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0" r:id="rId3"/>
  </p:sldMasterIdLst>
  <p:notesMasterIdLst>
    <p:notesMasterId r:id="rId38"/>
  </p:notesMasterIdLst>
  <p:sldIdLst>
    <p:sldId id="313" r:id="rId4"/>
    <p:sldId id="362" r:id="rId5"/>
    <p:sldId id="282" r:id="rId6"/>
    <p:sldId id="401" r:id="rId7"/>
    <p:sldId id="465" r:id="rId8"/>
    <p:sldId id="440" r:id="rId9"/>
    <p:sldId id="437" r:id="rId10"/>
    <p:sldId id="441" r:id="rId11"/>
    <p:sldId id="442" r:id="rId12"/>
    <p:sldId id="443" r:id="rId13"/>
    <p:sldId id="444" r:id="rId14"/>
    <p:sldId id="445" r:id="rId15"/>
    <p:sldId id="446" r:id="rId16"/>
    <p:sldId id="447" r:id="rId17"/>
    <p:sldId id="448" r:id="rId18"/>
    <p:sldId id="365" r:id="rId19"/>
    <p:sldId id="449" r:id="rId20"/>
    <p:sldId id="450" r:id="rId21"/>
    <p:sldId id="451" r:id="rId22"/>
    <p:sldId id="466" r:id="rId23"/>
    <p:sldId id="455" r:id="rId24"/>
    <p:sldId id="457" r:id="rId25"/>
    <p:sldId id="454" r:id="rId26"/>
    <p:sldId id="456" r:id="rId27"/>
    <p:sldId id="453" r:id="rId28"/>
    <p:sldId id="458" r:id="rId29"/>
    <p:sldId id="459" r:id="rId30"/>
    <p:sldId id="460" r:id="rId31"/>
    <p:sldId id="462" r:id="rId32"/>
    <p:sldId id="461" r:id="rId33"/>
    <p:sldId id="463" r:id="rId34"/>
    <p:sldId id="464" r:id="rId35"/>
    <p:sldId id="308" r:id="rId36"/>
    <p:sldId id="353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3B27"/>
    <a:srgbClr val="FFC71C"/>
    <a:srgbClr val="F85C88"/>
    <a:srgbClr val="FDAA78"/>
    <a:srgbClr val="F43308"/>
    <a:srgbClr val="309B1B"/>
    <a:srgbClr val="1977D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3" autoAdjust="0"/>
    <p:restoredTop sz="94660"/>
  </p:normalViewPr>
  <p:slideViewPr>
    <p:cSldViewPr snapToGrid="0">
      <p:cViewPr varScale="1">
        <p:scale>
          <a:sx n="84" d="100"/>
          <a:sy n="84" d="100"/>
        </p:scale>
        <p:origin x="-690" y="-78"/>
      </p:cViewPr>
      <p:guideLst>
        <p:guide orient="horz" pos="228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07186-CCA4-4AA9-9977-EA991AFC0B21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3993D-8DB6-41C1-A8E9-6028867C0A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84901A-6AB6-4D62-80D0-BD58E563AC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84901A-6AB6-4D62-80D0-BD58E563AC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84901A-6AB6-4D62-80D0-BD58E563AC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84901A-6AB6-4D62-80D0-BD58E563AC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388FD5-1F18-4077-9F24-B5BD596DF1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84901A-6AB6-4D62-80D0-BD58E563AC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84901A-6AB6-4D62-80D0-BD58E563AC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340DD-158A-4416-AFDB-F39DB20389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 userDrawn="1"/>
        </p:nvSpPr>
        <p:spPr>
          <a:xfrm>
            <a:off x="-317404" y="624544"/>
            <a:ext cx="3477525" cy="261562"/>
          </a:xfrm>
          <a:prstGeom prst="rect">
            <a:avLst/>
          </a:prstGeom>
          <a:noFill/>
        </p:spPr>
        <p:txBody>
          <a:bodyPr wrap="square" lIns="121873" tIns="60936" rIns="121873" bIns="60936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00" b="0" kern="1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BU WANG CHU XIN LAO JI SHI MING</a:t>
            </a:r>
            <a:endParaRPr lang="zh-CN" altLang="en-US" sz="900" b="0" kern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9831" y="279562"/>
            <a:ext cx="1183439" cy="616350"/>
          </a:xfrm>
          <a:prstGeom prst="rect">
            <a:avLst/>
          </a:prstGeom>
        </p:spPr>
      </p:pic>
      <p:cxnSp>
        <p:nvCxnSpPr>
          <p:cNvPr id="18" name="直接连接符 17"/>
          <p:cNvCxnSpPr/>
          <p:nvPr userDrawn="1"/>
        </p:nvCxnSpPr>
        <p:spPr>
          <a:xfrm>
            <a:off x="3356043" y="771312"/>
            <a:ext cx="8835957" cy="15799"/>
          </a:xfrm>
          <a:prstGeom prst="line">
            <a:avLst/>
          </a:prstGeom>
          <a:ln>
            <a:solidFill>
              <a:srgbClr val="B82E2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350" r="1"/>
          <a:stretch>
            <a:fillRect/>
          </a:stretch>
        </p:blipFill>
        <p:spPr>
          <a:xfrm flipH="1">
            <a:off x="2384293" y="-202060"/>
            <a:ext cx="747282" cy="814824"/>
          </a:xfrm>
          <a:prstGeom prst="rect">
            <a:avLst/>
          </a:prstGeom>
        </p:spPr>
      </p:pic>
      <p:sp>
        <p:nvSpPr>
          <p:cNvPr id="20" name="文本框 3"/>
          <p:cNvSpPr>
            <a:spLocks noChangeArrowheads="1"/>
          </p:cNvSpPr>
          <p:nvPr userDrawn="1"/>
        </p:nvSpPr>
        <p:spPr bwMode="auto">
          <a:xfrm>
            <a:off x="346648" y="174577"/>
            <a:ext cx="277637" cy="52686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algn="ctr"/>
            <a:r>
              <a:rPr lang="zh-CN" altLang="en-US" sz="3200"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禹卫书法行书简体" panose="02000603000000000000" pitchFamily="2" charset="-122"/>
                <a:ea typeface="禹卫书法行书简体" panose="02000603000000000000" pitchFamily="2" charset="-122"/>
                <a:sym typeface="微软雅黑" panose="020B0503020204020204" pitchFamily="34" charset="-122"/>
              </a:rPr>
              <a:t>不</a:t>
            </a:r>
            <a:endParaRPr lang="zh-CN" altLang="en-US" sz="3200" dirty="0"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atin typeface="禹卫书法行书简体" panose="02000603000000000000" pitchFamily="2" charset="-122"/>
              <a:ea typeface="禹卫书法行书简体" panose="02000603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21" name="文本框 3"/>
          <p:cNvSpPr>
            <a:spLocks noChangeArrowheads="1"/>
          </p:cNvSpPr>
          <p:nvPr userDrawn="1"/>
        </p:nvSpPr>
        <p:spPr bwMode="auto">
          <a:xfrm>
            <a:off x="641353" y="266907"/>
            <a:ext cx="277637" cy="342197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algn="ctr"/>
            <a:r>
              <a:rPr lang="zh-CN" altLang="en-US" sz="2000"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禹卫书法行书简体" panose="02000603000000000000" pitchFamily="2" charset="-122"/>
                <a:ea typeface="禹卫书法行书简体" panose="02000603000000000000" pitchFamily="2" charset="-122"/>
                <a:sym typeface="微软雅黑" panose="020B0503020204020204" pitchFamily="34" charset="-122"/>
              </a:rPr>
              <a:t>忘</a:t>
            </a:r>
            <a:endParaRPr lang="zh-CN" altLang="en-US" sz="2000" dirty="0"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atin typeface="禹卫书法行书简体" panose="02000603000000000000" pitchFamily="2" charset="-122"/>
              <a:ea typeface="禹卫书法行书简体" panose="02000603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22" name="文本框 3"/>
          <p:cNvSpPr>
            <a:spLocks noChangeArrowheads="1"/>
          </p:cNvSpPr>
          <p:nvPr userDrawn="1"/>
        </p:nvSpPr>
        <p:spPr bwMode="auto">
          <a:xfrm>
            <a:off x="870920" y="236128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algn="ctr"/>
            <a:r>
              <a:rPr lang="zh-CN" altLang="en-US" sz="2400"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禹卫书法行书简体" panose="02000603000000000000" pitchFamily="2" charset="-122"/>
                <a:ea typeface="禹卫书法行书简体" panose="02000603000000000000" pitchFamily="2" charset="-122"/>
                <a:sym typeface="微软雅黑" panose="020B0503020204020204" pitchFamily="34" charset="-122"/>
              </a:rPr>
              <a:t>初</a:t>
            </a:r>
            <a:endParaRPr lang="zh-CN" altLang="en-US" sz="2400" dirty="0"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atin typeface="禹卫书法行书简体" panose="02000603000000000000" pitchFamily="2" charset="-122"/>
              <a:ea typeface="禹卫书法行书简体" panose="02000603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23" name="文本框 3"/>
          <p:cNvSpPr>
            <a:spLocks noChangeArrowheads="1"/>
          </p:cNvSpPr>
          <p:nvPr userDrawn="1"/>
        </p:nvSpPr>
        <p:spPr bwMode="auto">
          <a:xfrm>
            <a:off x="1145652" y="266908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algn="ctr"/>
            <a:r>
              <a:rPr lang="zh-CN" altLang="en-US" sz="2400"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禹卫书法行书简体" panose="02000603000000000000" pitchFamily="2" charset="-122"/>
                <a:ea typeface="禹卫书法行书简体" panose="02000603000000000000" pitchFamily="2" charset="-122"/>
                <a:sym typeface="微软雅黑" panose="020B0503020204020204" pitchFamily="34" charset="-122"/>
              </a:rPr>
              <a:t>心</a:t>
            </a:r>
            <a:endParaRPr lang="zh-CN" altLang="en-US" sz="2400" dirty="0"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atin typeface="禹卫书法行书简体" panose="02000603000000000000" pitchFamily="2" charset="-122"/>
              <a:ea typeface="禹卫书法行书简体" panose="02000603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24" name="文本框 3"/>
          <p:cNvSpPr>
            <a:spLocks noChangeArrowheads="1"/>
          </p:cNvSpPr>
          <p:nvPr userDrawn="1"/>
        </p:nvSpPr>
        <p:spPr bwMode="auto">
          <a:xfrm>
            <a:off x="1440357" y="143799"/>
            <a:ext cx="277637" cy="52686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algn="ctr"/>
            <a:r>
              <a:rPr lang="zh-CN" altLang="en-US" sz="3200"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禹卫书法行书简体" panose="02000603000000000000" pitchFamily="2" charset="-122"/>
                <a:ea typeface="禹卫书法行书简体" panose="02000603000000000000" pitchFamily="2" charset="-122"/>
                <a:sym typeface="微软雅黑" panose="020B0503020204020204" pitchFamily="34" charset="-122"/>
              </a:rPr>
              <a:t>牢</a:t>
            </a:r>
            <a:endParaRPr lang="zh-CN" altLang="en-US" sz="3200" dirty="0"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atin typeface="禹卫书法行书简体" panose="02000603000000000000" pitchFamily="2" charset="-122"/>
              <a:ea typeface="禹卫书法行书简体" panose="02000603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25" name="文本框 3"/>
          <p:cNvSpPr>
            <a:spLocks noChangeArrowheads="1"/>
          </p:cNvSpPr>
          <p:nvPr userDrawn="1"/>
        </p:nvSpPr>
        <p:spPr bwMode="auto">
          <a:xfrm>
            <a:off x="1686992" y="328465"/>
            <a:ext cx="277637" cy="342197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algn="ctr"/>
            <a:r>
              <a:rPr lang="zh-CN" altLang="en-US" sz="2000"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禹卫书法行书简体" panose="02000603000000000000" pitchFamily="2" charset="-122"/>
                <a:ea typeface="禹卫书法行书简体" panose="02000603000000000000" pitchFamily="2" charset="-122"/>
                <a:sym typeface="微软雅黑" panose="020B0503020204020204" pitchFamily="34" charset="-122"/>
              </a:rPr>
              <a:t>记</a:t>
            </a:r>
            <a:endParaRPr lang="zh-CN" altLang="en-US" sz="2000" dirty="0"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atin typeface="禹卫书法行书简体" panose="02000603000000000000" pitchFamily="2" charset="-122"/>
              <a:ea typeface="禹卫书法行书简体" panose="02000603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26" name="文本框 3"/>
          <p:cNvSpPr>
            <a:spLocks noChangeArrowheads="1"/>
          </p:cNvSpPr>
          <p:nvPr userDrawn="1"/>
        </p:nvSpPr>
        <p:spPr bwMode="auto">
          <a:xfrm>
            <a:off x="1944656" y="266908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algn="ctr"/>
            <a:r>
              <a:rPr lang="zh-CN" altLang="en-US" sz="2400"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禹卫书法行书简体" panose="02000603000000000000" pitchFamily="2" charset="-122"/>
                <a:ea typeface="禹卫书法行书简体" panose="02000603000000000000" pitchFamily="2" charset="-122"/>
                <a:sym typeface="微软雅黑" panose="020B0503020204020204" pitchFamily="34" charset="-122"/>
              </a:rPr>
              <a:t>使</a:t>
            </a:r>
            <a:endParaRPr lang="zh-CN" altLang="en-US" sz="2400" dirty="0"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atin typeface="禹卫书法行书简体" panose="02000603000000000000" pitchFamily="2" charset="-122"/>
              <a:ea typeface="禹卫书法行书简体" panose="02000603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27" name="文本框 3"/>
          <p:cNvSpPr>
            <a:spLocks noChangeArrowheads="1"/>
          </p:cNvSpPr>
          <p:nvPr userDrawn="1"/>
        </p:nvSpPr>
        <p:spPr bwMode="auto">
          <a:xfrm>
            <a:off x="2185453" y="236130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algn="ctr"/>
            <a:r>
              <a:rPr lang="zh-CN" altLang="en-US" sz="2400"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禹卫书法行书简体" panose="02000603000000000000" pitchFamily="2" charset="-122"/>
                <a:ea typeface="禹卫书法行书简体" panose="02000603000000000000" pitchFamily="2" charset="-122"/>
                <a:sym typeface="微软雅黑" panose="020B0503020204020204" pitchFamily="34" charset="-122"/>
              </a:rPr>
              <a:t>命</a:t>
            </a:r>
            <a:endParaRPr lang="zh-CN" altLang="en-US" sz="2400" dirty="0"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atin typeface="禹卫书法行书简体" panose="02000603000000000000" pitchFamily="2" charset="-122"/>
              <a:ea typeface="禹卫书法行书简体" panose="02000603000000000000" pitchFamily="2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4184650" y="772795"/>
            <a:ext cx="8007350" cy="14605"/>
          </a:xfrm>
          <a:prstGeom prst="line">
            <a:avLst/>
          </a:prstGeom>
          <a:ln>
            <a:solidFill>
              <a:srgbClr val="B82E2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350" r="1"/>
          <a:stretch>
            <a:fillRect/>
          </a:stretch>
        </p:blipFill>
        <p:spPr>
          <a:xfrm flipH="1">
            <a:off x="3315339" y="-247738"/>
            <a:ext cx="747282" cy="814824"/>
          </a:xfrm>
          <a:prstGeom prst="rect">
            <a:avLst/>
          </a:prstGeom>
        </p:spPr>
      </p:pic>
      <p:pic>
        <p:nvPicPr>
          <p:cNvPr id="17" name="Picture 11" descr="F:\桌面\党政机关\素材\党徽\Nipic_20180988_2015090911380252700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70" y="226572"/>
            <a:ext cx="795123" cy="6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 userDrawn="1"/>
        </p:nvGrpSpPr>
        <p:grpSpPr>
          <a:xfrm>
            <a:off x="553720" y="103505"/>
            <a:ext cx="2762885" cy="556260"/>
            <a:chOff x="1043" y="163"/>
            <a:chExt cx="3613" cy="876"/>
          </a:xfrm>
        </p:grpSpPr>
        <p:sp>
          <p:nvSpPr>
            <p:cNvPr id="18" name="文本框 3"/>
            <p:cNvSpPr>
              <a:spLocks noChangeArrowheads="1"/>
            </p:cNvSpPr>
            <p:nvPr userDrawn="1"/>
          </p:nvSpPr>
          <p:spPr bwMode="auto">
            <a:xfrm>
              <a:off x="1043" y="212"/>
              <a:ext cx="437" cy="8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32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征</a:t>
              </a:r>
            </a:p>
          </p:txBody>
        </p:sp>
        <p:sp>
          <p:nvSpPr>
            <p:cNvPr id="19" name="文本框 3"/>
            <p:cNvSpPr>
              <a:spLocks noChangeArrowheads="1"/>
            </p:cNvSpPr>
            <p:nvPr userDrawn="1"/>
          </p:nvSpPr>
          <p:spPr bwMode="auto">
            <a:xfrm>
              <a:off x="1538" y="309"/>
              <a:ext cx="437" cy="6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24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途</a:t>
              </a:r>
            </a:p>
          </p:txBody>
        </p:sp>
        <p:sp>
          <p:nvSpPr>
            <p:cNvPr id="20" name="文本框 3"/>
            <p:cNvSpPr>
              <a:spLocks noChangeArrowheads="1"/>
            </p:cNvSpPr>
            <p:nvPr userDrawn="1"/>
          </p:nvSpPr>
          <p:spPr bwMode="auto">
            <a:xfrm>
              <a:off x="3045" y="163"/>
              <a:ext cx="437" cy="8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32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惟</a:t>
              </a:r>
            </a:p>
          </p:txBody>
        </p:sp>
        <p:sp>
          <p:nvSpPr>
            <p:cNvPr id="21" name="文本框 3"/>
            <p:cNvSpPr>
              <a:spLocks noChangeArrowheads="1"/>
            </p:cNvSpPr>
            <p:nvPr userDrawn="1"/>
          </p:nvSpPr>
          <p:spPr bwMode="auto">
            <a:xfrm>
              <a:off x="3434" y="454"/>
              <a:ext cx="437" cy="5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20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有</a:t>
              </a:r>
            </a:p>
          </p:txBody>
        </p:sp>
        <p:sp>
          <p:nvSpPr>
            <p:cNvPr id="22" name="文本框 3"/>
            <p:cNvSpPr>
              <a:spLocks noChangeArrowheads="1"/>
            </p:cNvSpPr>
            <p:nvPr userDrawn="1"/>
          </p:nvSpPr>
          <p:spPr bwMode="auto">
            <a:xfrm>
              <a:off x="3839" y="357"/>
              <a:ext cx="437" cy="6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24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奋</a:t>
              </a:r>
            </a:p>
          </p:txBody>
        </p:sp>
        <p:sp>
          <p:nvSpPr>
            <p:cNvPr id="23" name="文本框 3"/>
            <p:cNvSpPr>
              <a:spLocks noChangeArrowheads="1"/>
            </p:cNvSpPr>
            <p:nvPr userDrawn="1"/>
          </p:nvSpPr>
          <p:spPr bwMode="auto">
            <a:xfrm>
              <a:off x="4219" y="309"/>
              <a:ext cx="437" cy="6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24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斗</a:t>
              </a:r>
            </a:p>
          </p:txBody>
        </p:sp>
        <p:sp>
          <p:nvSpPr>
            <p:cNvPr id="24" name="文本框 3"/>
            <p:cNvSpPr>
              <a:spLocks noChangeArrowheads="1"/>
            </p:cNvSpPr>
            <p:nvPr userDrawn="1"/>
          </p:nvSpPr>
          <p:spPr bwMode="auto">
            <a:xfrm>
              <a:off x="2013" y="341"/>
              <a:ext cx="437" cy="6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24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漫</a:t>
              </a:r>
            </a:p>
          </p:txBody>
        </p:sp>
        <p:sp>
          <p:nvSpPr>
            <p:cNvPr id="25" name="文本框 3"/>
            <p:cNvSpPr>
              <a:spLocks noChangeArrowheads="1"/>
            </p:cNvSpPr>
            <p:nvPr userDrawn="1"/>
          </p:nvSpPr>
          <p:spPr bwMode="auto">
            <a:xfrm>
              <a:off x="2445" y="389"/>
              <a:ext cx="437" cy="6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24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漫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4184650" y="772795"/>
            <a:ext cx="8007350" cy="14605"/>
          </a:xfrm>
          <a:prstGeom prst="line">
            <a:avLst/>
          </a:prstGeom>
          <a:ln>
            <a:solidFill>
              <a:srgbClr val="B82E2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350" r="1"/>
          <a:stretch>
            <a:fillRect/>
          </a:stretch>
        </p:blipFill>
        <p:spPr>
          <a:xfrm flipH="1">
            <a:off x="3315339" y="-247738"/>
            <a:ext cx="747282" cy="814824"/>
          </a:xfrm>
          <a:prstGeom prst="rect">
            <a:avLst/>
          </a:prstGeom>
        </p:spPr>
      </p:pic>
      <p:pic>
        <p:nvPicPr>
          <p:cNvPr id="17" name="Picture 11" descr="F:\桌面\党政机关\素材\党徽\Nipic_20180988_2015090911380252700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70" y="226572"/>
            <a:ext cx="795123" cy="6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 userDrawn="1"/>
        </p:nvGrpSpPr>
        <p:grpSpPr>
          <a:xfrm>
            <a:off x="553720" y="103505"/>
            <a:ext cx="2762885" cy="556260"/>
            <a:chOff x="1043" y="163"/>
            <a:chExt cx="3613" cy="876"/>
          </a:xfrm>
        </p:grpSpPr>
        <p:sp>
          <p:nvSpPr>
            <p:cNvPr id="6" name="文本框 3"/>
            <p:cNvSpPr>
              <a:spLocks noChangeArrowheads="1"/>
            </p:cNvSpPr>
            <p:nvPr userDrawn="1"/>
          </p:nvSpPr>
          <p:spPr bwMode="auto">
            <a:xfrm>
              <a:off x="1043" y="212"/>
              <a:ext cx="437" cy="8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32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征</a:t>
              </a:r>
            </a:p>
          </p:txBody>
        </p:sp>
        <p:sp>
          <p:nvSpPr>
            <p:cNvPr id="8" name="文本框 3"/>
            <p:cNvSpPr>
              <a:spLocks noChangeArrowheads="1"/>
            </p:cNvSpPr>
            <p:nvPr userDrawn="1"/>
          </p:nvSpPr>
          <p:spPr bwMode="auto">
            <a:xfrm>
              <a:off x="1538" y="309"/>
              <a:ext cx="437" cy="6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24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途</a:t>
              </a:r>
            </a:p>
          </p:txBody>
        </p:sp>
        <p:sp>
          <p:nvSpPr>
            <p:cNvPr id="10" name="文本框 3"/>
            <p:cNvSpPr>
              <a:spLocks noChangeArrowheads="1"/>
            </p:cNvSpPr>
            <p:nvPr userDrawn="1"/>
          </p:nvSpPr>
          <p:spPr bwMode="auto">
            <a:xfrm>
              <a:off x="3045" y="163"/>
              <a:ext cx="437" cy="8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32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惟</a:t>
              </a:r>
            </a:p>
          </p:txBody>
        </p:sp>
        <p:sp>
          <p:nvSpPr>
            <p:cNvPr id="11" name="文本框 3"/>
            <p:cNvSpPr>
              <a:spLocks noChangeArrowheads="1"/>
            </p:cNvSpPr>
            <p:nvPr userDrawn="1"/>
          </p:nvSpPr>
          <p:spPr bwMode="auto">
            <a:xfrm>
              <a:off x="3434" y="454"/>
              <a:ext cx="437" cy="5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20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有</a:t>
              </a:r>
            </a:p>
          </p:txBody>
        </p:sp>
        <p:sp>
          <p:nvSpPr>
            <p:cNvPr id="12" name="文本框 3"/>
            <p:cNvSpPr>
              <a:spLocks noChangeArrowheads="1"/>
            </p:cNvSpPr>
            <p:nvPr userDrawn="1"/>
          </p:nvSpPr>
          <p:spPr bwMode="auto">
            <a:xfrm>
              <a:off x="3839" y="357"/>
              <a:ext cx="437" cy="6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24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奋</a:t>
              </a:r>
            </a:p>
          </p:txBody>
        </p:sp>
        <p:sp>
          <p:nvSpPr>
            <p:cNvPr id="13" name="文本框 3"/>
            <p:cNvSpPr>
              <a:spLocks noChangeArrowheads="1"/>
            </p:cNvSpPr>
            <p:nvPr userDrawn="1"/>
          </p:nvSpPr>
          <p:spPr bwMode="auto">
            <a:xfrm>
              <a:off x="4219" y="309"/>
              <a:ext cx="437" cy="6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24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斗</a:t>
              </a:r>
            </a:p>
          </p:txBody>
        </p:sp>
        <p:sp>
          <p:nvSpPr>
            <p:cNvPr id="3" name="文本框 3"/>
            <p:cNvSpPr>
              <a:spLocks noChangeArrowheads="1"/>
            </p:cNvSpPr>
            <p:nvPr userDrawn="1"/>
          </p:nvSpPr>
          <p:spPr bwMode="auto">
            <a:xfrm>
              <a:off x="2013" y="341"/>
              <a:ext cx="437" cy="6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24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漫</a:t>
              </a:r>
            </a:p>
          </p:txBody>
        </p:sp>
        <p:sp>
          <p:nvSpPr>
            <p:cNvPr id="14" name="文本框 3"/>
            <p:cNvSpPr>
              <a:spLocks noChangeArrowheads="1"/>
            </p:cNvSpPr>
            <p:nvPr userDrawn="1"/>
          </p:nvSpPr>
          <p:spPr bwMode="auto">
            <a:xfrm>
              <a:off x="2445" y="389"/>
              <a:ext cx="437" cy="6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algn="ctr"/>
              <a:r>
                <a:rPr lang="zh-CN" altLang="en-US" sz="2400" dirty="0"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atin typeface="禹卫书法行书简体" panose="02000603000000000000" pitchFamily="2" charset="-122"/>
                  <a:ea typeface="禹卫书法行书简体" panose="02000603000000000000" pitchFamily="2" charset="-122"/>
                  <a:sym typeface="微软雅黑" panose="020B0503020204020204" pitchFamily="34" charset="-122"/>
                </a:rPr>
                <a:t>漫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 userDrawn="1"/>
        </p:nvCxnSpPr>
        <p:spPr>
          <a:xfrm>
            <a:off x="706056" y="809743"/>
            <a:ext cx="11485944" cy="0"/>
          </a:xfrm>
          <a:prstGeom prst="line">
            <a:avLst/>
          </a:prstGeom>
          <a:ln>
            <a:solidFill>
              <a:srgbClr val="B82E2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9682"/>
            <a:ext cx="1408861" cy="918643"/>
          </a:xfrm>
          <a:prstGeom prst="rect">
            <a:avLst/>
          </a:prstGeom>
        </p:spPr>
      </p:pic>
      <p:sp>
        <p:nvSpPr>
          <p:cNvPr id="17" name="TextBox 20"/>
          <p:cNvSpPr txBox="1"/>
          <p:nvPr userDrawn="1"/>
        </p:nvSpPr>
        <p:spPr>
          <a:xfrm>
            <a:off x="8954863" y="270146"/>
            <a:ext cx="31396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中国共产党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9"/>
          <p:cNvSpPr txBox="1"/>
          <p:nvPr userDrawn="1"/>
        </p:nvSpPr>
        <p:spPr>
          <a:xfrm>
            <a:off x="9756013" y="550348"/>
            <a:ext cx="2435987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Communist Party of China</a:t>
            </a:r>
            <a:endParaRPr lang="zh-CN" altLang="en-US" sz="1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>
    <mc:Choice xmlns:p14="http://schemas.microsoft.com/office/powerpoint/2010/main" xmlns="" Requires="p14">
      <p:transition p14:dur="200">
        <p:push/>
      </p:transition>
    </mc:Choice>
    <mc:Fallback>
      <p:transition>
        <p:push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8.png"/><Relationship Id="rId4" Type="http://schemas.openxmlformats.org/officeDocument/2006/relationships/image" Target="../media/image53.jpe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png"/><Relationship Id="rId18" Type="http://schemas.openxmlformats.org/officeDocument/2006/relationships/image" Target="../media/image8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18" Type="http://schemas.openxmlformats.org/officeDocument/2006/relationships/image" Target="../media/image112.pn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10.jpe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jpeg"/><Relationship Id="rId11" Type="http://schemas.openxmlformats.org/officeDocument/2006/relationships/image" Target="../media/image105.png"/><Relationship Id="rId5" Type="http://schemas.openxmlformats.org/officeDocument/2006/relationships/image" Target="../media/image99.jpeg"/><Relationship Id="rId15" Type="http://schemas.openxmlformats.org/officeDocument/2006/relationships/image" Target="../media/image109.jpe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98.jpeg"/><Relationship Id="rId9" Type="http://schemas.openxmlformats.org/officeDocument/2006/relationships/image" Target="../media/image103.png"/><Relationship Id="rId14" Type="http://schemas.openxmlformats.org/officeDocument/2006/relationships/image" Target="../media/image10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jpeg"/><Relationship Id="rId3" Type="http://schemas.openxmlformats.org/officeDocument/2006/relationships/image" Target="../media/image132.pn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5.jpe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5" Type="http://schemas.openxmlformats.org/officeDocument/2006/relationships/image" Target="../media/image144.jpeg"/><Relationship Id="rId10" Type="http://schemas.openxmlformats.org/officeDocument/2006/relationships/image" Target="../media/image139.jpe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13" Type="http://schemas.openxmlformats.org/officeDocument/2006/relationships/image" Target="../media/image162.jpeg"/><Relationship Id="rId3" Type="http://schemas.openxmlformats.org/officeDocument/2006/relationships/tags" Target="../tags/tag9.xml"/><Relationship Id="rId7" Type="http://schemas.openxmlformats.org/officeDocument/2006/relationships/notesSlide" Target="../notesSlides/notesSlide31.xml"/><Relationship Id="rId12" Type="http://schemas.openxmlformats.org/officeDocument/2006/relationships/image" Target="../media/image161.jpeg"/><Relationship Id="rId2" Type="http://schemas.openxmlformats.org/officeDocument/2006/relationships/tags" Target="../tags/tag8.xml"/><Relationship Id="rId16" Type="http://schemas.openxmlformats.org/officeDocument/2006/relationships/image" Target="../media/image165.jpe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60.jpeg"/><Relationship Id="rId5" Type="http://schemas.openxmlformats.org/officeDocument/2006/relationships/tags" Target="../tags/tag11.xml"/><Relationship Id="rId15" Type="http://schemas.openxmlformats.org/officeDocument/2006/relationships/image" Target="../media/image164.jpeg"/><Relationship Id="rId10" Type="http://schemas.openxmlformats.org/officeDocument/2006/relationships/image" Target="../media/image159.jpeg"/><Relationship Id="rId4" Type="http://schemas.openxmlformats.org/officeDocument/2006/relationships/tags" Target="../tags/tag10.xml"/><Relationship Id="rId9" Type="http://schemas.openxmlformats.org/officeDocument/2006/relationships/image" Target="../media/image158.jpeg"/><Relationship Id="rId14" Type="http://schemas.openxmlformats.org/officeDocument/2006/relationships/image" Target="../media/image1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9.jpe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271713" y="-302589"/>
            <a:ext cx="5355771" cy="2378132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92299"/>
            <a:ext cx="12192000" cy="5172050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640080" y="3343928"/>
            <a:ext cx="3557183" cy="3530416"/>
          </a:xfrm>
          <a:prstGeom prst="rect">
            <a:avLst/>
          </a:prstGeom>
        </p:spPr>
      </p:pic>
      <p:cxnSp>
        <p:nvCxnSpPr>
          <p:cNvPr id="45" name="直接连接符 44"/>
          <p:cNvCxnSpPr/>
          <p:nvPr/>
        </p:nvCxnSpPr>
        <p:spPr>
          <a:xfrm>
            <a:off x="2028000" y="3897801"/>
            <a:ext cx="1142071" cy="0"/>
          </a:xfrm>
          <a:prstGeom prst="line">
            <a:avLst/>
          </a:prstGeom>
          <a:ln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8923880" y="3904623"/>
            <a:ext cx="1142071" cy="0"/>
          </a:xfrm>
          <a:prstGeom prst="line">
            <a:avLst/>
          </a:prstGeom>
          <a:ln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/>
          <p:cNvGrpSpPr/>
          <p:nvPr/>
        </p:nvGrpSpPr>
        <p:grpSpPr>
          <a:xfrm>
            <a:off x="3308585" y="3735346"/>
            <a:ext cx="5486010" cy="337185"/>
            <a:chOff x="3783674" y="3389324"/>
            <a:chExt cx="3271690" cy="521924"/>
          </a:xfrm>
        </p:grpSpPr>
        <p:sp>
          <p:nvSpPr>
            <p:cNvPr id="58" name="圆角矩形 58"/>
            <p:cNvSpPr/>
            <p:nvPr/>
          </p:nvSpPr>
          <p:spPr>
            <a:xfrm>
              <a:off x="3783674" y="3410951"/>
              <a:ext cx="3271690" cy="480849"/>
            </a:xfrm>
            <a:prstGeom prst="roundRect">
              <a:avLst>
                <a:gd name="adj" fmla="val 50000"/>
              </a:avLst>
            </a:prstGeom>
            <a:solidFill>
              <a:srgbClr val="C1000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TextBox 20"/>
            <p:cNvSpPr txBox="1"/>
            <p:nvPr/>
          </p:nvSpPr>
          <p:spPr>
            <a:xfrm>
              <a:off x="3901448" y="3389324"/>
              <a:ext cx="3124610" cy="52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常州市新北区薛家</a:t>
              </a:r>
              <a:r>
                <a:rPr kumimoji="0" lang="zh-C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实验</a:t>
              </a: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小学</a:t>
              </a:r>
              <a:r>
                <a:rPr kumimoji="0" lang="zh-C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党支部</a:t>
              </a:r>
              <a:endParaRPr kumimoji="0" 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4136" y="1"/>
            <a:ext cx="2538107" cy="1458834"/>
          </a:xfrm>
          <a:prstGeom prst="rect">
            <a:avLst/>
          </a:prstGeom>
        </p:spPr>
      </p:pic>
      <p:pic>
        <p:nvPicPr>
          <p:cNvPr id="43" name="Picture 11" descr="F:\桌面\党政机关\素材\党徽\Nipic_20180988_2015090911380252700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4190" y="106045"/>
            <a:ext cx="1157605" cy="94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组合 45"/>
          <p:cNvGrpSpPr/>
          <p:nvPr/>
        </p:nvGrpSpPr>
        <p:grpSpPr>
          <a:xfrm>
            <a:off x="5075755" y="4506674"/>
            <a:ext cx="2040490" cy="307005"/>
            <a:chOff x="3632290" y="3409740"/>
            <a:chExt cx="3680804" cy="495533"/>
          </a:xfrm>
        </p:grpSpPr>
        <p:sp>
          <p:nvSpPr>
            <p:cNvPr id="47" name="圆角矩形 58"/>
            <p:cNvSpPr/>
            <p:nvPr/>
          </p:nvSpPr>
          <p:spPr>
            <a:xfrm>
              <a:off x="3632290" y="3432516"/>
              <a:ext cx="3680804" cy="472757"/>
            </a:xfrm>
            <a:prstGeom prst="roundRect">
              <a:avLst>
                <a:gd name="adj" fmla="val 50000"/>
              </a:avLst>
            </a:prstGeom>
            <a:solidFill>
              <a:srgbClr val="C1000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TextBox 20"/>
            <p:cNvSpPr txBox="1"/>
            <p:nvPr/>
          </p:nvSpPr>
          <p:spPr>
            <a:xfrm>
              <a:off x="3971666" y="3409740"/>
              <a:ext cx="2670080" cy="49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sz="1400" b="1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汇报人：</a:t>
              </a:r>
              <a:r>
                <a:rPr sz="1400" b="1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盛亚萍</a:t>
              </a:r>
              <a:r>
                <a:rPr lang="zh-CN" altLang="en-US" sz="1400" b="1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1" name="图片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606" y="4070256"/>
            <a:ext cx="5065474" cy="505651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2547" y="1300325"/>
            <a:ext cx="1648063" cy="1478344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26"/>
          <a:stretch>
            <a:fillRect/>
          </a:stretch>
        </p:blipFill>
        <p:spPr>
          <a:xfrm flipH="1">
            <a:off x="4680424" y="231589"/>
            <a:ext cx="1826044" cy="146019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362710" y="1268729"/>
            <a:ext cx="3721100" cy="1802765"/>
            <a:chOff x="2146" y="1998"/>
            <a:chExt cx="4893" cy="2839"/>
          </a:xfrm>
        </p:grpSpPr>
        <p:grpSp>
          <p:nvGrpSpPr>
            <p:cNvPr id="2" name="组合 1"/>
            <p:cNvGrpSpPr/>
            <p:nvPr/>
          </p:nvGrpSpPr>
          <p:grpSpPr>
            <a:xfrm>
              <a:off x="2146" y="1998"/>
              <a:ext cx="3473" cy="2839"/>
              <a:chOff x="3760819" y="1037832"/>
              <a:chExt cx="1411121" cy="1535585"/>
            </a:xfrm>
          </p:grpSpPr>
          <p:sp>
            <p:nvSpPr>
              <p:cNvPr id="34" name="文本框 3"/>
              <p:cNvSpPr>
                <a:spLocks noChangeArrowheads="1"/>
              </p:cNvSpPr>
              <p:nvPr/>
            </p:nvSpPr>
            <p:spPr bwMode="auto">
              <a:xfrm>
                <a:off x="3760819" y="1037832"/>
                <a:ext cx="277637" cy="15355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34089" tIns="17044" rIns="34089" bIns="17044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50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FF0000"/>
                        </a:gs>
                        <a:gs pos="48000">
                          <a:srgbClr val="C00000"/>
                        </a:gs>
                        <a:gs pos="100000">
                          <a:srgbClr val="ED7D31">
                            <a:lumMod val="7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  <a:effectLst/>
                    <a:uLnTx/>
                    <a:uFillTx/>
                    <a:latin typeface="华文行楷" panose="02010800040101010101" charset="-122"/>
                    <a:ea typeface="华文行楷" panose="02010800040101010101" charset="-122"/>
                    <a:cs typeface="+mn-cs"/>
                    <a:sym typeface="微软雅黑" panose="020B0503020204020204" pitchFamily="34" charset="-122"/>
                  </a:rPr>
                  <a:t>征</a:t>
                </a:r>
              </a:p>
            </p:txBody>
          </p:sp>
          <p:sp>
            <p:nvSpPr>
              <p:cNvPr id="41" name="文本框 3"/>
              <p:cNvSpPr>
                <a:spLocks noChangeArrowheads="1"/>
              </p:cNvSpPr>
              <p:nvPr/>
            </p:nvSpPr>
            <p:spPr bwMode="auto">
              <a:xfrm>
                <a:off x="4366212" y="1161084"/>
                <a:ext cx="277637" cy="11813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34089" tIns="17044" rIns="34089" bIns="17044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80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FF0000"/>
                        </a:gs>
                        <a:gs pos="48000">
                          <a:srgbClr val="C00000"/>
                        </a:gs>
                        <a:gs pos="100000">
                          <a:srgbClr val="ED7D31">
                            <a:lumMod val="7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  <a:effectLst/>
                    <a:uLnTx/>
                    <a:uFillTx/>
                    <a:latin typeface="华文行楷" panose="02010800040101010101" charset="-122"/>
                    <a:ea typeface="华文行楷" panose="02010800040101010101" charset="-122"/>
                    <a:cs typeface="+mn-cs"/>
                    <a:sym typeface="微软雅黑" panose="020B0503020204020204" pitchFamily="34" charset="-122"/>
                  </a:rPr>
                  <a:t>途</a:t>
                </a:r>
              </a:p>
            </p:txBody>
          </p:sp>
          <p:sp>
            <p:nvSpPr>
              <p:cNvPr id="62" name="文本框 3"/>
              <p:cNvSpPr>
                <a:spLocks noChangeArrowheads="1"/>
              </p:cNvSpPr>
              <p:nvPr/>
            </p:nvSpPr>
            <p:spPr bwMode="auto">
              <a:xfrm>
                <a:off x="4894303" y="1199087"/>
                <a:ext cx="277637" cy="10763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34089" tIns="17044" rIns="34089" bIns="17044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FF0000"/>
                        </a:gs>
                        <a:gs pos="48000">
                          <a:srgbClr val="C00000"/>
                        </a:gs>
                        <a:gs pos="100000">
                          <a:srgbClr val="ED7D31">
                            <a:lumMod val="7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  <a:effectLst/>
                    <a:uLnTx/>
                    <a:uFillTx/>
                    <a:latin typeface="华文行楷" panose="02010800040101010101" charset="-122"/>
                    <a:ea typeface="华文行楷" panose="02010800040101010101" charset="-122"/>
                    <a:cs typeface="+mn-cs"/>
                    <a:sym typeface="微软雅黑" panose="020B0503020204020204" pitchFamily="34" charset="-122"/>
                  </a:rPr>
                  <a:t>漫</a:t>
                </a:r>
              </a:p>
            </p:txBody>
          </p:sp>
        </p:grpSp>
        <p:sp>
          <p:nvSpPr>
            <p:cNvPr id="4" name="文本框 3"/>
            <p:cNvSpPr>
              <a:spLocks noChangeArrowheads="1"/>
            </p:cNvSpPr>
            <p:nvPr/>
          </p:nvSpPr>
          <p:spPr bwMode="auto">
            <a:xfrm>
              <a:off x="6356" y="2237"/>
              <a:ext cx="683" cy="21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rgbClr val="ED7D31">
                          <a:lumMod val="75000"/>
                        </a:srgb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cs typeface="+mn-cs"/>
                  <a:sym typeface="微软雅黑" panose="020B0503020204020204" pitchFamily="34" charset="-122"/>
                </a:rPr>
                <a:t>漫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054850" y="1278890"/>
            <a:ext cx="3989207" cy="1802765"/>
            <a:chOff x="11110" y="2014"/>
            <a:chExt cx="5398" cy="2839"/>
          </a:xfrm>
        </p:grpSpPr>
        <p:grpSp>
          <p:nvGrpSpPr>
            <p:cNvPr id="13" name="组合 12"/>
            <p:cNvGrpSpPr/>
            <p:nvPr/>
          </p:nvGrpSpPr>
          <p:grpSpPr>
            <a:xfrm>
              <a:off x="11110" y="2014"/>
              <a:ext cx="2568" cy="2839"/>
              <a:chOff x="3465422" y="1089757"/>
              <a:chExt cx="988289" cy="1705370"/>
            </a:xfrm>
          </p:grpSpPr>
          <p:sp>
            <p:nvSpPr>
              <p:cNvPr id="14" name="文本框 3"/>
              <p:cNvSpPr>
                <a:spLocks noChangeArrowheads="1"/>
              </p:cNvSpPr>
              <p:nvPr/>
            </p:nvSpPr>
            <p:spPr bwMode="auto">
              <a:xfrm>
                <a:off x="3465422" y="1089757"/>
                <a:ext cx="529199" cy="17053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34089" tIns="17044" rIns="34089" bIns="17044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150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FF0000"/>
                        </a:gs>
                        <a:gs pos="48000">
                          <a:srgbClr val="C00000"/>
                        </a:gs>
                        <a:gs pos="100000">
                          <a:srgbClr val="ED7D31">
                            <a:lumMod val="7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  <a:effectLst/>
                    <a:uLnTx/>
                    <a:uFillTx/>
                    <a:latin typeface="华文行楷" panose="02010800040101010101" charset="-122"/>
                    <a:ea typeface="华文行楷" panose="02010800040101010101" charset="-122"/>
                    <a:cs typeface="+mn-cs"/>
                    <a:sym typeface="微软雅黑" panose="020B0503020204020204" pitchFamily="34" charset="-122"/>
                  </a:rPr>
                  <a:t>惟</a:t>
                </a:r>
              </a:p>
            </p:txBody>
          </p:sp>
          <p:sp>
            <p:nvSpPr>
              <p:cNvPr id="16" name="文本框 3"/>
              <p:cNvSpPr>
                <a:spLocks noChangeArrowheads="1"/>
              </p:cNvSpPr>
              <p:nvPr/>
            </p:nvSpPr>
            <p:spPr bwMode="auto">
              <a:xfrm>
                <a:off x="4176074" y="1206736"/>
                <a:ext cx="277637" cy="13119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34089" tIns="17044" rIns="34089" bIns="17044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80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FF0000"/>
                        </a:gs>
                        <a:gs pos="48000">
                          <a:srgbClr val="C00000"/>
                        </a:gs>
                        <a:gs pos="100000">
                          <a:srgbClr val="ED7D31">
                            <a:lumMod val="7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  <a:effectLst/>
                    <a:uLnTx/>
                    <a:uFillTx/>
                    <a:latin typeface="华文行楷" panose="02010800040101010101" charset="-122"/>
                    <a:ea typeface="华文行楷" panose="02010800040101010101" charset="-122"/>
                    <a:cs typeface="+mn-cs"/>
                    <a:sym typeface="微软雅黑" panose="020B0503020204020204" pitchFamily="34" charset="-122"/>
                  </a:rPr>
                  <a:t>有</a:t>
                </a:r>
              </a:p>
            </p:txBody>
          </p:sp>
        </p:grpSp>
        <p:sp>
          <p:nvSpPr>
            <p:cNvPr id="3" name="文本框 3"/>
            <p:cNvSpPr>
              <a:spLocks noChangeArrowheads="1"/>
            </p:cNvSpPr>
            <p:nvPr/>
          </p:nvSpPr>
          <p:spPr bwMode="auto">
            <a:xfrm>
              <a:off x="14350" y="2120"/>
              <a:ext cx="875" cy="23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rgbClr val="ED7D31">
                          <a:lumMod val="75000"/>
                        </a:srgb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cs typeface="+mn-cs"/>
                  <a:sym typeface="微软雅黑" panose="020B0503020204020204" pitchFamily="34" charset="-122"/>
                </a:rPr>
                <a:t>奋</a:t>
              </a:r>
            </a:p>
          </p:txBody>
        </p:sp>
        <p:sp>
          <p:nvSpPr>
            <p:cNvPr id="6" name="文本框 3"/>
            <p:cNvSpPr>
              <a:spLocks noChangeArrowheads="1"/>
            </p:cNvSpPr>
            <p:nvPr/>
          </p:nvSpPr>
          <p:spPr bwMode="auto">
            <a:xfrm>
              <a:off x="15633" y="2329"/>
              <a:ext cx="875" cy="23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089" tIns="17044" rIns="34089" bIns="17044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F0000"/>
                      </a:gs>
                      <a:gs pos="48000">
                        <a:srgbClr val="C00000"/>
                      </a:gs>
                      <a:gs pos="100000">
                        <a:srgbClr val="ED7D31">
                          <a:lumMod val="75000"/>
                        </a:srgb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cs typeface="+mn-cs"/>
                  <a:sym typeface="微软雅黑" panose="020B0503020204020204" pitchFamily="34" charset="-122"/>
                </a:rPr>
                <a:t>斗</a:t>
              </a:r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66190" y="2117090"/>
            <a:ext cx="9351010" cy="3867150"/>
            <a:chOff x="878" y="4392"/>
            <a:chExt cx="11746" cy="4926"/>
          </a:xfrm>
        </p:grpSpPr>
        <p:pic>
          <p:nvPicPr>
            <p:cNvPr id="161806" name="图片 2" descr="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8" y="4392"/>
              <a:ext cx="3417" cy="2290"/>
            </a:xfrm>
            <a:prstGeom prst="snipRound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1807" name="图片 3" descr="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58" y="4449"/>
              <a:ext cx="2967" cy="2290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1808" name="图片 4" descr="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5" y="7084"/>
              <a:ext cx="3258" cy="2181"/>
            </a:xfrm>
            <a:prstGeom prst="snip1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1809" name="图片 5" descr="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13" y="4392"/>
              <a:ext cx="3504" cy="2347"/>
            </a:xfrm>
            <a:prstGeom prst="snip1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1810" name="图片 6" descr="DSC_000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29" y="7084"/>
              <a:ext cx="3337" cy="2235"/>
            </a:xfrm>
            <a:prstGeom prst="snip1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2" descr="F:\桌面\党政机关\素材\长城\矢量长城\线稿长城3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95" y="916979"/>
            <a:ext cx="2888939" cy="6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2823750" y="1122008"/>
            <a:ext cx="2876552" cy="397510"/>
            <a:chOff x="-1242360" y="2448029"/>
            <a:chExt cx="641786" cy="921113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-1242360" y="2489229"/>
              <a:ext cx="641786" cy="879913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" name="矩形 38"/>
            <p:cNvSpPr>
              <a:spLocks noChangeArrowheads="1"/>
            </p:cNvSpPr>
            <p:nvPr/>
          </p:nvSpPr>
          <p:spPr bwMode="auto">
            <a:xfrm>
              <a:off x="-1115226" y="2448029"/>
              <a:ext cx="380538" cy="92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1" tIns="45716" rIns="91431" bIns="45716">
              <a:spAutoFit/>
            </a:bodyPr>
            <a:lstStyle/>
            <a:p>
              <a:pPr lvl="0" algn="ctr">
                <a:defRPr/>
              </a:pPr>
              <a:r>
                <a:rPr lang="zh-CN" altLang="en-US" sz="2000" b="1">
                  <a:gradFill>
                    <a:gsLst>
                      <a:gs pos="0">
                        <a:prstClr val="white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a typeface="微软雅黑" panose="020B0503020204020204" pitchFamily="34" charset="-122"/>
                  <a:sym typeface="方正兰亭黑_GBK" pitchFamily="2" charset="-122"/>
                </a:rPr>
                <a:t>愿景构筑平台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5075591" y="241902"/>
            <a:ext cx="4476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1.打造品牌党员工程，树立党员旗帜。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4" name="图片 7" descr="月度人物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685" y="2421890"/>
            <a:ext cx="7186295" cy="3180715"/>
          </a:xfrm>
          <a:prstGeom prst="rect">
            <a:avLst/>
          </a:prstGeom>
          <a:noFill/>
          <a:ln w="9525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</p:spPr>
      </p:pic>
      <p:grpSp>
        <p:nvGrpSpPr>
          <p:cNvPr id="63506" name="组合 25"/>
          <p:cNvGrpSpPr/>
          <p:nvPr/>
        </p:nvGrpSpPr>
        <p:grpSpPr>
          <a:xfrm>
            <a:off x="8521244" y="1689735"/>
            <a:ext cx="3027680" cy="2368591"/>
            <a:chOff x="7677" y="2760"/>
            <a:chExt cx="3325" cy="2868"/>
          </a:xfrm>
        </p:grpSpPr>
        <p:pic>
          <p:nvPicPr>
            <p:cNvPr id="17" name="图片 16" descr="姜博老师进行骨干讲学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86" y="2760"/>
              <a:ext cx="3107" cy="2330"/>
            </a:xfrm>
            <a:prstGeom prst="plaque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498" name="文本框 18"/>
            <p:cNvSpPr txBox="1"/>
            <p:nvPr/>
          </p:nvSpPr>
          <p:spPr>
            <a:xfrm>
              <a:off x="7677" y="5220"/>
              <a:ext cx="3325" cy="4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</a:rPr>
                <a:t>骨干讲学，放大亮点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742087" y="4592465"/>
            <a:ext cx="2421648" cy="2111952"/>
            <a:chOff x="10158" y="5148"/>
            <a:chExt cx="3451" cy="3012"/>
          </a:xfrm>
        </p:grpSpPr>
        <p:pic>
          <p:nvPicPr>
            <p:cNvPr id="5" name="图片 4" descr="DSC_050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58" y="5148"/>
              <a:ext cx="3451" cy="2310"/>
            </a:xfrm>
            <a:prstGeom prst="teardrop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507" name="文本框 20"/>
            <p:cNvSpPr txBox="1"/>
            <p:nvPr/>
          </p:nvSpPr>
          <p:spPr>
            <a:xfrm>
              <a:off x="10158" y="7679"/>
              <a:ext cx="3083" cy="48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</a:rPr>
                <a:t>感动薛小，激扬生命</a:t>
              </a:r>
            </a:p>
          </p:txBody>
        </p:sp>
      </p:grpSp>
      <p:pic>
        <p:nvPicPr>
          <p:cNvPr id="14" name="Picture 2" descr="F:\桌面\党政机关\素材\长城\矢量长城\线稿长城3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95" y="916979"/>
            <a:ext cx="2888939" cy="6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2823750" y="1122008"/>
            <a:ext cx="2876552" cy="397510"/>
            <a:chOff x="-1242360" y="2448029"/>
            <a:chExt cx="641786" cy="921113"/>
          </a:xfrm>
        </p:grpSpPr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-1242360" y="2489229"/>
              <a:ext cx="641786" cy="879913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8" name="矩形 38"/>
            <p:cNvSpPr>
              <a:spLocks noChangeArrowheads="1"/>
            </p:cNvSpPr>
            <p:nvPr/>
          </p:nvSpPr>
          <p:spPr bwMode="auto">
            <a:xfrm>
              <a:off x="-1115226" y="2448029"/>
              <a:ext cx="380538" cy="92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1" tIns="45716" rIns="91431" bIns="45716">
              <a:spAutoFit/>
            </a:bodyPr>
            <a:lstStyle/>
            <a:p>
              <a:pPr lvl="0" algn="ctr">
                <a:defRPr/>
              </a:pPr>
              <a:r>
                <a:rPr lang="zh-CN" altLang="en-US" sz="2000" b="1">
                  <a:gradFill>
                    <a:gsLst>
                      <a:gs pos="0">
                        <a:prstClr val="white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a typeface="微软雅黑" panose="020B0503020204020204" pitchFamily="34" charset="-122"/>
                  <a:sym typeface="方正兰亭黑_GBK" pitchFamily="2" charset="-122"/>
                </a:rPr>
                <a:t>价值实现平台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5075591" y="241902"/>
            <a:ext cx="4476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1.打造品牌党员工程，树立党员旗帜。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8447617" y="4091604"/>
            <a:ext cx="2818130" cy="2585774"/>
            <a:chOff x="8658" y="3010"/>
            <a:chExt cx="5017" cy="4606"/>
          </a:xfrm>
        </p:grpSpPr>
        <p:pic>
          <p:nvPicPr>
            <p:cNvPr id="170000" name="图片 7" descr="语文青年教师成长团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8" y="3010"/>
              <a:ext cx="5017" cy="3765"/>
            </a:xfrm>
            <a:prstGeom prst="hexagon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0002" name="文本框 10"/>
            <p:cNvSpPr txBox="1"/>
            <p:nvPr/>
          </p:nvSpPr>
          <p:spPr>
            <a:xfrm>
              <a:off x="9165" y="6960"/>
              <a:ext cx="4000" cy="656"/>
            </a:xfrm>
            <a:prstGeom prst="rect">
              <a:avLst/>
            </a:prstGeom>
            <a:solidFill>
              <a:srgbClr val="9BBB59"/>
            </a:solidFill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语文青年教师成长团</a:t>
              </a:r>
              <a:endParaRPr lang="zh-CN" altLang="en-US" b="1" noProof="1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638453" y="1275137"/>
            <a:ext cx="3745144" cy="2783633"/>
            <a:chOff x="6714" y="7930"/>
            <a:chExt cx="5186" cy="3811"/>
          </a:xfrm>
        </p:grpSpPr>
        <p:pic>
          <p:nvPicPr>
            <p:cNvPr id="180237" name="图片 4" descr="DSC_002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10" y="7930"/>
              <a:ext cx="3990" cy="2674"/>
            </a:xfrm>
            <a:prstGeom prst="hexagon">
              <a:avLst/>
            </a:prstGeom>
            <a:noFill/>
            <a:ln w="25400">
              <a:solidFill>
                <a:srgbClr val="F3F3F3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0242" name="文本框 2"/>
            <p:cNvSpPr txBox="1"/>
            <p:nvPr/>
          </p:nvSpPr>
          <p:spPr>
            <a:xfrm>
              <a:off x="6714" y="10706"/>
              <a:ext cx="2513" cy="1035"/>
            </a:xfrm>
            <a:prstGeom prst="rect">
              <a:avLst/>
            </a:prstGeom>
            <a:solidFill>
              <a:srgbClr val="9933FF"/>
            </a:solidFill>
            <a:ln w="2540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noProof="1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黄金萍</a:t>
              </a:r>
              <a:endParaRPr lang="en-US" altLang="zh-CN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b="1" noProof="1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班</a:t>
              </a:r>
              <a:r>
                <a:rPr lang="zh-CN" altLang="en-US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主任工作室</a:t>
              </a:r>
              <a:endParaRPr lang="zh-CN" altLang="en-US" b="1" noProof="1">
                <a:latin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65760" y="1896110"/>
            <a:ext cx="4030345" cy="1899411"/>
            <a:chOff x="458" y="4428"/>
            <a:chExt cx="7725" cy="3639"/>
          </a:xfrm>
        </p:grpSpPr>
        <p:pic>
          <p:nvPicPr>
            <p:cNvPr id="169998" name="图片 2" descr="E学习发展团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5" y="4428"/>
              <a:ext cx="3778" cy="2832"/>
            </a:xfrm>
            <a:prstGeom prst="hexagon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9999" name="图片 4" descr="E学习发展团计划交流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8" y="4428"/>
              <a:ext cx="3777" cy="2832"/>
            </a:xfrm>
            <a:prstGeom prst="hexagon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0001" name="文本框 8"/>
            <p:cNvSpPr txBox="1"/>
            <p:nvPr/>
          </p:nvSpPr>
          <p:spPr>
            <a:xfrm>
              <a:off x="2573" y="7361"/>
              <a:ext cx="2936" cy="706"/>
            </a:xfrm>
            <a:prstGeom prst="rect">
              <a:avLst/>
            </a:prstGeom>
            <a:solidFill>
              <a:srgbClr val="9BBB59"/>
            </a:solidFill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E学习发展团</a:t>
              </a:r>
              <a:endParaRPr lang="zh-CN" altLang="en-US" b="1" noProof="1">
                <a:latin typeface="微软雅黑" panose="020B0503020204020204" pitchFamily="34" charset="-122"/>
              </a:endParaRPr>
            </a:p>
          </p:txBody>
        </p:sp>
      </p:grpSp>
      <p:pic>
        <p:nvPicPr>
          <p:cNvPr id="7" name="Picture 2" descr="F:\桌面\党政机关\素材\长城\矢量长城\线稿长城3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95" y="916979"/>
            <a:ext cx="2888939" cy="6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2823750" y="1122008"/>
            <a:ext cx="2876552" cy="397510"/>
            <a:chOff x="-1242360" y="2448029"/>
            <a:chExt cx="641786" cy="921113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-1242360" y="2489229"/>
              <a:ext cx="641786" cy="879913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3" name="矩形 38"/>
            <p:cNvSpPr>
              <a:spLocks noChangeArrowheads="1"/>
            </p:cNvSpPr>
            <p:nvPr/>
          </p:nvSpPr>
          <p:spPr bwMode="auto">
            <a:xfrm>
              <a:off x="-1115226" y="2448029"/>
              <a:ext cx="380538" cy="92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1" tIns="45716" rIns="91431" bIns="45716">
              <a:spAutoFit/>
            </a:bodyPr>
            <a:lstStyle/>
            <a:p>
              <a:pPr lvl="0" algn="ctr">
                <a:defRPr/>
              </a:pPr>
              <a:r>
                <a:rPr lang="zh-CN" altLang="en-US" sz="2000" b="1">
                  <a:gradFill>
                    <a:gsLst>
                      <a:gs pos="0">
                        <a:prstClr val="white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a typeface="微软雅黑" panose="020B0503020204020204" pitchFamily="34" charset="-122"/>
                  <a:sym typeface="方正兰亭黑_GBK" pitchFamily="2" charset="-122"/>
                </a:rPr>
                <a:t>按需结对平台</a:t>
              </a:r>
            </a:p>
          </p:txBody>
        </p:sp>
      </p:grpSp>
      <p:pic>
        <p:nvPicPr>
          <p:cNvPr id="27" name="图片 26" descr="QQ图片2020120715542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11642" y="1189636"/>
            <a:ext cx="2793557" cy="2095430"/>
          </a:xfrm>
          <a:prstGeom prst="hexagon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/>
          <p:cNvGrpSpPr/>
          <p:nvPr/>
        </p:nvGrpSpPr>
        <p:grpSpPr>
          <a:xfrm>
            <a:off x="1411111" y="4510992"/>
            <a:ext cx="4468700" cy="2213658"/>
            <a:chOff x="2222" y="7104"/>
            <a:chExt cx="7037" cy="3486"/>
          </a:xfrm>
        </p:grpSpPr>
        <p:pic>
          <p:nvPicPr>
            <p:cNvPr id="23" name="图片 22" descr="韩素班主任工作室活动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22" y="7143"/>
              <a:ext cx="3393" cy="2688"/>
            </a:xfrm>
            <a:prstGeom prst="rect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文本框 5"/>
            <p:cNvSpPr txBox="1"/>
            <p:nvPr/>
          </p:nvSpPr>
          <p:spPr>
            <a:xfrm>
              <a:off x="3591" y="10010"/>
              <a:ext cx="4534" cy="580"/>
            </a:xfrm>
            <a:prstGeom prst="rect">
              <a:avLst/>
            </a:prstGeom>
            <a:solidFill>
              <a:srgbClr val="9BBB59"/>
            </a:solidFill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校级沈彩虹班主任工作室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27" y="7104"/>
              <a:ext cx="3632" cy="2727"/>
            </a:xfrm>
            <a:prstGeom prst="rect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5075591" y="241902"/>
            <a:ext cx="4476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1.打造品牌党员工程，树立党员旗帜。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51" name="文本框 99"/>
          <p:cNvSpPr txBox="1"/>
          <p:nvPr/>
        </p:nvSpPr>
        <p:spPr>
          <a:xfrm>
            <a:off x="6321989" y="812870"/>
            <a:ext cx="560133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薛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家实验小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学教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师领衔或参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与各级名师工作室一览表</a:t>
            </a:r>
          </a:p>
        </p:txBody>
      </p:sp>
      <p:graphicFrame>
        <p:nvGraphicFramePr>
          <p:cNvPr id="7" name="表格 6"/>
          <p:cNvGraphicFramePr/>
          <p:nvPr/>
        </p:nvGraphicFramePr>
        <p:xfrm>
          <a:off x="6638856" y="1147659"/>
          <a:ext cx="5553144" cy="567083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01513"/>
                <a:gridCol w="1390990"/>
                <a:gridCol w="3660641"/>
              </a:tblGrid>
              <a:tr h="28511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参与工作室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 smtClean="0"/>
                        <a:t>1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 dirty="0"/>
                        <a:t>曹燕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 dirty="0" smtClean="0"/>
                        <a:t>领衔区名教师成长营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74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u="none" dirty="0" smtClean="0"/>
                        <a:t>2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/>
                        <a:t>黄金萍（沈彩虹）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u="none" dirty="0" smtClean="0"/>
                        <a:t>领衔区名班主任成长营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939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en-US" altLang="zh-CN" sz="1200" u="none" dirty="0" smtClean="0">
                          <a:latin typeface="+mj-ea"/>
                          <a:ea typeface="+mj-ea"/>
                        </a:rPr>
                        <a:t>3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刘</a:t>
                      </a: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刚、陈红芳</a:t>
                      </a:r>
                      <a:endParaRPr lang="zh-CN" altLang="en-US" sz="1200" u="none" dirty="0">
                        <a:latin typeface="+mj-ea"/>
                        <a:ea typeface="+mj-ea"/>
                      </a:endParaRP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常州市管雪枫名师工作室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en-US" altLang="zh-CN" sz="1200" u="none" dirty="0" smtClean="0">
                          <a:latin typeface="+mj-ea"/>
                          <a:ea typeface="+mj-ea"/>
                        </a:rPr>
                        <a:t>4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祝卫其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常州市张晓兰名师工作室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3939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en-US" altLang="zh-CN" sz="1200" u="none" dirty="0" smtClean="0">
                          <a:latin typeface="+mj-ea"/>
                          <a:ea typeface="+mj-ea"/>
                        </a:rPr>
                        <a:t>5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吴春燕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常州市蒋玉琴名师工作室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en-US" altLang="zh-CN" sz="1200" u="none" dirty="0" smtClean="0">
                          <a:latin typeface="+mj-ea"/>
                          <a:ea typeface="+mj-ea"/>
                        </a:rPr>
                        <a:t>6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李小英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常州市王冬娟名师工作室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1463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en-US" altLang="zh-CN" sz="1200" u="none" dirty="0">
                          <a:latin typeface="+mj-ea"/>
                          <a:ea typeface="+mj-ea"/>
                        </a:rPr>
                        <a:t>7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姜 博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常州市戴晓娥名师工作室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19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en-US" altLang="zh-CN" sz="1200" u="none" dirty="0">
                          <a:latin typeface="+mj-ea"/>
                          <a:ea typeface="+mj-ea"/>
                        </a:rPr>
                        <a:t>8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陶榆</a:t>
                      </a: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萍、刘</a:t>
                      </a: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伟</a:t>
                      </a:r>
                    </a:p>
                    <a:p>
                      <a:pPr marL="0"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陶晓</a:t>
                      </a: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洋、汪倩羽</a:t>
                      </a:r>
                      <a:endParaRPr lang="en-US" altLang="zh-CN" sz="1200" u="none" dirty="0" smtClean="0">
                        <a:latin typeface="+mj-ea"/>
                        <a:ea typeface="+mj-ea"/>
                      </a:endParaRPr>
                    </a:p>
                    <a:p>
                      <a:pPr marL="0"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施琦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6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常州市乡村小学数学骨干教师培育站（潘小福）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90239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60"/>
                        </a:lnSpc>
                        <a:buNone/>
                      </a:pPr>
                      <a:r>
                        <a:rPr lang="en-US" altLang="zh-CN" sz="1200" u="none" dirty="0">
                          <a:latin typeface="+mj-ea"/>
                          <a:ea typeface="+mj-ea"/>
                        </a:rPr>
                        <a:t>9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张菊平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dirty="0">
                          <a:latin typeface="+mj-ea"/>
                          <a:ea typeface="+mj-ea"/>
                        </a:rPr>
                        <a:t>常州市乡村小学英语骨干教师培育站（施璐嘉）</a:t>
                      </a:r>
                      <a:endParaRPr lang="zh-CN" altLang="en-US" sz="1200" u="none" dirty="0">
                        <a:latin typeface="+mj-ea"/>
                        <a:ea typeface="+mj-ea"/>
                      </a:endParaRP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83823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60"/>
                        </a:lnSpc>
                        <a:buNone/>
                      </a:pPr>
                      <a:r>
                        <a:rPr lang="en-US" altLang="zh-CN" sz="1200" u="none" dirty="0" smtClean="0">
                          <a:latin typeface="+mj-ea"/>
                          <a:ea typeface="+mj-ea"/>
                        </a:rPr>
                        <a:t>10</a:t>
                      </a:r>
                      <a:endParaRPr lang="en-US" altLang="zh-CN" sz="1200" u="none" dirty="0">
                        <a:latin typeface="+mj-ea"/>
                        <a:ea typeface="+mj-ea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高亚莉</a:t>
                      </a:r>
                      <a:endParaRPr lang="zh-CN" altLang="en-US" sz="1200" u="none" dirty="0">
                        <a:latin typeface="+mj-ea"/>
                        <a:ea typeface="+mj-ea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常州市乡村小学语文骨干教师培育站（许嫣娜）</a:t>
                      </a:r>
                      <a:endParaRPr lang="zh-CN" altLang="en-US" sz="1200" u="none" dirty="0">
                        <a:latin typeface="+mj-ea"/>
                        <a:ea typeface="+mj-ea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39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60"/>
                        </a:lnSpc>
                        <a:buNone/>
                      </a:pPr>
                      <a:r>
                        <a:rPr lang="en-US" altLang="zh-CN" sz="1200" u="none" dirty="0" smtClean="0">
                          <a:latin typeface="+mj-ea"/>
                          <a:ea typeface="+mj-ea"/>
                        </a:rPr>
                        <a:t>11</a:t>
                      </a:r>
                      <a:endParaRPr lang="en-US" altLang="zh-CN" sz="1200" u="none" dirty="0">
                        <a:latin typeface="+mj-ea"/>
                        <a:ea typeface="+mj-ea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王佳佳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新北区小学美术培育室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5879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60"/>
                        </a:lnSpc>
                        <a:buNone/>
                      </a:pPr>
                      <a:r>
                        <a:rPr lang="en-US" altLang="zh-CN" sz="1200" u="none" dirty="0">
                          <a:latin typeface="+mj-ea"/>
                          <a:ea typeface="+mj-ea"/>
                        </a:rPr>
                        <a:t>12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罗秋琼、王倩倩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新北区小学语文任丽芳优秀教师培育室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2429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60"/>
                        </a:lnSpc>
                        <a:buNone/>
                      </a:pPr>
                      <a:r>
                        <a:rPr lang="en-US" altLang="zh-CN" sz="1200" u="none" dirty="0">
                          <a:latin typeface="+mj-ea"/>
                          <a:ea typeface="+mj-ea"/>
                        </a:rPr>
                        <a:t>13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林悦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新北区小学语文乡村骨干教师培育站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33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60"/>
                        </a:lnSpc>
                        <a:buNone/>
                      </a:pPr>
                      <a:r>
                        <a:rPr lang="en-US" altLang="zh-CN" sz="1200" u="none" dirty="0">
                          <a:latin typeface="+mj-ea"/>
                          <a:ea typeface="+mj-ea"/>
                        </a:rPr>
                        <a:t>15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李丹</a:t>
                      </a: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丹、李羚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新北区小学数学李志军优秀教师培育室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3939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60"/>
                        </a:lnSpc>
                        <a:buNone/>
                      </a:pPr>
                      <a:r>
                        <a:rPr lang="en-US" altLang="zh-CN" sz="1200" u="none" dirty="0">
                          <a:latin typeface="+mj-ea"/>
                          <a:ea typeface="+mj-ea"/>
                        </a:rPr>
                        <a:t>16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陈红芳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>
                          <a:latin typeface="+mj-ea"/>
                          <a:ea typeface="+mj-ea"/>
                        </a:rPr>
                        <a:t>新北区中小学信息技术优秀教师培育室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lang="en-US" altLang="zh-CN" sz="1200" dirty="0" smtClean="0">
                          <a:latin typeface="+mj-ea"/>
                          <a:ea typeface="+mj-ea"/>
                        </a:rPr>
                        <a:t>17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陈嘉烨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新北区姚建法名教师成长营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39395"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lang="en-US" altLang="zh-CN" sz="1200" dirty="0" smtClean="0">
                          <a:latin typeface="+mj-ea"/>
                          <a:ea typeface="+mj-ea"/>
                        </a:rPr>
                        <a:t>18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00"/>
                        </a:lnSpc>
                        <a:buNone/>
                      </a:pP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贺维娜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新北区钱丽娟名教师成长营</a:t>
                      </a:r>
                    </a:p>
                  </a:txBody>
                  <a:tcPr marL="0" marR="0" marT="0" marB="1" anchor="ctr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798"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lang="en-US" altLang="zh-CN" sz="1200" dirty="0" smtClean="0">
                          <a:latin typeface="+mj-ea"/>
                          <a:ea typeface="+mj-ea"/>
                        </a:rPr>
                        <a:t>19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60"/>
                        </a:lnSpc>
                        <a:buNone/>
                      </a:pP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黄燕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9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新北区徐文娟名教师成长营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355"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lang="en-US" altLang="zh-CN" sz="1200" dirty="0" smtClean="0">
                          <a:latin typeface="+mj-ea"/>
                          <a:ea typeface="+mj-ea"/>
                        </a:rPr>
                        <a:t>20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60"/>
                        </a:lnSpc>
                        <a:buNone/>
                      </a:pP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曹俊、王倩倩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9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新北区</a:t>
                      </a:r>
                      <a:r>
                        <a:rPr lang="zh-CN" altLang="en-US" sz="1200" u="none" dirty="0" smtClean="0">
                          <a:latin typeface="+mj-ea"/>
                          <a:ea typeface="+mj-ea"/>
                        </a:rPr>
                        <a:t>曹燕名教师成长营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93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960"/>
                        </a:lnSpc>
                      </a:pPr>
                      <a:r>
                        <a:rPr lang="en-US" altLang="zh-CN" sz="12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21</a:t>
                      </a:r>
                      <a:endParaRPr lang="zh-CN" altLang="en-US" sz="1200" kern="120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郭桃琴、徐娟萍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u="none" dirty="0" smtClean="0"/>
                        <a:t>新北区黄金萍班主任成长营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3" name="椭圆 82"/>
          <p:cNvSpPr/>
          <p:nvPr/>
        </p:nvSpPr>
        <p:spPr>
          <a:xfrm>
            <a:off x="1038734" y="6368418"/>
            <a:ext cx="1341642" cy="433302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8000"/>
                  <a:lumOff val="22000"/>
                </a:schemeClr>
              </a:gs>
              <a:gs pos="100000">
                <a:srgbClr val="FFFFFF">
                  <a:alpha val="0"/>
                  <a:lumMod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7" r="7205" b="57679"/>
          <a:stretch>
            <a:fillRect/>
          </a:stretch>
        </p:blipFill>
        <p:spPr bwMode="auto">
          <a:xfrm rot="10803897" flipH="1" flipV="1">
            <a:off x="3980170" y="4632797"/>
            <a:ext cx="1332000" cy="2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矩形 51"/>
          <p:cNvSpPr/>
          <p:nvPr/>
        </p:nvSpPr>
        <p:spPr>
          <a:xfrm rot="5400000">
            <a:off x="4531592" y="4588705"/>
            <a:ext cx="795881" cy="314583"/>
          </a:xfrm>
          <a:prstGeom prst="rect">
            <a:avLst/>
          </a:prstGeom>
          <a:gradFill flip="none" rotWithShape="1">
            <a:gsLst>
              <a:gs pos="60000">
                <a:srgbClr val="009999"/>
              </a:gs>
              <a:gs pos="0">
                <a:srgbClr val="00827F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 rot="5400000">
            <a:off x="5503701" y="4588706"/>
            <a:ext cx="795881" cy="3145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772242" y="4348056"/>
            <a:ext cx="972108" cy="314583"/>
          </a:xfrm>
          <a:prstGeom prst="rect">
            <a:avLst/>
          </a:prstGeom>
          <a:gradFill flip="none" rotWithShape="1">
            <a:gsLst>
              <a:gs pos="60000">
                <a:srgbClr val="009999"/>
              </a:gs>
              <a:gs pos="0">
                <a:srgbClr val="00827F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任意多边形 56"/>
          <p:cNvSpPr/>
          <p:nvPr/>
        </p:nvSpPr>
        <p:spPr>
          <a:xfrm rot="5400000">
            <a:off x="4863899" y="4570563"/>
            <a:ext cx="129927" cy="313243"/>
          </a:xfrm>
          <a:custGeom>
            <a:avLst/>
            <a:gdLst>
              <a:gd name="connsiteX0" fmla="*/ 264319 w 302419"/>
              <a:gd name="connsiteY0" fmla="*/ 0 h 559593"/>
              <a:gd name="connsiteX1" fmla="*/ 128588 w 302419"/>
              <a:gd name="connsiteY1" fmla="*/ 14287 h 559593"/>
              <a:gd name="connsiteX2" fmla="*/ 57150 w 302419"/>
              <a:gd name="connsiteY2" fmla="*/ 40481 h 559593"/>
              <a:gd name="connsiteX3" fmla="*/ 71438 w 302419"/>
              <a:gd name="connsiteY3" fmla="*/ 164306 h 559593"/>
              <a:gd name="connsiteX4" fmla="*/ 71438 w 302419"/>
              <a:gd name="connsiteY4" fmla="*/ 254793 h 559593"/>
              <a:gd name="connsiteX5" fmla="*/ 61913 w 302419"/>
              <a:gd name="connsiteY5" fmla="*/ 352425 h 559593"/>
              <a:gd name="connsiteX6" fmla="*/ 38100 w 302419"/>
              <a:gd name="connsiteY6" fmla="*/ 461962 h 559593"/>
              <a:gd name="connsiteX7" fmla="*/ 0 w 302419"/>
              <a:gd name="connsiteY7" fmla="*/ 559593 h 559593"/>
              <a:gd name="connsiteX8" fmla="*/ 61913 w 302419"/>
              <a:gd name="connsiteY8" fmla="*/ 495300 h 559593"/>
              <a:gd name="connsiteX9" fmla="*/ 178594 w 302419"/>
              <a:gd name="connsiteY9" fmla="*/ 442912 h 559593"/>
              <a:gd name="connsiteX10" fmla="*/ 302419 w 302419"/>
              <a:gd name="connsiteY10" fmla="*/ 426243 h 559593"/>
              <a:gd name="connsiteX11" fmla="*/ 264319 w 302419"/>
              <a:gd name="connsiteY11" fmla="*/ 0 h 559593"/>
              <a:gd name="connsiteX0-1" fmla="*/ 264319 w 302419"/>
              <a:gd name="connsiteY0-2" fmla="*/ 0 h 559593"/>
              <a:gd name="connsiteX1-3" fmla="*/ 128588 w 302419"/>
              <a:gd name="connsiteY1-4" fmla="*/ 14287 h 559593"/>
              <a:gd name="connsiteX2-5" fmla="*/ 57150 w 302419"/>
              <a:gd name="connsiteY2-6" fmla="*/ 40481 h 559593"/>
              <a:gd name="connsiteX3-7" fmla="*/ 71438 w 302419"/>
              <a:gd name="connsiteY3-8" fmla="*/ 164306 h 559593"/>
              <a:gd name="connsiteX4-9" fmla="*/ 71438 w 302419"/>
              <a:gd name="connsiteY4-10" fmla="*/ 254793 h 559593"/>
              <a:gd name="connsiteX5-11" fmla="*/ 61913 w 302419"/>
              <a:gd name="connsiteY5-12" fmla="*/ 352425 h 559593"/>
              <a:gd name="connsiteX6-13" fmla="*/ 38100 w 302419"/>
              <a:gd name="connsiteY6-14" fmla="*/ 461962 h 559593"/>
              <a:gd name="connsiteX7-15" fmla="*/ 0 w 302419"/>
              <a:gd name="connsiteY7-16" fmla="*/ 559593 h 559593"/>
              <a:gd name="connsiteX8-17" fmla="*/ 61913 w 302419"/>
              <a:gd name="connsiteY8-18" fmla="*/ 495300 h 559593"/>
              <a:gd name="connsiteX9-19" fmla="*/ 178594 w 302419"/>
              <a:gd name="connsiteY9-20" fmla="*/ 442912 h 559593"/>
              <a:gd name="connsiteX10-21" fmla="*/ 302419 w 302419"/>
              <a:gd name="connsiteY10-22" fmla="*/ 426243 h 559593"/>
              <a:gd name="connsiteX11-23" fmla="*/ 264319 w 302419"/>
              <a:gd name="connsiteY11-24" fmla="*/ 0 h 559593"/>
              <a:gd name="connsiteX0-25" fmla="*/ 264319 w 302419"/>
              <a:gd name="connsiteY0-26" fmla="*/ 0 h 559593"/>
              <a:gd name="connsiteX1-27" fmla="*/ 128588 w 302419"/>
              <a:gd name="connsiteY1-28" fmla="*/ 14287 h 559593"/>
              <a:gd name="connsiteX2-29" fmla="*/ 57150 w 302419"/>
              <a:gd name="connsiteY2-30" fmla="*/ 40481 h 559593"/>
              <a:gd name="connsiteX3-31" fmla="*/ 71438 w 302419"/>
              <a:gd name="connsiteY3-32" fmla="*/ 164306 h 559593"/>
              <a:gd name="connsiteX4-33" fmla="*/ 71438 w 302419"/>
              <a:gd name="connsiteY4-34" fmla="*/ 254793 h 559593"/>
              <a:gd name="connsiteX5-35" fmla="*/ 61913 w 302419"/>
              <a:gd name="connsiteY5-36" fmla="*/ 352425 h 559593"/>
              <a:gd name="connsiteX6-37" fmla="*/ 38100 w 302419"/>
              <a:gd name="connsiteY6-38" fmla="*/ 461962 h 559593"/>
              <a:gd name="connsiteX7-39" fmla="*/ 0 w 302419"/>
              <a:gd name="connsiteY7-40" fmla="*/ 559593 h 559593"/>
              <a:gd name="connsiteX8-41" fmla="*/ 61913 w 302419"/>
              <a:gd name="connsiteY8-42" fmla="*/ 497681 h 559593"/>
              <a:gd name="connsiteX9-43" fmla="*/ 178594 w 302419"/>
              <a:gd name="connsiteY9-44" fmla="*/ 442912 h 559593"/>
              <a:gd name="connsiteX10-45" fmla="*/ 302419 w 302419"/>
              <a:gd name="connsiteY10-46" fmla="*/ 426243 h 559593"/>
              <a:gd name="connsiteX11-47" fmla="*/ 264319 w 302419"/>
              <a:gd name="connsiteY11-48" fmla="*/ 0 h 559593"/>
              <a:gd name="connsiteX0-49" fmla="*/ 264319 w 302419"/>
              <a:gd name="connsiteY0-50" fmla="*/ 0 h 559593"/>
              <a:gd name="connsiteX1-51" fmla="*/ 128588 w 302419"/>
              <a:gd name="connsiteY1-52" fmla="*/ 14287 h 559593"/>
              <a:gd name="connsiteX2-53" fmla="*/ 57150 w 302419"/>
              <a:gd name="connsiteY2-54" fmla="*/ 40481 h 559593"/>
              <a:gd name="connsiteX3-55" fmla="*/ 71438 w 302419"/>
              <a:gd name="connsiteY3-56" fmla="*/ 164306 h 559593"/>
              <a:gd name="connsiteX4-57" fmla="*/ 71438 w 302419"/>
              <a:gd name="connsiteY4-58" fmla="*/ 254793 h 559593"/>
              <a:gd name="connsiteX5-59" fmla="*/ 61913 w 302419"/>
              <a:gd name="connsiteY5-60" fmla="*/ 352425 h 559593"/>
              <a:gd name="connsiteX6-61" fmla="*/ 38100 w 302419"/>
              <a:gd name="connsiteY6-62" fmla="*/ 461962 h 559593"/>
              <a:gd name="connsiteX7-63" fmla="*/ 0 w 302419"/>
              <a:gd name="connsiteY7-64" fmla="*/ 559593 h 559593"/>
              <a:gd name="connsiteX8-65" fmla="*/ 61913 w 302419"/>
              <a:gd name="connsiteY8-66" fmla="*/ 497681 h 559593"/>
              <a:gd name="connsiteX9-67" fmla="*/ 180976 w 302419"/>
              <a:gd name="connsiteY9-68" fmla="*/ 445293 h 559593"/>
              <a:gd name="connsiteX10-69" fmla="*/ 302419 w 302419"/>
              <a:gd name="connsiteY10-70" fmla="*/ 426243 h 559593"/>
              <a:gd name="connsiteX11-71" fmla="*/ 264319 w 302419"/>
              <a:gd name="connsiteY11-72" fmla="*/ 0 h 559593"/>
              <a:gd name="connsiteX0-73" fmla="*/ 264319 w 302419"/>
              <a:gd name="connsiteY0-74" fmla="*/ 0 h 559593"/>
              <a:gd name="connsiteX1-75" fmla="*/ 128588 w 302419"/>
              <a:gd name="connsiteY1-76" fmla="*/ 14287 h 559593"/>
              <a:gd name="connsiteX2-77" fmla="*/ 52387 w 302419"/>
              <a:gd name="connsiteY2-78" fmla="*/ 35718 h 559593"/>
              <a:gd name="connsiteX3-79" fmla="*/ 71438 w 302419"/>
              <a:gd name="connsiteY3-80" fmla="*/ 164306 h 559593"/>
              <a:gd name="connsiteX4-81" fmla="*/ 71438 w 302419"/>
              <a:gd name="connsiteY4-82" fmla="*/ 254793 h 559593"/>
              <a:gd name="connsiteX5-83" fmla="*/ 61913 w 302419"/>
              <a:gd name="connsiteY5-84" fmla="*/ 352425 h 559593"/>
              <a:gd name="connsiteX6-85" fmla="*/ 38100 w 302419"/>
              <a:gd name="connsiteY6-86" fmla="*/ 461962 h 559593"/>
              <a:gd name="connsiteX7-87" fmla="*/ 0 w 302419"/>
              <a:gd name="connsiteY7-88" fmla="*/ 559593 h 559593"/>
              <a:gd name="connsiteX8-89" fmla="*/ 61913 w 302419"/>
              <a:gd name="connsiteY8-90" fmla="*/ 497681 h 559593"/>
              <a:gd name="connsiteX9-91" fmla="*/ 180976 w 302419"/>
              <a:gd name="connsiteY9-92" fmla="*/ 445293 h 559593"/>
              <a:gd name="connsiteX10-93" fmla="*/ 302419 w 302419"/>
              <a:gd name="connsiteY10-94" fmla="*/ 426243 h 559593"/>
              <a:gd name="connsiteX11-95" fmla="*/ 264319 w 302419"/>
              <a:gd name="connsiteY11-96" fmla="*/ 0 h 559593"/>
              <a:gd name="connsiteX0-97" fmla="*/ 264319 w 302419"/>
              <a:gd name="connsiteY0-98" fmla="*/ 0 h 559593"/>
              <a:gd name="connsiteX1-99" fmla="*/ 128588 w 302419"/>
              <a:gd name="connsiteY1-100" fmla="*/ 14287 h 559593"/>
              <a:gd name="connsiteX2-101" fmla="*/ 45244 w 302419"/>
              <a:gd name="connsiteY2-102" fmla="*/ 38100 h 559593"/>
              <a:gd name="connsiteX3-103" fmla="*/ 71438 w 302419"/>
              <a:gd name="connsiteY3-104" fmla="*/ 164306 h 559593"/>
              <a:gd name="connsiteX4-105" fmla="*/ 71438 w 302419"/>
              <a:gd name="connsiteY4-106" fmla="*/ 254793 h 559593"/>
              <a:gd name="connsiteX5-107" fmla="*/ 61913 w 302419"/>
              <a:gd name="connsiteY5-108" fmla="*/ 352425 h 559593"/>
              <a:gd name="connsiteX6-109" fmla="*/ 38100 w 302419"/>
              <a:gd name="connsiteY6-110" fmla="*/ 461962 h 559593"/>
              <a:gd name="connsiteX7-111" fmla="*/ 0 w 302419"/>
              <a:gd name="connsiteY7-112" fmla="*/ 559593 h 559593"/>
              <a:gd name="connsiteX8-113" fmla="*/ 61913 w 302419"/>
              <a:gd name="connsiteY8-114" fmla="*/ 497681 h 559593"/>
              <a:gd name="connsiteX9-115" fmla="*/ 180976 w 302419"/>
              <a:gd name="connsiteY9-116" fmla="*/ 445293 h 559593"/>
              <a:gd name="connsiteX10-117" fmla="*/ 302419 w 302419"/>
              <a:gd name="connsiteY10-118" fmla="*/ 426243 h 559593"/>
              <a:gd name="connsiteX11-119" fmla="*/ 264319 w 302419"/>
              <a:gd name="connsiteY11-120" fmla="*/ 0 h 559593"/>
              <a:gd name="connsiteX0-121" fmla="*/ 264319 w 302419"/>
              <a:gd name="connsiteY0-122" fmla="*/ 0 h 559593"/>
              <a:gd name="connsiteX1-123" fmla="*/ 128588 w 302419"/>
              <a:gd name="connsiteY1-124" fmla="*/ 14287 h 559593"/>
              <a:gd name="connsiteX2-125" fmla="*/ 45244 w 302419"/>
              <a:gd name="connsiteY2-126" fmla="*/ 38100 h 559593"/>
              <a:gd name="connsiteX3-127" fmla="*/ 71438 w 302419"/>
              <a:gd name="connsiteY3-128" fmla="*/ 164306 h 559593"/>
              <a:gd name="connsiteX4-129" fmla="*/ 71438 w 302419"/>
              <a:gd name="connsiteY4-130" fmla="*/ 254793 h 559593"/>
              <a:gd name="connsiteX5-131" fmla="*/ 61913 w 302419"/>
              <a:gd name="connsiteY5-132" fmla="*/ 352425 h 559593"/>
              <a:gd name="connsiteX6-133" fmla="*/ 0 w 302419"/>
              <a:gd name="connsiteY6-134" fmla="*/ 559593 h 559593"/>
              <a:gd name="connsiteX7-135" fmla="*/ 61913 w 302419"/>
              <a:gd name="connsiteY7-136" fmla="*/ 497681 h 559593"/>
              <a:gd name="connsiteX8-137" fmla="*/ 180976 w 302419"/>
              <a:gd name="connsiteY8-138" fmla="*/ 445293 h 559593"/>
              <a:gd name="connsiteX9-139" fmla="*/ 302419 w 302419"/>
              <a:gd name="connsiteY9-140" fmla="*/ 426243 h 559593"/>
              <a:gd name="connsiteX10-141" fmla="*/ 264319 w 302419"/>
              <a:gd name="connsiteY10-142" fmla="*/ 0 h 559593"/>
              <a:gd name="connsiteX0-143" fmla="*/ 264319 w 302419"/>
              <a:gd name="connsiteY0-144" fmla="*/ 0 h 559593"/>
              <a:gd name="connsiteX1-145" fmla="*/ 128588 w 302419"/>
              <a:gd name="connsiteY1-146" fmla="*/ 14287 h 559593"/>
              <a:gd name="connsiteX2-147" fmla="*/ 45244 w 302419"/>
              <a:gd name="connsiteY2-148" fmla="*/ 38100 h 559593"/>
              <a:gd name="connsiteX3-149" fmla="*/ 71438 w 302419"/>
              <a:gd name="connsiteY3-150" fmla="*/ 164306 h 559593"/>
              <a:gd name="connsiteX4-151" fmla="*/ 71438 w 302419"/>
              <a:gd name="connsiteY4-152" fmla="*/ 254793 h 559593"/>
              <a:gd name="connsiteX5-153" fmla="*/ 0 w 302419"/>
              <a:gd name="connsiteY5-154" fmla="*/ 559593 h 559593"/>
              <a:gd name="connsiteX6-155" fmla="*/ 61913 w 302419"/>
              <a:gd name="connsiteY6-156" fmla="*/ 497681 h 559593"/>
              <a:gd name="connsiteX7-157" fmla="*/ 180976 w 302419"/>
              <a:gd name="connsiteY7-158" fmla="*/ 445293 h 559593"/>
              <a:gd name="connsiteX8-159" fmla="*/ 302419 w 302419"/>
              <a:gd name="connsiteY8-160" fmla="*/ 426243 h 559593"/>
              <a:gd name="connsiteX9-161" fmla="*/ 264319 w 302419"/>
              <a:gd name="connsiteY9-162" fmla="*/ 0 h 559593"/>
              <a:gd name="connsiteX0-163" fmla="*/ 264319 w 302419"/>
              <a:gd name="connsiteY0-164" fmla="*/ 0 h 559593"/>
              <a:gd name="connsiteX1-165" fmla="*/ 128588 w 302419"/>
              <a:gd name="connsiteY1-166" fmla="*/ 14287 h 559593"/>
              <a:gd name="connsiteX2-167" fmla="*/ 45244 w 302419"/>
              <a:gd name="connsiteY2-168" fmla="*/ 38100 h 559593"/>
              <a:gd name="connsiteX3-169" fmla="*/ 71438 w 302419"/>
              <a:gd name="connsiteY3-170" fmla="*/ 164306 h 559593"/>
              <a:gd name="connsiteX4-171" fmla="*/ 0 w 302419"/>
              <a:gd name="connsiteY4-172" fmla="*/ 559593 h 559593"/>
              <a:gd name="connsiteX5-173" fmla="*/ 61913 w 302419"/>
              <a:gd name="connsiteY5-174" fmla="*/ 497681 h 559593"/>
              <a:gd name="connsiteX6-175" fmla="*/ 180976 w 302419"/>
              <a:gd name="connsiteY6-176" fmla="*/ 445293 h 559593"/>
              <a:gd name="connsiteX7-177" fmla="*/ 302419 w 302419"/>
              <a:gd name="connsiteY7-178" fmla="*/ 426243 h 559593"/>
              <a:gd name="connsiteX8-179" fmla="*/ 264319 w 302419"/>
              <a:gd name="connsiteY8-180" fmla="*/ 0 h 559593"/>
              <a:gd name="connsiteX0-181" fmla="*/ 264319 w 302419"/>
              <a:gd name="connsiteY0-182" fmla="*/ 0 h 559593"/>
              <a:gd name="connsiteX1-183" fmla="*/ 128588 w 302419"/>
              <a:gd name="connsiteY1-184" fmla="*/ 14287 h 559593"/>
              <a:gd name="connsiteX2-185" fmla="*/ 45244 w 302419"/>
              <a:gd name="connsiteY2-186" fmla="*/ 38100 h 559593"/>
              <a:gd name="connsiteX3-187" fmla="*/ 69999 w 302419"/>
              <a:gd name="connsiteY3-188" fmla="*/ 155067 h 559593"/>
              <a:gd name="connsiteX4-189" fmla="*/ 71438 w 302419"/>
              <a:gd name="connsiteY4-190" fmla="*/ 164306 h 559593"/>
              <a:gd name="connsiteX5-191" fmla="*/ 0 w 302419"/>
              <a:gd name="connsiteY5-192" fmla="*/ 559593 h 559593"/>
              <a:gd name="connsiteX6-193" fmla="*/ 61913 w 302419"/>
              <a:gd name="connsiteY6-194" fmla="*/ 497681 h 559593"/>
              <a:gd name="connsiteX7-195" fmla="*/ 180976 w 302419"/>
              <a:gd name="connsiteY7-196" fmla="*/ 445293 h 559593"/>
              <a:gd name="connsiteX8-197" fmla="*/ 302419 w 302419"/>
              <a:gd name="connsiteY8-198" fmla="*/ 426243 h 559593"/>
              <a:gd name="connsiteX9-199" fmla="*/ 264319 w 302419"/>
              <a:gd name="connsiteY9-200" fmla="*/ 0 h 559593"/>
              <a:gd name="connsiteX0-201" fmla="*/ 264319 w 302419"/>
              <a:gd name="connsiteY0-202" fmla="*/ 0 h 559593"/>
              <a:gd name="connsiteX1-203" fmla="*/ 128588 w 302419"/>
              <a:gd name="connsiteY1-204" fmla="*/ 14287 h 559593"/>
              <a:gd name="connsiteX2-205" fmla="*/ 45244 w 302419"/>
              <a:gd name="connsiteY2-206" fmla="*/ 38100 h 559593"/>
              <a:gd name="connsiteX3-207" fmla="*/ 71438 w 302419"/>
              <a:gd name="connsiteY3-208" fmla="*/ 164306 h 559593"/>
              <a:gd name="connsiteX4-209" fmla="*/ 0 w 302419"/>
              <a:gd name="connsiteY4-210" fmla="*/ 559593 h 559593"/>
              <a:gd name="connsiteX5-211" fmla="*/ 61913 w 302419"/>
              <a:gd name="connsiteY5-212" fmla="*/ 497681 h 559593"/>
              <a:gd name="connsiteX6-213" fmla="*/ 180976 w 302419"/>
              <a:gd name="connsiteY6-214" fmla="*/ 445293 h 559593"/>
              <a:gd name="connsiteX7-215" fmla="*/ 302419 w 302419"/>
              <a:gd name="connsiteY7-216" fmla="*/ 426243 h 559593"/>
              <a:gd name="connsiteX8-217" fmla="*/ 264319 w 302419"/>
              <a:gd name="connsiteY8-218" fmla="*/ 0 h 559593"/>
              <a:gd name="connsiteX0-219" fmla="*/ 264319 w 302419"/>
              <a:gd name="connsiteY0-220" fmla="*/ 0 h 559593"/>
              <a:gd name="connsiteX1-221" fmla="*/ 128588 w 302419"/>
              <a:gd name="connsiteY1-222" fmla="*/ 14287 h 559593"/>
              <a:gd name="connsiteX2-223" fmla="*/ 45244 w 302419"/>
              <a:gd name="connsiteY2-224" fmla="*/ 38100 h 559593"/>
              <a:gd name="connsiteX3-225" fmla="*/ 71438 w 302419"/>
              <a:gd name="connsiteY3-226" fmla="*/ 164306 h 559593"/>
              <a:gd name="connsiteX4-227" fmla="*/ 72380 w 302419"/>
              <a:gd name="connsiteY4-228" fmla="*/ 174117 h 559593"/>
              <a:gd name="connsiteX5-229" fmla="*/ 0 w 302419"/>
              <a:gd name="connsiteY5-230" fmla="*/ 559593 h 559593"/>
              <a:gd name="connsiteX6-231" fmla="*/ 61913 w 302419"/>
              <a:gd name="connsiteY6-232" fmla="*/ 497681 h 559593"/>
              <a:gd name="connsiteX7-233" fmla="*/ 180976 w 302419"/>
              <a:gd name="connsiteY7-234" fmla="*/ 445293 h 559593"/>
              <a:gd name="connsiteX8-235" fmla="*/ 302419 w 302419"/>
              <a:gd name="connsiteY8-236" fmla="*/ 426243 h 559593"/>
              <a:gd name="connsiteX9-237" fmla="*/ 264319 w 302419"/>
              <a:gd name="connsiteY9-238" fmla="*/ 0 h 559593"/>
              <a:gd name="connsiteX0-239" fmla="*/ 264319 w 302419"/>
              <a:gd name="connsiteY0-240" fmla="*/ 0 h 559593"/>
              <a:gd name="connsiteX1-241" fmla="*/ 128588 w 302419"/>
              <a:gd name="connsiteY1-242" fmla="*/ 14287 h 559593"/>
              <a:gd name="connsiteX2-243" fmla="*/ 45244 w 302419"/>
              <a:gd name="connsiteY2-244" fmla="*/ 38100 h 559593"/>
              <a:gd name="connsiteX3-245" fmla="*/ 72380 w 302419"/>
              <a:gd name="connsiteY3-246" fmla="*/ 174117 h 559593"/>
              <a:gd name="connsiteX4-247" fmla="*/ 0 w 302419"/>
              <a:gd name="connsiteY4-248" fmla="*/ 559593 h 559593"/>
              <a:gd name="connsiteX5-249" fmla="*/ 61913 w 302419"/>
              <a:gd name="connsiteY5-250" fmla="*/ 497681 h 559593"/>
              <a:gd name="connsiteX6-251" fmla="*/ 180976 w 302419"/>
              <a:gd name="connsiteY6-252" fmla="*/ 445293 h 559593"/>
              <a:gd name="connsiteX7-253" fmla="*/ 302419 w 302419"/>
              <a:gd name="connsiteY7-254" fmla="*/ 426243 h 559593"/>
              <a:gd name="connsiteX8-255" fmla="*/ 264319 w 302419"/>
              <a:gd name="connsiteY8-256" fmla="*/ 0 h 559593"/>
              <a:gd name="connsiteX0-257" fmla="*/ 264319 w 302419"/>
              <a:gd name="connsiteY0-258" fmla="*/ 0 h 559593"/>
              <a:gd name="connsiteX1-259" fmla="*/ 128588 w 302419"/>
              <a:gd name="connsiteY1-260" fmla="*/ 14287 h 559593"/>
              <a:gd name="connsiteX2-261" fmla="*/ 45244 w 302419"/>
              <a:gd name="connsiteY2-262" fmla="*/ 38100 h 559593"/>
              <a:gd name="connsiteX3-263" fmla="*/ 0 w 302419"/>
              <a:gd name="connsiteY3-264" fmla="*/ 559593 h 559593"/>
              <a:gd name="connsiteX4-265" fmla="*/ 61913 w 302419"/>
              <a:gd name="connsiteY4-266" fmla="*/ 497681 h 559593"/>
              <a:gd name="connsiteX5-267" fmla="*/ 180976 w 302419"/>
              <a:gd name="connsiteY5-268" fmla="*/ 445293 h 559593"/>
              <a:gd name="connsiteX6-269" fmla="*/ 302419 w 302419"/>
              <a:gd name="connsiteY6-270" fmla="*/ 426243 h 559593"/>
              <a:gd name="connsiteX7-271" fmla="*/ 264319 w 302419"/>
              <a:gd name="connsiteY7-272" fmla="*/ 0 h 559593"/>
              <a:gd name="connsiteX0-273" fmla="*/ 264319 w 302419"/>
              <a:gd name="connsiteY0-274" fmla="*/ 0 h 559593"/>
              <a:gd name="connsiteX1-275" fmla="*/ 128588 w 302419"/>
              <a:gd name="connsiteY1-276" fmla="*/ 14287 h 559593"/>
              <a:gd name="connsiteX2-277" fmla="*/ 45244 w 302419"/>
              <a:gd name="connsiteY2-278" fmla="*/ 38100 h 559593"/>
              <a:gd name="connsiteX3-279" fmla="*/ 0 w 302419"/>
              <a:gd name="connsiteY3-280" fmla="*/ 559593 h 559593"/>
              <a:gd name="connsiteX4-281" fmla="*/ 180976 w 302419"/>
              <a:gd name="connsiteY4-282" fmla="*/ 445293 h 559593"/>
              <a:gd name="connsiteX5-283" fmla="*/ 302419 w 302419"/>
              <a:gd name="connsiteY5-284" fmla="*/ 426243 h 559593"/>
              <a:gd name="connsiteX6-285" fmla="*/ 264319 w 302419"/>
              <a:gd name="connsiteY6-286" fmla="*/ 0 h 559593"/>
              <a:gd name="connsiteX0-287" fmla="*/ 264319 w 302419"/>
              <a:gd name="connsiteY0-288" fmla="*/ 0 h 559593"/>
              <a:gd name="connsiteX1-289" fmla="*/ 128588 w 302419"/>
              <a:gd name="connsiteY1-290" fmla="*/ 14287 h 559593"/>
              <a:gd name="connsiteX2-291" fmla="*/ 45244 w 302419"/>
              <a:gd name="connsiteY2-292" fmla="*/ 38100 h 559593"/>
              <a:gd name="connsiteX3-293" fmla="*/ 0 w 302419"/>
              <a:gd name="connsiteY3-294" fmla="*/ 559593 h 559593"/>
              <a:gd name="connsiteX4-295" fmla="*/ 302419 w 302419"/>
              <a:gd name="connsiteY4-296" fmla="*/ 426243 h 559593"/>
              <a:gd name="connsiteX5-297" fmla="*/ 264319 w 302419"/>
              <a:gd name="connsiteY5-298" fmla="*/ 0 h 559593"/>
              <a:gd name="connsiteX0-299" fmla="*/ 264319 w 302419"/>
              <a:gd name="connsiteY0-300" fmla="*/ 0 h 559593"/>
              <a:gd name="connsiteX1-301" fmla="*/ 45244 w 302419"/>
              <a:gd name="connsiteY1-302" fmla="*/ 38100 h 559593"/>
              <a:gd name="connsiteX2-303" fmla="*/ 0 w 302419"/>
              <a:gd name="connsiteY2-304" fmla="*/ 559593 h 559593"/>
              <a:gd name="connsiteX3-305" fmla="*/ 302419 w 302419"/>
              <a:gd name="connsiteY3-306" fmla="*/ 426243 h 559593"/>
              <a:gd name="connsiteX4-307" fmla="*/ 264319 w 302419"/>
              <a:gd name="connsiteY4-308" fmla="*/ 0 h 559593"/>
              <a:gd name="connsiteX0-309" fmla="*/ 328612 w 366712"/>
              <a:gd name="connsiteY0-310" fmla="*/ 0 h 559593"/>
              <a:gd name="connsiteX1-311" fmla="*/ 0 w 366712"/>
              <a:gd name="connsiteY1-312" fmla="*/ 2381 h 559593"/>
              <a:gd name="connsiteX2-313" fmla="*/ 64293 w 366712"/>
              <a:gd name="connsiteY2-314" fmla="*/ 559593 h 559593"/>
              <a:gd name="connsiteX3-315" fmla="*/ 366712 w 366712"/>
              <a:gd name="connsiteY3-316" fmla="*/ 426243 h 559593"/>
              <a:gd name="connsiteX4-317" fmla="*/ 328612 w 366712"/>
              <a:gd name="connsiteY4-318" fmla="*/ 0 h 559593"/>
              <a:gd name="connsiteX0-319" fmla="*/ 328612 w 366712"/>
              <a:gd name="connsiteY0-320" fmla="*/ 0 h 564356"/>
              <a:gd name="connsiteX1-321" fmla="*/ 0 w 366712"/>
              <a:gd name="connsiteY1-322" fmla="*/ 2381 h 564356"/>
              <a:gd name="connsiteX2-323" fmla="*/ 2384 w 366712"/>
              <a:gd name="connsiteY2-324" fmla="*/ 564356 h 564356"/>
              <a:gd name="connsiteX3-325" fmla="*/ 366712 w 366712"/>
              <a:gd name="connsiteY3-326" fmla="*/ 426243 h 564356"/>
              <a:gd name="connsiteX4-327" fmla="*/ 328612 w 366712"/>
              <a:gd name="connsiteY4-328" fmla="*/ 0 h 564356"/>
              <a:gd name="connsiteX0-329" fmla="*/ 328612 w 328612"/>
              <a:gd name="connsiteY0-330" fmla="*/ 0 h 564356"/>
              <a:gd name="connsiteX1-331" fmla="*/ 0 w 328612"/>
              <a:gd name="connsiteY1-332" fmla="*/ 2381 h 564356"/>
              <a:gd name="connsiteX2-333" fmla="*/ 2384 w 328612"/>
              <a:gd name="connsiteY2-334" fmla="*/ 564356 h 564356"/>
              <a:gd name="connsiteX3-335" fmla="*/ 328612 w 328612"/>
              <a:gd name="connsiteY3-336" fmla="*/ 0 h 564356"/>
              <a:gd name="connsiteX0-337" fmla="*/ 230981 w 230981"/>
              <a:gd name="connsiteY0-338" fmla="*/ 0 h 561975"/>
              <a:gd name="connsiteX1-339" fmla="*/ 0 w 230981"/>
              <a:gd name="connsiteY1-340" fmla="*/ 0 h 561975"/>
              <a:gd name="connsiteX2-341" fmla="*/ 2384 w 230981"/>
              <a:gd name="connsiteY2-342" fmla="*/ 561975 h 561975"/>
              <a:gd name="connsiteX3-343" fmla="*/ 230981 w 230981"/>
              <a:gd name="connsiteY3-344" fmla="*/ 0 h 5619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30981" h="561975">
                <a:moveTo>
                  <a:pt x="230981" y="0"/>
                </a:moveTo>
                <a:lnTo>
                  <a:pt x="0" y="0"/>
                </a:lnTo>
                <a:cubicBezTo>
                  <a:pt x="795" y="187325"/>
                  <a:pt x="1589" y="374650"/>
                  <a:pt x="2384" y="561975"/>
                </a:cubicBezTo>
                <a:lnTo>
                  <a:pt x="230981" y="0"/>
                </a:lnTo>
                <a:close/>
              </a:path>
            </a:pathLst>
          </a:custGeom>
          <a:gradFill flip="none" rotWithShape="1">
            <a:gsLst>
              <a:gs pos="100000">
                <a:srgbClr val="413839">
                  <a:alpha val="30000"/>
                </a:srgbClr>
              </a:gs>
              <a:gs pos="55000">
                <a:srgbClr val="4C4241">
                  <a:alpha val="0"/>
                </a:srgbClr>
              </a:gs>
            </a:gsLst>
            <a:lin ang="12000000" scaled="0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5744210" y="4347845"/>
            <a:ext cx="688340" cy="314325"/>
          </a:xfrm>
          <a:prstGeom prst="rect">
            <a:avLst/>
          </a:prstGeom>
          <a:gradFill flip="none" rotWithShape="1">
            <a:gsLst>
              <a:gs pos="60000">
                <a:schemeClr val="bg1">
                  <a:lumMod val="85000"/>
                </a:schemeClr>
              </a:gs>
              <a:gs pos="0">
                <a:schemeClr val="bg1">
                  <a:lumMod val="75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任意多边形 57"/>
          <p:cNvSpPr/>
          <p:nvPr/>
        </p:nvSpPr>
        <p:spPr>
          <a:xfrm rot="5400000">
            <a:off x="5837348" y="4570563"/>
            <a:ext cx="129927" cy="313243"/>
          </a:xfrm>
          <a:custGeom>
            <a:avLst/>
            <a:gdLst>
              <a:gd name="connsiteX0" fmla="*/ 264319 w 302419"/>
              <a:gd name="connsiteY0" fmla="*/ 0 h 559593"/>
              <a:gd name="connsiteX1" fmla="*/ 128588 w 302419"/>
              <a:gd name="connsiteY1" fmla="*/ 14287 h 559593"/>
              <a:gd name="connsiteX2" fmla="*/ 57150 w 302419"/>
              <a:gd name="connsiteY2" fmla="*/ 40481 h 559593"/>
              <a:gd name="connsiteX3" fmla="*/ 71438 w 302419"/>
              <a:gd name="connsiteY3" fmla="*/ 164306 h 559593"/>
              <a:gd name="connsiteX4" fmla="*/ 71438 w 302419"/>
              <a:gd name="connsiteY4" fmla="*/ 254793 h 559593"/>
              <a:gd name="connsiteX5" fmla="*/ 61913 w 302419"/>
              <a:gd name="connsiteY5" fmla="*/ 352425 h 559593"/>
              <a:gd name="connsiteX6" fmla="*/ 38100 w 302419"/>
              <a:gd name="connsiteY6" fmla="*/ 461962 h 559593"/>
              <a:gd name="connsiteX7" fmla="*/ 0 w 302419"/>
              <a:gd name="connsiteY7" fmla="*/ 559593 h 559593"/>
              <a:gd name="connsiteX8" fmla="*/ 61913 w 302419"/>
              <a:gd name="connsiteY8" fmla="*/ 495300 h 559593"/>
              <a:gd name="connsiteX9" fmla="*/ 178594 w 302419"/>
              <a:gd name="connsiteY9" fmla="*/ 442912 h 559593"/>
              <a:gd name="connsiteX10" fmla="*/ 302419 w 302419"/>
              <a:gd name="connsiteY10" fmla="*/ 426243 h 559593"/>
              <a:gd name="connsiteX11" fmla="*/ 264319 w 302419"/>
              <a:gd name="connsiteY11" fmla="*/ 0 h 559593"/>
              <a:gd name="connsiteX0-1" fmla="*/ 264319 w 302419"/>
              <a:gd name="connsiteY0-2" fmla="*/ 0 h 559593"/>
              <a:gd name="connsiteX1-3" fmla="*/ 128588 w 302419"/>
              <a:gd name="connsiteY1-4" fmla="*/ 14287 h 559593"/>
              <a:gd name="connsiteX2-5" fmla="*/ 57150 w 302419"/>
              <a:gd name="connsiteY2-6" fmla="*/ 40481 h 559593"/>
              <a:gd name="connsiteX3-7" fmla="*/ 71438 w 302419"/>
              <a:gd name="connsiteY3-8" fmla="*/ 164306 h 559593"/>
              <a:gd name="connsiteX4-9" fmla="*/ 71438 w 302419"/>
              <a:gd name="connsiteY4-10" fmla="*/ 254793 h 559593"/>
              <a:gd name="connsiteX5-11" fmla="*/ 61913 w 302419"/>
              <a:gd name="connsiteY5-12" fmla="*/ 352425 h 559593"/>
              <a:gd name="connsiteX6-13" fmla="*/ 38100 w 302419"/>
              <a:gd name="connsiteY6-14" fmla="*/ 461962 h 559593"/>
              <a:gd name="connsiteX7-15" fmla="*/ 0 w 302419"/>
              <a:gd name="connsiteY7-16" fmla="*/ 559593 h 559593"/>
              <a:gd name="connsiteX8-17" fmla="*/ 61913 w 302419"/>
              <a:gd name="connsiteY8-18" fmla="*/ 495300 h 559593"/>
              <a:gd name="connsiteX9-19" fmla="*/ 178594 w 302419"/>
              <a:gd name="connsiteY9-20" fmla="*/ 442912 h 559593"/>
              <a:gd name="connsiteX10-21" fmla="*/ 302419 w 302419"/>
              <a:gd name="connsiteY10-22" fmla="*/ 426243 h 559593"/>
              <a:gd name="connsiteX11-23" fmla="*/ 264319 w 302419"/>
              <a:gd name="connsiteY11-24" fmla="*/ 0 h 559593"/>
              <a:gd name="connsiteX0-25" fmla="*/ 264319 w 302419"/>
              <a:gd name="connsiteY0-26" fmla="*/ 0 h 559593"/>
              <a:gd name="connsiteX1-27" fmla="*/ 128588 w 302419"/>
              <a:gd name="connsiteY1-28" fmla="*/ 14287 h 559593"/>
              <a:gd name="connsiteX2-29" fmla="*/ 57150 w 302419"/>
              <a:gd name="connsiteY2-30" fmla="*/ 40481 h 559593"/>
              <a:gd name="connsiteX3-31" fmla="*/ 71438 w 302419"/>
              <a:gd name="connsiteY3-32" fmla="*/ 164306 h 559593"/>
              <a:gd name="connsiteX4-33" fmla="*/ 71438 w 302419"/>
              <a:gd name="connsiteY4-34" fmla="*/ 254793 h 559593"/>
              <a:gd name="connsiteX5-35" fmla="*/ 61913 w 302419"/>
              <a:gd name="connsiteY5-36" fmla="*/ 352425 h 559593"/>
              <a:gd name="connsiteX6-37" fmla="*/ 38100 w 302419"/>
              <a:gd name="connsiteY6-38" fmla="*/ 461962 h 559593"/>
              <a:gd name="connsiteX7-39" fmla="*/ 0 w 302419"/>
              <a:gd name="connsiteY7-40" fmla="*/ 559593 h 559593"/>
              <a:gd name="connsiteX8-41" fmla="*/ 61913 w 302419"/>
              <a:gd name="connsiteY8-42" fmla="*/ 497681 h 559593"/>
              <a:gd name="connsiteX9-43" fmla="*/ 178594 w 302419"/>
              <a:gd name="connsiteY9-44" fmla="*/ 442912 h 559593"/>
              <a:gd name="connsiteX10-45" fmla="*/ 302419 w 302419"/>
              <a:gd name="connsiteY10-46" fmla="*/ 426243 h 559593"/>
              <a:gd name="connsiteX11-47" fmla="*/ 264319 w 302419"/>
              <a:gd name="connsiteY11-48" fmla="*/ 0 h 559593"/>
              <a:gd name="connsiteX0-49" fmla="*/ 264319 w 302419"/>
              <a:gd name="connsiteY0-50" fmla="*/ 0 h 559593"/>
              <a:gd name="connsiteX1-51" fmla="*/ 128588 w 302419"/>
              <a:gd name="connsiteY1-52" fmla="*/ 14287 h 559593"/>
              <a:gd name="connsiteX2-53" fmla="*/ 57150 w 302419"/>
              <a:gd name="connsiteY2-54" fmla="*/ 40481 h 559593"/>
              <a:gd name="connsiteX3-55" fmla="*/ 71438 w 302419"/>
              <a:gd name="connsiteY3-56" fmla="*/ 164306 h 559593"/>
              <a:gd name="connsiteX4-57" fmla="*/ 71438 w 302419"/>
              <a:gd name="connsiteY4-58" fmla="*/ 254793 h 559593"/>
              <a:gd name="connsiteX5-59" fmla="*/ 61913 w 302419"/>
              <a:gd name="connsiteY5-60" fmla="*/ 352425 h 559593"/>
              <a:gd name="connsiteX6-61" fmla="*/ 38100 w 302419"/>
              <a:gd name="connsiteY6-62" fmla="*/ 461962 h 559593"/>
              <a:gd name="connsiteX7-63" fmla="*/ 0 w 302419"/>
              <a:gd name="connsiteY7-64" fmla="*/ 559593 h 559593"/>
              <a:gd name="connsiteX8-65" fmla="*/ 61913 w 302419"/>
              <a:gd name="connsiteY8-66" fmla="*/ 497681 h 559593"/>
              <a:gd name="connsiteX9-67" fmla="*/ 180976 w 302419"/>
              <a:gd name="connsiteY9-68" fmla="*/ 445293 h 559593"/>
              <a:gd name="connsiteX10-69" fmla="*/ 302419 w 302419"/>
              <a:gd name="connsiteY10-70" fmla="*/ 426243 h 559593"/>
              <a:gd name="connsiteX11-71" fmla="*/ 264319 w 302419"/>
              <a:gd name="connsiteY11-72" fmla="*/ 0 h 559593"/>
              <a:gd name="connsiteX0-73" fmla="*/ 264319 w 302419"/>
              <a:gd name="connsiteY0-74" fmla="*/ 0 h 559593"/>
              <a:gd name="connsiteX1-75" fmla="*/ 128588 w 302419"/>
              <a:gd name="connsiteY1-76" fmla="*/ 14287 h 559593"/>
              <a:gd name="connsiteX2-77" fmla="*/ 52387 w 302419"/>
              <a:gd name="connsiteY2-78" fmla="*/ 35718 h 559593"/>
              <a:gd name="connsiteX3-79" fmla="*/ 71438 w 302419"/>
              <a:gd name="connsiteY3-80" fmla="*/ 164306 h 559593"/>
              <a:gd name="connsiteX4-81" fmla="*/ 71438 w 302419"/>
              <a:gd name="connsiteY4-82" fmla="*/ 254793 h 559593"/>
              <a:gd name="connsiteX5-83" fmla="*/ 61913 w 302419"/>
              <a:gd name="connsiteY5-84" fmla="*/ 352425 h 559593"/>
              <a:gd name="connsiteX6-85" fmla="*/ 38100 w 302419"/>
              <a:gd name="connsiteY6-86" fmla="*/ 461962 h 559593"/>
              <a:gd name="connsiteX7-87" fmla="*/ 0 w 302419"/>
              <a:gd name="connsiteY7-88" fmla="*/ 559593 h 559593"/>
              <a:gd name="connsiteX8-89" fmla="*/ 61913 w 302419"/>
              <a:gd name="connsiteY8-90" fmla="*/ 497681 h 559593"/>
              <a:gd name="connsiteX9-91" fmla="*/ 180976 w 302419"/>
              <a:gd name="connsiteY9-92" fmla="*/ 445293 h 559593"/>
              <a:gd name="connsiteX10-93" fmla="*/ 302419 w 302419"/>
              <a:gd name="connsiteY10-94" fmla="*/ 426243 h 559593"/>
              <a:gd name="connsiteX11-95" fmla="*/ 264319 w 302419"/>
              <a:gd name="connsiteY11-96" fmla="*/ 0 h 559593"/>
              <a:gd name="connsiteX0-97" fmla="*/ 264319 w 302419"/>
              <a:gd name="connsiteY0-98" fmla="*/ 0 h 559593"/>
              <a:gd name="connsiteX1-99" fmla="*/ 128588 w 302419"/>
              <a:gd name="connsiteY1-100" fmla="*/ 14287 h 559593"/>
              <a:gd name="connsiteX2-101" fmla="*/ 45244 w 302419"/>
              <a:gd name="connsiteY2-102" fmla="*/ 38100 h 559593"/>
              <a:gd name="connsiteX3-103" fmla="*/ 71438 w 302419"/>
              <a:gd name="connsiteY3-104" fmla="*/ 164306 h 559593"/>
              <a:gd name="connsiteX4-105" fmla="*/ 71438 w 302419"/>
              <a:gd name="connsiteY4-106" fmla="*/ 254793 h 559593"/>
              <a:gd name="connsiteX5-107" fmla="*/ 61913 w 302419"/>
              <a:gd name="connsiteY5-108" fmla="*/ 352425 h 559593"/>
              <a:gd name="connsiteX6-109" fmla="*/ 38100 w 302419"/>
              <a:gd name="connsiteY6-110" fmla="*/ 461962 h 559593"/>
              <a:gd name="connsiteX7-111" fmla="*/ 0 w 302419"/>
              <a:gd name="connsiteY7-112" fmla="*/ 559593 h 559593"/>
              <a:gd name="connsiteX8-113" fmla="*/ 61913 w 302419"/>
              <a:gd name="connsiteY8-114" fmla="*/ 497681 h 559593"/>
              <a:gd name="connsiteX9-115" fmla="*/ 180976 w 302419"/>
              <a:gd name="connsiteY9-116" fmla="*/ 445293 h 559593"/>
              <a:gd name="connsiteX10-117" fmla="*/ 302419 w 302419"/>
              <a:gd name="connsiteY10-118" fmla="*/ 426243 h 559593"/>
              <a:gd name="connsiteX11-119" fmla="*/ 264319 w 302419"/>
              <a:gd name="connsiteY11-120" fmla="*/ 0 h 559593"/>
              <a:gd name="connsiteX0-121" fmla="*/ 264319 w 302419"/>
              <a:gd name="connsiteY0-122" fmla="*/ 0 h 559593"/>
              <a:gd name="connsiteX1-123" fmla="*/ 128588 w 302419"/>
              <a:gd name="connsiteY1-124" fmla="*/ 14287 h 559593"/>
              <a:gd name="connsiteX2-125" fmla="*/ 45244 w 302419"/>
              <a:gd name="connsiteY2-126" fmla="*/ 38100 h 559593"/>
              <a:gd name="connsiteX3-127" fmla="*/ 71438 w 302419"/>
              <a:gd name="connsiteY3-128" fmla="*/ 164306 h 559593"/>
              <a:gd name="connsiteX4-129" fmla="*/ 71438 w 302419"/>
              <a:gd name="connsiteY4-130" fmla="*/ 254793 h 559593"/>
              <a:gd name="connsiteX5-131" fmla="*/ 61913 w 302419"/>
              <a:gd name="connsiteY5-132" fmla="*/ 352425 h 559593"/>
              <a:gd name="connsiteX6-133" fmla="*/ 0 w 302419"/>
              <a:gd name="connsiteY6-134" fmla="*/ 559593 h 559593"/>
              <a:gd name="connsiteX7-135" fmla="*/ 61913 w 302419"/>
              <a:gd name="connsiteY7-136" fmla="*/ 497681 h 559593"/>
              <a:gd name="connsiteX8-137" fmla="*/ 180976 w 302419"/>
              <a:gd name="connsiteY8-138" fmla="*/ 445293 h 559593"/>
              <a:gd name="connsiteX9-139" fmla="*/ 302419 w 302419"/>
              <a:gd name="connsiteY9-140" fmla="*/ 426243 h 559593"/>
              <a:gd name="connsiteX10-141" fmla="*/ 264319 w 302419"/>
              <a:gd name="connsiteY10-142" fmla="*/ 0 h 559593"/>
              <a:gd name="connsiteX0-143" fmla="*/ 264319 w 302419"/>
              <a:gd name="connsiteY0-144" fmla="*/ 0 h 559593"/>
              <a:gd name="connsiteX1-145" fmla="*/ 128588 w 302419"/>
              <a:gd name="connsiteY1-146" fmla="*/ 14287 h 559593"/>
              <a:gd name="connsiteX2-147" fmla="*/ 45244 w 302419"/>
              <a:gd name="connsiteY2-148" fmla="*/ 38100 h 559593"/>
              <a:gd name="connsiteX3-149" fmla="*/ 71438 w 302419"/>
              <a:gd name="connsiteY3-150" fmla="*/ 164306 h 559593"/>
              <a:gd name="connsiteX4-151" fmla="*/ 71438 w 302419"/>
              <a:gd name="connsiteY4-152" fmla="*/ 254793 h 559593"/>
              <a:gd name="connsiteX5-153" fmla="*/ 0 w 302419"/>
              <a:gd name="connsiteY5-154" fmla="*/ 559593 h 559593"/>
              <a:gd name="connsiteX6-155" fmla="*/ 61913 w 302419"/>
              <a:gd name="connsiteY6-156" fmla="*/ 497681 h 559593"/>
              <a:gd name="connsiteX7-157" fmla="*/ 180976 w 302419"/>
              <a:gd name="connsiteY7-158" fmla="*/ 445293 h 559593"/>
              <a:gd name="connsiteX8-159" fmla="*/ 302419 w 302419"/>
              <a:gd name="connsiteY8-160" fmla="*/ 426243 h 559593"/>
              <a:gd name="connsiteX9-161" fmla="*/ 264319 w 302419"/>
              <a:gd name="connsiteY9-162" fmla="*/ 0 h 559593"/>
              <a:gd name="connsiteX0-163" fmla="*/ 264319 w 302419"/>
              <a:gd name="connsiteY0-164" fmla="*/ 0 h 559593"/>
              <a:gd name="connsiteX1-165" fmla="*/ 128588 w 302419"/>
              <a:gd name="connsiteY1-166" fmla="*/ 14287 h 559593"/>
              <a:gd name="connsiteX2-167" fmla="*/ 45244 w 302419"/>
              <a:gd name="connsiteY2-168" fmla="*/ 38100 h 559593"/>
              <a:gd name="connsiteX3-169" fmla="*/ 71438 w 302419"/>
              <a:gd name="connsiteY3-170" fmla="*/ 164306 h 559593"/>
              <a:gd name="connsiteX4-171" fmla="*/ 0 w 302419"/>
              <a:gd name="connsiteY4-172" fmla="*/ 559593 h 559593"/>
              <a:gd name="connsiteX5-173" fmla="*/ 61913 w 302419"/>
              <a:gd name="connsiteY5-174" fmla="*/ 497681 h 559593"/>
              <a:gd name="connsiteX6-175" fmla="*/ 180976 w 302419"/>
              <a:gd name="connsiteY6-176" fmla="*/ 445293 h 559593"/>
              <a:gd name="connsiteX7-177" fmla="*/ 302419 w 302419"/>
              <a:gd name="connsiteY7-178" fmla="*/ 426243 h 559593"/>
              <a:gd name="connsiteX8-179" fmla="*/ 264319 w 302419"/>
              <a:gd name="connsiteY8-180" fmla="*/ 0 h 559593"/>
              <a:gd name="connsiteX0-181" fmla="*/ 264319 w 302419"/>
              <a:gd name="connsiteY0-182" fmla="*/ 0 h 559593"/>
              <a:gd name="connsiteX1-183" fmla="*/ 128588 w 302419"/>
              <a:gd name="connsiteY1-184" fmla="*/ 14287 h 559593"/>
              <a:gd name="connsiteX2-185" fmla="*/ 45244 w 302419"/>
              <a:gd name="connsiteY2-186" fmla="*/ 38100 h 559593"/>
              <a:gd name="connsiteX3-187" fmla="*/ 69999 w 302419"/>
              <a:gd name="connsiteY3-188" fmla="*/ 155067 h 559593"/>
              <a:gd name="connsiteX4-189" fmla="*/ 71438 w 302419"/>
              <a:gd name="connsiteY4-190" fmla="*/ 164306 h 559593"/>
              <a:gd name="connsiteX5-191" fmla="*/ 0 w 302419"/>
              <a:gd name="connsiteY5-192" fmla="*/ 559593 h 559593"/>
              <a:gd name="connsiteX6-193" fmla="*/ 61913 w 302419"/>
              <a:gd name="connsiteY6-194" fmla="*/ 497681 h 559593"/>
              <a:gd name="connsiteX7-195" fmla="*/ 180976 w 302419"/>
              <a:gd name="connsiteY7-196" fmla="*/ 445293 h 559593"/>
              <a:gd name="connsiteX8-197" fmla="*/ 302419 w 302419"/>
              <a:gd name="connsiteY8-198" fmla="*/ 426243 h 559593"/>
              <a:gd name="connsiteX9-199" fmla="*/ 264319 w 302419"/>
              <a:gd name="connsiteY9-200" fmla="*/ 0 h 559593"/>
              <a:gd name="connsiteX0-201" fmla="*/ 264319 w 302419"/>
              <a:gd name="connsiteY0-202" fmla="*/ 0 h 559593"/>
              <a:gd name="connsiteX1-203" fmla="*/ 128588 w 302419"/>
              <a:gd name="connsiteY1-204" fmla="*/ 14287 h 559593"/>
              <a:gd name="connsiteX2-205" fmla="*/ 45244 w 302419"/>
              <a:gd name="connsiteY2-206" fmla="*/ 38100 h 559593"/>
              <a:gd name="connsiteX3-207" fmla="*/ 71438 w 302419"/>
              <a:gd name="connsiteY3-208" fmla="*/ 164306 h 559593"/>
              <a:gd name="connsiteX4-209" fmla="*/ 0 w 302419"/>
              <a:gd name="connsiteY4-210" fmla="*/ 559593 h 559593"/>
              <a:gd name="connsiteX5-211" fmla="*/ 61913 w 302419"/>
              <a:gd name="connsiteY5-212" fmla="*/ 497681 h 559593"/>
              <a:gd name="connsiteX6-213" fmla="*/ 180976 w 302419"/>
              <a:gd name="connsiteY6-214" fmla="*/ 445293 h 559593"/>
              <a:gd name="connsiteX7-215" fmla="*/ 302419 w 302419"/>
              <a:gd name="connsiteY7-216" fmla="*/ 426243 h 559593"/>
              <a:gd name="connsiteX8-217" fmla="*/ 264319 w 302419"/>
              <a:gd name="connsiteY8-218" fmla="*/ 0 h 559593"/>
              <a:gd name="connsiteX0-219" fmla="*/ 264319 w 302419"/>
              <a:gd name="connsiteY0-220" fmla="*/ 0 h 559593"/>
              <a:gd name="connsiteX1-221" fmla="*/ 128588 w 302419"/>
              <a:gd name="connsiteY1-222" fmla="*/ 14287 h 559593"/>
              <a:gd name="connsiteX2-223" fmla="*/ 45244 w 302419"/>
              <a:gd name="connsiteY2-224" fmla="*/ 38100 h 559593"/>
              <a:gd name="connsiteX3-225" fmla="*/ 71438 w 302419"/>
              <a:gd name="connsiteY3-226" fmla="*/ 164306 h 559593"/>
              <a:gd name="connsiteX4-227" fmla="*/ 72380 w 302419"/>
              <a:gd name="connsiteY4-228" fmla="*/ 174117 h 559593"/>
              <a:gd name="connsiteX5-229" fmla="*/ 0 w 302419"/>
              <a:gd name="connsiteY5-230" fmla="*/ 559593 h 559593"/>
              <a:gd name="connsiteX6-231" fmla="*/ 61913 w 302419"/>
              <a:gd name="connsiteY6-232" fmla="*/ 497681 h 559593"/>
              <a:gd name="connsiteX7-233" fmla="*/ 180976 w 302419"/>
              <a:gd name="connsiteY7-234" fmla="*/ 445293 h 559593"/>
              <a:gd name="connsiteX8-235" fmla="*/ 302419 w 302419"/>
              <a:gd name="connsiteY8-236" fmla="*/ 426243 h 559593"/>
              <a:gd name="connsiteX9-237" fmla="*/ 264319 w 302419"/>
              <a:gd name="connsiteY9-238" fmla="*/ 0 h 559593"/>
              <a:gd name="connsiteX0-239" fmla="*/ 264319 w 302419"/>
              <a:gd name="connsiteY0-240" fmla="*/ 0 h 559593"/>
              <a:gd name="connsiteX1-241" fmla="*/ 128588 w 302419"/>
              <a:gd name="connsiteY1-242" fmla="*/ 14287 h 559593"/>
              <a:gd name="connsiteX2-243" fmla="*/ 45244 w 302419"/>
              <a:gd name="connsiteY2-244" fmla="*/ 38100 h 559593"/>
              <a:gd name="connsiteX3-245" fmla="*/ 72380 w 302419"/>
              <a:gd name="connsiteY3-246" fmla="*/ 174117 h 559593"/>
              <a:gd name="connsiteX4-247" fmla="*/ 0 w 302419"/>
              <a:gd name="connsiteY4-248" fmla="*/ 559593 h 559593"/>
              <a:gd name="connsiteX5-249" fmla="*/ 61913 w 302419"/>
              <a:gd name="connsiteY5-250" fmla="*/ 497681 h 559593"/>
              <a:gd name="connsiteX6-251" fmla="*/ 180976 w 302419"/>
              <a:gd name="connsiteY6-252" fmla="*/ 445293 h 559593"/>
              <a:gd name="connsiteX7-253" fmla="*/ 302419 w 302419"/>
              <a:gd name="connsiteY7-254" fmla="*/ 426243 h 559593"/>
              <a:gd name="connsiteX8-255" fmla="*/ 264319 w 302419"/>
              <a:gd name="connsiteY8-256" fmla="*/ 0 h 559593"/>
              <a:gd name="connsiteX0-257" fmla="*/ 264319 w 302419"/>
              <a:gd name="connsiteY0-258" fmla="*/ 0 h 559593"/>
              <a:gd name="connsiteX1-259" fmla="*/ 128588 w 302419"/>
              <a:gd name="connsiteY1-260" fmla="*/ 14287 h 559593"/>
              <a:gd name="connsiteX2-261" fmla="*/ 45244 w 302419"/>
              <a:gd name="connsiteY2-262" fmla="*/ 38100 h 559593"/>
              <a:gd name="connsiteX3-263" fmla="*/ 0 w 302419"/>
              <a:gd name="connsiteY3-264" fmla="*/ 559593 h 559593"/>
              <a:gd name="connsiteX4-265" fmla="*/ 61913 w 302419"/>
              <a:gd name="connsiteY4-266" fmla="*/ 497681 h 559593"/>
              <a:gd name="connsiteX5-267" fmla="*/ 180976 w 302419"/>
              <a:gd name="connsiteY5-268" fmla="*/ 445293 h 559593"/>
              <a:gd name="connsiteX6-269" fmla="*/ 302419 w 302419"/>
              <a:gd name="connsiteY6-270" fmla="*/ 426243 h 559593"/>
              <a:gd name="connsiteX7-271" fmla="*/ 264319 w 302419"/>
              <a:gd name="connsiteY7-272" fmla="*/ 0 h 559593"/>
              <a:gd name="connsiteX0-273" fmla="*/ 264319 w 302419"/>
              <a:gd name="connsiteY0-274" fmla="*/ 0 h 559593"/>
              <a:gd name="connsiteX1-275" fmla="*/ 128588 w 302419"/>
              <a:gd name="connsiteY1-276" fmla="*/ 14287 h 559593"/>
              <a:gd name="connsiteX2-277" fmla="*/ 45244 w 302419"/>
              <a:gd name="connsiteY2-278" fmla="*/ 38100 h 559593"/>
              <a:gd name="connsiteX3-279" fmla="*/ 0 w 302419"/>
              <a:gd name="connsiteY3-280" fmla="*/ 559593 h 559593"/>
              <a:gd name="connsiteX4-281" fmla="*/ 180976 w 302419"/>
              <a:gd name="connsiteY4-282" fmla="*/ 445293 h 559593"/>
              <a:gd name="connsiteX5-283" fmla="*/ 302419 w 302419"/>
              <a:gd name="connsiteY5-284" fmla="*/ 426243 h 559593"/>
              <a:gd name="connsiteX6-285" fmla="*/ 264319 w 302419"/>
              <a:gd name="connsiteY6-286" fmla="*/ 0 h 559593"/>
              <a:gd name="connsiteX0-287" fmla="*/ 264319 w 302419"/>
              <a:gd name="connsiteY0-288" fmla="*/ 0 h 559593"/>
              <a:gd name="connsiteX1-289" fmla="*/ 128588 w 302419"/>
              <a:gd name="connsiteY1-290" fmla="*/ 14287 h 559593"/>
              <a:gd name="connsiteX2-291" fmla="*/ 45244 w 302419"/>
              <a:gd name="connsiteY2-292" fmla="*/ 38100 h 559593"/>
              <a:gd name="connsiteX3-293" fmla="*/ 0 w 302419"/>
              <a:gd name="connsiteY3-294" fmla="*/ 559593 h 559593"/>
              <a:gd name="connsiteX4-295" fmla="*/ 302419 w 302419"/>
              <a:gd name="connsiteY4-296" fmla="*/ 426243 h 559593"/>
              <a:gd name="connsiteX5-297" fmla="*/ 264319 w 302419"/>
              <a:gd name="connsiteY5-298" fmla="*/ 0 h 559593"/>
              <a:gd name="connsiteX0-299" fmla="*/ 264319 w 302419"/>
              <a:gd name="connsiteY0-300" fmla="*/ 0 h 559593"/>
              <a:gd name="connsiteX1-301" fmla="*/ 45244 w 302419"/>
              <a:gd name="connsiteY1-302" fmla="*/ 38100 h 559593"/>
              <a:gd name="connsiteX2-303" fmla="*/ 0 w 302419"/>
              <a:gd name="connsiteY2-304" fmla="*/ 559593 h 559593"/>
              <a:gd name="connsiteX3-305" fmla="*/ 302419 w 302419"/>
              <a:gd name="connsiteY3-306" fmla="*/ 426243 h 559593"/>
              <a:gd name="connsiteX4-307" fmla="*/ 264319 w 302419"/>
              <a:gd name="connsiteY4-308" fmla="*/ 0 h 559593"/>
              <a:gd name="connsiteX0-309" fmla="*/ 328612 w 366712"/>
              <a:gd name="connsiteY0-310" fmla="*/ 0 h 559593"/>
              <a:gd name="connsiteX1-311" fmla="*/ 0 w 366712"/>
              <a:gd name="connsiteY1-312" fmla="*/ 2381 h 559593"/>
              <a:gd name="connsiteX2-313" fmla="*/ 64293 w 366712"/>
              <a:gd name="connsiteY2-314" fmla="*/ 559593 h 559593"/>
              <a:gd name="connsiteX3-315" fmla="*/ 366712 w 366712"/>
              <a:gd name="connsiteY3-316" fmla="*/ 426243 h 559593"/>
              <a:gd name="connsiteX4-317" fmla="*/ 328612 w 366712"/>
              <a:gd name="connsiteY4-318" fmla="*/ 0 h 559593"/>
              <a:gd name="connsiteX0-319" fmla="*/ 328612 w 366712"/>
              <a:gd name="connsiteY0-320" fmla="*/ 0 h 564356"/>
              <a:gd name="connsiteX1-321" fmla="*/ 0 w 366712"/>
              <a:gd name="connsiteY1-322" fmla="*/ 2381 h 564356"/>
              <a:gd name="connsiteX2-323" fmla="*/ 2384 w 366712"/>
              <a:gd name="connsiteY2-324" fmla="*/ 564356 h 564356"/>
              <a:gd name="connsiteX3-325" fmla="*/ 366712 w 366712"/>
              <a:gd name="connsiteY3-326" fmla="*/ 426243 h 564356"/>
              <a:gd name="connsiteX4-327" fmla="*/ 328612 w 366712"/>
              <a:gd name="connsiteY4-328" fmla="*/ 0 h 564356"/>
              <a:gd name="connsiteX0-329" fmla="*/ 328612 w 328612"/>
              <a:gd name="connsiteY0-330" fmla="*/ 0 h 564356"/>
              <a:gd name="connsiteX1-331" fmla="*/ 0 w 328612"/>
              <a:gd name="connsiteY1-332" fmla="*/ 2381 h 564356"/>
              <a:gd name="connsiteX2-333" fmla="*/ 2384 w 328612"/>
              <a:gd name="connsiteY2-334" fmla="*/ 564356 h 564356"/>
              <a:gd name="connsiteX3-335" fmla="*/ 328612 w 328612"/>
              <a:gd name="connsiteY3-336" fmla="*/ 0 h 564356"/>
              <a:gd name="connsiteX0-337" fmla="*/ 230981 w 230981"/>
              <a:gd name="connsiteY0-338" fmla="*/ 0 h 561975"/>
              <a:gd name="connsiteX1-339" fmla="*/ 0 w 230981"/>
              <a:gd name="connsiteY1-340" fmla="*/ 0 h 561975"/>
              <a:gd name="connsiteX2-341" fmla="*/ 2384 w 230981"/>
              <a:gd name="connsiteY2-342" fmla="*/ 561975 h 561975"/>
              <a:gd name="connsiteX3-343" fmla="*/ 230981 w 230981"/>
              <a:gd name="connsiteY3-344" fmla="*/ 0 h 5619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30981" h="561975">
                <a:moveTo>
                  <a:pt x="230981" y="0"/>
                </a:moveTo>
                <a:lnTo>
                  <a:pt x="0" y="0"/>
                </a:lnTo>
                <a:cubicBezTo>
                  <a:pt x="795" y="187325"/>
                  <a:pt x="1589" y="374650"/>
                  <a:pt x="2384" y="561975"/>
                </a:cubicBezTo>
                <a:lnTo>
                  <a:pt x="230981" y="0"/>
                </a:lnTo>
                <a:close/>
              </a:path>
            </a:pathLst>
          </a:custGeom>
          <a:gradFill flip="none" rotWithShape="1">
            <a:gsLst>
              <a:gs pos="100000">
                <a:srgbClr val="413839">
                  <a:alpha val="30000"/>
                </a:srgbClr>
              </a:gs>
              <a:gs pos="55000">
                <a:srgbClr val="4C4241">
                  <a:alpha val="0"/>
                </a:srgbClr>
              </a:gs>
            </a:gsLst>
            <a:lin ang="12000000" scaled="0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7" r="7205" b="57679"/>
          <a:stretch>
            <a:fillRect/>
          </a:stretch>
        </p:blipFill>
        <p:spPr bwMode="auto">
          <a:xfrm rot="10803897" flipH="1" flipV="1">
            <a:off x="3332098" y="5423721"/>
            <a:ext cx="1332000" cy="2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6" name="组合 75"/>
          <p:cNvGrpSpPr/>
          <p:nvPr/>
        </p:nvGrpSpPr>
        <p:grpSpPr>
          <a:xfrm>
            <a:off x="4114643" y="5138980"/>
            <a:ext cx="1944217" cy="795882"/>
            <a:chOff x="1043607" y="1228859"/>
            <a:chExt cx="3456386" cy="1414902"/>
          </a:xfrm>
        </p:grpSpPr>
        <p:sp>
          <p:nvSpPr>
            <p:cNvPr id="77" name="矩形 76"/>
            <p:cNvSpPr/>
            <p:nvPr/>
          </p:nvSpPr>
          <p:spPr>
            <a:xfrm rot="5400000">
              <a:off x="615787" y="1656680"/>
              <a:ext cx="1414900" cy="559259"/>
            </a:xfrm>
            <a:prstGeom prst="rect">
              <a:avLst/>
            </a:prstGeom>
            <a:gradFill flip="none" rotWithShape="1">
              <a:gsLst>
                <a:gs pos="60000">
                  <a:srgbClr val="EFB600"/>
                </a:gs>
                <a:gs pos="0">
                  <a:srgbClr val="C49500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5400000">
              <a:off x="2343980" y="1656681"/>
              <a:ext cx="1414900" cy="55925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78"/>
            <p:cNvSpPr/>
            <p:nvPr/>
          </p:nvSpPr>
          <p:spPr>
            <a:xfrm>
              <a:off x="1043608" y="1228859"/>
              <a:ext cx="1728192" cy="559259"/>
            </a:xfrm>
            <a:prstGeom prst="rect">
              <a:avLst/>
            </a:prstGeom>
            <a:gradFill flip="none" rotWithShape="1">
              <a:gsLst>
                <a:gs pos="60000">
                  <a:srgbClr val="EFB600"/>
                </a:gs>
                <a:gs pos="0">
                  <a:srgbClr val="C49500"/>
                </a:gs>
              </a:gsLst>
              <a:lin ang="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任意多边形 79"/>
            <p:cNvSpPr/>
            <p:nvPr/>
          </p:nvSpPr>
          <p:spPr>
            <a:xfrm rot="5400000">
              <a:off x="1206555" y="1624428"/>
              <a:ext cx="230981" cy="556877"/>
            </a:xfrm>
            <a:custGeom>
              <a:avLst/>
              <a:gdLst>
                <a:gd name="connsiteX0" fmla="*/ 264319 w 302419"/>
                <a:gd name="connsiteY0" fmla="*/ 0 h 559593"/>
                <a:gd name="connsiteX1" fmla="*/ 128588 w 302419"/>
                <a:gd name="connsiteY1" fmla="*/ 14287 h 559593"/>
                <a:gd name="connsiteX2" fmla="*/ 57150 w 302419"/>
                <a:gd name="connsiteY2" fmla="*/ 40481 h 559593"/>
                <a:gd name="connsiteX3" fmla="*/ 71438 w 302419"/>
                <a:gd name="connsiteY3" fmla="*/ 164306 h 559593"/>
                <a:gd name="connsiteX4" fmla="*/ 71438 w 302419"/>
                <a:gd name="connsiteY4" fmla="*/ 254793 h 559593"/>
                <a:gd name="connsiteX5" fmla="*/ 61913 w 302419"/>
                <a:gd name="connsiteY5" fmla="*/ 352425 h 559593"/>
                <a:gd name="connsiteX6" fmla="*/ 38100 w 302419"/>
                <a:gd name="connsiteY6" fmla="*/ 461962 h 559593"/>
                <a:gd name="connsiteX7" fmla="*/ 0 w 302419"/>
                <a:gd name="connsiteY7" fmla="*/ 559593 h 559593"/>
                <a:gd name="connsiteX8" fmla="*/ 61913 w 302419"/>
                <a:gd name="connsiteY8" fmla="*/ 495300 h 559593"/>
                <a:gd name="connsiteX9" fmla="*/ 178594 w 302419"/>
                <a:gd name="connsiteY9" fmla="*/ 442912 h 559593"/>
                <a:gd name="connsiteX10" fmla="*/ 302419 w 302419"/>
                <a:gd name="connsiteY10" fmla="*/ 426243 h 559593"/>
                <a:gd name="connsiteX11" fmla="*/ 264319 w 302419"/>
                <a:gd name="connsiteY11" fmla="*/ 0 h 559593"/>
                <a:gd name="connsiteX0-1" fmla="*/ 264319 w 302419"/>
                <a:gd name="connsiteY0-2" fmla="*/ 0 h 559593"/>
                <a:gd name="connsiteX1-3" fmla="*/ 128588 w 302419"/>
                <a:gd name="connsiteY1-4" fmla="*/ 14287 h 559593"/>
                <a:gd name="connsiteX2-5" fmla="*/ 57150 w 302419"/>
                <a:gd name="connsiteY2-6" fmla="*/ 40481 h 559593"/>
                <a:gd name="connsiteX3-7" fmla="*/ 71438 w 302419"/>
                <a:gd name="connsiteY3-8" fmla="*/ 164306 h 559593"/>
                <a:gd name="connsiteX4-9" fmla="*/ 71438 w 302419"/>
                <a:gd name="connsiteY4-10" fmla="*/ 254793 h 559593"/>
                <a:gd name="connsiteX5-11" fmla="*/ 61913 w 302419"/>
                <a:gd name="connsiteY5-12" fmla="*/ 352425 h 559593"/>
                <a:gd name="connsiteX6-13" fmla="*/ 38100 w 302419"/>
                <a:gd name="connsiteY6-14" fmla="*/ 461962 h 559593"/>
                <a:gd name="connsiteX7-15" fmla="*/ 0 w 302419"/>
                <a:gd name="connsiteY7-16" fmla="*/ 559593 h 559593"/>
                <a:gd name="connsiteX8-17" fmla="*/ 61913 w 302419"/>
                <a:gd name="connsiteY8-18" fmla="*/ 495300 h 559593"/>
                <a:gd name="connsiteX9-19" fmla="*/ 178594 w 302419"/>
                <a:gd name="connsiteY9-20" fmla="*/ 442912 h 559593"/>
                <a:gd name="connsiteX10-21" fmla="*/ 302419 w 302419"/>
                <a:gd name="connsiteY10-22" fmla="*/ 426243 h 559593"/>
                <a:gd name="connsiteX11-23" fmla="*/ 264319 w 302419"/>
                <a:gd name="connsiteY11-24" fmla="*/ 0 h 559593"/>
                <a:gd name="connsiteX0-25" fmla="*/ 264319 w 302419"/>
                <a:gd name="connsiteY0-26" fmla="*/ 0 h 559593"/>
                <a:gd name="connsiteX1-27" fmla="*/ 128588 w 302419"/>
                <a:gd name="connsiteY1-28" fmla="*/ 14287 h 559593"/>
                <a:gd name="connsiteX2-29" fmla="*/ 57150 w 302419"/>
                <a:gd name="connsiteY2-30" fmla="*/ 40481 h 559593"/>
                <a:gd name="connsiteX3-31" fmla="*/ 71438 w 302419"/>
                <a:gd name="connsiteY3-32" fmla="*/ 164306 h 559593"/>
                <a:gd name="connsiteX4-33" fmla="*/ 71438 w 302419"/>
                <a:gd name="connsiteY4-34" fmla="*/ 254793 h 559593"/>
                <a:gd name="connsiteX5-35" fmla="*/ 61913 w 302419"/>
                <a:gd name="connsiteY5-36" fmla="*/ 352425 h 559593"/>
                <a:gd name="connsiteX6-37" fmla="*/ 38100 w 302419"/>
                <a:gd name="connsiteY6-38" fmla="*/ 461962 h 559593"/>
                <a:gd name="connsiteX7-39" fmla="*/ 0 w 302419"/>
                <a:gd name="connsiteY7-40" fmla="*/ 559593 h 559593"/>
                <a:gd name="connsiteX8-41" fmla="*/ 61913 w 302419"/>
                <a:gd name="connsiteY8-42" fmla="*/ 497681 h 559593"/>
                <a:gd name="connsiteX9-43" fmla="*/ 178594 w 302419"/>
                <a:gd name="connsiteY9-44" fmla="*/ 442912 h 559593"/>
                <a:gd name="connsiteX10-45" fmla="*/ 302419 w 302419"/>
                <a:gd name="connsiteY10-46" fmla="*/ 426243 h 559593"/>
                <a:gd name="connsiteX11-47" fmla="*/ 264319 w 302419"/>
                <a:gd name="connsiteY11-48" fmla="*/ 0 h 559593"/>
                <a:gd name="connsiteX0-49" fmla="*/ 264319 w 302419"/>
                <a:gd name="connsiteY0-50" fmla="*/ 0 h 559593"/>
                <a:gd name="connsiteX1-51" fmla="*/ 128588 w 302419"/>
                <a:gd name="connsiteY1-52" fmla="*/ 14287 h 559593"/>
                <a:gd name="connsiteX2-53" fmla="*/ 57150 w 302419"/>
                <a:gd name="connsiteY2-54" fmla="*/ 40481 h 559593"/>
                <a:gd name="connsiteX3-55" fmla="*/ 71438 w 302419"/>
                <a:gd name="connsiteY3-56" fmla="*/ 164306 h 559593"/>
                <a:gd name="connsiteX4-57" fmla="*/ 71438 w 302419"/>
                <a:gd name="connsiteY4-58" fmla="*/ 254793 h 559593"/>
                <a:gd name="connsiteX5-59" fmla="*/ 61913 w 302419"/>
                <a:gd name="connsiteY5-60" fmla="*/ 352425 h 559593"/>
                <a:gd name="connsiteX6-61" fmla="*/ 38100 w 302419"/>
                <a:gd name="connsiteY6-62" fmla="*/ 461962 h 559593"/>
                <a:gd name="connsiteX7-63" fmla="*/ 0 w 302419"/>
                <a:gd name="connsiteY7-64" fmla="*/ 559593 h 559593"/>
                <a:gd name="connsiteX8-65" fmla="*/ 61913 w 302419"/>
                <a:gd name="connsiteY8-66" fmla="*/ 497681 h 559593"/>
                <a:gd name="connsiteX9-67" fmla="*/ 180976 w 302419"/>
                <a:gd name="connsiteY9-68" fmla="*/ 445293 h 559593"/>
                <a:gd name="connsiteX10-69" fmla="*/ 302419 w 302419"/>
                <a:gd name="connsiteY10-70" fmla="*/ 426243 h 559593"/>
                <a:gd name="connsiteX11-71" fmla="*/ 264319 w 302419"/>
                <a:gd name="connsiteY11-72" fmla="*/ 0 h 559593"/>
                <a:gd name="connsiteX0-73" fmla="*/ 264319 w 302419"/>
                <a:gd name="connsiteY0-74" fmla="*/ 0 h 559593"/>
                <a:gd name="connsiteX1-75" fmla="*/ 128588 w 302419"/>
                <a:gd name="connsiteY1-76" fmla="*/ 14287 h 559593"/>
                <a:gd name="connsiteX2-77" fmla="*/ 52387 w 302419"/>
                <a:gd name="connsiteY2-78" fmla="*/ 35718 h 559593"/>
                <a:gd name="connsiteX3-79" fmla="*/ 71438 w 302419"/>
                <a:gd name="connsiteY3-80" fmla="*/ 164306 h 559593"/>
                <a:gd name="connsiteX4-81" fmla="*/ 71438 w 302419"/>
                <a:gd name="connsiteY4-82" fmla="*/ 254793 h 559593"/>
                <a:gd name="connsiteX5-83" fmla="*/ 61913 w 302419"/>
                <a:gd name="connsiteY5-84" fmla="*/ 352425 h 559593"/>
                <a:gd name="connsiteX6-85" fmla="*/ 38100 w 302419"/>
                <a:gd name="connsiteY6-86" fmla="*/ 461962 h 559593"/>
                <a:gd name="connsiteX7-87" fmla="*/ 0 w 302419"/>
                <a:gd name="connsiteY7-88" fmla="*/ 559593 h 559593"/>
                <a:gd name="connsiteX8-89" fmla="*/ 61913 w 302419"/>
                <a:gd name="connsiteY8-90" fmla="*/ 497681 h 559593"/>
                <a:gd name="connsiteX9-91" fmla="*/ 180976 w 302419"/>
                <a:gd name="connsiteY9-92" fmla="*/ 445293 h 559593"/>
                <a:gd name="connsiteX10-93" fmla="*/ 302419 w 302419"/>
                <a:gd name="connsiteY10-94" fmla="*/ 426243 h 559593"/>
                <a:gd name="connsiteX11-95" fmla="*/ 264319 w 302419"/>
                <a:gd name="connsiteY11-96" fmla="*/ 0 h 559593"/>
                <a:gd name="connsiteX0-97" fmla="*/ 264319 w 302419"/>
                <a:gd name="connsiteY0-98" fmla="*/ 0 h 559593"/>
                <a:gd name="connsiteX1-99" fmla="*/ 128588 w 302419"/>
                <a:gd name="connsiteY1-100" fmla="*/ 14287 h 559593"/>
                <a:gd name="connsiteX2-101" fmla="*/ 45244 w 302419"/>
                <a:gd name="connsiteY2-102" fmla="*/ 38100 h 559593"/>
                <a:gd name="connsiteX3-103" fmla="*/ 71438 w 302419"/>
                <a:gd name="connsiteY3-104" fmla="*/ 164306 h 559593"/>
                <a:gd name="connsiteX4-105" fmla="*/ 71438 w 302419"/>
                <a:gd name="connsiteY4-106" fmla="*/ 254793 h 559593"/>
                <a:gd name="connsiteX5-107" fmla="*/ 61913 w 302419"/>
                <a:gd name="connsiteY5-108" fmla="*/ 352425 h 559593"/>
                <a:gd name="connsiteX6-109" fmla="*/ 38100 w 302419"/>
                <a:gd name="connsiteY6-110" fmla="*/ 461962 h 559593"/>
                <a:gd name="connsiteX7-111" fmla="*/ 0 w 302419"/>
                <a:gd name="connsiteY7-112" fmla="*/ 559593 h 559593"/>
                <a:gd name="connsiteX8-113" fmla="*/ 61913 w 302419"/>
                <a:gd name="connsiteY8-114" fmla="*/ 497681 h 559593"/>
                <a:gd name="connsiteX9-115" fmla="*/ 180976 w 302419"/>
                <a:gd name="connsiteY9-116" fmla="*/ 445293 h 559593"/>
                <a:gd name="connsiteX10-117" fmla="*/ 302419 w 302419"/>
                <a:gd name="connsiteY10-118" fmla="*/ 426243 h 559593"/>
                <a:gd name="connsiteX11-119" fmla="*/ 264319 w 302419"/>
                <a:gd name="connsiteY11-120" fmla="*/ 0 h 559593"/>
                <a:gd name="connsiteX0-121" fmla="*/ 264319 w 302419"/>
                <a:gd name="connsiteY0-122" fmla="*/ 0 h 559593"/>
                <a:gd name="connsiteX1-123" fmla="*/ 128588 w 302419"/>
                <a:gd name="connsiteY1-124" fmla="*/ 14287 h 559593"/>
                <a:gd name="connsiteX2-125" fmla="*/ 45244 w 302419"/>
                <a:gd name="connsiteY2-126" fmla="*/ 38100 h 559593"/>
                <a:gd name="connsiteX3-127" fmla="*/ 71438 w 302419"/>
                <a:gd name="connsiteY3-128" fmla="*/ 164306 h 559593"/>
                <a:gd name="connsiteX4-129" fmla="*/ 71438 w 302419"/>
                <a:gd name="connsiteY4-130" fmla="*/ 254793 h 559593"/>
                <a:gd name="connsiteX5-131" fmla="*/ 61913 w 302419"/>
                <a:gd name="connsiteY5-132" fmla="*/ 352425 h 559593"/>
                <a:gd name="connsiteX6-133" fmla="*/ 0 w 302419"/>
                <a:gd name="connsiteY6-134" fmla="*/ 559593 h 559593"/>
                <a:gd name="connsiteX7-135" fmla="*/ 61913 w 302419"/>
                <a:gd name="connsiteY7-136" fmla="*/ 497681 h 559593"/>
                <a:gd name="connsiteX8-137" fmla="*/ 180976 w 302419"/>
                <a:gd name="connsiteY8-138" fmla="*/ 445293 h 559593"/>
                <a:gd name="connsiteX9-139" fmla="*/ 302419 w 302419"/>
                <a:gd name="connsiteY9-140" fmla="*/ 426243 h 559593"/>
                <a:gd name="connsiteX10-141" fmla="*/ 264319 w 302419"/>
                <a:gd name="connsiteY10-142" fmla="*/ 0 h 559593"/>
                <a:gd name="connsiteX0-143" fmla="*/ 264319 w 302419"/>
                <a:gd name="connsiteY0-144" fmla="*/ 0 h 559593"/>
                <a:gd name="connsiteX1-145" fmla="*/ 128588 w 302419"/>
                <a:gd name="connsiteY1-146" fmla="*/ 14287 h 559593"/>
                <a:gd name="connsiteX2-147" fmla="*/ 45244 w 302419"/>
                <a:gd name="connsiteY2-148" fmla="*/ 38100 h 559593"/>
                <a:gd name="connsiteX3-149" fmla="*/ 71438 w 302419"/>
                <a:gd name="connsiteY3-150" fmla="*/ 164306 h 559593"/>
                <a:gd name="connsiteX4-151" fmla="*/ 71438 w 302419"/>
                <a:gd name="connsiteY4-152" fmla="*/ 254793 h 559593"/>
                <a:gd name="connsiteX5-153" fmla="*/ 0 w 302419"/>
                <a:gd name="connsiteY5-154" fmla="*/ 559593 h 559593"/>
                <a:gd name="connsiteX6-155" fmla="*/ 61913 w 302419"/>
                <a:gd name="connsiteY6-156" fmla="*/ 497681 h 559593"/>
                <a:gd name="connsiteX7-157" fmla="*/ 180976 w 302419"/>
                <a:gd name="connsiteY7-158" fmla="*/ 445293 h 559593"/>
                <a:gd name="connsiteX8-159" fmla="*/ 302419 w 302419"/>
                <a:gd name="connsiteY8-160" fmla="*/ 426243 h 559593"/>
                <a:gd name="connsiteX9-161" fmla="*/ 264319 w 302419"/>
                <a:gd name="connsiteY9-162" fmla="*/ 0 h 559593"/>
                <a:gd name="connsiteX0-163" fmla="*/ 264319 w 302419"/>
                <a:gd name="connsiteY0-164" fmla="*/ 0 h 559593"/>
                <a:gd name="connsiteX1-165" fmla="*/ 128588 w 302419"/>
                <a:gd name="connsiteY1-166" fmla="*/ 14287 h 559593"/>
                <a:gd name="connsiteX2-167" fmla="*/ 45244 w 302419"/>
                <a:gd name="connsiteY2-168" fmla="*/ 38100 h 559593"/>
                <a:gd name="connsiteX3-169" fmla="*/ 71438 w 302419"/>
                <a:gd name="connsiteY3-170" fmla="*/ 164306 h 559593"/>
                <a:gd name="connsiteX4-171" fmla="*/ 0 w 302419"/>
                <a:gd name="connsiteY4-172" fmla="*/ 559593 h 559593"/>
                <a:gd name="connsiteX5-173" fmla="*/ 61913 w 302419"/>
                <a:gd name="connsiteY5-174" fmla="*/ 497681 h 559593"/>
                <a:gd name="connsiteX6-175" fmla="*/ 180976 w 302419"/>
                <a:gd name="connsiteY6-176" fmla="*/ 445293 h 559593"/>
                <a:gd name="connsiteX7-177" fmla="*/ 302419 w 302419"/>
                <a:gd name="connsiteY7-178" fmla="*/ 426243 h 559593"/>
                <a:gd name="connsiteX8-179" fmla="*/ 264319 w 302419"/>
                <a:gd name="connsiteY8-180" fmla="*/ 0 h 559593"/>
                <a:gd name="connsiteX0-181" fmla="*/ 264319 w 302419"/>
                <a:gd name="connsiteY0-182" fmla="*/ 0 h 559593"/>
                <a:gd name="connsiteX1-183" fmla="*/ 128588 w 302419"/>
                <a:gd name="connsiteY1-184" fmla="*/ 14287 h 559593"/>
                <a:gd name="connsiteX2-185" fmla="*/ 45244 w 302419"/>
                <a:gd name="connsiteY2-186" fmla="*/ 38100 h 559593"/>
                <a:gd name="connsiteX3-187" fmla="*/ 69999 w 302419"/>
                <a:gd name="connsiteY3-188" fmla="*/ 155067 h 559593"/>
                <a:gd name="connsiteX4-189" fmla="*/ 71438 w 302419"/>
                <a:gd name="connsiteY4-190" fmla="*/ 164306 h 559593"/>
                <a:gd name="connsiteX5-191" fmla="*/ 0 w 302419"/>
                <a:gd name="connsiteY5-192" fmla="*/ 559593 h 559593"/>
                <a:gd name="connsiteX6-193" fmla="*/ 61913 w 302419"/>
                <a:gd name="connsiteY6-194" fmla="*/ 497681 h 559593"/>
                <a:gd name="connsiteX7-195" fmla="*/ 180976 w 302419"/>
                <a:gd name="connsiteY7-196" fmla="*/ 445293 h 559593"/>
                <a:gd name="connsiteX8-197" fmla="*/ 302419 w 302419"/>
                <a:gd name="connsiteY8-198" fmla="*/ 426243 h 559593"/>
                <a:gd name="connsiteX9-199" fmla="*/ 264319 w 302419"/>
                <a:gd name="connsiteY9-200" fmla="*/ 0 h 559593"/>
                <a:gd name="connsiteX0-201" fmla="*/ 264319 w 302419"/>
                <a:gd name="connsiteY0-202" fmla="*/ 0 h 559593"/>
                <a:gd name="connsiteX1-203" fmla="*/ 128588 w 302419"/>
                <a:gd name="connsiteY1-204" fmla="*/ 14287 h 559593"/>
                <a:gd name="connsiteX2-205" fmla="*/ 45244 w 302419"/>
                <a:gd name="connsiteY2-206" fmla="*/ 38100 h 559593"/>
                <a:gd name="connsiteX3-207" fmla="*/ 71438 w 302419"/>
                <a:gd name="connsiteY3-208" fmla="*/ 164306 h 559593"/>
                <a:gd name="connsiteX4-209" fmla="*/ 0 w 302419"/>
                <a:gd name="connsiteY4-210" fmla="*/ 559593 h 559593"/>
                <a:gd name="connsiteX5-211" fmla="*/ 61913 w 302419"/>
                <a:gd name="connsiteY5-212" fmla="*/ 497681 h 559593"/>
                <a:gd name="connsiteX6-213" fmla="*/ 180976 w 302419"/>
                <a:gd name="connsiteY6-214" fmla="*/ 445293 h 559593"/>
                <a:gd name="connsiteX7-215" fmla="*/ 302419 w 302419"/>
                <a:gd name="connsiteY7-216" fmla="*/ 426243 h 559593"/>
                <a:gd name="connsiteX8-217" fmla="*/ 264319 w 302419"/>
                <a:gd name="connsiteY8-218" fmla="*/ 0 h 559593"/>
                <a:gd name="connsiteX0-219" fmla="*/ 264319 w 302419"/>
                <a:gd name="connsiteY0-220" fmla="*/ 0 h 559593"/>
                <a:gd name="connsiteX1-221" fmla="*/ 128588 w 302419"/>
                <a:gd name="connsiteY1-222" fmla="*/ 14287 h 559593"/>
                <a:gd name="connsiteX2-223" fmla="*/ 45244 w 302419"/>
                <a:gd name="connsiteY2-224" fmla="*/ 38100 h 559593"/>
                <a:gd name="connsiteX3-225" fmla="*/ 71438 w 302419"/>
                <a:gd name="connsiteY3-226" fmla="*/ 164306 h 559593"/>
                <a:gd name="connsiteX4-227" fmla="*/ 72380 w 302419"/>
                <a:gd name="connsiteY4-228" fmla="*/ 174117 h 559593"/>
                <a:gd name="connsiteX5-229" fmla="*/ 0 w 302419"/>
                <a:gd name="connsiteY5-230" fmla="*/ 559593 h 559593"/>
                <a:gd name="connsiteX6-231" fmla="*/ 61913 w 302419"/>
                <a:gd name="connsiteY6-232" fmla="*/ 497681 h 559593"/>
                <a:gd name="connsiteX7-233" fmla="*/ 180976 w 302419"/>
                <a:gd name="connsiteY7-234" fmla="*/ 445293 h 559593"/>
                <a:gd name="connsiteX8-235" fmla="*/ 302419 w 302419"/>
                <a:gd name="connsiteY8-236" fmla="*/ 426243 h 559593"/>
                <a:gd name="connsiteX9-237" fmla="*/ 264319 w 302419"/>
                <a:gd name="connsiteY9-238" fmla="*/ 0 h 559593"/>
                <a:gd name="connsiteX0-239" fmla="*/ 264319 w 302419"/>
                <a:gd name="connsiteY0-240" fmla="*/ 0 h 559593"/>
                <a:gd name="connsiteX1-241" fmla="*/ 128588 w 302419"/>
                <a:gd name="connsiteY1-242" fmla="*/ 14287 h 559593"/>
                <a:gd name="connsiteX2-243" fmla="*/ 45244 w 302419"/>
                <a:gd name="connsiteY2-244" fmla="*/ 38100 h 559593"/>
                <a:gd name="connsiteX3-245" fmla="*/ 72380 w 302419"/>
                <a:gd name="connsiteY3-246" fmla="*/ 174117 h 559593"/>
                <a:gd name="connsiteX4-247" fmla="*/ 0 w 302419"/>
                <a:gd name="connsiteY4-248" fmla="*/ 559593 h 559593"/>
                <a:gd name="connsiteX5-249" fmla="*/ 61913 w 302419"/>
                <a:gd name="connsiteY5-250" fmla="*/ 497681 h 559593"/>
                <a:gd name="connsiteX6-251" fmla="*/ 180976 w 302419"/>
                <a:gd name="connsiteY6-252" fmla="*/ 445293 h 559593"/>
                <a:gd name="connsiteX7-253" fmla="*/ 302419 w 302419"/>
                <a:gd name="connsiteY7-254" fmla="*/ 426243 h 559593"/>
                <a:gd name="connsiteX8-255" fmla="*/ 264319 w 302419"/>
                <a:gd name="connsiteY8-256" fmla="*/ 0 h 559593"/>
                <a:gd name="connsiteX0-257" fmla="*/ 264319 w 302419"/>
                <a:gd name="connsiteY0-258" fmla="*/ 0 h 559593"/>
                <a:gd name="connsiteX1-259" fmla="*/ 128588 w 302419"/>
                <a:gd name="connsiteY1-260" fmla="*/ 14287 h 559593"/>
                <a:gd name="connsiteX2-261" fmla="*/ 45244 w 302419"/>
                <a:gd name="connsiteY2-262" fmla="*/ 38100 h 559593"/>
                <a:gd name="connsiteX3-263" fmla="*/ 0 w 302419"/>
                <a:gd name="connsiteY3-264" fmla="*/ 559593 h 559593"/>
                <a:gd name="connsiteX4-265" fmla="*/ 61913 w 302419"/>
                <a:gd name="connsiteY4-266" fmla="*/ 497681 h 559593"/>
                <a:gd name="connsiteX5-267" fmla="*/ 180976 w 302419"/>
                <a:gd name="connsiteY5-268" fmla="*/ 445293 h 559593"/>
                <a:gd name="connsiteX6-269" fmla="*/ 302419 w 302419"/>
                <a:gd name="connsiteY6-270" fmla="*/ 426243 h 559593"/>
                <a:gd name="connsiteX7-271" fmla="*/ 264319 w 302419"/>
                <a:gd name="connsiteY7-272" fmla="*/ 0 h 559593"/>
                <a:gd name="connsiteX0-273" fmla="*/ 264319 w 302419"/>
                <a:gd name="connsiteY0-274" fmla="*/ 0 h 559593"/>
                <a:gd name="connsiteX1-275" fmla="*/ 128588 w 302419"/>
                <a:gd name="connsiteY1-276" fmla="*/ 14287 h 559593"/>
                <a:gd name="connsiteX2-277" fmla="*/ 45244 w 302419"/>
                <a:gd name="connsiteY2-278" fmla="*/ 38100 h 559593"/>
                <a:gd name="connsiteX3-279" fmla="*/ 0 w 302419"/>
                <a:gd name="connsiteY3-280" fmla="*/ 559593 h 559593"/>
                <a:gd name="connsiteX4-281" fmla="*/ 180976 w 302419"/>
                <a:gd name="connsiteY4-282" fmla="*/ 445293 h 559593"/>
                <a:gd name="connsiteX5-283" fmla="*/ 302419 w 302419"/>
                <a:gd name="connsiteY5-284" fmla="*/ 426243 h 559593"/>
                <a:gd name="connsiteX6-285" fmla="*/ 264319 w 302419"/>
                <a:gd name="connsiteY6-286" fmla="*/ 0 h 559593"/>
                <a:gd name="connsiteX0-287" fmla="*/ 264319 w 302419"/>
                <a:gd name="connsiteY0-288" fmla="*/ 0 h 559593"/>
                <a:gd name="connsiteX1-289" fmla="*/ 128588 w 302419"/>
                <a:gd name="connsiteY1-290" fmla="*/ 14287 h 559593"/>
                <a:gd name="connsiteX2-291" fmla="*/ 45244 w 302419"/>
                <a:gd name="connsiteY2-292" fmla="*/ 38100 h 559593"/>
                <a:gd name="connsiteX3-293" fmla="*/ 0 w 302419"/>
                <a:gd name="connsiteY3-294" fmla="*/ 559593 h 559593"/>
                <a:gd name="connsiteX4-295" fmla="*/ 302419 w 302419"/>
                <a:gd name="connsiteY4-296" fmla="*/ 426243 h 559593"/>
                <a:gd name="connsiteX5-297" fmla="*/ 264319 w 302419"/>
                <a:gd name="connsiteY5-298" fmla="*/ 0 h 559593"/>
                <a:gd name="connsiteX0-299" fmla="*/ 264319 w 302419"/>
                <a:gd name="connsiteY0-300" fmla="*/ 0 h 559593"/>
                <a:gd name="connsiteX1-301" fmla="*/ 45244 w 302419"/>
                <a:gd name="connsiteY1-302" fmla="*/ 38100 h 559593"/>
                <a:gd name="connsiteX2-303" fmla="*/ 0 w 302419"/>
                <a:gd name="connsiteY2-304" fmla="*/ 559593 h 559593"/>
                <a:gd name="connsiteX3-305" fmla="*/ 302419 w 302419"/>
                <a:gd name="connsiteY3-306" fmla="*/ 426243 h 559593"/>
                <a:gd name="connsiteX4-307" fmla="*/ 264319 w 302419"/>
                <a:gd name="connsiteY4-308" fmla="*/ 0 h 559593"/>
                <a:gd name="connsiteX0-309" fmla="*/ 328612 w 366712"/>
                <a:gd name="connsiteY0-310" fmla="*/ 0 h 559593"/>
                <a:gd name="connsiteX1-311" fmla="*/ 0 w 366712"/>
                <a:gd name="connsiteY1-312" fmla="*/ 2381 h 559593"/>
                <a:gd name="connsiteX2-313" fmla="*/ 64293 w 366712"/>
                <a:gd name="connsiteY2-314" fmla="*/ 559593 h 559593"/>
                <a:gd name="connsiteX3-315" fmla="*/ 366712 w 366712"/>
                <a:gd name="connsiteY3-316" fmla="*/ 426243 h 559593"/>
                <a:gd name="connsiteX4-317" fmla="*/ 328612 w 366712"/>
                <a:gd name="connsiteY4-318" fmla="*/ 0 h 559593"/>
                <a:gd name="connsiteX0-319" fmla="*/ 328612 w 366712"/>
                <a:gd name="connsiteY0-320" fmla="*/ 0 h 564356"/>
                <a:gd name="connsiteX1-321" fmla="*/ 0 w 366712"/>
                <a:gd name="connsiteY1-322" fmla="*/ 2381 h 564356"/>
                <a:gd name="connsiteX2-323" fmla="*/ 2384 w 366712"/>
                <a:gd name="connsiteY2-324" fmla="*/ 564356 h 564356"/>
                <a:gd name="connsiteX3-325" fmla="*/ 366712 w 366712"/>
                <a:gd name="connsiteY3-326" fmla="*/ 426243 h 564356"/>
                <a:gd name="connsiteX4-327" fmla="*/ 328612 w 366712"/>
                <a:gd name="connsiteY4-328" fmla="*/ 0 h 564356"/>
                <a:gd name="connsiteX0-329" fmla="*/ 328612 w 328612"/>
                <a:gd name="connsiteY0-330" fmla="*/ 0 h 564356"/>
                <a:gd name="connsiteX1-331" fmla="*/ 0 w 328612"/>
                <a:gd name="connsiteY1-332" fmla="*/ 2381 h 564356"/>
                <a:gd name="connsiteX2-333" fmla="*/ 2384 w 328612"/>
                <a:gd name="connsiteY2-334" fmla="*/ 564356 h 564356"/>
                <a:gd name="connsiteX3-335" fmla="*/ 328612 w 328612"/>
                <a:gd name="connsiteY3-336" fmla="*/ 0 h 564356"/>
                <a:gd name="connsiteX0-337" fmla="*/ 230981 w 230981"/>
                <a:gd name="connsiteY0-338" fmla="*/ 0 h 561975"/>
                <a:gd name="connsiteX1-339" fmla="*/ 0 w 230981"/>
                <a:gd name="connsiteY1-340" fmla="*/ 0 h 561975"/>
                <a:gd name="connsiteX2-341" fmla="*/ 2384 w 230981"/>
                <a:gd name="connsiteY2-342" fmla="*/ 561975 h 561975"/>
                <a:gd name="connsiteX3-343" fmla="*/ 230981 w 230981"/>
                <a:gd name="connsiteY3-344" fmla="*/ 0 h 5619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30981" h="561975">
                  <a:moveTo>
                    <a:pt x="230981" y="0"/>
                  </a:moveTo>
                  <a:lnTo>
                    <a:pt x="0" y="0"/>
                  </a:lnTo>
                  <a:cubicBezTo>
                    <a:pt x="795" y="187325"/>
                    <a:pt x="1589" y="374650"/>
                    <a:pt x="2384" y="561975"/>
                  </a:cubicBezTo>
                  <a:lnTo>
                    <a:pt x="230981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413839">
                    <a:alpha val="30000"/>
                  </a:srgbClr>
                </a:gs>
                <a:gs pos="55000">
                  <a:srgbClr val="4C4241">
                    <a:alpha val="0"/>
                  </a:srgbClr>
                </a:gs>
              </a:gsLst>
              <a:lin ang="12000000" scaled="0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 80"/>
            <p:cNvSpPr/>
            <p:nvPr/>
          </p:nvSpPr>
          <p:spPr>
            <a:xfrm>
              <a:off x="2771801" y="1228860"/>
              <a:ext cx="1728192" cy="559259"/>
            </a:xfrm>
            <a:prstGeom prst="rect">
              <a:avLst/>
            </a:prstGeom>
            <a:gradFill flip="none" rotWithShape="1">
              <a:gsLst>
                <a:gs pos="60000">
                  <a:schemeClr val="bg1">
                    <a:lumMod val="8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任意多边形 81"/>
            <p:cNvSpPr/>
            <p:nvPr/>
          </p:nvSpPr>
          <p:spPr>
            <a:xfrm rot="5400000">
              <a:off x="2937131" y="1624428"/>
              <a:ext cx="230981" cy="556877"/>
            </a:xfrm>
            <a:custGeom>
              <a:avLst/>
              <a:gdLst>
                <a:gd name="connsiteX0" fmla="*/ 264319 w 302419"/>
                <a:gd name="connsiteY0" fmla="*/ 0 h 559593"/>
                <a:gd name="connsiteX1" fmla="*/ 128588 w 302419"/>
                <a:gd name="connsiteY1" fmla="*/ 14287 h 559593"/>
                <a:gd name="connsiteX2" fmla="*/ 57150 w 302419"/>
                <a:gd name="connsiteY2" fmla="*/ 40481 h 559593"/>
                <a:gd name="connsiteX3" fmla="*/ 71438 w 302419"/>
                <a:gd name="connsiteY3" fmla="*/ 164306 h 559593"/>
                <a:gd name="connsiteX4" fmla="*/ 71438 w 302419"/>
                <a:gd name="connsiteY4" fmla="*/ 254793 h 559593"/>
                <a:gd name="connsiteX5" fmla="*/ 61913 w 302419"/>
                <a:gd name="connsiteY5" fmla="*/ 352425 h 559593"/>
                <a:gd name="connsiteX6" fmla="*/ 38100 w 302419"/>
                <a:gd name="connsiteY6" fmla="*/ 461962 h 559593"/>
                <a:gd name="connsiteX7" fmla="*/ 0 w 302419"/>
                <a:gd name="connsiteY7" fmla="*/ 559593 h 559593"/>
                <a:gd name="connsiteX8" fmla="*/ 61913 w 302419"/>
                <a:gd name="connsiteY8" fmla="*/ 495300 h 559593"/>
                <a:gd name="connsiteX9" fmla="*/ 178594 w 302419"/>
                <a:gd name="connsiteY9" fmla="*/ 442912 h 559593"/>
                <a:gd name="connsiteX10" fmla="*/ 302419 w 302419"/>
                <a:gd name="connsiteY10" fmla="*/ 426243 h 559593"/>
                <a:gd name="connsiteX11" fmla="*/ 264319 w 302419"/>
                <a:gd name="connsiteY11" fmla="*/ 0 h 559593"/>
                <a:gd name="connsiteX0-1" fmla="*/ 264319 w 302419"/>
                <a:gd name="connsiteY0-2" fmla="*/ 0 h 559593"/>
                <a:gd name="connsiteX1-3" fmla="*/ 128588 w 302419"/>
                <a:gd name="connsiteY1-4" fmla="*/ 14287 h 559593"/>
                <a:gd name="connsiteX2-5" fmla="*/ 57150 w 302419"/>
                <a:gd name="connsiteY2-6" fmla="*/ 40481 h 559593"/>
                <a:gd name="connsiteX3-7" fmla="*/ 71438 w 302419"/>
                <a:gd name="connsiteY3-8" fmla="*/ 164306 h 559593"/>
                <a:gd name="connsiteX4-9" fmla="*/ 71438 w 302419"/>
                <a:gd name="connsiteY4-10" fmla="*/ 254793 h 559593"/>
                <a:gd name="connsiteX5-11" fmla="*/ 61913 w 302419"/>
                <a:gd name="connsiteY5-12" fmla="*/ 352425 h 559593"/>
                <a:gd name="connsiteX6-13" fmla="*/ 38100 w 302419"/>
                <a:gd name="connsiteY6-14" fmla="*/ 461962 h 559593"/>
                <a:gd name="connsiteX7-15" fmla="*/ 0 w 302419"/>
                <a:gd name="connsiteY7-16" fmla="*/ 559593 h 559593"/>
                <a:gd name="connsiteX8-17" fmla="*/ 61913 w 302419"/>
                <a:gd name="connsiteY8-18" fmla="*/ 495300 h 559593"/>
                <a:gd name="connsiteX9-19" fmla="*/ 178594 w 302419"/>
                <a:gd name="connsiteY9-20" fmla="*/ 442912 h 559593"/>
                <a:gd name="connsiteX10-21" fmla="*/ 302419 w 302419"/>
                <a:gd name="connsiteY10-22" fmla="*/ 426243 h 559593"/>
                <a:gd name="connsiteX11-23" fmla="*/ 264319 w 302419"/>
                <a:gd name="connsiteY11-24" fmla="*/ 0 h 559593"/>
                <a:gd name="connsiteX0-25" fmla="*/ 264319 w 302419"/>
                <a:gd name="connsiteY0-26" fmla="*/ 0 h 559593"/>
                <a:gd name="connsiteX1-27" fmla="*/ 128588 w 302419"/>
                <a:gd name="connsiteY1-28" fmla="*/ 14287 h 559593"/>
                <a:gd name="connsiteX2-29" fmla="*/ 57150 w 302419"/>
                <a:gd name="connsiteY2-30" fmla="*/ 40481 h 559593"/>
                <a:gd name="connsiteX3-31" fmla="*/ 71438 w 302419"/>
                <a:gd name="connsiteY3-32" fmla="*/ 164306 h 559593"/>
                <a:gd name="connsiteX4-33" fmla="*/ 71438 w 302419"/>
                <a:gd name="connsiteY4-34" fmla="*/ 254793 h 559593"/>
                <a:gd name="connsiteX5-35" fmla="*/ 61913 w 302419"/>
                <a:gd name="connsiteY5-36" fmla="*/ 352425 h 559593"/>
                <a:gd name="connsiteX6-37" fmla="*/ 38100 w 302419"/>
                <a:gd name="connsiteY6-38" fmla="*/ 461962 h 559593"/>
                <a:gd name="connsiteX7-39" fmla="*/ 0 w 302419"/>
                <a:gd name="connsiteY7-40" fmla="*/ 559593 h 559593"/>
                <a:gd name="connsiteX8-41" fmla="*/ 61913 w 302419"/>
                <a:gd name="connsiteY8-42" fmla="*/ 497681 h 559593"/>
                <a:gd name="connsiteX9-43" fmla="*/ 178594 w 302419"/>
                <a:gd name="connsiteY9-44" fmla="*/ 442912 h 559593"/>
                <a:gd name="connsiteX10-45" fmla="*/ 302419 w 302419"/>
                <a:gd name="connsiteY10-46" fmla="*/ 426243 h 559593"/>
                <a:gd name="connsiteX11-47" fmla="*/ 264319 w 302419"/>
                <a:gd name="connsiteY11-48" fmla="*/ 0 h 559593"/>
                <a:gd name="connsiteX0-49" fmla="*/ 264319 w 302419"/>
                <a:gd name="connsiteY0-50" fmla="*/ 0 h 559593"/>
                <a:gd name="connsiteX1-51" fmla="*/ 128588 w 302419"/>
                <a:gd name="connsiteY1-52" fmla="*/ 14287 h 559593"/>
                <a:gd name="connsiteX2-53" fmla="*/ 57150 w 302419"/>
                <a:gd name="connsiteY2-54" fmla="*/ 40481 h 559593"/>
                <a:gd name="connsiteX3-55" fmla="*/ 71438 w 302419"/>
                <a:gd name="connsiteY3-56" fmla="*/ 164306 h 559593"/>
                <a:gd name="connsiteX4-57" fmla="*/ 71438 w 302419"/>
                <a:gd name="connsiteY4-58" fmla="*/ 254793 h 559593"/>
                <a:gd name="connsiteX5-59" fmla="*/ 61913 w 302419"/>
                <a:gd name="connsiteY5-60" fmla="*/ 352425 h 559593"/>
                <a:gd name="connsiteX6-61" fmla="*/ 38100 w 302419"/>
                <a:gd name="connsiteY6-62" fmla="*/ 461962 h 559593"/>
                <a:gd name="connsiteX7-63" fmla="*/ 0 w 302419"/>
                <a:gd name="connsiteY7-64" fmla="*/ 559593 h 559593"/>
                <a:gd name="connsiteX8-65" fmla="*/ 61913 w 302419"/>
                <a:gd name="connsiteY8-66" fmla="*/ 497681 h 559593"/>
                <a:gd name="connsiteX9-67" fmla="*/ 180976 w 302419"/>
                <a:gd name="connsiteY9-68" fmla="*/ 445293 h 559593"/>
                <a:gd name="connsiteX10-69" fmla="*/ 302419 w 302419"/>
                <a:gd name="connsiteY10-70" fmla="*/ 426243 h 559593"/>
                <a:gd name="connsiteX11-71" fmla="*/ 264319 w 302419"/>
                <a:gd name="connsiteY11-72" fmla="*/ 0 h 559593"/>
                <a:gd name="connsiteX0-73" fmla="*/ 264319 w 302419"/>
                <a:gd name="connsiteY0-74" fmla="*/ 0 h 559593"/>
                <a:gd name="connsiteX1-75" fmla="*/ 128588 w 302419"/>
                <a:gd name="connsiteY1-76" fmla="*/ 14287 h 559593"/>
                <a:gd name="connsiteX2-77" fmla="*/ 52387 w 302419"/>
                <a:gd name="connsiteY2-78" fmla="*/ 35718 h 559593"/>
                <a:gd name="connsiteX3-79" fmla="*/ 71438 w 302419"/>
                <a:gd name="connsiteY3-80" fmla="*/ 164306 h 559593"/>
                <a:gd name="connsiteX4-81" fmla="*/ 71438 w 302419"/>
                <a:gd name="connsiteY4-82" fmla="*/ 254793 h 559593"/>
                <a:gd name="connsiteX5-83" fmla="*/ 61913 w 302419"/>
                <a:gd name="connsiteY5-84" fmla="*/ 352425 h 559593"/>
                <a:gd name="connsiteX6-85" fmla="*/ 38100 w 302419"/>
                <a:gd name="connsiteY6-86" fmla="*/ 461962 h 559593"/>
                <a:gd name="connsiteX7-87" fmla="*/ 0 w 302419"/>
                <a:gd name="connsiteY7-88" fmla="*/ 559593 h 559593"/>
                <a:gd name="connsiteX8-89" fmla="*/ 61913 w 302419"/>
                <a:gd name="connsiteY8-90" fmla="*/ 497681 h 559593"/>
                <a:gd name="connsiteX9-91" fmla="*/ 180976 w 302419"/>
                <a:gd name="connsiteY9-92" fmla="*/ 445293 h 559593"/>
                <a:gd name="connsiteX10-93" fmla="*/ 302419 w 302419"/>
                <a:gd name="connsiteY10-94" fmla="*/ 426243 h 559593"/>
                <a:gd name="connsiteX11-95" fmla="*/ 264319 w 302419"/>
                <a:gd name="connsiteY11-96" fmla="*/ 0 h 559593"/>
                <a:gd name="connsiteX0-97" fmla="*/ 264319 w 302419"/>
                <a:gd name="connsiteY0-98" fmla="*/ 0 h 559593"/>
                <a:gd name="connsiteX1-99" fmla="*/ 128588 w 302419"/>
                <a:gd name="connsiteY1-100" fmla="*/ 14287 h 559593"/>
                <a:gd name="connsiteX2-101" fmla="*/ 45244 w 302419"/>
                <a:gd name="connsiteY2-102" fmla="*/ 38100 h 559593"/>
                <a:gd name="connsiteX3-103" fmla="*/ 71438 w 302419"/>
                <a:gd name="connsiteY3-104" fmla="*/ 164306 h 559593"/>
                <a:gd name="connsiteX4-105" fmla="*/ 71438 w 302419"/>
                <a:gd name="connsiteY4-106" fmla="*/ 254793 h 559593"/>
                <a:gd name="connsiteX5-107" fmla="*/ 61913 w 302419"/>
                <a:gd name="connsiteY5-108" fmla="*/ 352425 h 559593"/>
                <a:gd name="connsiteX6-109" fmla="*/ 38100 w 302419"/>
                <a:gd name="connsiteY6-110" fmla="*/ 461962 h 559593"/>
                <a:gd name="connsiteX7-111" fmla="*/ 0 w 302419"/>
                <a:gd name="connsiteY7-112" fmla="*/ 559593 h 559593"/>
                <a:gd name="connsiteX8-113" fmla="*/ 61913 w 302419"/>
                <a:gd name="connsiteY8-114" fmla="*/ 497681 h 559593"/>
                <a:gd name="connsiteX9-115" fmla="*/ 180976 w 302419"/>
                <a:gd name="connsiteY9-116" fmla="*/ 445293 h 559593"/>
                <a:gd name="connsiteX10-117" fmla="*/ 302419 w 302419"/>
                <a:gd name="connsiteY10-118" fmla="*/ 426243 h 559593"/>
                <a:gd name="connsiteX11-119" fmla="*/ 264319 w 302419"/>
                <a:gd name="connsiteY11-120" fmla="*/ 0 h 559593"/>
                <a:gd name="connsiteX0-121" fmla="*/ 264319 w 302419"/>
                <a:gd name="connsiteY0-122" fmla="*/ 0 h 559593"/>
                <a:gd name="connsiteX1-123" fmla="*/ 128588 w 302419"/>
                <a:gd name="connsiteY1-124" fmla="*/ 14287 h 559593"/>
                <a:gd name="connsiteX2-125" fmla="*/ 45244 w 302419"/>
                <a:gd name="connsiteY2-126" fmla="*/ 38100 h 559593"/>
                <a:gd name="connsiteX3-127" fmla="*/ 71438 w 302419"/>
                <a:gd name="connsiteY3-128" fmla="*/ 164306 h 559593"/>
                <a:gd name="connsiteX4-129" fmla="*/ 71438 w 302419"/>
                <a:gd name="connsiteY4-130" fmla="*/ 254793 h 559593"/>
                <a:gd name="connsiteX5-131" fmla="*/ 61913 w 302419"/>
                <a:gd name="connsiteY5-132" fmla="*/ 352425 h 559593"/>
                <a:gd name="connsiteX6-133" fmla="*/ 0 w 302419"/>
                <a:gd name="connsiteY6-134" fmla="*/ 559593 h 559593"/>
                <a:gd name="connsiteX7-135" fmla="*/ 61913 w 302419"/>
                <a:gd name="connsiteY7-136" fmla="*/ 497681 h 559593"/>
                <a:gd name="connsiteX8-137" fmla="*/ 180976 w 302419"/>
                <a:gd name="connsiteY8-138" fmla="*/ 445293 h 559593"/>
                <a:gd name="connsiteX9-139" fmla="*/ 302419 w 302419"/>
                <a:gd name="connsiteY9-140" fmla="*/ 426243 h 559593"/>
                <a:gd name="connsiteX10-141" fmla="*/ 264319 w 302419"/>
                <a:gd name="connsiteY10-142" fmla="*/ 0 h 559593"/>
                <a:gd name="connsiteX0-143" fmla="*/ 264319 w 302419"/>
                <a:gd name="connsiteY0-144" fmla="*/ 0 h 559593"/>
                <a:gd name="connsiteX1-145" fmla="*/ 128588 w 302419"/>
                <a:gd name="connsiteY1-146" fmla="*/ 14287 h 559593"/>
                <a:gd name="connsiteX2-147" fmla="*/ 45244 w 302419"/>
                <a:gd name="connsiteY2-148" fmla="*/ 38100 h 559593"/>
                <a:gd name="connsiteX3-149" fmla="*/ 71438 w 302419"/>
                <a:gd name="connsiteY3-150" fmla="*/ 164306 h 559593"/>
                <a:gd name="connsiteX4-151" fmla="*/ 71438 w 302419"/>
                <a:gd name="connsiteY4-152" fmla="*/ 254793 h 559593"/>
                <a:gd name="connsiteX5-153" fmla="*/ 0 w 302419"/>
                <a:gd name="connsiteY5-154" fmla="*/ 559593 h 559593"/>
                <a:gd name="connsiteX6-155" fmla="*/ 61913 w 302419"/>
                <a:gd name="connsiteY6-156" fmla="*/ 497681 h 559593"/>
                <a:gd name="connsiteX7-157" fmla="*/ 180976 w 302419"/>
                <a:gd name="connsiteY7-158" fmla="*/ 445293 h 559593"/>
                <a:gd name="connsiteX8-159" fmla="*/ 302419 w 302419"/>
                <a:gd name="connsiteY8-160" fmla="*/ 426243 h 559593"/>
                <a:gd name="connsiteX9-161" fmla="*/ 264319 w 302419"/>
                <a:gd name="connsiteY9-162" fmla="*/ 0 h 559593"/>
                <a:gd name="connsiteX0-163" fmla="*/ 264319 w 302419"/>
                <a:gd name="connsiteY0-164" fmla="*/ 0 h 559593"/>
                <a:gd name="connsiteX1-165" fmla="*/ 128588 w 302419"/>
                <a:gd name="connsiteY1-166" fmla="*/ 14287 h 559593"/>
                <a:gd name="connsiteX2-167" fmla="*/ 45244 w 302419"/>
                <a:gd name="connsiteY2-168" fmla="*/ 38100 h 559593"/>
                <a:gd name="connsiteX3-169" fmla="*/ 71438 w 302419"/>
                <a:gd name="connsiteY3-170" fmla="*/ 164306 h 559593"/>
                <a:gd name="connsiteX4-171" fmla="*/ 0 w 302419"/>
                <a:gd name="connsiteY4-172" fmla="*/ 559593 h 559593"/>
                <a:gd name="connsiteX5-173" fmla="*/ 61913 w 302419"/>
                <a:gd name="connsiteY5-174" fmla="*/ 497681 h 559593"/>
                <a:gd name="connsiteX6-175" fmla="*/ 180976 w 302419"/>
                <a:gd name="connsiteY6-176" fmla="*/ 445293 h 559593"/>
                <a:gd name="connsiteX7-177" fmla="*/ 302419 w 302419"/>
                <a:gd name="connsiteY7-178" fmla="*/ 426243 h 559593"/>
                <a:gd name="connsiteX8-179" fmla="*/ 264319 w 302419"/>
                <a:gd name="connsiteY8-180" fmla="*/ 0 h 559593"/>
                <a:gd name="connsiteX0-181" fmla="*/ 264319 w 302419"/>
                <a:gd name="connsiteY0-182" fmla="*/ 0 h 559593"/>
                <a:gd name="connsiteX1-183" fmla="*/ 128588 w 302419"/>
                <a:gd name="connsiteY1-184" fmla="*/ 14287 h 559593"/>
                <a:gd name="connsiteX2-185" fmla="*/ 45244 w 302419"/>
                <a:gd name="connsiteY2-186" fmla="*/ 38100 h 559593"/>
                <a:gd name="connsiteX3-187" fmla="*/ 69999 w 302419"/>
                <a:gd name="connsiteY3-188" fmla="*/ 155067 h 559593"/>
                <a:gd name="connsiteX4-189" fmla="*/ 71438 w 302419"/>
                <a:gd name="connsiteY4-190" fmla="*/ 164306 h 559593"/>
                <a:gd name="connsiteX5-191" fmla="*/ 0 w 302419"/>
                <a:gd name="connsiteY5-192" fmla="*/ 559593 h 559593"/>
                <a:gd name="connsiteX6-193" fmla="*/ 61913 w 302419"/>
                <a:gd name="connsiteY6-194" fmla="*/ 497681 h 559593"/>
                <a:gd name="connsiteX7-195" fmla="*/ 180976 w 302419"/>
                <a:gd name="connsiteY7-196" fmla="*/ 445293 h 559593"/>
                <a:gd name="connsiteX8-197" fmla="*/ 302419 w 302419"/>
                <a:gd name="connsiteY8-198" fmla="*/ 426243 h 559593"/>
                <a:gd name="connsiteX9-199" fmla="*/ 264319 w 302419"/>
                <a:gd name="connsiteY9-200" fmla="*/ 0 h 559593"/>
                <a:gd name="connsiteX0-201" fmla="*/ 264319 w 302419"/>
                <a:gd name="connsiteY0-202" fmla="*/ 0 h 559593"/>
                <a:gd name="connsiteX1-203" fmla="*/ 128588 w 302419"/>
                <a:gd name="connsiteY1-204" fmla="*/ 14287 h 559593"/>
                <a:gd name="connsiteX2-205" fmla="*/ 45244 w 302419"/>
                <a:gd name="connsiteY2-206" fmla="*/ 38100 h 559593"/>
                <a:gd name="connsiteX3-207" fmla="*/ 71438 w 302419"/>
                <a:gd name="connsiteY3-208" fmla="*/ 164306 h 559593"/>
                <a:gd name="connsiteX4-209" fmla="*/ 0 w 302419"/>
                <a:gd name="connsiteY4-210" fmla="*/ 559593 h 559593"/>
                <a:gd name="connsiteX5-211" fmla="*/ 61913 w 302419"/>
                <a:gd name="connsiteY5-212" fmla="*/ 497681 h 559593"/>
                <a:gd name="connsiteX6-213" fmla="*/ 180976 w 302419"/>
                <a:gd name="connsiteY6-214" fmla="*/ 445293 h 559593"/>
                <a:gd name="connsiteX7-215" fmla="*/ 302419 w 302419"/>
                <a:gd name="connsiteY7-216" fmla="*/ 426243 h 559593"/>
                <a:gd name="connsiteX8-217" fmla="*/ 264319 w 302419"/>
                <a:gd name="connsiteY8-218" fmla="*/ 0 h 559593"/>
                <a:gd name="connsiteX0-219" fmla="*/ 264319 w 302419"/>
                <a:gd name="connsiteY0-220" fmla="*/ 0 h 559593"/>
                <a:gd name="connsiteX1-221" fmla="*/ 128588 w 302419"/>
                <a:gd name="connsiteY1-222" fmla="*/ 14287 h 559593"/>
                <a:gd name="connsiteX2-223" fmla="*/ 45244 w 302419"/>
                <a:gd name="connsiteY2-224" fmla="*/ 38100 h 559593"/>
                <a:gd name="connsiteX3-225" fmla="*/ 71438 w 302419"/>
                <a:gd name="connsiteY3-226" fmla="*/ 164306 h 559593"/>
                <a:gd name="connsiteX4-227" fmla="*/ 72380 w 302419"/>
                <a:gd name="connsiteY4-228" fmla="*/ 174117 h 559593"/>
                <a:gd name="connsiteX5-229" fmla="*/ 0 w 302419"/>
                <a:gd name="connsiteY5-230" fmla="*/ 559593 h 559593"/>
                <a:gd name="connsiteX6-231" fmla="*/ 61913 w 302419"/>
                <a:gd name="connsiteY6-232" fmla="*/ 497681 h 559593"/>
                <a:gd name="connsiteX7-233" fmla="*/ 180976 w 302419"/>
                <a:gd name="connsiteY7-234" fmla="*/ 445293 h 559593"/>
                <a:gd name="connsiteX8-235" fmla="*/ 302419 w 302419"/>
                <a:gd name="connsiteY8-236" fmla="*/ 426243 h 559593"/>
                <a:gd name="connsiteX9-237" fmla="*/ 264319 w 302419"/>
                <a:gd name="connsiteY9-238" fmla="*/ 0 h 559593"/>
                <a:gd name="connsiteX0-239" fmla="*/ 264319 w 302419"/>
                <a:gd name="connsiteY0-240" fmla="*/ 0 h 559593"/>
                <a:gd name="connsiteX1-241" fmla="*/ 128588 w 302419"/>
                <a:gd name="connsiteY1-242" fmla="*/ 14287 h 559593"/>
                <a:gd name="connsiteX2-243" fmla="*/ 45244 w 302419"/>
                <a:gd name="connsiteY2-244" fmla="*/ 38100 h 559593"/>
                <a:gd name="connsiteX3-245" fmla="*/ 72380 w 302419"/>
                <a:gd name="connsiteY3-246" fmla="*/ 174117 h 559593"/>
                <a:gd name="connsiteX4-247" fmla="*/ 0 w 302419"/>
                <a:gd name="connsiteY4-248" fmla="*/ 559593 h 559593"/>
                <a:gd name="connsiteX5-249" fmla="*/ 61913 w 302419"/>
                <a:gd name="connsiteY5-250" fmla="*/ 497681 h 559593"/>
                <a:gd name="connsiteX6-251" fmla="*/ 180976 w 302419"/>
                <a:gd name="connsiteY6-252" fmla="*/ 445293 h 559593"/>
                <a:gd name="connsiteX7-253" fmla="*/ 302419 w 302419"/>
                <a:gd name="connsiteY7-254" fmla="*/ 426243 h 559593"/>
                <a:gd name="connsiteX8-255" fmla="*/ 264319 w 302419"/>
                <a:gd name="connsiteY8-256" fmla="*/ 0 h 559593"/>
                <a:gd name="connsiteX0-257" fmla="*/ 264319 w 302419"/>
                <a:gd name="connsiteY0-258" fmla="*/ 0 h 559593"/>
                <a:gd name="connsiteX1-259" fmla="*/ 128588 w 302419"/>
                <a:gd name="connsiteY1-260" fmla="*/ 14287 h 559593"/>
                <a:gd name="connsiteX2-261" fmla="*/ 45244 w 302419"/>
                <a:gd name="connsiteY2-262" fmla="*/ 38100 h 559593"/>
                <a:gd name="connsiteX3-263" fmla="*/ 0 w 302419"/>
                <a:gd name="connsiteY3-264" fmla="*/ 559593 h 559593"/>
                <a:gd name="connsiteX4-265" fmla="*/ 61913 w 302419"/>
                <a:gd name="connsiteY4-266" fmla="*/ 497681 h 559593"/>
                <a:gd name="connsiteX5-267" fmla="*/ 180976 w 302419"/>
                <a:gd name="connsiteY5-268" fmla="*/ 445293 h 559593"/>
                <a:gd name="connsiteX6-269" fmla="*/ 302419 w 302419"/>
                <a:gd name="connsiteY6-270" fmla="*/ 426243 h 559593"/>
                <a:gd name="connsiteX7-271" fmla="*/ 264319 w 302419"/>
                <a:gd name="connsiteY7-272" fmla="*/ 0 h 559593"/>
                <a:gd name="connsiteX0-273" fmla="*/ 264319 w 302419"/>
                <a:gd name="connsiteY0-274" fmla="*/ 0 h 559593"/>
                <a:gd name="connsiteX1-275" fmla="*/ 128588 w 302419"/>
                <a:gd name="connsiteY1-276" fmla="*/ 14287 h 559593"/>
                <a:gd name="connsiteX2-277" fmla="*/ 45244 w 302419"/>
                <a:gd name="connsiteY2-278" fmla="*/ 38100 h 559593"/>
                <a:gd name="connsiteX3-279" fmla="*/ 0 w 302419"/>
                <a:gd name="connsiteY3-280" fmla="*/ 559593 h 559593"/>
                <a:gd name="connsiteX4-281" fmla="*/ 180976 w 302419"/>
                <a:gd name="connsiteY4-282" fmla="*/ 445293 h 559593"/>
                <a:gd name="connsiteX5-283" fmla="*/ 302419 w 302419"/>
                <a:gd name="connsiteY5-284" fmla="*/ 426243 h 559593"/>
                <a:gd name="connsiteX6-285" fmla="*/ 264319 w 302419"/>
                <a:gd name="connsiteY6-286" fmla="*/ 0 h 559593"/>
                <a:gd name="connsiteX0-287" fmla="*/ 264319 w 302419"/>
                <a:gd name="connsiteY0-288" fmla="*/ 0 h 559593"/>
                <a:gd name="connsiteX1-289" fmla="*/ 128588 w 302419"/>
                <a:gd name="connsiteY1-290" fmla="*/ 14287 h 559593"/>
                <a:gd name="connsiteX2-291" fmla="*/ 45244 w 302419"/>
                <a:gd name="connsiteY2-292" fmla="*/ 38100 h 559593"/>
                <a:gd name="connsiteX3-293" fmla="*/ 0 w 302419"/>
                <a:gd name="connsiteY3-294" fmla="*/ 559593 h 559593"/>
                <a:gd name="connsiteX4-295" fmla="*/ 302419 w 302419"/>
                <a:gd name="connsiteY4-296" fmla="*/ 426243 h 559593"/>
                <a:gd name="connsiteX5-297" fmla="*/ 264319 w 302419"/>
                <a:gd name="connsiteY5-298" fmla="*/ 0 h 559593"/>
                <a:gd name="connsiteX0-299" fmla="*/ 264319 w 302419"/>
                <a:gd name="connsiteY0-300" fmla="*/ 0 h 559593"/>
                <a:gd name="connsiteX1-301" fmla="*/ 45244 w 302419"/>
                <a:gd name="connsiteY1-302" fmla="*/ 38100 h 559593"/>
                <a:gd name="connsiteX2-303" fmla="*/ 0 w 302419"/>
                <a:gd name="connsiteY2-304" fmla="*/ 559593 h 559593"/>
                <a:gd name="connsiteX3-305" fmla="*/ 302419 w 302419"/>
                <a:gd name="connsiteY3-306" fmla="*/ 426243 h 559593"/>
                <a:gd name="connsiteX4-307" fmla="*/ 264319 w 302419"/>
                <a:gd name="connsiteY4-308" fmla="*/ 0 h 559593"/>
                <a:gd name="connsiteX0-309" fmla="*/ 328612 w 366712"/>
                <a:gd name="connsiteY0-310" fmla="*/ 0 h 559593"/>
                <a:gd name="connsiteX1-311" fmla="*/ 0 w 366712"/>
                <a:gd name="connsiteY1-312" fmla="*/ 2381 h 559593"/>
                <a:gd name="connsiteX2-313" fmla="*/ 64293 w 366712"/>
                <a:gd name="connsiteY2-314" fmla="*/ 559593 h 559593"/>
                <a:gd name="connsiteX3-315" fmla="*/ 366712 w 366712"/>
                <a:gd name="connsiteY3-316" fmla="*/ 426243 h 559593"/>
                <a:gd name="connsiteX4-317" fmla="*/ 328612 w 366712"/>
                <a:gd name="connsiteY4-318" fmla="*/ 0 h 559593"/>
                <a:gd name="connsiteX0-319" fmla="*/ 328612 w 366712"/>
                <a:gd name="connsiteY0-320" fmla="*/ 0 h 564356"/>
                <a:gd name="connsiteX1-321" fmla="*/ 0 w 366712"/>
                <a:gd name="connsiteY1-322" fmla="*/ 2381 h 564356"/>
                <a:gd name="connsiteX2-323" fmla="*/ 2384 w 366712"/>
                <a:gd name="connsiteY2-324" fmla="*/ 564356 h 564356"/>
                <a:gd name="connsiteX3-325" fmla="*/ 366712 w 366712"/>
                <a:gd name="connsiteY3-326" fmla="*/ 426243 h 564356"/>
                <a:gd name="connsiteX4-327" fmla="*/ 328612 w 366712"/>
                <a:gd name="connsiteY4-328" fmla="*/ 0 h 564356"/>
                <a:gd name="connsiteX0-329" fmla="*/ 328612 w 328612"/>
                <a:gd name="connsiteY0-330" fmla="*/ 0 h 564356"/>
                <a:gd name="connsiteX1-331" fmla="*/ 0 w 328612"/>
                <a:gd name="connsiteY1-332" fmla="*/ 2381 h 564356"/>
                <a:gd name="connsiteX2-333" fmla="*/ 2384 w 328612"/>
                <a:gd name="connsiteY2-334" fmla="*/ 564356 h 564356"/>
                <a:gd name="connsiteX3-335" fmla="*/ 328612 w 328612"/>
                <a:gd name="connsiteY3-336" fmla="*/ 0 h 564356"/>
                <a:gd name="connsiteX0-337" fmla="*/ 230981 w 230981"/>
                <a:gd name="connsiteY0-338" fmla="*/ 0 h 561975"/>
                <a:gd name="connsiteX1-339" fmla="*/ 0 w 230981"/>
                <a:gd name="connsiteY1-340" fmla="*/ 0 h 561975"/>
                <a:gd name="connsiteX2-341" fmla="*/ 2384 w 230981"/>
                <a:gd name="connsiteY2-342" fmla="*/ 561975 h 561975"/>
                <a:gd name="connsiteX3-343" fmla="*/ 230981 w 230981"/>
                <a:gd name="connsiteY3-344" fmla="*/ 0 h 5619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30981" h="561975">
                  <a:moveTo>
                    <a:pt x="230981" y="0"/>
                  </a:moveTo>
                  <a:lnTo>
                    <a:pt x="0" y="0"/>
                  </a:lnTo>
                  <a:cubicBezTo>
                    <a:pt x="795" y="187325"/>
                    <a:pt x="1589" y="374650"/>
                    <a:pt x="2384" y="561975"/>
                  </a:cubicBezTo>
                  <a:lnTo>
                    <a:pt x="230981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413839">
                    <a:alpha val="30000"/>
                  </a:srgbClr>
                </a:gs>
                <a:gs pos="55000">
                  <a:srgbClr val="4C4241">
                    <a:alpha val="0"/>
                  </a:srgbClr>
                </a:gs>
              </a:gsLst>
              <a:lin ang="12000000" scaled="0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7" r="7205" b="57679"/>
          <a:stretch>
            <a:fillRect/>
          </a:stretch>
        </p:blipFill>
        <p:spPr bwMode="auto">
          <a:xfrm rot="10803897" flipH="1" flipV="1">
            <a:off x="2684026" y="6214646"/>
            <a:ext cx="1332000" cy="2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5" name="组合 84"/>
          <p:cNvGrpSpPr/>
          <p:nvPr/>
        </p:nvGrpSpPr>
        <p:grpSpPr>
          <a:xfrm>
            <a:off x="3456018" y="5941970"/>
            <a:ext cx="1944217" cy="795882"/>
            <a:chOff x="1043607" y="1228859"/>
            <a:chExt cx="3456386" cy="1414902"/>
          </a:xfrm>
        </p:grpSpPr>
        <p:sp>
          <p:nvSpPr>
            <p:cNvPr id="86" name="矩形 85"/>
            <p:cNvSpPr/>
            <p:nvPr/>
          </p:nvSpPr>
          <p:spPr>
            <a:xfrm rot="5400000">
              <a:off x="615787" y="1656680"/>
              <a:ext cx="1414900" cy="559259"/>
            </a:xfrm>
            <a:prstGeom prst="rect">
              <a:avLst/>
            </a:prstGeom>
            <a:gradFill flip="none" rotWithShape="1">
              <a:gsLst>
                <a:gs pos="60000">
                  <a:srgbClr val="FB9463"/>
                </a:gs>
                <a:gs pos="0">
                  <a:srgbClr val="D74C35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 rot="5400000">
              <a:off x="2343980" y="1656681"/>
              <a:ext cx="1414900" cy="55925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87"/>
            <p:cNvSpPr/>
            <p:nvPr/>
          </p:nvSpPr>
          <p:spPr>
            <a:xfrm>
              <a:off x="1043608" y="1228859"/>
              <a:ext cx="1728192" cy="559259"/>
            </a:xfrm>
            <a:prstGeom prst="rect">
              <a:avLst/>
            </a:prstGeom>
            <a:gradFill flip="none" rotWithShape="1">
              <a:gsLst>
                <a:gs pos="60000">
                  <a:srgbClr val="FB9463"/>
                </a:gs>
                <a:gs pos="0">
                  <a:srgbClr val="D74C35"/>
                </a:gs>
              </a:gsLst>
              <a:lin ang="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任意多边形 88"/>
            <p:cNvSpPr/>
            <p:nvPr/>
          </p:nvSpPr>
          <p:spPr>
            <a:xfrm rot="5400000">
              <a:off x="1206555" y="1624428"/>
              <a:ext cx="230981" cy="556877"/>
            </a:xfrm>
            <a:custGeom>
              <a:avLst/>
              <a:gdLst>
                <a:gd name="connsiteX0" fmla="*/ 264319 w 302419"/>
                <a:gd name="connsiteY0" fmla="*/ 0 h 559593"/>
                <a:gd name="connsiteX1" fmla="*/ 128588 w 302419"/>
                <a:gd name="connsiteY1" fmla="*/ 14287 h 559593"/>
                <a:gd name="connsiteX2" fmla="*/ 57150 w 302419"/>
                <a:gd name="connsiteY2" fmla="*/ 40481 h 559593"/>
                <a:gd name="connsiteX3" fmla="*/ 71438 w 302419"/>
                <a:gd name="connsiteY3" fmla="*/ 164306 h 559593"/>
                <a:gd name="connsiteX4" fmla="*/ 71438 w 302419"/>
                <a:gd name="connsiteY4" fmla="*/ 254793 h 559593"/>
                <a:gd name="connsiteX5" fmla="*/ 61913 w 302419"/>
                <a:gd name="connsiteY5" fmla="*/ 352425 h 559593"/>
                <a:gd name="connsiteX6" fmla="*/ 38100 w 302419"/>
                <a:gd name="connsiteY6" fmla="*/ 461962 h 559593"/>
                <a:gd name="connsiteX7" fmla="*/ 0 w 302419"/>
                <a:gd name="connsiteY7" fmla="*/ 559593 h 559593"/>
                <a:gd name="connsiteX8" fmla="*/ 61913 w 302419"/>
                <a:gd name="connsiteY8" fmla="*/ 495300 h 559593"/>
                <a:gd name="connsiteX9" fmla="*/ 178594 w 302419"/>
                <a:gd name="connsiteY9" fmla="*/ 442912 h 559593"/>
                <a:gd name="connsiteX10" fmla="*/ 302419 w 302419"/>
                <a:gd name="connsiteY10" fmla="*/ 426243 h 559593"/>
                <a:gd name="connsiteX11" fmla="*/ 264319 w 302419"/>
                <a:gd name="connsiteY11" fmla="*/ 0 h 559593"/>
                <a:gd name="connsiteX0-1" fmla="*/ 264319 w 302419"/>
                <a:gd name="connsiteY0-2" fmla="*/ 0 h 559593"/>
                <a:gd name="connsiteX1-3" fmla="*/ 128588 w 302419"/>
                <a:gd name="connsiteY1-4" fmla="*/ 14287 h 559593"/>
                <a:gd name="connsiteX2-5" fmla="*/ 57150 w 302419"/>
                <a:gd name="connsiteY2-6" fmla="*/ 40481 h 559593"/>
                <a:gd name="connsiteX3-7" fmla="*/ 71438 w 302419"/>
                <a:gd name="connsiteY3-8" fmla="*/ 164306 h 559593"/>
                <a:gd name="connsiteX4-9" fmla="*/ 71438 w 302419"/>
                <a:gd name="connsiteY4-10" fmla="*/ 254793 h 559593"/>
                <a:gd name="connsiteX5-11" fmla="*/ 61913 w 302419"/>
                <a:gd name="connsiteY5-12" fmla="*/ 352425 h 559593"/>
                <a:gd name="connsiteX6-13" fmla="*/ 38100 w 302419"/>
                <a:gd name="connsiteY6-14" fmla="*/ 461962 h 559593"/>
                <a:gd name="connsiteX7-15" fmla="*/ 0 w 302419"/>
                <a:gd name="connsiteY7-16" fmla="*/ 559593 h 559593"/>
                <a:gd name="connsiteX8-17" fmla="*/ 61913 w 302419"/>
                <a:gd name="connsiteY8-18" fmla="*/ 495300 h 559593"/>
                <a:gd name="connsiteX9-19" fmla="*/ 178594 w 302419"/>
                <a:gd name="connsiteY9-20" fmla="*/ 442912 h 559593"/>
                <a:gd name="connsiteX10-21" fmla="*/ 302419 w 302419"/>
                <a:gd name="connsiteY10-22" fmla="*/ 426243 h 559593"/>
                <a:gd name="connsiteX11-23" fmla="*/ 264319 w 302419"/>
                <a:gd name="connsiteY11-24" fmla="*/ 0 h 559593"/>
                <a:gd name="connsiteX0-25" fmla="*/ 264319 w 302419"/>
                <a:gd name="connsiteY0-26" fmla="*/ 0 h 559593"/>
                <a:gd name="connsiteX1-27" fmla="*/ 128588 w 302419"/>
                <a:gd name="connsiteY1-28" fmla="*/ 14287 h 559593"/>
                <a:gd name="connsiteX2-29" fmla="*/ 57150 w 302419"/>
                <a:gd name="connsiteY2-30" fmla="*/ 40481 h 559593"/>
                <a:gd name="connsiteX3-31" fmla="*/ 71438 w 302419"/>
                <a:gd name="connsiteY3-32" fmla="*/ 164306 h 559593"/>
                <a:gd name="connsiteX4-33" fmla="*/ 71438 w 302419"/>
                <a:gd name="connsiteY4-34" fmla="*/ 254793 h 559593"/>
                <a:gd name="connsiteX5-35" fmla="*/ 61913 w 302419"/>
                <a:gd name="connsiteY5-36" fmla="*/ 352425 h 559593"/>
                <a:gd name="connsiteX6-37" fmla="*/ 38100 w 302419"/>
                <a:gd name="connsiteY6-38" fmla="*/ 461962 h 559593"/>
                <a:gd name="connsiteX7-39" fmla="*/ 0 w 302419"/>
                <a:gd name="connsiteY7-40" fmla="*/ 559593 h 559593"/>
                <a:gd name="connsiteX8-41" fmla="*/ 61913 w 302419"/>
                <a:gd name="connsiteY8-42" fmla="*/ 497681 h 559593"/>
                <a:gd name="connsiteX9-43" fmla="*/ 178594 w 302419"/>
                <a:gd name="connsiteY9-44" fmla="*/ 442912 h 559593"/>
                <a:gd name="connsiteX10-45" fmla="*/ 302419 w 302419"/>
                <a:gd name="connsiteY10-46" fmla="*/ 426243 h 559593"/>
                <a:gd name="connsiteX11-47" fmla="*/ 264319 w 302419"/>
                <a:gd name="connsiteY11-48" fmla="*/ 0 h 559593"/>
                <a:gd name="connsiteX0-49" fmla="*/ 264319 w 302419"/>
                <a:gd name="connsiteY0-50" fmla="*/ 0 h 559593"/>
                <a:gd name="connsiteX1-51" fmla="*/ 128588 w 302419"/>
                <a:gd name="connsiteY1-52" fmla="*/ 14287 h 559593"/>
                <a:gd name="connsiteX2-53" fmla="*/ 57150 w 302419"/>
                <a:gd name="connsiteY2-54" fmla="*/ 40481 h 559593"/>
                <a:gd name="connsiteX3-55" fmla="*/ 71438 w 302419"/>
                <a:gd name="connsiteY3-56" fmla="*/ 164306 h 559593"/>
                <a:gd name="connsiteX4-57" fmla="*/ 71438 w 302419"/>
                <a:gd name="connsiteY4-58" fmla="*/ 254793 h 559593"/>
                <a:gd name="connsiteX5-59" fmla="*/ 61913 w 302419"/>
                <a:gd name="connsiteY5-60" fmla="*/ 352425 h 559593"/>
                <a:gd name="connsiteX6-61" fmla="*/ 38100 w 302419"/>
                <a:gd name="connsiteY6-62" fmla="*/ 461962 h 559593"/>
                <a:gd name="connsiteX7-63" fmla="*/ 0 w 302419"/>
                <a:gd name="connsiteY7-64" fmla="*/ 559593 h 559593"/>
                <a:gd name="connsiteX8-65" fmla="*/ 61913 w 302419"/>
                <a:gd name="connsiteY8-66" fmla="*/ 497681 h 559593"/>
                <a:gd name="connsiteX9-67" fmla="*/ 180976 w 302419"/>
                <a:gd name="connsiteY9-68" fmla="*/ 445293 h 559593"/>
                <a:gd name="connsiteX10-69" fmla="*/ 302419 w 302419"/>
                <a:gd name="connsiteY10-70" fmla="*/ 426243 h 559593"/>
                <a:gd name="connsiteX11-71" fmla="*/ 264319 w 302419"/>
                <a:gd name="connsiteY11-72" fmla="*/ 0 h 559593"/>
                <a:gd name="connsiteX0-73" fmla="*/ 264319 w 302419"/>
                <a:gd name="connsiteY0-74" fmla="*/ 0 h 559593"/>
                <a:gd name="connsiteX1-75" fmla="*/ 128588 w 302419"/>
                <a:gd name="connsiteY1-76" fmla="*/ 14287 h 559593"/>
                <a:gd name="connsiteX2-77" fmla="*/ 52387 w 302419"/>
                <a:gd name="connsiteY2-78" fmla="*/ 35718 h 559593"/>
                <a:gd name="connsiteX3-79" fmla="*/ 71438 w 302419"/>
                <a:gd name="connsiteY3-80" fmla="*/ 164306 h 559593"/>
                <a:gd name="connsiteX4-81" fmla="*/ 71438 w 302419"/>
                <a:gd name="connsiteY4-82" fmla="*/ 254793 h 559593"/>
                <a:gd name="connsiteX5-83" fmla="*/ 61913 w 302419"/>
                <a:gd name="connsiteY5-84" fmla="*/ 352425 h 559593"/>
                <a:gd name="connsiteX6-85" fmla="*/ 38100 w 302419"/>
                <a:gd name="connsiteY6-86" fmla="*/ 461962 h 559593"/>
                <a:gd name="connsiteX7-87" fmla="*/ 0 w 302419"/>
                <a:gd name="connsiteY7-88" fmla="*/ 559593 h 559593"/>
                <a:gd name="connsiteX8-89" fmla="*/ 61913 w 302419"/>
                <a:gd name="connsiteY8-90" fmla="*/ 497681 h 559593"/>
                <a:gd name="connsiteX9-91" fmla="*/ 180976 w 302419"/>
                <a:gd name="connsiteY9-92" fmla="*/ 445293 h 559593"/>
                <a:gd name="connsiteX10-93" fmla="*/ 302419 w 302419"/>
                <a:gd name="connsiteY10-94" fmla="*/ 426243 h 559593"/>
                <a:gd name="connsiteX11-95" fmla="*/ 264319 w 302419"/>
                <a:gd name="connsiteY11-96" fmla="*/ 0 h 559593"/>
                <a:gd name="connsiteX0-97" fmla="*/ 264319 w 302419"/>
                <a:gd name="connsiteY0-98" fmla="*/ 0 h 559593"/>
                <a:gd name="connsiteX1-99" fmla="*/ 128588 w 302419"/>
                <a:gd name="connsiteY1-100" fmla="*/ 14287 h 559593"/>
                <a:gd name="connsiteX2-101" fmla="*/ 45244 w 302419"/>
                <a:gd name="connsiteY2-102" fmla="*/ 38100 h 559593"/>
                <a:gd name="connsiteX3-103" fmla="*/ 71438 w 302419"/>
                <a:gd name="connsiteY3-104" fmla="*/ 164306 h 559593"/>
                <a:gd name="connsiteX4-105" fmla="*/ 71438 w 302419"/>
                <a:gd name="connsiteY4-106" fmla="*/ 254793 h 559593"/>
                <a:gd name="connsiteX5-107" fmla="*/ 61913 w 302419"/>
                <a:gd name="connsiteY5-108" fmla="*/ 352425 h 559593"/>
                <a:gd name="connsiteX6-109" fmla="*/ 38100 w 302419"/>
                <a:gd name="connsiteY6-110" fmla="*/ 461962 h 559593"/>
                <a:gd name="connsiteX7-111" fmla="*/ 0 w 302419"/>
                <a:gd name="connsiteY7-112" fmla="*/ 559593 h 559593"/>
                <a:gd name="connsiteX8-113" fmla="*/ 61913 w 302419"/>
                <a:gd name="connsiteY8-114" fmla="*/ 497681 h 559593"/>
                <a:gd name="connsiteX9-115" fmla="*/ 180976 w 302419"/>
                <a:gd name="connsiteY9-116" fmla="*/ 445293 h 559593"/>
                <a:gd name="connsiteX10-117" fmla="*/ 302419 w 302419"/>
                <a:gd name="connsiteY10-118" fmla="*/ 426243 h 559593"/>
                <a:gd name="connsiteX11-119" fmla="*/ 264319 w 302419"/>
                <a:gd name="connsiteY11-120" fmla="*/ 0 h 559593"/>
                <a:gd name="connsiteX0-121" fmla="*/ 264319 w 302419"/>
                <a:gd name="connsiteY0-122" fmla="*/ 0 h 559593"/>
                <a:gd name="connsiteX1-123" fmla="*/ 128588 w 302419"/>
                <a:gd name="connsiteY1-124" fmla="*/ 14287 h 559593"/>
                <a:gd name="connsiteX2-125" fmla="*/ 45244 w 302419"/>
                <a:gd name="connsiteY2-126" fmla="*/ 38100 h 559593"/>
                <a:gd name="connsiteX3-127" fmla="*/ 71438 w 302419"/>
                <a:gd name="connsiteY3-128" fmla="*/ 164306 h 559593"/>
                <a:gd name="connsiteX4-129" fmla="*/ 71438 w 302419"/>
                <a:gd name="connsiteY4-130" fmla="*/ 254793 h 559593"/>
                <a:gd name="connsiteX5-131" fmla="*/ 61913 w 302419"/>
                <a:gd name="connsiteY5-132" fmla="*/ 352425 h 559593"/>
                <a:gd name="connsiteX6-133" fmla="*/ 0 w 302419"/>
                <a:gd name="connsiteY6-134" fmla="*/ 559593 h 559593"/>
                <a:gd name="connsiteX7-135" fmla="*/ 61913 w 302419"/>
                <a:gd name="connsiteY7-136" fmla="*/ 497681 h 559593"/>
                <a:gd name="connsiteX8-137" fmla="*/ 180976 w 302419"/>
                <a:gd name="connsiteY8-138" fmla="*/ 445293 h 559593"/>
                <a:gd name="connsiteX9-139" fmla="*/ 302419 w 302419"/>
                <a:gd name="connsiteY9-140" fmla="*/ 426243 h 559593"/>
                <a:gd name="connsiteX10-141" fmla="*/ 264319 w 302419"/>
                <a:gd name="connsiteY10-142" fmla="*/ 0 h 559593"/>
                <a:gd name="connsiteX0-143" fmla="*/ 264319 w 302419"/>
                <a:gd name="connsiteY0-144" fmla="*/ 0 h 559593"/>
                <a:gd name="connsiteX1-145" fmla="*/ 128588 w 302419"/>
                <a:gd name="connsiteY1-146" fmla="*/ 14287 h 559593"/>
                <a:gd name="connsiteX2-147" fmla="*/ 45244 w 302419"/>
                <a:gd name="connsiteY2-148" fmla="*/ 38100 h 559593"/>
                <a:gd name="connsiteX3-149" fmla="*/ 71438 w 302419"/>
                <a:gd name="connsiteY3-150" fmla="*/ 164306 h 559593"/>
                <a:gd name="connsiteX4-151" fmla="*/ 71438 w 302419"/>
                <a:gd name="connsiteY4-152" fmla="*/ 254793 h 559593"/>
                <a:gd name="connsiteX5-153" fmla="*/ 0 w 302419"/>
                <a:gd name="connsiteY5-154" fmla="*/ 559593 h 559593"/>
                <a:gd name="connsiteX6-155" fmla="*/ 61913 w 302419"/>
                <a:gd name="connsiteY6-156" fmla="*/ 497681 h 559593"/>
                <a:gd name="connsiteX7-157" fmla="*/ 180976 w 302419"/>
                <a:gd name="connsiteY7-158" fmla="*/ 445293 h 559593"/>
                <a:gd name="connsiteX8-159" fmla="*/ 302419 w 302419"/>
                <a:gd name="connsiteY8-160" fmla="*/ 426243 h 559593"/>
                <a:gd name="connsiteX9-161" fmla="*/ 264319 w 302419"/>
                <a:gd name="connsiteY9-162" fmla="*/ 0 h 559593"/>
                <a:gd name="connsiteX0-163" fmla="*/ 264319 w 302419"/>
                <a:gd name="connsiteY0-164" fmla="*/ 0 h 559593"/>
                <a:gd name="connsiteX1-165" fmla="*/ 128588 w 302419"/>
                <a:gd name="connsiteY1-166" fmla="*/ 14287 h 559593"/>
                <a:gd name="connsiteX2-167" fmla="*/ 45244 w 302419"/>
                <a:gd name="connsiteY2-168" fmla="*/ 38100 h 559593"/>
                <a:gd name="connsiteX3-169" fmla="*/ 71438 w 302419"/>
                <a:gd name="connsiteY3-170" fmla="*/ 164306 h 559593"/>
                <a:gd name="connsiteX4-171" fmla="*/ 0 w 302419"/>
                <a:gd name="connsiteY4-172" fmla="*/ 559593 h 559593"/>
                <a:gd name="connsiteX5-173" fmla="*/ 61913 w 302419"/>
                <a:gd name="connsiteY5-174" fmla="*/ 497681 h 559593"/>
                <a:gd name="connsiteX6-175" fmla="*/ 180976 w 302419"/>
                <a:gd name="connsiteY6-176" fmla="*/ 445293 h 559593"/>
                <a:gd name="connsiteX7-177" fmla="*/ 302419 w 302419"/>
                <a:gd name="connsiteY7-178" fmla="*/ 426243 h 559593"/>
                <a:gd name="connsiteX8-179" fmla="*/ 264319 w 302419"/>
                <a:gd name="connsiteY8-180" fmla="*/ 0 h 559593"/>
                <a:gd name="connsiteX0-181" fmla="*/ 264319 w 302419"/>
                <a:gd name="connsiteY0-182" fmla="*/ 0 h 559593"/>
                <a:gd name="connsiteX1-183" fmla="*/ 128588 w 302419"/>
                <a:gd name="connsiteY1-184" fmla="*/ 14287 h 559593"/>
                <a:gd name="connsiteX2-185" fmla="*/ 45244 w 302419"/>
                <a:gd name="connsiteY2-186" fmla="*/ 38100 h 559593"/>
                <a:gd name="connsiteX3-187" fmla="*/ 69999 w 302419"/>
                <a:gd name="connsiteY3-188" fmla="*/ 155067 h 559593"/>
                <a:gd name="connsiteX4-189" fmla="*/ 71438 w 302419"/>
                <a:gd name="connsiteY4-190" fmla="*/ 164306 h 559593"/>
                <a:gd name="connsiteX5-191" fmla="*/ 0 w 302419"/>
                <a:gd name="connsiteY5-192" fmla="*/ 559593 h 559593"/>
                <a:gd name="connsiteX6-193" fmla="*/ 61913 w 302419"/>
                <a:gd name="connsiteY6-194" fmla="*/ 497681 h 559593"/>
                <a:gd name="connsiteX7-195" fmla="*/ 180976 w 302419"/>
                <a:gd name="connsiteY7-196" fmla="*/ 445293 h 559593"/>
                <a:gd name="connsiteX8-197" fmla="*/ 302419 w 302419"/>
                <a:gd name="connsiteY8-198" fmla="*/ 426243 h 559593"/>
                <a:gd name="connsiteX9-199" fmla="*/ 264319 w 302419"/>
                <a:gd name="connsiteY9-200" fmla="*/ 0 h 559593"/>
                <a:gd name="connsiteX0-201" fmla="*/ 264319 w 302419"/>
                <a:gd name="connsiteY0-202" fmla="*/ 0 h 559593"/>
                <a:gd name="connsiteX1-203" fmla="*/ 128588 w 302419"/>
                <a:gd name="connsiteY1-204" fmla="*/ 14287 h 559593"/>
                <a:gd name="connsiteX2-205" fmla="*/ 45244 w 302419"/>
                <a:gd name="connsiteY2-206" fmla="*/ 38100 h 559593"/>
                <a:gd name="connsiteX3-207" fmla="*/ 71438 w 302419"/>
                <a:gd name="connsiteY3-208" fmla="*/ 164306 h 559593"/>
                <a:gd name="connsiteX4-209" fmla="*/ 0 w 302419"/>
                <a:gd name="connsiteY4-210" fmla="*/ 559593 h 559593"/>
                <a:gd name="connsiteX5-211" fmla="*/ 61913 w 302419"/>
                <a:gd name="connsiteY5-212" fmla="*/ 497681 h 559593"/>
                <a:gd name="connsiteX6-213" fmla="*/ 180976 w 302419"/>
                <a:gd name="connsiteY6-214" fmla="*/ 445293 h 559593"/>
                <a:gd name="connsiteX7-215" fmla="*/ 302419 w 302419"/>
                <a:gd name="connsiteY7-216" fmla="*/ 426243 h 559593"/>
                <a:gd name="connsiteX8-217" fmla="*/ 264319 w 302419"/>
                <a:gd name="connsiteY8-218" fmla="*/ 0 h 559593"/>
                <a:gd name="connsiteX0-219" fmla="*/ 264319 w 302419"/>
                <a:gd name="connsiteY0-220" fmla="*/ 0 h 559593"/>
                <a:gd name="connsiteX1-221" fmla="*/ 128588 w 302419"/>
                <a:gd name="connsiteY1-222" fmla="*/ 14287 h 559593"/>
                <a:gd name="connsiteX2-223" fmla="*/ 45244 w 302419"/>
                <a:gd name="connsiteY2-224" fmla="*/ 38100 h 559593"/>
                <a:gd name="connsiteX3-225" fmla="*/ 71438 w 302419"/>
                <a:gd name="connsiteY3-226" fmla="*/ 164306 h 559593"/>
                <a:gd name="connsiteX4-227" fmla="*/ 72380 w 302419"/>
                <a:gd name="connsiteY4-228" fmla="*/ 174117 h 559593"/>
                <a:gd name="connsiteX5-229" fmla="*/ 0 w 302419"/>
                <a:gd name="connsiteY5-230" fmla="*/ 559593 h 559593"/>
                <a:gd name="connsiteX6-231" fmla="*/ 61913 w 302419"/>
                <a:gd name="connsiteY6-232" fmla="*/ 497681 h 559593"/>
                <a:gd name="connsiteX7-233" fmla="*/ 180976 w 302419"/>
                <a:gd name="connsiteY7-234" fmla="*/ 445293 h 559593"/>
                <a:gd name="connsiteX8-235" fmla="*/ 302419 w 302419"/>
                <a:gd name="connsiteY8-236" fmla="*/ 426243 h 559593"/>
                <a:gd name="connsiteX9-237" fmla="*/ 264319 w 302419"/>
                <a:gd name="connsiteY9-238" fmla="*/ 0 h 559593"/>
                <a:gd name="connsiteX0-239" fmla="*/ 264319 w 302419"/>
                <a:gd name="connsiteY0-240" fmla="*/ 0 h 559593"/>
                <a:gd name="connsiteX1-241" fmla="*/ 128588 w 302419"/>
                <a:gd name="connsiteY1-242" fmla="*/ 14287 h 559593"/>
                <a:gd name="connsiteX2-243" fmla="*/ 45244 w 302419"/>
                <a:gd name="connsiteY2-244" fmla="*/ 38100 h 559593"/>
                <a:gd name="connsiteX3-245" fmla="*/ 72380 w 302419"/>
                <a:gd name="connsiteY3-246" fmla="*/ 174117 h 559593"/>
                <a:gd name="connsiteX4-247" fmla="*/ 0 w 302419"/>
                <a:gd name="connsiteY4-248" fmla="*/ 559593 h 559593"/>
                <a:gd name="connsiteX5-249" fmla="*/ 61913 w 302419"/>
                <a:gd name="connsiteY5-250" fmla="*/ 497681 h 559593"/>
                <a:gd name="connsiteX6-251" fmla="*/ 180976 w 302419"/>
                <a:gd name="connsiteY6-252" fmla="*/ 445293 h 559593"/>
                <a:gd name="connsiteX7-253" fmla="*/ 302419 w 302419"/>
                <a:gd name="connsiteY7-254" fmla="*/ 426243 h 559593"/>
                <a:gd name="connsiteX8-255" fmla="*/ 264319 w 302419"/>
                <a:gd name="connsiteY8-256" fmla="*/ 0 h 559593"/>
                <a:gd name="connsiteX0-257" fmla="*/ 264319 w 302419"/>
                <a:gd name="connsiteY0-258" fmla="*/ 0 h 559593"/>
                <a:gd name="connsiteX1-259" fmla="*/ 128588 w 302419"/>
                <a:gd name="connsiteY1-260" fmla="*/ 14287 h 559593"/>
                <a:gd name="connsiteX2-261" fmla="*/ 45244 w 302419"/>
                <a:gd name="connsiteY2-262" fmla="*/ 38100 h 559593"/>
                <a:gd name="connsiteX3-263" fmla="*/ 0 w 302419"/>
                <a:gd name="connsiteY3-264" fmla="*/ 559593 h 559593"/>
                <a:gd name="connsiteX4-265" fmla="*/ 61913 w 302419"/>
                <a:gd name="connsiteY4-266" fmla="*/ 497681 h 559593"/>
                <a:gd name="connsiteX5-267" fmla="*/ 180976 w 302419"/>
                <a:gd name="connsiteY5-268" fmla="*/ 445293 h 559593"/>
                <a:gd name="connsiteX6-269" fmla="*/ 302419 w 302419"/>
                <a:gd name="connsiteY6-270" fmla="*/ 426243 h 559593"/>
                <a:gd name="connsiteX7-271" fmla="*/ 264319 w 302419"/>
                <a:gd name="connsiteY7-272" fmla="*/ 0 h 559593"/>
                <a:gd name="connsiteX0-273" fmla="*/ 264319 w 302419"/>
                <a:gd name="connsiteY0-274" fmla="*/ 0 h 559593"/>
                <a:gd name="connsiteX1-275" fmla="*/ 128588 w 302419"/>
                <a:gd name="connsiteY1-276" fmla="*/ 14287 h 559593"/>
                <a:gd name="connsiteX2-277" fmla="*/ 45244 w 302419"/>
                <a:gd name="connsiteY2-278" fmla="*/ 38100 h 559593"/>
                <a:gd name="connsiteX3-279" fmla="*/ 0 w 302419"/>
                <a:gd name="connsiteY3-280" fmla="*/ 559593 h 559593"/>
                <a:gd name="connsiteX4-281" fmla="*/ 180976 w 302419"/>
                <a:gd name="connsiteY4-282" fmla="*/ 445293 h 559593"/>
                <a:gd name="connsiteX5-283" fmla="*/ 302419 w 302419"/>
                <a:gd name="connsiteY5-284" fmla="*/ 426243 h 559593"/>
                <a:gd name="connsiteX6-285" fmla="*/ 264319 w 302419"/>
                <a:gd name="connsiteY6-286" fmla="*/ 0 h 559593"/>
                <a:gd name="connsiteX0-287" fmla="*/ 264319 w 302419"/>
                <a:gd name="connsiteY0-288" fmla="*/ 0 h 559593"/>
                <a:gd name="connsiteX1-289" fmla="*/ 128588 w 302419"/>
                <a:gd name="connsiteY1-290" fmla="*/ 14287 h 559593"/>
                <a:gd name="connsiteX2-291" fmla="*/ 45244 w 302419"/>
                <a:gd name="connsiteY2-292" fmla="*/ 38100 h 559593"/>
                <a:gd name="connsiteX3-293" fmla="*/ 0 w 302419"/>
                <a:gd name="connsiteY3-294" fmla="*/ 559593 h 559593"/>
                <a:gd name="connsiteX4-295" fmla="*/ 302419 w 302419"/>
                <a:gd name="connsiteY4-296" fmla="*/ 426243 h 559593"/>
                <a:gd name="connsiteX5-297" fmla="*/ 264319 w 302419"/>
                <a:gd name="connsiteY5-298" fmla="*/ 0 h 559593"/>
                <a:gd name="connsiteX0-299" fmla="*/ 264319 w 302419"/>
                <a:gd name="connsiteY0-300" fmla="*/ 0 h 559593"/>
                <a:gd name="connsiteX1-301" fmla="*/ 45244 w 302419"/>
                <a:gd name="connsiteY1-302" fmla="*/ 38100 h 559593"/>
                <a:gd name="connsiteX2-303" fmla="*/ 0 w 302419"/>
                <a:gd name="connsiteY2-304" fmla="*/ 559593 h 559593"/>
                <a:gd name="connsiteX3-305" fmla="*/ 302419 w 302419"/>
                <a:gd name="connsiteY3-306" fmla="*/ 426243 h 559593"/>
                <a:gd name="connsiteX4-307" fmla="*/ 264319 w 302419"/>
                <a:gd name="connsiteY4-308" fmla="*/ 0 h 559593"/>
                <a:gd name="connsiteX0-309" fmla="*/ 328612 w 366712"/>
                <a:gd name="connsiteY0-310" fmla="*/ 0 h 559593"/>
                <a:gd name="connsiteX1-311" fmla="*/ 0 w 366712"/>
                <a:gd name="connsiteY1-312" fmla="*/ 2381 h 559593"/>
                <a:gd name="connsiteX2-313" fmla="*/ 64293 w 366712"/>
                <a:gd name="connsiteY2-314" fmla="*/ 559593 h 559593"/>
                <a:gd name="connsiteX3-315" fmla="*/ 366712 w 366712"/>
                <a:gd name="connsiteY3-316" fmla="*/ 426243 h 559593"/>
                <a:gd name="connsiteX4-317" fmla="*/ 328612 w 366712"/>
                <a:gd name="connsiteY4-318" fmla="*/ 0 h 559593"/>
                <a:gd name="connsiteX0-319" fmla="*/ 328612 w 366712"/>
                <a:gd name="connsiteY0-320" fmla="*/ 0 h 564356"/>
                <a:gd name="connsiteX1-321" fmla="*/ 0 w 366712"/>
                <a:gd name="connsiteY1-322" fmla="*/ 2381 h 564356"/>
                <a:gd name="connsiteX2-323" fmla="*/ 2384 w 366712"/>
                <a:gd name="connsiteY2-324" fmla="*/ 564356 h 564356"/>
                <a:gd name="connsiteX3-325" fmla="*/ 366712 w 366712"/>
                <a:gd name="connsiteY3-326" fmla="*/ 426243 h 564356"/>
                <a:gd name="connsiteX4-327" fmla="*/ 328612 w 366712"/>
                <a:gd name="connsiteY4-328" fmla="*/ 0 h 564356"/>
                <a:gd name="connsiteX0-329" fmla="*/ 328612 w 328612"/>
                <a:gd name="connsiteY0-330" fmla="*/ 0 h 564356"/>
                <a:gd name="connsiteX1-331" fmla="*/ 0 w 328612"/>
                <a:gd name="connsiteY1-332" fmla="*/ 2381 h 564356"/>
                <a:gd name="connsiteX2-333" fmla="*/ 2384 w 328612"/>
                <a:gd name="connsiteY2-334" fmla="*/ 564356 h 564356"/>
                <a:gd name="connsiteX3-335" fmla="*/ 328612 w 328612"/>
                <a:gd name="connsiteY3-336" fmla="*/ 0 h 564356"/>
                <a:gd name="connsiteX0-337" fmla="*/ 230981 w 230981"/>
                <a:gd name="connsiteY0-338" fmla="*/ 0 h 561975"/>
                <a:gd name="connsiteX1-339" fmla="*/ 0 w 230981"/>
                <a:gd name="connsiteY1-340" fmla="*/ 0 h 561975"/>
                <a:gd name="connsiteX2-341" fmla="*/ 2384 w 230981"/>
                <a:gd name="connsiteY2-342" fmla="*/ 561975 h 561975"/>
                <a:gd name="connsiteX3-343" fmla="*/ 230981 w 230981"/>
                <a:gd name="connsiteY3-344" fmla="*/ 0 h 5619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30981" h="561975">
                  <a:moveTo>
                    <a:pt x="230981" y="0"/>
                  </a:moveTo>
                  <a:lnTo>
                    <a:pt x="0" y="0"/>
                  </a:lnTo>
                  <a:cubicBezTo>
                    <a:pt x="795" y="187325"/>
                    <a:pt x="1589" y="374650"/>
                    <a:pt x="2384" y="561975"/>
                  </a:cubicBezTo>
                  <a:lnTo>
                    <a:pt x="230981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413839">
                    <a:alpha val="30000"/>
                  </a:srgbClr>
                </a:gs>
                <a:gs pos="55000">
                  <a:srgbClr val="4C4241">
                    <a:alpha val="0"/>
                  </a:srgbClr>
                </a:gs>
              </a:gsLst>
              <a:lin ang="12000000" scaled="0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矩形 89"/>
            <p:cNvSpPr/>
            <p:nvPr/>
          </p:nvSpPr>
          <p:spPr>
            <a:xfrm>
              <a:off x="2771801" y="1228860"/>
              <a:ext cx="1728192" cy="559259"/>
            </a:xfrm>
            <a:prstGeom prst="rect">
              <a:avLst/>
            </a:prstGeom>
            <a:gradFill flip="none" rotWithShape="1">
              <a:gsLst>
                <a:gs pos="60000">
                  <a:schemeClr val="bg1">
                    <a:lumMod val="8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任意多边形 90"/>
            <p:cNvSpPr/>
            <p:nvPr/>
          </p:nvSpPr>
          <p:spPr>
            <a:xfrm rot="5400000">
              <a:off x="2937131" y="1624428"/>
              <a:ext cx="230981" cy="556877"/>
            </a:xfrm>
            <a:custGeom>
              <a:avLst/>
              <a:gdLst>
                <a:gd name="connsiteX0" fmla="*/ 264319 w 302419"/>
                <a:gd name="connsiteY0" fmla="*/ 0 h 559593"/>
                <a:gd name="connsiteX1" fmla="*/ 128588 w 302419"/>
                <a:gd name="connsiteY1" fmla="*/ 14287 h 559593"/>
                <a:gd name="connsiteX2" fmla="*/ 57150 w 302419"/>
                <a:gd name="connsiteY2" fmla="*/ 40481 h 559593"/>
                <a:gd name="connsiteX3" fmla="*/ 71438 w 302419"/>
                <a:gd name="connsiteY3" fmla="*/ 164306 h 559593"/>
                <a:gd name="connsiteX4" fmla="*/ 71438 w 302419"/>
                <a:gd name="connsiteY4" fmla="*/ 254793 h 559593"/>
                <a:gd name="connsiteX5" fmla="*/ 61913 w 302419"/>
                <a:gd name="connsiteY5" fmla="*/ 352425 h 559593"/>
                <a:gd name="connsiteX6" fmla="*/ 38100 w 302419"/>
                <a:gd name="connsiteY6" fmla="*/ 461962 h 559593"/>
                <a:gd name="connsiteX7" fmla="*/ 0 w 302419"/>
                <a:gd name="connsiteY7" fmla="*/ 559593 h 559593"/>
                <a:gd name="connsiteX8" fmla="*/ 61913 w 302419"/>
                <a:gd name="connsiteY8" fmla="*/ 495300 h 559593"/>
                <a:gd name="connsiteX9" fmla="*/ 178594 w 302419"/>
                <a:gd name="connsiteY9" fmla="*/ 442912 h 559593"/>
                <a:gd name="connsiteX10" fmla="*/ 302419 w 302419"/>
                <a:gd name="connsiteY10" fmla="*/ 426243 h 559593"/>
                <a:gd name="connsiteX11" fmla="*/ 264319 w 302419"/>
                <a:gd name="connsiteY11" fmla="*/ 0 h 559593"/>
                <a:gd name="connsiteX0-1" fmla="*/ 264319 w 302419"/>
                <a:gd name="connsiteY0-2" fmla="*/ 0 h 559593"/>
                <a:gd name="connsiteX1-3" fmla="*/ 128588 w 302419"/>
                <a:gd name="connsiteY1-4" fmla="*/ 14287 h 559593"/>
                <a:gd name="connsiteX2-5" fmla="*/ 57150 w 302419"/>
                <a:gd name="connsiteY2-6" fmla="*/ 40481 h 559593"/>
                <a:gd name="connsiteX3-7" fmla="*/ 71438 w 302419"/>
                <a:gd name="connsiteY3-8" fmla="*/ 164306 h 559593"/>
                <a:gd name="connsiteX4-9" fmla="*/ 71438 w 302419"/>
                <a:gd name="connsiteY4-10" fmla="*/ 254793 h 559593"/>
                <a:gd name="connsiteX5-11" fmla="*/ 61913 w 302419"/>
                <a:gd name="connsiteY5-12" fmla="*/ 352425 h 559593"/>
                <a:gd name="connsiteX6-13" fmla="*/ 38100 w 302419"/>
                <a:gd name="connsiteY6-14" fmla="*/ 461962 h 559593"/>
                <a:gd name="connsiteX7-15" fmla="*/ 0 w 302419"/>
                <a:gd name="connsiteY7-16" fmla="*/ 559593 h 559593"/>
                <a:gd name="connsiteX8-17" fmla="*/ 61913 w 302419"/>
                <a:gd name="connsiteY8-18" fmla="*/ 495300 h 559593"/>
                <a:gd name="connsiteX9-19" fmla="*/ 178594 w 302419"/>
                <a:gd name="connsiteY9-20" fmla="*/ 442912 h 559593"/>
                <a:gd name="connsiteX10-21" fmla="*/ 302419 w 302419"/>
                <a:gd name="connsiteY10-22" fmla="*/ 426243 h 559593"/>
                <a:gd name="connsiteX11-23" fmla="*/ 264319 w 302419"/>
                <a:gd name="connsiteY11-24" fmla="*/ 0 h 559593"/>
                <a:gd name="connsiteX0-25" fmla="*/ 264319 w 302419"/>
                <a:gd name="connsiteY0-26" fmla="*/ 0 h 559593"/>
                <a:gd name="connsiteX1-27" fmla="*/ 128588 w 302419"/>
                <a:gd name="connsiteY1-28" fmla="*/ 14287 h 559593"/>
                <a:gd name="connsiteX2-29" fmla="*/ 57150 w 302419"/>
                <a:gd name="connsiteY2-30" fmla="*/ 40481 h 559593"/>
                <a:gd name="connsiteX3-31" fmla="*/ 71438 w 302419"/>
                <a:gd name="connsiteY3-32" fmla="*/ 164306 h 559593"/>
                <a:gd name="connsiteX4-33" fmla="*/ 71438 w 302419"/>
                <a:gd name="connsiteY4-34" fmla="*/ 254793 h 559593"/>
                <a:gd name="connsiteX5-35" fmla="*/ 61913 w 302419"/>
                <a:gd name="connsiteY5-36" fmla="*/ 352425 h 559593"/>
                <a:gd name="connsiteX6-37" fmla="*/ 38100 w 302419"/>
                <a:gd name="connsiteY6-38" fmla="*/ 461962 h 559593"/>
                <a:gd name="connsiteX7-39" fmla="*/ 0 w 302419"/>
                <a:gd name="connsiteY7-40" fmla="*/ 559593 h 559593"/>
                <a:gd name="connsiteX8-41" fmla="*/ 61913 w 302419"/>
                <a:gd name="connsiteY8-42" fmla="*/ 497681 h 559593"/>
                <a:gd name="connsiteX9-43" fmla="*/ 178594 w 302419"/>
                <a:gd name="connsiteY9-44" fmla="*/ 442912 h 559593"/>
                <a:gd name="connsiteX10-45" fmla="*/ 302419 w 302419"/>
                <a:gd name="connsiteY10-46" fmla="*/ 426243 h 559593"/>
                <a:gd name="connsiteX11-47" fmla="*/ 264319 w 302419"/>
                <a:gd name="connsiteY11-48" fmla="*/ 0 h 559593"/>
                <a:gd name="connsiteX0-49" fmla="*/ 264319 w 302419"/>
                <a:gd name="connsiteY0-50" fmla="*/ 0 h 559593"/>
                <a:gd name="connsiteX1-51" fmla="*/ 128588 w 302419"/>
                <a:gd name="connsiteY1-52" fmla="*/ 14287 h 559593"/>
                <a:gd name="connsiteX2-53" fmla="*/ 57150 w 302419"/>
                <a:gd name="connsiteY2-54" fmla="*/ 40481 h 559593"/>
                <a:gd name="connsiteX3-55" fmla="*/ 71438 w 302419"/>
                <a:gd name="connsiteY3-56" fmla="*/ 164306 h 559593"/>
                <a:gd name="connsiteX4-57" fmla="*/ 71438 w 302419"/>
                <a:gd name="connsiteY4-58" fmla="*/ 254793 h 559593"/>
                <a:gd name="connsiteX5-59" fmla="*/ 61913 w 302419"/>
                <a:gd name="connsiteY5-60" fmla="*/ 352425 h 559593"/>
                <a:gd name="connsiteX6-61" fmla="*/ 38100 w 302419"/>
                <a:gd name="connsiteY6-62" fmla="*/ 461962 h 559593"/>
                <a:gd name="connsiteX7-63" fmla="*/ 0 w 302419"/>
                <a:gd name="connsiteY7-64" fmla="*/ 559593 h 559593"/>
                <a:gd name="connsiteX8-65" fmla="*/ 61913 w 302419"/>
                <a:gd name="connsiteY8-66" fmla="*/ 497681 h 559593"/>
                <a:gd name="connsiteX9-67" fmla="*/ 180976 w 302419"/>
                <a:gd name="connsiteY9-68" fmla="*/ 445293 h 559593"/>
                <a:gd name="connsiteX10-69" fmla="*/ 302419 w 302419"/>
                <a:gd name="connsiteY10-70" fmla="*/ 426243 h 559593"/>
                <a:gd name="connsiteX11-71" fmla="*/ 264319 w 302419"/>
                <a:gd name="connsiteY11-72" fmla="*/ 0 h 559593"/>
                <a:gd name="connsiteX0-73" fmla="*/ 264319 w 302419"/>
                <a:gd name="connsiteY0-74" fmla="*/ 0 h 559593"/>
                <a:gd name="connsiteX1-75" fmla="*/ 128588 w 302419"/>
                <a:gd name="connsiteY1-76" fmla="*/ 14287 h 559593"/>
                <a:gd name="connsiteX2-77" fmla="*/ 52387 w 302419"/>
                <a:gd name="connsiteY2-78" fmla="*/ 35718 h 559593"/>
                <a:gd name="connsiteX3-79" fmla="*/ 71438 w 302419"/>
                <a:gd name="connsiteY3-80" fmla="*/ 164306 h 559593"/>
                <a:gd name="connsiteX4-81" fmla="*/ 71438 w 302419"/>
                <a:gd name="connsiteY4-82" fmla="*/ 254793 h 559593"/>
                <a:gd name="connsiteX5-83" fmla="*/ 61913 w 302419"/>
                <a:gd name="connsiteY5-84" fmla="*/ 352425 h 559593"/>
                <a:gd name="connsiteX6-85" fmla="*/ 38100 w 302419"/>
                <a:gd name="connsiteY6-86" fmla="*/ 461962 h 559593"/>
                <a:gd name="connsiteX7-87" fmla="*/ 0 w 302419"/>
                <a:gd name="connsiteY7-88" fmla="*/ 559593 h 559593"/>
                <a:gd name="connsiteX8-89" fmla="*/ 61913 w 302419"/>
                <a:gd name="connsiteY8-90" fmla="*/ 497681 h 559593"/>
                <a:gd name="connsiteX9-91" fmla="*/ 180976 w 302419"/>
                <a:gd name="connsiteY9-92" fmla="*/ 445293 h 559593"/>
                <a:gd name="connsiteX10-93" fmla="*/ 302419 w 302419"/>
                <a:gd name="connsiteY10-94" fmla="*/ 426243 h 559593"/>
                <a:gd name="connsiteX11-95" fmla="*/ 264319 w 302419"/>
                <a:gd name="connsiteY11-96" fmla="*/ 0 h 559593"/>
                <a:gd name="connsiteX0-97" fmla="*/ 264319 w 302419"/>
                <a:gd name="connsiteY0-98" fmla="*/ 0 h 559593"/>
                <a:gd name="connsiteX1-99" fmla="*/ 128588 w 302419"/>
                <a:gd name="connsiteY1-100" fmla="*/ 14287 h 559593"/>
                <a:gd name="connsiteX2-101" fmla="*/ 45244 w 302419"/>
                <a:gd name="connsiteY2-102" fmla="*/ 38100 h 559593"/>
                <a:gd name="connsiteX3-103" fmla="*/ 71438 w 302419"/>
                <a:gd name="connsiteY3-104" fmla="*/ 164306 h 559593"/>
                <a:gd name="connsiteX4-105" fmla="*/ 71438 w 302419"/>
                <a:gd name="connsiteY4-106" fmla="*/ 254793 h 559593"/>
                <a:gd name="connsiteX5-107" fmla="*/ 61913 w 302419"/>
                <a:gd name="connsiteY5-108" fmla="*/ 352425 h 559593"/>
                <a:gd name="connsiteX6-109" fmla="*/ 38100 w 302419"/>
                <a:gd name="connsiteY6-110" fmla="*/ 461962 h 559593"/>
                <a:gd name="connsiteX7-111" fmla="*/ 0 w 302419"/>
                <a:gd name="connsiteY7-112" fmla="*/ 559593 h 559593"/>
                <a:gd name="connsiteX8-113" fmla="*/ 61913 w 302419"/>
                <a:gd name="connsiteY8-114" fmla="*/ 497681 h 559593"/>
                <a:gd name="connsiteX9-115" fmla="*/ 180976 w 302419"/>
                <a:gd name="connsiteY9-116" fmla="*/ 445293 h 559593"/>
                <a:gd name="connsiteX10-117" fmla="*/ 302419 w 302419"/>
                <a:gd name="connsiteY10-118" fmla="*/ 426243 h 559593"/>
                <a:gd name="connsiteX11-119" fmla="*/ 264319 w 302419"/>
                <a:gd name="connsiteY11-120" fmla="*/ 0 h 559593"/>
                <a:gd name="connsiteX0-121" fmla="*/ 264319 w 302419"/>
                <a:gd name="connsiteY0-122" fmla="*/ 0 h 559593"/>
                <a:gd name="connsiteX1-123" fmla="*/ 128588 w 302419"/>
                <a:gd name="connsiteY1-124" fmla="*/ 14287 h 559593"/>
                <a:gd name="connsiteX2-125" fmla="*/ 45244 w 302419"/>
                <a:gd name="connsiteY2-126" fmla="*/ 38100 h 559593"/>
                <a:gd name="connsiteX3-127" fmla="*/ 71438 w 302419"/>
                <a:gd name="connsiteY3-128" fmla="*/ 164306 h 559593"/>
                <a:gd name="connsiteX4-129" fmla="*/ 71438 w 302419"/>
                <a:gd name="connsiteY4-130" fmla="*/ 254793 h 559593"/>
                <a:gd name="connsiteX5-131" fmla="*/ 61913 w 302419"/>
                <a:gd name="connsiteY5-132" fmla="*/ 352425 h 559593"/>
                <a:gd name="connsiteX6-133" fmla="*/ 0 w 302419"/>
                <a:gd name="connsiteY6-134" fmla="*/ 559593 h 559593"/>
                <a:gd name="connsiteX7-135" fmla="*/ 61913 w 302419"/>
                <a:gd name="connsiteY7-136" fmla="*/ 497681 h 559593"/>
                <a:gd name="connsiteX8-137" fmla="*/ 180976 w 302419"/>
                <a:gd name="connsiteY8-138" fmla="*/ 445293 h 559593"/>
                <a:gd name="connsiteX9-139" fmla="*/ 302419 w 302419"/>
                <a:gd name="connsiteY9-140" fmla="*/ 426243 h 559593"/>
                <a:gd name="connsiteX10-141" fmla="*/ 264319 w 302419"/>
                <a:gd name="connsiteY10-142" fmla="*/ 0 h 559593"/>
                <a:gd name="connsiteX0-143" fmla="*/ 264319 w 302419"/>
                <a:gd name="connsiteY0-144" fmla="*/ 0 h 559593"/>
                <a:gd name="connsiteX1-145" fmla="*/ 128588 w 302419"/>
                <a:gd name="connsiteY1-146" fmla="*/ 14287 h 559593"/>
                <a:gd name="connsiteX2-147" fmla="*/ 45244 w 302419"/>
                <a:gd name="connsiteY2-148" fmla="*/ 38100 h 559593"/>
                <a:gd name="connsiteX3-149" fmla="*/ 71438 w 302419"/>
                <a:gd name="connsiteY3-150" fmla="*/ 164306 h 559593"/>
                <a:gd name="connsiteX4-151" fmla="*/ 71438 w 302419"/>
                <a:gd name="connsiteY4-152" fmla="*/ 254793 h 559593"/>
                <a:gd name="connsiteX5-153" fmla="*/ 0 w 302419"/>
                <a:gd name="connsiteY5-154" fmla="*/ 559593 h 559593"/>
                <a:gd name="connsiteX6-155" fmla="*/ 61913 w 302419"/>
                <a:gd name="connsiteY6-156" fmla="*/ 497681 h 559593"/>
                <a:gd name="connsiteX7-157" fmla="*/ 180976 w 302419"/>
                <a:gd name="connsiteY7-158" fmla="*/ 445293 h 559593"/>
                <a:gd name="connsiteX8-159" fmla="*/ 302419 w 302419"/>
                <a:gd name="connsiteY8-160" fmla="*/ 426243 h 559593"/>
                <a:gd name="connsiteX9-161" fmla="*/ 264319 w 302419"/>
                <a:gd name="connsiteY9-162" fmla="*/ 0 h 559593"/>
                <a:gd name="connsiteX0-163" fmla="*/ 264319 w 302419"/>
                <a:gd name="connsiteY0-164" fmla="*/ 0 h 559593"/>
                <a:gd name="connsiteX1-165" fmla="*/ 128588 w 302419"/>
                <a:gd name="connsiteY1-166" fmla="*/ 14287 h 559593"/>
                <a:gd name="connsiteX2-167" fmla="*/ 45244 w 302419"/>
                <a:gd name="connsiteY2-168" fmla="*/ 38100 h 559593"/>
                <a:gd name="connsiteX3-169" fmla="*/ 71438 w 302419"/>
                <a:gd name="connsiteY3-170" fmla="*/ 164306 h 559593"/>
                <a:gd name="connsiteX4-171" fmla="*/ 0 w 302419"/>
                <a:gd name="connsiteY4-172" fmla="*/ 559593 h 559593"/>
                <a:gd name="connsiteX5-173" fmla="*/ 61913 w 302419"/>
                <a:gd name="connsiteY5-174" fmla="*/ 497681 h 559593"/>
                <a:gd name="connsiteX6-175" fmla="*/ 180976 w 302419"/>
                <a:gd name="connsiteY6-176" fmla="*/ 445293 h 559593"/>
                <a:gd name="connsiteX7-177" fmla="*/ 302419 w 302419"/>
                <a:gd name="connsiteY7-178" fmla="*/ 426243 h 559593"/>
                <a:gd name="connsiteX8-179" fmla="*/ 264319 w 302419"/>
                <a:gd name="connsiteY8-180" fmla="*/ 0 h 559593"/>
                <a:gd name="connsiteX0-181" fmla="*/ 264319 w 302419"/>
                <a:gd name="connsiteY0-182" fmla="*/ 0 h 559593"/>
                <a:gd name="connsiteX1-183" fmla="*/ 128588 w 302419"/>
                <a:gd name="connsiteY1-184" fmla="*/ 14287 h 559593"/>
                <a:gd name="connsiteX2-185" fmla="*/ 45244 w 302419"/>
                <a:gd name="connsiteY2-186" fmla="*/ 38100 h 559593"/>
                <a:gd name="connsiteX3-187" fmla="*/ 69999 w 302419"/>
                <a:gd name="connsiteY3-188" fmla="*/ 155067 h 559593"/>
                <a:gd name="connsiteX4-189" fmla="*/ 71438 w 302419"/>
                <a:gd name="connsiteY4-190" fmla="*/ 164306 h 559593"/>
                <a:gd name="connsiteX5-191" fmla="*/ 0 w 302419"/>
                <a:gd name="connsiteY5-192" fmla="*/ 559593 h 559593"/>
                <a:gd name="connsiteX6-193" fmla="*/ 61913 w 302419"/>
                <a:gd name="connsiteY6-194" fmla="*/ 497681 h 559593"/>
                <a:gd name="connsiteX7-195" fmla="*/ 180976 w 302419"/>
                <a:gd name="connsiteY7-196" fmla="*/ 445293 h 559593"/>
                <a:gd name="connsiteX8-197" fmla="*/ 302419 w 302419"/>
                <a:gd name="connsiteY8-198" fmla="*/ 426243 h 559593"/>
                <a:gd name="connsiteX9-199" fmla="*/ 264319 w 302419"/>
                <a:gd name="connsiteY9-200" fmla="*/ 0 h 559593"/>
                <a:gd name="connsiteX0-201" fmla="*/ 264319 w 302419"/>
                <a:gd name="connsiteY0-202" fmla="*/ 0 h 559593"/>
                <a:gd name="connsiteX1-203" fmla="*/ 128588 w 302419"/>
                <a:gd name="connsiteY1-204" fmla="*/ 14287 h 559593"/>
                <a:gd name="connsiteX2-205" fmla="*/ 45244 w 302419"/>
                <a:gd name="connsiteY2-206" fmla="*/ 38100 h 559593"/>
                <a:gd name="connsiteX3-207" fmla="*/ 71438 w 302419"/>
                <a:gd name="connsiteY3-208" fmla="*/ 164306 h 559593"/>
                <a:gd name="connsiteX4-209" fmla="*/ 0 w 302419"/>
                <a:gd name="connsiteY4-210" fmla="*/ 559593 h 559593"/>
                <a:gd name="connsiteX5-211" fmla="*/ 61913 w 302419"/>
                <a:gd name="connsiteY5-212" fmla="*/ 497681 h 559593"/>
                <a:gd name="connsiteX6-213" fmla="*/ 180976 w 302419"/>
                <a:gd name="connsiteY6-214" fmla="*/ 445293 h 559593"/>
                <a:gd name="connsiteX7-215" fmla="*/ 302419 w 302419"/>
                <a:gd name="connsiteY7-216" fmla="*/ 426243 h 559593"/>
                <a:gd name="connsiteX8-217" fmla="*/ 264319 w 302419"/>
                <a:gd name="connsiteY8-218" fmla="*/ 0 h 559593"/>
                <a:gd name="connsiteX0-219" fmla="*/ 264319 w 302419"/>
                <a:gd name="connsiteY0-220" fmla="*/ 0 h 559593"/>
                <a:gd name="connsiteX1-221" fmla="*/ 128588 w 302419"/>
                <a:gd name="connsiteY1-222" fmla="*/ 14287 h 559593"/>
                <a:gd name="connsiteX2-223" fmla="*/ 45244 w 302419"/>
                <a:gd name="connsiteY2-224" fmla="*/ 38100 h 559593"/>
                <a:gd name="connsiteX3-225" fmla="*/ 71438 w 302419"/>
                <a:gd name="connsiteY3-226" fmla="*/ 164306 h 559593"/>
                <a:gd name="connsiteX4-227" fmla="*/ 72380 w 302419"/>
                <a:gd name="connsiteY4-228" fmla="*/ 174117 h 559593"/>
                <a:gd name="connsiteX5-229" fmla="*/ 0 w 302419"/>
                <a:gd name="connsiteY5-230" fmla="*/ 559593 h 559593"/>
                <a:gd name="connsiteX6-231" fmla="*/ 61913 w 302419"/>
                <a:gd name="connsiteY6-232" fmla="*/ 497681 h 559593"/>
                <a:gd name="connsiteX7-233" fmla="*/ 180976 w 302419"/>
                <a:gd name="connsiteY7-234" fmla="*/ 445293 h 559593"/>
                <a:gd name="connsiteX8-235" fmla="*/ 302419 w 302419"/>
                <a:gd name="connsiteY8-236" fmla="*/ 426243 h 559593"/>
                <a:gd name="connsiteX9-237" fmla="*/ 264319 w 302419"/>
                <a:gd name="connsiteY9-238" fmla="*/ 0 h 559593"/>
                <a:gd name="connsiteX0-239" fmla="*/ 264319 w 302419"/>
                <a:gd name="connsiteY0-240" fmla="*/ 0 h 559593"/>
                <a:gd name="connsiteX1-241" fmla="*/ 128588 w 302419"/>
                <a:gd name="connsiteY1-242" fmla="*/ 14287 h 559593"/>
                <a:gd name="connsiteX2-243" fmla="*/ 45244 w 302419"/>
                <a:gd name="connsiteY2-244" fmla="*/ 38100 h 559593"/>
                <a:gd name="connsiteX3-245" fmla="*/ 72380 w 302419"/>
                <a:gd name="connsiteY3-246" fmla="*/ 174117 h 559593"/>
                <a:gd name="connsiteX4-247" fmla="*/ 0 w 302419"/>
                <a:gd name="connsiteY4-248" fmla="*/ 559593 h 559593"/>
                <a:gd name="connsiteX5-249" fmla="*/ 61913 w 302419"/>
                <a:gd name="connsiteY5-250" fmla="*/ 497681 h 559593"/>
                <a:gd name="connsiteX6-251" fmla="*/ 180976 w 302419"/>
                <a:gd name="connsiteY6-252" fmla="*/ 445293 h 559593"/>
                <a:gd name="connsiteX7-253" fmla="*/ 302419 w 302419"/>
                <a:gd name="connsiteY7-254" fmla="*/ 426243 h 559593"/>
                <a:gd name="connsiteX8-255" fmla="*/ 264319 w 302419"/>
                <a:gd name="connsiteY8-256" fmla="*/ 0 h 559593"/>
                <a:gd name="connsiteX0-257" fmla="*/ 264319 w 302419"/>
                <a:gd name="connsiteY0-258" fmla="*/ 0 h 559593"/>
                <a:gd name="connsiteX1-259" fmla="*/ 128588 w 302419"/>
                <a:gd name="connsiteY1-260" fmla="*/ 14287 h 559593"/>
                <a:gd name="connsiteX2-261" fmla="*/ 45244 w 302419"/>
                <a:gd name="connsiteY2-262" fmla="*/ 38100 h 559593"/>
                <a:gd name="connsiteX3-263" fmla="*/ 0 w 302419"/>
                <a:gd name="connsiteY3-264" fmla="*/ 559593 h 559593"/>
                <a:gd name="connsiteX4-265" fmla="*/ 61913 w 302419"/>
                <a:gd name="connsiteY4-266" fmla="*/ 497681 h 559593"/>
                <a:gd name="connsiteX5-267" fmla="*/ 180976 w 302419"/>
                <a:gd name="connsiteY5-268" fmla="*/ 445293 h 559593"/>
                <a:gd name="connsiteX6-269" fmla="*/ 302419 w 302419"/>
                <a:gd name="connsiteY6-270" fmla="*/ 426243 h 559593"/>
                <a:gd name="connsiteX7-271" fmla="*/ 264319 w 302419"/>
                <a:gd name="connsiteY7-272" fmla="*/ 0 h 559593"/>
                <a:gd name="connsiteX0-273" fmla="*/ 264319 w 302419"/>
                <a:gd name="connsiteY0-274" fmla="*/ 0 h 559593"/>
                <a:gd name="connsiteX1-275" fmla="*/ 128588 w 302419"/>
                <a:gd name="connsiteY1-276" fmla="*/ 14287 h 559593"/>
                <a:gd name="connsiteX2-277" fmla="*/ 45244 w 302419"/>
                <a:gd name="connsiteY2-278" fmla="*/ 38100 h 559593"/>
                <a:gd name="connsiteX3-279" fmla="*/ 0 w 302419"/>
                <a:gd name="connsiteY3-280" fmla="*/ 559593 h 559593"/>
                <a:gd name="connsiteX4-281" fmla="*/ 180976 w 302419"/>
                <a:gd name="connsiteY4-282" fmla="*/ 445293 h 559593"/>
                <a:gd name="connsiteX5-283" fmla="*/ 302419 w 302419"/>
                <a:gd name="connsiteY5-284" fmla="*/ 426243 h 559593"/>
                <a:gd name="connsiteX6-285" fmla="*/ 264319 w 302419"/>
                <a:gd name="connsiteY6-286" fmla="*/ 0 h 559593"/>
                <a:gd name="connsiteX0-287" fmla="*/ 264319 w 302419"/>
                <a:gd name="connsiteY0-288" fmla="*/ 0 h 559593"/>
                <a:gd name="connsiteX1-289" fmla="*/ 128588 w 302419"/>
                <a:gd name="connsiteY1-290" fmla="*/ 14287 h 559593"/>
                <a:gd name="connsiteX2-291" fmla="*/ 45244 w 302419"/>
                <a:gd name="connsiteY2-292" fmla="*/ 38100 h 559593"/>
                <a:gd name="connsiteX3-293" fmla="*/ 0 w 302419"/>
                <a:gd name="connsiteY3-294" fmla="*/ 559593 h 559593"/>
                <a:gd name="connsiteX4-295" fmla="*/ 302419 w 302419"/>
                <a:gd name="connsiteY4-296" fmla="*/ 426243 h 559593"/>
                <a:gd name="connsiteX5-297" fmla="*/ 264319 w 302419"/>
                <a:gd name="connsiteY5-298" fmla="*/ 0 h 559593"/>
                <a:gd name="connsiteX0-299" fmla="*/ 264319 w 302419"/>
                <a:gd name="connsiteY0-300" fmla="*/ 0 h 559593"/>
                <a:gd name="connsiteX1-301" fmla="*/ 45244 w 302419"/>
                <a:gd name="connsiteY1-302" fmla="*/ 38100 h 559593"/>
                <a:gd name="connsiteX2-303" fmla="*/ 0 w 302419"/>
                <a:gd name="connsiteY2-304" fmla="*/ 559593 h 559593"/>
                <a:gd name="connsiteX3-305" fmla="*/ 302419 w 302419"/>
                <a:gd name="connsiteY3-306" fmla="*/ 426243 h 559593"/>
                <a:gd name="connsiteX4-307" fmla="*/ 264319 w 302419"/>
                <a:gd name="connsiteY4-308" fmla="*/ 0 h 559593"/>
                <a:gd name="connsiteX0-309" fmla="*/ 328612 w 366712"/>
                <a:gd name="connsiteY0-310" fmla="*/ 0 h 559593"/>
                <a:gd name="connsiteX1-311" fmla="*/ 0 w 366712"/>
                <a:gd name="connsiteY1-312" fmla="*/ 2381 h 559593"/>
                <a:gd name="connsiteX2-313" fmla="*/ 64293 w 366712"/>
                <a:gd name="connsiteY2-314" fmla="*/ 559593 h 559593"/>
                <a:gd name="connsiteX3-315" fmla="*/ 366712 w 366712"/>
                <a:gd name="connsiteY3-316" fmla="*/ 426243 h 559593"/>
                <a:gd name="connsiteX4-317" fmla="*/ 328612 w 366712"/>
                <a:gd name="connsiteY4-318" fmla="*/ 0 h 559593"/>
                <a:gd name="connsiteX0-319" fmla="*/ 328612 w 366712"/>
                <a:gd name="connsiteY0-320" fmla="*/ 0 h 564356"/>
                <a:gd name="connsiteX1-321" fmla="*/ 0 w 366712"/>
                <a:gd name="connsiteY1-322" fmla="*/ 2381 h 564356"/>
                <a:gd name="connsiteX2-323" fmla="*/ 2384 w 366712"/>
                <a:gd name="connsiteY2-324" fmla="*/ 564356 h 564356"/>
                <a:gd name="connsiteX3-325" fmla="*/ 366712 w 366712"/>
                <a:gd name="connsiteY3-326" fmla="*/ 426243 h 564356"/>
                <a:gd name="connsiteX4-327" fmla="*/ 328612 w 366712"/>
                <a:gd name="connsiteY4-328" fmla="*/ 0 h 564356"/>
                <a:gd name="connsiteX0-329" fmla="*/ 328612 w 328612"/>
                <a:gd name="connsiteY0-330" fmla="*/ 0 h 564356"/>
                <a:gd name="connsiteX1-331" fmla="*/ 0 w 328612"/>
                <a:gd name="connsiteY1-332" fmla="*/ 2381 h 564356"/>
                <a:gd name="connsiteX2-333" fmla="*/ 2384 w 328612"/>
                <a:gd name="connsiteY2-334" fmla="*/ 564356 h 564356"/>
                <a:gd name="connsiteX3-335" fmla="*/ 328612 w 328612"/>
                <a:gd name="connsiteY3-336" fmla="*/ 0 h 564356"/>
                <a:gd name="connsiteX0-337" fmla="*/ 230981 w 230981"/>
                <a:gd name="connsiteY0-338" fmla="*/ 0 h 561975"/>
                <a:gd name="connsiteX1-339" fmla="*/ 0 w 230981"/>
                <a:gd name="connsiteY1-340" fmla="*/ 0 h 561975"/>
                <a:gd name="connsiteX2-341" fmla="*/ 2384 w 230981"/>
                <a:gd name="connsiteY2-342" fmla="*/ 561975 h 561975"/>
                <a:gd name="connsiteX3-343" fmla="*/ 230981 w 230981"/>
                <a:gd name="connsiteY3-344" fmla="*/ 0 h 5619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30981" h="561975">
                  <a:moveTo>
                    <a:pt x="230981" y="0"/>
                  </a:moveTo>
                  <a:lnTo>
                    <a:pt x="0" y="0"/>
                  </a:lnTo>
                  <a:cubicBezTo>
                    <a:pt x="795" y="187325"/>
                    <a:pt x="1589" y="374650"/>
                    <a:pt x="2384" y="561975"/>
                  </a:cubicBezTo>
                  <a:lnTo>
                    <a:pt x="230981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413839">
                    <a:alpha val="30000"/>
                  </a:srgbClr>
                </a:gs>
                <a:gs pos="55000">
                  <a:srgbClr val="4C4241">
                    <a:alpha val="0"/>
                  </a:srgbClr>
                </a:gs>
              </a:gsLst>
              <a:lin ang="12000000" scaled="0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7" r="7205" b="57679"/>
          <a:stretch>
            <a:fillRect/>
          </a:stretch>
        </p:blipFill>
        <p:spPr bwMode="auto">
          <a:xfrm rot="21596103" flipH="1">
            <a:off x="2557175" y="6659039"/>
            <a:ext cx="3130716" cy="6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2684145" y="5533390"/>
            <a:ext cx="14249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潜力教师</a:t>
            </a:r>
            <a:r>
              <a:rPr lang="zh-CN" altLang="en-US" sz="1200" b="1" dirty="0">
                <a:solidFill>
                  <a:srgbClr val="FF0000"/>
                </a:solidFill>
              </a:rPr>
              <a:t>搭台子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210467" y="4320681"/>
            <a:ext cx="4913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03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563205" y="5114054"/>
            <a:ext cx="4913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02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900035" y="5902530"/>
            <a:ext cx="4913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01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9" name="组合 98"/>
          <p:cNvGrpSpPr/>
          <p:nvPr/>
        </p:nvGrpSpPr>
        <p:grpSpPr>
          <a:xfrm flipH="1">
            <a:off x="4018171" y="6359554"/>
            <a:ext cx="208724" cy="208388"/>
            <a:chOff x="3202546" y="2792701"/>
            <a:chExt cx="397794" cy="397156"/>
          </a:xfrm>
        </p:grpSpPr>
        <p:sp>
          <p:nvSpPr>
            <p:cNvPr id="100" name="Freeform 39"/>
            <p:cNvSpPr>
              <a:spLocks noEditPoints="1"/>
            </p:cNvSpPr>
            <p:nvPr/>
          </p:nvSpPr>
          <p:spPr bwMode="auto">
            <a:xfrm>
              <a:off x="3202546" y="2792701"/>
              <a:ext cx="397794" cy="397156"/>
            </a:xfrm>
            <a:custGeom>
              <a:avLst/>
              <a:gdLst>
                <a:gd name="T0" fmla="*/ 242 w 264"/>
                <a:gd name="T1" fmla="*/ 145 h 264"/>
                <a:gd name="T2" fmla="*/ 239 w 264"/>
                <a:gd name="T3" fmla="*/ 104 h 264"/>
                <a:gd name="T4" fmla="*/ 262 w 264"/>
                <a:gd name="T5" fmla="*/ 84 h 264"/>
                <a:gd name="T6" fmla="*/ 240 w 264"/>
                <a:gd name="T7" fmla="*/ 51 h 264"/>
                <a:gd name="T8" fmla="*/ 213 w 264"/>
                <a:gd name="T9" fmla="*/ 56 h 264"/>
                <a:gd name="T10" fmla="*/ 178 w 264"/>
                <a:gd name="T11" fmla="*/ 33 h 264"/>
                <a:gd name="T12" fmla="*/ 177 w 264"/>
                <a:gd name="T13" fmla="*/ 4 h 264"/>
                <a:gd name="T14" fmla="*/ 137 w 264"/>
                <a:gd name="T15" fmla="*/ 0 h 264"/>
                <a:gd name="T16" fmla="*/ 124 w 264"/>
                <a:gd name="T17" fmla="*/ 24 h 264"/>
                <a:gd name="T18" fmla="*/ 85 w 264"/>
                <a:gd name="T19" fmla="*/ 36 h 264"/>
                <a:gd name="T20" fmla="*/ 60 w 264"/>
                <a:gd name="T21" fmla="*/ 19 h 264"/>
                <a:gd name="T22" fmla="*/ 32 w 264"/>
                <a:gd name="T23" fmla="*/ 48 h 264"/>
                <a:gd name="T24" fmla="*/ 44 w 264"/>
                <a:gd name="T25" fmla="*/ 72 h 264"/>
                <a:gd name="T26" fmla="*/ 29 w 264"/>
                <a:gd name="T27" fmla="*/ 111 h 264"/>
                <a:gd name="T28" fmla="*/ 0 w 264"/>
                <a:gd name="T29" fmla="*/ 119 h 264"/>
                <a:gd name="T30" fmla="*/ 5 w 264"/>
                <a:gd name="T31" fmla="*/ 158 h 264"/>
                <a:gd name="T32" fmla="*/ 32 w 264"/>
                <a:gd name="T33" fmla="*/ 165 h 264"/>
                <a:gd name="T34" fmla="*/ 53 w 264"/>
                <a:gd name="T35" fmla="*/ 201 h 264"/>
                <a:gd name="T36" fmla="*/ 41 w 264"/>
                <a:gd name="T37" fmla="*/ 228 h 264"/>
                <a:gd name="T38" fmla="*/ 75 w 264"/>
                <a:gd name="T39" fmla="*/ 249 h 264"/>
                <a:gd name="T40" fmla="*/ 97 w 264"/>
                <a:gd name="T41" fmla="*/ 232 h 264"/>
                <a:gd name="T42" fmla="*/ 138 w 264"/>
                <a:gd name="T43" fmla="*/ 238 h 264"/>
                <a:gd name="T44" fmla="*/ 153 w 264"/>
                <a:gd name="T45" fmla="*/ 264 h 264"/>
                <a:gd name="T46" fmla="*/ 191 w 264"/>
                <a:gd name="T47" fmla="*/ 251 h 264"/>
                <a:gd name="T48" fmla="*/ 191 w 264"/>
                <a:gd name="T49" fmla="*/ 223 h 264"/>
                <a:gd name="T50" fmla="*/ 221 w 264"/>
                <a:gd name="T51" fmla="*/ 195 h 264"/>
                <a:gd name="T52" fmla="*/ 251 w 264"/>
                <a:gd name="T53" fmla="*/ 200 h 264"/>
                <a:gd name="T54" fmla="*/ 264 w 264"/>
                <a:gd name="T55" fmla="*/ 162 h 264"/>
                <a:gd name="T56" fmla="*/ 242 w 264"/>
                <a:gd name="T57" fmla="*/ 145 h 264"/>
                <a:gd name="T58" fmla="*/ 132 w 264"/>
                <a:gd name="T59" fmla="*/ 217 h 264"/>
                <a:gd name="T60" fmla="*/ 46 w 264"/>
                <a:gd name="T61" fmla="*/ 132 h 264"/>
                <a:gd name="T62" fmla="*/ 132 w 264"/>
                <a:gd name="T63" fmla="*/ 46 h 264"/>
                <a:gd name="T64" fmla="*/ 217 w 264"/>
                <a:gd name="T65" fmla="*/ 132 h 264"/>
                <a:gd name="T66" fmla="*/ 132 w 264"/>
                <a:gd name="T67" fmla="*/ 21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4" h="264">
                  <a:moveTo>
                    <a:pt x="242" y="145"/>
                  </a:moveTo>
                  <a:cubicBezTo>
                    <a:pt x="239" y="104"/>
                    <a:pt x="239" y="104"/>
                    <a:pt x="239" y="104"/>
                  </a:cubicBezTo>
                  <a:cubicBezTo>
                    <a:pt x="262" y="84"/>
                    <a:pt x="262" y="84"/>
                    <a:pt x="262" y="84"/>
                  </a:cubicBezTo>
                  <a:cubicBezTo>
                    <a:pt x="240" y="51"/>
                    <a:pt x="240" y="51"/>
                    <a:pt x="240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178" y="33"/>
                    <a:pt x="178" y="33"/>
                    <a:pt x="178" y="33"/>
                  </a:cubicBezTo>
                  <a:cubicBezTo>
                    <a:pt x="177" y="4"/>
                    <a:pt x="177" y="4"/>
                    <a:pt x="177" y="4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4" y="24"/>
                    <a:pt x="124" y="24"/>
                    <a:pt x="124" y="24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5" y="158"/>
                    <a:pt x="5" y="158"/>
                    <a:pt x="5" y="158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53" y="201"/>
                    <a:pt x="53" y="201"/>
                    <a:pt x="53" y="201"/>
                  </a:cubicBezTo>
                  <a:cubicBezTo>
                    <a:pt x="41" y="228"/>
                    <a:pt x="41" y="228"/>
                    <a:pt x="41" y="228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97" y="232"/>
                    <a:pt x="97" y="232"/>
                    <a:pt x="97" y="232"/>
                  </a:cubicBezTo>
                  <a:cubicBezTo>
                    <a:pt x="138" y="238"/>
                    <a:pt x="138" y="238"/>
                    <a:pt x="138" y="238"/>
                  </a:cubicBezTo>
                  <a:cubicBezTo>
                    <a:pt x="153" y="264"/>
                    <a:pt x="153" y="264"/>
                    <a:pt x="153" y="264"/>
                  </a:cubicBezTo>
                  <a:cubicBezTo>
                    <a:pt x="191" y="251"/>
                    <a:pt x="191" y="251"/>
                    <a:pt x="191" y="251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221" y="195"/>
                    <a:pt x="221" y="195"/>
                    <a:pt x="221" y="195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64" y="162"/>
                    <a:pt x="264" y="162"/>
                    <a:pt x="264" y="162"/>
                  </a:cubicBezTo>
                  <a:lnTo>
                    <a:pt x="242" y="145"/>
                  </a:lnTo>
                  <a:close/>
                  <a:moveTo>
                    <a:pt x="132" y="217"/>
                  </a:moveTo>
                  <a:cubicBezTo>
                    <a:pt x="85" y="217"/>
                    <a:pt x="46" y="179"/>
                    <a:pt x="46" y="132"/>
                  </a:cubicBezTo>
                  <a:cubicBezTo>
                    <a:pt x="46" y="85"/>
                    <a:pt x="85" y="46"/>
                    <a:pt x="132" y="46"/>
                  </a:cubicBezTo>
                  <a:cubicBezTo>
                    <a:pt x="179" y="46"/>
                    <a:pt x="217" y="85"/>
                    <a:pt x="217" y="132"/>
                  </a:cubicBezTo>
                  <a:cubicBezTo>
                    <a:pt x="217" y="179"/>
                    <a:pt x="179" y="217"/>
                    <a:pt x="132" y="217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FB9463"/>
                </a:gs>
                <a:gs pos="100000">
                  <a:srgbClr val="D74C35"/>
                </a:gs>
              </a:gsLst>
              <a:lin ang="600000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" name="Freeform 40"/>
            <p:cNvSpPr>
              <a:spLocks noEditPoints="1"/>
            </p:cNvSpPr>
            <p:nvPr/>
          </p:nvSpPr>
          <p:spPr bwMode="auto">
            <a:xfrm>
              <a:off x="3296257" y="2885775"/>
              <a:ext cx="210372" cy="211009"/>
            </a:xfrm>
            <a:custGeom>
              <a:avLst/>
              <a:gdLst>
                <a:gd name="T0" fmla="*/ 70 w 140"/>
                <a:gd name="T1" fmla="*/ 0 h 140"/>
                <a:gd name="T2" fmla="*/ 0 w 140"/>
                <a:gd name="T3" fmla="*/ 70 h 140"/>
                <a:gd name="T4" fmla="*/ 70 w 140"/>
                <a:gd name="T5" fmla="*/ 140 h 140"/>
                <a:gd name="T6" fmla="*/ 140 w 140"/>
                <a:gd name="T7" fmla="*/ 70 h 140"/>
                <a:gd name="T8" fmla="*/ 70 w 140"/>
                <a:gd name="T9" fmla="*/ 0 h 140"/>
                <a:gd name="T10" fmla="*/ 70 w 140"/>
                <a:gd name="T11" fmla="*/ 118 h 140"/>
                <a:gd name="T12" fmla="*/ 57 w 140"/>
                <a:gd name="T13" fmla="*/ 102 h 140"/>
                <a:gd name="T14" fmla="*/ 83 w 140"/>
                <a:gd name="T15" fmla="*/ 102 h 140"/>
                <a:gd name="T16" fmla="*/ 70 w 140"/>
                <a:gd name="T17" fmla="*/ 118 h 140"/>
                <a:gd name="T18" fmla="*/ 52 w 140"/>
                <a:gd name="T19" fmla="*/ 93 h 140"/>
                <a:gd name="T20" fmla="*/ 47 w 140"/>
                <a:gd name="T21" fmla="*/ 74 h 140"/>
                <a:gd name="T22" fmla="*/ 93 w 140"/>
                <a:gd name="T23" fmla="*/ 74 h 140"/>
                <a:gd name="T24" fmla="*/ 88 w 140"/>
                <a:gd name="T25" fmla="*/ 93 h 140"/>
                <a:gd name="T26" fmla="*/ 52 w 140"/>
                <a:gd name="T27" fmla="*/ 93 h 140"/>
                <a:gd name="T28" fmla="*/ 122 w 140"/>
                <a:gd name="T29" fmla="*/ 65 h 140"/>
                <a:gd name="T30" fmla="*/ 102 w 140"/>
                <a:gd name="T31" fmla="*/ 65 h 140"/>
                <a:gd name="T32" fmla="*/ 100 w 140"/>
                <a:gd name="T33" fmla="*/ 46 h 140"/>
                <a:gd name="T34" fmla="*/ 117 w 140"/>
                <a:gd name="T35" fmla="*/ 46 h 140"/>
                <a:gd name="T36" fmla="*/ 122 w 140"/>
                <a:gd name="T37" fmla="*/ 65 h 140"/>
                <a:gd name="T38" fmla="*/ 93 w 140"/>
                <a:gd name="T39" fmla="*/ 65 h 140"/>
                <a:gd name="T40" fmla="*/ 47 w 140"/>
                <a:gd name="T41" fmla="*/ 65 h 140"/>
                <a:gd name="T42" fmla="*/ 49 w 140"/>
                <a:gd name="T43" fmla="*/ 46 h 140"/>
                <a:gd name="T44" fmla="*/ 91 w 140"/>
                <a:gd name="T45" fmla="*/ 46 h 140"/>
                <a:gd name="T46" fmla="*/ 93 w 140"/>
                <a:gd name="T47" fmla="*/ 65 h 140"/>
                <a:gd name="T48" fmla="*/ 37 w 140"/>
                <a:gd name="T49" fmla="*/ 65 h 140"/>
                <a:gd name="T50" fmla="*/ 18 w 140"/>
                <a:gd name="T51" fmla="*/ 65 h 140"/>
                <a:gd name="T52" fmla="*/ 23 w 140"/>
                <a:gd name="T53" fmla="*/ 46 h 140"/>
                <a:gd name="T54" fmla="*/ 39 w 140"/>
                <a:gd name="T55" fmla="*/ 46 h 140"/>
                <a:gd name="T56" fmla="*/ 37 w 140"/>
                <a:gd name="T57" fmla="*/ 65 h 140"/>
                <a:gd name="T58" fmla="*/ 38 w 140"/>
                <a:gd name="T59" fmla="*/ 74 h 140"/>
                <a:gd name="T60" fmla="*/ 42 w 140"/>
                <a:gd name="T61" fmla="*/ 93 h 140"/>
                <a:gd name="T62" fmla="*/ 23 w 140"/>
                <a:gd name="T63" fmla="*/ 93 h 140"/>
                <a:gd name="T64" fmla="*/ 18 w 140"/>
                <a:gd name="T65" fmla="*/ 74 h 140"/>
                <a:gd name="T66" fmla="*/ 38 w 140"/>
                <a:gd name="T67" fmla="*/ 74 h 140"/>
                <a:gd name="T68" fmla="*/ 102 w 140"/>
                <a:gd name="T69" fmla="*/ 74 h 140"/>
                <a:gd name="T70" fmla="*/ 122 w 140"/>
                <a:gd name="T71" fmla="*/ 74 h 140"/>
                <a:gd name="T72" fmla="*/ 117 w 140"/>
                <a:gd name="T73" fmla="*/ 93 h 140"/>
                <a:gd name="T74" fmla="*/ 98 w 140"/>
                <a:gd name="T75" fmla="*/ 93 h 140"/>
                <a:gd name="T76" fmla="*/ 102 w 140"/>
                <a:gd name="T77" fmla="*/ 74 h 140"/>
                <a:gd name="T78" fmla="*/ 111 w 140"/>
                <a:gd name="T79" fmla="*/ 37 h 140"/>
                <a:gd name="T80" fmla="*/ 98 w 140"/>
                <a:gd name="T81" fmla="*/ 37 h 140"/>
                <a:gd name="T82" fmla="*/ 90 w 140"/>
                <a:gd name="T83" fmla="*/ 21 h 140"/>
                <a:gd name="T84" fmla="*/ 111 w 140"/>
                <a:gd name="T85" fmla="*/ 37 h 140"/>
                <a:gd name="T86" fmla="*/ 75 w 140"/>
                <a:gd name="T87" fmla="*/ 18 h 140"/>
                <a:gd name="T88" fmla="*/ 88 w 140"/>
                <a:gd name="T89" fmla="*/ 37 h 140"/>
                <a:gd name="T90" fmla="*/ 52 w 140"/>
                <a:gd name="T91" fmla="*/ 37 h 140"/>
                <a:gd name="T92" fmla="*/ 64 w 140"/>
                <a:gd name="T93" fmla="*/ 18 h 140"/>
                <a:gd name="T94" fmla="*/ 70 w 140"/>
                <a:gd name="T95" fmla="*/ 17 h 140"/>
                <a:gd name="T96" fmla="*/ 75 w 140"/>
                <a:gd name="T97" fmla="*/ 18 h 140"/>
                <a:gd name="T98" fmla="*/ 50 w 140"/>
                <a:gd name="T99" fmla="*/ 21 h 140"/>
                <a:gd name="T100" fmla="*/ 42 w 140"/>
                <a:gd name="T101" fmla="*/ 37 h 140"/>
                <a:gd name="T102" fmla="*/ 29 w 140"/>
                <a:gd name="T103" fmla="*/ 37 h 140"/>
                <a:gd name="T104" fmla="*/ 50 w 140"/>
                <a:gd name="T105" fmla="*/ 21 h 140"/>
                <a:gd name="T106" fmla="*/ 29 w 140"/>
                <a:gd name="T107" fmla="*/ 102 h 140"/>
                <a:gd name="T108" fmla="*/ 46 w 140"/>
                <a:gd name="T109" fmla="*/ 102 h 140"/>
                <a:gd name="T110" fmla="*/ 60 w 140"/>
                <a:gd name="T111" fmla="*/ 121 h 140"/>
                <a:gd name="T112" fmla="*/ 29 w 140"/>
                <a:gd name="T113" fmla="*/ 102 h 140"/>
                <a:gd name="T114" fmla="*/ 80 w 140"/>
                <a:gd name="T115" fmla="*/ 121 h 140"/>
                <a:gd name="T116" fmla="*/ 94 w 140"/>
                <a:gd name="T117" fmla="*/ 102 h 140"/>
                <a:gd name="T118" fmla="*/ 111 w 140"/>
                <a:gd name="T119" fmla="*/ 102 h 140"/>
                <a:gd name="T120" fmla="*/ 80 w 140"/>
                <a:gd name="T121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" h="140">
                  <a:moveTo>
                    <a:pt x="70" y="0"/>
                  </a:moveTo>
                  <a:cubicBezTo>
                    <a:pt x="31" y="0"/>
                    <a:pt x="0" y="31"/>
                    <a:pt x="0" y="70"/>
                  </a:cubicBezTo>
                  <a:cubicBezTo>
                    <a:pt x="0" y="108"/>
                    <a:pt x="31" y="140"/>
                    <a:pt x="70" y="140"/>
                  </a:cubicBezTo>
                  <a:cubicBezTo>
                    <a:pt x="108" y="140"/>
                    <a:pt x="140" y="108"/>
                    <a:pt x="140" y="70"/>
                  </a:cubicBezTo>
                  <a:cubicBezTo>
                    <a:pt x="140" y="31"/>
                    <a:pt x="108" y="0"/>
                    <a:pt x="70" y="0"/>
                  </a:cubicBezTo>
                  <a:close/>
                  <a:moveTo>
                    <a:pt x="70" y="118"/>
                  </a:moveTo>
                  <a:cubicBezTo>
                    <a:pt x="65" y="114"/>
                    <a:pt x="60" y="108"/>
                    <a:pt x="57" y="102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79" y="108"/>
                    <a:pt x="75" y="114"/>
                    <a:pt x="70" y="118"/>
                  </a:cubicBezTo>
                  <a:close/>
                  <a:moveTo>
                    <a:pt x="52" y="93"/>
                  </a:moveTo>
                  <a:cubicBezTo>
                    <a:pt x="50" y="87"/>
                    <a:pt x="48" y="81"/>
                    <a:pt x="47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2" y="81"/>
                    <a:pt x="90" y="87"/>
                    <a:pt x="88" y="93"/>
                  </a:cubicBezTo>
                  <a:lnTo>
                    <a:pt x="52" y="93"/>
                  </a:lnTo>
                  <a:close/>
                  <a:moveTo>
                    <a:pt x="122" y="65"/>
                  </a:moveTo>
                  <a:cubicBezTo>
                    <a:pt x="102" y="65"/>
                    <a:pt x="102" y="65"/>
                    <a:pt x="102" y="65"/>
                  </a:cubicBezTo>
                  <a:cubicBezTo>
                    <a:pt x="102" y="59"/>
                    <a:pt x="102" y="52"/>
                    <a:pt x="100" y="46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20" y="52"/>
                    <a:pt x="121" y="59"/>
                    <a:pt x="122" y="65"/>
                  </a:cubicBezTo>
                  <a:close/>
                  <a:moveTo>
                    <a:pt x="93" y="65"/>
                  </a:moveTo>
                  <a:cubicBezTo>
                    <a:pt x="47" y="65"/>
                    <a:pt x="47" y="65"/>
                    <a:pt x="47" y="65"/>
                  </a:cubicBezTo>
                  <a:cubicBezTo>
                    <a:pt x="47" y="59"/>
                    <a:pt x="47" y="52"/>
                    <a:pt x="49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2" y="52"/>
                    <a:pt x="93" y="59"/>
                    <a:pt x="93" y="65"/>
                  </a:cubicBezTo>
                  <a:close/>
                  <a:moveTo>
                    <a:pt x="37" y="65"/>
                  </a:moveTo>
                  <a:cubicBezTo>
                    <a:pt x="18" y="65"/>
                    <a:pt x="18" y="65"/>
                    <a:pt x="18" y="65"/>
                  </a:cubicBezTo>
                  <a:cubicBezTo>
                    <a:pt x="18" y="59"/>
                    <a:pt x="20" y="52"/>
                    <a:pt x="23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8" y="52"/>
                    <a:pt x="37" y="59"/>
                    <a:pt x="37" y="65"/>
                  </a:cubicBezTo>
                  <a:close/>
                  <a:moveTo>
                    <a:pt x="38" y="74"/>
                  </a:moveTo>
                  <a:cubicBezTo>
                    <a:pt x="38" y="81"/>
                    <a:pt x="40" y="87"/>
                    <a:pt x="42" y="93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0" y="87"/>
                    <a:pt x="18" y="81"/>
                    <a:pt x="18" y="74"/>
                  </a:cubicBezTo>
                  <a:lnTo>
                    <a:pt x="38" y="74"/>
                  </a:lnTo>
                  <a:close/>
                  <a:moveTo>
                    <a:pt x="102" y="74"/>
                  </a:moveTo>
                  <a:cubicBezTo>
                    <a:pt x="122" y="74"/>
                    <a:pt x="122" y="74"/>
                    <a:pt x="122" y="74"/>
                  </a:cubicBezTo>
                  <a:cubicBezTo>
                    <a:pt x="121" y="81"/>
                    <a:pt x="120" y="87"/>
                    <a:pt x="117" y="93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100" y="87"/>
                    <a:pt x="101" y="81"/>
                    <a:pt x="102" y="74"/>
                  </a:cubicBezTo>
                  <a:close/>
                  <a:moveTo>
                    <a:pt x="111" y="37"/>
                  </a:moveTo>
                  <a:cubicBezTo>
                    <a:pt x="98" y="37"/>
                    <a:pt x="98" y="37"/>
                    <a:pt x="98" y="37"/>
                  </a:cubicBezTo>
                  <a:cubicBezTo>
                    <a:pt x="96" y="31"/>
                    <a:pt x="93" y="26"/>
                    <a:pt x="90" y="21"/>
                  </a:cubicBezTo>
                  <a:cubicBezTo>
                    <a:pt x="98" y="25"/>
                    <a:pt x="105" y="30"/>
                    <a:pt x="111" y="37"/>
                  </a:cubicBezTo>
                  <a:close/>
                  <a:moveTo>
                    <a:pt x="75" y="18"/>
                  </a:moveTo>
                  <a:cubicBezTo>
                    <a:pt x="80" y="23"/>
                    <a:pt x="85" y="30"/>
                    <a:pt x="88" y="37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5" y="30"/>
                    <a:pt x="59" y="23"/>
                    <a:pt x="64" y="18"/>
                  </a:cubicBezTo>
                  <a:cubicBezTo>
                    <a:pt x="66" y="17"/>
                    <a:pt x="68" y="17"/>
                    <a:pt x="70" y="17"/>
                  </a:cubicBezTo>
                  <a:cubicBezTo>
                    <a:pt x="72" y="17"/>
                    <a:pt x="74" y="17"/>
                    <a:pt x="75" y="18"/>
                  </a:cubicBezTo>
                  <a:close/>
                  <a:moveTo>
                    <a:pt x="50" y="21"/>
                  </a:moveTo>
                  <a:cubicBezTo>
                    <a:pt x="47" y="26"/>
                    <a:pt x="44" y="31"/>
                    <a:pt x="42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0"/>
                    <a:pt x="42" y="25"/>
                    <a:pt x="50" y="21"/>
                  </a:cubicBezTo>
                  <a:close/>
                  <a:moveTo>
                    <a:pt x="29" y="102"/>
                  </a:moveTo>
                  <a:cubicBezTo>
                    <a:pt x="46" y="102"/>
                    <a:pt x="46" y="102"/>
                    <a:pt x="46" y="102"/>
                  </a:cubicBezTo>
                  <a:cubicBezTo>
                    <a:pt x="50" y="110"/>
                    <a:pt x="54" y="116"/>
                    <a:pt x="60" y="121"/>
                  </a:cubicBezTo>
                  <a:cubicBezTo>
                    <a:pt x="47" y="119"/>
                    <a:pt x="36" y="112"/>
                    <a:pt x="29" y="102"/>
                  </a:cubicBezTo>
                  <a:close/>
                  <a:moveTo>
                    <a:pt x="80" y="121"/>
                  </a:moveTo>
                  <a:cubicBezTo>
                    <a:pt x="85" y="116"/>
                    <a:pt x="90" y="110"/>
                    <a:pt x="94" y="102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03" y="112"/>
                    <a:pt x="92" y="119"/>
                    <a:pt x="80" y="121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FB9463"/>
                </a:gs>
                <a:gs pos="100000">
                  <a:srgbClr val="D74C35"/>
                </a:gs>
              </a:gsLst>
              <a:lin ang="600000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4704503" y="5613799"/>
            <a:ext cx="191999" cy="177950"/>
            <a:chOff x="4378714" y="1388949"/>
            <a:chExt cx="365920" cy="339145"/>
          </a:xfrm>
        </p:grpSpPr>
        <p:sp>
          <p:nvSpPr>
            <p:cNvPr id="103" name="Freeform 37"/>
            <p:cNvSpPr/>
            <p:nvPr/>
          </p:nvSpPr>
          <p:spPr bwMode="auto">
            <a:xfrm>
              <a:off x="4378714" y="1388949"/>
              <a:ext cx="228859" cy="247346"/>
            </a:xfrm>
            <a:custGeom>
              <a:avLst/>
              <a:gdLst>
                <a:gd name="T0" fmla="*/ 152 w 152"/>
                <a:gd name="T1" fmla="*/ 28 h 164"/>
                <a:gd name="T2" fmla="*/ 152 w 152"/>
                <a:gd name="T3" fmla="*/ 28 h 164"/>
                <a:gd name="T4" fmla="*/ 124 w 152"/>
                <a:gd name="T5" fmla="*/ 0 h 164"/>
                <a:gd name="T6" fmla="*/ 28 w 152"/>
                <a:gd name="T7" fmla="*/ 0 h 164"/>
                <a:gd name="T8" fmla="*/ 0 w 152"/>
                <a:gd name="T9" fmla="*/ 28 h 164"/>
                <a:gd name="T10" fmla="*/ 0 w 152"/>
                <a:gd name="T11" fmla="*/ 91 h 164"/>
                <a:gd name="T12" fmla="*/ 28 w 152"/>
                <a:gd name="T13" fmla="*/ 119 h 164"/>
                <a:gd name="T14" fmla="*/ 30 w 152"/>
                <a:gd name="T15" fmla="*/ 119 h 164"/>
                <a:gd name="T16" fmla="*/ 30 w 152"/>
                <a:gd name="T17" fmla="*/ 164 h 164"/>
                <a:gd name="T18" fmla="*/ 61 w 152"/>
                <a:gd name="T19" fmla="*/ 134 h 164"/>
                <a:gd name="T20" fmla="*/ 61 w 152"/>
                <a:gd name="T21" fmla="*/ 58 h 164"/>
                <a:gd name="T22" fmla="*/ 91 w 152"/>
                <a:gd name="T23" fmla="*/ 28 h 164"/>
                <a:gd name="T24" fmla="*/ 152 w 152"/>
                <a:gd name="T25" fmla="*/ 2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64">
                  <a:moveTo>
                    <a:pt x="152" y="28"/>
                  </a:moveTo>
                  <a:cubicBezTo>
                    <a:pt x="152" y="28"/>
                    <a:pt x="152" y="28"/>
                    <a:pt x="152" y="28"/>
                  </a:cubicBezTo>
                  <a:cubicBezTo>
                    <a:pt x="152" y="12"/>
                    <a:pt x="140" y="0"/>
                    <a:pt x="12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106"/>
                    <a:pt x="12" y="119"/>
                    <a:pt x="28" y="119"/>
                  </a:cubicBezTo>
                  <a:cubicBezTo>
                    <a:pt x="30" y="119"/>
                    <a:pt x="30" y="119"/>
                    <a:pt x="30" y="119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61" y="41"/>
                    <a:pt x="74" y="28"/>
                    <a:pt x="91" y="28"/>
                  </a:cubicBezTo>
                  <a:lnTo>
                    <a:pt x="152" y="28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EFB600"/>
                </a:gs>
                <a:gs pos="100000">
                  <a:srgbClr val="C49500"/>
                </a:gs>
              </a:gsLst>
              <a:lin ang="600000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" name="Freeform 38"/>
            <p:cNvSpPr>
              <a:spLocks noEditPoints="1"/>
            </p:cNvSpPr>
            <p:nvPr/>
          </p:nvSpPr>
          <p:spPr bwMode="auto">
            <a:xfrm>
              <a:off x="4493463" y="1453973"/>
              <a:ext cx="251171" cy="274121"/>
            </a:xfrm>
            <a:custGeom>
              <a:avLst/>
              <a:gdLst>
                <a:gd name="T0" fmla="*/ 137 w 167"/>
                <a:gd name="T1" fmla="*/ 0 h 182"/>
                <a:gd name="T2" fmla="*/ 30 w 167"/>
                <a:gd name="T3" fmla="*/ 0 h 182"/>
                <a:gd name="T4" fmla="*/ 0 w 167"/>
                <a:gd name="T5" fmla="*/ 30 h 182"/>
                <a:gd name="T6" fmla="*/ 0 w 167"/>
                <a:gd name="T7" fmla="*/ 106 h 182"/>
                <a:gd name="T8" fmla="*/ 30 w 167"/>
                <a:gd name="T9" fmla="*/ 136 h 182"/>
                <a:gd name="T10" fmla="*/ 61 w 167"/>
                <a:gd name="T11" fmla="*/ 136 h 182"/>
                <a:gd name="T12" fmla="*/ 61 w 167"/>
                <a:gd name="T13" fmla="*/ 182 h 182"/>
                <a:gd name="T14" fmla="*/ 106 w 167"/>
                <a:gd name="T15" fmla="*/ 136 h 182"/>
                <a:gd name="T16" fmla="*/ 137 w 167"/>
                <a:gd name="T17" fmla="*/ 136 h 182"/>
                <a:gd name="T18" fmla="*/ 167 w 167"/>
                <a:gd name="T19" fmla="*/ 106 h 182"/>
                <a:gd name="T20" fmla="*/ 167 w 167"/>
                <a:gd name="T21" fmla="*/ 30 h 182"/>
                <a:gd name="T22" fmla="*/ 137 w 167"/>
                <a:gd name="T23" fmla="*/ 0 h 182"/>
                <a:gd name="T24" fmla="*/ 30 w 167"/>
                <a:gd name="T25" fmla="*/ 106 h 182"/>
                <a:gd name="T26" fmla="*/ 30 w 167"/>
                <a:gd name="T27" fmla="*/ 91 h 182"/>
                <a:gd name="T28" fmla="*/ 91 w 167"/>
                <a:gd name="T29" fmla="*/ 91 h 182"/>
                <a:gd name="T30" fmla="*/ 91 w 167"/>
                <a:gd name="T31" fmla="*/ 106 h 182"/>
                <a:gd name="T32" fmla="*/ 30 w 167"/>
                <a:gd name="T33" fmla="*/ 106 h 182"/>
                <a:gd name="T34" fmla="*/ 137 w 167"/>
                <a:gd name="T35" fmla="*/ 76 h 182"/>
                <a:gd name="T36" fmla="*/ 30 w 167"/>
                <a:gd name="T37" fmla="*/ 76 h 182"/>
                <a:gd name="T38" fmla="*/ 30 w 167"/>
                <a:gd name="T39" fmla="*/ 60 h 182"/>
                <a:gd name="T40" fmla="*/ 137 w 167"/>
                <a:gd name="T41" fmla="*/ 60 h 182"/>
                <a:gd name="T42" fmla="*/ 137 w 167"/>
                <a:gd name="T43" fmla="*/ 76 h 182"/>
                <a:gd name="T44" fmla="*/ 137 w 167"/>
                <a:gd name="T45" fmla="*/ 45 h 182"/>
                <a:gd name="T46" fmla="*/ 30 w 167"/>
                <a:gd name="T47" fmla="*/ 45 h 182"/>
                <a:gd name="T48" fmla="*/ 30 w 167"/>
                <a:gd name="T49" fmla="*/ 30 h 182"/>
                <a:gd name="T50" fmla="*/ 137 w 167"/>
                <a:gd name="T51" fmla="*/ 30 h 182"/>
                <a:gd name="T52" fmla="*/ 137 w 167"/>
                <a:gd name="T53" fmla="*/ 4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7" h="182">
                  <a:moveTo>
                    <a:pt x="137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23"/>
                    <a:pt x="14" y="136"/>
                    <a:pt x="30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82"/>
                    <a:pt x="61" y="182"/>
                    <a:pt x="61" y="182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37" y="136"/>
                    <a:pt x="137" y="136"/>
                    <a:pt x="137" y="136"/>
                  </a:cubicBezTo>
                  <a:cubicBezTo>
                    <a:pt x="154" y="136"/>
                    <a:pt x="167" y="123"/>
                    <a:pt x="167" y="106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67" y="13"/>
                    <a:pt x="154" y="0"/>
                    <a:pt x="137" y="0"/>
                  </a:cubicBezTo>
                  <a:close/>
                  <a:moveTo>
                    <a:pt x="30" y="106"/>
                  </a:moveTo>
                  <a:cubicBezTo>
                    <a:pt x="30" y="91"/>
                    <a:pt x="30" y="91"/>
                    <a:pt x="30" y="91"/>
                  </a:cubicBezTo>
                  <a:cubicBezTo>
                    <a:pt x="91" y="91"/>
                    <a:pt x="91" y="91"/>
                    <a:pt x="91" y="91"/>
                  </a:cubicBezTo>
                  <a:cubicBezTo>
                    <a:pt x="91" y="106"/>
                    <a:pt x="91" y="106"/>
                    <a:pt x="91" y="106"/>
                  </a:cubicBezTo>
                  <a:lnTo>
                    <a:pt x="30" y="106"/>
                  </a:lnTo>
                  <a:close/>
                  <a:moveTo>
                    <a:pt x="137" y="76"/>
                  </a:moveTo>
                  <a:cubicBezTo>
                    <a:pt x="30" y="76"/>
                    <a:pt x="30" y="76"/>
                    <a:pt x="30" y="76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137" y="60"/>
                    <a:pt x="137" y="60"/>
                    <a:pt x="137" y="60"/>
                  </a:cubicBezTo>
                  <a:lnTo>
                    <a:pt x="137" y="76"/>
                  </a:lnTo>
                  <a:close/>
                  <a:moveTo>
                    <a:pt x="137" y="45"/>
                  </a:moveTo>
                  <a:cubicBezTo>
                    <a:pt x="30" y="45"/>
                    <a:pt x="30" y="45"/>
                    <a:pt x="30" y="45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137" y="30"/>
                    <a:pt x="137" y="30"/>
                    <a:pt x="137" y="30"/>
                  </a:cubicBezTo>
                  <a:lnTo>
                    <a:pt x="137" y="45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EFB600"/>
                </a:gs>
                <a:gs pos="100000">
                  <a:srgbClr val="C49500"/>
                </a:gs>
              </a:gsLst>
              <a:lin ang="600000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05" name="Freeform 61"/>
          <p:cNvSpPr>
            <a:spLocks noEditPoints="1"/>
          </p:cNvSpPr>
          <p:nvPr/>
        </p:nvSpPr>
        <p:spPr bwMode="auto">
          <a:xfrm>
            <a:off x="5337592" y="4780954"/>
            <a:ext cx="175275" cy="200026"/>
          </a:xfrm>
          <a:custGeom>
            <a:avLst/>
            <a:gdLst>
              <a:gd name="T0" fmla="*/ 94 w 222"/>
              <a:gd name="T1" fmla="*/ 16 h 253"/>
              <a:gd name="T2" fmla="*/ 110 w 222"/>
              <a:gd name="T3" fmla="*/ 0 h 253"/>
              <a:gd name="T4" fmla="*/ 126 w 222"/>
              <a:gd name="T5" fmla="*/ 16 h 253"/>
              <a:gd name="T6" fmla="*/ 127 w 222"/>
              <a:gd name="T7" fmla="*/ 110 h 253"/>
              <a:gd name="T8" fmla="*/ 111 w 222"/>
              <a:gd name="T9" fmla="*/ 126 h 253"/>
              <a:gd name="T10" fmla="*/ 95 w 222"/>
              <a:gd name="T11" fmla="*/ 111 h 253"/>
              <a:gd name="T12" fmla="*/ 94 w 222"/>
              <a:gd name="T13" fmla="*/ 16 h 253"/>
              <a:gd name="T14" fmla="*/ 112 w 222"/>
              <a:gd name="T15" fmla="*/ 252 h 253"/>
              <a:gd name="T16" fmla="*/ 1 w 222"/>
              <a:gd name="T17" fmla="*/ 143 h 253"/>
              <a:gd name="T18" fmla="*/ 79 w 222"/>
              <a:gd name="T19" fmla="*/ 37 h 253"/>
              <a:gd name="T20" fmla="*/ 79 w 222"/>
              <a:gd name="T21" fmla="*/ 70 h 253"/>
              <a:gd name="T22" fmla="*/ 32 w 222"/>
              <a:gd name="T23" fmla="*/ 143 h 253"/>
              <a:gd name="T24" fmla="*/ 112 w 222"/>
              <a:gd name="T25" fmla="*/ 221 h 253"/>
              <a:gd name="T26" fmla="*/ 190 w 222"/>
              <a:gd name="T27" fmla="*/ 141 h 253"/>
              <a:gd name="T28" fmla="*/ 142 w 222"/>
              <a:gd name="T29" fmla="*/ 70 h 253"/>
              <a:gd name="T30" fmla="*/ 142 w 222"/>
              <a:gd name="T31" fmla="*/ 36 h 253"/>
              <a:gd name="T32" fmla="*/ 222 w 222"/>
              <a:gd name="T33" fmla="*/ 141 h 253"/>
              <a:gd name="T34" fmla="*/ 112 w 222"/>
              <a:gd name="T35" fmla="*/ 25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22" h="253">
                <a:moveTo>
                  <a:pt x="94" y="16"/>
                </a:moveTo>
                <a:cubicBezTo>
                  <a:pt x="94" y="7"/>
                  <a:pt x="101" y="0"/>
                  <a:pt x="110" y="0"/>
                </a:cubicBezTo>
                <a:cubicBezTo>
                  <a:pt x="119" y="0"/>
                  <a:pt x="126" y="7"/>
                  <a:pt x="126" y="16"/>
                </a:cubicBezTo>
                <a:cubicBezTo>
                  <a:pt x="127" y="110"/>
                  <a:pt x="127" y="110"/>
                  <a:pt x="127" y="110"/>
                </a:cubicBezTo>
                <a:cubicBezTo>
                  <a:pt x="127" y="119"/>
                  <a:pt x="120" y="126"/>
                  <a:pt x="111" y="126"/>
                </a:cubicBezTo>
                <a:cubicBezTo>
                  <a:pt x="102" y="126"/>
                  <a:pt x="95" y="119"/>
                  <a:pt x="95" y="111"/>
                </a:cubicBezTo>
                <a:lnTo>
                  <a:pt x="94" y="16"/>
                </a:lnTo>
                <a:close/>
                <a:moveTo>
                  <a:pt x="112" y="252"/>
                </a:moveTo>
                <a:cubicBezTo>
                  <a:pt x="51" y="253"/>
                  <a:pt x="1" y="204"/>
                  <a:pt x="1" y="143"/>
                </a:cubicBezTo>
                <a:cubicBezTo>
                  <a:pt x="0" y="93"/>
                  <a:pt x="33" y="51"/>
                  <a:pt x="79" y="37"/>
                </a:cubicBezTo>
                <a:cubicBezTo>
                  <a:pt x="79" y="70"/>
                  <a:pt x="79" y="70"/>
                  <a:pt x="79" y="70"/>
                </a:cubicBezTo>
                <a:cubicBezTo>
                  <a:pt x="51" y="83"/>
                  <a:pt x="32" y="110"/>
                  <a:pt x="32" y="143"/>
                </a:cubicBezTo>
                <a:cubicBezTo>
                  <a:pt x="33" y="186"/>
                  <a:pt x="68" y="221"/>
                  <a:pt x="112" y="221"/>
                </a:cubicBezTo>
                <a:cubicBezTo>
                  <a:pt x="155" y="220"/>
                  <a:pt x="190" y="185"/>
                  <a:pt x="190" y="141"/>
                </a:cubicBezTo>
                <a:cubicBezTo>
                  <a:pt x="190" y="109"/>
                  <a:pt x="170" y="82"/>
                  <a:pt x="142" y="70"/>
                </a:cubicBezTo>
                <a:cubicBezTo>
                  <a:pt x="142" y="36"/>
                  <a:pt x="142" y="36"/>
                  <a:pt x="142" y="36"/>
                </a:cubicBezTo>
                <a:cubicBezTo>
                  <a:pt x="187" y="49"/>
                  <a:pt x="221" y="91"/>
                  <a:pt x="222" y="141"/>
                </a:cubicBezTo>
                <a:cubicBezTo>
                  <a:pt x="222" y="202"/>
                  <a:pt x="173" y="252"/>
                  <a:pt x="112" y="252"/>
                </a:cubicBezTo>
                <a:close/>
              </a:path>
            </a:pathLst>
          </a:custGeom>
          <a:gradFill flip="none" rotWithShape="1">
            <a:gsLst>
              <a:gs pos="56000">
                <a:srgbClr val="009999"/>
              </a:gs>
              <a:gs pos="100000">
                <a:srgbClr val="00504E"/>
              </a:gs>
            </a:gsLst>
            <a:lin ang="6000000" scaled="0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457575" y="4751070"/>
            <a:ext cx="13246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骨干教师</a:t>
            </a:r>
            <a:r>
              <a:rPr lang="zh-CN" altLang="en-US" sz="1200" b="1" dirty="0">
                <a:solidFill>
                  <a:srgbClr val="FF0000"/>
                </a:solidFill>
              </a:rPr>
              <a:t>压担子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2062480" y="6312535"/>
            <a:ext cx="13950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青年教师</a:t>
            </a:r>
            <a:r>
              <a:rPr lang="zh-CN" altLang="en-US" sz="1200" b="1" dirty="0" smtClean="0">
                <a:solidFill>
                  <a:srgbClr val="FF0000"/>
                </a:solidFill>
              </a:rPr>
              <a:t>铺路子</a:t>
            </a:r>
          </a:p>
        </p:txBody>
      </p:sp>
      <p:grpSp>
        <p:nvGrpSpPr>
          <p:cNvPr id="201" name="组合 200"/>
          <p:cNvGrpSpPr/>
          <p:nvPr/>
        </p:nvGrpSpPr>
        <p:grpSpPr>
          <a:xfrm>
            <a:off x="1595755" y="5699760"/>
            <a:ext cx="649605" cy="1014095"/>
            <a:chOff x="2800350" y="1844675"/>
            <a:chExt cx="2079626" cy="3440113"/>
          </a:xfrm>
        </p:grpSpPr>
        <p:sp>
          <p:nvSpPr>
            <p:cNvPr id="202" name="AutoShape 72"/>
            <p:cNvSpPr>
              <a:spLocks noChangeAspect="1" noChangeArrowheads="1" noTextEdit="1"/>
            </p:cNvSpPr>
            <p:nvPr/>
          </p:nvSpPr>
          <p:spPr bwMode="auto">
            <a:xfrm>
              <a:off x="2800350" y="1844675"/>
              <a:ext cx="2049463" cy="340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74"/>
            <p:cNvSpPr/>
            <p:nvPr/>
          </p:nvSpPr>
          <p:spPr bwMode="auto">
            <a:xfrm>
              <a:off x="4560888" y="2328863"/>
              <a:ext cx="319088" cy="333375"/>
            </a:xfrm>
            <a:custGeom>
              <a:avLst/>
              <a:gdLst>
                <a:gd name="T0" fmla="*/ 1 w 21"/>
                <a:gd name="T1" fmla="*/ 21 h 22"/>
                <a:gd name="T2" fmla="*/ 5 w 21"/>
                <a:gd name="T3" fmla="*/ 22 h 22"/>
                <a:gd name="T4" fmla="*/ 13 w 21"/>
                <a:gd name="T5" fmla="*/ 16 h 22"/>
                <a:gd name="T6" fmla="*/ 15 w 21"/>
                <a:gd name="T7" fmla="*/ 13 h 22"/>
                <a:gd name="T8" fmla="*/ 17 w 21"/>
                <a:gd name="T9" fmla="*/ 8 h 22"/>
                <a:gd name="T10" fmla="*/ 16 w 21"/>
                <a:gd name="T11" fmla="*/ 9 h 22"/>
                <a:gd name="T12" fmla="*/ 17 w 21"/>
                <a:gd name="T13" fmla="*/ 6 h 22"/>
                <a:gd name="T14" fmla="*/ 20 w 21"/>
                <a:gd name="T15" fmla="*/ 0 h 22"/>
                <a:gd name="T16" fmla="*/ 18 w 21"/>
                <a:gd name="T17" fmla="*/ 1 h 22"/>
                <a:gd name="T18" fmla="*/ 17 w 21"/>
                <a:gd name="T19" fmla="*/ 1 h 22"/>
                <a:gd name="T20" fmla="*/ 13 w 21"/>
                <a:gd name="T21" fmla="*/ 4 h 22"/>
                <a:gd name="T22" fmla="*/ 10 w 21"/>
                <a:gd name="T23" fmla="*/ 10 h 22"/>
                <a:gd name="T24" fmla="*/ 4 w 21"/>
                <a:gd name="T25" fmla="*/ 14 h 22"/>
                <a:gd name="T26" fmla="*/ 0 w 21"/>
                <a:gd name="T27" fmla="*/ 15 h 22"/>
                <a:gd name="T28" fmla="*/ 1 w 21"/>
                <a:gd name="T2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" y="21"/>
                  </a:moveTo>
                  <a:cubicBezTo>
                    <a:pt x="1" y="21"/>
                    <a:pt x="4" y="22"/>
                    <a:pt x="5" y="22"/>
                  </a:cubicBezTo>
                  <a:cubicBezTo>
                    <a:pt x="6" y="21"/>
                    <a:pt x="13" y="16"/>
                    <a:pt x="13" y="16"/>
                  </a:cubicBezTo>
                  <a:cubicBezTo>
                    <a:pt x="13" y="16"/>
                    <a:pt x="14" y="14"/>
                    <a:pt x="15" y="13"/>
                  </a:cubicBezTo>
                  <a:cubicBezTo>
                    <a:pt x="16" y="12"/>
                    <a:pt x="19" y="9"/>
                    <a:pt x="17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7"/>
                    <a:pt x="17" y="6"/>
                  </a:cubicBezTo>
                  <a:cubicBezTo>
                    <a:pt x="17" y="6"/>
                    <a:pt x="21" y="2"/>
                    <a:pt x="20" y="0"/>
                  </a:cubicBezTo>
                  <a:cubicBezTo>
                    <a:pt x="20" y="0"/>
                    <a:pt x="19" y="0"/>
                    <a:pt x="18" y="1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5" y="2"/>
                    <a:pt x="14" y="4"/>
                    <a:pt x="13" y="4"/>
                  </a:cubicBezTo>
                  <a:cubicBezTo>
                    <a:pt x="12" y="6"/>
                    <a:pt x="10" y="9"/>
                    <a:pt x="10" y="10"/>
                  </a:cubicBezTo>
                  <a:cubicBezTo>
                    <a:pt x="9" y="10"/>
                    <a:pt x="6" y="12"/>
                    <a:pt x="4" y="14"/>
                  </a:cubicBezTo>
                  <a:cubicBezTo>
                    <a:pt x="1" y="16"/>
                    <a:pt x="0" y="15"/>
                    <a:pt x="0" y="15"/>
                  </a:cubicBezTo>
                  <a:cubicBezTo>
                    <a:pt x="0" y="15"/>
                    <a:pt x="0" y="19"/>
                    <a:pt x="1" y="21"/>
                  </a:cubicBezTo>
                  <a:close/>
                </a:path>
              </a:pathLst>
            </a:custGeom>
            <a:solidFill>
              <a:srgbClr val="F1B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75"/>
            <p:cNvSpPr/>
            <p:nvPr/>
          </p:nvSpPr>
          <p:spPr bwMode="auto">
            <a:xfrm>
              <a:off x="4576763" y="2328863"/>
              <a:ext cx="303213" cy="333375"/>
            </a:xfrm>
            <a:custGeom>
              <a:avLst/>
              <a:gdLst>
                <a:gd name="T0" fmla="*/ 19 w 20"/>
                <a:gd name="T1" fmla="*/ 0 h 22"/>
                <a:gd name="T2" fmla="*/ 18 w 20"/>
                <a:gd name="T3" fmla="*/ 0 h 22"/>
                <a:gd name="T4" fmla="*/ 15 w 20"/>
                <a:gd name="T5" fmla="*/ 6 h 22"/>
                <a:gd name="T6" fmla="*/ 13 w 20"/>
                <a:gd name="T7" fmla="*/ 10 h 22"/>
                <a:gd name="T8" fmla="*/ 15 w 20"/>
                <a:gd name="T9" fmla="*/ 10 h 22"/>
                <a:gd name="T10" fmla="*/ 11 w 20"/>
                <a:gd name="T11" fmla="*/ 16 h 22"/>
                <a:gd name="T12" fmla="*/ 5 w 20"/>
                <a:gd name="T13" fmla="*/ 20 h 22"/>
                <a:gd name="T14" fmla="*/ 1 w 20"/>
                <a:gd name="T15" fmla="*/ 19 h 22"/>
                <a:gd name="T16" fmla="*/ 0 w 20"/>
                <a:gd name="T17" fmla="*/ 21 h 22"/>
                <a:gd name="T18" fmla="*/ 0 w 20"/>
                <a:gd name="T19" fmla="*/ 21 h 22"/>
                <a:gd name="T20" fmla="*/ 4 w 20"/>
                <a:gd name="T21" fmla="*/ 22 h 22"/>
                <a:gd name="T22" fmla="*/ 12 w 20"/>
                <a:gd name="T23" fmla="*/ 16 h 22"/>
                <a:gd name="T24" fmla="*/ 14 w 20"/>
                <a:gd name="T25" fmla="*/ 13 h 22"/>
                <a:gd name="T26" fmla="*/ 16 w 20"/>
                <a:gd name="T27" fmla="*/ 8 h 22"/>
                <a:gd name="T28" fmla="*/ 15 w 20"/>
                <a:gd name="T29" fmla="*/ 9 h 22"/>
                <a:gd name="T30" fmla="*/ 16 w 20"/>
                <a:gd name="T31" fmla="*/ 6 h 22"/>
                <a:gd name="T32" fmla="*/ 19 w 20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2">
                  <a:moveTo>
                    <a:pt x="19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9" y="2"/>
                    <a:pt x="15" y="6"/>
                    <a:pt x="15" y="6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5" y="9"/>
                    <a:pt x="15" y="10"/>
                  </a:cubicBezTo>
                  <a:cubicBezTo>
                    <a:pt x="14" y="11"/>
                    <a:pt x="11" y="16"/>
                    <a:pt x="11" y="16"/>
                  </a:cubicBezTo>
                  <a:cubicBezTo>
                    <a:pt x="11" y="16"/>
                    <a:pt x="8" y="18"/>
                    <a:pt x="5" y="20"/>
                  </a:cubicBezTo>
                  <a:cubicBezTo>
                    <a:pt x="1" y="22"/>
                    <a:pt x="1" y="19"/>
                    <a:pt x="1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3" y="22"/>
                    <a:pt x="4" y="22"/>
                  </a:cubicBezTo>
                  <a:cubicBezTo>
                    <a:pt x="5" y="21"/>
                    <a:pt x="12" y="16"/>
                    <a:pt x="12" y="16"/>
                  </a:cubicBezTo>
                  <a:cubicBezTo>
                    <a:pt x="12" y="16"/>
                    <a:pt x="13" y="14"/>
                    <a:pt x="14" y="13"/>
                  </a:cubicBezTo>
                  <a:cubicBezTo>
                    <a:pt x="15" y="12"/>
                    <a:pt x="18" y="9"/>
                    <a:pt x="16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7"/>
                    <a:pt x="16" y="6"/>
                  </a:cubicBezTo>
                  <a:cubicBezTo>
                    <a:pt x="16" y="6"/>
                    <a:pt x="20" y="2"/>
                    <a:pt x="19" y="0"/>
                  </a:cubicBez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76"/>
            <p:cNvSpPr/>
            <p:nvPr/>
          </p:nvSpPr>
          <p:spPr bwMode="auto">
            <a:xfrm>
              <a:off x="4729163" y="2451100"/>
              <a:ext cx="76200" cy="74613"/>
            </a:xfrm>
            <a:custGeom>
              <a:avLst/>
              <a:gdLst>
                <a:gd name="T0" fmla="*/ 0 w 5"/>
                <a:gd name="T1" fmla="*/ 5 h 5"/>
                <a:gd name="T2" fmla="*/ 5 w 5"/>
                <a:gd name="T3" fmla="*/ 2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0" y="5"/>
                    <a:pt x="3" y="2"/>
                    <a:pt x="5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4"/>
                    <a:pt x="0" y="5"/>
                  </a:cubicBez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77"/>
            <p:cNvSpPr/>
            <p:nvPr/>
          </p:nvSpPr>
          <p:spPr bwMode="auto">
            <a:xfrm>
              <a:off x="4743450" y="2359025"/>
              <a:ext cx="92075" cy="92075"/>
            </a:xfrm>
            <a:custGeom>
              <a:avLst/>
              <a:gdLst>
                <a:gd name="T0" fmla="*/ 0 w 6"/>
                <a:gd name="T1" fmla="*/ 6 h 6"/>
                <a:gd name="T2" fmla="*/ 2 w 6"/>
                <a:gd name="T3" fmla="*/ 3 h 6"/>
                <a:gd name="T4" fmla="*/ 6 w 6"/>
                <a:gd name="T5" fmla="*/ 0 h 6"/>
                <a:gd name="T6" fmla="*/ 2 w 6"/>
                <a:gd name="T7" fmla="*/ 3 h 6"/>
                <a:gd name="T8" fmla="*/ 0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cubicBezTo>
                    <a:pt x="0" y="6"/>
                    <a:pt x="2" y="3"/>
                    <a:pt x="2" y="3"/>
                  </a:cubicBezTo>
                  <a:cubicBezTo>
                    <a:pt x="3" y="3"/>
                    <a:pt x="6" y="0"/>
                    <a:pt x="6" y="0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78"/>
            <p:cNvSpPr/>
            <p:nvPr/>
          </p:nvSpPr>
          <p:spPr bwMode="auto">
            <a:xfrm>
              <a:off x="4622800" y="2495550"/>
              <a:ext cx="76200" cy="182563"/>
            </a:xfrm>
            <a:custGeom>
              <a:avLst/>
              <a:gdLst>
                <a:gd name="T0" fmla="*/ 3 w 5"/>
                <a:gd name="T1" fmla="*/ 0 h 12"/>
                <a:gd name="T2" fmla="*/ 0 w 5"/>
                <a:gd name="T3" fmla="*/ 2 h 12"/>
                <a:gd name="T4" fmla="*/ 3 w 5"/>
                <a:gd name="T5" fmla="*/ 12 h 12"/>
                <a:gd name="T6" fmla="*/ 3 w 5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2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5" y="5"/>
                    <a:pt x="3" y="0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79"/>
            <p:cNvSpPr/>
            <p:nvPr/>
          </p:nvSpPr>
          <p:spPr bwMode="auto">
            <a:xfrm>
              <a:off x="2952750" y="3435350"/>
              <a:ext cx="166688" cy="258763"/>
            </a:xfrm>
            <a:custGeom>
              <a:avLst/>
              <a:gdLst>
                <a:gd name="T0" fmla="*/ 0 w 11"/>
                <a:gd name="T1" fmla="*/ 0 h 17"/>
                <a:gd name="T2" fmla="*/ 0 w 11"/>
                <a:gd name="T3" fmla="*/ 14 h 17"/>
                <a:gd name="T4" fmla="*/ 11 w 11"/>
                <a:gd name="T5" fmla="*/ 17 h 17"/>
                <a:gd name="T6" fmla="*/ 6 w 11"/>
                <a:gd name="T7" fmla="*/ 0 h 17"/>
                <a:gd name="T8" fmla="*/ 0 w 1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0" y="0"/>
                  </a:moveTo>
                  <a:cubicBezTo>
                    <a:pt x="0" y="0"/>
                    <a:pt x="0" y="13"/>
                    <a:pt x="0" y="14"/>
                  </a:cubicBezTo>
                  <a:cubicBezTo>
                    <a:pt x="1" y="16"/>
                    <a:pt x="11" y="17"/>
                    <a:pt x="11" y="17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80"/>
            <p:cNvSpPr/>
            <p:nvPr/>
          </p:nvSpPr>
          <p:spPr bwMode="auto">
            <a:xfrm>
              <a:off x="3286125" y="2147888"/>
              <a:ext cx="242888" cy="287338"/>
            </a:xfrm>
            <a:custGeom>
              <a:avLst/>
              <a:gdLst>
                <a:gd name="T0" fmla="*/ 16 w 16"/>
                <a:gd name="T1" fmla="*/ 8 h 19"/>
                <a:gd name="T2" fmla="*/ 15 w 16"/>
                <a:gd name="T3" fmla="*/ 12 h 19"/>
                <a:gd name="T4" fmla="*/ 8 w 16"/>
                <a:gd name="T5" fmla="*/ 19 h 19"/>
                <a:gd name="T6" fmla="*/ 3 w 16"/>
                <a:gd name="T7" fmla="*/ 17 h 19"/>
                <a:gd name="T8" fmla="*/ 1 w 16"/>
                <a:gd name="T9" fmla="*/ 11 h 19"/>
                <a:gd name="T10" fmla="*/ 0 w 16"/>
                <a:gd name="T11" fmla="*/ 2 h 19"/>
                <a:gd name="T12" fmla="*/ 16 w 16"/>
                <a:gd name="T1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16" y="8"/>
                  </a:move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0" y="18"/>
                    <a:pt x="8" y="19"/>
                  </a:cubicBezTo>
                  <a:cubicBezTo>
                    <a:pt x="7" y="19"/>
                    <a:pt x="3" y="17"/>
                    <a:pt x="3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5"/>
                    <a:pt x="0" y="2"/>
                  </a:cubicBezTo>
                  <a:cubicBezTo>
                    <a:pt x="0" y="0"/>
                    <a:pt x="12" y="7"/>
                    <a:pt x="16" y="8"/>
                  </a:cubicBezTo>
                  <a:close/>
                </a:path>
              </a:pathLst>
            </a:custGeom>
            <a:solidFill>
              <a:srgbClr val="D08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81"/>
            <p:cNvSpPr/>
            <p:nvPr/>
          </p:nvSpPr>
          <p:spPr bwMode="auto">
            <a:xfrm>
              <a:off x="3316288" y="2238375"/>
              <a:ext cx="166688" cy="196850"/>
            </a:xfrm>
            <a:custGeom>
              <a:avLst/>
              <a:gdLst>
                <a:gd name="T0" fmla="*/ 0 w 11"/>
                <a:gd name="T1" fmla="*/ 0 h 13"/>
                <a:gd name="T2" fmla="*/ 4 w 11"/>
                <a:gd name="T3" fmla="*/ 5 h 13"/>
                <a:gd name="T4" fmla="*/ 11 w 11"/>
                <a:gd name="T5" fmla="*/ 9 h 13"/>
                <a:gd name="T6" fmla="*/ 6 w 11"/>
                <a:gd name="T7" fmla="*/ 13 h 13"/>
                <a:gd name="T8" fmla="*/ 1 w 11"/>
                <a:gd name="T9" fmla="*/ 11 h 13"/>
                <a:gd name="T10" fmla="*/ 0 w 11"/>
                <a:gd name="T11" fmla="*/ 7 h 13"/>
                <a:gd name="T12" fmla="*/ 0 w 11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cubicBezTo>
                    <a:pt x="1" y="0"/>
                    <a:pt x="3" y="4"/>
                    <a:pt x="4" y="5"/>
                  </a:cubicBezTo>
                  <a:cubicBezTo>
                    <a:pt x="4" y="6"/>
                    <a:pt x="8" y="8"/>
                    <a:pt x="11" y="9"/>
                  </a:cubicBezTo>
                  <a:cubicBezTo>
                    <a:pt x="9" y="11"/>
                    <a:pt x="7" y="13"/>
                    <a:pt x="6" y="13"/>
                  </a:cubicBezTo>
                  <a:cubicBezTo>
                    <a:pt x="5" y="13"/>
                    <a:pt x="1" y="11"/>
                    <a:pt x="1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82"/>
            <p:cNvSpPr/>
            <p:nvPr/>
          </p:nvSpPr>
          <p:spPr bwMode="auto">
            <a:xfrm>
              <a:off x="3209925" y="1844675"/>
              <a:ext cx="365125" cy="347663"/>
            </a:xfrm>
            <a:custGeom>
              <a:avLst/>
              <a:gdLst>
                <a:gd name="T0" fmla="*/ 23 w 24"/>
                <a:gd name="T1" fmla="*/ 6 h 23"/>
                <a:gd name="T2" fmla="*/ 24 w 24"/>
                <a:gd name="T3" fmla="*/ 5 h 23"/>
                <a:gd name="T4" fmla="*/ 18 w 24"/>
                <a:gd name="T5" fmla="*/ 0 h 23"/>
                <a:gd name="T6" fmla="*/ 9 w 24"/>
                <a:gd name="T7" fmla="*/ 0 h 23"/>
                <a:gd name="T8" fmla="*/ 2 w 24"/>
                <a:gd name="T9" fmla="*/ 6 h 23"/>
                <a:gd name="T10" fmla="*/ 1 w 24"/>
                <a:gd name="T11" fmla="*/ 13 h 23"/>
                <a:gd name="T12" fmla="*/ 4 w 24"/>
                <a:gd name="T13" fmla="*/ 20 h 23"/>
                <a:gd name="T14" fmla="*/ 23 w 24"/>
                <a:gd name="T1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3">
                  <a:moveTo>
                    <a:pt x="23" y="6"/>
                  </a:moveTo>
                  <a:cubicBezTo>
                    <a:pt x="23" y="6"/>
                    <a:pt x="24" y="5"/>
                    <a:pt x="24" y="5"/>
                  </a:cubicBezTo>
                  <a:cubicBezTo>
                    <a:pt x="23" y="4"/>
                    <a:pt x="21" y="0"/>
                    <a:pt x="18" y="0"/>
                  </a:cubicBezTo>
                  <a:cubicBezTo>
                    <a:pt x="15" y="0"/>
                    <a:pt x="9" y="0"/>
                    <a:pt x="9" y="0"/>
                  </a:cubicBezTo>
                  <a:cubicBezTo>
                    <a:pt x="9" y="0"/>
                    <a:pt x="4" y="3"/>
                    <a:pt x="2" y="6"/>
                  </a:cubicBezTo>
                  <a:cubicBezTo>
                    <a:pt x="0" y="9"/>
                    <a:pt x="1" y="13"/>
                    <a:pt x="1" y="13"/>
                  </a:cubicBezTo>
                  <a:cubicBezTo>
                    <a:pt x="1" y="13"/>
                    <a:pt x="0" y="19"/>
                    <a:pt x="4" y="20"/>
                  </a:cubicBezTo>
                  <a:cubicBezTo>
                    <a:pt x="4" y="20"/>
                    <a:pt x="11" y="23"/>
                    <a:pt x="23" y="6"/>
                  </a:cubicBez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83"/>
            <p:cNvSpPr/>
            <p:nvPr/>
          </p:nvSpPr>
          <p:spPr bwMode="auto">
            <a:xfrm>
              <a:off x="3225800" y="1935163"/>
              <a:ext cx="379413" cy="379413"/>
            </a:xfrm>
            <a:custGeom>
              <a:avLst/>
              <a:gdLst>
                <a:gd name="T0" fmla="*/ 21 w 25"/>
                <a:gd name="T1" fmla="*/ 24 h 25"/>
                <a:gd name="T2" fmla="*/ 17 w 25"/>
                <a:gd name="T3" fmla="*/ 25 h 25"/>
                <a:gd name="T4" fmla="*/ 9 w 25"/>
                <a:gd name="T5" fmla="*/ 22 h 25"/>
                <a:gd name="T6" fmla="*/ 6 w 25"/>
                <a:gd name="T7" fmla="*/ 17 h 25"/>
                <a:gd name="T8" fmla="*/ 5 w 25"/>
                <a:gd name="T9" fmla="*/ 17 h 25"/>
                <a:gd name="T10" fmla="*/ 2 w 25"/>
                <a:gd name="T11" fmla="*/ 14 h 25"/>
                <a:gd name="T12" fmla="*/ 2 w 25"/>
                <a:gd name="T13" fmla="*/ 9 h 25"/>
                <a:gd name="T14" fmla="*/ 5 w 25"/>
                <a:gd name="T15" fmla="*/ 10 h 25"/>
                <a:gd name="T16" fmla="*/ 7 w 25"/>
                <a:gd name="T17" fmla="*/ 13 h 25"/>
                <a:gd name="T18" fmla="*/ 8 w 25"/>
                <a:gd name="T19" fmla="*/ 13 h 25"/>
                <a:gd name="T20" fmla="*/ 7 w 25"/>
                <a:gd name="T21" fmla="*/ 10 h 25"/>
                <a:gd name="T22" fmla="*/ 10 w 25"/>
                <a:gd name="T23" fmla="*/ 5 h 25"/>
                <a:gd name="T24" fmla="*/ 9 w 25"/>
                <a:gd name="T25" fmla="*/ 4 h 25"/>
                <a:gd name="T26" fmla="*/ 12 w 25"/>
                <a:gd name="T27" fmla="*/ 0 h 25"/>
                <a:gd name="T28" fmla="*/ 22 w 25"/>
                <a:gd name="T29" fmla="*/ 0 h 25"/>
                <a:gd name="T30" fmla="*/ 24 w 25"/>
                <a:gd name="T31" fmla="*/ 7 h 25"/>
                <a:gd name="T32" fmla="*/ 23 w 25"/>
                <a:gd name="T33" fmla="*/ 9 h 25"/>
                <a:gd name="T34" fmla="*/ 24 w 25"/>
                <a:gd name="T35" fmla="*/ 14 h 25"/>
                <a:gd name="T36" fmla="*/ 22 w 25"/>
                <a:gd name="T37" fmla="*/ 21 h 25"/>
                <a:gd name="T38" fmla="*/ 21 w 25"/>
                <a:gd name="T39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25">
                  <a:moveTo>
                    <a:pt x="21" y="24"/>
                  </a:moveTo>
                  <a:cubicBezTo>
                    <a:pt x="21" y="24"/>
                    <a:pt x="18" y="25"/>
                    <a:pt x="17" y="25"/>
                  </a:cubicBezTo>
                  <a:cubicBezTo>
                    <a:pt x="17" y="25"/>
                    <a:pt x="11" y="25"/>
                    <a:pt x="9" y="22"/>
                  </a:cubicBezTo>
                  <a:cubicBezTo>
                    <a:pt x="7" y="19"/>
                    <a:pt x="6" y="17"/>
                    <a:pt x="6" y="17"/>
                  </a:cubicBezTo>
                  <a:cubicBezTo>
                    <a:pt x="6" y="17"/>
                    <a:pt x="5" y="17"/>
                    <a:pt x="5" y="17"/>
                  </a:cubicBezTo>
                  <a:cubicBezTo>
                    <a:pt x="4" y="17"/>
                    <a:pt x="3" y="14"/>
                    <a:pt x="2" y="14"/>
                  </a:cubicBezTo>
                  <a:cubicBezTo>
                    <a:pt x="2" y="13"/>
                    <a:pt x="0" y="10"/>
                    <a:pt x="2" y="9"/>
                  </a:cubicBezTo>
                  <a:cubicBezTo>
                    <a:pt x="3" y="8"/>
                    <a:pt x="5" y="9"/>
                    <a:pt x="5" y="10"/>
                  </a:cubicBezTo>
                  <a:cubicBezTo>
                    <a:pt x="5" y="10"/>
                    <a:pt x="7" y="13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7" y="10"/>
                    <a:pt x="7" y="10"/>
                  </a:cubicBezTo>
                  <a:cubicBezTo>
                    <a:pt x="8" y="9"/>
                    <a:pt x="11" y="6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3"/>
                    <a:pt x="12" y="1"/>
                    <a:pt x="12" y="0"/>
                  </a:cubicBezTo>
                  <a:cubicBezTo>
                    <a:pt x="13" y="0"/>
                    <a:pt x="19" y="0"/>
                    <a:pt x="22" y="0"/>
                  </a:cubicBezTo>
                  <a:cubicBezTo>
                    <a:pt x="22" y="0"/>
                    <a:pt x="24" y="3"/>
                    <a:pt x="24" y="7"/>
                  </a:cubicBezTo>
                  <a:cubicBezTo>
                    <a:pt x="24" y="7"/>
                    <a:pt x="24" y="8"/>
                    <a:pt x="23" y="9"/>
                  </a:cubicBezTo>
                  <a:cubicBezTo>
                    <a:pt x="23" y="9"/>
                    <a:pt x="25" y="11"/>
                    <a:pt x="24" y="14"/>
                  </a:cubicBezTo>
                  <a:cubicBezTo>
                    <a:pt x="24" y="17"/>
                    <a:pt x="22" y="20"/>
                    <a:pt x="22" y="21"/>
                  </a:cubicBezTo>
                  <a:cubicBezTo>
                    <a:pt x="22" y="22"/>
                    <a:pt x="22" y="24"/>
                    <a:pt x="21" y="24"/>
                  </a:cubicBezTo>
                  <a:close/>
                </a:path>
              </a:pathLst>
            </a:custGeom>
            <a:solidFill>
              <a:srgbClr val="F1B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84"/>
            <p:cNvSpPr/>
            <p:nvPr/>
          </p:nvSpPr>
          <p:spPr bwMode="auto">
            <a:xfrm>
              <a:off x="3225800" y="1935163"/>
              <a:ext cx="333375" cy="379413"/>
            </a:xfrm>
            <a:custGeom>
              <a:avLst/>
              <a:gdLst>
                <a:gd name="T0" fmla="*/ 2 w 22"/>
                <a:gd name="T1" fmla="*/ 9 h 25"/>
                <a:gd name="T2" fmla="*/ 5 w 22"/>
                <a:gd name="T3" fmla="*/ 10 h 25"/>
                <a:gd name="T4" fmla="*/ 7 w 22"/>
                <a:gd name="T5" fmla="*/ 13 h 25"/>
                <a:gd name="T6" fmla="*/ 8 w 22"/>
                <a:gd name="T7" fmla="*/ 13 h 25"/>
                <a:gd name="T8" fmla="*/ 7 w 22"/>
                <a:gd name="T9" fmla="*/ 10 h 25"/>
                <a:gd name="T10" fmla="*/ 10 w 22"/>
                <a:gd name="T11" fmla="*/ 5 h 25"/>
                <a:gd name="T12" fmla="*/ 9 w 22"/>
                <a:gd name="T13" fmla="*/ 4 h 25"/>
                <a:gd name="T14" fmla="*/ 12 w 22"/>
                <a:gd name="T15" fmla="*/ 0 h 25"/>
                <a:gd name="T16" fmla="*/ 13 w 22"/>
                <a:gd name="T17" fmla="*/ 0 h 25"/>
                <a:gd name="T18" fmla="*/ 16 w 22"/>
                <a:gd name="T19" fmla="*/ 6 h 25"/>
                <a:gd name="T20" fmla="*/ 13 w 22"/>
                <a:gd name="T21" fmla="*/ 7 h 25"/>
                <a:gd name="T22" fmla="*/ 13 w 22"/>
                <a:gd name="T23" fmla="*/ 10 h 25"/>
                <a:gd name="T24" fmla="*/ 11 w 22"/>
                <a:gd name="T25" fmla="*/ 10 h 25"/>
                <a:gd name="T26" fmla="*/ 12 w 22"/>
                <a:gd name="T27" fmla="*/ 15 h 25"/>
                <a:gd name="T28" fmla="*/ 15 w 22"/>
                <a:gd name="T29" fmla="*/ 15 h 25"/>
                <a:gd name="T30" fmla="*/ 14 w 22"/>
                <a:gd name="T31" fmla="*/ 20 h 25"/>
                <a:gd name="T32" fmla="*/ 18 w 22"/>
                <a:gd name="T33" fmla="*/ 24 h 25"/>
                <a:gd name="T34" fmla="*/ 22 w 22"/>
                <a:gd name="T35" fmla="*/ 23 h 25"/>
                <a:gd name="T36" fmla="*/ 21 w 22"/>
                <a:gd name="T37" fmla="*/ 24 h 25"/>
                <a:gd name="T38" fmla="*/ 17 w 22"/>
                <a:gd name="T39" fmla="*/ 25 h 25"/>
                <a:gd name="T40" fmla="*/ 9 w 22"/>
                <a:gd name="T41" fmla="*/ 22 h 25"/>
                <a:gd name="T42" fmla="*/ 6 w 22"/>
                <a:gd name="T43" fmla="*/ 17 h 25"/>
                <a:gd name="T44" fmla="*/ 5 w 22"/>
                <a:gd name="T45" fmla="*/ 17 h 25"/>
                <a:gd name="T46" fmla="*/ 2 w 22"/>
                <a:gd name="T47" fmla="*/ 14 h 25"/>
                <a:gd name="T48" fmla="*/ 2 w 22"/>
                <a:gd name="T4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25">
                  <a:moveTo>
                    <a:pt x="2" y="9"/>
                  </a:moveTo>
                  <a:cubicBezTo>
                    <a:pt x="3" y="8"/>
                    <a:pt x="5" y="9"/>
                    <a:pt x="5" y="10"/>
                  </a:cubicBezTo>
                  <a:cubicBezTo>
                    <a:pt x="5" y="10"/>
                    <a:pt x="7" y="13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7" y="10"/>
                    <a:pt x="7" y="10"/>
                  </a:cubicBezTo>
                  <a:cubicBezTo>
                    <a:pt x="8" y="9"/>
                    <a:pt x="11" y="6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3"/>
                    <a:pt x="12" y="1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5" y="2"/>
                    <a:pt x="17" y="6"/>
                    <a:pt x="16" y="6"/>
                  </a:cubicBezTo>
                  <a:cubicBezTo>
                    <a:pt x="15" y="6"/>
                    <a:pt x="13" y="7"/>
                    <a:pt x="13" y="7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2" y="10"/>
                    <a:pt x="11" y="10"/>
                    <a:pt x="11" y="10"/>
                  </a:cubicBezTo>
                  <a:cubicBezTo>
                    <a:pt x="11" y="11"/>
                    <a:pt x="11" y="14"/>
                    <a:pt x="12" y="15"/>
                  </a:cubicBezTo>
                  <a:cubicBezTo>
                    <a:pt x="13" y="16"/>
                    <a:pt x="15" y="15"/>
                    <a:pt x="15" y="15"/>
                  </a:cubicBezTo>
                  <a:cubicBezTo>
                    <a:pt x="14" y="16"/>
                    <a:pt x="14" y="19"/>
                    <a:pt x="14" y="20"/>
                  </a:cubicBezTo>
                  <a:cubicBezTo>
                    <a:pt x="14" y="21"/>
                    <a:pt x="16" y="23"/>
                    <a:pt x="18" y="24"/>
                  </a:cubicBezTo>
                  <a:cubicBezTo>
                    <a:pt x="18" y="24"/>
                    <a:pt x="20" y="23"/>
                    <a:pt x="22" y="23"/>
                  </a:cubicBezTo>
                  <a:cubicBezTo>
                    <a:pt x="22" y="24"/>
                    <a:pt x="21" y="24"/>
                    <a:pt x="21" y="24"/>
                  </a:cubicBezTo>
                  <a:cubicBezTo>
                    <a:pt x="21" y="24"/>
                    <a:pt x="18" y="25"/>
                    <a:pt x="17" y="25"/>
                  </a:cubicBezTo>
                  <a:cubicBezTo>
                    <a:pt x="17" y="25"/>
                    <a:pt x="11" y="25"/>
                    <a:pt x="9" y="22"/>
                  </a:cubicBezTo>
                  <a:cubicBezTo>
                    <a:pt x="7" y="19"/>
                    <a:pt x="6" y="17"/>
                    <a:pt x="6" y="17"/>
                  </a:cubicBezTo>
                  <a:cubicBezTo>
                    <a:pt x="6" y="17"/>
                    <a:pt x="5" y="17"/>
                    <a:pt x="5" y="17"/>
                  </a:cubicBezTo>
                  <a:cubicBezTo>
                    <a:pt x="4" y="17"/>
                    <a:pt x="3" y="14"/>
                    <a:pt x="2" y="14"/>
                  </a:cubicBezTo>
                  <a:cubicBezTo>
                    <a:pt x="2" y="13"/>
                    <a:pt x="0" y="10"/>
                    <a:pt x="2" y="9"/>
                  </a:cubicBez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85"/>
            <p:cNvSpPr/>
            <p:nvPr/>
          </p:nvSpPr>
          <p:spPr bwMode="auto">
            <a:xfrm>
              <a:off x="3059113" y="4405313"/>
              <a:ext cx="196850" cy="76200"/>
            </a:xfrm>
            <a:custGeom>
              <a:avLst/>
              <a:gdLst>
                <a:gd name="T0" fmla="*/ 5 w 13"/>
                <a:gd name="T1" fmla="*/ 5 h 5"/>
                <a:gd name="T2" fmla="*/ 8 w 13"/>
                <a:gd name="T3" fmla="*/ 0 h 5"/>
                <a:gd name="T4" fmla="*/ 5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5" y="5"/>
                  </a:moveTo>
                  <a:cubicBezTo>
                    <a:pt x="8" y="5"/>
                    <a:pt x="13" y="0"/>
                    <a:pt x="8" y="0"/>
                  </a:cubicBezTo>
                  <a:cubicBezTo>
                    <a:pt x="5" y="0"/>
                    <a:pt x="0" y="5"/>
                    <a:pt x="5" y="5"/>
                  </a:cubicBez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86"/>
            <p:cNvSpPr/>
            <p:nvPr/>
          </p:nvSpPr>
          <p:spPr bwMode="auto">
            <a:xfrm>
              <a:off x="2936875" y="5073650"/>
              <a:ext cx="273050" cy="211138"/>
            </a:xfrm>
            <a:custGeom>
              <a:avLst/>
              <a:gdLst>
                <a:gd name="T0" fmla="*/ 6 w 18"/>
                <a:gd name="T1" fmla="*/ 0 h 14"/>
                <a:gd name="T2" fmla="*/ 0 w 18"/>
                <a:gd name="T3" fmla="*/ 12 h 14"/>
                <a:gd name="T4" fmla="*/ 15 w 18"/>
                <a:gd name="T5" fmla="*/ 9 h 14"/>
                <a:gd name="T6" fmla="*/ 16 w 18"/>
                <a:gd name="T7" fmla="*/ 6 h 14"/>
                <a:gd name="T8" fmla="*/ 17 w 18"/>
                <a:gd name="T9" fmla="*/ 1 h 14"/>
                <a:gd name="T10" fmla="*/ 6 w 1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4">
                  <a:moveTo>
                    <a:pt x="6" y="0"/>
                  </a:moveTo>
                  <a:cubicBezTo>
                    <a:pt x="6" y="0"/>
                    <a:pt x="0" y="8"/>
                    <a:pt x="0" y="12"/>
                  </a:cubicBezTo>
                  <a:cubicBezTo>
                    <a:pt x="0" y="12"/>
                    <a:pt x="14" y="14"/>
                    <a:pt x="15" y="9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8"/>
                    <a:pt x="17" y="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87"/>
            <p:cNvSpPr/>
            <p:nvPr/>
          </p:nvSpPr>
          <p:spPr bwMode="auto">
            <a:xfrm>
              <a:off x="3665538" y="5011738"/>
              <a:ext cx="303213" cy="273050"/>
            </a:xfrm>
            <a:custGeom>
              <a:avLst/>
              <a:gdLst>
                <a:gd name="T0" fmla="*/ 0 w 20"/>
                <a:gd name="T1" fmla="*/ 4 h 18"/>
                <a:gd name="T2" fmla="*/ 0 w 20"/>
                <a:gd name="T3" fmla="*/ 10 h 18"/>
                <a:gd name="T4" fmla="*/ 6 w 20"/>
                <a:gd name="T5" fmla="*/ 13 h 18"/>
                <a:gd name="T6" fmla="*/ 7 w 20"/>
                <a:gd name="T7" fmla="*/ 16 h 18"/>
                <a:gd name="T8" fmla="*/ 7 w 20"/>
                <a:gd name="T9" fmla="*/ 16 h 18"/>
                <a:gd name="T10" fmla="*/ 20 w 20"/>
                <a:gd name="T11" fmla="*/ 17 h 18"/>
                <a:gd name="T12" fmla="*/ 20 w 20"/>
                <a:gd name="T13" fmla="*/ 14 h 18"/>
                <a:gd name="T14" fmla="*/ 12 w 20"/>
                <a:gd name="T15" fmla="*/ 4 h 18"/>
                <a:gd name="T16" fmla="*/ 0 w 20"/>
                <a:gd name="T17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8">
                  <a:moveTo>
                    <a:pt x="0" y="4"/>
                  </a:moveTo>
                  <a:cubicBezTo>
                    <a:pt x="0" y="4"/>
                    <a:pt x="0" y="8"/>
                    <a:pt x="0" y="10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6" y="13"/>
                    <a:pt x="7" y="16"/>
                    <a:pt x="7" y="16"/>
                  </a:cubicBezTo>
                  <a:cubicBezTo>
                    <a:pt x="8" y="17"/>
                    <a:pt x="7" y="16"/>
                    <a:pt x="7" y="16"/>
                  </a:cubicBezTo>
                  <a:cubicBezTo>
                    <a:pt x="7" y="16"/>
                    <a:pt x="17" y="18"/>
                    <a:pt x="20" y="17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14" y="7"/>
                    <a:pt x="12" y="4"/>
                  </a:cubicBezTo>
                  <a:cubicBezTo>
                    <a:pt x="11" y="0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88"/>
            <p:cNvSpPr/>
            <p:nvPr/>
          </p:nvSpPr>
          <p:spPr bwMode="auto">
            <a:xfrm>
              <a:off x="2967038" y="3254375"/>
              <a:ext cx="941388" cy="1909763"/>
            </a:xfrm>
            <a:custGeom>
              <a:avLst/>
              <a:gdLst>
                <a:gd name="T0" fmla="*/ 3 w 62"/>
                <a:gd name="T1" fmla="*/ 121 h 126"/>
                <a:gd name="T2" fmla="*/ 17 w 62"/>
                <a:gd name="T3" fmla="*/ 120 h 126"/>
                <a:gd name="T4" fmla="*/ 15 w 62"/>
                <a:gd name="T5" fmla="*/ 106 h 126"/>
                <a:gd name="T6" fmla="*/ 23 w 62"/>
                <a:gd name="T7" fmla="*/ 64 h 126"/>
                <a:gd name="T8" fmla="*/ 30 w 62"/>
                <a:gd name="T9" fmla="*/ 36 h 126"/>
                <a:gd name="T10" fmla="*/ 32 w 62"/>
                <a:gd name="T11" fmla="*/ 40 h 126"/>
                <a:gd name="T12" fmla="*/ 46 w 62"/>
                <a:gd name="T13" fmla="*/ 120 h 126"/>
                <a:gd name="T14" fmla="*/ 59 w 62"/>
                <a:gd name="T15" fmla="*/ 122 h 126"/>
                <a:gd name="T16" fmla="*/ 59 w 62"/>
                <a:gd name="T17" fmla="*/ 110 h 126"/>
                <a:gd name="T18" fmla="*/ 58 w 62"/>
                <a:gd name="T19" fmla="*/ 88 h 126"/>
                <a:gd name="T20" fmla="*/ 58 w 62"/>
                <a:gd name="T21" fmla="*/ 58 h 126"/>
                <a:gd name="T22" fmla="*/ 56 w 62"/>
                <a:gd name="T23" fmla="*/ 24 h 126"/>
                <a:gd name="T24" fmla="*/ 56 w 62"/>
                <a:gd name="T25" fmla="*/ 20 h 126"/>
                <a:gd name="T26" fmla="*/ 53 w 62"/>
                <a:gd name="T27" fmla="*/ 12 h 126"/>
                <a:gd name="T28" fmla="*/ 52 w 62"/>
                <a:gd name="T29" fmla="*/ 2 h 126"/>
                <a:gd name="T30" fmla="*/ 30 w 62"/>
                <a:gd name="T31" fmla="*/ 5 h 126"/>
                <a:gd name="T32" fmla="*/ 14 w 62"/>
                <a:gd name="T33" fmla="*/ 0 h 126"/>
                <a:gd name="T34" fmla="*/ 13 w 62"/>
                <a:gd name="T35" fmla="*/ 5 h 126"/>
                <a:gd name="T36" fmla="*/ 3 w 62"/>
                <a:gd name="T37" fmla="*/ 17 h 126"/>
                <a:gd name="T38" fmla="*/ 5 w 62"/>
                <a:gd name="T39" fmla="*/ 23 h 126"/>
                <a:gd name="T40" fmla="*/ 5 w 62"/>
                <a:gd name="T41" fmla="*/ 55 h 126"/>
                <a:gd name="T42" fmla="*/ 3 w 62"/>
                <a:gd name="T43" fmla="*/ 93 h 126"/>
                <a:gd name="T44" fmla="*/ 1 w 62"/>
                <a:gd name="T45" fmla="*/ 112 h 126"/>
                <a:gd name="T46" fmla="*/ 3 w 62"/>
                <a:gd name="T47" fmla="*/ 1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2" h="126">
                  <a:moveTo>
                    <a:pt x="3" y="121"/>
                  </a:moveTo>
                  <a:cubicBezTo>
                    <a:pt x="3" y="121"/>
                    <a:pt x="16" y="124"/>
                    <a:pt x="17" y="120"/>
                  </a:cubicBezTo>
                  <a:cubicBezTo>
                    <a:pt x="18" y="116"/>
                    <a:pt x="15" y="106"/>
                    <a:pt x="15" y="106"/>
                  </a:cubicBezTo>
                  <a:cubicBezTo>
                    <a:pt x="15" y="106"/>
                    <a:pt x="22" y="65"/>
                    <a:pt x="23" y="64"/>
                  </a:cubicBezTo>
                  <a:cubicBezTo>
                    <a:pt x="24" y="64"/>
                    <a:pt x="28" y="47"/>
                    <a:pt x="30" y="36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40"/>
                    <a:pt x="39" y="111"/>
                    <a:pt x="46" y="120"/>
                  </a:cubicBezTo>
                  <a:cubicBezTo>
                    <a:pt x="46" y="120"/>
                    <a:pt x="55" y="126"/>
                    <a:pt x="59" y="122"/>
                  </a:cubicBezTo>
                  <a:cubicBezTo>
                    <a:pt x="59" y="122"/>
                    <a:pt x="62" y="119"/>
                    <a:pt x="59" y="110"/>
                  </a:cubicBezTo>
                  <a:cubicBezTo>
                    <a:pt x="59" y="110"/>
                    <a:pt x="61" y="95"/>
                    <a:pt x="58" y="88"/>
                  </a:cubicBezTo>
                  <a:cubicBezTo>
                    <a:pt x="58" y="88"/>
                    <a:pt x="58" y="63"/>
                    <a:pt x="58" y="58"/>
                  </a:cubicBezTo>
                  <a:cubicBezTo>
                    <a:pt x="58" y="53"/>
                    <a:pt x="55" y="28"/>
                    <a:pt x="56" y="2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37" y="6"/>
                    <a:pt x="30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4" y="14"/>
                    <a:pt x="3" y="17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4" y="48"/>
                    <a:pt x="5" y="55"/>
                  </a:cubicBezTo>
                  <a:cubicBezTo>
                    <a:pt x="5" y="55"/>
                    <a:pt x="2" y="87"/>
                    <a:pt x="3" y="93"/>
                  </a:cubicBezTo>
                  <a:cubicBezTo>
                    <a:pt x="3" y="93"/>
                    <a:pt x="0" y="109"/>
                    <a:pt x="1" y="112"/>
                  </a:cubicBezTo>
                  <a:cubicBezTo>
                    <a:pt x="2" y="115"/>
                    <a:pt x="3" y="121"/>
                    <a:pt x="3" y="121"/>
                  </a:cubicBez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89"/>
            <p:cNvSpPr/>
            <p:nvPr/>
          </p:nvSpPr>
          <p:spPr bwMode="auto">
            <a:xfrm>
              <a:off x="3559175" y="3527425"/>
              <a:ext cx="158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90"/>
            <p:cNvSpPr/>
            <p:nvPr/>
          </p:nvSpPr>
          <p:spPr bwMode="auto">
            <a:xfrm>
              <a:off x="3695700" y="3602038"/>
              <a:ext cx="15875" cy="158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91"/>
            <p:cNvSpPr/>
            <p:nvPr/>
          </p:nvSpPr>
          <p:spPr bwMode="auto">
            <a:xfrm>
              <a:off x="3695700" y="3754438"/>
              <a:ext cx="158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92"/>
            <p:cNvSpPr/>
            <p:nvPr/>
          </p:nvSpPr>
          <p:spPr bwMode="auto">
            <a:xfrm>
              <a:off x="3013075" y="3405188"/>
              <a:ext cx="804863" cy="1712913"/>
            </a:xfrm>
            <a:custGeom>
              <a:avLst/>
              <a:gdLst>
                <a:gd name="T0" fmla="*/ 53 w 53"/>
                <a:gd name="T1" fmla="*/ 113 h 113"/>
                <a:gd name="T2" fmla="*/ 50 w 53"/>
                <a:gd name="T3" fmla="*/ 100 h 113"/>
                <a:gd name="T4" fmla="*/ 48 w 53"/>
                <a:gd name="T5" fmla="*/ 89 h 113"/>
                <a:gd name="T6" fmla="*/ 53 w 53"/>
                <a:gd name="T7" fmla="*/ 73 h 113"/>
                <a:gd name="T8" fmla="*/ 46 w 53"/>
                <a:gd name="T9" fmla="*/ 78 h 113"/>
                <a:gd name="T10" fmla="*/ 46 w 53"/>
                <a:gd name="T11" fmla="*/ 68 h 113"/>
                <a:gd name="T12" fmla="*/ 43 w 53"/>
                <a:gd name="T13" fmla="*/ 44 h 113"/>
                <a:gd name="T14" fmla="*/ 43 w 53"/>
                <a:gd name="T15" fmla="*/ 60 h 113"/>
                <a:gd name="T16" fmla="*/ 37 w 53"/>
                <a:gd name="T17" fmla="*/ 34 h 113"/>
                <a:gd name="T18" fmla="*/ 45 w 53"/>
                <a:gd name="T19" fmla="*/ 23 h 113"/>
                <a:gd name="T20" fmla="*/ 32 w 53"/>
                <a:gd name="T21" fmla="*/ 23 h 113"/>
                <a:gd name="T22" fmla="*/ 45 w 53"/>
                <a:gd name="T23" fmla="*/ 14 h 113"/>
                <a:gd name="T24" fmla="*/ 32 w 53"/>
                <a:gd name="T25" fmla="*/ 18 h 113"/>
                <a:gd name="T26" fmla="*/ 36 w 53"/>
                <a:gd name="T27" fmla="*/ 8 h 113"/>
                <a:gd name="T28" fmla="*/ 24 w 53"/>
                <a:gd name="T29" fmla="*/ 11 h 113"/>
                <a:gd name="T30" fmla="*/ 14 w 53"/>
                <a:gd name="T31" fmla="*/ 0 h 113"/>
                <a:gd name="T32" fmla="*/ 19 w 53"/>
                <a:gd name="T33" fmla="*/ 14 h 113"/>
                <a:gd name="T34" fmla="*/ 10 w 53"/>
                <a:gd name="T35" fmla="*/ 10 h 113"/>
                <a:gd name="T36" fmla="*/ 4 w 53"/>
                <a:gd name="T37" fmla="*/ 1 h 113"/>
                <a:gd name="T38" fmla="*/ 0 w 53"/>
                <a:gd name="T39" fmla="*/ 7 h 113"/>
                <a:gd name="T40" fmla="*/ 1 w 53"/>
                <a:gd name="T41" fmla="*/ 10 h 113"/>
                <a:gd name="T42" fmla="*/ 22 w 53"/>
                <a:gd name="T43" fmla="*/ 23 h 113"/>
                <a:gd name="T44" fmla="*/ 8 w 53"/>
                <a:gd name="T45" fmla="*/ 21 h 113"/>
                <a:gd name="T46" fmla="*/ 18 w 53"/>
                <a:gd name="T47" fmla="*/ 27 h 113"/>
                <a:gd name="T48" fmla="*/ 12 w 53"/>
                <a:gd name="T49" fmla="*/ 47 h 113"/>
                <a:gd name="T50" fmla="*/ 12 w 53"/>
                <a:gd name="T51" fmla="*/ 67 h 113"/>
                <a:gd name="T52" fmla="*/ 7 w 53"/>
                <a:gd name="T53" fmla="*/ 54 h 113"/>
                <a:gd name="T54" fmla="*/ 6 w 53"/>
                <a:gd name="T55" fmla="*/ 78 h 113"/>
                <a:gd name="T56" fmla="*/ 10 w 53"/>
                <a:gd name="T57" fmla="*/ 98 h 113"/>
                <a:gd name="T58" fmla="*/ 3 w 53"/>
                <a:gd name="T59" fmla="*/ 85 h 113"/>
                <a:gd name="T60" fmla="*/ 6 w 53"/>
                <a:gd name="T61" fmla="*/ 103 h 113"/>
                <a:gd name="T62" fmla="*/ 6 w 53"/>
                <a:gd name="T63" fmla="*/ 112 h 113"/>
                <a:gd name="T64" fmla="*/ 14 w 53"/>
                <a:gd name="T65" fmla="*/ 110 h 113"/>
                <a:gd name="T66" fmla="*/ 12 w 53"/>
                <a:gd name="T67" fmla="*/ 96 h 113"/>
                <a:gd name="T68" fmla="*/ 20 w 53"/>
                <a:gd name="T69" fmla="*/ 54 h 113"/>
                <a:gd name="T70" fmla="*/ 27 w 53"/>
                <a:gd name="T71" fmla="*/ 26 h 113"/>
                <a:gd name="T72" fmla="*/ 29 w 53"/>
                <a:gd name="T73" fmla="*/ 30 h 113"/>
                <a:gd name="T74" fmla="*/ 43 w 53"/>
                <a:gd name="T75" fmla="*/ 110 h 113"/>
                <a:gd name="T76" fmla="*/ 53 w 53"/>
                <a:gd name="T77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" h="113">
                  <a:moveTo>
                    <a:pt x="53" y="113"/>
                  </a:moveTo>
                  <a:cubicBezTo>
                    <a:pt x="52" y="108"/>
                    <a:pt x="51" y="102"/>
                    <a:pt x="50" y="100"/>
                  </a:cubicBezTo>
                  <a:cubicBezTo>
                    <a:pt x="48" y="96"/>
                    <a:pt x="48" y="89"/>
                    <a:pt x="48" y="89"/>
                  </a:cubicBezTo>
                  <a:cubicBezTo>
                    <a:pt x="52" y="88"/>
                    <a:pt x="53" y="73"/>
                    <a:pt x="53" y="73"/>
                  </a:cubicBezTo>
                  <a:cubicBezTo>
                    <a:pt x="53" y="73"/>
                    <a:pt x="48" y="79"/>
                    <a:pt x="46" y="78"/>
                  </a:cubicBezTo>
                  <a:cubicBezTo>
                    <a:pt x="44" y="78"/>
                    <a:pt x="45" y="75"/>
                    <a:pt x="46" y="68"/>
                  </a:cubicBezTo>
                  <a:cubicBezTo>
                    <a:pt x="47" y="62"/>
                    <a:pt x="43" y="44"/>
                    <a:pt x="43" y="44"/>
                  </a:cubicBezTo>
                  <a:cubicBezTo>
                    <a:pt x="44" y="49"/>
                    <a:pt x="43" y="60"/>
                    <a:pt x="43" y="60"/>
                  </a:cubicBezTo>
                  <a:cubicBezTo>
                    <a:pt x="43" y="60"/>
                    <a:pt x="38" y="40"/>
                    <a:pt x="37" y="34"/>
                  </a:cubicBezTo>
                  <a:cubicBezTo>
                    <a:pt x="37" y="29"/>
                    <a:pt x="44" y="24"/>
                    <a:pt x="45" y="23"/>
                  </a:cubicBezTo>
                  <a:cubicBezTo>
                    <a:pt x="39" y="28"/>
                    <a:pt x="32" y="23"/>
                    <a:pt x="32" y="23"/>
                  </a:cubicBezTo>
                  <a:cubicBezTo>
                    <a:pt x="35" y="22"/>
                    <a:pt x="43" y="16"/>
                    <a:pt x="45" y="14"/>
                  </a:cubicBezTo>
                  <a:cubicBezTo>
                    <a:pt x="41" y="16"/>
                    <a:pt x="32" y="18"/>
                    <a:pt x="32" y="1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4" y="14"/>
                    <a:pt x="28" y="17"/>
                    <a:pt x="24" y="11"/>
                  </a:cubicBezTo>
                  <a:cubicBezTo>
                    <a:pt x="21" y="5"/>
                    <a:pt x="14" y="0"/>
                    <a:pt x="14" y="0"/>
                  </a:cubicBezTo>
                  <a:cubicBezTo>
                    <a:pt x="17" y="4"/>
                    <a:pt x="19" y="14"/>
                    <a:pt x="19" y="14"/>
                  </a:cubicBezTo>
                  <a:cubicBezTo>
                    <a:pt x="19" y="14"/>
                    <a:pt x="17" y="13"/>
                    <a:pt x="10" y="10"/>
                  </a:cubicBezTo>
                  <a:cubicBezTo>
                    <a:pt x="5" y="8"/>
                    <a:pt x="4" y="4"/>
                    <a:pt x="4" y="1"/>
                  </a:cubicBezTo>
                  <a:cubicBezTo>
                    <a:pt x="2" y="4"/>
                    <a:pt x="1" y="6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23"/>
                    <a:pt x="25" y="20"/>
                    <a:pt x="22" y="23"/>
                  </a:cubicBezTo>
                  <a:cubicBezTo>
                    <a:pt x="18" y="26"/>
                    <a:pt x="8" y="21"/>
                    <a:pt x="8" y="21"/>
                  </a:cubicBezTo>
                  <a:cubicBezTo>
                    <a:pt x="10" y="25"/>
                    <a:pt x="18" y="27"/>
                    <a:pt x="18" y="27"/>
                  </a:cubicBezTo>
                  <a:cubicBezTo>
                    <a:pt x="18" y="27"/>
                    <a:pt x="18" y="35"/>
                    <a:pt x="12" y="47"/>
                  </a:cubicBezTo>
                  <a:cubicBezTo>
                    <a:pt x="7" y="58"/>
                    <a:pt x="12" y="67"/>
                    <a:pt x="12" y="67"/>
                  </a:cubicBezTo>
                  <a:cubicBezTo>
                    <a:pt x="8" y="67"/>
                    <a:pt x="7" y="54"/>
                    <a:pt x="7" y="54"/>
                  </a:cubicBezTo>
                  <a:cubicBezTo>
                    <a:pt x="7" y="54"/>
                    <a:pt x="7" y="72"/>
                    <a:pt x="6" y="78"/>
                  </a:cubicBezTo>
                  <a:cubicBezTo>
                    <a:pt x="5" y="84"/>
                    <a:pt x="10" y="98"/>
                    <a:pt x="10" y="98"/>
                  </a:cubicBezTo>
                  <a:cubicBezTo>
                    <a:pt x="5" y="98"/>
                    <a:pt x="3" y="85"/>
                    <a:pt x="3" y="85"/>
                  </a:cubicBezTo>
                  <a:cubicBezTo>
                    <a:pt x="2" y="87"/>
                    <a:pt x="4" y="98"/>
                    <a:pt x="6" y="103"/>
                  </a:cubicBezTo>
                  <a:cubicBezTo>
                    <a:pt x="7" y="105"/>
                    <a:pt x="7" y="109"/>
                    <a:pt x="6" y="112"/>
                  </a:cubicBezTo>
                  <a:cubicBezTo>
                    <a:pt x="9" y="112"/>
                    <a:pt x="13" y="112"/>
                    <a:pt x="14" y="110"/>
                  </a:cubicBezTo>
                  <a:cubicBezTo>
                    <a:pt x="15" y="106"/>
                    <a:pt x="12" y="96"/>
                    <a:pt x="12" y="96"/>
                  </a:cubicBezTo>
                  <a:cubicBezTo>
                    <a:pt x="12" y="96"/>
                    <a:pt x="19" y="55"/>
                    <a:pt x="20" y="54"/>
                  </a:cubicBezTo>
                  <a:cubicBezTo>
                    <a:pt x="21" y="54"/>
                    <a:pt x="25" y="37"/>
                    <a:pt x="27" y="26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36" y="101"/>
                    <a:pt x="43" y="110"/>
                  </a:cubicBezTo>
                  <a:cubicBezTo>
                    <a:pt x="43" y="110"/>
                    <a:pt x="48" y="113"/>
                    <a:pt x="53" y="1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93"/>
            <p:cNvSpPr/>
            <p:nvPr/>
          </p:nvSpPr>
          <p:spPr bwMode="auto">
            <a:xfrm>
              <a:off x="2997200" y="3435350"/>
              <a:ext cx="136525" cy="196850"/>
            </a:xfrm>
            <a:custGeom>
              <a:avLst/>
              <a:gdLst>
                <a:gd name="T0" fmla="*/ 0 w 9"/>
                <a:gd name="T1" fmla="*/ 6 h 13"/>
                <a:gd name="T2" fmla="*/ 5 w 9"/>
                <a:gd name="T3" fmla="*/ 13 h 13"/>
                <a:gd name="T4" fmla="*/ 5 w 9"/>
                <a:gd name="T5" fmla="*/ 7 h 13"/>
                <a:gd name="T6" fmla="*/ 7 w 9"/>
                <a:gd name="T7" fmla="*/ 0 h 13"/>
                <a:gd name="T8" fmla="*/ 0 w 9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0" y="6"/>
                  </a:moveTo>
                  <a:cubicBezTo>
                    <a:pt x="0" y="6"/>
                    <a:pt x="2" y="12"/>
                    <a:pt x="5" y="13"/>
                  </a:cubicBezTo>
                  <a:cubicBezTo>
                    <a:pt x="5" y="13"/>
                    <a:pt x="3" y="8"/>
                    <a:pt x="5" y="7"/>
                  </a:cubicBezTo>
                  <a:cubicBezTo>
                    <a:pt x="5" y="7"/>
                    <a:pt x="9" y="4"/>
                    <a:pt x="7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94"/>
            <p:cNvSpPr/>
            <p:nvPr/>
          </p:nvSpPr>
          <p:spPr bwMode="auto">
            <a:xfrm>
              <a:off x="3059113" y="2298700"/>
              <a:ext cx="712788" cy="1030288"/>
            </a:xfrm>
            <a:custGeom>
              <a:avLst/>
              <a:gdLst>
                <a:gd name="T0" fmla="*/ 14 w 47"/>
                <a:gd name="T1" fmla="*/ 0 h 68"/>
                <a:gd name="T2" fmla="*/ 20 w 47"/>
                <a:gd name="T3" fmla="*/ 7 h 68"/>
                <a:gd name="T4" fmla="*/ 30 w 47"/>
                <a:gd name="T5" fmla="*/ 5 h 68"/>
                <a:gd name="T6" fmla="*/ 40 w 47"/>
                <a:gd name="T7" fmla="*/ 46 h 68"/>
                <a:gd name="T8" fmla="*/ 47 w 47"/>
                <a:gd name="T9" fmla="*/ 66 h 68"/>
                <a:gd name="T10" fmla="*/ 24 w 47"/>
                <a:gd name="T11" fmla="*/ 68 h 68"/>
                <a:gd name="T12" fmla="*/ 2 w 47"/>
                <a:gd name="T13" fmla="*/ 66 h 68"/>
                <a:gd name="T14" fmla="*/ 0 w 47"/>
                <a:gd name="T15" fmla="*/ 20 h 68"/>
                <a:gd name="T16" fmla="*/ 14 w 47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68">
                  <a:moveTo>
                    <a:pt x="14" y="0"/>
                  </a:moveTo>
                  <a:cubicBezTo>
                    <a:pt x="14" y="0"/>
                    <a:pt x="17" y="7"/>
                    <a:pt x="20" y="7"/>
                  </a:cubicBezTo>
                  <a:cubicBezTo>
                    <a:pt x="20" y="7"/>
                    <a:pt x="25" y="9"/>
                    <a:pt x="30" y="5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0" y="20"/>
                    <a:pt x="0" y="20"/>
                    <a:pt x="0" y="2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2F2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95"/>
            <p:cNvSpPr/>
            <p:nvPr/>
          </p:nvSpPr>
          <p:spPr bwMode="auto">
            <a:xfrm>
              <a:off x="3195638" y="2419350"/>
              <a:ext cx="150813" cy="136525"/>
            </a:xfrm>
            <a:custGeom>
              <a:avLst/>
              <a:gdLst>
                <a:gd name="T0" fmla="*/ 0 w 95"/>
                <a:gd name="T1" fmla="*/ 67 h 86"/>
                <a:gd name="T2" fmla="*/ 95 w 95"/>
                <a:gd name="T3" fmla="*/ 0 h 86"/>
                <a:gd name="T4" fmla="*/ 0 w 95"/>
                <a:gd name="T5" fmla="*/ 86 h 86"/>
                <a:gd name="T6" fmla="*/ 0 w 95"/>
                <a:gd name="T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86">
                  <a:moveTo>
                    <a:pt x="0" y="67"/>
                  </a:moveTo>
                  <a:lnTo>
                    <a:pt x="95" y="0"/>
                  </a:lnTo>
                  <a:lnTo>
                    <a:pt x="0" y="8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96"/>
            <p:cNvSpPr/>
            <p:nvPr/>
          </p:nvSpPr>
          <p:spPr bwMode="auto">
            <a:xfrm>
              <a:off x="3408363" y="2451100"/>
              <a:ext cx="333375" cy="817563"/>
            </a:xfrm>
            <a:custGeom>
              <a:avLst/>
              <a:gdLst>
                <a:gd name="T0" fmla="*/ 0 w 22"/>
                <a:gd name="T1" fmla="*/ 0 h 54"/>
                <a:gd name="T2" fmla="*/ 8 w 22"/>
                <a:gd name="T3" fmla="*/ 6 h 54"/>
                <a:gd name="T4" fmla="*/ 15 w 22"/>
                <a:gd name="T5" fmla="*/ 29 h 54"/>
                <a:gd name="T6" fmla="*/ 22 w 22"/>
                <a:gd name="T7" fmla="*/ 50 h 54"/>
                <a:gd name="T8" fmla="*/ 6 w 22"/>
                <a:gd name="T9" fmla="*/ 49 h 54"/>
                <a:gd name="T10" fmla="*/ 13 w 22"/>
                <a:gd name="T11" fmla="*/ 44 h 54"/>
                <a:gd name="T12" fmla="*/ 6 w 22"/>
                <a:gd name="T13" fmla="*/ 34 h 54"/>
                <a:gd name="T14" fmla="*/ 8 w 22"/>
                <a:gd name="T15" fmla="*/ 28 h 54"/>
                <a:gd name="T16" fmla="*/ 7 w 22"/>
                <a:gd name="T17" fmla="*/ 8 h 54"/>
                <a:gd name="T18" fmla="*/ 0 w 22"/>
                <a:gd name="T1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54">
                  <a:moveTo>
                    <a:pt x="0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2" y="50"/>
                    <a:pt x="9" y="54"/>
                    <a:pt x="6" y="49"/>
                  </a:cubicBezTo>
                  <a:cubicBezTo>
                    <a:pt x="6" y="49"/>
                    <a:pt x="14" y="52"/>
                    <a:pt x="13" y="44"/>
                  </a:cubicBezTo>
                  <a:cubicBezTo>
                    <a:pt x="12" y="36"/>
                    <a:pt x="8" y="37"/>
                    <a:pt x="6" y="34"/>
                  </a:cubicBezTo>
                  <a:cubicBezTo>
                    <a:pt x="6" y="34"/>
                    <a:pt x="8" y="34"/>
                    <a:pt x="8" y="28"/>
                  </a:cubicBezTo>
                  <a:cubicBezTo>
                    <a:pt x="8" y="22"/>
                    <a:pt x="7" y="8"/>
                    <a:pt x="7" y="8"/>
                  </a:cubicBezTo>
                  <a:cubicBezTo>
                    <a:pt x="7" y="8"/>
                    <a:pt x="4" y="4"/>
                    <a:pt x="0" y="0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Freeform 97"/>
            <p:cNvSpPr/>
            <p:nvPr/>
          </p:nvSpPr>
          <p:spPr bwMode="auto">
            <a:xfrm>
              <a:off x="2816225" y="2328863"/>
              <a:ext cx="439738" cy="1273175"/>
            </a:xfrm>
            <a:custGeom>
              <a:avLst/>
              <a:gdLst>
                <a:gd name="T0" fmla="*/ 12 w 29"/>
                <a:gd name="T1" fmla="*/ 84 h 84"/>
                <a:gd name="T2" fmla="*/ 20 w 29"/>
                <a:gd name="T3" fmla="*/ 75 h 84"/>
                <a:gd name="T4" fmla="*/ 27 w 29"/>
                <a:gd name="T5" fmla="*/ 44 h 84"/>
                <a:gd name="T6" fmla="*/ 29 w 29"/>
                <a:gd name="T7" fmla="*/ 0 h 84"/>
                <a:gd name="T8" fmla="*/ 25 w 29"/>
                <a:gd name="T9" fmla="*/ 4 h 84"/>
                <a:gd name="T10" fmla="*/ 7 w 29"/>
                <a:gd name="T11" fmla="*/ 9 h 84"/>
                <a:gd name="T12" fmla="*/ 0 w 29"/>
                <a:gd name="T13" fmla="*/ 46 h 84"/>
                <a:gd name="T14" fmla="*/ 3 w 29"/>
                <a:gd name="T15" fmla="*/ 63 h 84"/>
                <a:gd name="T16" fmla="*/ 12 w 29"/>
                <a:gd name="T1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84">
                  <a:moveTo>
                    <a:pt x="12" y="84"/>
                  </a:moveTo>
                  <a:cubicBezTo>
                    <a:pt x="12" y="84"/>
                    <a:pt x="13" y="78"/>
                    <a:pt x="20" y="75"/>
                  </a:cubicBezTo>
                  <a:cubicBezTo>
                    <a:pt x="20" y="75"/>
                    <a:pt x="27" y="59"/>
                    <a:pt x="27" y="44"/>
                  </a:cubicBezTo>
                  <a:cubicBezTo>
                    <a:pt x="28" y="28"/>
                    <a:pt x="27" y="4"/>
                    <a:pt x="29" y="0"/>
                  </a:cubicBezTo>
                  <a:cubicBezTo>
                    <a:pt x="29" y="0"/>
                    <a:pt x="27" y="1"/>
                    <a:pt x="25" y="4"/>
                  </a:cubicBezTo>
                  <a:cubicBezTo>
                    <a:pt x="25" y="4"/>
                    <a:pt x="10" y="7"/>
                    <a:pt x="7" y="9"/>
                  </a:cubicBezTo>
                  <a:cubicBezTo>
                    <a:pt x="7" y="9"/>
                    <a:pt x="2" y="22"/>
                    <a:pt x="0" y="46"/>
                  </a:cubicBezTo>
                  <a:cubicBezTo>
                    <a:pt x="0" y="46"/>
                    <a:pt x="2" y="61"/>
                    <a:pt x="3" y="63"/>
                  </a:cubicBezTo>
                  <a:cubicBezTo>
                    <a:pt x="4" y="65"/>
                    <a:pt x="8" y="76"/>
                    <a:pt x="12" y="84"/>
                  </a:cubicBez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98"/>
            <p:cNvSpPr/>
            <p:nvPr/>
          </p:nvSpPr>
          <p:spPr bwMode="auto">
            <a:xfrm>
              <a:off x="3195638" y="3254375"/>
              <a:ext cx="515938" cy="136525"/>
            </a:xfrm>
            <a:custGeom>
              <a:avLst/>
              <a:gdLst>
                <a:gd name="T0" fmla="*/ 32 w 34"/>
                <a:gd name="T1" fmla="*/ 0 h 9"/>
                <a:gd name="T2" fmla="*/ 1 w 34"/>
                <a:gd name="T3" fmla="*/ 4 h 9"/>
                <a:gd name="T4" fmla="*/ 0 w 34"/>
                <a:gd name="T5" fmla="*/ 5 h 9"/>
                <a:gd name="T6" fmla="*/ 34 w 34"/>
                <a:gd name="T7" fmla="*/ 4 h 9"/>
                <a:gd name="T8" fmla="*/ 32 w 3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9">
                  <a:moveTo>
                    <a:pt x="32" y="0"/>
                  </a:moveTo>
                  <a:cubicBezTo>
                    <a:pt x="21" y="5"/>
                    <a:pt x="7" y="4"/>
                    <a:pt x="1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20" y="9"/>
                    <a:pt x="34" y="4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Freeform 99"/>
            <p:cNvSpPr/>
            <p:nvPr/>
          </p:nvSpPr>
          <p:spPr bwMode="auto">
            <a:xfrm>
              <a:off x="3089275" y="2451100"/>
              <a:ext cx="150813" cy="696913"/>
            </a:xfrm>
            <a:custGeom>
              <a:avLst/>
              <a:gdLst>
                <a:gd name="T0" fmla="*/ 8 w 10"/>
                <a:gd name="T1" fmla="*/ 46 h 46"/>
                <a:gd name="T2" fmla="*/ 9 w 10"/>
                <a:gd name="T3" fmla="*/ 36 h 46"/>
                <a:gd name="T4" fmla="*/ 10 w 10"/>
                <a:gd name="T5" fmla="*/ 34 h 46"/>
                <a:gd name="T6" fmla="*/ 1 w 10"/>
                <a:gd name="T7" fmla="*/ 5 h 46"/>
                <a:gd name="T8" fmla="*/ 4 w 10"/>
                <a:gd name="T9" fmla="*/ 4 h 46"/>
                <a:gd name="T10" fmla="*/ 1 w 10"/>
                <a:gd name="T11" fmla="*/ 0 h 46"/>
                <a:gd name="T12" fmla="*/ 3 w 10"/>
                <a:gd name="T13" fmla="*/ 4 h 46"/>
                <a:gd name="T14" fmla="*/ 0 w 10"/>
                <a:gd name="T15" fmla="*/ 5 h 46"/>
                <a:gd name="T16" fmla="*/ 8 w 10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46">
                  <a:moveTo>
                    <a:pt x="8" y="46"/>
                  </a:moveTo>
                  <a:cubicBezTo>
                    <a:pt x="9" y="43"/>
                    <a:pt x="9" y="39"/>
                    <a:pt x="9" y="36"/>
                  </a:cubicBezTo>
                  <a:cubicBezTo>
                    <a:pt x="10" y="35"/>
                    <a:pt x="10" y="34"/>
                    <a:pt x="10" y="34"/>
                  </a:cubicBezTo>
                  <a:cubicBezTo>
                    <a:pt x="6" y="23"/>
                    <a:pt x="1" y="5"/>
                    <a:pt x="1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2"/>
                    <a:pt x="1" y="0"/>
                    <a:pt x="1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4" y="22"/>
                    <a:pt x="7" y="38"/>
                    <a:pt x="8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100"/>
            <p:cNvSpPr/>
            <p:nvPr/>
          </p:nvSpPr>
          <p:spPr bwMode="auto">
            <a:xfrm>
              <a:off x="3103563" y="2784475"/>
              <a:ext cx="0" cy="74613"/>
            </a:xfrm>
            <a:custGeom>
              <a:avLst/>
              <a:gdLst>
                <a:gd name="T0" fmla="*/ 1 h 5"/>
                <a:gd name="T1" fmla="*/ 5 h 5"/>
                <a:gd name="T2" fmla="*/ 2 h 5"/>
                <a:gd name="T3" fmla="*/ 1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1"/>
                  </a:moveTo>
                  <a:cubicBezTo>
                    <a:pt x="0" y="0"/>
                    <a:pt x="0" y="1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101"/>
            <p:cNvSpPr/>
            <p:nvPr/>
          </p:nvSpPr>
          <p:spPr bwMode="auto">
            <a:xfrm>
              <a:off x="2860675" y="2541588"/>
              <a:ext cx="288925" cy="923925"/>
            </a:xfrm>
            <a:custGeom>
              <a:avLst/>
              <a:gdLst>
                <a:gd name="T0" fmla="*/ 19 w 19"/>
                <a:gd name="T1" fmla="*/ 57 h 61"/>
                <a:gd name="T2" fmla="*/ 17 w 19"/>
                <a:gd name="T3" fmla="*/ 44 h 61"/>
                <a:gd name="T4" fmla="*/ 16 w 19"/>
                <a:gd name="T5" fmla="*/ 21 h 61"/>
                <a:gd name="T6" fmla="*/ 14 w 19"/>
                <a:gd name="T7" fmla="*/ 38 h 61"/>
                <a:gd name="T8" fmla="*/ 13 w 19"/>
                <a:gd name="T9" fmla="*/ 17 h 61"/>
                <a:gd name="T10" fmla="*/ 13 w 19"/>
                <a:gd name="T11" fmla="*/ 44 h 61"/>
                <a:gd name="T12" fmla="*/ 8 w 19"/>
                <a:gd name="T13" fmla="*/ 27 h 61"/>
                <a:gd name="T14" fmla="*/ 6 w 19"/>
                <a:gd name="T15" fmla="*/ 0 h 61"/>
                <a:gd name="T16" fmla="*/ 6 w 19"/>
                <a:gd name="T17" fmla="*/ 25 h 61"/>
                <a:gd name="T18" fmla="*/ 0 w 19"/>
                <a:gd name="T19" fmla="*/ 19 h 61"/>
                <a:gd name="T20" fmla="*/ 6 w 19"/>
                <a:gd name="T21" fmla="*/ 28 h 61"/>
                <a:gd name="T22" fmla="*/ 4 w 19"/>
                <a:gd name="T23" fmla="*/ 30 h 61"/>
                <a:gd name="T24" fmla="*/ 6 w 19"/>
                <a:gd name="T25" fmla="*/ 32 h 61"/>
                <a:gd name="T26" fmla="*/ 1 w 19"/>
                <a:gd name="T27" fmla="*/ 35 h 61"/>
                <a:gd name="T28" fmla="*/ 7 w 19"/>
                <a:gd name="T29" fmla="*/ 35 h 61"/>
                <a:gd name="T30" fmla="*/ 2 w 19"/>
                <a:gd name="T31" fmla="*/ 37 h 61"/>
                <a:gd name="T32" fmla="*/ 9 w 19"/>
                <a:gd name="T33" fmla="*/ 41 h 61"/>
                <a:gd name="T34" fmla="*/ 17 w 19"/>
                <a:gd name="T35" fmla="*/ 61 h 61"/>
                <a:gd name="T36" fmla="*/ 19 w 19"/>
                <a:gd name="T37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61">
                  <a:moveTo>
                    <a:pt x="19" y="57"/>
                  </a:moveTo>
                  <a:cubicBezTo>
                    <a:pt x="17" y="52"/>
                    <a:pt x="17" y="44"/>
                    <a:pt x="17" y="44"/>
                  </a:cubicBezTo>
                  <a:cubicBezTo>
                    <a:pt x="17" y="37"/>
                    <a:pt x="16" y="27"/>
                    <a:pt x="16" y="21"/>
                  </a:cubicBezTo>
                  <a:cubicBezTo>
                    <a:pt x="16" y="28"/>
                    <a:pt x="14" y="38"/>
                    <a:pt x="14" y="38"/>
                  </a:cubicBezTo>
                  <a:cubicBezTo>
                    <a:pt x="14" y="32"/>
                    <a:pt x="13" y="17"/>
                    <a:pt x="13" y="17"/>
                  </a:cubicBezTo>
                  <a:cubicBezTo>
                    <a:pt x="13" y="17"/>
                    <a:pt x="13" y="44"/>
                    <a:pt x="13" y="44"/>
                  </a:cubicBezTo>
                  <a:cubicBezTo>
                    <a:pt x="9" y="40"/>
                    <a:pt x="8" y="27"/>
                    <a:pt x="8" y="27"/>
                  </a:cubicBezTo>
                  <a:cubicBezTo>
                    <a:pt x="9" y="19"/>
                    <a:pt x="6" y="0"/>
                    <a:pt x="6" y="0"/>
                  </a:cubicBezTo>
                  <a:cubicBezTo>
                    <a:pt x="6" y="0"/>
                    <a:pt x="8" y="23"/>
                    <a:pt x="6" y="25"/>
                  </a:cubicBezTo>
                  <a:cubicBezTo>
                    <a:pt x="3" y="27"/>
                    <a:pt x="0" y="19"/>
                    <a:pt x="0" y="19"/>
                  </a:cubicBezTo>
                  <a:cubicBezTo>
                    <a:pt x="1" y="25"/>
                    <a:pt x="5" y="28"/>
                    <a:pt x="6" y="28"/>
                  </a:cubicBezTo>
                  <a:cubicBezTo>
                    <a:pt x="5" y="28"/>
                    <a:pt x="4" y="30"/>
                    <a:pt x="4" y="30"/>
                  </a:cubicBezTo>
                  <a:cubicBezTo>
                    <a:pt x="6" y="30"/>
                    <a:pt x="6" y="32"/>
                    <a:pt x="6" y="32"/>
                  </a:cubicBezTo>
                  <a:cubicBezTo>
                    <a:pt x="5" y="32"/>
                    <a:pt x="1" y="35"/>
                    <a:pt x="1" y="35"/>
                  </a:cubicBezTo>
                  <a:cubicBezTo>
                    <a:pt x="4" y="34"/>
                    <a:pt x="7" y="35"/>
                    <a:pt x="7" y="35"/>
                  </a:cubicBezTo>
                  <a:cubicBezTo>
                    <a:pt x="5" y="35"/>
                    <a:pt x="2" y="37"/>
                    <a:pt x="2" y="37"/>
                  </a:cubicBezTo>
                  <a:cubicBezTo>
                    <a:pt x="6" y="36"/>
                    <a:pt x="8" y="40"/>
                    <a:pt x="9" y="41"/>
                  </a:cubicBezTo>
                  <a:cubicBezTo>
                    <a:pt x="9" y="42"/>
                    <a:pt x="14" y="54"/>
                    <a:pt x="17" y="61"/>
                  </a:cubicBezTo>
                  <a:cubicBezTo>
                    <a:pt x="17" y="61"/>
                    <a:pt x="18" y="59"/>
                    <a:pt x="19" y="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Freeform 102"/>
            <p:cNvSpPr/>
            <p:nvPr/>
          </p:nvSpPr>
          <p:spPr bwMode="auto">
            <a:xfrm>
              <a:off x="3498850" y="2359025"/>
              <a:ext cx="1200150" cy="1365250"/>
            </a:xfrm>
            <a:custGeom>
              <a:avLst/>
              <a:gdLst>
                <a:gd name="T0" fmla="*/ 0 w 79"/>
                <a:gd name="T1" fmla="*/ 2 h 90"/>
                <a:gd name="T2" fmla="*/ 2 w 79"/>
                <a:gd name="T3" fmla="*/ 37 h 90"/>
                <a:gd name="T4" fmla="*/ 28 w 79"/>
                <a:gd name="T5" fmla="*/ 90 h 90"/>
                <a:gd name="T6" fmla="*/ 33 w 79"/>
                <a:gd name="T7" fmla="*/ 86 h 90"/>
                <a:gd name="T8" fmla="*/ 26 w 79"/>
                <a:gd name="T9" fmla="*/ 42 h 90"/>
                <a:gd name="T10" fmla="*/ 24 w 79"/>
                <a:gd name="T11" fmla="*/ 25 h 90"/>
                <a:gd name="T12" fmla="*/ 38 w 79"/>
                <a:gd name="T13" fmla="*/ 26 h 90"/>
                <a:gd name="T14" fmla="*/ 41 w 79"/>
                <a:gd name="T15" fmla="*/ 28 h 90"/>
                <a:gd name="T16" fmla="*/ 56 w 79"/>
                <a:gd name="T17" fmla="*/ 25 h 90"/>
                <a:gd name="T18" fmla="*/ 78 w 79"/>
                <a:gd name="T19" fmla="*/ 22 h 90"/>
                <a:gd name="T20" fmla="*/ 75 w 79"/>
                <a:gd name="T21" fmla="*/ 10 h 90"/>
                <a:gd name="T22" fmla="*/ 43 w 79"/>
                <a:gd name="T23" fmla="*/ 12 h 90"/>
                <a:gd name="T24" fmla="*/ 32 w 79"/>
                <a:gd name="T25" fmla="*/ 11 h 90"/>
                <a:gd name="T26" fmla="*/ 27 w 79"/>
                <a:gd name="T27" fmla="*/ 11 h 90"/>
                <a:gd name="T28" fmla="*/ 25 w 79"/>
                <a:gd name="T29" fmla="*/ 8 h 90"/>
                <a:gd name="T30" fmla="*/ 22 w 79"/>
                <a:gd name="T31" fmla="*/ 8 h 90"/>
                <a:gd name="T32" fmla="*/ 20 w 79"/>
                <a:gd name="T33" fmla="*/ 2 h 90"/>
                <a:gd name="T34" fmla="*/ 9 w 79"/>
                <a:gd name="T35" fmla="*/ 1 h 90"/>
                <a:gd name="T36" fmla="*/ 3 w 79"/>
                <a:gd name="T37" fmla="*/ 0 h 90"/>
                <a:gd name="T38" fmla="*/ 0 w 79"/>
                <a:gd name="T39" fmla="*/ 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90">
                  <a:moveTo>
                    <a:pt x="0" y="2"/>
                  </a:moveTo>
                  <a:cubicBezTo>
                    <a:pt x="0" y="2"/>
                    <a:pt x="0" y="25"/>
                    <a:pt x="2" y="37"/>
                  </a:cubicBezTo>
                  <a:cubicBezTo>
                    <a:pt x="2" y="37"/>
                    <a:pt x="14" y="82"/>
                    <a:pt x="28" y="90"/>
                  </a:cubicBezTo>
                  <a:cubicBezTo>
                    <a:pt x="28" y="90"/>
                    <a:pt x="33" y="87"/>
                    <a:pt x="33" y="86"/>
                  </a:cubicBezTo>
                  <a:cubicBezTo>
                    <a:pt x="34" y="84"/>
                    <a:pt x="27" y="45"/>
                    <a:pt x="26" y="42"/>
                  </a:cubicBezTo>
                  <a:cubicBezTo>
                    <a:pt x="25" y="39"/>
                    <a:pt x="24" y="25"/>
                    <a:pt x="24" y="25"/>
                  </a:cubicBezTo>
                  <a:cubicBezTo>
                    <a:pt x="24" y="25"/>
                    <a:pt x="36" y="26"/>
                    <a:pt x="38" y="26"/>
                  </a:cubicBezTo>
                  <a:cubicBezTo>
                    <a:pt x="38" y="26"/>
                    <a:pt x="38" y="29"/>
                    <a:pt x="41" y="28"/>
                  </a:cubicBezTo>
                  <a:cubicBezTo>
                    <a:pt x="44" y="28"/>
                    <a:pt x="55" y="26"/>
                    <a:pt x="56" y="25"/>
                  </a:cubicBezTo>
                  <a:cubicBezTo>
                    <a:pt x="58" y="25"/>
                    <a:pt x="77" y="22"/>
                    <a:pt x="78" y="22"/>
                  </a:cubicBezTo>
                  <a:cubicBezTo>
                    <a:pt x="79" y="21"/>
                    <a:pt x="76" y="11"/>
                    <a:pt x="75" y="10"/>
                  </a:cubicBezTo>
                  <a:cubicBezTo>
                    <a:pt x="75" y="9"/>
                    <a:pt x="49" y="11"/>
                    <a:pt x="43" y="12"/>
                  </a:cubicBezTo>
                  <a:cubicBezTo>
                    <a:pt x="43" y="12"/>
                    <a:pt x="33" y="11"/>
                    <a:pt x="32" y="11"/>
                  </a:cubicBezTo>
                  <a:cubicBezTo>
                    <a:pt x="31" y="10"/>
                    <a:pt x="27" y="11"/>
                    <a:pt x="27" y="11"/>
                  </a:cubicBezTo>
                  <a:cubicBezTo>
                    <a:pt x="27" y="11"/>
                    <a:pt x="26" y="8"/>
                    <a:pt x="25" y="8"/>
                  </a:cubicBezTo>
                  <a:cubicBezTo>
                    <a:pt x="25" y="8"/>
                    <a:pt x="22" y="8"/>
                    <a:pt x="22" y="8"/>
                  </a:cubicBezTo>
                  <a:cubicBezTo>
                    <a:pt x="22" y="8"/>
                    <a:pt x="23" y="4"/>
                    <a:pt x="20" y="2"/>
                  </a:cubicBezTo>
                  <a:cubicBezTo>
                    <a:pt x="16" y="1"/>
                    <a:pt x="11" y="2"/>
                    <a:pt x="9" y="1"/>
                  </a:cubicBezTo>
                  <a:cubicBezTo>
                    <a:pt x="7" y="0"/>
                    <a:pt x="3" y="0"/>
                    <a:pt x="3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103"/>
            <p:cNvSpPr/>
            <p:nvPr/>
          </p:nvSpPr>
          <p:spPr bwMode="auto">
            <a:xfrm>
              <a:off x="3498850" y="2374900"/>
              <a:ext cx="1154113" cy="1257300"/>
            </a:xfrm>
            <a:custGeom>
              <a:avLst/>
              <a:gdLst>
                <a:gd name="T0" fmla="*/ 74 w 76"/>
                <a:gd name="T1" fmla="*/ 10 h 83"/>
                <a:gd name="T2" fmla="*/ 45 w 76"/>
                <a:gd name="T3" fmla="*/ 13 h 83"/>
                <a:gd name="T4" fmla="*/ 31 w 76"/>
                <a:gd name="T5" fmla="*/ 21 h 83"/>
                <a:gd name="T6" fmla="*/ 39 w 76"/>
                <a:gd name="T7" fmla="*/ 13 h 83"/>
                <a:gd name="T8" fmla="*/ 29 w 76"/>
                <a:gd name="T9" fmla="*/ 21 h 83"/>
                <a:gd name="T10" fmla="*/ 35 w 76"/>
                <a:gd name="T11" fmla="*/ 13 h 83"/>
                <a:gd name="T12" fmla="*/ 26 w 76"/>
                <a:gd name="T13" fmla="*/ 20 h 83"/>
                <a:gd name="T14" fmla="*/ 28 w 76"/>
                <a:gd name="T15" fmla="*/ 13 h 83"/>
                <a:gd name="T16" fmla="*/ 29 w 76"/>
                <a:gd name="T17" fmla="*/ 12 h 83"/>
                <a:gd name="T18" fmla="*/ 27 w 76"/>
                <a:gd name="T19" fmla="*/ 12 h 83"/>
                <a:gd name="T20" fmla="*/ 24 w 76"/>
                <a:gd name="T21" fmla="*/ 18 h 83"/>
                <a:gd name="T22" fmla="*/ 25 w 76"/>
                <a:gd name="T23" fmla="*/ 11 h 83"/>
                <a:gd name="T24" fmla="*/ 22 w 76"/>
                <a:gd name="T25" fmla="*/ 15 h 83"/>
                <a:gd name="T26" fmla="*/ 22 w 76"/>
                <a:gd name="T27" fmla="*/ 15 h 83"/>
                <a:gd name="T28" fmla="*/ 21 w 76"/>
                <a:gd name="T29" fmla="*/ 2 h 83"/>
                <a:gd name="T30" fmla="*/ 20 w 76"/>
                <a:gd name="T31" fmla="*/ 1 h 83"/>
                <a:gd name="T32" fmla="*/ 15 w 76"/>
                <a:gd name="T33" fmla="*/ 1 h 83"/>
                <a:gd name="T34" fmla="*/ 15 w 76"/>
                <a:gd name="T35" fmla="*/ 1 h 83"/>
                <a:gd name="T36" fmla="*/ 9 w 76"/>
                <a:gd name="T37" fmla="*/ 1 h 83"/>
                <a:gd name="T38" fmla="*/ 13 w 76"/>
                <a:gd name="T39" fmla="*/ 4 h 83"/>
                <a:gd name="T40" fmla="*/ 1 w 76"/>
                <a:gd name="T41" fmla="*/ 0 h 83"/>
                <a:gd name="T42" fmla="*/ 0 w 76"/>
                <a:gd name="T43" fmla="*/ 1 h 83"/>
                <a:gd name="T44" fmla="*/ 0 w 76"/>
                <a:gd name="T45" fmla="*/ 2 h 83"/>
                <a:gd name="T46" fmla="*/ 5 w 76"/>
                <a:gd name="T47" fmla="*/ 6 h 83"/>
                <a:gd name="T48" fmla="*/ 2 w 76"/>
                <a:gd name="T49" fmla="*/ 22 h 83"/>
                <a:gd name="T50" fmla="*/ 1 w 76"/>
                <a:gd name="T51" fmla="*/ 33 h 83"/>
                <a:gd name="T52" fmla="*/ 2 w 76"/>
                <a:gd name="T53" fmla="*/ 36 h 83"/>
                <a:gd name="T54" fmla="*/ 3 w 76"/>
                <a:gd name="T55" fmla="*/ 41 h 83"/>
                <a:gd name="T56" fmla="*/ 6 w 76"/>
                <a:gd name="T57" fmla="*/ 23 h 83"/>
                <a:gd name="T58" fmla="*/ 8 w 76"/>
                <a:gd name="T59" fmla="*/ 7 h 83"/>
                <a:gd name="T60" fmla="*/ 7 w 76"/>
                <a:gd name="T61" fmla="*/ 24 h 83"/>
                <a:gd name="T62" fmla="*/ 8 w 76"/>
                <a:gd name="T63" fmla="*/ 42 h 83"/>
                <a:gd name="T64" fmla="*/ 21 w 76"/>
                <a:gd name="T65" fmla="*/ 74 h 83"/>
                <a:gd name="T66" fmla="*/ 28 w 76"/>
                <a:gd name="T67" fmla="*/ 83 h 83"/>
                <a:gd name="T68" fmla="*/ 25 w 76"/>
                <a:gd name="T69" fmla="*/ 51 h 83"/>
                <a:gd name="T70" fmla="*/ 23 w 76"/>
                <a:gd name="T71" fmla="*/ 23 h 83"/>
                <a:gd name="T72" fmla="*/ 33 w 76"/>
                <a:gd name="T73" fmla="*/ 22 h 83"/>
                <a:gd name="T74" fmla="*/ 43 w 76"/>
                <a:gd name="T75" fmla="*/ 21 h 83"/>
                <a:gd name="T76" fmla="*/ 41 w 76"/>
                <a:gd name="T77" fmla="*/ 23 h 83"/>
                <a:gd name="T78" fmla="*/ 52 w 76"/>
                <a:gd name="T79" fmla="*/ 22 h 83"/>
                <a:gd name="T80" fmla="*/ 76 w 76"/>
                <a:gd name="T81" fmla="*/ 19 h 83"/>
                <a:gd name="T82" fmla="*/ 74 w 76"/>
                <a:gd name="T83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3">
                  <a:moveTo>
                    <a:pt x="74" y="10"/>
                  </a:moveTo>
                  <a:cubicBezTo>
                    <a:pt x="72" y="9"/>
                    <a:pt x="45" y="13"/>
                    <a:pt x="45" y="13"/>
                  </a:cubicBezTo>
                  <a:cubicBezTo>
                    <a:pt x="45" y="13"/>
                    <a:pt x="35" y="21"/>
                    <a:pt x="31" y="21"/>
                  </a:cubicBezTo>
                  <a:cubicBezTo>
                    <a:pt x="31" y="21"/>
                    <a:pt x="41" y="16"/>
                    <a:pt x="39" y="13"/>
                  </a:cubicBezTo>
                  <a:cubicBezTo>
                    <a:pt x="37" y="10"/>
                    <a:pt x="29" y="21"/>
                    <a:pt x="29" y="21"/>
                  </a:cubicBezTo>
                  <a:cubicBezTo>
                    <a:pt x="29" y="21"/>
                    <a:pt x="31" y="15"/>
                    <a:pt x="35" y="13"/>
                  </a:cubicBezTo>
                  <a:cubicBezTo>
                    <a:pt x="35" y="13"/>
                    <a:pt x="30" y="11"/>
                    <a:pt x="26" y="20"/>
                  </a:cubicBezTo>
                  <a:cubicBezTo>
                    <a:pt x="26" y="20"/>
                    <a:pt x="27" y="15"/>
                    <a:pt x="28" y="13"/>
                  </a:cubicBezTo>
                  <a:cubicBezTo>
                    <a:pt x="29" y="13"/>
                    <a:pt x="29" y="12"/>
                    <a:pt x="29" y="12"/>
                  </a:cubicBezTo>
                  <a:cubicBezTo>
                    <a:pt x="31" y="11"/>
                    <a:pt x="28" y="11"/>
                    <a:pt x="27" y="12"/>
                  </a:cubicBezTo>
                  <a:cubicBezTo>
                    <a:pt x="25" y="13"/>
                    <a:pt x="24" y="18"/>
                    <a:pt x="24" y="18"/>
                  </a:cubicBezTo>
                  <a:cubicBezTo>
                    <a:pt x="24" y="18"/>
                    <a:pt x="22" y="12"/>
                    <a:pt x="25" y="11"/>
                  </a:cubicBezTo>
                  <a:cubicBezTo>
                    <a:pt x="25" y="11"/>
                    <a:pt x="21" y="9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1"/>
                    <a:pt x="16" y="6"/>
                    <a:pt x="21" y="2"/>
                  </a:cubicBezTo>
                  <a:cubicBezTo>
                    <a:pt x="20" y="2"/>
                    <a:pt x="20" y="1"/>
                    <a:pt x="20" y="1"/>
                  </a:cubicBezTo>
                  <a:cubicBezTo>
                    <a:pt x="18" y="1"/>
                    <a:pt x="17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9" y="1"/>
                    <a:pt x="9" y="1"/>
                  </a:cubicBezTo>
                  <a:cubicBezTo>
                    <a:pt x="10" y="1"/>
                    <a:pt x="11" y="4"/>
                    <a:pt x="13" y="4"/>
                  </a:cubicBezTo>
                  <a:cubicBezTo>
                    <a:pt x="13" y="4"/>
                    <a:pt x="5" y="4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4"/>
                    <a:pt x="4" y="6"/>
                    <a:pt x="5" y="6"/>
                  </a:cubicBezTo>
                  <a:cubicBezTo>
                    <a:pt x="7" y="7"/>
                    <a:pt x="2" y="11"/>
                    <a:pt x="2" y="22"/>
                  </a:cubicBezTo>
                  <a:cubicBezTo>
                    <a:pt x="2" y="26"/>
                    <a:pt x="2" y="30"/>
                    <a:pt x="1" y="33"/>
                  </a:cubicBezTo>
                  <a:cubicBezTo>
                    <a:pt x="1" y="34"/>
                    <a:pt x="2" y="35"/>
                    <a:pt x="2" y="36"/>
                  </a:cubicBezTo>
                  <a:cubicBezTo>
                    <a:pt x="2" y="36"/>
                    <a:pt x="2" y="38"/>
                    <a:pt x="3" y="41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6" y="42"/>
                    <a:pt x="8" y="42"/>
                  </a:cubicBezTo>
                  <a:cubicBezTo>
                    <a:pt x="10" y="43"/>
                    <a:pt x="20" y="74"/>
                    <a:pt x="21" y="74"/>
                  </a:cubicBezTo>
                  <a:cubicBezTo>
                    <a:pt x="22" y="75"/>
                    <a:pt x="28" y="83"/>
                    <a:pt x="28" y="83"/>
                  </a:cubicBezTo>
                  <a:cubicBezTo>
                    <a:pt x="28" y="83"/>
                    <a:pt x="25" y="54"/>
                    <a:pt x="25" y="51"/>
                  </a:cubicBezTo>
                  <a:cubicBezTo>
                    <a:pt x="25" y="49"/>
                    <a:pt x="23" y="23"/>
                    <a:pt x="23" y="23"/>
                  </a:cubicBezTo>
                  <a:cubicBezTo>
                    <a:pt x="23" y="23"/>
                    <a:pt x="32" y="23"/>
                    <a:pt x="33" y="22"/>
                  </a:cubicBezTo>
                  <a:cubicBezTo>
                    <a:pt x="35" y="22"/>
                    <a:pt x="41" y="21"/>
                    <a:pt x="43" y="21"/>
                  </a:cubicBezTo>
                  <a:cubicBezTo>
                    <a:pt x="43" y="21"/>
                    <a:pt x="40" y="22"/>
                    <a:pt x="41" y="23"/>
                  </a:cubicBezTo>
                  <a:cubicBezTo>
                    <a:pt x="42" y="25"/>
                    <a:pt x="49" y="23"/>
                    <a:pt x="52" y="22"/>
                  </a:cubicBezTo>
                  <a:cubicBezTo>
                    <a:pt x="54" y="22"/>
                    <a:pt x="76" y="19"/>
                    <a:pt x="76" y="19"/>
                  </a:cubicBezTo>
                  <a:cubicBezTo>
                    <a:pt x="76" y="19"/>
                    <a:pt x="76" y="11"/>
                    <a:pt x="74" y="10"/>
                  </a:cubicBez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104"/>
            <p:cNvSpPr/>
            <p:nvPr/>
          </p:nvSpPr>
          <p:spPr bwMode="auto">
            <a:xfrm>
              <a:off x="3255963" y="2389188"/>
              <a:ext cx="196850" cy="819150"/>
            </a:xfrm>
            <a:custGeom>
              <a:avLst/>
              <a:gdLst>
                <a:gd name="T0" fmla="*/ 0 w 13"/>
                <a:gd name="T1" fmla="*/ 49 h 54"/>
                <a:gd name="T2" fmla="*/ 7 w 13"/>
                <a:gd name="T3" fmla="*/ 54 h 54"/>
                <a:gd name="T4" fmla="*/ 13 w 13"/>
                <a:gd name="T5" fmla="*/ 48 h 54"/>
                <a:gd name="T6" fmla="*/ 11 w 13"/>
                <a:gd name="T7" fmla="*/ 12 h 54"/>
                <a:gd name="T8" fmla="*/ 9 w 13"/>
                <a:gd name="T9" fmla="*/ 7 h 54"/>
                <a:gd name="T10" fmla="*/ 11 w 13"/>
                <a:gd name="T11" fmla="*/ 3 h 54"/>
                <a:gd name="T12" fmla="*/ 7 w 13"/>
                <a:gd name="T13" fmla="*/ 1 h 54"/>
                <a:gd name="T14" fmla="*/ 4 w 13"/>
                <a:gd name="T15" fmla="*/ 6 h 54"/>
                <a:gd name="T16" fmla="*/ 2 w 13"/>
                <a:gd name="T17" fmla="*/ 11 h 54"/>
                <a:gd name="T18" fmla="*/ 0 w 13"/>
                <a:gd name="T1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4">
                  <a:moveTo>
                    <a:pt x="0" y="49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1" y="13"/>
                    <a:pt x="11" y="12"/>
                  </a:cubicBezTo>
                  <a:cubicBezTo>
                    <a:pt x="11" y="11"/>
                    <a:pt x="9" y="7"/>
                    <a:pt x="9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9" y="0"/>
                    <a:pt x="7" y="1"/>
                  </a:cubicBezTo>
                  <a:cubicBezTo>
                    <a:pt x="5" y="2"/>
                    <a:pt x="4" y="6"/>
                    <a:pt x="4" y="6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0" y="49"/>
                  </a:ln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153920" y="2185035"/>
            <a:ext cx="1934210" cy="1947545"/>
            <a:chOff x="2327" y="1339"/>
            <a:chExt cx="3046" cy="3067"/>
          </a:xfrm>
        </p:grpSpPr>
        <p:pic>
          <p:nvPicPr>
            <p:cNvPr id="11" name="图片 10" descr="QQ图片2019012110312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2349" y="1339"/>
              <a:ext cx="3024" cy="2025"/>
            </a:xfrm>
            <a:prstGeom prst="foldedCorner">
              <a:avLst/>
            </a:prstGeom>
            <a:ln w="25400">
              <a:solidFill>
                <a:schemeClr val="bg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/>
            <p:cNvSpPr txBox="1"/>
            <p:nvPr/>
          </p:nvSpPr>
          <p:spPr>
            <a:xfrm>
              <a:off x="2327" y="3390"/>
              <a:ext cx="254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12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尤文霞老师在</a:t>
              </a:r>
              <a:r>
                <a:rPr sz="12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市科学教研活动</a:t>
              </a:r>
              <a:r>
                <a:rPr lang="zh-CN" sz="12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中执教《空气是什么样的》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76860" y="2185035"/>
            <a:ext cx="1782445" cy="1903730"/>
            <a:chOff x="-458" y="1339"/>
            <a:chExt cx="2807" cy="2998"/>
          </a:xfrm>
        </p:grpSpPr>
        <p:pic>
          <p:nvPicPr>
            <p:cNvPr id="6" name="图片 5" descr="QQ图片2019012110315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58" y="1339"/>
              <a:ext cx="2615" cy="1961"/>
            </a:xfrm>
            <a:prstGeom prst="foldedCorner">
              <a:avLst/>
            </a:prstGeom>
            <a:ln w="25400">
              <a:solidFill>
                <a:schemeClr val="bg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-457" y="3321"/>
              <a:ext cx="280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1200" b="1" dirty="0" err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姚明珠老师在市小学音乐学科“同题异构”教研活动中</a:t>
              </a:r>
              <a:r>
                <a:rPr lang="zh-CN" sz="12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执教</a:t>
              </a:r>
              <a:r>
                <a:rPr sz="12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《</a:t>
              </a:r>
              <a:r>
                <a:rPr sz="1200" b="1" dirty="0" err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赶花会</a:t>
              </a:r>
              <a:r>
                <a:rPr sz="12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》</a:t>
              </a:r>
              <a:endParaRPr lang="zh-CN" altLang="en-US" sz="1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284980" y="2185035"/>
            <a:ext cx="1885315" cy="1978660"/>
            <a:chOff x="5683" y="1339"/>
            <a:chExt cx="2969" cy="3116"/>
          </a:xfrm>
        </p:grpSpPr>
        <p:pic>
          <p:nvPicPr>
            <p:cNvPr id="13" name="图片 12" descr="Cache_-764138a300f722bd.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83" y="1339"/>
              <a:ext cx="2969" cy="1983"/>
            </a:xfrm>
            <a:prstGeom prst="foldedCorner">
              <a:avLst/>
            </a:prstGeom>
            <a:ln w="25400">
              <a:solidFill>
                <a:schemeClr val="bg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文本框 15"/>
            <p:cNvSpPr txBox="1"/>
            <p:nvPr/>
          </p:nvSpPr>
          <p:spPr>
            <a:xfrm>
              <a:off x="5722" y="3439"/>
              <a:ext cx="293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12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祝卫其老师在</a:t>
              </a:r>
              <a:r>
                <a:rPr sz="12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市数字化学习研讨活动</a:t>
              </a:r>
              <a:r>
                <a:rPr lang="zh-CN" sz="12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中执教《音乐之都维也纳》</a:t>
              </a:r>
            </a:p>
          </p:txBody>
        </p:sp>
      </p:grpSp>
      <p:pic>
        <p:nvPicPr>
          <p:cNvPr id="14" name="Picture 2" descr="F:\桌面\党政机关\素材\长城\矢量长城\线稿长城3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95" y="916979"/>
            <a:ext cx="2888939" cy="6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2823750" y="1122008"/>
            <a:ext cx="2876552" cy="397510"/>
            <a:chOff x="-1242360" y="2448029"/>
            <a:chExt cx="641786" cy="921113"/>
          </a:xfrm>
        </p:grpSpPr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-1242360" y="2489229"/>
              <a:ext cx="641786" cy="879913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0" name="矩形 38"/>
            <p:cNvSpPr>
              <a:spLocks noChangeArrowheads="1"/>
            </p:cNvSpPr>
            <p:nvPr/>
          </p:nvSpPr>
          <p:spPr bwMode="auto">
            <a:xfrm>
              <a:off x="-1115226" y="2448029"/>
              <a:ext cx="380538" cy="92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1" tIns="45716" rIns="91431" bIns="45716">
              <a:spAutoFit/>
            </a:bodyPr>
            <a:lstStyle/>
            <a:p>
              <a:pPr lvl="0" algn="ctr">
                <a:defRPr/>
              </a:pPr>
              <a:r>
                <a:rPr lang="zh-CN" altLang="en-US" sz="2000" b="1">
                  <a:gradFill>
                    <a:gsLst>
                      <a:gs pos="0">
                        <a:prstClr val="white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a typeface="微软雅黑" panose="020B0503020204020204" pitchFamily="34" charset="-122"/>
                  <a:sym typeface="方正兰亭黑_GBK" pitchFamily="2" charset="-122"/>
                </a:rPr>
                <a:t>梯队分层平台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5075591" y="241902"/>
            <a:ext cx="4476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1.打造品牌党员工程，树立党员旗帜。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1" grpId="0"/>
      <p:bldP spid="167951" grpId="1"/>
      <p:bldP spid="52" grpId="0" bldLvl="0" animBg="1"/>
      <p:bldP spid="55" grpId="0" bldLvl="0" animBg="1"/>
      <p:bldP spid="4" grpId="0" bldLvl="0" animBg="1"/>
      <p:bldP spid="57" grpId="0" bldLvl="0" animBg="1"/>
      <p:bldP spid="54" grpId="0" bldLvl="0" animBg="1"/>
      <p:bldP spid="58" grpId="0" bldLvl="0" animBg="1"/>
      <p:bldP spid="94" grpId="0"/>
      <p:bldP spid="96" grpId="0"/>
      <p:bldP spid="97" grpId="0"/>
      <p:bldP spid="98" grpId="0"/>
      <p:bldP spid="105" grpId="0" bldLvl="0" animBg="1"/>
      <p:bldP spid="108" grpId="0"/>
      <p:bldP spid="1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 160"/>
          <p:cNvSpPr/>
          <p:nvPr/>
        </p:nvSpPr>
        <p:spPr>
          <a:xfrm>
            <a:off x="4954270" y="2263775"/>
            <a:ext cx="897890" cy="965835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5509260" y="848360"/>
            <a:ext cx="1714500" cy="16192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做好</a:t>
            </a:r>
          </a:p>
          <a:p>
            <a:pPr algn="ctr"/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一个专题</a:t>
            </a:r>
          </a:p>
        </p:txBody>
      </p:sp>
      <p:sp>
        <p:nvSpPr>
          <p:cNvPr id="24" name=" 160"/>
          <p:cNvSpPr/>
          <p:nvPr/>
        </p:nvSpPr>
        <p:spPr>
          <a:xfrm>
            <a:off x="4954270" y="3024505"/>
            <a:ext cx="2379980" cy="97917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075805" y="1685290"/>
            <a:ext cx="1755775" cy="1755775"/>
          </a:xfrm>
          <a:prstGeom prst="ellipse">
            <a:avLst/>
          </a:prstGeom>
          <a:solidFill>
            <a:srgbClr val="F85C8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带好</a:t>
            </a:r>
          </a:p>
          <a:p>
            <a:pPr algn="ctr"/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一个团队</a:t>
            </a:r>
          </a:p>
        </p:txBody>
      </p:sp>
      <p:sp>
        <p:nvSpPr>
          <p:cNvPr id="26" name=" 160"/>
          <p:cNvSpPr/>
          <p:nvPr/>
        </p:nvSpPr>
        <p:spPr>
          <a:xfrm rot="1380000">
            <a:off x="4746625" y="3867150"/>
            <a:ext cx="2379980" cy="97917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7223760" y="3516630"/>
            <a:ext cx="1755775" cy="175577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发展好</a:t>
            </a:r>
          </a:p>
          <a:p>
            <a:pPr algn="ctr"/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一名教师</a:t>
            </a:r>
          </a:p>
        </p:txBody>
      </p:sp>
      <p:sp>
        <p:nvSpPr>
          <p:cNvPr id="28" name=" 160"/>
          <p:cNvSpPr/>
          <p:nvPr/>
        </p:nvSpPr>
        <p:spPr>
          <a:xfrm rot="3180000">
            <a:off x="3943985" y="4759325"/>
            <a:ext cx="2379980" cy="97917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108065" y="5134610"/>
            <a:ext cx="1714500" cy="16192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培养好</a:t>
            </a:r>
          </a:p>
          <a:p>
            <a:pPr algn="ctr"/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一个班级</a:t>
            </a:r>
          </a:p>
        </p:txBody>
      </p:sp>
      <p:sp>
        <p:nvSpPr>
          <p:cNvPr id="2" name="椭圆 1"/>
          <p:cNvSpPr/>
          <p:nvPr/>
        </p:nvSpPr>
        <p:spPr>
          <a:xfrm>
            <a:off x="3213100" y="2820670"/>
            <a:ext cx="2026920" cy="2026920"/>
          </a:xfrm>
          <a:prstGeom prst="ellipse">
            <a:avLst/>
          </a:prstGeom>
          <a:solidFill>
            <a:srgbClr val="F43308"/>
          </a:solidFill>
          <a:ln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做好</a:t>
            </a:r>
          </a:p>
          <a:p>
            <a:pPr algn="ctr"/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四个一</a:t>
            </a:r>
          </a:p>
        </p:txBody>
      </p:sp>
      <p:sp>
        <p:nvSpPr>
          <p:cNvPr id="7" name="矩形 6"/>
          <p:cNvSpPr/>
          <p:nvPr/>
        </p:nvSpPr>
        <p:spPr>
          <a:xfrm>
            <a:off x="5075591" y="241902"/>
            <a:ext cx="4476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1.打造品牌党员工程，树立党员旗帜。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075591" y="241902"/>
            <a:ext cx="4476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2.持续品牌项目工程，开足动力引擎。</a:t>
            </a:r>
          </a:p>
        </p:txBody>
      </p:sp>
      <p:pic>
        <p:nvPicPr>
          <p:cNvPr id="3" name="图片 2" descr="5MDEW~4CB@D9P]NL[)CSD7M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7450" y="986155"/>
            <a:ext cx="5513705" cy="5501640"/>
          </a:xfrm>
          <a:prstGeom prst="rect">
            <a:avLst/>
          </a:prstGeom>
        </p:spPr>
      </p:pic>
      <p:pic>
        <p:nvPicPr>
          <p:cNvPr id="4" name="图片 3" descr="课程基地建设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700" y="4746625"/>
            <a:ext cx="3225165" cy="193929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品格提升工程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3700" y="2752090"/>
            <a:ext cx="3225165" cy="191897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前瞻性项目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700" y="876935"/>
            <a:ext cx="3224530" cy="181673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现场汇报展评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49740" y="4839970"/>
            <a:ext cx="2505075" cy="193992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现场汇报展评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49740" y="2849245"/>
            <a:ext cx="2496185" cy="193294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现场汇报展评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40850" y="854075"/>
            <a:ext cx="2496820" cy="193357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2081530" y="1088390"/>
            <a:ext cx="7658735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400" b="1" dirty="0" smtClean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自由畅玩，乐享乐智，</a:t>
            </a:r>
            <a:r>
              <a:rPr lang="zh-CN" altLang="en-US" sz="2400" b="1" dirty="0" smtClean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四季节语</a:t>
            </a:r>
            <a:r>
              <a:rPr lang="zh-CN" altLang="zh-CN" sz="2400" b="1" dirty="0" smtClean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走向“新融通”</a:t>
            </a:r>
          </a:p>
        </p:txBody>
      </p:sp>
      <p:sp>
        <p:nvSpPr>
          <p:cNvPr id="42" name="弧形 41"/>
          <p:cNvSpPr/>
          <p:nvPr/>
        </p:nvSpPr>
        <p:spPr>
          <a:xfrm>
            <a:off x="2383155" y="3863340"/>
            <a:ext cx="680085" cy="647700"/>
          </a:xfrm>
          <a:prstGeom prst="arc">
            <a:avLst>
              <a:gd name="adj1" fmla="val 16066760"/>
              <a:gd name="adj2" fmla="val 0"/>
            </a:avLst>
          </a:prstGeom>
          <a:ln w="38100">
            <a:solidFill>
              <a:srgbClr val="309B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弧形 42"/>
          <p:cNvSpPr/>
          <p:nvPr/>
        </p:nvSpPr>
        <p:spPr>
          <a:xfrm rot="10800000">
            <a:off x="2364105" y="3720465"/>
            <a:ext cx="680085" cy="727710"/>
          </a:xfrm>
          <a:prstGeom prst="arc">
            <a:avLst/>
          </a:prstGeom>
          <a:ln w="38100" cap="sq">
            <a:solidFill>
              <a:srgbClr val="309B1B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连接符 43"/>
          <p:cNvCxnSpPr>
            <a:endCxn id="45" idx="6"/>
          </p:cNvCxnSpPr>
          <p:nvPr/>
        </p:nvCxnSpPr>
        <p:spPr>
          <a:xfrm flipH="1" flipV="1">
            <a:off x="1694815" y="3949065"/>
            <a:ext cx="652780" cy="3810"/>
          </a:xfrm>
          <a:prstGeom prst="line">
            <a:avLst/>
          </a:prstGeom>
          <a:ln w="38100">
            <a:solidFill>
              <a:srgbClr val="309B1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椭圆 44"/>
          <p:cNvSpPr/>
          <p:nvPr/>
        </p:nvSpPr>
        <p:spPr>
          <a:xfrm>
            <a:off x="1354455" y="3787140"/>
            <a:ext cx="340360" cy="323850"/>
          </a:xfrm>
          <a:prstGeom prst="ellipse">
            <a:avLst/>
          </a:prstGeom>
          <a:solidFill>
            <a:srgbClr val="309B1B"/>
          </a:solidFill>
          <a:ln>
            <a:solidFill>
              <a:srgbClr val="309B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弧形 45"/>
          <p:cNvSpPr/>
          <p:nvPr/>
        </p:nvSpPr>
        <p:spPr>
          <a:xfrm>
            <a:off x="7773670" y="3895725"/>
            <a:ext cx="736600" cy="552450"/>
          </a:xfrm>
          <a:prstGeom prst="arc">
            <a:avLst>
              <a:gd name="adj1" fmla="val 16070138"/>
              <a:gd name="adj2" fmla="val 0"/>
            </a:avLst>
          </a:prstGeom>
          <a:ln w="38100">
            <a:solidFill>
              <a:schemeClr val="bg1"/>
            </a:solidFill>
          </a:ln>
          <a:effectLst>
            <a:glow rad="12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弧形 46"/>
          <p:cNvSpPr/>
          <p:nvPr/>
        </p:nvSpPr>
        <p:spPr>
          <a:xfrm rot="10800000">
            <a:off x="7900670" y="4022725"/>
            <a:ext cx="736600" cy="552450"/>
          </a:xfrm>
          <a:prstGeom prst="arc">
            <a:avLst/>
          </a:prstGeom>
          <a:ln w="38100" cap="sq">
            <a:solidFill>
              <a:schemeClr val="bg1"/>
            </a:solidFill>
            <a:prstDash val="sysDot"/>
            <a:miter lim="800000"/>
          </a:ln>
          <a:effectLst>
            <a:glow rad="12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48" name="直接连接符 47"/>
          <p:cNvCxnSpPr>
            <a:stCxn id="47" idx="2"/>
            <a:endCxn id="49" idx="6"/>
          </p:cNvCxnSpPr>
          <p:nvPr/>
        </p:nvCxnSpPr>
        <p:spPr>
          <a:xfrm flipH="1" flipV="1">
            <a:off x="7141845" y="4172585"/>
            <a:ext cx="758825" cy="126365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  <a:effectLst>
            <a:glow rad="12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椭圆 48"/>
          <p:cNvSpPr/>
          <p:nvPr/>
        </p:nvSpPr>
        <p:spPr>
          <a:xfrm>
            <a:off x="6773545" y="4034155"/>
            <a:ext cx="368300" cy="276225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9168130" y="4034155"/>
            <a:ext cx="368300" cy="2762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2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2538730" y="3053080"/>
            <a:ext cx="340360" cy="323850"/>
          </a:xfrm>
          <a:prstGeom prst="ellipse">
            <a:avLst/>
          </a:prstGeom>
          <a:solidFill>
            <a:srgbClr val="309B1B"/>
          </a:solidFill>
          <a:ln>
            <a:solidFill>
              <a:srgbClr val="309B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7957185" y="3047365"/>
            <a:ext cx="368300" cy="2762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2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5572125" y="5001260"/>
            <a:ext cx="368300" cy="276225"/>
          </a:xfrm>
          <a:prstGeom prst="ellipse">
            <a:avLst/>
          </a:prstGeom>
          <a:solidFill>
            <a:srgbClr val="CD3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2694940" y="3328035"/>
            <a:ext cx="0" cy="554355"/>
          </a:xfrm>
          <a:prstGeom prst="line">
            <a:avLst/>
          </a:prstGeom>
          <a:ln w="38100">
            <a:solidFill>
              <a:srgbClr val="309B1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>
            <a:stCxn id="78" idx="3"/>
            <a:endCxn id="61" idx="2"/>
          </p:cNvCxnSpPr>
          <p:nvPr/>
        </p:nvCxnSpPr>
        <p:spPr>
          <a:xfrm>
            <a:off x="3063240" y="4165600"/>
            <a:ext cx="1324610" cy="6985"/>
          </a:xfrm>
          <a:prstGeom prst="line">
            <a:avLst/>
          </a:prstGeom>
          <a:ln w="38100">
            <a:solidFill>
              <a:srgbClr val="309B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8141970" y="3422650"/>
            <a:ext cx="0" cy="473710"/>
          </a:xfrm>
          <a:prstGeom prst="line">
            <a:avLst/>
          </a:prstGeom>
          <a:ln w="38100">
            <a:solidFill>
              <a:schemeClr val="bg1"/>
            </a:solidFill>
            <a:tailEnd type="oval"/>
          </a:ln>
          <a:effectLst>
            <a:glow rad="12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stCxn id="46" idx="2"/>
            <a:endCxn id="50" idx="2"/>
          </p:cNvCxnSpPr>
          <p:nvPr/>
        </p:nvCxnSpPr>
        <p:spPr>
          <a:xfrm>
            <a:off x="8523605" y="4171950"/>
            <a:ext cx="657860" cy="635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2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弧形 57"/>
          <p:cNvSpPr/>
          <p:nvPr/>
        </p:nvSpPr>
        <p:spPr>
          <a:xfrm>
            <a:off x="5387975" y="3895725"/>
            <a:ext cx="736600" cy="552450"/>
          </a:xfrm>
          <a:prstGeom prst="arc">
            <a:avLst/>
          </a:prstGeom>
          <a:ln w="38100">
            <a:solidFill>
              <a:srgbClr val="CD3B2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弧形 58"/>
          <p:cNvSpPr/>
          <p:nvPr/>
        </p:nvSpPr>
        <p:spPr>
          <a:xfrm rot="10800000">
            <a:off x="5514975" y="4022725"/>
            <a:ext cx="736600" cy="552450"/>
          </a:xfrm>
          <a:prstGeom prst="arc">
            <a:avLst/>
          </a:prstGeom>
          <a:ln w="38100" cap="sq">
            <a:solidFill>
              <a:srgbClr val="CD3B27"/>
            </a:solidFill>
            <a:prstDash val="solid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0" name="直接连接符 59"/>
          <p:cNvCxnSpPr>
            <a:stCxn id="59" idx="2"/>
            <a:endCxn id="61" idx="6"/>
          </p:cNvCxnSpPr>
          <p:nvPr/>
        </p:nvCxnSpPr>
        <p:spPr>
          <a:xfrm flipH="1" flipV="1">
            <a:off x="4756150" y="4172585"/>
            <a:ext cx="758825" cy="126365"/>
          </a:xfrm>
          <a:prstGeom prst="line">
            <a:avLst/>
          </a:prstGeom>
          <a:solidFill>
            <a:schemeClr val="lt1"/>
          </a:solidFill>
          <a:ln w="38100">
            <a:solidFill>
              <a:srgbClr val="CD3B2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椭圆 60"/>
          <p:cNvSpPr/>
          <p:nvPr/>
        </p:nvSpPr>
        <p:spPr>
          <a:xfrm>
            <a:off x="4387850" y="4034155"/>
            <a:ext cx="368300" cy="276225"/>
          </a:xfrm>
          <a:prstGeom prst="ellipse">
            <a:avLst/>
          </a:prstGeom>
          <a:solidFill>
            <a:srgbClr val="CD3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66" name="直接连接符 65"/>
          <p:cNvCxnSpPr>
            <a:stCxn id="58" idx="2"/>
            <a:endCxn id="49" idx="2"/>
          </p:cNvCxnSpPr>
          <p:nvPr/>
        </p:nvCxnSpPr>
        <p:spPr>
          <a:xfrm>
            <a:off x="6137910" y="4171950"/>
            <a:ext cx="648970" cy="635"/>
          </a:xfrm>
          <a:prstGeom prst="line">
            <a:avLst/>
          </a:prstGeom>
          <a:ln w="38100">
            <a:solidFill>
              <a:srgbClr val="CD3B2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stCxn id="59" idx="0"/>
          </p:cNvCxnSpPr>
          <p:nvPr/>
        </p:nvCxnSpPr>
        <p:spPr>
          <a:xfrm>
            <a:off x="5896610" y="4575175"/>
            <a:ext cx="0" cy="473710"/>
          </a:xfrm>
          <a:prstGeom prst="line">
            <a:avLst/>
          </a:prstGeom>
          <a:solidFill>
            <a:schemeClr val="lt1"/>
          </a:solidFill>
          <a:ln w="38100">
            <a:solidFill>
              <a:srgbClr val="CD3B27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283"/>
          <p:cNvSpPr txBox="1"/>
          <p:nvPr/>
        </p:nvSpPr>
        <p:spPr>
          <a:xfrm>
            <a:off x="2912745" y="3076575"/>
            <a:ext cx="2279650" cy="710565"/>
          </a:xfrm>
          <a:prstGeom prst="rect">
            <a:avLst/>
          </a:prstGeom>
          <a:noFill/>
        </p:spPr>
        <p:txBody>
          <a:bodyPr wrap="square" lIns="64794" tIns="32397" rIns="64794" bIns="32397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月，以“</a:t>
            </a:r>
            <a:r>
              <a:rPr lang="zh-CN" altLang="en-US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长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”为关键词，开展了体育节活动，扬体育精神，善真风采。</a:t>
            </a:r>
          </a:p>
        </p:txBody>
      </p:sp>
      <p:sp>
        <p:nvSpPr>
          <p:cNvPr id="72" name="文本框 284"/>
          <p:cNvSpPr txBox="1"/>
          <p:nvPr/>
        </p:nvSpPr>
        <p:spPr>
          <a:xfrm>
            <a:off x="8693150" y="3509645"/>
            <a:ext cx="2682875" cy="495300"/>
          </a:xfrm>
          <a:prstGeom prst="rect">
            <a:avLst/>
          </a:prstGeom>
          <a:noFill/>
        </p:spPr>
        <p:txBody>
          <a:bodyPr wrap="square" lIns="64794" tIns="32397" rIns="64794" bIns="32397" rtlCol="0">
            <a:spAutoFit/>
          </a:bodyPr>
          <a:lstStyle/>
          <a:p>
            <a:r>
              <a:rPr lang="en-US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11</a:t>
            </a:r>
            <a:r>
              <a:rPr lang="zh-CN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，以“</a:t>
            </a:r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创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”为关键词，</a:t>
            </a:r>
            <a:r>
              <a:rPr lang="zh-CN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开展科技嘉年华活动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科技筑梦，创新成长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73" name="文本框 285"/>
          <p:cNvSpPr txBox="1"/>
          <p:nvPr/>
        </p:nvSpPr>
        <p:spPr>
          <a:xfrm>
            <a:off x="3370831" y="4391759"/>
            <a:ext cx="1821926" cy="864870"/>
          </a:xfrm>
          <a:prstGeom prst="rect">
            <a:avLst/>
          </a:prstGeom>
          <a:noFill/>
        </p:spPr>
        <p:txBody>
          <a:bodyPr wrap="square" lIns="64794" tIns="32397" rIns="64794" bIns="32397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月，以“</a:t>
            </a:r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乐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”为关键词，</a:t>
            </a:r>
            <a:r>
              <a:rPr lang="zh-CN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开展艺术节活动，载歌载舞，欢庆六一；孩子为王，快乐游园。</a:t>
            </a:r>
          </a:p>
        </p:txBody>
      </p:sp>
      <p:sp>
        <p:nvSpPr>
          <p:cNvPr id="74" name="文本框 286"/>
          <p:cNvSpPr txBox="1"/>
          <p:nvPr/>
        </p:nvSpPr>
        <p:spPr>
          <a:xfrm>
            <a:off x="257810" y="4190365"/>
            <a:ext cx="2256155" cy="680085"/>
          </a:xfrm>
          <a:prstGeom prst="rect">
            <a:avLst/>
          </a:prstGeom>
          <a:noFill/>
        </p:spPr>
        <p:txBody>
          <a:bodyPr wrap="square" lIns="64794" tIns="32397" rIns="64794" bIns="32397" rtlCol="0">
            <a:spAutoFit/>
          </a:bodyPr>
          <a:lstStyle/>
          <a:p>
            <a:r>
              <a:rPr lang="en-US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，以“</a:t>
            </a:r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爱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”为关键词，</a:t>
            </a:r>
            <a:r>
              <a:rPr lang="zh-CN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开展生命教育系列活动，爱在春天，学会感恩。</a:t>
            </a:r>
          </a:p>
        </p:txBody>
      </p:sp>
      <p:sp>
        <p:nvSpPr>
          <p:cNvPr id="76" name="文本框 287"/>
          <p:cNvSpPr txBox="1"/>
          <p:nvPr/>
        </p:nvSpPr>
        <p:spPr>
          <a:xfrm>
            <a:off x="5979160" y="4526280"/>
            <a:ext cx="2055495" cy="680085"/>
          </a:xfrm>
          <a:prstGeom prst="rect">
            <a:avLst/>
          </a:prstGeom>
          <a:noFill/>
        </p:spPr>
        <p:txBody>
          <a:bodyPr wrap="square" lIns="64794" tIns="32397" rIns="64794" bIns="32397" rtlCol="0">
            <a:spAutoFit/>
          </a:bodyPr>
          <a:lstStyle/>
          <a:p>
            <a:r>
              <a:rPr lang="en-US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</a:t>
            </a:r>
            <a:r>
              <a:rPr lang="zh-CN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，以“</a:t>
            </a:r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”为关键词，</a:t>
            </a:r>
            <a:r>
              <a:rPr lang="zh-CN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融通假期与期初生活，以研学为攻略，润泽道德成长。</a:t>
            </a:r>
          </a:p>
        </p:txBody>
      </p:sp>
      <p:sp>
        <p:nvSpPr>
          <p:cNvPr id="77" name="文本框 288"/>
          <p:cNvSpPr txBox="1"/>
          <p:nvPr/>
        </p:nvSpPr>
        <p:spPr>
          <a:xfrm>
            <a:off x="8441392" y="4540984"/>
            <a:ext cx="1821926" cy="248682"/>
          </a:xfrm>
          <a:prstGeom prst="rect">
            <a:avLst/>
          </a:prstGeom>
          <a:noFill/>
        </p:spPr>
        <p:txBody>
          <a:bodyPr wrap="square" lIns="64794" tIns="32397" rIns="64794" bIns="32397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289"/>
          <p:cNvSpPr txBox="1"/>
          <p:nvPr/>
        </p:nvSpPr>
        <p:spPr>
          <a:xfrm>
            <a:off x="2423795" y="3856355"/>
            <a:ext cx="639445" cy="618490"/>
          </a:xfrm>
          <a:prstGeom prst="rect">
            <a:avLst/>
          </a:prstGeom>
          <a:noFill/>
        </p:spPr>
        <p:txBody>
          <a:bodyPr wrap="square" lIns="64794" tIns="32397" rIns="64794" bIns="32397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探春</a:t>
            </a:r>
            <a:endParaRPr lang="en-US" altLang="zh-CN" sz="12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嬉夏</a:t>
            </a:r>
          </a:p>
        </p:txBody>
      </p:sp>
      <p:sp>
        <p:nvSpPr>
          <p:cNvPr id="80" name="文本框 290"/>
          <p:cNvSpPr txBox="1"/>
          <p:nvPr/>
        </p:nvSpPr>
        <p:spPr>
          <a:xfrm>
            <a:off x="5425557" y="4010789"/>
            <a:ext cx="661072" cy="309789"/>
          </a:xfrm>
          <a:prstGeom prst="rect">
            <a:avLst/>
          </a:prstGeom>
          <a:noFill/>
        </p:spPr>
        <p:txBody>
          <a:bodyPr wrap="square" lIns="64794" tIns="32397" rIns="64794" bIns="3239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品秋</a:t>
            </a:r>
          </a:p>
        </p:txBody>
      </p:sp>
      <p:sp>
        <p:nvSpPr>
          <p:cNvPr id="81" name="文本框 291"/>
          <p:cNvSpPr txBox="1"/>
          <p:nvPr/>
        </p:nvSpPr>
        <p:spPr>
          <a:xfrm>
            <a:off x="7811401" y="4005170"/>
            <a:ext cx="661072" cy="309789"/>
          </a:xfrm>
          <a:prstGeom prst="rect">
            <a:avLst/>
          </a:prstGeom>
          <a:noFill/>
        </p:spPr>
        <p:txBody>
          <a:bodyPr wrap="square" lIns="64794" tIns="32397" rIns="64794" bIns="3239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暖冬</a:t>
            </a:r>
          </a:p>
        </p:txBody>
      </p:sp>
      <p:sp>
        <p:nvSpPr>
          <p:cNvPr id="82" name="Freeform 31"/>
          <p:cNvSpPr/>
          <p:nvPr/>
        </p:nvSpPr>
        <p:spPr bwMode="auto">
          <a:xfrm>
            <a:off x="2600325" y="3119755"/>
            <a:ext cx="206375" cy="194310"/>
          </a:xfrm>
          <a:custGeom>
            <a:avLst/>
            <a:gdLst>
              <a:gd name="T0" fmla="*/ 58 w 116"/>
              <a:gd name="T1" fmla="*/ 100 h 115"/>
              <a:gd name="T2" fmla="*/ 48 w 116"/>
              <a:gd name="T3" fmla="*/ 103 h 115"/>
              <a:gd name="T4" fmla="*/ 29 w 116"/>
              <a:gd name="T5" fmla="*/ 114 h 115"/>
              <a:gd name="T6" fmla="*/ 26 w 116"/>
              <a:gd name="T7" fmla="*/ 115 h 115"/>
              <a:gd name="T8" fmla="*/ 21 w 116"/>
              <a:gd name="T9" fmla="*/ 111 h 115"/>
              <a:gd name="T10" fmla="*/ 22 w 116"/>
              <a:gd name="T11" fmla="*/ 105 h 115"/>
              <a:gd name="T12" fmla="*/ 25 w 116"/>
              <a:gd name="T13" fmla="*/ 83 h 115"/>
              <a:gd name="T14" fmla="*/ 24 w 116"/>
              <a:gd name="T15" fmla="*/ 74 h 115"/>
              <a:gd name="T16" fmla="*/ 19 w 116"/>
              <a:gd name="T17" fmla="*/ 65 h 115"/>
              <a:gd name="T18" fmla="*/ 4 w 116"/>
              <a:gd name="T19" fmla="*/ 50 h 115"/>
              <a:gd name="T20" fmla="*/ 1 w 116"/>
              <a:gd name="T21" fmla="*/ 47 h 115"/>
              <a:gd name="T22" fmla="*/ 3 w 116"/>
              <a:gd name="T23" fmla="*/ 42 h 115"/>
              <a:gd name="T24" fmla="*/ 8 w 116"/>
              <a:gd name="T25" fmla="*/ 40 h 115"/>
              <a:gd name="T26" fmla="*/ 29 w 116"/>
              <a:gd name="T27" fmla="*/ 37 h 115"/>
              <a:gd name="T28" fmla="*/ 39 w 116"/>
              <a:gd name="T29" fmla="*/ 32 h 115"/>
              <a:gd name="T30" fmla="*/ 44 w 116"/>
              <a:gd name="T31" fmla="*/ 25 h 115"/>
              <a:gd name="T32" fmla="*/ 54 w 116"/>
              <a:gd name="T33" fmla="*/ 5 h 115"/>
              <a:gd name="T34" fmla="*/ 55 w 116"/>
              <a:gd name="T35" fmla="*/ 2 h 115"/>
              <a:gd name="T36" fmla="*/ 61 w 116"/>
              <a:gd name="T37" fmla="*/ 2 h 115"/>
              <a:gd name="T38" fmla="*/ 63 w 116"/>
              <a:gd name="T39" fmla="*/ 5 h 115"/>
              <a:gd name="T40" fmla="*/ 73 w 116"/>
              <a:gd name="T41" fmla="*/ 26 h 115"/>
              <a:gd name="T42" fmla="*/ 89 w 116"/>
              <a:gd name="T43" fmla="*/ 37 h 115"/>
              <a:gd name="T44" fmla="*/ 111 w 116"/>
              <a:gd name="T45" fmla="*/ 41 h 115"/>
              <a:gd name="T46" fmla="*/ 113 w 116"/>
              <a:gd name="T47" fmla="*/ 42 h 115"/>
              <a:gd name="T48" fmla="*/ 115 w 116"/>
              <a:gd name="T49" fmla="*/ 47 h 115"/>
              <a:gd name="T50" fmla="*/ 113 w 116"/>
              <a:gd name="T51" fmla="*/ 50 h 115"/>
              <a:gd name="T52" fmla="*/ 97 w 116"/>
              <a:gd name="T53" fmla="*/ 66 h 115"/>
              <a:gd name="T54" fmla="*/ 91 w 116"/>
              <a:gd name="T55" fmla="*/ 85 h 115"/>
              <a:gd name="T56" fmla="*/ 95 w 116"/>
              <a:gd name="T57" fmla="*/ 109 h 115"/>
              <a:gd name="T58" fmla="*/ 95 w 116"/>
              <a:gd name="T59" fmla="*/ 111 h 115"/>
              <a:gd name="T60" fmla="*/ 90 w 116"/>
              <a:gd name="T61" fmla="*/ 115 h 115"/>
              <a:gd name="T62" fmla="*/ 87 w 116"/>
              <a:gd name="T63" fmla="*/ 113 h 115"/>
              <a:gd name="T64" fmla="*/ 68 w 116"/>
              <a:gd name="T65" fmla="*/ 103 h 115"/>
              <a:gd name="T66" fmla="*/ 58 w 116"/>
              <a:gd name="T67" fmla="*/ 10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6" h="115">
                <a:moveTo>
                  <a:pt x="58" y="100"/>
                </a:moveTo>
                <a:cubicBezTo>
                  <a:pt x="55" y="101"/>
                  <a:pt x="51" y="101"/>
                  <a:pt x="48" y="103"/>
                </a:cubicBezTo>
                <a:cubicBezTo>
                  <a:pt x="42" y="107"/>
                  <a:pt x="35" y="110"/>
                  <a:pt x="29" y="114"/>
                </a:cubicBezTo>
                <a:cubicBezTo>
                  <a:pt x="28" y="114"/>
                  <a:pt x="27" y="115"/>
                  <a:pt x="26" y="115"/>
                </a:cubicBezTo>
                <a:cubicBezTo>
                  <a:pt x="23" y="115"/>
                  <a:pt x="21" y="114"/>
                  <a:pt x="21" y="111"/>
                </a:cubicBezTo>
                <a:cubicBezTo>
                  <a:pt x="21" y="109"/>
                  <a:pt x="22" y="107"/>
                  <a:pt x="22" y="105"/>
                </a:cubicBezTo>
                <a:cubicBezTo>
                  <a:pt x="23" y="98"/>
                  <a:pt x="24" y="91"/>
                  <a:pt x="25" y="83"/>
                </a:cubicBezTo>
                <a:cubicBezTo>
                  <a:pt x="26" y="80"/>
                  <a:pt x="25" y="77"/>
                  <a:pt x="24" y="74"/>
                </a:cubicBezTo>
                <a:cubicBezTo>
                  <a:pt x="23" y="71"/>
                  <a:pt x="21" y="68"/>
                  <a:pt x="19" y="65"/>
                </a:cubicBezTo>
                <a:cubicBezTo>
                  <a:pt x="14" y="60"/>
                  <a:pt x="9" y="55"/>
                  <a:pt x="4" y="50"/>
                </a:cubicBezTo>
                <a:cubicBezTo>
                  <a:pt x="3" y="49"/>
                  <a:pt x="2" y="48"/>
                  <a:pt x="1" y="47"/>
                </a:cubicBezTo>
                <a:cubicBezTo>
                  <a:pt x="0" y="45"/>
                  <a:pt x="1" y="43"/>
                  <a:pt x="3" y="42"/>
                </a:cubicBezTo>
                <a:cubicBezTo>
                  <a:pt x="5" y="41"/>
                  <a:pt x="6" y="41"/>
                  <a:pt x="8" y="40"/>
                </a:cubicBezTo>
                <a:cubicBezTo>
                  <a:pt x="15" y="39"/>
                  <a:pt x="22" y="38"/>
                  <a:pt x="29" y="37"/>
                </a:cubicBezTo>
                <a:cubicBezTo>
                  <a:pt x="33" y="36"/>
                  <a:pt x="37" y="34"/>
                  <a:pt x="39" y="32"/>
                </a:cubicBezTo>
                <a:cubicBezTo>
                  <a:pt x="41" y="30"/>
                  <a:pt x="43" y="28"/>
                  <a:pt x="44" y="25"/>
                </a:cubicBezTo>
                <a:cubicBezTo>
                  <a:pt x="47" y="18"/>
                  <a:pt x="50" y="11"/>
                  <a:pt x="54" y="5"/>
                </a:cubicBezTo>
                <a:cubicBezTo>
                  <a:pt x="54" y="4"/>
                  <a:pt x="55" y="3"/>
                  <a:pt x="55" y="2"/>
                </a:cubicBezTo>
                <a:cubicBezTo>
                  <a:pt x="57" y="0"/>
                  <a:pt x="59" y="0"/>
                  <a:pt x="61" y="2"/>
                </a:cubicBezTo>
                <a:cubicBezTo>
                  <a:pt x="62" y="3"/>
                  <a:pt x="62" y="4"/>
                  <a:pt x="63" y="5"/>
                </a:cubicBezTo>
                <a:cubicBezTo>
                  <a:pt x="66" y="12"/>
                  <a:pt x="69" y="19"/>
                  <a:pt x="73" y="26"/>
                </a:cubicBezTo>
                <a:cubicBezTo>
                  <a:pt x="76" y="32"/>
                  <a:pt x="81" y="36"/>
                  <a:pt x="89" y="37"/>
                </a:cubicBezTo>
                <a:cubicBezTo>
                  <a:pt x="96" y="39"/>
                  <a:pt x="104" y="40"/>
                  <a:pt x="111" y="41"/>
                </a:cubicBezTo>
                <a:cubicBezTo>
                  <a:pt x="112" y="41"/>
                  <a:pt x="113" y="41"/>
                  <a:pt x="113" y="42"/>
                </a:cubicBezTo>
                <a:cubicBezTo>
                  <a:pt x="115" y="43"/>
                  <a:pt x="116" y="45"/>
                  <a:pt x="115" y="47"/>
                </a:cubicBezTo>
                <a:cubicBezTo>
                  <a:pt x="114" y="48"/>
                  <a:pt x="114" y="49"/>
                  <a:pt x="113" y="50"/>
                </a:cubicBezTo>
                <a:cubicBezTo>
                  <a:pt x="108" y="55"/>
                  <a:pt x="102" y="61"/>
                  <a:pt x="97" y="66"/>
                </a:cubicBezTo>
                <a:cubicBezTo>
                  <a:pt x="92" y="71"/>
                  <a:pt x="90" y="78"/>
                  <a:pt x="91" y="85"/>
                </a:cubicBezTo>
                <a:cubicBezTo>
                  <a:pt x="92" y="93"/>
                  <a:pt x="94" y="101"/>
                  <a:pt x="95" y="109"/>
                </a:cubicBezTo>
                <a:cubicBezTo>
                  <a:pt x="95" y="109"/>
                  <a:pt x="95" y="110"/>
                  <a:pt x="95" y="111"/>
                </a:cubicBezTo>
                <a:cubicBezTo>
                  <a:pt x="95" y="114"/>
                  <a:pt x="93" y="115"/>
                  <a:pt x="90" y="115"/>
                </a:cubicBezTo>
                <a:cubicBezTo>
                  <a:pt x="89" y="114"/>
                  <a:pt x="88" y="114"/>
                  <a:pt x="87" y="113"/>
                </a:cubicBezTo>
                <a:cubicBezTo>
                  <a:pt x="81" y="110"/>
                  <a:pt x="75" y="107"/>
                  <a:pt x="68" y="103"/>
                </a:cubicBezTo>
                <a:cubicBezTo>
                  <a:pt x="65" y="101"/>
                  <a:pt x="62" y="101"/>
                  <a:pt x="58" y="1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09B1B"/>
            </a:solidFill>
          </a:ln>
        </p:spPr>
        <p:txBody>
          <a:bodyPr vert="horz" wrap="square" lIns="64794" tIns="32397" rIns="64794" bIns="32397" numCol="1" anchor="t" anchorCtr="0" compatLnSpc="1"/>
          <a:lstStyle/>
          <a:p>
            <a:endParaRPr lang="zh-CN" altLang="en-US" dirty="0"/>
          </a:p>
        </p:txBody>
      </p:sp>
      <p:sp>
        <p:nvSpPr>
          <p:cNvPr id="87" name="Freeform 23"/>
          <p:cNvSpPr>
            <a:spLocks noEditPoints="1"/>
          </p:cNvSpPr>
          <p:nvPr/>
        </p:nvSpPr>
        <p:spPr bwMode="auto">
          <a:xfrm>
            <a:off x="4472768" y="4101196"/>
            <a:ext cx="190057" cy="142095"/>
          </a:xfrm>
          <a:custGeom>
            <a:avLst/>
            <a:gdLst>
              <a:gd name="T0" fmla="*/ 390 w 390"/>
              <a:gd name="T1" fmla="*/ 389 h 389"/>
              <a:gd name="T2" fmla="*/ 317 w 390"/>
              <a:gd name="T3" fmla="*/ 389 h 389"/>
              <a:gd name="T4" fmla="*/ 317 w 390"/>
              <a:gd name="T5" fmla="*/ 340 h 389"/>
              <a:gd name="T6" fmla="*/ 268 w 390"/>
              <a:gd name="T7" fmla="*/ 340 h 389"/>
              <a:gd name="T8" fmla="*/ 268 w 390"/>
              <a:gd name="T9" fmla="*/ 292 h 389"/>
              <a:gd name="T10" fmla="*/ 219 w 390"/>
              <a:gd name="T11" fmla="*/ 292 h 389"/>
              <a:gd name="T12" fmla="*/ 219 w 390"/>
              <a:gd name="T13" fmla="*/ 267 h 389"/>
              <a:gd name="T14" fmla="*/ 171 w 390"/>
              <a:gd name="T15" fmla="*/ 267 h 389"/>
              <a:gd name="T16" fmla="*/ 171 w 390"/>
              <a:gd name="T17" fmla="*/ 233 h 389"/>
              <a:gd name="T18" fmla="*/ 170 w 390"/>
              <a:gd name="T19" fmla="*/ 233 h 389"/>
              <a:gd name="T20" fmla="*/ 169 w 390"/>
              <a:gd name="T21" fmla="*/ 234 h 389"/>
              <a:gd name="T22" fmla="*/ 113 w 390"/>
              <a:gd name="T23" fmla="*/ 243 h 389"/>
              <a:gd name="T24" fmla="*/ 74 w 390"/>
              <a:gd name="T25" fmla="*/ 233 h 389"/>
              <a:gd name="T26" fmla="*/ 13 w 390"/>
              <a:gd name="T27" fmla="*/ 175 h 389"/>
              <a:gd name="T28" fmla="*/ 2 w 390"/>
              <a:gd name="T29" fmla="*/ 138 h 389"/>
              <a:gd name="T30" fmla="*/ 0 w 390"/>
              <a:gd name="T31" fmla="*/ 129 h 389"/>
              <a:gd name="T32" fmla="*/ 0 w 390"/>
              <a:gd name="T33" fmla="*/ 114 h 389"/>
              <a:gd name="T34" fmla="*/ 1 w 390"/>
              <a:gd name="T35" fmla="*/ 108 h 389"/>
              <a:gd name="T36" fmla="*/ 10 w 390"/>
              <a:gd name="T37" fmla="*/ 73 h 389"/>
              <a:gd name="T38" fmla="*/ 69 w 390"/>
              <a:gd name="T39" fmla="*/ 12 h 389"/>
              <a:gd name="T40" fmla="*/ 106 w 390"/>
              <a:gd name="T41" fmla="*/ 1 h 389"/>
              <a:gd name="T42" fmla="*/ 114 w 390"/>
              <a:gd name="T43" fmla="*/ 0 h 389"/>
              <a:gd name="T44" fmla="*/ 130 w 390"/>
              <a:gd name="T45" fmla="*/ 0 h 389"/>
              <a:gd name="T46" fmla="*/ 131 w 390"/>
              <a:gd name="T47" fmla="*/ 0 h 389"/>
              <a:gd name="T48" fmla="*/ 152 w 390"/>
              <a:gd name="T49" fmla="*/ 4 h 389"/>
              <a:gd name="T50" fmla="*/ 218 w 390"/>
              <a:gd name="T51" fmla="*/ 47 h 389"/>
              <a:gd name="T52" fmla="*/ 244 w 390"/>
              <a:gd name="T53" fmla="*/ 116 h 389"/>
              <a:gd name="T54" fmla="*/ 234 w 390"/>
              <a:gd name="T55" fmla="*/ 168 h 389"/>
              <a:gd name="T56" fmla="*/ 234 w 390"/>
              <a:gd name="T57" fmla="*/ 170 h 389"/>
              <a:gd name="T58" fmla="*/ 268 w 390"/>
              <a:gd name="T59" fmla="*/ 170 h 389"/>
              <a:gd name="T60" fmla="*/ 268 w 390"/>
              <a:gd name="T61" fmla="*/ 172 h 389"/>
              <a:gd name="T62" fmla="*/ 268 w 390"/>
              <a:gd name="T63" fmla="*/ 217 h 389"/>
              <a:gd name="T64" fmla="*/ 269 w 390"/>
              <a:gd name="T65" fmla="*/ 220 h 389"/>
              <a:gd name="T66" fmla="*/ 279 w 390"/>
              <a:gd name="T67" fmla="*/ 228 h 389"/>
              <a:gd name="T68" fmla="*/ 388 w 390"/>
              <a:gd name="T69" fmla="*/ 315 h 389"/>
              <a:gd name="T70" fmla="*/ 390 w 390"/>
              <a:gd name="T71" fmla="*/ 318 h 389"/>
              <a:gd name="T72" fmla="*/ 390 w 390"/>
              <a:gd name="T73" fmla="*/ 389 h 389"/>
              <a:gd name="T74" fmla="*/ 146 w 390"/>
              <a:gd name="T75" fmla="*/ 98 h 389"/>
              <a:gd name="T76" fmla="*/ 98 w 390"/>
              <a:gd name="T77" fmla="*/ 49 h 389"/>
              <a:gd name="T78" fmla="*/ 49 w 390"/>
              <a:gd name="T79" fmla="*/ 97 h 389"/>
              <a:gd name="T80" fmla="*/ 97 w 390"/>
              <a:gd name="T81" fmla="*/ 146 h 389"/>
              <a:gd name="T82" fmla="*/ 146 w 390"/>
              <a:gd name="T83" fmla="*/ 98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90" h="389">
                <a:moveTo>
                  <a:pt x="390" y="389"/>
                </a:moveTo>
                <a:cubicBezTo>
                  <a:pt x="365" y="389"/>
                  <a:pt x="341" y="389"/>
                  <a:pt x="317" y="389"/>
                </a:cubicBezTo>
                <a:cubicBezTo>
                  <a:pt x="317" y="373"/>
                  <a:pt x="317" y="357"/>
                  <a:pt x="317" y="340"/>
                </a:cubicBezTo>
                <a:cubicBezTo>
                  <a:pt x="300" y="340"/>
                  <a:pt x="284" y="340"/>
                  <a:pt x="268" y="340"/>
                </a:cubicBezTo>
                <a:cubicBezTo>
                  <a:pt x="268" y="324"/>
                  <a:pt x="268" y="308"/>
                  <a:pt x="268" y="292"/>
                </a:cubicBezTo>
                <a:cubicBezTo>
                  <a:pt x="252" y="292"/>
                  <a:pt x="236" y="292"/>
                  <a:pt x="219" y="292"/>
                </a:cubicBezTo>
                <a:cubicBezTo>
                  <a:pt x="219" y="284"/>
                  <a:pt x="219" y="276"/>
                  <a:pt x="219" y="267"/>
                </a:cubicBezTo>
                <a:cubicBezTo>
                  <a:pt x="203" y="267"/>
                  <a:pt x="187" y="267"/>
                  <a:pt x="171" y="267"/>
                </a:cubicBezTo>
                <a:cubicBezTo>
                  <a:pt x="171" y="256"/>
                  <a:pt x="171" y="245"/>
                  <a:pt x="171" y="233"/>
                </a:cubicBezTo>
                <a:cubicBezTo>
                  <a:pt x="170" y="233"/>
                  <a:pt x="170" y="233"/>
                  <a:pt x="170" y="233"/>
                </a:cubicBezTo>
                <a:cubicBezTo>
                  <a:pt x="170" y="233"/>
                  <a:pt x="170" y="233"/>
                  <a:pt x="169" y="234"/>
                </a:cubicBezTo>
                <a:cubicBezTo>
                  <a:pt x="151" y="241"/>
                  <a:pt x="132" y="244"/>
                  <a:pt x="113" y="243"/>
                </a:cubicBezTo>
                <a:cubicBezTo>
                  <a:pt x="99" y="242"/>
                  <a:pt x="87" y="239"/>
                  <a:pt x="74" y="233"/>
                </a:cubicBezTo>
                <a:cubicBezTo>
                  <a:pt x="47" y="221"/>
                  <a:pt x="26" y="202"/>
                  <a:pt x="13" y="175"/>
                </a:cubicBezTo>
                <a:cubicBezTo>
                  <a:pt x="7" y="163"/>
                  <a:pt x="3" y="151"/>
                  <a:pt x="2" y="138"/>
                </a:cubicBezTo>
                <a:cubicBezTo>
                  <a:pt x="1" y="135"/>
                  <a:pt x="1" y="132"/>
                  <a:pt x="0" y="129"/>
                </a:cubicBezTo>
                <a:cubicBezTo>
                  <a:pt x="0" y="124"/>
                  <a:pt x="0" y="119"/>
                  <a:pt x="0" y="114"/>
                </a:cubicBezTo>
                <a:cubicBezTo>
                  <a:pt x="1" y="112"/>
                  <a:pt x="1" y="110"/>
                  <a:pt x="1" y="108"/>
                </a:cubicBezTo>
                <a:cubicBezTo>
                  <a:pt x="3" y="96"/>
                  <a:pt x="6" y="84"/>
                  <a:pt x="10" y="73"/>
                </a:cubicBezTo>
                <a:cubicBezTo>
                  <a:pt x="23" y="46"/>
                  <a:pt x="42" y="26"/>
                  <a:pt x="69" y="12"/>
                </a:cubicBezTo>
                <a:cubicBezTo>
                  <a:pt x="80" y="7"/>
                  <a:pt x="93" y="3"/>
                  <a:pt x="106" y="1"/>
                </a:cubicBezTo>
                <a:cubicBezTo>
                  <a:pt x="109" y="1"/>
                  <a:pt x="112" y="0"/>
                  <a:pt x="114" y="0"/>
                </a:cubicBezTo>
                <a:cubicBezTo>
                  <a:pt x="120" y="0"/>
                  <a:pt x="125" y="0"/>
                  <a:pt x="130" y="0"/>
                </a:cubicBezTo>
                <a:cubicBezTo>
                  <a:pt x="130" y="0"/>
                  <a:pt x="131" y="0"/>
                  <a:pt x="131" y="0"/>
                </a:cubicBezTo>
                <a:cubicBezTo>
                  <a:pt x="138" y="1"/>
                  <a:pt x="145" y="2"/>
                  <a:pt x="152" y="4"/>
                </a:cubicBezTo>
                <a:cubicBezTo>
                  <a:pt x="179" y="11"/>
                  <a:pt x="201" y="25"/>
                  <a:pt x="218" y="47"/>
                </a:cubicBezTo>
                <a:cubicBezTo>
                  <a:pt x="234" y="67"/>
                  <a:pt x="242" y="90"/>
                  <a:pt x="244" y="116"/>
                </a:cubicBezTo>
                <a:cubicBezTo>
                  <a:pt x="245" y="134"/>
                  <a:pt x="241" y="151"/>
                  <a:pt x="234" y="168"/>
                </a:cubicBezTo>
                <a:cubicBezTo>
                  <a:pt x="234" y="169"/>
                  <a:pt x="234" y="169"/>
                  <a:pt x="234" y="170"/>
                </a:cubicBezTo>
                <a:cubicBezTo>
                  <a:pt x="245" y="170"/>
                  <a:pt x="257" y="170"/>
                  <a:pt x="268" y="170"/>
                </a:cubicBezTo>
                <a:cubicBezTo>
                  <a:pt x="268" y="171"/>
                  <a:pt x="268" y="172"/>
                  <a:pt x="268" y="172"/>
                </a:cubicBezTo>
                <a:cubicBezTo>
                  <a:pt x="268" y="187"/>
                  <a:pt x="268" y="202"/>
                  <a:pt x="268" y="217"/>
                </a:cubicBezTo>
                <a:cubicBezTo>
                  <a:pt x="268" y="218"/>
                  <a:pt x="268" y="219"/>
                  <a:pt x="269" y="220"/>
                </a:cubicBezTo>
                <a:cubicBezTo>
                  <a:pt x="273" y="222"/>
                  <a:pt x="276" y="225"/>
                  <a:pt x="279" y="228"/>
                </a:cubicBezTo>
                <a:cubicBezTo>
                  <a:pt x="315" y="257"/>
                  <a:pt x="352" y="286"/>
                  <a:pt x="388" y="315"/>
                </a:cubicBezTo>
                <a:cubicBezTo>
                  <a:pt x="389" y="316"/>
                  <a:pt x="390" y="317"/>
                  <a:pt x="390" y="318"/>
                </a:cubicBezTo>
                <a:cubicBezTo>
                  <a:pt x="390" y="342"/>
                  <a:pt x="390" y="365"/>
                  <a:pt x="390" y="389"/>
                </a:cubicBezTo>
                <a:close/>
                <a:moveTo>
                  <a:pt x="146" y="98"/>
                </a:moveTo>
                <a:cubicBezTo>
                  <a:pt x="146" y="71"/>
                  <a:pt x="126" y="49"/>
                  <a:pt x="98" y="49"/>
                </a:cubicBezTo>
                <a:cubicBezTo>
                  <a:pt x="72" y="48"/>
                  <a:pt x="49" y="69"/>
                  <a:pt x="49" y="97"/>
                </a:cubicBezTo>
                <a:cubicBezTo>
                  <a:pt x="49" y="124"/>
                  <a:pt x="70" y="146"/>
                  <a:pt x="97" y="146"/>
                </a:cubicBezTo>
                <a:cubicBezTo>
                  <a:pt x="124" y="146"/>
                  <a:pt x="146" y="125"/>
                  <a:pt x="146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4794" tIns="32397" rIns="64794" bIns="32397" numCol="1" anchor="t" anchorCtr="0" compatLnSpc="1"/>
          <a:lstStyle/>
          <a:p>
            <a:endParaRPr lang="zh-CN" altLang="en-US"/>
          </a:p>
        </p:txBody>
      </p:sp>
      <p:sp>
        <p:nvSpPr>
          <p:cNvPr id="88" name="Freeform 6"/>
          <p:cNvSpPr>
            <a:spLocks noEditPoints="1"/>
          </p:cNvSpPr>
          <p:nvPr/>
        </p:nvSpPr>
        <p:spPr bwMode="auto">
          <a:xfrm>
            <a:off x="1416685" y="3863340"/>
            <a:ext cx="213360" cy="191135"/>
          </a:xfrm>
          <a:custGeom>
            <a:avLst/>
            <a:gdLst>
              <a:gd name="T0" fmla="*/ 222 w 332"/>
              <a:gd name="T1" fmla="*/ 312 h 312"/>
              <a:gd name="T2" fmla="*/ 205 w 332"/>
              <a:gd name="T3" fmla="*/ 304 h 312"/>
              <a:gd name="T4" fmla="*/ 158 w 332"/>
              <a:gd name="T5" fmla="*/ 287 h 312"/>
              <a:gd name="T6" fmla="*/ 126 w 332"/>
              <a:gd name="T7" fmla="*/ 304 h 312"/>
              <a:gd name="T8" fmla="*/ 106 w 332"/>
              <a:gd name="T9" fmla="*/ 311 h 312"/>
              <a:gd name="T10" fmla="*/ 99 w 332"/>
              <a:gd name="T11" fmla="*/ 309 h 312"/>
              <a:gd name="T12" fmla="*/ 66 w 332"/>
              <a:gd name="T13" fmla="*/ 289 h 312"/>
              <a:gd name="T14" fmla="*/ 57 w 332"/>
              <a:gd name="T15" fmla="*/ 265 h 312"/>
              <a:gd name="T16" fmla="*/ 60 w 332"/>
              <a:gd name="T17" fmla="*/ 247 h 312"/>
              <a:gd name="T18" fmla="*/ 49 w 332"/>
              <a:gd name="T19" fmla="*/ 216 h 312"/>
              <a:gd name="T20" fmla="*/ 23 w 332"/>
              <a:gd name="T21" fmla="*/ 197 h 312"/>
              <a:gd name="T22" fmla="*/ 18 w 332"/>
              <a:gd name="T23" fmla="*/ 196 h 312"/>
              <a:gd name="T24" fmla="*/ 1 w 332"/>
              <a:gd name="T25" fmla="*/ 176 h 312"/>
              <a:gd name="T26" fmla="*/ 1 w 332"/>
              <a:gd name="T27" fmla="*/ 137 h 312"/>
              <a:gd name="T28" fmla="*/ 18 w 332"/>
              <a:gd name="T29" fmla="*/ 117 h 312"/>
              <a:gd name="T30" fmla="*/ 60 w 332"/>
              <a:gd name="T31" fmla="*/ 73 h 312"/>
              <a:gd name="T32" fmla="*/ 58 w 332"/>
              <a:gd name="T33" fmla="*/ 49 h 312"/>
              <a:gd name="T34" fmla="*/ 61 w 332"/>
              <a:gd name="T35" fmla="*/ 28 h 312"/>
              <a:gd name="T36" fmla="*/ 67 w 332"/>
              <a:gd name="T37" fmla="*/ 23 h 312"/>
              <a:gd name="T38" fmla="*/ 101 w 332"/>
              <a:gd name="T39" fmla="*/ 3 h 312"/>
              <a:gd name="T40" fmla="*/ 126 w 332"/>
              <a:gd name="T41" fmla="*/ 8 h 312"/>
              <a:gd name="T42" fmla="*/ 144 w 332"/>
              <a:gd name="T43" fmla="*/ 22 h 312"/>
              <a:gd name="T44" fmla="*/ 174 w 332"/>
              <a:gd name="T45" fmla="*/ 26 h 312"/>
              <a:gd name="T46" fmla="*/ 202 w 332"/>
              <a:gd name="T47" fmla="*/ 12 h 312"/>
              <a:gd name="T48" fmla="*/ 207 w 332"/>
              <a:gd name="T49" fmla="*/ 7 h 312"/>
              <a:gd name="T50" fmla="*/ 230 w 332"/>
              <a:gd name="T51" fmla="*/ 3 h 312"/>
              <a:gd name="T52" fmla="*/ 266 w 332"/>
              <a:gd name="T53" fmla="*/ 24 h 312"/>
              <a:gd name="T54" fmla="*/ 274 w 332"/>
              <a:gd name="T55" fmla="*/ 47 h 312"/>
              <a:gd name="T56" fmla="*/ 274 w 332"/>
              <a:gd name="T57" fmla="*/ 81 h 312"/>
              <a:gd name="T58" fmla="*/ 297 w 332"/>
              <a:gd name="T59" fmla="*/ 110 h 312"/>
              <a:gd name="T60" fmla="*/ 314 w 332"/>
              <a:gd name="T61" fmla="*/ 117 h 312"/>
              <a:gd name="T62" fmla="*/ 331 w 332"/>
              <a:gd name="T63" fmla="*/ 136 h 312"/>
              <a:gd name="T64" fmla="*/ 331 w 332"/>
              <a:gd name="T65" fmla="*/ 178 h 312"/>
              <a:gd name="T66" fmla="*/ 322 w 332"/>
              <a:gd name="T67" fmla="*/ 192 h 312"/>
              <a:gd name="T68" fmla="*/ 312 w 332"/>
              <a:gd name="T69" fmla="*/ 196 h 312"/>
              <a:gd name="T70" fmla="*/ 278 w 332"/>
              <a:gd name="T71" fmla="*/ 223 h 312"/>
              <a:gd name="T72" fmla="*/ 274 w 332"/>
              <a:gd name="T73" fmla="*/ 265 h 312"/>
              <a:gd name="T74" fmla="*/ 266 w 332"/>
              <a:gd name="T75" fmla="*/ 290 h 312"/>
              <a:gd name="T76" fmla="*/ 229 w 332"/>
              <a:gd name="T77" fmla="*/ 310 h 312"/>
              <a:gd name="T78" fmla="*/ 222 w 332"/>
              <a:gd name="T79" fmla="*/ 312 h 312"/>
              <a:gd name="T80" fmla="*/ 166 w 332"/>
              <a:gd name="T81" fmla="*/ 223 h 312"/>
              <a:gd name="T82" fmla="*/ 232 w 332"/>
              <a:gd name="T83" fmla="*/ 157 h 312"/>
              <a:gd name="T84" fmla="*/ 166 w 332"/>
              <a:gd name="T85" fmla="*/ 90 h 312"/>
              <a:gd name="T86" fmla="*/ 100 w 332"/>
              <a:gd name="T87" fmla="*/ 156 h 312"/>
              <a:gd name="T88" fmla="*/ 166 w 332"/>
              <a:gd name="T89" fmla="*/ 223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32" h="312">
                <a:moveTo>
                  <a:pt x="222" y="312"/>
                </a:moveTo>
                <a:cubicBezTo>
                  <a:pt x="215" y="311"/>
                  <a:pt x="210" y="309"/>
                  <a:pt x="205" y="304"/>
                </a:cubicBezTo>
                <a:cubicBezTo>
                  <a:pt x="192" y="290"/>
                  <a:pt x="176" y="285"/>
                  <a:pt x="158" y="287"/>
                </a:cubicBezTo>
                <a:cubicBezTo>
                  <a:pt x="145" y="289"/>
                  <a:pt x="135" y="295"/>
                  <a:pt x="126" y="304"/>
                </a:cubicBezTo>
                <a:cubicBezTo>
                  <a:pt x="121" y="310"/>
                  <a:pt x="114" y="312"/>
                  <a:pt x="106" y="311"/>
                </a:cubicBezTo>
                <a:cubicBezTo>
                  <a:pt x="104" y="311"/>
                  <a:pt x="101" y="310"/>
                  <a:pt x="99" y="309"/>
                </a:cubicBezTo>
                <a:cubicBezTo>
                  <a:pt x="87" y="303"/>
                  <a:pt x="76" y="297"/>
                  <a:pt x="66" y="289"/>
                </a:cubicBezTo>
                <a:cubicBezTo>
                  <a:pt x="58" y="284"/>
                  <a:pt x="55" y="274"/>
                  <a:pt x="57" y="265"/>
                </a:cubicBezTo>
                <a:cubicBezTo>
                  <a:pt x="59" y="259"/>
                  <a:pt x="60" y="253"/>
                  <a:pt x="60" y="247"/>
                </a:cubicBezTo>
                <a:cubicBezTo>
                  <a:pt x="60" y="236"/>
                  <a:pt x="56" y="225"/>
                  <a:pt x="49" y="216"/>
                </a:cubicBezTo>
                <a:cubicBezTo>
                  <a:pt x="43" y="207"/>
                  <a:pt x="34" y="201"/>
                  <a:pt x="23" y="197"/>
                </a:cubicBezTo>
                <a:cubicBezTo>
                  <a:pt x="21" y="197"/>
                  <a:pt x="19" y="196"/>
                  <a:pt x="18" y="196"/>
                </a:cubicBezTo>
                <a:cubicBezTo>
                  <a:pt x="8" y="194"/>
                  <a:pt x="1" y="186"/>
                  <a:pt x="1" y="176"/>
                </a:cubicBezTo>
                <a:cubicBezTo>
                  <a:pt x="0" y="163"/>
                  <a:pt x="0" y="150"/>
                  <a:pt x="1" y="137"/>
                </a:cubicBezTo>
                <a:cubicBezTo>
                  <a:pt x="1" y="127"/>
                  <a:pt x="8" y="119"/>
                  <a:pt x="18" y="117"/>
                </a:cubicBezTo>
                <a:cubicBezTo>
                  <a:pt x="40" y="112"/>
                  <a:pt x="56" y="95"/>
                  <a:pt x="60" y="73"/>
                </a:cubicBezTo>
                <a:cubicBezTo>
                  <a:pt x="61" y="65"/>
                  <a:pt x="61" y="57"/>
                  <a:pt x="58" y="49"/>
                </a:cubicBezTo>
                <a:cubicBezTo>
                  <a:pt x="55" y="42"/>
                  <a:pt x="56" y="35"/>
                  <a:pt x="61" y="28"/>
                </a:cubicBezTo>
                <a:cubicBezTo>
                  <a:pt x="63" y="26"/>
                  <a:pt x="65" y="24"/>
                  <a:pt x="67" y="23"/>
                </a:cubicBezTo>
                <a:cubicBezTo>
                  <a:pt x="78" y="15"/>
                  <a:pt x="89" y="9"/>
                  <a:pt x="101" y="3"/>
                </a:cubicBezTo>
                <a:cubicBezTo>
                  <a:pt x="109" y="0"/>
                  <a:pt x="120" y="2"/>
                  <a:pt x="126" y="8"/>
                </a:cubicBezTo>
                <a:cubicBezTo>
                  <a:pt x="131" y="14"/>
                  <a:pt x="137" y="19"/>
                  <a:pt x="144" y="22"/>
                </a:cubicBezTo>
                <a:cubicBezTo>
                  <a:pt x="153" y="26"/>
                  <a:pt x="163" y="27"/>
                  <a:pt x="174" y="26"/>
                </a:cubicBezTo>
                <a:cubicBezTo>
                  <a:pt x="184" y="24"/>
                  <a:pt x="194" y="20"/>
                  <a:pt x="202" y="12"/>
                </a:cubicBezTo>
                <a:cubicBezTo>
                  <a:pt x="204" y="11"/>
                  <a:pt x="205" y="9"/>
                  <a:pt x="207" y="7"/>
                </a:cubicBezTo>
                <a:cubicBezTo>
                  <a:pt x="214" y="1"/>
                  <a:pt x="222" y="0"/>
                  <a:pt x="230" y="3"/>
                </a:cubicBezTo>
                <a:cubicBezTo>
                  <a:pt x="243" y="9"/>
                  <a:pt x="255" y="16"/>
                  <a:pt x="266" y="24"/>
                </a:cubicBezTo>
                <a:cubicBezTo>
                  <a:pt x="274" y="29"/>
                  <a:pt x="277" y="39"/>
                  <a:pt x="274" y="47"/>
                </a:cubicBezTo>
                <a:cubicBezTo>
                  <a:pt x="270" y="59"/>
                  <a:pt x="270" y="70"/>
                  <a:pt x="274" y="81"/>
                </a:cubicBezTo>
                <a:cubicBezTo>
                  <a:pt x="278" y="93"/>
                  <a:pt x="286" y="103"/>
                  <a:pt x="297" y="110"/>
                </a:cubicBezTo>
                <a:cubicBezTo>
                  <a:pt x="302" y="114"/>
                  <a:pt x="308" y="116"/>
                  <a:pt x="314" y="117"/>
                </a:cubicBezTo>
                <a:cubicBezTo>
                  <a:pt x="323" y="119"/>
                  <a:pt x="330" y="127"/>
                  <a:pt x="331" y="136"/>
                </a:cubicBezTo>
                <a:cubicBezTo>
                  <a:pt x="332" y="150"/>
                  <a:pt x="332" y="164"/>
                  <a:pt x="331" y="178"/>
                </a:cubicBezTo>
                <a:cubicBezTo>
                  <a:pt x="330" y="184"/>
                  <a:pt x="327" y="189"/>
                  <a:pt x="322" y="192"/>
                </a:cubicBezTo>
                <a:cubicBezTo>
                  <a:pt x="319" y="195"/>
                  <a:pt x="316" y="196"/>
                  <a:pt x="312" y="196"/>
                </a:cubicBezTo>
                <a:cubicBezTo>
                  <a:pt x="297" y="200"/>
                  <a:pt x="285" y="209"/>
                  <a:pt x="278" y="223"/>
                </a:cubicBezTo>
                <a:cubicBezTo>
                  <a:pt x="271" y="236"/>
                  <a:pt x="269" y="250"/>
                  <a:pt x="274" y="265"/>
                </a:cubicBezTo>
                <a:cubicBezTo>
                  <a:pt x="277" y="274"/>
                  <a:pt x="273" y="284"/>
                  <a:pt x="266" y="290"/>
                </a:cubicBezTo>
                <a:cubicBezTo>
                  <a:pt x="254" y="297"/>
                  <a:pt x="242" y="305"/>
                  <a:pt x="229" y="310"/>
                </a:cubicBezTo>
                <a:cubicBezTo>
                  <a:pt x="227" y="311"/>
                  <a:pt x="224" y="311"/>
                  <a:pt x="222" y="312"/>
                </a:cubicBezTo>
                <a:close/>
                <a:moveTo>
                  <a:pt x="166" y="223"/>
                </a:moveTo>
                <a:cubicBezTo>
                  <a:pt x="202" y="223"/>
                  <a:pt x="232" y="193"/>
                  <a:pt x="232" y="157"/>
                </a:cubicBezTo>
                <a:cubicBezTo>
                  <a:pt x="232" y="120"/>
                  <a:pt x="202" y="90"/>
                  <a:pt x="166" y="90"/>
                </a:cubicBezTo>
                <a:cubicBezTo>
                  <a:pt x="129" y="90"/>
                  <a:pt x="100" y="120"/>
                  <a:pt x="100" y="156"/>
                </a:cubicBezTo>
                <a:cubicBezTo>
                  <a:pt x="100" y="193"/>
                  <a:pt x="129" y="223"/>
                  <a:pt x="166" y="2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09B1B"/>
            </a:solidFill>
          </a:ln>
        </p:spPr>
        <p:txBody>
          <a:bodyPr vert="horz" wrap="square" lIns="64794" tIns="32397" rIns="64794" bIns="32397" numCol="1" anchor="t" anchorCtr="0" compatLnSpc="1"/>
          <a:lstStyle/>
          <a:p>
            <a:endParaRPr lang="zh-CN" altLang="en-US"/>
          </a:p>
        </p:txBody>
      </p:sp>
      <p:grpSp>
        <p:nvGrpSpPr>
          <p:cNvPr id="89" name="Group 18"/>
          <p:cNvGrpSpPr>
            <a:grpSpLocks noChangeAspect="1"/>
          </p:cNvGrpSpPr>
          <p:nvPr/>
        </p:nvGrpSpPr>
        <p:grpSpPr bwMode="auto">
          <a:xfrm>
            <a:off x="6841875" y="4090713"/>
            <a:ext cx="212719" cy="150006"/>
            <a:chOff x="2647" y="2985"/>
            <a:chExt cx="518" cy="487"/>
          </a:xfrm>
          <a:solidFill>
            <a:srgbClr val="FFC71C"/>
          </a:solidFill>
        </p:grpSpPr>
        <p:sp>
          <p:nvSpPr>
            <p:cNvPr id="91" name="Freeform 20"/>
            <p:cNvSpPr/>
            <p:nvPr/>
          </p:nvSpPr>
          <p:spPr bwMode="auto">
            <a:xfrm>
              <a:off x="2852" y="2985"/>
              <a:ext cx="103" cy="382"/>
            </a:xfrm>
            <a:custGeom>
              <a:avLst/>
              <a:gdLst>
                <a:gd name="T0" fmla="*/ 43 w 43"/>
                <a:gd name="T1" fmla="*/ 160 h 160"/>
                <a:gd name="T2" fmla="*/ 0 w 43"/>
                <a:gd name="T3" fmla="*/ 160 h 160"/>
                <a:gd name="T4" fmla="*/ 0 w 43"/>
                <a:gd name="T5" fmla="*/ 0 h 160"/>
                <a:gd name="T6" fmla="*/ 43 w 43"/>
                <a:gd name="T7" fmla="*/ 0 h 160"/>
                <a:gd name="T8" fmla="*/ 43 w 43"/>
                <a:gd name="T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60">
                  <a:moveTo>
                    <a:pt x="43" y="160"/>
                  </a:moveTo>
                  <a:cubicBezTo>
                    <a:pt x="29" y="160"/>
                    <a:pt x="15" y="160"/>
                    <a:pt x="0" y="160"/>
                  </a:cubicBezTo>
                  <a:cubicBezTo>
                    <a:pt x="0" y="107"/>
                    <a:pt x="0" y="53"/>
                    <a:pt x="0" y="0"/>
                  </a:cubicBezTo>
                  <a:cubicBezTo>
                    <a:pt x="15" y="0"/>
                    <a:pt x="29" y="0"/>
                    <a:pt x="43" y="0"/>
                  </a:cubicBezTo>
                  <a:cubicBezTo>
                    <a:pt x="43" y="53"/>
                    <a:pt x="43" y="107"/>
                    <a:pt x="43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1"/>
            <p:cNvSpPr/>
            <p:nvPr/>
          </p:nvSpPr>
          <p:spPr bwMode="auto">
            <a:xfrm>
              <a:off x="2647" y="3406"/>
              <a:ext cx="518" cy="66"/>
            </a:xfrm>
            <a:custGeom>
              <a:avLst/>
              <a:gdLst>
                <a:gd name="T0" fmla="*/ 0 w 217"/>
                <a:gd name="T1" fmla="*/ 28 h 28"/>
                <a:gd name="T2" fmla="*/ 0 w 217"/>
                <a:gd name="T3" fmla="*/ 0 h 28"/>
                <a:gd name="T4" fmla="*/ 217 w 217"/>
                <a:gd name="T5" fmla="*/ 0 h 28"/>
                <a:gd name="T6" fmla="*/ 217 w 217"/>
                <a:gd name="T7" fmla="*/ 28 h 28"/>
                <a:gd name="T8" fmla="*/ 0 w 21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8">
                  <a:moveTo>
                    <a:pt x="0" y="28"/>
                  </a:moveTo>
                  <a:cubicBezTo>
                    <a:pt x="0" y="18"/>
                    <a:pt x="0" y="9"/>
                    <a:pt x="0" y="0"/>
                  </a:cubicBezTo>
                  <a:cubicBezTo>
                    <a:pt x="72" y="0"/>
                    <a:pt x="144" y="0"/>
                    <a:pt x="217" y="0"/>
                  </a:cubicBezTo>
                  <a:cubicBezTo>
                    <a:pt x="217" y="9"/>
                    <a:pt x="217" y="18"/>
                    <a:pt x="217" y="28"/>
                  </a:cubicBezTo>
                  <a:cubicBezTo>
                    <a:pt x="144" y="28"/>
                    <a:pt x="72" y="28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2"/>
            <p:cNvSpPr/>
            <p:nvPr/>
          </p:nvSpPr>
          <p:spPr bwMode="auto">
            <a:xfrm>
              <a:off x="2991" y="3093"/>
              <a:ext cx="105" cy="274"/>
            </a:xfrm>
            <a:custGeom>
              <a:avLst/>
              <a:gdLst>
                <a:gd name="T0" fmla="*/ 44 w 44"/>
                <a:gd name="T1" fmla="*/ 115 h 115"/>
                <a:gd name="T2" fmla="*/ 0 w 44"/>
                <a:gd name="T3" fmla="*/ 115 h 115"/>
                <a:gd name="T4" fmla="*/ 0 w 44"/>
                <a:gd name="T5" fmla="*/ 0 h 115"/>
                <a:gd name="T6" fmla="*/ 44 w 44"/>
                <a:gd name="T7" fmla="*/ 0 h 115"/>
                <a:gd name="T8" fmla="*/ 44 w 44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15">
                  <a:moveTo>
                    <a:pt x="44" y="115"/>
                  </a:moveTo>
                  <a:cubicBezTo>
                    <a:pt x="29" y="115"/>
                    <a:pt x="15" y="115"/>
                    <a:pt x="0" y="115"/>
                  </a:cubicBezTo>
                  <a:cubicBezTo>
                    <a:pt x="0" y="77"/>
                    <a:pt x="0" y="39"/>
                    <a:pt x="0" y="0"/>
                  </a:cubicBezTo>
                  <a:cubicBezTo>
                    <a:pt x="15" y="0"/>
                    <a:pt x="29" y="0"/>
                    <a:pt x="44" y="0"/>
                  </a:cubicBezTo>
                  <a:cubicBezTo>
                    <a:pt x="44" y="39"/>
                    <a:pt x="44" y="77"/>
                    <a:pt x="44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3"/>
            <p:cNvSpPr/>
            <p:nvPr/>
          </p:nvSpPr>
          <p:spPr bwMode="auto">
            <a:xfrm>
              <a:off x="2714" y="3162"/>
              <a:ext cx="102" cy="205"/>
            </a:xfrm>
            <a:custGeom>
              <a:avLst/>
              <a:gdLst>
                <a:gd name="T0" fmla="*/ 0 w 43"/>
                <a:gd name="T1" fmla="*/ 0 h 86"/>
                <a:gd name="T2" fmla="*/ 43 w 43"/>
                <a:gd name="T3" fmla="*/ 0 h 86"/>
                <a:gd name="T4" fmla="*/ 43 w 43"/>
                <a:gd name="T5" fmla="*/ 86 h 86"/>
                <a:gd name="T6" fmla="*/ 0 w 43"/>
                <a:gd name="T7" fmla="*/ 86 h 86"/>
                <a:gd name="T8" fmla="*/ 0 w 43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6">
                  <a:moveTo>
                    <a:pt x="0" y="0"/>
                  </a:moveTo>
                  <a:cubicBezTo>
                    <a:pt x="14" y="0"/>
                    <a:pt x="29" y="0"/>
                    <a:pt x="43" y="0"/>
                  </a:cubicBezTo>
                  <a:cubicBezTo>
                    <a:pt x="43" y="29"/>
                    <a:pt x="43" y="58"/>
                    <a:pt x="43" y="86"/>
                  </a:cubicBezTo>
                  <a:cubicBezTo>
                    <a:pt x="29" y="86"/>
                    <a:pt x="14" y="86"/>
                    <a:pt x="0" y="86"/>
                  </a:cubicBezTo>
                  <a:cubicBezTo>
                    <a:pt x="0" y="58"/>
                    <a:pt x="0" y="2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6" name="Group 13"/>
          <p:cNvGrpSpPr>
            <a:grpSpLocks noChangeAspect="1"/>
          </p:cNvGrpSpPr>
          <p:nvPr/>
        </p:nvGrpSpPr>
        <p:grpSpPr bwMode="auto">
          <a:xfrm>
            <a:off x="5653852" y="5053634"/>
            <a:ext cx="223846" cy="171435"/>
            <a:chOff x="1151" y="2911"/>
            <a:chExt cx="190" cy="194"/>
          </a:xfrm>
          <a:solidFill>
            <a:schemeClr val="bg1"/>
          </a:solidFill>
        </p:grpSpPr>
        <p:sp>
          <p:nvSpPr>
            <p:cNvPr id="97" name="Freeform 15"/>
            <p:cNvSpPr/>
            <p:nvPr/>
          </p:nvSpPr>
          <p:spPr bwMode="auto">
            <a:xfrm>
              <a:off x="1151" y="2911"/>
              <a:ext cx="89" cy="90"/>
            </a:xfrm>
            <a:custGeom>
              <a:avLst/>
              <a:gdLst>
                <a:gd name="T0" fmla="*/ 37 w 37"/>
                <a:gd name="T1" fmla="*/ 25 h 37"/>
                <a:gd name="T2" fmla="*/ 37 w 37"/>
                <a:gd name="T3" fmla="*/ 32 h 37"/>
                <a:gd name="T4" fmla="*/ 32 w 37"/>
                <a:gd name="T5" fmla="*/ 37 h 37"/>
                <a:gd name="T6" fmla="*/ 19 w 37"/>
                <a:gd name="T7" fmla="*/ 37 h 37"/>
                <a:gd name="T8" fmla="*/ 4 w 37"/>
                <a:gd name="T9" fmla="*/ 29 h 37"/>
                <a:gd name="T10" fmla="*/ 1 w 37"/>
                <a:gd name="T11" fmla="*/ 16 h 37"/>
                <a:gd name="T12" fmla="*/ 10 w 37"/>
                <a:gd name="T13" fmla="*/ 3 h 37"/>
                <a:gd name="T14" fmla="*/ 21 w 37"/>
                <a:gd name="T15" fmla="*/ 1 h 37"/>
                <a:gd name="T16" fmla="*/ 34 w 37"/>
                <a:gd name="T17" fmla="*/ 10 h 37"/>
                <a:gd name="T18" fmla="*/ 37 w 37"/>
                <a:gd name="T19" fmla="*/ 19 h 37"/>
                <a:gd name="T20" fmla="*/ 37 w 37"/>
                <a:gd name="T21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7">
                  <a:moveTo>
                    <a:pt x="37" y="25"/>
                  </a:moveTo>
                  <a:cubicBezTo>
                    <a:pt x="37" y="27"/>
                    <a:pt x="37" y="30"/>
                    <a:pt x="37" y="32"/>
                  </a:cubicBezTo>
                  <a:cubicBezTo>
                    <a:pt x="37" y="35"/>
                    <a:pt x="35" y="37"/>
                    <a:pt x="32" y="37"/>
                  </a:cubicBezTo>
                  <a:cubicBezTo>
                    <a:pt x="28" y="37"/>
                    <a:pt x="23" y="37"/>
                    <a:pt x="19" y="37"/>
                  </a:cubicBezTo>
                  <a:cubicBezTo>
                    <a:pt x="12" y="37"/>
                    <a:pt x="7" y="34"/>
                    <a:pt x="4" y="29"/>
                  </a:cubicBezTo>
                  <a:cubicBezTo>
                    <a:pt x="1" y="25"/>
                    <a:pt x="0" y="21"/>
                    <a:pt x="1" y="16"/>
                  </a:cubicBezTo>
                  <a:cubicBezTo>
                    <a:pt x="2" y="10"/>
                    <a:pt x="5" y="6"/>
                    <a:pt x="10" y="3"/>
                  </a:cubicBezTo>
                  <a:cubicBezTo>
                    <a:pt x="13" y="1"/>
                    <a:pt x="17" y="0"/>
                    <a:pt x="21" y="1"/>
                  </a:cubicBezTo>
                  <a:cubicBezTo>
                    <a:pt x="27" y="2"/>
                    <a:pt x="31" y="5"/>
                    <a:pt x="34" y="10"/>
                  </a:cubicBezTo>
                  <a:cubicBezTo>
                    <a:pt x="36" y="13"/>
                    <a:pt x="36" y="16"/>
                    <a:pt x="37" y="19"/>
                  </a:cubicBezTo>
                  <a:cubicBezTo>
                    <a:pt x="37" y="21"/>
                    <a:pt x="37" y="23"/>
                    <a:pt x="3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6"/>
            <p:cNvSpPr/>
            <p:nvPr/>
          </p:nvSpPr>
          <p:spPr bwMode="auto">
            <a:xfrm>
              <a:off x="1151" y="3015"/>
              <a:ext cx="89" cy="87"/>
            </a:xfrm>
            <a:custGeom>
              <a:avLst/>
              <a:gdLst>
                <a:gd name="T0" fmla="*/ 25 w 37"/>
                <a:gd name="T1" fmla="*/ 0 h 36"/>
                <a:gd name="T2" fmla="*/ 32 w 37"/>
                <a:gd name="T3" fmla="*/ 0 h 36"/>
                <a:gd name="T4" fmla="*/ 37 w 37"/>
                <a:gd name="T5" fmla="*/ 4 h 36"/>
                <a:gd name="T6" fmla="*/ 37 w 37"/>
                <a:gd name="T7" fmla="*/ 18 h 36"/>
                <a:gd name="T8" fmla="*/ 29 w 37"/>
                <a:gd name="T9" fmla="*/ 33 h 36"/>
                <a:gd name="T10" fmla="*/ 16 w 37"/>
                <a:gd name="T11" fmla="*/ 36 h 36"/>
                <a:gd name="T12" fmla="*/ 3 w 37"/>
                <a:gd name="T13" fmla="*/ 27 h 36"/>
                <a:gd name="T14" fmla="*/ 1 w 37"/>
                <a:gd name="T15" fmla="*/ 15 h 36"/>
                <a:gd name="T16" fmla="*/ 10 w 37"/>
                <a:gd name="T17" fmla="*/ 2 h 36"/>
                <a:gd name="T18" fmla="*/ 19 w 37"/>
                <a:gd name="T19" fmla="*/ 0 h 36"/>
                <a:gd name="T20" fmla="*/ 25 w 37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6">
                  <a:moveTo>
                    <a:pt x="25" y="0"/>
                  </a:moveTo>
                  <a:cubicBezTo>
                    <a:pt x="27" y="0"/>
                    <a:pt x="30" y="0"/>
                    <a:pt x="32" y="0"/>
                  </a:cubicBezTo>
                  <a:cubicBezTo>
                    <a:pt x="35" y="0"/>
                    <a:pt x="37" y="1"/>
                    <a:pt x="37" y="4"/>
                  </a:cubicBezTo>
                  <a:cubicBezTo>
                    <a:pt x="37" y="9"/>
                    <a:pt x="37" y="13"/>
                    <a:pt x="37" y="18"/>
                  </a:cubicBezTo>
                  <a:cubicBezTo>
                    <a:pt x="36" y="24"/>
                    <a:pt x="34" y="29"/>
                    <a:pt x="29" y="33"/>
                  </a:cubicBezTo>
                  <a:cubicBezTo>
                    <a:pt x="25" y="35"/>
                    <a:pt x="20" y="36"/>
                    <a:pt x="16" y="36"/>
                  </a:cubicBezTo>
                  <a:cubicBezTo>
                    <a:pt x="10" y="35"/>
                    <a:pt x="6" y="32"/>
                    <a:pt x="3" y="27"/>
                  </a:cubicBezTo>
                  <a:cubicBezTo>
                    <a:pt x="1" y="23"/>
                    <a:pt x="0" y="19"/>
                    <a:pt x="1" y="15"/>
                  </a:cubicBezTo>
                  <a:cubicBezTo>
                    <a:pt x="2" y="9"/>
                    <a:pt x="5" y="5"/>
                    <a:pt x="10" y="2"/>
                  </a:cubicBezTo>
                  <a:cubicBezTo>
                    <a:pt x="12" y="0"/>
                    <a:pt x="16" y="0"/>
                    <a:pt x="19" y="0"/>
                  </a:cubicBezTo>
                  <a:cubicBezTo>
                    <a:pt x="21" y="0"/>
                    <a:pt x="23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7"/>
            <p:cNvSpPr/>
            <p:nvPr/>
          </p:nvSpPr>
          <p:spPr bwMode="auto">
            <a:xfrm>
              <a:off x="1252" y="3015"/>
              <a:ext cx="89" cy="90"/>
            </a:xfrm>
            <a:custGeom>
              <a:avLst/>
              <a:gdLst>
                <a:gd name="T0" fmla="*/ 12 w 37"/>
                <a:gd name="T1" fmla="*/ 0 h 37"/>
                <a:gd name="T2" fmla="*/ 20 w 37"/>
                <a:gd name="T3" fmla="*/ 0 h 37"/>
                <a:gd name="T4" fmla="*/ 31 w 37"/>
                <a:gd name="T5" fmla="*/ 5 h 37"/>
                <a:gd name="T6" fmla="*/ 36 w 37"/>
                <a:gd name="T7" fmla="*/ 20 h 37"/>
                <a:gd name="T8" fmla="*/ 22 w 37"/>
                <a:gd name="T9" fmla="*/ 36 h 37"/>
                <a:gd name="T10" fmla="*/ 1 w 37"/>
                <a:gd name="T11" fmla="*/ 23 h 37"/>
                <a:gd name="T12" fmla="*/ 0 w 37"/>
                <a:gd name="T13" fmla="*/ 18 h 37"/>
                <a:gd name="T14" fmla="*/ 0 w 37"/>
                <a:gd name="T15" fmla="*/ 4 h 37"/>
                <a:gd name="T16" fmla="*/ 5 w 37"/>
                <a:gd name="T17" fmla="*/ 0 h 37"/>
                <a:gd name="T18" fmla="*/ 12 w 37"/>
                <a:gd name="T19" fmla="*/ 0 h 37"/>
                <a:gd name="T20" fmla="*/ 12 w 37"/>
                <a:gd name="T2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7">
                  <a:moveTo>
                    <a:pt x="12" y="0"/>
                  </a:moveTo>
                  <a:cubicBezTo>
                    <a:pt x="15" y="0"/>
                    <a:pt x="17" y="0"/>
                    <a:pt x="20" y="0"/>
                  </a:cubicBezTo>
                  <a:cubicBezTo>
                    <a:pt x="24" y="0"/>
                    <a:pt x="28" y="2"/>
                    <a:pt x="31" y="5"/>
                  </a:cubicBezTo>
                  <a:cubicBezTo>
                    <a:pt x="35" y="9"/>
                    <a:pt x="37" y="14"/>
                    <a:pt x="36" y="20"/>
                  </a:cubicBezTo>
                  <a:cubicBezTo>
                    <a:pt x="36" y="28"/>
                    <a:pt x="30" y="34"/>
                    <a:pt x="22" y="36"/>
                  </a:cubicBezTo>
                  <a:cubicBezTo>
                    <a:pt x="13" y="37"/>
                    <a:pt x="4" y="32"/>
                    <a:pt x="1" y="23"/>
                  </a:cubicBezTo>
                  <a:cubicBezTo>
                    <a:pt x="1" y="21"/>
                    <a:pt x="0" y="19"/>
                    <a:pt x="0" y="18"/>
                  </a:cubicBezTo>
                  <a:cubicBezTo>
                    <a:pt x="0" y="13"/>
                    <a:pt x="0" y="9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7" y="0"/>
                    <a:pt x="10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8"/>
            <p:cNvSpPr>
              <a:spLocks noEditPoints="1"/>
            </p:cNvSpPr>
            <p:nvPr/>
          </p:nvSpPr>
          <p:spPr bwMode="auto">
            <a:xfrm>
              <a:off x="1252" y="2911"/>
              <a:ext cx="89" cy="90"/>
            </a:xfrm>
            <a:custGeom>
              <a:avLst/>
              <a:gdLst>
                <a:gd name="T0" fmla="*/ 12 w 37"/>
                <a:gd name="T1" fmla="*/ 37 h 37"/>
                <a:gd name="T2" fmla="*/ 5 w 37"/>
                <a:gd name="T3" fmla="*/ 37 h 37"/>
                <a:gd name="T4" fmla="*/ 0 w 37"/>
                <a:gd name="T5" fmla="*/ 32 h 37"/>
                <a:gd name="T6" fmla="*/ 0 w 37"/>
                <a:gd name="T7" fmla="*/ 19 h 37"/>
                <a:gd name="T8" fmla="*/ 8 w 37"/>
                <a:gd name="T9" fmla="*/ 4 h 37"/>
                <a:gd name="T10" fmla="*/ 21 w 37"/>
                <a:gd name="T11" fmla="*/ 1 h 37"/>
                <a:gd name="T12" fmla="*/ 35 w 37"/>
                <a:gd name="T13" fmla="*/ 12 h 37"/>
                <a:gd name="T14" fmla="*/ 34 w 37"/>
                <a:gd name="T15" fmla="*/ 28 h 37"/>
                <a:gd name="T16" fmla="*/ 22 w 37"/>
                <a:gd name="T17" fmla="*/ 36 h 37"/>
                <a:gd name="T18" fmla="*/ 18 w 37"/>
                <a:gd name="T19" fmla="*/ 37 h 37"/>
                <a:gd name="T20" fmla="*/ 12 w 37"/>
                <a:gd name="T21" fmla="*/ 37 h 37"/>
                <a:gd name="T22" fmla="*/ 7 w 37"/>
                <a:gd name="T23" fmla="*/ 31 h 37"/>
                <a:gd name="T24" fmla="*/ 7 w 37"/>
                <a:gd name="T25" fmla="*/ 31 h 37"/>
                <a:gd name="T26" fmla="*/ 18 w 37"/>
                <a:gd name="T27" fmla="*/ 31 h 37"/>
                <a:gd name="T28" fmla="*/ 30 w 37"/>
                <a:gd name="T29" fmla="*/ 17 h 37"/>
                <a:gd name="T30" fmla="*/ 16 w 37"/>
                <a:gd name="T31" fmla="*/ 7 h 37"/>
                <a:gd name="T32" fmla="*/ 7 w 37"/>
                <a:gd name="T33" fmla="*/ 19 h 37"/>
                <a:gd name="T34" fmla="*/ 7 w 37"/>
                <a:gd name="T35" fmla="*/ 29 h 37"/>
                <a:gd name="T36" fmla="*/ 7 w 37"/>
                <a:gd name="T37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37">
                  <a:moveTo>
                    <a:pt x="12" y="37"/>
                  </a:moveTo>
                  <a:cubicBezTo>
                    <a:pt x="10" y="37"/>
                    <a:pt x="7" y="37"/>
                    <a:pt x="5" y="37"/>
                  </a:cubicBezTo>
                  <a:cubicBezTo>
                    <a:pt x="2" y="37"/>
                    <a:pt x="0" y="35"/>
                    <a:pt x="0" y="32"/>
                  </a:cubicBezTo>
                  <a:cubicBezTo>
                    <a:pt x="0" y="28"/>
                    <a:pt x="0" y="23"/>
                    <a:pt x="0" y="19"/>
                  </a:cubicBezTo>
                  <a:cubicBezTo>
                    <a:pt x="1" y="13"/>
                    <a:pt x="3" y="8"/>
                    <a:pt x="8" y="4"/>
                  </a:cubicBezTo>
                  <a:cubicBezTo>
                    <a:pt x="12" y="1"/>
                    <a:pt x="17" y="0"/>
                    <a:pt x="21" y="1"/>
                  </a:cubicBezTo>
                  <a:cubicBezTo>
                    <a:pt x="28" y="2"/>
                    <a:pt x="32" y="6"/>
                    <a:pt x="35" y="12"/>
                  </a:cubicBezTo>
                  <a:cubicBezTo>
                    <a:pt x="37" y="17"/>
                    <a:pt x="37" y="23"/>
                    <a:pt x="34" y="28"/>
                  </a:cubicBezTo>
                  <a:cubicBezTo>
                    <a:pt x="32" y="32"/>
                    <a:pt x="28" y="35"/>
                    <a:pt x="22" y="36"/>
                  </a:cubicBezTo>
                  <a:cubicBezTo>
                    <a:pt x="21" y="37"/>
                    <a:pt x="20" y="37"/>
                    <a:pt x="18" y="37"/>
                  </a:cubicBezTo>
                  <a:cubicBezTo>
                    <a:pt x="16" y="37"/>
                    <a:pt x="14" y="37"/>
                    <a:pt x="12" y="37"/>
                  </a:cubicBezTo>
                  <a:close/>
                  <a:moveTo>
                    <a:pt x="7" y="31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11" y="31"/>
                    <a:pt x="15" y="31"/>
                    <a:pt x="18" y="31"/>
                  </a:cubicBezTo>
                  <a:cubicBezTo>
                    <a:pt x="26" y="30"/>
                    <a:pt x="31" y="24"/>
                    <a:pt x="30" y="17"/>
                  </a:cubicBezTo>
                  <a:cubicBezTo>
                    <a:pt x="29" y="10"/>
                    <a:pt x="23" y="6"/>
                    <a:pt x="16" y="7"/>
                  </a:cubicBezTo>
                  <a:cubicBezTo>
                    <a:pt x="11" y="8"/>
                    <a:pt x="7" y="13"/>
                    <a:pt x="7" y="19"/>
                  </a:cubicBezTo>
                  <a:cubicBezTo>
                    <a:pt x="7" y="22"/>
                    <a:pt x="7" y="26"/>
                    <a:pt x="7" y="29"/>
                  </a:cubicBezTo>
                  <a:cubicBezTo>
                    <a:pt x="7" y="29"/>
                    <a:pt x="7" y="30"/>
                    <a:pt x="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6995" y="4720590"/>
            <a:ext cx="124269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9" name="组合 108"/>
          <p:cNvGrpSpPr/>
          <p:nvPr/>
        </p:nvGrpSpPr>
        <p:grpSpPr>
          <a:xfrm>
            <a:off x="1102360" y="1790065"/>
            <a:ext cx="2610485" cy="1256665"/>
            <a:chOff x="2192" y="3359"/>
            <a:chExt cx="3062" cy="1474"/>
          </a:xfrm>
        </p:grpSpPr>
        <p:pic>
          <p:nvPicPr>
            <p:cNvPr id="10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2" y="3359"/>
              <a:ext cx="1021" cy="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3" y="3359"/>
              <a:ext cx="1053" cy="1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34" y="3359"/>
              <a:ext cx="1021" cy="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5" name="Picture 7" descr="http://oss.bestcloud.cn/upload/20190603/acdc46d6b9124182866575145ec1163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2851" y="5402126"/>
            <a:ext cx="1296144" cy="867581"/>
          </a:xfrm>
          <a:prstGeom prst="rect">
            <a:avLst/>
          </a:prstGeom>
          <a:noFill/>
        </p:spPr>
      </p:pic>
      <p:pic>
        <p:nvPicPr>
          <p:cNvPr id="126" name="Picture 9" descr="http://oss.bestcloud.cn/upload/20190604/56963435324a403fa708090736a4f1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472955" y="5387196"/>
            <a:ext cx="1177758" cy="882168"/>
          </a:xfrm>
          <a:prstGeom prst="rect">
            <a:avLst/>
          </a:prstGeom>
          <a:noFill/>
        </p:spPr>
      </p:pic>
      <p:sp>
        <p:nvSpPr>
          <p:cNvPr id="131" name="文本框 287"/>
          <p:cNvSpPr txBox="1"/>
          <p:nvPr/>
        </p:nvSpPr>
        <p:spPr>
          <a:xfrm>
            <a:off x="5940425" y="3442970"/>
            <a:ext cx="2094230" cy="495300"/>
          </a:xfrm>
          <a:prstGeom prst="rect">
            <a:avLst/>
          </a:prstGeom>
          <a:noFill/>
        </p:spPr>
        <p:txBody>
          <a:bodyPr wrap="square" lIns="64794" tIns="32397" rIns="64794" bIns="32397" rtlCol="0">
            <a:spAutoFit/>
          </a:bodyPr>
          <a:lstStyle/>
          <a:p>
            <a:r>
              <a:rPr lang="en-US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</a:t>
            </a:r>
            <a:r>
              <a:rPr lang="zh-CN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，以“</a:t>
            </a:r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品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”为关键词，</a:t>
            </a:r>
            <a:r>
              <a:rPr lang="zh-CN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开展读书节成果展示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活动</a:t>
            </a:r>
            <a:r>
              <a:rPr lang="zh-CN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132" name="文本框 284"/>
          <p:cNvSpPr txBox="1"/>
          <p:nvPr/>
        </p:nvSpPr>
        <p:spPr>
          <a:xfrm>
            <a:off x="8510159" y="4373240"/>
            <a:ext cx="1821926" cy="680085"/>
          </a:xfrm>
          <a:prstGeom prst="rect">
            <a:avLst/>
          </a:prstGeom>
          <a:noFill/>
        </p:spPr>
        <p:txBody>
          <a:bodyPr wrap="square" lIns="64794" tIns="32397" rIns="64794" bIns="32397" rtlCol="0">
            <a:spAutoFit/>
          </a:bodyPr>
          <a:lstStyle/>
          <a:p>
            <a:r>
              <a:rPr lang="en-US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12</a:t>
            </a:r>
            <a:r>
              <a:rPr lang="zh-CN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，以“</a:t>
            </a:r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暖</a:t>
            </a:r>
            <a:r>
              <a:rPr lang="zh-CN" altLang="en-US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”为关键词，</a:t>
            </a:r>
            <a:r>
              <a:rPr lang="zh-CN" altLang="zh-CN" sz="1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开展冬季运动会，悦享冬季，乐动青春。</a:t>
            </a:r>
          </a:p>
        </p:txBody>
      </p:sp>
      <p:sp>
        <p:nvSpPr>
          <p:cNvPr id="134" name="六边形 133"/>
          <p:cNvSpPr>
            <a:spLocks noChangeAspect="1"/>
          </p:cNvSpPr>
          <p:nvPr/>
        </p:nvSpPr>
        <p:spPr>
          <a:xfrm>
            <a:off x="6861160" y="2722900"/>
            <a:ext cx="829091" cy="720000"/>
          </a:xfrm>
          <a:prstGeom prst="hexagon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六边形 134"/>
          <p:cNvSpPr>
            <a:spLocks noChangeAspect="1"/>
          </p:cNvSpPr>
          <p:nvPr/>
        </p:nvSpPr>
        <p:spPr>
          <a:xfrm>
            <a:off x="5997064" y="2722900"/>
            <a:ext cx="829091" cy="720000"/>
          </a:xfrm>
          <a:prstGeom prst="hexagon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六边形 136"/>
          <p:cNvSpPr>
            <a:spLocks noChangeAspect="1"/>
          </p:cNvSpPr>
          <p:nvPr/>
        </p:nvSpPr>
        <p:spPr>
          <a:xfrm>
            <a:off x="5997064" y="2002820"/>
            <a:ext cx="829091" cy="720000"/>
          </a:xfrm>
          <a:prstGeom prst="hexagon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六边形 137"/>
          <p:cNvSpPr>
            <a:spLocks noChangeAspect="1"/>
          </p:cNvSpPr>
          <p:nvPr/>
        </p:nvSpPr>
        <p:spPr>
          <a:xfrm>
            <a:off x="6861160" y="2002820"/>
            <a:ext cx="829091" cy="720000"/>
          </a:xfrm>
          <a:prstGeom prst="hexagon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0957" y="5377289"/>
            <a:ext cx="915566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03045" y="5377289"/>
            <a:ext cx="648072" cy="9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51117" y="5377289"/>
            <a:ext cx="115212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Picture 13" descr="C:\Users\Administrator\AppData\Roaming\Tencent\Users\249861221\QQ\WinTemp\RichOle\U{NS(35I10_SXI6H$[@1G(M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850630" y="2131060"/>
            <a:ext cx="2274570" cy="1291590"/>
          </a:xfrm>
          <a:prstGeom prst="rect">
            <a:avLst/>
          </a:prstGeom>
          <a:noFill/>
        </p:spPr>
      </p:pic>
      <p:pic>
        <p:nvPicPr>
          <p:cNvPr id="141" name="Picture 14" descr="C:\Users\Administrator\AppData\Roaming\Tencent\Users\249861221\QQ\WinTemp\RichOle\L0P0$$8]L8VAVLJ[M((KM$L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332085" y="4391660"/>
            <a:ext cx="1146175" cy="865505"/>
          </a:xfrm>
          <a:prstGeom prst="rect">
            <a:avLst/>
          </a:prstGeom>
          <a:noFill/>
        </p:spPr>
      </p:pic>
      <p:pic>
        <p:nvPicPr>
          <p:cNvPr id="1040" name="Picture 16" descr="http://oss.bestcloud.cn/upload/20191223/93a17b76a9854d41b3fd9466fda5efe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382125" y="5206365"/>
            <a:ext cx="1546225" cy="1159510"/>
          </a:xfrm>
          <a:prstGeom prst="rect">
            <a:avLst/>
          </a:prstGeom>
          <a:noFill/>
        </p:spPr>
      </p:pic>
      <p:grpSp>
        <p:nvGrpSpPr>
          <p:cNvPr id="142" name="Group 15"/>
          <p:cNvGrpSpPr>
            <a:grpSpLocks noChangeAspect="1"/>
          </p:cNvGrpSpPr>
          <p:nvPr/>
        </p:nvGrpSpPr>
        <p:grpSpPr bwMode="auto">
          <a:xfrm>
            <a:off x="8005881" y="3098939"/>
            <a:ext cx="272111" cy="192864"/>
            <a:chOff x="864" y="477"/>
            <a:chExt cx="563" cy="532"/>
          </a:xfrm>
          <a:solidFill>
            <a:srgbClr val="FFC000"/>
          </a:solidFill>
        </p:grpSpPr>
        <p:sp>
          <p:nvSpPr>
            <p:cNvPr id="149" name="Freeform 17"/>
            <p:cNvSpPr/>
            <p:nvPr/>
          </p:nvSpPr>
          <p:spPr bwMode="auto">
            <a:xfrm>
              <a:off x="912" y="477"/>
              <a:ext cx="515" cy="532"/>
            </a:xfrm>
            <a:custGeom>
              <a:avLst/>
              <a:gdLst>
                <a:gd name="T0" fmla="*/ 66 w 216"/>
                <a:gd name="T1" fmla="*/ 37 h 223"/>
                <a:gd name="T2" fmla="*/ 65 w 216"/>
                <a:gd name="T3" fmla="*/ 36 h 223"/>
                <a:gd name="T4" fmla="*/ 62 w 216"/>
                <a:gd name="T5" fmla="*/ 32 h 223"/>
                <a:gd name="T6" fmla="*/ 50 w 216"/>
                <a:gd name="T7" fmla="*/ 24 h 223"/>
                <a:gd name="T8" fmla="*/ 49 w 216"/>
                <a:gd name="T9" fmla="*/ 23 h 223"/>
                <a:gd name="T10" fmla="*/ 172 w 216"/>
                <a:gd name="T11" fmla="*/ 34 h 223"/>
                <a:gd name="T12" fmla="*/ 185 w 216"/>
                <a:gd name="T13" fmla="*/ 170 h 223"/>
                <a:gd name="T14" fmla="*/ 52 w 216"/>
                <a:gd name="T15" fmla="*/ 197 h 223"/>
                <a:gd name="T16" fmla="*/ 6 w 216"/>
                <a:gd name="T17" fmla="*/ 140 h 223"/>
                <a:gd name="T18" fmla="*/ 3 w 216"/>
                <a:gd name="T19" fmla="*/ 92 h 223"/>
                <a:gd name="T20" fmla="*/ 15 w 216"/>
                <a:gd name="T21" fmla="*/ 99 h 223"/>
                <a:gd name="T22" fmla="*/ 18 w 216"/>
                <a:gd name="T23" fmla="*/ 102 h 223"/>
                <a:gd name="T24" fmla="*/ 22 w 216"/>
                <a:gd name="T25" fmla="*/ 102 h 223"/>
                <a:gd name="T26" fmla="*/ 55 w 216"/>
                <a:gd name="T27" fmla="*/ 175 h 223"/>
                <a:gd name="T28" fmla="*/ 116 w 216"/>
                <a:gd name="T29" fmla="*/ 190 h 223"/>
                <a:gd name="T30" fmla="*/ 183 w 216"/>
                <a:gd name="T31" fmla="*/ 88 h 223"/>
                <a:gd name="T32" fmla="*/ 166 w 216"/>
                <a:gd name="T33" fmla="*/ 56 h 223"/>
                <a:gd name="T34" fmla="*/ 136 w 216"/>
                <a:gd name="T35" fmla="*/ 34 h 223"/>
                <a:gd name="T36" fmla="*/ 101 w 216"/>
                <a:gd name="T37" fmla="*/ 27 h 223"/>
                <a:gd name="T38" fmla="*/ 66 w 216"/>
                <a:gd name="T39" fmla="*/ 3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23">
                  <a:moveTo>
                    <a:pt x="66" y="37"/>
                  </a:moveTo>
                  <a:cubicBezTo>
                    <a:pt x="65" y="36"/>
                    <a:pt x="65" y="36"/>
                    <a:pt x="65" y="36"/>
                  </a:cubicBezTo>
                  <a:cubicBezTo>
                    <a:pt x="66" y="34"/>
                    <a:pt x="64" y="33"/>
                    <a:pt x="62" y="32"/>
                  </a:cubicBezTo>
                  <a:cubicBezTo>
                    <a:pt x="58" y="30"/>
                    <a:pt x="54" y="27"/>
                    <a:pt x="50" y="24"/>
                  </a:cubicBezTo>
                  <a:cubicBezTo>
                    <a:pt x="50" y="24"/>
                    <a:pt x="50" y="23"/>
                    <a:pt x="49" y="23"/>
                  </a:cubicBezTo>
                  <a:cubicBezTo>
                    <a:pt x="83" y="1"/>
                    <a:pt x="135" y="0"/>
                    <a:pt x="172" y="34"/>
                  </a:cubicBezTo>
                  <a:cubicBezTo>
                    <a:pt x="211" y="70"/>
                    <a:pt x="216" y="129"/>
                    <a:pt x="185" y="170"/>
                  </a:cubicBezTo>
                  <a:cubicBezTo>
                    <a:pt x="154" y="212"/>
                    <a:pt x="97" y="223"/>
                    <a:pt x="52" y="197"/>
                  </a:cubicBezTo>
                  <a:cubicBezTo>
                    <a:pt x="29" y="183"/>
                    <a:pt x="14" y="164"/>
                    <a:pt x="6" y="140"/>
                  </a:cubicBezTo>
                  <a:cubicBezTo>
                    <a:pt x="2" y="126"/>
                    <a:pt x="0" y="100"/>
                    <a:pt x="3" y="92"/>
                  </a:cubicBezTo>
                  <a:cubicBezTo>
                    <a:pt x="7" y="94"/>
                    <a:pt x="11" y="97"/>
                    <a:pt x="15" y="99"/>
                  </a:cubicBezTo>
                  <a:cubicBezTo>
                    <a:pt x="16" y="100"/>
                    <a:pt x="17" y="101"/>
                    <a:pt x="18" y="102"/>
                  </a:cubicBezTo>
                  <a:cubicBezTo>
                    <a:pt x="19" y="102"/>
                    <a:pt x="21" y="102"/>
                    <a:pt x="22" y="102"/>
                  </a:cubicBezTo>
                  <a:cubicBezTo>
                    <a:pt x="20" y="132"/>
                    <a:pt x="31" y="156"/>
                    <a:pt x="55" y="175"/>
                  </a:cubicBezTo>
                  <a:cubicBezTo>
                    <a:pt x="73" y="188"/>
                    <a:pt x="94" y="193"/>
                    <a:pt x="116" y="190"/>
                  </a:cubicBezTo>
                  <a:cubicBezTo>
                    <a:pt x="164" y="182"/>
                    <a:pt x="195" y="135"/>
                    <a:pt x="183" y="88"/>
                  </a:cubicBezTo>
                  <a:cubicBezTo>
                    <a:pt x="179" y="76"/>
                    <a:pt x="174" y="65"/>
                    <a:pt x="166" y="56"/>
                  </a:cubicBezTo>
                  <a:cubicBezTo>
                    <a:pt x="158" y="47"/>
                    <a:pt x="148" y="39"/>
                    <a:pt x="136" y="34"/>
                  </a:cubicBezTo>
                  <a:cubicBezTo>
                    <a:pt x="125" y="29"/>
                    <a:pt x="113" y="27"/>
                    <a:pt x="101" y="27"/>
                  </a:cubicBezTo>
                  <a:cubicBezTo>
                    <a:pt x="88" y="28"/>
                    <a:pt x="77" y="31"/>
                    <a:pt x="6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8"/>
            <p:cNvSpPr/>
            <p:nvPr/>
          </p:nvSpPr>
          <p:spPr bwMode="auto">
            <a:xfrm>
              <a:off x="864" y="508"/>
              <a:ext cx="339" cy="272"/>
            </a:xfrm>
            <a:custGeom>
              <a:avLst/>
              <a:gdLst>
                <a:gd name="T0" fmla="*/ 123 w 142"/>
                <a:gd name="T1" fmla="*/ 114 h 114"/>
                <a:gd name="T2" fmla="*/ 114 w 142"/>
                <a:gd name="T3" fmla="*/ 111 h 114"/>
                <a:gd name="T4" fmla="*/ 86 w 142"/>
                <a:gd name="T5" fmla="*/ 92 h 114"/>
                <a:gd name="T6" fmla="*/ 60 w 142"/>
                <a:gd name="T7" fmla="*/ 75 h 114"/>
                <a:gd name="T8" fmla="*/ 57 w 142"/>
                <a:gd name="T9" fmla="*/ 74 h 114"/>
                <a:gd name="T10" fmla="*/ 42 w 142"/>
                <a:gd name="T11" fmla="*/ 78 h 114"/>
                <a:gd name="T12" fmla="*/ 40 w 142"/>
                <a:gd name="T13" fmla="*/ 78 h 114"/>
                <a:gd name="T14" fmla="*/ 4 w 142"/>
                <a:gd name="T15" fmla="*/ 53 h 114"/>
                <a:gd name="T16" fmla="*/ 0 w 142"/>
                <a:gd name="T17" fmla="*/ 46 h 114"/>
                <a:gd name="T18" fmla="*/ 7 w 142"/>
                <a:gd name="T19" fmla="*/ 40 h 114"/>
                <a:gd name="T20" fmla="*/ 26 w 142"/>
                <a:gd name="T21" fmla="*/ 37 h 114"/>
                <a:gd name="T22" fmla="*/ 31 w 142"/>
                <a:gd name="T23" fmla="*/ 28 h 114"/>
                <a:gd name="T24" fmla="*/ 28 w 142"/>
                <a:gd name="T25" fmla="*/ 8 h 114"/>
                <a:gd name="T26" fmla="*/ 31 w 142"/>
                <a:gd name="T27" fmla="*/ 1 h 114"/>
                <a:gd name="T28" fmla="*/ 39 w 142"/>
                <a:gd name="T29" fmla="*/ 1 h 114"/>
                <a:gd name="T30" fmla="*/ 52 w 142"/>
                <a:gd name="T31" fmla="*/ 11 h 114"/>
                <a:gd name="T32" fmla="*/ 75 w 142"/>
                <a:gd name="T33" fmla="*/ 26 h 114"/>
                <a:gd name="T34" fmla="*/ 76 w 142"/>
                <a:gd name="T35" fmla="*/ 28 h 114"/>
                <a:gd name="T36" fmla="*/ 78 w 142"/>
                <a:gd name="T37" fmla="*/ 45 h 114"/>
                <a:gd name="T38" fmla="*/ 79 w 142"/>
                <a:gd name="T39" fmla="*/ 46 h 114"/>
                <a:gd name="T40" fmla="*/ 122 w 142"/>
                <a:gd name="T41" fmla="*/ 75 h 114"/>
                <a:gd name="T42" fmla="*/ 134 w 142"/>
                <a:gd name="T43" fmla="*/ 83 h 114"/>
                <a:gd name="T44" fmla="*/ 140 w 142"/>
                <a:gd name="T45" fmla="*/ 101 h 114"/>
                <a:gd name="T46" fmla="*/ 126 w 142"/>
                <a:gd name="T47" fmla="*/ 114 h 114"/>
                <a:gd name="T48" fmla="*/ 123 w 142"/>
                <a:gd name="T4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2" h="114">
                  <a:moveTo>
                    <a:pt x="123" y="114"/>
                  </a:moveTo>
                  <a:cubicBezTo>
                    <a:pt x="120" y="114"/>
                    <a:pt x="117" y="113"/>
                    <a:pt x="114" y="111"/>
                  </a:cubicBezTo>
                  <a:cubicBezTo>
                    <a:pt x="105" y="105"/>
                    <a:pt x="95" y="98"/>
                    <a:pt x="86" y="92"/>
                  </a:cubicBezTo>
                  <a:cubicBezTo>
                    <a:pt x="77" y="86"/>
                    <a:pt x="69" y="81"/>
                    <a:pt x="60" y="75"/>
                  </a:cubicBezTo>
                  <a:cubicBezTo>
                    <a:pt x="59" y="74"/>
                    <a:pt x="58" y="74"/>
                    <a:pt x="57" y="74"/>
                  </a:cubicBezTo>
                  <a:cubicBezTo>
                    <a:pt x="52" y="76"/>
                    <a:pt x="47" y="77"/>
                    <a:pt x="42" y="78"/>
                  </a:cubicBezTo>
                  <a:cubicBezTo>
                    <a:pt x="41" y="78"/>
                    <a:pt x="40" y="78"/>
                    <a:pt x="40" y="78"/>
                  </a:cubicBezTo>
                  <a:cubicBezTo>
                    <a:pt x="28" y="70"/>
                    <a:pt x="16" y="62"/>
                    <a:pt x="4" y="53"/>
                  </a:cubicBezTo>
                  <a:cubicBezTo>
                    <a:pt x="1" y="51"/>
                    <a:pt x="0" y="49"/>
                    <a:pt x="0" y="46"/>
                  </a:cubicBezTo>
                  <a:cubicBezTo>
                    <a:pt x="1" y="43"/>
                    <a:pt x="3" y="41"/>
                    <a:pt x="7" y="40"/>
                  </a:cubicBezTo>
                  <a:cubicBezTo>
                    <a:pt x="13" y="39"/>
                    <a:pt x="19" y="38"/>
                    <a:pt x="26" y="37"/>
                  </a:cubicBezTo>
                  <a:cubicBezTo>
                    <a:pt x="30" y="36"/>
                    <a:pt x="32" y="32"/>
                    <a:pt x="31" y="28"/>
                  </a:cubicBezTo>
                  <a:cubicBezTo>
                    <a:pt x="30" y="21"/>
                    <a:pt x="29" y="15"/>
                    <a:pt x="28" y="8"/>
                  </a:cubicBezTo>
                  <a:cubicBezTo>
                    <a:pt x="27" y="5"/>
                    <a:pt x="28" y="3"/>
                    <a:pt x="31" y="1"/>
                  </a:cubicBezTo>
                  <a:cubicBezTo>
                    <a:pt x="33" y="0"/>
                    <a:pt x="36" y="0"/>
                    <a:pt x="39" y="1"/>
                  </a:cubicBezTo>
                  <a:cubicBezTo>
                    <a:pt x="43" y="4"/>
                    <a:pt x="48" y="7"/>
                    <a:pt x="52" y="11"/>
                  </a:cubicBezTo>
                  <a:cubicBezTo>
                    <a:pt x="60" y="16"/>
                    <a:pt x="67" y="21"/>
                    <a:pt x="75" y="26"/>
                  </a:cubicBezTo>
                  <a:cubicBezTo>
                    <a:pt x="75" y="26"/>
                    <a:pt x="76" y="27"/>
                    <a:pt x="76" y="28"/>
                  </a:cubicBezTo>
                  <a:cubicBezTo>
                    <a:pt x="77" y="34"/>
                    <a:pt x="77" y="39"/>
                    <a:pt x="78" y="45"/>
                  </a:cubicBezTo>
                  <a:cubicBezTo>
                    <a:pt x="78" y="45"/>
                    <a:pt x="79" y="46"/>
                    <a:pt x="79" y="46"/>
                  </a:cubicBezTo>
                  <a:cubicBezTo>
                    <a:pt x="94" y="56"/>
                    <a:pt x="108" y="65"/>
                    <a:pt x="122" y="75"/>
                  </a:cubicBezTo>
                  <a:cubicBezTo>
                    <a:pt x="126" y="78"/>
                    <a:pt x="130" y="80"/>
                    <a:pt x="134" y="83"/>
                  </a:cubicBezTo>
                  <a:cubicBezTo>
                    <a:pt x="139" y="87"/>
                    <a:pt x="142" y="94"/>
                    <a:pt x="140" y="101"/>
                  </a:cubicBezTo>
                  <a:cubicBezTo>
                    <a:pt x="138" y="107"/>
                    <a:pt x="132" y="113"/>
                    <a:pt x="126" y="114"/>
                  </a:cubicBezTo>
                  <a:cubicBezTo>
                    <a:pt x="125" y="114"/>
                    <a:pt x="124" y="114"/>
                    <a:pt x="123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9"/>
            <p:cNvSpPr/>
            <p:nvPr/>
          </p:nvSpPr>
          <p:spPr bwMode="auto">
            <a:xfrm>
              <a:off x="1017" y="589"/>
              <a:ext cx="291" cy="301"/>
            </a:xfrm>
            <a:custGeom>
              <a:avLst/>
              <a:gdLst>
                <a:gd name="T0" fmla="*/ 2 w 122"/>
                <a:gd name="T1" fmla="*/ 57 h 126"/>
                <a:gd name="T2" fmla="*/ 3 w 122"/>
                <a:gd name="T3" fmla="*/ 58 h 126"/>
                <a:gd name="T4" fmla="*/ 22 w 122"/>
                <a:gd name="T5" fmla="*/ 70 h 126"/>
                <a:gd name="T6" fmla="*/ 23 w 122"/>
                <a:gd name="T7" fmla="*/ 72 h 126"/>
                <a:gd name="T8" fmla="*/ 50 w 122"/>
                <a:gd name="T9" fmla="*/ 98 h 126"/>
                <a:gd name="T10" fmla="*/ 87 w 122"/>
                <a:gd name="T11" fmla="*/ 88 h 126"/>
                <a:gd name="T12" fmla="*/ 97 w 122"/>
                <a:gd name="T13" fmla="*/ 58 h 126"/>
                <a:gd name="T14" fmla="*/ 76 w 122"/>
                <a:gd name="T15" fmla="*/ 29 h 126"/>
                <a:gd name="T16" fmla="*/ 57 w 122"/>
                <a:gd name="T17" fmla="*/ 25 h 126"/>
                <a:gd name="T18" fmla="*/ 56 w 122"/>
                <a:gd name="T19" fmla="*/ 25 h 126"/>
                <a:gd name="T20" fmla="*/ 49 w 122"/>
                <a:gd name="T21" fmla="*/ 23 h 126"/>
                <a:gd name="T22" fmla="*/ 33 w 122"/>
                <a:gd name="T23" fmla="*/ 12 h 126"/>
                <a:gd name="T24" fmla="*/ 32 w 122"/>
                <a:gd name="T25" fmla="*/ 11 h 126"/>
                <a:gd name="T26" fmla="*/ 102 w 122"/>
                <a:gd name="T27" fmla="*/ 23 h 126"/>
                <a:gd name="T28" fmla="*/ 106 w 122"/>
                <a:gd name="T29" fmla="*/ 96 h 126"/>
                <a:gd name="T30" fmla="*/ 35 w 122"/>
                <a:gd name="T31" fmla="*/ 114 h 126"/>
                <a:gd name="T32" fmla="*/ 2 w 122"/>
                <a:gd name="T33" fmla="*/ 5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" h="126">
                  <a:moveTo>
                    <a:pt x="2" y="57"/>
                  </a:moveTo>
                  <a:cubicBezTo>
                    <a:pt x="3" y="57"/>
                    <a:pt x="3" y="57"/>
                    <a:pt x="3" y="58"/>
                  </a:cubicBezTo>
                  <a:cubicBezTo>
                    <a:pt x="9" y="62"/>
                    <a:pt x="16" y="66"/>
                    <a:pt x="22" y="70"/>
                  </a:cubicBezTo>
                  <a:cubicBezTo>
                    <a:pt x="23" y="71"/>
                    <a:pt x="23" y="71"/>
                    <a:pt x="23" y="72"/>
                  </a:cubicBezTo>
                  <a:cubicBezTo>
                    <a:pt x="27" y="85"/>
                    <a:pt x="36" y="95"/>
                    <a:pt x="50" y="98"/>
                  </a:cubicBezTo>
                  <a:cubicBezTo>
                    <a:pt x="64" y="102"/>
                    <a:pt x="77" y="98"/>
                    <a:pt x="87" y="88"/>
                  </a:cubicBezTo>
                  <a:cubicBezTo>
                    <a:pt x="95" y="79"/>
                    <a:pt x="98" y="69"/>
                    <a:pt x="97" y="58"/>
                  </a:cubicBezTo>
                  <a:cubicBezTo>
                    <a:pt x="95" y="45"/>
                    <a:pt x="88" y="35"/>
                    <a:pt x="76" y="29"/>
                  </a:cubicBezTo>
                  <a:cubicBezTo>
                    <a:pt x="70" y="25"/>
                    <a:pt x="64" y="24"/>
                    <a:pt x="57" y="25"/>
                  </a:cubicBezTo>
                  <a:cubicBezTo>
                    <a:pt x="57" y="25"/>
                    <a:pt x="56" y="25"/>
                    <a:pt x="56" y="25"/>
                  </a:cubicBezTo>
                  <a:cubicBezTo>
                    <a:pt x="54" y="26"/>
                    <a:pt x="51" y="25"/>
                    <a:pt x="49" y="23"/>
                  </a:cubicBezTo>
                  <a:cubicBezTo>
                    <a:pt x="44" y="19"/>
                    <a:pt x="39" y="16"/>
                    <a:pt x="33" y="12"/>
                  </a:cubicBezTo>
                  <a:cubicBezTo>
                    <a:pt x="33" y="12"/>
                    <a:pt x="33" y="12"/>
                    <a:pt x="32" y="11"/>
                  </a:cubicBezTo>
                  <a:cubicBezTo>
                    <a:pt x="53" y="0"/>
                    <a:pt x="82" y="2"/>
                    <a:pt x="102" y="23"/>
                  </a:cubicBezTo>
                  <a:cubicBezTo>
                    <a:pt x="120" y="43"/>
                    <a:pt x="122" y="73"/>
                    <a:pt x="106" y="96"/>
                  </a:cubicBezTo>
                  <a:cubicBezTo>
                    <a:pt x="90" y="118"/>
                    <a:pt x="61" y="126"/>
                    <a:pt x="35" y="114"/>
                  </a:cubicBezTo>
                  <a:cubicBezTo>
                    <a:pt x="10" y="102"/>
                    <a:pt x="0" y="77"/>
                    <a:pt x="2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7" name="Group 83"/>
          <p:cNvGrpSpPr>
            <a:grpSpLocks noChangeAspect="1"/>
          </p:cNvGrpSpPr>
          <p:nvPr/>
        </p:nvGrpSpPr>
        <p:grpSpPr bwMode="auto">
          <a:xfrm>
            <a:off x="9270177" y="4090714"/>
            <a:ext cx="161988" cy="171435"/>
            <a:chOff x="2067" y="2979"/>
            <a:chExt cx="292" cy="412"/>
          </a:xfrm>
          <a:solidFill>
            <a:srgbClr val="FFC000"/>
          </a:solidFill>
        </p:grpSpPr>
        <p:sp>
          <p:nvSpPr>
            <p:cNvPr id="158" name="Freeform 85"/>
            <p:cNvSpPr>
              <a:spLocks noEditPoints="1"/>
            </p:cNvSpPr>
            <p:nvPr/>
          </p:nvSpPr>
          <p:spPr bwMode="auto">
            <a:xfrm>
              <a:off x="2067" y="2979"/>
              <a:ext cx="292" cy="371"/>
            </a:xfrm>
            <a:custGeom>
              <a:avLst/>
              <a:gdLst>
                <a:gd name="T0" fmla="*/ 60 w 122"/>
                <a:gd name="T1" fmla="*/ 155 h 155"/>
                <a:gd name="T2" fmla="*/ 42 w 122"/>
                <a:gd name="T3" fmla="*/ 155 h 155"/>
                <a:gd name="T4" fmla="*/ 28 w 122"/>
                <a:gd name="T5" fmla="*/ 144 h 155"/>
                <a:gd name="T6" fmla="*/ 28 w 122"/>
                <a:gd name="T7" fmla="*/ 140 h 155"/>
                <a:gd name="T8" fmla="*/ 28 w 122"/>
                <a:gd name="T9" fmla="*/ 113 h 155"/>
                <a:gd name="T10" fmla="*/ 27 w 122"/>
                <a:gd name="T11" fmla="*/ 111 h 155"/>
                <a:gd name="T12" fmla="*/ 6 w 122"/>
                <a:gd name="T13" fmla="*/ 86 h 155"/>
                <a:gd name="T14" fmla="*/ 1 w 122"/>
                <a:gd name="T15" fmla="*/ 58 h 155"/>
                <a:gd name="T16" fmla="*/ 12 w 122"/>
                <a:gd name="T17" fmla="*/ 28 h 155"/>
                <a:gd name="T18" fmla="*/ 48 w 122"/>
                <a:gd name="T19" fmla="*/ 4 h 155"/>
                <a:gd name="T20" fmla="*/ 98 w 122"/>
                <a:gd name="T21" fmla="*/ 16 h 155"/>
                <a:gd name="T22" fmla="*/ 119 w 122"/>
                <a:gd name="T23" fmla="*/ 54 h 155"/>
                <a:gd name="T24" fmla="*/ 99 w 122"/>
                <a:gd name="T25" fmla="*/ 107 h 155"/>
                <a:gd name="T26" fmla="*/ 93 w 122"/>
                <a:gd name="T27" fmla="*/ 112 h 155"/>
                <a:gd name="T28" fmla="*/ 93 w 122"/>
                <a:gd name="T29" fmla="*/ 113 h 155"/>
                <a:gd name="T30" fmla="*/ 93 w 122"/>
                <a:gd name="T31" fmla="*/ 141 h 155"/>
                <a:gd name="T32" fmla="*/ 83 w 122"/>
                <a:gd name="T33" fmla="*/ 154 h 155"/>
                <a:gd name="T34" fmla="*/ 78 w 122"/>
                <a:gd name="T35" fmla="*/ 155 h 155"/>
                <a:gd name="T36" fmla="*/ 60 w 122"/>
                <a:gd name="T37" fmla="*/ 155 h 155"/>
                <a:gd name="T38" fmla="*/ 82 w 122"/>
                <a:gd name="T39" fmla="*/ 118 h 155"/>
                <a:gd name="T40" fmla="*/ 82 w 122"/>
                <a:gd name="T41" fmla="*/ 117 h 155"/>
                <a:gd name="T42" fmla="*/ 82 w 122"/>
                <a:gd name="T43" fmla="*/ 107 h 155"/>
                <a:gd name="T44" fmla="*/ 83 w 122"/>
                <a:gd name="T45" fmla="*/ 106 h 155"/>
                <a:gd name="T46" fmla="*/ 88 w 122"/>
                <a:gd name="T47" fmla="*/ 103 h 155"/>
                <a:gd name="T48" fmla="*/ 109 w 122"/>
                <a:gd name="T49" fmla="*/ 68 h 155"/>
                <a:gd name="T50" fmla="*/ 103 w 122"/>
                <a:gd name="T51" fmla="*/ 39 h 155"/>
                <a:gd name="T52" fmla="*/ 52 w 122"/>
                <a:gd name="T53" fmla="*/ 14 h 155"/>
                <a:gd name="T54" fmla="*/ 19 w 122"/>
                <a:gd name="T55" fmla="*/ 35 h 155"/>
                <a:gd name="T56" fmla="*/ 12 w 122"/>
                <a:gd name="T57" fmla="*/ 70 h 155"/>
                <a:gd name="T58" fmla="*/ 24 w 122"/>
                <a:gd name="T59" fmla="*/ 95 h 155"/>
                <a:gd name="T60" fmla="*/ 36 w 122"/>
                <a:gd name="T61" fmla="*/ 105 h 155"/>
                <a:gd name="T62" fmla="*/ 38 w 122"/>
                <a:gd name="T63" fmla="*/ 108 h 155"/>
                <a:gd name="T64" fmla="*/ 38 w 122"/>
                <a:gd name="T65" fmla="*/ 117 h 155"/>
                <a:gd name="T66" fmla="*/ 38 w 122"/>
                <a:gd name="T67" fmla="*/ 118 h 155"/>
                <a:gd name="T68" fmla="*/ 82 w 122"/>
                <a:gd name="T69" fmla="*/ 118 h 155"/>
                <a:gd name="T70" fmla="*/ 38 w 122"/>
                <a:gd name="T71" fmla="*/ 129 h 155"/>
                <a:gd name="T72" fmla="*/ 38 w 122"/>
                <a:gd name="T73" fmla="*/ 141 h 155"/>
                <a:gd name="T74" fmla="*/ 42 w 122"/>
                <a:gd name="T75" fmla="*/ 144 h 155"/>
                <a:gd name="T76" fmla="*/ 79 w 122"/>
                <a:gd name="T77" fmla="*/ 144 h 155"/>
                <a:gd name="T78" fmla="*/ 82 w 122"/>
                <a:gd name="T79" fmla="*/ 141 h 155"/>
                <a:gd name="T80" fmla="*/ 82 w 122"/>
                <a:gd name="T81" fmla="*/ 129 h 155"/>
                <a:gd name="T82" fmla="*/ 82 w 122"/>
                <a:gd name="T83" fmla="*/ 129 h 155"/>
                <a:gd name="T84" fmla="*/ 38 w 122"/>
                <a:gd name="T85" fmla="*/ 129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2" h="155">
                  <a:moveTo>
                    <a:pt x="60" y="155"/>
                  </a:moveTo>
                  <a:cubicBezTo>
                    <a:pt x="54" y="155"/>
                    <a:pt x="48" y="155"/>
                    <a:pt x="42" y="155"/>
                  </a:cubicBezTo>
                  <a:cubicBezTo>
                    <a:pt x="35" y="155"/>
                    <a:pt x="30" y="150"/>
                    <a:pt x="28" y="144"/>
                  </a:cubicBezTo>
                  <a:cubicBezTo>
                    <a:pt x="28" y="143"/>
                    <a:pt x="28" y="142"/>
                    <a:pt x="28" y="140"/>
                  </a:cubicBezTo>
                  <a:cubicBezTo>
                    <a:pt x="28" y="131"/>
                    <a:pt x="28" y="122"/>
                    <a:pt x="28" y="113"/>
                  </a:cubicBezTo>
                  <a:cubicBezTo>
                    <a:pt x="28" y="112"/>
                    <a:pt x="28" y="112"/>
                    <a:pt x="27" y="111"/>
                  </a:cubicBezTo>
                  <a:cubicBezTo>
                    <a:pt x="17" y="105"/>
                    <a:pt x="10" y="96"/>
                    <a:pt x="6" y="86"/>
                  </a:cubicBezTo>
                  <a:cubicBezTo>
                    <a:pt x="2" y="77"/>
                    <a:pt x="0" y="68"/>
                    <a:pt x="1" y="58"/>
                  </a:cubicBezTo>
                  <a:cubicBezTo>
                    <a:pt x="2" y="47"/>
                    <a:pt x="5" y="37"/>
                    <a:pt x="12" y="28"/>
                  </a:cubicBezTo>
                  <a:cubicBezTo>
                    <a:pt x="21" y="15"/>
                    <a:pt x="33" y="7"/>
                    <a:pt x="48" y="4"/>
                  </a:cubicBezTo>
                  <a:cubicBezTo>
                    <a:pt x="66" y="0"/>
                    <a:pt x="83" y="4"/>
                    <a:pt x="98" y="16"/>
                  </a:cubicBezTo>
                  <a:cubicBezTo>
                    <a:pt x="110" y="26"/>
                    <a:pt x="117" y="39"/>
                    <a:pt x="119" y="54"/>
                  </a:cubicBezTo>
                  <a:cubicBezTo>
                    <a:pt x="122" y="75"/>
                    <a:pt x="115" y="93"/>
                    <a:pt x="99" y="107"/>
                  </a:cubicBezTo>
                  <a:cubicBezTo>
                    <a:pt x="97" y="109"/>
                    <a:pt x="95" y="110"/>
                    <a:pt x="93" y="112"/>
                  </a:cubicBezTo>
                  <a:cubicBezTo>
                    <a:pt x="93" y="112"/>
                    <a:pt x="93" y="112"/>
                    <a:pt x="93" y="113"/>
                  </a:cubicBezTo>
                  <a:cubicBezTo>
                    <a:pt x="93" y="122"/>
                    <a:pt x="93" y="131"/>
                    <a:pt x="93" y="141"/>
                  </a:cubicBezTo>
                  <a:cubicBezTo>
                    <a:pt x="93" y="147"/>
                    <a:pt x="89" y="152"/>
                    <a:pt x="83" y="154"/>
                  </a:cubicBezTo>
                  <a:cubicBezTo>
                    <a:pt x="82" y="154"/>
                    <a:pt x="80" y="155"/>
                    <a:pt x="78" y="155"/>
                  </a:cubicBezTo>
                  <a:cubicBezTo>
                    <a:pt x="72" y="155"/>
                    <a:pt x="66" y="155"/>
                    <a:pt x="60" y="155"/>
                  </a:cubicBezTo>
                  <a:close/>
                  <a:moveTo>
                    <a:pt x="82" y="118"/>
                  </a:moveTo>
                  <a:cubicBezTo>
                    <a:pt x="82" y="118"/>
                    <a:pt x="82" y="117"/>
                    <a:pt x="82" y="117"/>
                  </a:cubicBezTo>
                  <a:cubicBezTo>
                    <a:pt x="82" y="114"/>
                    <a:pt x="82" y="110"/>
                    <a:pt x="82" y="107"/>
                  </a:cubicBezTo>
                  <a:cubicBezTo>
                    <a:pt x="82" y="106"/>
                    <a:pt x="82" y="106"/>
                    <a:pt x="83" y="106"/>
                  </a:cubicBezTo>
                  <a:cubicBezTo>
                    <a:pt x="84" y="105"/>
                    <a:pt x="86" y="104"/>
                    <a:pt x="88" y="103"/>
                  </a:cubicBezTo>
                  <a:cubicBezTo>
                    <a:pt x="100" y="94"/>
                    <a:pt x="107" y="83"/>
                    <a:pt x="109" y="68"/>
                  </a:cubicBezTo>
                  <a:cubicBezTo>
                    <a:pt x="110" y="58"/>
                    <a:pt x="108" y="48"/>
                    <a:pt x="103" y="39"/>
                  </a:cubicBezTo>
                  <a:cubicBezTo>
                    <a:pt x="93" y="20"/>
                    <a:pt x="73" y="10"/>
                    <a:pt x="52" y="14"/>
                  </a:cubicBezTo>
                  <a:cubicBezTo>
                    <a:pt x="38" y="16"/>
                    <a:pt x="27" y="24"/>
                    <a:pt x="19" y="35"/>
                  </a:cubicBezTo>
                  <a:cubicBezTo>
                    <a:pt x="12" y="46"/>
                    <a:pt x="10" y="58"/>
                    <a:pt x="12" y="70"/>
                  </a:cubicBezTo>
                  <a:cubicBezTo>
                    <a:pt x="14" y="80"/>
                    <a:pt x="18" y="88"/>
                    <a:pt x="24" y="95"/>
                  </a:cubicBezTo>
                  <a:cubicBezTo>
                    <a:pt x="28" y="99"/>
                    <a:pt x="32" y="103"/>
                    <a:pt x="36" y="105"/>
                  </a:cubicBezTo>
                  <a:cubicBezTo>
                    <a:pt x="38" y="106"/>
                    <a:pt x="38" y="107"/>
                    <a:pt x="38" y="108"/>
                  </a:cubicBezTo>
                  <a:cubicBezTo>
                    <a:pt x="38" y="111"/>
                    <a:pt x="38" y="114"/>
                    <a:pt x="38" y="117"/>
                  </a:cubicBezTo>
                  <a:cubicBezTo>
                    <a:pt x="38" y="117"/>
                    <a:pt x="38" y="118"/>
                    <a:pt x="38" y="118"/>
                  </a:cubicBezTo>
                  <a:cubicBezTo>
                    <a:pt x="53" y="118"/>
                    <a:pt x="67" y="118"/>
                    <a:pt x="82" y="118"/>
                  </a:cubicBezTo>
                  <a:close/>
                  <a:moveTo>
                    <a:pt x="38" y="129"/>
                  </a:moveTo>
                  <a:cubicBezTo>
                    <a:pt x="38" y="133"/>
                    <a:pt x="38" y="137"/>
                    <a:pt x="38" y="141"/>
                  </a:cubicBezTo>
                  <a:cubicBezTo>
                    <a:pt x="38" y="143"/>
                    <a:pt x="40" y="144"/>
                    <a:pt x="42" y="144"/>
                  </a:cubicBezTo>
                  <a:cubicBezTo>
                    <a:pt x="54" y="144"/>
                    <a:pt x="66" y="144"/>
                    <a:pt x="79" y="144"/>
                  </a:cubicBezTo>
                  <a:cubicBezTo>
                    <a:pt x="81" y="144"/>
                    <a:pt x="82" y="143"/>
                    <a:pt x="82" y="141"/>
                  </a:cubicBezTo>
                  <a:cubicBezTo>
                    <a:pt x="82" y="137"/>
                    <a:pt x="82" y="133"/>
                    <a:pt x="82" y="129"/>
                  </a:cubicBezTo>
                  <a:cubicBezTo>
                    <a:pt x="82" y="129"/>
                    <a:pt x="82" y="129"/>
                    <a:pt x="82" y="129"/>
                  </a:cubicBezTo>
                  <a:cubicBezTo>
                    <a:pt x="67" y="129"/>
                    <a:pt x="53" y="129"/>
                    <a:pt x="38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86"/>
            <p:cNvSpPr/>
            <p:nvPr/>
          </p:nvSpPr>
          <p:spPr bwMode="auto">
            <a:xfrm>
              <a:off x="2155" y="3365"/>
              <a:ext cx="113" cy="26"/>
            </a:xfrm>
            <a:custGeom>
              <a:avLst/>
              <a:gdLst>
                <a:gd name="T0" fmla="*/ 23 w 47"/>
                <a:gd name="T1" fmla="*/ 11 h 11"/>
                <a:gd name="T2" fmla="*/ 5 w 47"/>
                <a:gd name="T3" fmla="*/ 11 h 11"/>
                <a:gd name="T4" fmla="*/ 0 w 47"/>
                <a:gd name="T5" fmla="*/ 5 h 11"/>
                <a:gd name="T6" fmla="*/ 5 w 47"/>
                <a:gd name="T7" fmla="*/ 0 h 11"/>
                <a:gd name="T8" fmla="*/ 6 w 47"/>
                <a:gd name="T9" fmla="*/ 0 h 11"/>
                <a:gd name="T10" fmla="*/ 41 w 47"/>
                <a:gd name="T11" fmla="*/ 0 h 11"/>
                <a:gd name="T12" fmla="*/ 46 w 47"/>
                <a:gd name="T13" fmla="*/ 4 h 11"/>
                <a:gd name="T14" fmla="*/ 41 w 47"/>
                <a:gd name="T15" fmla="*/ 11 h 11"/>
                <a:gd name="T16" fmla="*/ 27 w 47"/>
                <a:gd name="T17" fmla="*/ 11 h 11"/>
                <a:gd name="T18" fmla="*/ 23 w 47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1">
                  <a:moveTo>
                    <a:pt x="23" y="11"/>
                  </a:moveTo>
                  <a:cubicBezTo>
                    <a:pt x="17" y="11"/>
                    <a:pt x="11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17" y="0"/>
                    <a:pt x="29" y="0"/>
                    <a:pt x="41" y="0"/>
                  </a:cubicBezTo>
                  <a:cubicBezTo>
                    <a:pt x="44" y="0"/>
                    <a:pt x="46" y="2"/>
                    <a:pt x="46" y="4"/>
                  </a:cubicBezTo>
                  <a:cubicBezTo>
                    <a:pt x="47" y="7"/>
                    <a:pt x="45" y="11"/>
                    <a:pt x="41" y="11"/>
                  </a:cubicBezTo>
                  <a:cubicBezTo>
                    <a:pt x="37" y="11"/>
                    <a:pt x="32" y="11"/>
                    <a:pt x="27" y="11"/>
                  </a:cubicBezTo>
                  <a:cubicBezTo>
                    <a:pt x="26" y="11"/>
                    <a:pt x="25" y="11"/>
                    <a:pt x="2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5075591" y="241902"/>
            <a:ext cx="4476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2.持续品牌项目工程，开足动力引擎。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3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8" grpId="0" animBg="1"/>
      <p:bldP spid="59" grpId="0" animBg="1"/>
      <p:bldP spid="61" grpId="0" animBg="1"/>
      <p:bldP spid="70" grpId="0"/>
      <p:bldP spid="72" grpId="0"/>
      <p:bldP spid="73" grpId="0"/>
      <p:bldP spid="74" grpId="0"/>
      <p:bldP spid="76" grpId="0"/>
      <p:bldP spid="77" grpId="0"/>
      <p:bldP spid="78" grpId="0"/>
      <p:bldP spid="80" grpId="0"/>
      <p:bldP spid="81" grpId="0"/>
      <p:bldP spid="82" grpId="0" animBg="1"/>
      <p:bldP spid="87" grpId="0" animBg="1"/>
      <p:bldP spid="88" grpId="0" animBg="1"/>
      <p:bldP spid="131" grpId="0"/>
      <p:bldP spid="132" grpId="0"/>
      <p:bldP spid="134" grpId="0" animBg="1"/>
      <p:bldP spid="135" grpId="0" animBg="1"/>
      <p:bldP spid="137" grpId="0" animBg="1"/>
      <p:bldP spid="1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3324" y="-4808"/>
            <a:ext cx="6196807" cy="609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98649"/>
            <a:ext cx="12192000" cy="51720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301210" y="3990338"/>
            <a:ext cx="2905872" cy="2884006"/>
          </a:xfrm>
          <a:prstGeom prst="rect">
            <a:avLst/>
          </a:prstGeom>
        </p:spPr>
      </p:pic>
      <p:sp>
        <p:nvSpPr>
          <p:cNvPr id="25" name="淘宝店chenying0907出品 1"/>
          <p:cNvSpPr/>
          <p:nvPr/>
        </p:nvSpPr>
        <p:spPr>
          <a:xfrm>
            <a:off x="0" y="2774312"/>
            <a:ext cx="12192000" cy="1432596"/>
          </a:xfrm>
          <a:prstGeom prst="rect">
            <a:avLst/>
          </a:prstGeom>
          <a:gradFill>
            <a:gsLst>
              <a:gs pos="0">
                <a:srgbClr val="FF0000"/>
              </a:gs>
              <a:gs pos="98000">
                <a:srgbClr val="C00000"/>
              </a:gs>
              <a:gs pos="0">
                <a:srgbClr val="FB542D"/>
              </a:gs>
            </a:gsLst>
            <a:lin ang="5400000" scaled="1"/>
          </a:gra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+mn-lt"/>
            </a:endParaRPr>
          </a:p>
        </p:txBody>
      </p:sp>
      <p:sp>
        <p:nvSpPr>
          <p:cNvPr id="26" name="淘宝店chenying0907出品 17"/>
          <p:cNvSpPr txBox="1"/>
          <p:nvPr/>
        </p:nvSpPr>
        <p:spPr>
          <a:xfrm>
            <a:off x="2456815" y="3129280"/>
            <a:ext cx="9716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zh-CN" alt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lt"/>
              </a:rPr>
              <a:t>健全三项机制，明责于微，堡垒凝心美美与共</a:t>
            </a:r>
          </a:p>
        </p:txBody>
      </p:sp>
      <p:grpSp>
        <p:nvGrpSpPr>
          <p:cNvPr id="27" name="淘宝店chenying0907出品 82"/>
          <p:cNvGrpSpPr/>
          <p:nvPr/>
        </p:nvGrpSpPr>
        <p:grpSpPr>
          <a:xfrm>
            <a:off x="481384" y="2102750"/>
            <a:ext cx="2343577" cy="2344157"/>
            <a:chOff x="1041891" y="2887277"/>
            <a:chExt cx="1036261" cy="1036518"/>
          </a:xfrm>
        </p:grpSpPr>
        <p:sp>
          <p:nvSpPr>
            <p:cNvPr id="28" name="Oval 53"/>
            <p:cNvSpPr>
              <a:spLocks noChangeArrowheads="1"/>
            </p:cNvSpPr>
            <p:nvPr/>
          </p:nvSpPr>
          <p:spPr bwMode="auto">
            <a:xfrm>
              <a:off x="1041891" y="2887277"/>
              <a:ext cx="1036261" cy="103651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98000">
                  <a:srgbClr val="C00000"/>
                </a:gs>
                <a:gs pos="0">
                  <a:srgbClr val="FB542D"/>
                </a:gs>
              </a:gsLst>
              <a:lin ang="5400000" scaled="1"/>
            </a:gradFill>
            <a:ln w="57150">
              <a:solidFill>
                <a:sysClr val="window" lastClr="FFFFFF"/>
              </a:solidFill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29" name="Text Box 58"/>
            <p:cNvSpPr txBox="1">
              <a:spLocks noChangeArrowheads="1"/>
            </p:cNvSpPr>
            <p:nvPr/>
          </p:nvSpPr>
          <p:spPr bwMode="auto">
            <a:xfrm>
              <a:off x="1257473" y="3058848"/>
              <a:ext cx="782803" cy="7088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>
              <a:defPPr>
                <a:defRPr lang="zh-CN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rgbClr val="C4261D"/>
                  </a:solidFill>
                  <a:ea typeface="宋体" panose="02010600030101010101" pitchFamily="2" charset="-122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75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+mn-lt"/>
                </a:rPr>
                <a:t>三</a:t>
              </a:r>
            </a:p>
          </p:txBody>
        </p:sp>
      </p:grpSp>
      <p:grpSp>
        <p:nvGrpSpPr>
          <p:cNvPr id="30" name="淘宝店chenying0907出品 7"/>
          <p:cNvGrpSpPr/>
          <p:nvPr/>
        </p:nvGrpSpPr>
        <p:grpSpPr>
          <a:xfrm>
            <a:off x="2381478" y="1468165"/>
            <a:ext cx="429650" cy="351043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32" name="淘宝店chenying0907出品 132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grpSp>
        <p:nvGrpSpPr>
          <p:cNvPr id="34" name="淘宝店chenying0907出品 10"/>
          <p:cNvGrpSpPr/>
          <p:nvPr/>
        </p:nvGrpSpPr>
        <p:grpSpPr>
          <a:xfrm>
            <a:off x="630966" y="4742980"/>
            <a:ext cx="691039" cy="596590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5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36" name="淘宝店chenying0907出品 153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grpSp>
        <p:nvGrpSpPr>
          <p:cNvPr id="37" name="淘宝店chenying0907出品 13"/>
          <p:cNvGrpSpPr/>
          <p:nvPr/>
        </p:nvGrpSpPr>
        <p:grpSpPr>
          <a:xfrm>
            <a:off x="3457076" y="784436"/>
            <a:ext cx="527869" cy="467829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39" name="淘宝店chenying0907出品 132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grpSp>
        <p:nvGrpSpPr>
          <p:cNvPr id="44" name="淘宝店chenying0907出品 16"/>
          <p:cNvGrpSpPr/>
          <p:nvPr/>
        </p:nvGrpSpPr>
        <p:grpSpPr>
          <a:xfrm>
            <a:off x="688650" y="1747565"/>
            <a:ext cx="582220" cy="502644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47" name="淘宝店chenying0907出品 153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sp>
        <p:nvSpPr>
          <p:cNvPr id="67" name="等腰三角形 66"/>
          <p:cNvSpPr/>
          <p:nvPr/>
        </p:nvSpPr>
        <p:spPr>
          <a:xfrm rot="10800000">
            <a:off x="551869" y="-2"/>
            <a:ext cx="1298240" cy="656822"/>
          </a:xfrm>
          <a:prstGeom prst="triangle">
            <a:avLst/>
          </a:prstGeom>
          <a:solidFill>
            <a:srgbClr val="C0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+mn-lt"/>
            </a:endParaRPr>
          </a:p>
        </p:txBody>
      </p:sp>
      <p:sp>
        <p:nvSpPr>
          <p:cNvPr id="68" name="等腰三角形 67"/>
          <p:cNvSpPr/>
          <p:nvPr/>
        </p:nvSpPr>
        <p:spPr>
          <a:xfrm rot="10800000">
            <a:off x="1361627" y="-2"/>
            <a:ext cx="1678385" cy="849151"/>
          </a:xfrm>
          <a:prstGeom prst="triangle">
            <a:avLst/>
          </a:prstGeom>
          <a:solidFill>
            <a:srgbClr val="C00000">
              <a:alpha val="40000"/>
            </a:srgb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p:transition>
    <p:push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38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bldLvl="0" animBg="1"/>
          <p:bldP spid="26" grpId="0"/>
          <p:bldP spid="67" grpId="0" bldLvl="0" animBg="1"/>
          <p:bldP spid="68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bldLvl="0" animBg="1"/>
          <p:bldP spid="26" grpId="0"/>
          <p:bldP spid="67" grpId="0" bldLvl="0" animBg="1"/>
          <p:bldP spid="68" grpId="0" bldLvl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5075591" y="241902"/>
            <a:ext cx="4222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1.完善活动机制，主题党日有心意。</a:t>
            </a: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6080" y="3687445"/>
            <a:ext cx="3498215" cy="233870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5300" y="3804920"/>
            <a:ext cx="3497580" cy="233870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915" y="3688080"/>
            <a:ext cx="3496945" cy="233807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24090" y="1547495"/>
            <a:ext cx="2091055" cy="156845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60980" y="1547495"/>
            <a:ext cx="2091055" cy="156845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83420" y="1698625"/>
            <a:ext cx="2091055" cy="156845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53330" y="1698625"/>
            <a:ext cx="2091055" cy="156845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0055" y="1698625"/>
            <a:ext cx="2091055" cy="156845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师德师风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0613" y="1255639"/>
            <a:ext cx="5638926" cy="4229671"/>
          </a:xfrm>
          <a:prstGeom prst="snip2Diag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 descr="师德师风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484" y="1935724"/>
            <a:ext cx="5639019" cy="4229671"/>
          </a:xfrm>
          <a:prstGeom prst="snip2Diag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3" name="矩形 42"/>
          <p:cNvSpPr/>
          <p:nvPr/>
        </p:nvSpPr>
        <p:spPr>
          <a:xfrm>
            <a:off x="5075591" y="241902"/>
            <a:ext cx="4222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1.完善活动机制，主题党日有心意。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9870" y="3619500"/>
            <a:ext cx="3988435" cy="659130"/>
            <a:chOff x="362" y="5700"/>
            <a:chExt cx="6281" cy="1038"/>
          </a:xfrm>
        </p:grpSpPr>
        <p:sp>
          <p:nvSpPr>
            <p:cNvPr id="33" name="直接连接符 281"/>
            <p:cNvSpPr>
              <a:spLocks noChangeShapeType="1"/>
            </p:cNvSpPr>
            <p:nvPr/>
          </p:nvSpPr>
          <p:spPr bwMode="auto">
            <a:xfrm>
              <a:off x="4049" y="6454"/>
              <a:ext cx="2595" cy="1"/>
            </a:xfrm>
            <a:prstGeom prst="line">
              <a:avLst/>
            </a:prstGeom>
            <a:noFill/>
            <a:ln w="9525" cap="flat" cmpd="sng">
              <a:solidFill>
                <a:srgbClr val="DC4E67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4794" tIns="32397" rIns="64794" bIns="32397"/>
            <a:lstStyle/>
            <a:p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2" name="MH_SubTitle_1"/>
            <p:cNvSpPr txBox="1"/>
            <p:nvPr>
              <p:custDataLst>
                <p:tags r:id="rId4"/>
              </p:custDataLst>
            </p:nvPr>
          </p:nvSpPr>
          <p:spPr bwMode="auto">
            <a:xfrm>
              <a:off x="362" y="6190"/>
              <a:ext cx="3744" cy="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794" tIns="32397" rIns="64794" bIns="32397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20000"/>
                </a:lnSpc>
                <a:defRPr/>
              </a:pPr>
              <a:r>
                <a:rPr lang="zh-CN" altLang="en-US" dirty="0" smtClean="0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不忘初心、牢记使命</a:t>
              </a:r>
            </a:p>
          </p:txBody>
        </p:sp>
        <p:sp>
          <p:nvSpPr>
            <p:cNvPr id="57" name="文本框 26"/>
            <p:cNvSpPr txBox="1"/>
            <p:nvPr/>
          </p:nvSpPr>
          <p:spPr>
            <a:xfrm>
              <a:off x="4519" y="5700"/>
              <a:ext cx="1668" cy="588"/>
            </a:xfrm>
            <a:prstGeom prst="rect">
              <a:avLst/>
            </a:prstGeom>
            <a:noFill/>
          </p:spPr>
          <p:txBody>
            <a:bodyPr wrap="none" lIns="64794" tIns="32397" rIns="64794" bIns="32397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DC4E6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2000" b="1" dirty="0" smtClean="0">
                  <a:solidFill>
                    <a:srgbClr val="DC4E6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条主线</a:t>
              </a:r>
              <a:endParaRPr lang="zh-CN" altLang="en-US" sz="2000" b="1" dirty="0">
                <a:solidFill>
                  <a:srgbClr val="DC4E6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172450" y="3684270"/>
            <a:ext cx="3630295" cy="918210"/>
            <a:chOff x="12870" y="5802"/>
            <a:chExt cx="5717" cy="1446"/>
          </a:xfrm>
        </p:grpSpPr>
        <p:sp>
          <p:nvSpPr>
            <p:cNvPr id="31" name="直接连接符 281"/>
            <p:cNvSpPr>
              <a:spLocks noChangeShapeType="1"/>
            </p:cNvSpPr>
            <p:nvPr/>
          </p:nvSpPr>
          <p:spPr bwMode="auto">
            <a:xfrm>
              <a:off x="12870" y="6784"/>
              <a:ext cx="2595" cy="1"/>
            </a:xfrm>
            <a:prstGeom prst="line">
              <a:avLst/>
            </a:prstGeom>
            <a:noFill/>
            <a:ln w="9525" cap="flat" cmpd="sng">
              <a:solidFill>
                <a:srgbClr val="94CFA9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4794" tIns="32397" rIns="64794" bIns="32397"/>
            <a:lstStyle/>
            <a:p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3" name="MH_SubTitle_1"/>
            <p:cNvSpPr txBox="1"/>
            <p:nvPr>
              <p:custDataLst>
                <p:tags r:id="rId3"/>
              </p:custDataLst>
            </p:nvPr>
          </p:nvSpPr>
          <p:spPr bwMode="auto">
            <a:xfrm>
              <a:off x="15787" y="5802"/>
              <a:ext cx="2801" cy="1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794" tIns="32397" rIns="64794" bIns="32397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/>
              <a:r>
                <a:rPr lang="zh-CN" altLang="en-US" dirty="0" smtClean="0">
                  <a:latin typeface="楷体" panose="02010609060101010101" charset="-122"/>
                  <a:ea typeface="楷体" panose="02010609060101010101" charset="-122"/>
                </a:rPr>
                <a:t>党建</a:t>
              </a:r>
              <a:r>
                <a:rPr lang="en-US" altLang="zh-CN" dirty="0" smtClean="0">
                  <a:latin typeface="楷体" panose="02010609060101010101" charset="-122"/>
                  <a:ea typeface="楷体" panose="02010609060101010101" charset="-122"/>
                </a:rPr>
                <a:t>+</a:t>
              </a:r>
              <a:r>
                <a:rPr lang="zh-CN" altLang="en-US" dirty="0" smtClean="0">
                  <a:latin typeface="楷体" panose="02010609060101010101" charset="-122"/>
                  <a:ea typeface="楷体" panose="02010609060101010101" charset="-122"/>
                </a:rPr>
                <a:t>课程建设</a:t>
              </a:r>
              <a:endParaRPr lang="en-US" altLang="zh-CN" dirty="0" smtClean="0">
                <a:latin typeface="楷体" panose="02010609060101010101" charset="-122"/>
                <a:ea typeface="楷体" panose="02010609060101010101" charset="-122"/>
              </a:endParaRPr>
            </a:p>
            <a:p>
              <a:pPr algn="l"/>
              <a:r>
                <a:rPr lang="zh-CN" altLang="en-US" dirty="0" smtClean="0">
                  <a:latin typeface="楷体" panose="02010609060101010101" charset="-122"/>
                  <a:ea typeface="楷体" panose="02010609060101010101" charset="-122"/>
                </a:rPr>
                <a:t>党建</a:t>
              </a:r>
              <a:r>
                <a:rPr lang="en-US" altLang="zh-CN" dirty="0" smtClean="0">
                  <a:latin typeface="楷体" panose="02010609060101010101" charset="-122"/>
                  <a:ea typeface="楷体" panose="02010609060101010101" charset="-122"/>
                </a:rPr>
                <a:t>+</a:t>
              </a:r>
              <a:r>
                <a:rPr lang="zh-CN" altLang="en-US" dirty="0" smtClean="0">
                  <a:latin typeface="楷体" panose="02010609060101010101" charset="-122"/>
                  <a:ea typeface="楷体" panose="02010609060101010101" charset="-122"/>
                </a:rPr>
                <a:t>教育科研党建</a:t>
              </a:r>
              <a:r>
                <a:rPr lang="en-US" altLang="zh-CN" dirty="0" smtClean="0">
                  <a:latin typeface="楷体" panose="02010609060101010101" charset="-122"/>
                  <a:ea typeface="楷体" panose="02010609060101010101" charset="-122"/>
                </a:rPr>
                <a:t>+</a:t>
              </a:r>
              <a:r>
                <a:rPr lang="zh-CN" altLang="en-US" dirty="0" smtClean="0">
                  <a:latin typeface="楷体" panose="02010609060101010101" charset="-122"/>
                  <a:ea typeface="楷体" panose="02010609060101010101" charset="-122"/>
                </a:rPr>
                <a:t>家校共育</a:t>
              </a:r>
              <a:endParaRPr lang="en-US" altLang="zh-CN" dirty="0" smtClean="0">
                <a:latin typeface="楷体" panose="02010609060101010101" charset="-122"/>
                <a:ea typeface="楷体" panose="02010609060101010101" charset="-122"/>
              </a:endParaRPr>
            </a:p>
            <a:p>
              <a:pPr algn="l"/>
              <a:r>
                <a:rPr lang="zh-CN" altLang="en-US" dirty="0" smtClean="0">
                  <a:latin typeface="楷体" panose="02010609060101010101" charset="-122"/>
                  <a:ea typeface="楷体" panose="02010609060101010101" charset="-122"/>
                </a:rPr>
                <a:t>党建</a:t>
              </a:r>
              <a:r>
                <a:rPr lang="en-US" altLang="zh-CN" dirty="0" smtClean="0">
                  <a:latin typeface="楷体" panose="02010609060101010101" charset="-122"/>
                  <a:ea typeface="楷体" panose="02010609060101010101" charset="-122"/>
                </a:rPr>
                <a:t>+</a:t>
              </a:r>
              <a:r>
                <a:rPr lang="zh-CN" altLang="en-US" dirty="0" smtClean="0">
                  <a:latin typeface="楷体" panose="02010609060101010101" charset="-122"/>
                  <a:ea typeface="楷体" panose="02010609060101010101" charset="-122"/>
                </a:rPr>
                <a:t>特色兴校</a:t>
              </a:r>
            </a:p>
          </p:txBody>
        </p:sp>
        <p:sp>
          <p:nvSpPr>
            <p:cNvPr id="58" name="文本框 27"/>
            <p:cNvSpPr txBox="1"/>
            <p:nvPr/>
          </p:nvSpPr>
          <p:spPr>
            <a:xfrm>
              <a:off x="13004" y="6106"/>
              <a:ext cx="2783" cy="588"/>
            </a:xfrm>
            <a:prstGeom prst="rect">
              <a:avLst/>
            </a:prstGeom>
            <a:noFill/>
          </p:spPr>
          <p:txBody>
            <a:bodyPr wrap="none" lIns="64794" tIns="32397" rIns="64794" bIns="32397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94CFA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sz="2000" b="1" dirty="0" smtClean="0">
                  <a:solidFill>
                    <a:srgbClr val="94CFA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项党建</a:t>
              </a:r>
              <a:r>
                <a:rPr lang="en-US" altLang="zh-CN" sz="2000" b="1" dirty="0" smtClean="0">
                  <a:solidFill>
                    <a:srgbClr val="94CFA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2000" b="1" dirty="0" smtClean="0">
                  <a:solidFill>
                    <a:srgbClr val="94CFA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模式</a:t>
              </a:r>
            </a:p>
          </p:txBody>
        </p:sp>
      </p:grpSp>
      <p:sp>
        <p:nvSpPr>
          <p:cNvPr id="59" name="TextBox 6"/>
          <p:cNvSpPr txBox="1">
            <a:spLocks noChangeArrowheads="1"/>
          </p:cNvSpPr>
          <p:nvPr/>
        </p:nvSpPr>
        <p:spPr bwMode="auto">
          <a:xfrm>
            <a:off x="3040309" y="1251248"/>
            <a:ext cx="6111804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“一二三四”党建路径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978025" y="2249805"/>
            <a:ext cx="3227070" cy="518795"/>
            <a:chOff x="3115" y="3543"/>
            <a:chExt cx="5082" cy="817"/>
          </a:xfrm>
        </p:grpSpPr>
        <p:sp>
          <p:nvSpPr>
            <p:cNvPr id="9" name="直接连接符 281"/>
            <p:cNvSpPr>
              <a:spLocks noChangeShapeType="1"/>
            </p:cNvSpPr>
            <p:nvPr/>
          </p:nvSpPr>
          <p:spPr bwMode="auto">
            <a:xfrm>
              <a:off x="5603" y="4233"/>
              <a:ext cx="2595" cy="1"/>
            </a:xfrm>
            <a:prstGeom prst="line">
              <a:avLst/>
            </a:prstGeom>
            <a:noFill/>
            <a:ln w="9525" cap="flat" cmpd="sng">
              <a:solidFill>
                <a:srgbClr val="51B0EA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4794" tIns="32397" rIns="64794" bIns="32397"/>
            <a:lstStyle/>
            <a:p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5" name="文本框 24"/>
            <p:cNvSpPr txBox="1"/>
            <p:nvPr/>
          </p:nvSpPr>
          <p:spPr>
            <a:xfrm>
              <a:off x="5862" y="3543"/>
              <a:ext cx="1668" cy="588"/>
            </a:xfrm>
            <a:prstGeom prst="rect">
              <a:avLst/>
            </a:prstGeom>
            <a:noFill/>
          </p:spPr>
          <p:txBody>
            <a:bodyPr wrap="none" lIns="64794" tIns="32397" rIns="64794" bIns="32397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51B0E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2000" b="1" dirty="0" smtClean="0">
                  <a:solidFill>
                    <a:srgbClr val="51B0E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项工程</a:t>
              </a:r>
              <a:endParaRPr lang="zh-CN" altLang="en-US" sz="2000" b="1" dirty="0">
                <a:solidFill>
                  <a:srgbClr val="51B0E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MH_SubTitle_1"/>
            <p:cNvSpPr txBox="1"/>
            <p:nvPr>
              <p:custDataLst>
                <p:tags r:id="rId2"/>
              </p:custDataLst>
            </p:nvPr>
          </p:nvSpPr>
          <p:spPr bwMode="auto">
            <a:xfrm>
              <a:off x="3115" y="3812"/>
              <a:ext cx="2603" cy="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794" tIns="32397" rIns="64794" bIns="32397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20000"/>
                </a:lnSpc>
                <a:defRPr/>
              </a:pPr>
              <a:r>
                <a:rPr lang="zh-CN" altLang="en-US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培育</a:t>
              </a:r>
              <a:r>
                <a:rPr lang="zh-CN" altLang="en-US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品牌党员      </a:t>
              </a:r>
              <a:endParaRPr lang="en-US" altLang="zh-CN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r">
                <a:lnSpc>
                  <a:spcPct val="120000"/>
                </a:lnSpc>
                <a:defRPr/>
              </a:pPr>
              <a:r>
                <a:rPr lang="zh-CN" altLang="en-US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打造品牌项目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431405" y="2308225"/>
            <a:ext cx="2839720" cy="838200"/>
            <a:chOff x="11703" y="3635"/>
            <a:chExt cx="4472" cy="1320"/>
          </a:xfrm>
        </p:grpSpPr>
        <p:grpSp>
          <p:nvGrpSpPr>
            <p:cNvPr id="4" name="组合 3"/>
            <p:cNvGrpSpPr/>
            <p:nvPr/>
          </p:nvGrpSpPr>
          <p:grpSpPr>
            <a:xfrm>
              <a:off x="11703" y="3635"/>
              <a:ext cx="4472" cy="1320"/>
              <a:chOff x="11703" y="3635"/>
              <a:chExt cx="4472" cy="1320"/>
            </a:xfrm>
          </p:grpSpPr>
          <p:sp>
            <p:nvSpPr>
              <p:cNvPr id="32" name="直接连接符 281"/>
              <p:cNvSpPr>
                <a:spLocks noChangeShapeType="1"/>
              </p:cNvSpPr>
              <p:nvPr/>
            </p:nvSpPr>
            <p:spPr bwMode="auto">
              <a:xfrm>
                <a:off x="11703" y="4442"/>
                <a:ext cx="2595" cy="1"/>
              </a:xfrm>
              <a:prstGeom prst="line">
                <a:avLst/>
              </a:prstGeom>
              <a:noFill/>
              <a:ln w="9525" cap="flat" cmpd="sng">
                <a:solidFill>
                  <a:srgbClr val="F79F76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64794" tIns="32397" rIns="64794" bIns="32397"/>
              <a:lstStyle/>
              <a:p>
                <a:endParaRPr lang="zh-CN" altLang="en-US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4" name="MH_SubTitle_1"/>
              <p:cNvSpPr txBox="1"/>
              <p:nvPr>
                <p:custDataLst>
                  <p:tags r:id="rId1"/>
                </p:custDataLst>
              </p:nvPr>
            </p:nvSpPr>
            <p:spPr bwMode="auto">
              <a:xfrm>
                <a:off x="14299" y="3635"/>
                <a:ext cx="1876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4794" tIns="32397" rIns="64794" bIns="32397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r>
                  <a:rPr lang="zh-CN" altLang="en-US" dirty="0" smtClean="0">
                    <a:latin typeface="楷体" panose="02010609060101010101" charset="-122"/>
                    <a:ea typeface="楷体" panose="02010609060101010101" charset="-122"/>
                  </a:rPr>
                  <a:t>活动机制</a:t>
                </a:r>
                <a:endParaRPr lang="en-US" altLang="zh-CN" dirty="0" smtClean="0">
                  <a:latin typeface="楷体" panose="02010609060101010101" charset="-122"/>
                  <a:ea typeface="楷体" panose="02010609060101010101" charset="-122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zh-CN" altLang="en-US" dirty="0" smtClean="0">
                    <a:latin typeface="楷体" panose="02010609060101010101" charset="-122"/>
                    <a:ea typeface="楷体" panose="02010609060101010101" charset="-122"/>
                  </a:rPr>
                  <a:t>联动机制</a:t>
                </a:r>
                <a:endParaRPr lang="en-US" altLang="zh-CN" dirty="0" smtClean="0">
                  <a:latin typeface="楷体" panose="02010609060101010101" charset="-122"/>
                  <a:ea typeface="楷体" panose="02010609060101010101" charset="-122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zh-CN" altLang="en-US" dirty="0" smtClean="0">
                    <a:latin typeface="楷体" panose="02010609060101010101" charset="-122"/>
                    <a:ea typeface="楷体" panose="02010609060101010101" charset="-122"/>
                  </a:rPr>
                  <a:t>云端机制</a:t>
                </a:r>
                <a:endParaRPr lang="zh-CN" altLang="zh-CN" dirty="0" smtClean="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56" name="文本框 25"/>
            <p:cNvSpPr txBox="1"/>
            <p:nvPr/>
          </p:nvSpPr>
          <p:spPr>
            <a:xfrm>
              <a:off x="11993" y="3776"/>
              <a:ext cx="2305" cy="586"/>
            </a:xfrm>
            <a:prstGeom prst="rect">
              <a:avLst/>
            </a:prstGeom>
            <a:noFill/>
          </p:spPr>
          <p:txBody>
            <a:bodyPr wrap="square" lIns="64794" tIns="32397" rIns="64794" bIns="32397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79F7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2000" b="1" dirty="0" smtClean="0">
                  <a:solidFill>
                    <a:srgbClr val="F79F7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项机制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108450" y="2040255"/>
            <a:ext cx="3935095" cy="4129405"/>
            <a:chOff x="6470" y="3213"/>
            <a:chExt cx="6197" cy="6503"/>
          </a:xfrm>
        </p:grpSpPr>
        <p:sp>
          <p:nvSpPr>
            <p:cNvPr id="35" name="MH_Other_1"/>
            <p:cNvSpPr/>
            <p:nvPr/>
          </p:nvSpPr>
          <p:spPr bwMode="auto">
            <a:xfrm>
              <a:off x="7746" y="4133"/>
              <a:ext cx="4142" cy="4145"/>
            </a:xfrm>
            <a:custGeom>
              <a:avLst/>
              <a:gdLst>
                <a:gd name="T0" fmla="*/ 2880 w 5977"/>
                <a:gd name="T1" fmla="*/ 366 h 6949"/>
                <a:gd name="T2" fmla="*/ 2537 w 5977"/>
                <a:gd name="T3" fmla="*/ 1873 h 6949"/>
                <a:gd name="T4" fmla="*/ 1824 w 5977"/>
                <a:gd name="T5" fmla="*/ 603 h 6949"/>
                <a:gd name="T6" fmla="*/ 1753 w 5977"/>
                <a:gd name="T7" fmla="*/ 670 h 6949"/>
                <a:gd name="T8" fmla="*/ 2538 w 5977"/>
                <a:gd name="T9" fmla="*/ 2541 h 6949"/>
                <a:gd name="T10" fmla="*/ 2222 w 5977"/>
                <a:gd name="T11" fmla="*/ 2790 h 6949"/>
                <a:gd name="T12" fmla="*/ 535 w 5977"/>
                <a:gd name="T13" fmla="*/ 1885 h 6949"/>
                <a:gd name="T14" fmla="*/ 376 w 5977"/>
                <a:gd name="T15" fmla="*/ 1956 h 6949"/>
                <a:gd name="T16" fmla="*/ 1565 w 5977"/>
                <a:gd name="T17" fmla="*/ 2480 h 6949"/>
                <a:gd name="T18" fmla="*/ 2389 w 5977"/>
                <a:gd name="T19" fmla="*/ 3537 h 6949"/>
                <a:gd name="T20" fmla="*/ 2135 w 5977"/>
                <a:gd name="T21" fmla="*/ 4240 h 6949"/>
                <a:gd name="T22" fmla="*/ 12 w 5977"/>
                <a:gd name="T23" fmla="*/ 3875 h 6949"/>
                <a:gd name="T24" fmla="*/ 0 w 5977"/>
                <a:gd name="T25" fmla="*/ 4054 h 6949"/>
                <a:gd name="T26" fmla="*/ 2184 w 5977"/>
                <a:gd name="T27" fmla="*/ 4580 h 6949"/>
                <a:gd name="T28" fmla="*/ 2243 w 5977"/>
                <a:gd name="T29" fmla="*/ 6033 h 6949"/>
                <a:gd name="T30" fmla="*/ 1565 w 5977"/>
                <a:gd name="T31" fmla="*/ 6635 h 6949"/>
                <a:gd name="T32" fmla="*/ 908 w 5977"/>
                <a:gd name="T33" fmla="*/ 6761 h 6949"/>
                <a:gd name="T34" fmla="*/ 3978 w 5977"/>
                <a:gd name="T35" fmla="*/ 6888 h 6949"/>
                <a:gd name="T36" fmla="*/ 4444 w 5977"/>
                <a:gd name="T37" fmla="*/ 6786 h 6949"/>
                <a:gd name="T38" fmla="*/ 3990 w 5977"/>
                <a:gd name="T39" fmla="*/ 6677 h 6949"/>
                <a:gd name="T40" fmla="*/ 3121 w 5977"/>
                <a:gd name="T41" fmla="*/ 6098 h 6949"/>
                <a:gd name="T42" fmla="*/ 3103 w 5977"/>
                <a:gd name="T43" fmla="*/ 4773 h 6949"/>
                <a:gd name="T44" fmla="*/ 4614 w 5977"/>
                <a:gd name="T45" fmla="*/ 4157 h 6949"/>
                <a:gd name="T46" fmla="*/ 5977 w 5977"/>
                <a:gd name="T47" fmla="*/ 4030 h 6949"/>
                <a:gd name="T48" fmla="*/ 5970 w 5977"/>
                <a:gd name="T49" fmla="*/ 3829 h 6949"/>
                <a:gd name="T50" fmla="*/ 5710 w 5977"/>
                <a:gd name="T51" fmla="*/ 3898 h 6949"/>
                <a:gd name="T52" fmla="*/ 3071 w 5977"/>
                <a:gd name="T53" fmla="*/ 4243 h 6949"/>
                <a:gd name="T54" fmla="*/ 3308 w 5977"/>
                <a:gd name="T55" fmla="*/ 2959 h 6949"/>
                <a:gd name="T56" fmla="*/ 5462 w 5977"/>
                <a:gd name="T57" fmla="*/ 2202 h 6949"/>
                <a:gd name="T58" fmla="*/ 5391 w 5977"/>
                <a:gd name="T59" fmla="*/ 2119 h 6949"/>
                <a:gd name="T60" fmla="*/ 3824 w 5977"/>
                <a:gd name="T61" fmla="*/ 2471 h 6949"/>
                <a:gd name="T62" fmla="*/ 2916 w 5977"/>
                <a:gd name="T63" fmla="*/ 2840 h 6949"/>
                <a:gd name="T64" fmla="*/ 3083 w 5977"/>
                <a:gd name="T65" fmla="*/ 2377 h 6949"/>
                <a:gd name="T66" fmla="*/ 4059 w 5977"/>
                <a:gd name="T67" fmla="*/ 1013 h 6949"/>
                <a:gd name="T68" fmla="*/ 3418 w 5977"/>
                <a:gd name="T69" fmla="*/ 1832 h 6949"/>
                <a:gd name="T70" fmla="*/ 2806 w 5977"/>
                <a:gd name="T71" fmla="*/ 2127 h 6949"/>
                <a:gd name="T72" fmla="*/ 2979 w 5977"/>
                <a:gd name="T73" fmla="*/ 540 h 6949"/>
                <a:gd name="T74" fmla="*/ 2932 w 5977"/>
                <a:gd name="T75" fmla="*/ 1 h 6949"/>
                <a:gd name="T76" fmla="*/ 2785 w 5977"/>
                <a:gd name="T77" fmla="*/ 0 h 6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77" h="6949">
                  <a:moveTo>
                    <a:pt x="2785" y="0"/>
                  </a:moveTo>
                  <a:cubicBezTo>
                    <a:pt x="2841" y="42"/>
                    <a:pt x="2858" y="134"/>
                    <a:pt x="2880" y="366"/>
                  </a:cubicBezTo>
                  <a:cubicBezTo>
                    <a:pt x="2910" y="674"/>
                    <a:pt x="2891" y="857"/>
                    <a:pt x="2760" y="1513"/>
                  </a:cubicBezTo>
                  <a:cubicBezTo>
                    <a:pt x="2638" y="2133"/>
                    <a:pt x="2639" y="2130"/>
                    <a:pt x="2537" y="1873"/>
                  </a:cubicBezTo>
                  <a:cubicBezTo>
                    <a:pt x="2413" y="1562"/>
                    <a:pt x="2149" y="1060"/>
                    <a:pt x="1997" y="847"/>
                  </a:cubicBezTo>
                  <a:cubicBezTo>
                    <a:pt x="1912" y="730"/>
                    <a:pt x="1834" y="619"/>
                    <a:pt x="1824" y="603"/>
                  </a:cubicBezTo>
                  <a:cubicBezTo>
                    <a:pt x="1821" y="599"/>
                    <a:pt x="1822" y="588"/>
                    <a:pt x="1825" y="573"/>
                  </a:cubicBezTo>
                  <a:cubicBezTo>
                    <a:pt x="1802" y="607"/>
                    <a:pt x="1779" y="639"/>
                    <a:pt x="1753" y="670"/>
                  </a:cubicBezTo>
                  <a:cubicBezTo>
                    <a:pt x="1818" y="723"/>
                    <a:pt x="2054" y="1118"/>
                    <a:pt x="2190" y="1400"/>
                  </a:cubicBezTo>
                  <a:cubicBezTo>
                    <a:pt x="2346" y="1724"/>
                    <a:pt x="2539" y="2359"/>
                    <a:pt x="2538" y="2541"/>
                  </a:cubicBezTo>
                  <a:cubicBezTo>
                    <a:pt x="2537" y="2685"/>
                    <a:pt x="2494" y="2855"/>
                    <a:pt x="2446" y="2903"/>
                  </a:cubicBezTo>
                  <a:cubicBezTo>
                    <a:pt x="2409" y="2940"/>
                    <a:pt x="2382" y="2926"/>
                    <a:pt x="2222" y="2790"/>
                  </a:cubicBezTo>
                  <a:cubicBezTo>
                    <a:pt x="1978" y="2584"/>
                    <a:pt x="1756" y="2436"/>
                    <a:pt x="1436" y="2266"/>
                  </a:cubicBezTo>
                  <a:cubicBezTo>
                    <a:pt x="1187" y="2133"/>
                    <a:pt x="694" y="1925"/>
                    <a:pt x="535" y="1885"/>
                  </a:cubicBezTo>
                  <a:cubicBezTo>
                    <a:pt x="470" y="1868"/>
                    <a:pt x="435" y="1856"/>
                    <a:pt x="420" y="1823"/>
                  </a:cubicBezTo>
                  <a:cubicBezTo>
                    <a:pt x="408" y="1868"/>
                    <a:pt x="393" y="1913"/>
                    <a:pt x="376" y="1956"/>
                  </a:cubicBezTo>
                  <a:cubicBezTo>
                    <a:pt x="383" y="1953"/>
                    <a:pt x="389" y="1951"/>
                    <a:pt x="395" y="1951"/>
                  </a:cubicBezTo>
                  <a:cubicBezTo>
                    <a:pt x="549" y="1951"/>
                    <a:pt x="1204" y="2247"/>
                    <a:pt x="1565" y="2480"/>
                  </a:cubicBezTo>
                  <a:cubicBezTo>
                    <a:pt x="1801" y="2632"/>
                    <a:pt x="2168" y="2981"/>
                    <a:pt x="2287" y="3167"/>
                  </a:cubicBezTo>
                  <a:cubicBezTo>
                    <a:pt x="2358" y="3279"/>
                    <a:pt x="2375" y="3338"/>
                    <a:pt x="2389" y="3537"/>
                  </a:cubicBezTo>
                  <a:cubicBezTo>
                    <a:pt x="2407" y="3784"/>
                    <a:pt x="2356" y="4253"/>
                    <a:pt x="2309" y="4282"/>
                  </a:cubicBezTo>
                  <a:cubicBezTo>
                    <a:pt x="2294" y="4291"/>
                    <a:pt x="2216" y="4272"/>
                    <a:pt x="2135" y="4240"/>
                  </a:cubicBezTo>
                  <a:cubicBezTo>
                    <a:pt x="1771" y="4095"/>
                    <a:pt x="1129" y="3975"/>
                    <a:pt x="401" y="3915"/>
                  </a:cubicBezTo>
                  <a:cubicBezTo>
                    <a:pt x="234" y="3901"/>
                    <a:pt x="89" y="3886"/>
                    <a:pt x="12" y="3875"/>
                  </a:cubicBezTo>
                  <a:cubicBezTo>
                    <a:pt x="12" y="3877"/>
                    <a:pt x="12" y="3878"/>
                    <a:pt x="12" y="3880"/>
                  </a:cubicBezTo>
                  <a:cubicBezTo>
                    <a:pt x="12" y="3939"/>
                    <a:pt x="8" y="3997"/>
                    <a:pt x="0" y="4054"/>
                  </a:cubicBezTo>
                  <a:lnTo>
                    <a:pt x="229" y="4057"/>
                  </a:lnTo>
                  <a:cubicBezTo>
                    <a:pt x="1035" y="4066"/>
                    <a:pt x="1849" y="4284"/>
                    <a:pt x="2184" y="4580"/>
                  </a:cubicBezTo>
                  <a:cubicBezTo>
                    <a:pt x="2296" y="4678"/>
                    <a:pt x="2311" y="4707"/>
                    <a:pt x="2329" y="4848"/>
                  </a:cubicBezTo>
                  <a:cubicBezTo>
                    <a:pt x="2353" y="5035"/>
                    <a:pt x="2303" y="5720"/>
                    <a:pt x="2243" y="6033"/>
                  </a:cubicBezTo>
                  <a:cubicBezTo>
                    <a:pt x="2219" y="6155"/>
                    <a:pt x="2177" y="6286"/>
                    <a:pt x="2148" y="6324"/>
                  </a:cubicBezTo>
                  <a:cubicBezTo>
                    <a:pt x="2078" y="6419"/>
                    <a:pt x="1739" y="6599"/>
                    <a:pt x="1565" y="6635"/>
                  </a:cubicBezTo>
                  <a:cubicBezTo>
                    <a:pt x="1488" y="6651"/>
                    <a:pt x="1312" y="6682"/>
                    <a:pt x="1175" y="6704"/>
                  </a:cubicBezTo>
                  <a:cubicBezTo>
                    <a:pt x="1037" y="6727"/>
                    <a:pt x="917" y="6752"/>
                    <a:pt x="908" y="6761"/>
                  </a:cubicBezTo>
                  <a:cubicBezTo>
                    <a:pt x="846" y="6823"/>
                    <a:pt x="1154" y="6882"/>
                    <a:pt x="1733" y="6919"/>
                  </a:cubicBezTo>
                  <a:cubicBezTo>
                    <a:pt x="2214" y="6949"/>
                    <a:pt x="3600" y="6930"/>
                    <a:pt x="3978" y="6888"/>
                  </a:cubicBezTo>
                  <a:cubicBezTo>
                    <a:pt x="4141" y="6870"/>
                    <a:pt x="4313" y="6840"/>
                    <a:pt x="4359" y="6821"/>
                  </a:cubicBezTo>
                  <a:lnTo>
                    <a:pt x="4444" y="6786"/>
                  </a:lnTo>
                  <a:lnTo>
                    <a:pt x="4380" y="6752"/>
                  </a:lnTo>
                  <a:cubicBezTo>
                    <a:pt x="4344" y="6733"/>
                    <a:pt x="4169" y="6699"/>
                    <a:pt x="3990" y="6677"/>
                  </a:cubicBezTo>
                  <a:cubicBezTo>
                    <a:pt x="3636" y="6633"/>
                    <a:pt x="3384" y="6538"/>
                    <a:pt x="3223" y="6387"/>
                  </a:cubicBezTo>
                  <a:cubicBezTo>
                    <a:pt x="3147" y="6317"/>
                    <a:pt x="3136" y="6284"/>
                    <a:pt x="3121" y="6098"/>
                  </a:cubicBezTo>
                  <a:cubicBezTo>
                    <a:pt x="3098" y="5808"/>
                    <a:pt x="3092" y="5584"/>
                    <a:pt x="3098" y="5147"/>
                  </a:cubicBezTo>
                  <a:lnTo>
                    <a:pt x="3103" y="4773"/>
                  </a:lnTo>
                  <a:lnTo>
                    <a:pt x="3201" y="4665"/>
                  </a:lnTo>
                  <a:cubicBezTo>
                    <a:pt x="3389" y="4458"/>
                    <a:pt x="3879" y="4281"/>
                    <a:pt x="4614" y="4157"/>
                  </a:cubicBezTo>
                  <a:cubicBezTo>
                    <a:pt x="4997" y="4092"/>
                    <a:pt x="5912" y="4000"/>
                    <a:pt x="5966" y="4021"/>
                  </a:cubicBezTo>
                  <a:cubicBezTo>
                    <a:pt x="5969" y="4022"/>
                    <a:pt x="5973" y="4026"/>
                    <a:pt x="5977" y="4030"/>
                  </a:cubicBezTo>
                  <a:cubicBezTo>
                    <a:pt x="5971" y="3983"/>
                    <a:pt x="5968" y="3935"/>
                    <a:pt x="5968" y="3887"/>
                  </a:cubicBezTo>
                  <a:cubicBezTo>
                    <a:pt x="5968" y="3867"/>
                    <a:pt x="5969" y="3848"/>
                    <a:pt x="5970" y="3829"/>
                  </a:cubicBezTo>
                  <a:cubicBezTo>
                    <a:pt x="5961" y="3854"/>
                    <a:pt x="5951" y="3871"/>
                    <a:pt x="5942" y="3877"/>
                  </a:cubicBezTo>
                  <a:cubicBezTo>
                    <a:pt x="5925" y="3888"/>
                    <a:pt x="5821" y="3898"/>
                    <a:pt x="5710" y="3898"/>
                  </a:cubicBezTo>
                  <a:cubicBezTo>
                    <a:pt x="5247" y="3899"/>
                    <a:pt x="4355" y="4013"/>
                    <a:pt x="3586" y="4169"/>
                  </a:cubicBezTo>
                  <a:cubicBezTo>
                    <a:pt x="3302" y="4226"/>
                    <a:pt x="3085" y="4257"/>
                    <a:pt x="3071" y="4243"/>
                  </a:cubicBezTo>
                  <a:cubicBezTo>
                    <a:pt x="3043" y="4215"/>
                    <a:pt x="2962" y="3612"/>
                    <a:pt x="2962" y="3431"/>
                  </a:cubicBezTo>
                  <a:cubicBezTo>
                    <a:pt x="2962" y="3287"/>
                    <a:pt x="3037" y="3185"/>
                    <a:pt x="3308" y="2959"/>
                  </a:cubicBezTo>
                  <a:cubicBezTo>
                    <a:pt x="3708" y="2626"/>
                    <a:pt x="4264" y="2412"/>
                    <a:pt x="5130" y="2260"/>
                  </a:cubicBezTo>
                  <a:lnTo>
                    <a:pt x="5462" y="2202"/>
                  </a:lnTo>
                  <a:cubicBezTo>
                    <a:pt x="5441" y="2169"/>
                    <a:pt x="5420" y="2136"/>
                    <a:pt x="5403" y="2101"/>
                  </a:cubicBezTo>
                  <a:cubicBezTo>
                    <a:pt x="5400" y="2110"/>
                    <a:pt x="5397" y="2116"/>
                    <a:pt x="5391" y="2119"/>
                  </a:cubicBezTo>
                  <a:cubicBezTo>
                    <a:pt x="5374" y="2130"/>
                    <a:pt x="5204" y="2161"/>
                    <a:pt x="5015" y="2189"/>
                  </a:cubicBezTo>
                  <a:cubicBezTo>
                    <a:pt x="4603" y="2249"/>
                    <a:pt x="4090" y="2371"/>
                    <a:pt x="3824" y="2471"/>
                  </a:cubicBezTo>
                  <a:cubicBezTo>
                    <a:pt x="3718" y="2511"/>
                    <a:pt x="3480" y="2623"/>
                    <a:pt x="3296" y="2720"/>
                  </a:cubicBezTo>
                  <a:cubicBezTo>
                    <a:pt x="2967" y="2892"/>
                    <a:pt x="2959" y="2895"/>
                    <a:pt x="2916" y="2840"/>
                  </a:cubicBezTo>
                  <a:cubicBezTo>
                    <a:pt x="2888" y="2802"/>
                    <a:pt x="2878" y="2747"/>
                    <a:pt x="2887" y="2673"/>
                  </a:cubicBezTo>
                  <a:cubicBezTo>
                    <a:pt x="2899" y="2585"/>
                    <a:pt x="2938" y="2526"/>
                    <a:pt x="3083" y="2377"/>
                  </a:cubicBezTo>
                  <a:cubicBezTo>
                    <a:pt x="3474" y="1976"/>
                    <a:pt x="3779" y="1561"/>
                    <a:pt x="3990" y="1139"/>
                  </a:cubicBezTo>
                  <a:cubicBezTo>
                    <a:pt x="4014" y="1091"/>
                    <a:pt x="4038" y="1048"/>
                    <a:pt x="4059" y="1013"/>
                  </a:cubicBezTo>
                  <a:cubicBezTo>
                    <a:pt x="4029" y="994"/>
                    <a:pt x="4001" y="975"/>
                    <a:pt x="3973" y="953"/>
                  </a:cubicBezTo>
                  <a:cubicBezTo>
                    <a:pt x="3895" y="1157"/>
                    <a:pt x="3635" y="1579"/>
                    <a:pt x="3418" y="1832"/>
                  </a:cubicBezTo>
                  <a:cubicBezTo>
                    <a:pt x="3264" y="2012"/>
                    <a:pt x="2893" y="2318"/>
                    <a:pt x="2830" y="2318"/>
                  </a:cubicBezTo>
                  <a:cubicBezTo>
                    <a:pt x="2793" y="2318"/>
                    <a:pt x="2789" y="2289"/>
                    <a:pt x="2806" y="2127"/>
                  </a:cubicBezTo>
                  <a:cubicBezTo>
                    <a:pt x="2817" y="2022"/>
                    <a:pt x="2845" y="1835"/>
                    <a:pt x="2867" y="1711"/>
                  </a:cubicBezTo>
                  <a:cubicBezTo>
                    <a:pt x="2974" y="1120"/>
                    <a:pt x="2996" y="891"/>
                    <a:pt x="2979" y="540"/>
                  </a:cubicBezTo>
                  <a:cubicBezTo>
                    <a:pt x="2970" y="346"/>
                    <a:pt x="2955" y="140"/>
                    <a:pt x="2946" y="84"/>
                  </a:cubicBezTo>
                  <a:lnTo>
                    <a:pt x="2932" y="1"/>
                  </a:lnTo>
                  <a:cubicBezTo>
                    <a:pt x="2909" y="2"/>
                    <a:pt x="2886" y="3"/>
                    <a:pt x="2863" y="3"/>
                  </a:cubicBezTo>
                  <a:cubicBezTo>
                    <a:pt x="2836" y="3"/>
                    <a:pt x="2811" y="2"/>
                    <a:pt x="2785" y="0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4794" tIns="32397" rIns="64794" bIns="32397"/>
            <a:lstStyle/>
            <a:p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7749" y="3637"/>
              <a:ext cx="1423" cy="1162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63500" dir="2700000" algn="tl" rotWithShape="0">
                <a:prstClr val="black">
                  <a:alpha val="20000"/>
                </a:prstClr>
              </a:outerShdw>
            </a:effectLst>
          </p:spPr>
          <p:txBody>
            <a:bodyPr lIns="64794" tIns="32397" rIns="64794" bIns="32397" rtlCol="0" anchor="ctr"/>
            <a:lstStyle/>
            <a:p>
              <a:pPr algn="ctr" defTabSz="647700">
                <a:defRPr/>
              </a:pPr>
              <a:endParaRPr lang="zh-CN" altLang="en-US" sz="1300" kern="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0103" y="3834"/>
              <a:ext cx="1423" cy="1162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63500" dir="2700000" algn="tl" rotWithShape="0">
                <a:prstClr val="black">
                  <a:alpha val="20000"/>
                </a:prstClr>
              </a:outerShdw>
            </a:effectLst>
          </p:spPr>
          <p:txBody>
            <a:bodyPr lIns="64794" tIns="32397" rIns="64794" bIns="32397" rtlCol="0" anchor="ctr"/>
            <a:lstStyle/>
            <a:p>
              <a:pPr algn="ctr" defTabSz="647700">
                <a:defRPr/>
              </a:pPr>
              <a:endParaRPr lang="zh-CN" altLang="en-US" sz="1300" kern="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1245" y="5782"/>
              <a:ext cx="1423" cy="1162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63500" dir="2700000" algn="tl" rotWithShape="0">
                <a:prstClr val="black">
                  <a:alpha val="20000"/>
                </a:prstClr>
              </a:outerShdw>
            </a:effectLst>
          </p:spPr>
          <p:txBody>
            <a:bodyPr lIns="64794" tIns="32397" rIns="64794" bIns="32397" rtlCol="0" anchor="ctr"/>
            <a:lstStyle/>
            <a:p>
              <a:pPr algn="ctr" defTabSz="647700">
                <a:defRPr/>
              </a:pPr>
              <a:endParaRPr lang="zh-CN" altLang="en-US" sz="1300" kern="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6470" y="5581"/>
              <a:ext cx="1423" cy="1162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63500" dir="2700000" algn="tl" rotWithShape="0">
                <a:prstClr val="black">
                  <a:alpha val="20000"/>
                </a:prstClr>
              </a:outerShdw>
            </a:effectLst>
          </p:spPr>
          <p:txBody>
            <a:bodyPr lIns="64794" tIns="32397" rIns="64794" bIns="32397" rtlCol="0" anchor="ctr"/>
            <a:lstStyle/>
            <a:p>
              <a:pPr algn="ctr" defTabSz="647700">
                <a:defRPr/>
              </a:pPr>
              <a:endParaRPr lang="zh-CN" altLang="en-US" sz="1300" kern="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0" name="MH_Other_2"/>
            <p:cNvSpPr>
              <a:spLocks noChangeArrowheads="1"/>
            </p:cNvSpPr>
            <p:nvPr/>
          </p:nvSpPr>
          <p:spPr bwMode="auto">
            <a:xfrm>
              <a:off x="6623" y="5702"/>
              <a:ext cx="1125" cy="920"/>
            </a:xfrm>
            <a:prstGeom prst="ellipse">
              <a:avLst/>
            </a:prstGeom>
            <a:solidFill>
              <a:srgbClr val="DC4E67"/>
            </a:solidFill>
            <a:ln>
              <a:noFill/>
            </a:ln>
            <a:effectLst>
              <a:innerShdw blurRad="63500" dist="50800" dir="13500000">
                <a:prstClr val="black">
                  <a:alpha val="30000"/>
                </a:prstClr>
              </a:innerShdw>
            </a:effectLst>
          </p:spPr>
          <p:txBody>
            <a:bodyPr lIns="64794" tIns="32397" rIns="64794" bIns="32397"/>
            <a:lstStyle>
              <a:lvl1pPr marL="233680" indent="-23368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 typeface="Arial" panose="020B0604020202020204" pitchFamily="34" charset="0"/>
                <a:buChar char="•"/>
              </a:pPr>
              <a:endParaRPr lang="zh-TW" altLang="en-US" sz="2300" dirty="0">
                <a:solidFill>
                  <a:prstClr val="black"/>
                </a:solidFill>
                <a:ea typeface="Microsoft JhengHei" panose="020B0604030504040204" pitchFamily="34" charset="-120"/>
              </a:endParaRPr>
            </a:p>
          </p:txBody>
        </p:sp>
        <p:sp>
          <p:nvSpPr>
            <p:cNvPr id="41" name="MH_Other_3"/>
            <p:cNvSpPr>
              <a:spLocks noChangeArrowheads="1"/>
            </p:cNvSpPr>
            <p:nvPr/>
          </p:nvSpPr>
          <p:spPr bwMode="auto">
            <a:xfrm>
              <a:off x="6839" y="4553"/>
              <a:ext cx="1127" cy="918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>
              <a:noFill/>
            </a:ln>
            <a:effectLst/>
          </p:spPr>
          <p:txBody>
            <a:bodyPr lIns="64794" tIns="32397" rIns="64794" bIns="32397"/>
            <a:lstStyle>
              <a:lvl1pPr marL="233680" indent="-23368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65100" indent="-165100" defTabSz="647700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 typeface="Arial" panose="020B0604020202020204" pitchFamily="34" charset="0"/>
                <a:buChar char="•"/>
                <a:defRPr/>
              </a:pPr>
              <a:endParaRPr lang="zh-TW" altLang="en-US" sz="2300" kern="0" dirty="0">
                <a:solidFill>
                  <a:prstClr val="black"/>
                </a:solidFill>
                <a:ea typeface="Microsoft JhengHei" panose="020B0604030504040204" pitchFamily="34" charset="-120"/>
              </a:endParaRPr>
            </a:p>
          </p:txBody>
        </p:sp>
        <p:sp>
          <p:nvSpPr>
            <p:cNvPr id="42" name="MH_Other_4"/>
            <p:cNvSpPr>
              <a:spLocks noChangeArrowheads="1"/>
            </p:cNvSpPr>
            <p:nvPr/>
          </p:nvSpPr>
          <p:spPr bwMode="auto">
            <a:xfrm>
              <a:off x="7912" y="3776"/>
              <a:ext cx="1130" cy="918"/>
            </a:xfrm>
            <a:prstGeom prst="ellipse">
              <a:avLst/>
            </a:prstGeom>
            <a:solidFill>
              <a:srgbClr val="51B0EA"/>
            </a:solidFill>
            <a:ln>
              <a:noFill/>
            </a:ln>
            <a:effectLst>
              <a:innerShdw blurRad="63500" dist="50800" dir="13500000">
                <a:prstClr val="black">
                  <a:alpha val="30000"/>
                </a:prstClr>
              </a:innerShdw>
            </a:effectLst>
          </p:spPr>
          <p:txBody>
            <a:bodyPr lIns="64794" tIns="32397" rIns="64794" bIns="32397"/>
            <a:lstStyle>
              <a:lvl1pPr marL="233680" indent="-23368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 typeface="Arial" panose="020B0604020202020204" pitchFamily="34" charset="0"/>
                <a:buChar char="•"/>
              </a:pPr>
              <a:endParaRPr lang="zh-TW" altLang="en-US" sz="2300" dirty="0">
                <a:solidFill>
                  <a:prstClr val="black"/>
                </a:solidFill>
                <a:ea typeface="Microsoft JhengHei" panose="020B0604030504040204" pitchFamily="34" charset="-120"/>
              </a:endParaRPr>
            </a:p>
          </p:txBody>
        </p:sp>
        <p:sp>
          <p:nvSpPr>
            <p:cNvPr id="43" name="MH_Other_5"/>
            <p:cNvSpPr>
              <a:spLocks noChangeArrowheads="1"/>
            </p:cNvSpPr>
            <p:nvPr/>
          </p:nvSpPr>
          <p:spPr bwMode="auto">
            <a:xfrm>
              <a:off x="9167" y="3213"/>
              <a:ext cx="1125" cy="920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>
              <a:noFill/>
            </a:ln>
            <a:effectLst/>
          </p:spPr>
          <p:txBody>
            <a:bodyPr lIns="64794" tIns="32397" rIns="64794" bIns="32397"/>
            <a:lstStyle>
              <a:lvl1pPr marL="233680" indent="-23368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65100" indent="-165100" defTabSz="647700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 typeface="Arial" panose="020B0604020202020204" pitchFamily="34" charset="0"/>
                <a:buChar char="•"/>
                <a:defRPr/>
              </a:pPr>
              <a:endParaRPr lang="zh-TW" altLang="en-US" sz="2300" kern="0" dirty="0">
                <a:solidFill>
                  <a:prstClr val="black"/>
                </a:solidFill>
                <a:ea typeface="Microsoft JhengHei" panose="020B0604030504040204" pitchFamily="34" charset="-120"/>
              </a:endParaRPr>
            </a:p>
          </p:txBody>
        </p:sp>
        <p:sp>
          <p:nvSpPr>
            <p:cNvPr id="44" name="MH_Other_6"/>
            <p:cNvSpPr>
              <a:spLocks noChangeArrowheads="1"/>
            </p:cNvSpPr>
            <p:nvPr/>
          </p:nvSpPr>
          <p:spPr bwMode="auto">
            <a:xfrm>
              <a:off x="10269" y="3973"/>
              <a:ext cx="1130" cy="920"/>
            </a:xfrm>
            <a:prstGeom prst="ellipse">
              <a:avLst/>
            </a:prstGeom>
            <a:solidFill>
              <a:srgbClr val="F79F76"/>
            </a:solidFill>
            <a:ln>
              <a:noFill/>
            </a:ln>
            <a:effectLst>
              <a:innerShdw blurRad="63500" dist="50800" dir="13500000">
                <a:prstClr val="black">
                  <a:alpha val="30000"/>
                </a:prstClr>
              </a:innerShdw>
            </a:effectLst>
          </p:spPr>
          <p:txBody>
            <a:bodyPr lIns="64794" tIns="32397" rIns="64794" bIns="32397"/>
            <a:lstStyle>
              <a:lvl1pPr marL="233680" indent="-23368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 typeface="Arial" panose="020B0604020202020204" pitchFamily="34" charset="0"/>
                <a:buChar char="•"/>
              </a:pPr>
              <a:endParaRPr lang="zh-TW" altLang="en-US" sz="2300" dirty="0">
                <a:solidFill>
                  <a:prstClr val="black"/>
                </a:solidFill>
                <a:ea typeface="Microsoft JhengHei" panose="020B0604030504040204" pitchFamily="34" charset="-120"/>
              </a:endParaRPr>
            </a:p>
          </p:txBody>
        </p:sp>
        <p:sp>
          <p:nvSpPr>
            <p:cNvPr id="45" name="MH_Other_7"/>
            <p:cNvSpPr>
              <a:spLocks noChangeArrowheads="1"/>
            </p:cNvSpPr>
            <p:nvPr/>
          </p:nvSpPr>
          <p:spPr bwMode="auto">
            <a:xfrm>
              <a:off x="11235" y="4773"/>
              <a:ext cx="1130" cy="918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>
              <a:noFill/>
            </a:ln>
            <a:effectLst/>
          </p:spPr>
          <p:txBody>
            <a:bodyPr lIns="64794" tIns="32397" rIns="64794" bIns="32397"/>
            <a:lstStyle>
              <a:lvl1pPr marL="233680" indent="-23368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65100" indent="-165100" defTabSz="647700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 typeface="Arial" panose="020B0604020202020204" pitchFamily="34" charset="0"/>
                <a:buChar char="•"/>
                <a:defRPr/>
              </a:pPr>
              <a:endParaRPr lang="zh-TW" altLang="en-US" sz="2300" kern="0" dirty="0">
                <a:solidFill>
                  <a:prstClr val="black"/>
                </a:solidFill>
                <a:ea typeface="Microsoft JhengHei" panose="020B0604030504040204" pitchFamily="34" charset="-120"/>
              </a:endParaRPr>
            </a:p>
          </p:txBody>
        </p:sp>
        <p:sp>
          <p:nvSpPr>
            <p:cNvPr id="46" name="MH_Other_8"/>
            <p:cNvSpPr>
              <a:spLocks noChangeArrowheads="1"/>
            </p:cNvSpPr>
            <p:nvPr/>
          </p:nvSpPr>
          <p:spPr bwMode="auto">
            <a:xfrm>
              <a:off x="11421" y="5924"/>
              <a:ext cx="1125" cy="918"/>
            </a:xfrm>
            <a:prstGeom prst="ellipse">
              <a:avLst/>
            </a:prstGeom>
            <a:solidFill>
              <a:srgbClr val="94CFA9"/>
            </a:solidFill>
            <a:ln>
              <a:noFill/>
            </a:ln>
            <a:effectLst>
              <a:innerShdw blurRad="63500" dist="50800" dir="13500000">
                <a:prstClr val="black">
                  <a:alpha val="30000"/>
                </a:prstClr>
              </a:innerShdw>
            </a:effectLst>
          </p:spPr>
          <p:txBody>
            <a:bodyPr lIns="64794" tIns="32397" rIns="64794" bIns="32397"/>
            <a:lstStyle>
              <a:lvl1pPr marL="233680" indent="-23368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 typeface="Arial" panose="020B0604020202020204" pitchFamily="34" charset="0"/>
                <a:buChar char="•"/>
              </a:pPr>
              <a:endParaRPr lang="zh-TW" altLang="en-US" sz="2300" dirty="0">
                <a:solidFill>
                  <a:prstClr val="black"/>
                </a:solidFill>
                <a:ea typeface="Microsoft JhengHei" panose="020B0604030504040204" pitchFamily="34" charset="-120"/>
              </a:endParaRPr>
            </a:p>
          </p:txBody>
        </p:sp>
        <p:sp>
          <p:nvSpPr>
            <p:cNvPr id="47" name="MH_Other_9"/>
            <p:cNvSpPr/>
            <p:nvPr/>
          </p:nvSpPr>
          <p:spPr bwMode="auto">
            <a:xfrm>
              <a:off x="6823" y="5913"/>
              <a:ext cx="722" cy="498"/>
            </a:xfrm>
            <a:custGeom>
              <a:avLst/>
              <a:gdLst>
                <a:gd name="T0" fmla="*/ 1369416 w 2300288"/>
                <a:gd name="T1" fmla="*/ 1170306 h 1936750"/>
                <a:gd name="T2" fmla="*/ 1466841 w 2300288"/>
                <a:gd name="T3" fmla="*/ 1267143 h 1936750"/>
                <a:gd name="T4" fmla="*/ 1469388 w 2300288"/>
                <a:gd name="T5" fmla="*/ 1285876 h 1936750"/>
                <a:gd name="T6" fmla="*/ 1390111 w 2300288"/>
                <a:gd name="T7" fmla="*/ 1372236 h 1936750"/>
                <a:gd name="T8" fmla="*/ 1428317 w 2300288"/>
                <a:gd name="T9" fmla="*/ 1506538 h 1936750"/>
                <a:gd name="T10" fmla="*/ 1454106 w 2300288"/>
                <a:gd name="T11" fmla="*/ 1707516 h 1936750"/>
                <a:gd name="T12" fmla="*/ 1263075 w 2300288"/>
                <a:gd name="T13" fmla="*/ 1644651 h 1936750"/>
                <a:gd name="T14" fmla="*/ 1293322 w 2300288"/>
                <a:gd name="T15" fmla="*/ 1460501 h 1936750"/>
                <a:gd name="T16" fmla="*/ 1248111 w 2300288"/>
                <a:gd name="T17" fmla="*/ 1298893 h 1936750"/>
                <a:gd name="T18" fmla="*/ 1241425 w 2300288"/>
                <a:gd name="T19" fmla="*/ 1280478 h 1936750"/>
                <a:gd name="T20" fmla="*/ 1248111 w 2300288"/>
                <a:gd name="T21" fmla="*/ 1262381 h 1936750"/>
                <a:gd name="T22" fmla="*/ 1347766 w 2300288"/>
                <a:gd name="T23" fmla="*/ 1168083 h 1936750"/>
                <a:gd name="T24" fmla="*/ 1709819 w 2300288"/>
                <a:gd name="T25" fmla="*/ 1042326 h 1936750"/>
                <a:gd name="T26" fmla="*/ 1921994 w 2300288"/>
                <a:gd name="T27" fmla="*/ 1116242 h 1936750"/>
                <a:gd name="T28" fmla="*/ 2129722 w 2300288"/>
                <a:gd name="T29" fmla="*/ 1187937 h 1936750"/>
                <a:gd name="T30" fmla="*/ 2184037 w 2300288"/>
                <a:gd name="T31" fmla="*/ 1219026 h 1936750"/>
                <a:gd name="T32" fmla="*/ 2217387 w 2300288"/>
                <a:gd name="T33" fmla="*/ 1257729 h 1936750"/>
                <a:gd name="T34" fmla="*/ 2258679 w 2300288"/>
                <a:gd name="T35" fmla="*/ 1346555 h 1936750"/>
                <a:gd name="T36" fmla="*/ 2286948 w 2300288"/>
                <a:gd name="T37" fmla="*/ 1464567 h 1936750"/>
                <a:gd name="T38" fmla="*/ 2300288 w 2300288"/>
                <a:gd name="T39" fmla="*/ 1613351 h 1936750"/>
                <a:gd name="T40" fmla="*/ 2293936 w 2300288"/>
                <a:gd name="T41" fmla="*/ 1646344 h 1936750"/>
                <a:gd name="T42" fmla="*/ 2263443 w 2300288"/>
                <a:gd name="T43" fmla="*/ 1671405 h 1936750"/>
                <a:gd name="T44" fmla="*/ 2151639 w 2300288"/>
                <a:gd name="T45" fmla="*/ 1713915 h 1936750"/>
                <a:gd name="T46" fmla="*/ 1963285 w 2300288"/>
                <a:gd name="T47" fmla="*/ 1748494 h 1936750"/>
                <a:gd name="T48" fmla="*/ 1696478 w 2300288"/>
                <a:gd name="T49" fmla="*/ 1769431 h 1936750"/>
                <a:gd name="T50" fmla="*/ 1145815 w 2300288"/>
                <a:gd name="T51" fmla="*/ 1851606 h 1936750"/>
                <a:gd name="T52" fmla="*/ 116804 w 2300288"/>
                <a:gd name="T53" fmla="*/ 1009057 h 1936750"/>
                <a:gd name="T54" fmla="*/ 1391810 w 2300288"/>
                <a:gd name="T55" fmla="*/ 1904 h 1936750"/>
                <a:gd name="T56" fmla="*/ 1452852 w 2300288"/>
                <a:gd name="T57" fmla="*/ 15236 h 1936750"/>
                <a:gd name="T58" fmla="*/ 1509125 w 2300288"/>
                <a:gd name="T59" fmla="*/ 39676 h 1936750"/>
                <a:gd name="T60" fmla="*/ 1560629 w 2300288"/>
                <a:gd name="T61" fmla="*/ 74909 h 1936750"/>
                <a:gd name="T62" fmla="*/ 1639157 w 2300288"/>
                <a:gd name="T63" fmla="*/ 162832 h 1936750"/>
                <a:gd name="T64" fmla="*/ 1693841 w 2300288"/>
                <a:gd name="T65" fmla="*/ 285036 h 1936750"/>
                <a:gd name="T66" fmla="*/ 1707830 w 2300288"/>
                <a:gd name="T67" fmla="*/ 364071 h 1936750"/>
                <a:gd name="T68" fmla="*/ 1708148 w 2300288"/>
                <a:gd name="T69" fmla="*/ 443742 h 1936750"/>
                <a:gd name="T70" fmla="*/ 1693841 w 2300288"/>
                <a:gd name="T71" fmla="*/ 536426 h 1936750"/>
                <a:gd name="T72" fmla="*/ 1665863 w 2300288"/>
                <a:gd name="T73" fmla="*/ 629745 h 1936750"/>
                <a:gd name="T74" fmla="*/ 1625486 w 2300288"/>
                <a:gd name="T75" fmla="*/ 718938 h 1936750"/>
                <a:gd name="T76" fmla="*/ 1574936 w 2300288"/>
                <a:gd name="T77" fmla="*/ 798608 h 1936750"/>
                <a:gd name="T78" fmla="*/ 1477968 w 2300288"/>
                <a:gd name="T79" fmla="*/ 1046190 h 1936750"/>
                <a:gd name="T80" fmla="*/ 1384179 w 2300288"/>
                <a:gd name="T81" fmla="*/ 1128717 h 1936750"/>
                <a:gd name="T82" fmla="*/ 1353340 w 2300288"/>
                <a:gd name="T83" fmla="*/ 1141096 h 1936750"/>
                <a:gd name="T84" fmla="*/ 1312010 w 2300288"/>
                <a:gd name="T85" fmla="*/ 1118242 h 1936750"/>
                <a:gd name="T86" fmla="*/ 1199781 w 2300288"/>
                <a:gd name="T87" fmla="*/ 1011274 h 1936750"/>
                <a:gd name="T88" fmla="*/ 1120935 w 2300288"/>
                <a:gd name="T89" fmla="*/ 777024 h 1936750"/>
                <a:gd name="T90" fmla="*/ 1072928 w 2300288"/>
                <a:gd name="T91" fmla="*/ 693862 h 1936750"/>
                <a:gd name="T92" fmla="*/ 1036048 w 2300288"/>
                <a:gd name="T93" fmla="*/ 603082 h 1936750"/>
                <a:gd name="T94" fmla="*/ 1011568 w 2300288"/>
                <a:gd name="T95" fmla="*/ 509446 h 1936750"/>
                <a:gd name="T96" fmla="*/ 1001712 w 2300288"/>
                <a:gd name="T97" fmla="*/ 418031 h 1936750"/>
                <a:gd name="T98" fmla="*/ 1005527 w 2300288"/>
                <a:gd name="T99" fmla="*/ 344074 h 1936750"/>
                <a:gd name="T100" fmla="*/ 1029372 w 2300288"/>
                <a:gd name="T101" fmla="*/ 247581 h 1936750"/>
                <a:gd name="T102" fmla="*/ 1093593 w 2300288"/>
                <a:gd name="T103" fmla="*/ 132678 h 1936750"/>
                <a:gd name="T104" fmla="*/ 1164809 w 2300288"/>
                <a:gd name="T105" fmla="*/ 63800 h 1936750"/>
                <a:gd name="T106" fmla="*/ 1217903 w 2300288"/>
                <a:gd name="T107" fmla="*/ 31741 h 1936750"/>
                <a:gd name="T108" fmla="*/ 1275766 w 2300288"/>
                <a:gd name="T109" fmla="*/ 10474 h 1936750"/>
                <a:gd name="T110" fmla="*/ 1337444 w 2300288"/>
                <a:gd name="T111" fmla="*/ 317 h 1936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00288" h="1936750">
                  <a:moveTo>
                    <a:pt x="1352860" y="1166813"/>
                  </a:moveTo>
                  <a:lnTo>
                    <a:pt x="1355725" y="1166813"/>
                  </a:lnTo>
                  <a:lnTo>
                    <a:pt x="1358272" y="1166813"/>
                  </a:lnTo>
                  <a:lnTo>
                    <a:pt x="1361456" y="1167131"/>
                  </a:lnTo>
                  <a:lnTo>
                    <a:pt x="1364003" y="1168083"/>
                  </a:lnTo>
                  <a:lnTo>
                    <a:pt x="1366869" y="1168718"/>
                  </a:lnTo>
                  <a:lnTo>
                    <a:pt x="1369416" y="1170306"/>
                  </a:lnTo>
                  <a:lnTo>
                    <a:pt x="1371644" y="1171258"/>
                  </a:lnTo>
                  <a:lnTo>
                    <a:pt x="1374192" y="1173163"/>
                  </a:lnTo>
                  <a:lnTo>
                    <a:pt x="1376420" y="1175386"/>
                  </a:lnTo>
                  <a:lnTo>
                    <a:pt x="1461429" y="1260158"/>
                  </a:lnTo>
                  <a:lnTo>
                    <a:pt x="1463339" y="1262381"/>
                  </a:lnTo>
                  <a:lnTo>
                    <a:pt x="1465249" y="1264603"/>
                  </a:lnTo>
                  <a:lnTo>
                    <a:pt x="1466841" y="1267143"/>
                  </a:lnTo>
                  <a:lnTo>
                    <a:pt x="1467797" y="1269683"/>
                  </a:lnTo>
                  <a:lnTo>
                    <a:pt x="1469070" y="1272223"/>
                  </a:lnTo>
                  <a:lnTo>
                    <a:pt x="1469388" y="1275081"/>
                  </a:lnTo>
                  <a:lnTo>
                    <a:pt x="1469707" y="1277938"/>
                  </a:lnTo>
                  <a:lnTo>
                    <a:pt x="1470025" y="1280478"/>
                  </a:lnTo>
                  <a:lnTo>
                    <a:pt x="1469707" y="1283336"/>
                  </a:lnTo>
                  <a:lnTo>
                    <a:pt x="1469388" y="1285876"/>
                  </a:lnTo>
                  <a:lnTo>
                    <a:pt x="1469070" y="1289051"/>
                  </a:lnTo>
                  <a:lnTo>
                    <a:pt x="1467797" y="1291591"/>
                  </a:lnTo>
                  <a:lnTo>
                    <a:pt x="1466841" y="1294131"/>
                  </a:lnTo>
                  <a:lnTo>
                    <a:pt x="1465249" y="1296671"/>
                  </a:lnTo>
                  <a:lnTo>
                    <a:pt x="1463339" y="1298893"/>
                  </a:lnTo>
                  <a:lnTo>
                    <a:pt x="1461429" y="1301116"/>
                  </a:lnTo>
                  <a:lnTo>
                    <a:pt x="1390111" y="1372236"/>
                  </a:lnTo>
                  <a:lnTo>
                    <a:pt x="1396160" y="1386206"/>
                  </a:lnTo>
                  <a:lnTo>
                    <a:pt x="1401573" y="1402081"/>
                  </a:lnTo>
                  <a:lnTo>
                    <a:pt x="1407304" y="1420178"/>
                  </a:lnTo>
                  <a:lnTo>
                    <a:pt x="1412716" y="1439228"/>
                  </a:lnTo>
                  <a:lnTo>
                    <a:pt x="1418447" y="1460501"/>
                  </a:lnTo>
                  <a:lnTo>
                    <a:pt x="1423541" y="1483043"/>
                  </a:lnTo>
                  <a:lnTo>
                    <a:pt x="1428317" y="1506538"/>
                  </a:lnTo>
                  <a:lnTo>
                    <a:pt x="1433093" y="1531938"/>
                  </a:lnTo>
                  <a:lnTo>
                    <a:pt x="1437550" y="1558608"/>
                  </a:lnTo>
                  <a:lnTo>
                    <a:pt x="1441689" y="1586231"/>
                  </a:lnTo>
                  <a:lnTo>
                    <a:pt x="1445191" y="1614806"/>
                  </a:lnTo>
                  <a:lnTo>
                    <a:pt x="1448693" y="1644651"/>
                  </a:lnTo>
                  <a:lnTo>
                    <a:pt x="1451559" y="1675448"/>
                  </a:lnTo>
                  <a:lnTo>
                    <a:pt x="1454106" y="1707516"/>
                  </a:lnTo>
                  <a:lnTo>
                    <a:pt x="1456016" y="1739901"/>
                  </a:lnTo>
                  <a:lnTo>
                    <a:pt x="1457608" y="1773238"/>
                  </a:lnTo>
                  <a:lnTo>
                    <a:pt x="1254161" y="1773238"/>
                  </a:lnTo>
                  <a:lnTo>
                    <a:pt x="1255753" y="1739901"/>
                  </a:lnTo>
                  <a:lnTo>
                    <a:pt x="1257344" y="1707516"/>
                  </a:lnTo>
                  <a:lnTo>
                    <a:pt x="1260210" y="1675448"/>
                  </a:lnTo>
                  <a:lnTo>
                    <a:pt x="1263075" y="1644651"/>
                  </a:lnTo>
                  <a:lnTo>
                    <a:pt x="1266259" y="1614806"/>
                  </a:lnTo>
                  <a:lnTo>
                    <a:pt x="1270080" y="1586231"/>
                  </a:lnTo>
                  <a:lnTo>
                    <a:pt x="1274219" y="1558608"/>
                  </a:lnTo>
                  <a:lnTo>
                    <a:pt x="1278676" y="1531938"/>
                  </a:lnTo>
                  <a:lnTo>
                    <a:pt x="1283452" y="1506538"/>
                  </a:lnTo>
                  <a:lnTo>
                    <a:pt x="1288228" y="1483043"/>
                  </a:lnTo>
                  <a:lnTo>
                    <a:pt x="1293322" y="1460501"/>
                  </a:lnTo>
                  <a:lnTo>
                    <a:pt x="1298734" y="1439228"/>
                  </a:lnTo>
                  <a:lnTo>
                    <a:pt x="1304465" y="1419861"/>
                  </a:lnTo>
                  <a:lnTo>
                    <a:pt x="1309878" y="1402081"/>
                  </a:lnTo>
                  <a:lnTo>
                    <a:pt x="1315609" y="1386206"/>
                  </a:lnTo>
                  <a:lnTo>
                    <a:pt x="1321340" y="1371918"/>
                  </a:lnTo>
                  <a:lnTo>
                    <a:pt x="1250022" y="1301116"/>
                  </a:lnTo>
                  <a:lnTo>
                    <a:pt x="1248111" y="1298893"/>
                  </a:lnTo>
                  <a:lnTo>
                    <a:pt x="1246519" y="1296671"/>
                  </a:lnTo>
                  <a:lnTo>
                    <a:pt x="1244927" y="1294131"/>
                  </a:lnTo>
                  <a:lnTo>
                    <a:pt x="1243654" y="1291591"/>
                  </a:lnTo>
                  <a:lnTo>
                    <a:pt x="1242699" y="1289051"/>
                  </a:lnTo>
                  <a:lnTo>
                    <a:pt x="1242380" y="1285876"/>
                  </a:lnTo>
                  <a:lnTo>
                    <a:pt x="1242062" y="1283336"/>
                  </a:lnTo>
                  <a:lnTo>
                    <a:pt x="1241425" y="1280478"/>
                  </a:lnTo>
                  <a:lnTo>
                    <a:pt x="1242062" y="1277938"/>
                  </a:lnTo>
                  <a:lnTo>
                    <a:pt x="1242380" y="1275081"/>
                  </a:lnTo>
                  <a:lnTo>
                    <a:pt x="1243017" y="1272223"/>
                  </a:lnTo>
                  <a:lnTo>
                    <a:pt x="1243654" y="1269683"/>
                  </a:lnTo>
                  <a:lnTo>
                    <a:pt x="1244927" y="1267143"/>
                  </a:lnTo>
                  <a:lnTo>
                    <a:pt x="1246519" y="1264603"/>
                  </a:lnTo>
                  <a:lnTo>
                    <a:pt x="1248111" y="1262381"/>
                  </a:lnTo>
                  <a:lnTo>
                    <a:pt x="1250340" y="1260158"/>
                  </a:lnTo>
                  <a:lnTo>
                    <a:pt x="1335030" y="1175386"/>
                  </a:lnTo>
                  <a:lnTo>
                    <a:pt x="1337259" y="1173163"/>
                  </a:lnTo>
                  <a:lnTo>
                    <a:pt x="1339806" y="1171258"/>
                  </a:lnTo>
                  <a:lnTo>
                    <a:pt x="1342035" y="1170306"/>
                  </a:lnTo>
                  <a:lnTo>
                    <a:pt x="1344582" y="1168718"/>
                  </a:lnTo>
                  <a:lnTo>
                    <a:pt x="1347766" y="1168083"/>
                  </a:lnTo>
                  <a:lnTo>
                    <a:pt x="1350313" y="1167131"/>
                  </a:lnTo>
                  <a:lnTo>
                    <a:pt x="1352860" y="1166813"/>
                  </a:lnTo>
                  <a:close/>
                  <a:moveTo>
                    <a:pt x="1634223" y="1009650"/>
                  </a:moveTo>
                  <a:lnTo>
                    <a:pt x="1652963" y="1018533"/>
                  </a:lnTo>
                  <a:lnTo>
                    <a:pt x="1672339" y="1027098"/>
                  </a:lnTo>
                  <a:lnTo>
                    <a:pt x="1691079" y="1034712"/>
                  </a:lnTo>
                  <a:lnTo>
                    <a:pt x="1709819" y="1042326"/>
                  </a:lnTo>
                  <a:lnTo>
                    <a:pt x="1728241" y="1049939"/>
                  </a:lnTo>
                  <a:lnTo>
                    <a:pt x="1746663" y="1057236"/>
                  </a:lnTo>
                  <a:lnTo>
                    <a:pt x="1783191" y="1070560"/>
                  </a:lnTo>
                  <a:lnTo>
                    <a:pt x="1819083" y="1082932"/>
                  </a:lnTo>
                  <a:lnTo>
                    <a:pt x="1854022" y="1094670"/>
                  </a:lnTo>
                  <a:lnTo>
                    <a:pt x="1888325" y="1105773"/>
                  </a:lnTo>
                  <a:lnTo>
                    <a:pt x="1921994" y="1116242"/>
                  </a:lnTo>
                  <a:lnTo>
                    <a:pt x="1986155" y="1136545"/>
                  </a:lnTo>
                  <a:lnTo>
                    <a:pt x="2017282" y="1146379"/>
                  </a:lnTo>
                  <a:lnTo>
                    <a:pt x="2046821" y="1156213"/>
                  </a:lnTo>
                  <a:lnTo>
                    <a:pt x="2075408" y="1166682"/>
                  </a:lnTo>
                  <a:lnTo>
                    <a:pt x="2103042" y="1176834"/>
                  </a:lnTo>
                  <a:lnTo>
                    <a:pt x="2116700" y="1182544"/>
                  </a:lnTo>
                  <a:lnTo>
                    <a:pt x="2129722" y="1187937"/>
                  </a:lnTo>
                  <a:lnTo>
                    <a:pt x="2142427" y="1193965"/>
                  </a:lnTo>
                  <a:lnTo>
                    <a:pt x="2155132" y="1199675"/>
                  </a:lnTo>
                  <a:lnTo>
                    <a:pt x="2161167" y="1203164"/>
                  </a:lnTo>
                  <a:lnTo>
                    <a:pt x="2166885" y="1206337"/>
                  </a:lnTo>
                  <a:lnTo>
                    <a:pt x="2172920" y="1210461"/>
                  </a:lnTo>
                  <a:lnTo>
                    <a:pt x="2178319" y="1214585"/>
                  </a:lnTo>
                  <a:lnTo>
                    <a:pt x="2184037" y="1219026"/>
                  </a:lnTo>
                  <a:lnTo>
                    <a:pt x="2189119" y="1223785"/>
                  </a:lnTo>
                  <a:lnTo>
                    <a:pt x="2194201" y="1228861"/>
                  </a:lnTo>
                  <a:lnTo>
                    <a:pt x="2198965" y="1233936"/>
                  </a:lnTo>
                  <a:lnTo>
                    <a:pt x="2203729" y="1239647"/>
                  </a:lnTo>
                  <a:lnTo>
                    <a:pt x="2208494" y="1245357"/>
                  </a:lnTo>
                  <a:lnTo>
                    <a:pt x="2212941" y="1251384"/>
                  </a:lnTo>
                  <a:lnTo>
                    <a:pt x="2217387" y="1257729"/>
                  </a:lnTo>
                  <a:lnTo>
                    <a:pt x="2221517" y="1264391"/>
                  </a:lnTo>
                  <a:lnTo>
                    <a:pt x="2225646" y="1271053"/>
                  </a:lnTo>
                  <a:lnTo>
                    <a:pt x="2233269" y="1285011"/>
                  </a:lnTo>
                  <a:lnTo>
                    <a:pt x="2240257" y="1299287"/>
                  </a:lnTo>
                  <a:lnTo>
                    <a:pt x="2246927" y="1314832"/>
                  </a:lnTo>
                  <a:lnTo>
                    <a:pt x="2253279" y="1330693"/>
                  </a:lnTo>
                  <a:lnTo>
                    <a:pt x="2258679" y="1346555"/>
                  </a:lnTo>
                  <a:lnTo>
                    <a:pt x="2264079" y="1363052"/>
                  </a:lnTo>
                  <a:lnTo>
                    <a:pt x="2268843" y="1379865"/>
                  </a:lnTo>
                  <a:lnTo>
                    <a:pt x="2273290" y="1396996"/>
                  </a:lnTo>
                  <a:lnTo>
                    <a:pt x="2277101" y="1413809"/>
                  </a:lnTo>
                  <a:lnTo>
                    <a:pt x="2280595" y="1430940"/>
                  </a:lnTo>
                  <a:lnTo>
                    <a:pt x="2283772" y="1447754"/>
                  </a:lnTo>
                  <a:lnTo>
                    <a:pt x="2286948" y="1464567"/>
                  </a:lnTo>
                  <a:lnTo>
                    <a:pt x="2288854" y="1481381"/>
                  </a:lnTo>
                  <a:lnTo>
                    <a:pt x="2291077" y="1497243"/>
                  </a:lnTo>
                  <a:lnTo>
                    <a:pt x="2293300" y="1513104"/>
                  </a:lnTo>
                  <a:lnTo>
                    <a:pt x="2296477" y="1542925"/>
                  </a:lnTo>
                  <a:lnTo>
                    <a:pt x="2298382" y="1570207"/>
                  </a:lnTo>
                  <a:lnTo>
                    <a:pt x="2299653" y="1593682"/>
                  </a:lnTo>
                  <a:lnTo>
                    <a:pt x="2300288" y="1613351"/>
                  </a:lnTo>
                  <a:lnTo>
                    <a:pt x="2300288" y="1627944"/>
                  </a:lnTo>
                  <a:lnTo>
                    <a:pt x="2300288" y="1630799"/>
                  </a:lnTo>
                  <a:lnTo>
                    <a:pt x="2299653" y="1633971"/>
                  </a:lnTo>
                  <a:lnTo>
                    <a:pt x="2299018" y="1636827"/>
                  </a:lnTo>
                  <a:lnTo>
                    <a:pt x="2297430" y="1639999"/>
                  </a:lnTo>
                  <a:lnTo>
                    <a:pt x="2296159" y="1643171"/>
                  </a:lnTo>
                  <a:lnTo>
                    <a:pt x="2293936" y="1646344"/>
                  </a:lnTo>
                  <a:lnTo>
                    <a:pt x="2291077" y="1649199"/>
                  </a:lnTo>
                  <a:lnTo>
                    <a:pt x="2288536" y="1652688"/>
                  </a:lnTo>
                  <a:lnTo>
                    <a:pt x="2285360" y="1655544"/>
                  </a:lnTo>
                  <a:lnTo>
                    <a:pt x="2281548" y="1659033"/>
                  </a:lnTo>
                  <a:lnTo>
                    <a:pt x="2278054" y="1661888"/>
                  </a:lnTo>
                  <a:lnTo>
                    <a:pt x="2273608" y="1665061"/>
                  </a:lnTo>
                  <a:lnTo>
                    <a:pt x="2263443" y="1671405"/>
                  </a:lnTo>
                  <a:lnTo>
                    <a:pt x="2252644" y="1677750"/>
                  </a:lnTo>
                  <a:lnTo>
                    <a:pt x="2239621" y="1684095"/>
                  </a:lnTo>
                  <a:lnTo>
                    <a:pt x="2225328" y="1690122"/>
                  </a:lnTo>
                  <a:lnTo>
                    <a:pt x="2208811" y="1696150"/>
                  </a:lnTo>
                  <a:lnTo>
                    <a:pt x="2191660" y="1701860"/>
                  </a:lnTo>
                  <a:lnTo>
                    <a:pt x="2172602" y="1707888"/>
                  </a:lnTo>
                  <a:lnTo>
                    <a:pt x="2151639" y="1713915"/>
                  </a:lnTo>
                  <a:lnTo>
                    <a:pt x="2129722" y="1719308"/>
                  </a:lnTo>
                  <a:lnTo>
                    <a:pt x="2105900" y="1724384"/>
                  </a:lnTo>
                  <a:lnTo>
                    <a:pt x="2080490" y="1730094"/>
                  </a:lnTo>
                  <a:lnTo>
                    <a:pt x="2053809" y="1734853"/>
                  </a:lnTo>
                  <a:lnTo>
                    <a:pt x="2025223" y="1739611"/>
                  </a:lnTo>
                  <a:lnTo>
                    <a:pt x="1995048" y="1744052"/>
                  </a:lnTo>
                  <a:lnTo>
                    <a:pt x="1963285" y="1748494"/>
                  </a:lnTo>
                  <a:lnTo>
                    <a:pt x="1930252" y="1752618"/>
                  </a:lnTo>
                  <a:lnTo>
                    <a:pt x="1895313" y="1756107"/>
                  </a:lnTo>
                  <a:lnTo>
                    <a:pt x="1858786" y="1759597"/>
                  </a:lnTo>
                  <a:lnTo>
                    <a:pt x="1820671" y="1762452"/>
                  </a:lnTo>
                  <a:lnTo>
                    <a:pt x="1780967" y="1765307"/>
                  </a:lnTo>
                  <a:lnTo>
                    <a:pt x="1739676" y="1767528"/>
                  </a:lnTo>
                  <a:lnTo>
                    <a:pt x="1696478" y="1769431"/>
                  </a:lnTo>
                  <a:lnTo>
                    <a:pt x="1652011" y="1771335"/>
                  </a:lnTo>
                  <a:lnTo>
                    <a:pt x="1605955" y="1772287"/>
                  </a:lnTo>
                  <a:lnTo>
                    <a:pt x="1557993" y="1773238"/>
                  </a:lnTo>
                  <a:lnTo>
                    <a:pt x="1508125" y="1773238"/>
                  </a:lnTo>
                  <a:lnTo>
                    <a:pt x="1634223" y="1009650"/>
                  </a:lnTo>
                  <a:close/>
                  <a:moveTo>
                    <a:pt x="969658" y="942975"/>
                  </a:moveTo>
                  <a:lnTo>
                    <a:pt x="1145815" y="1851606"/>
                  </a:lnTo>
                  <a:lnTo>
                    <a:pt x="1263254" y="1851606"/>
                  </a:lnTo>
                  <a:lnTo>
                    <a:pt x="2020888" y="1851606"/>
                  </a:lnTo>
                  <a:lnTo>
                    <a:pt x="2020888" y="1936750"/>
                  </a:lnTo>
                  <a:lnTo>
                    <a:pt x="1163907" y="1936750"/>
                  </a:lnTo>
                  <a:lnTo>
                    <a:pt x="194249" y="1936750"/>
                  </a:lnTo>
                  <a:lnTo>
                    <a:pt x="0" y="1009057"/>
                  </a:lnTo>
                  <a:lnTo>
                    <a:pt x="116804" y="1009057"/>
                  </a:lnTo>
                  <a:lnTo>
                    <a:pt x="969658" y="942975"/>
                  </a:lnTo>
                  <a:close/>
                  <a:moveTo>
                    <a:pt x="1346346" y="0"/>
                  </a:moveTo>
                  <a:lnTo>
                    <a:pt x="1355566" y="0"/>
                  </a:lnTo>
                  <a:lnTo>
                    <a:pt x="1364786" y="0"/>
                  </a:lnTo>
                  <a:lnTo>
                    <a:pt x="1373688" y="317"/>
                  </a:lnTo>
                  <a:lnTo>
                    <a:pt x="1382908" y="952"/>
                  </a:lnTo>
                  <a:lnTo>
                    <a:pt x="1391810" y="1904"/>
                  </a:lnTo>
                  <a:lnTo>
                    <a:pt x="1400712" y="3174"/>
                  </a:lnTo>
                  <a:lnTo>
                    <a:pt x="1409613" y="4444"/>
                  </a:lnTo>
                  <a:lnTo>
                    <a:pt x="1418515" y="6348"/>
                  </a:lnTo>
                  <a:lnTo>
                    <a:pt x="1426782" y="8252"/>
                  </a:lnTo>
                  <a:lnTo>
                    <a:pt x="1435684" y="10474"/>
                  </a:lnTo>
                  <a:lnTo>
                    <a:pt x="1444268" y="12379"/>
                  </a:lnTo>
                  <a:lnTo>
                    <a:pt x="1452852" y="15236"/>
                  </a:lnTo>
                  <a:lnTo>
                    <a:pt x="1460800" y="18092"/>
                  </a:lnTo>
                  <a:lnTo>
                    <a:pt x="1469384" y="21266"/>
                  </a:lnTo>
                  <a:lnTo>
                    <a:pt x="1477650" y="24758"/>
                  </a:lnTo>
                  <a:lnTo>
                    <a:pt x="1485598" y="27932"/>
                  </a:lnTo>
                  <a:lnTo>
                    <a:pt x="1493228" y="31741"/>
                  </a:lnTo>
                  <a:lnTo>
                    <a:pt x="1501495" y="35867"/>
                  </a:lnTo>
                  <a:lnTo>
                    <a:pt x="1509125" y="39676"/>
                  </a:lnTo>
                  <a:lnTo>
                    <a:pt x="1517073" y="44120"/>
                  </a:lnTo>
                  <a:lnTo>
                    <a:pt x="1524385" y="48881"/>
                  </a:lnTo>
                  <a:lnTo>
                    <a:pt x="1531698" y="53960"/>
                  </a:lnTo>
                  <a:lnTo>
                    <a:pt x="1539010" y="58721"/>
                  </a:lnTo>
                  <a:lnTo>
                    <a:pt x="1546640" y="63800"/>
                  </a:lnTo>
                  <a:lnTo>
                    <a:pt x="1553635" y="69196"/>
                  </a:lnTo>
                  <a:lnTo>
                    <a:pt x="1560629" y="74909"/>
                  </a:lnTo>
                  <a:lnTo>
                    <a:pt x="1567624" y="80305"/>
                  </a:lnTo>
                  <a:lnTo>
                    <a:pt x="1580976" y="92684"/>
                  </a:lnTo>
                  <a:lnTo>
                    <a:pt x="1593694" y="105380"/>
                  </a:lnTo>
                  <a:lnTo>
                    <a:pt x="1606093" y="118712"/>
                  </a:lnTo>
                  <a:lnTo>
                    <a:pt x="1617856" y="132678"/>
                  </a:lnTo>
                  <a:lnTo>
                    <a:pt x="1628984" y="147596"/>
                  </a:lnTo>
                  <a:lnTo>
                    <a:pt x="1639157" y="162832"/>
                  </a:lnTo>
                  <a:lnTo>
                    <a:pt x="1649331" y="178703"/>
                  </a:lnTo>
                  <a:lnTo>
                    <a:pt x="1658551" y="195525"/>
                  </a:lnTo>
                  <a:lnTo>
                    <a:pt x="1666817" y="212348"/>
                  </a:lnTo>
                  <a:lnTo>
                    <a:pt x="1674765" y="229806"/>
                  </a:lnTo>
                  <a:lnTo>
                    <a:pt x="1682078" y="247581"/>
                  </a:lnTo>
                  <a:lnTo>
                    <a:pt x="1688436" y="266308"/>
                  </a:lnTo>
                  <a:lnTo>
                    <a:pt x="1693841" y="285036"/>
                  </a:lnTo>
                  <a:lnTo>
                    <a:pt x="1698610" y="304080"/>
                  </a:lnTo>
                  <a:lnTo>
                    <a:pt x="1700517" y="314237"/>
                  </a:lnTo>
                  <a:lnTo>
                    <a:pt x="1702743" y="324077"/>
                  </a:lnTo>
                  <a:lnTo>
                    <a:pt x="1704332" y="333917"/>
                  </a:lnTo>
                  <a:lnTo>
                    <a:pt x="1705604" y="344074"/>
                  </a:lnTo>
                  <a:lnTo>
                    <a:pt x="1706876" y="353914"/>
                  </a:lnTo>
                  <a:lnTo>
                    <a:pt x="1707830" y="364071"/>
                  </a:lnTo>
                  <a:lnTo>
                    <a:pt x="1708466" y="374546"/>
                  </a:lnTo>
                  <a:lnTo>
                    <a:pt x="1709419" y="385020"/>
                  </a:lnTo>
                  <a:lnTo>
                    <a:pt x="1709737" y="395178"/>
                  </a:lnTo>
                  <a:lnTo>
                    <a:pt x="1709737" y="405652"/>
                  </a:lnTo>
                  <a:lnTo>
                    <a:pt x="1709737" y="418031"/>
                  </a:lnTo>
                  <a:lnTo>
                    <a:pt x="1709101" y="431045"/>
                  </a:lnTo>
                  <a:lnTo>
                    <a:pt x="1708148" y="443742"/>
                  </a:lnTo>
                  <a:lnTo>
                    <a:pt x="1707194" y="456755"/>
                  </a:lnTo>
                  <a:lnTo>
                    <a:pt x="1705604" y="470087"/>
                  </a:lnTo>
                  <a:lnTo>
                    <a:pt x="1703697" y="482783"/>
                  </a:lnTo>
                  <a:lnTo>
                    <a:pt x="1702107" y="496114"/>
                  </a:lnTo>
                  <a:lnTo>
                    <a:pt x="1699881" y="509446"/>
                  </a:lnTo>
                  <a:lnTo>
                    <a:pt x="1696702" y="522777"/>
                  </a:lnTo>
                  <a:lnTo>
                    <a:pt x="1693841" y="536426"/>
                  </a:lnTo>
                  <a:lnTo>
                    <a:pt x="1690979" y="549757"/>
                  </a:lnTo>
                  <a:lnTo>
                    <a:pt x="1687164" y="562771"/>
                  </a:lnTo>
                  <a:lnTo>
                    <a:pt x="1683667" y="576420"/>
                  </a:lnTo>
                  <a:lnTo>
                    <a:pt x="1679534" y="589751"/>
                  </a:lnTo>
                  <a:lnTo>
                    <a:pt x="1675401" y="603082"/>
                  </a:lnTo>
                  <a:lnTo>
                    <a:pt x="1670632" y="616414"/>
                  </a:lnTo>
                  <a:lnTo>
                    <a:pt x="1665863" y="629745"/>
                  </a:lnTo>
                  <a:lnTo>
                    <a:pt x="1661094" y="642441"/>
                  </a:lnTo>
                  <a:lnTo>
                    <a:pt x="1655372" y="655773"/>
                  </a:lnTo>
                  <a:lnTo>
                    <a:pt x="1650285" y="668787"/>
                  </a:lnTo>
                  <a:lnTo>
                    <a:pt x="1644244" y="681166"/>
                  </a:lnTo>
                  <a:lnTo>
                    <a:pt x="1638521" y="693862"/>
                  </a:lnTo>
                  <a:lnTo>
                    <a:pt x="1632163" y="706241"/>
                  </a:lnTo>
                  <a:lnTo>
                    <a:pt x="1625486" y="718938"/>
                  </a:lnTo>
                  <a:lnTo>
                    <a:pt x="1618810" y="730682"/>
                  </a:lnTo>
                  <a:lnTo>
                    <a:pt x="1612133" y="742744"/>
                  </a:lnTo>
                  <a:lnTo>
                    <a:pt x="1605139" y="754170"/>
                  </a:lnTo>
                  <a:lnTo>
                    <a:pt x="1597827" y="765597"/>
                  </a:lnTo>
                  <a:lnTo>
                    <a:pt x="1590514" y="777024"/>
                  </a:lnTo>
                  <a:lnTo>
                    <a:pt x="1582566" y="787816"/>
                  </a:lnTo>
                  <a:lnTo>
                    <a:pt x="1574936" y="798608"/>
                  </a:lnTo>
                  <a:lnTo>
                    <a:pt x="1566988" y="808765"/>
                  </a:lnTo>
                  <a:lnTo>
                    <a:pt x="1566988" y="950966"/>
                  </a:lnTo>
                  <a:lnTo>
                    <a:pt x="1559357" y="959219"/>
                  </a:lnTo>
                  <a:lnTo>
                    <a:pt x="1539964" y="980485"/>
                  </a:lnTo>
                  <a:lnTo>
                    <a:pt x="1511350" y="1011274"/>
                  </a:lnTo>
                  <a:lnTo>
                    <a:pt x="1495136" y="1028415"/>
                  </a:lnTo>
                  <a:lnTo>
                    <a:pt x="1477968" y="1046190"/>
                  </a:lnTo>
                  <a:lnTo>
                    <a:pt x="1459846" y="1063965"/>
                  </a:lnTo>
                  <a:lnTo>
                    <a:pt x="1441724" y="1081105"/>
                  </a:lnTo>
                  <a:lnTo>
                    <a:pt x="1423920" y="1096976"/>
                  </a:lnTo>
                  <a:lnTo>
                    <a:pt x="1407388" y="1111576"/>
                  </a:lnTo>
                  <a:lnTo>
                    <a:pt x="1399122" y="1118242"/>
                  </a:lnTo>
                  <a:lnTo>
                    <a:pt x="1391492" y="1123638"/>
                  </a:lnTo>
                  <a:lnTo>
                    <a:pt x="1384179" y="1128717"/>
                  </a:lnTo>
                  <a:lnTo>
                    <a:pt x="1377503" y="1133160"/>
                  </a:lnTo>
                  <a:lnTo>
                    <a:pt x="1371144" y="1136652"/>
                  </a:lnTo>
                  <a:lnTo>
                    <a:pt x="1365104" y="1139191"/>
                  </a:lnTo>
                  <a:lnTo>
                    <a:pt x="1360017" y="1140461"/>
                  </a:lnTo>
                  <a:lnTo>
                    <a:pt x="1357791" y="1141096"/>
                  </a:lnTo>
                  <a:lnTo>
                    <a:pt x="1355566" y="1141413"/>
                  </a:lnTo>
                  <a:lnTo>
                    <a:pt x="1353340" y="1141096"/>
                  </a:lnTo>
                  <a:lnTo>
                    <a:pt x="1351115" y="1140461"/>
                  </a:lnTo>
                  <a:lnTo>
                    <a:pt x="1346028" y="1139191"/>
                  </a:lnTo>
                  <a:lnTo>
                    <a:pt x="1340305" y="1136652"/>
                  </a:lnTo>
                  <a:lnTo>
                    <a:pt x="1333947" y="1133160"/>
                  </a:lnTo>
                  <a:lnTo>
                    <a:pt x="1327270" y="1128717"/>
                  </a:lnTo>
                  <a:lnTo>
                    <a:pt x="1319958" y="1123638"/>
                  </a:lnTo>
                  <a:lnTo>
                    <a:pt x="1312010" y="1118242"/>
                  </a:lnTo>
                  <a:lnTo>
                    <a:pt x="1304061" y="1111576"/>
                  </a:lnTo>
                  <a:lnTo>
                    <a:pt x="1287211" y="1096976"/>
                  </a:lnTo>
                  <a:lnTo>
                    <a:pt x="1269725" y="1081105"/>
                  </a:lnTo>
                  <a:lnTo>
                    <a:pt x="1251603" y="1063965"/>
                  </a:lnTo>
                  <a:lnTo>
                    <a:pt x="1233482" y="1046190"/>
                  </a:lnTo>
                  <a:lnTo>
                    <a:pt x="1215996" y="1028415"/>
                  </a:lnTo>
                  <a:lnTo>
                    <a:pt x="1199781" y="1011274"/>
                  </a:lnTo>
                  <a:lnTo>
                    <a:pt x="1171486" y="980485"/>
                  </a:lnTo>
                  <a:lnTo>
                    <a:pt x="1151774" y="959219"/>
                  </a:lnTo>
                  <a:lnTo>
                    <a:pt x="1144462" y="950966"/>
                  </a:lnTo>
                  <a:lnTo>
                    <a:pt x="1144462" y="808765"/>
                  </a:lnTo>
                  <a:lnTo>
                    <a:pt x="1136196" y="798608"/>
                  </a:lnTo>
                  <a:lnTo>
                    <a:pt x="1128565" y="787816"/>
                  </a:lnTo>
                  <a:lnTo>
                    <a:pt x="1120935" y="777024"/>
                  </a:lnTo>
                  <a:lnTo>
                    <a:pt x="1113305" y="765597"/>
                  </a:lnTo>
                  <a:lnTo>
                    <a:pt x="1105993" y="754170"/>
                  </a:lnTo>
                  <a:lnTo>
                    <a:pt x="1098998" y="742744"/>
                  </a:lnTo>
                  <a:lnTo>
                    <a:pt x="1092322" y="730682"/>
                  </a:lnTo>
                  <a:lnTo>
                    <a:pt x="1085645" y="718938"/>
                  </a:lnTo>
                  <a:lnTo>
                    <a:pt x="1078969" y="706241"/>
                  </a:lnTo>
                  <a:lnTo>
                    <a:pt x="1072928" y="693862"/>
                  </a:lnTo>
                  <a:lnTo>
                    <a:pt x="1066887" y="681166"/>
                  </a:lnTo>
                  <a:lnTo>
                    <a:pt x="1061165" y="668787"/>
                  </a:lnTo>
                  <a:lnTo>
                    <a:pt x="1055442" y="655773"/>
                  </a:lnTo>
                  <a:lnTo>
                    <a:pt x="1050355" y="642441"/>
                  </a:lnTo>
                  <a:lnTo>
                    <a:pt x="1045268" y="629745"/>
                  </a:lnTo>
                  <a:lnTo>
                    <a:pt x="1040499" y="616414"/>
                  </a:lnTo>
                  <a:lnTo>
                    <a:pt x="1036048" y="603082"/>
                  </a:lnTo>
                  <a:lnTo>
                    <a:pt x="1031915" y="589751"/>
                  </a:lnTo>
                  <a:lnTo>
                    <a:pt x="1027782" y="576420"/>
                  </a:lnTo>
                  <a:lnTo>
                    <a:pt x="1023967" y="562771"/>
                  </a:lnTo>
                  <a:lnTo>
                    <a:pt x="1020470" y="549757"/>
                  </a:lnTo>
                  <a:lnTo>
                    <a:pt x="1016973" y="536426"/>
                  </a:lnTo>
                  <a:lnTo>
                    <a:pt x="1014429" y="522777"/>
                  </a:lnTo>
                  <a:lnTo>
                    <a:pt x="1011568" y="509446"/>
                  </a:lnTo>
                  <a:lnTo>
                    <a:pt x="1009343" y="496114"/>
                  </a:lnTo>
                  <a:lnTo>
                    <a:pt x="1007435" y="482783"/>
                  </a:lnTo>
                  <a:lnTo>
                    <a:pt x="1005527" y="470087"/>
                  </a:lnTo>
                  <a:lnTo>
                    <a:pt x="1004256" y="456755"/>
                  </a:lnTo>
                  <a:lnTo>
                    <a:pt x="1002984" y="443742"/>
                  </a:lnTo>
                  <a:lnTo>
                    <a:pt x="1002348" y="431045"/>
                  </a:lnTo>
                  <a:lnTo>
                    <a:pt x="1001712" y="418031"/>
                  </a:lnTo>
                  <a:lnTo>
                    <a:pt x="1001712" y="405652"/>
                  </a:lnTo>
                  <a:lnTo>
                    <a:pt x="1001712" y="395178"/>
                  </a:lnTo>
                  <a:lnTo>
                    <a:pt x="1002030" y="385020"/>
                  </a:lnTo>
                  <a:lnTo>
                    <a:pt x="1002666" y="374546"/>
                  </a:lnTo>
                  <a:lnTo>
                    <a:pt x="1003302" y="364071"/>
                  </a:lnTo>
                  <a:lnTo>
                    <a:pt x="1004574" y="353914"/>
                  </a:lnTo>
                  <a:lnTo>
                    <a:pt x="1005527" y="344074"/>
                  </a:lnTo>
                  <a:lnTo>
                    <a:pt x="1007117" y="333917"/>
                  </a:lnTo>
                  <a:lnTo>
                    <a:pt x="1008707" y="324077"/>
                  </a:lnTo>
                  <a:lnTo>
                    <a:pt x="1010296" y="314237"/>
                  </a:lnTo>
                  <a:lnTo>
                    <a:pt x="1012522" y="304080"/>
                  </a:lnTo>
                  <a:lnTo>
                    <a:pt x="1017609" y="285036"/>
                  </a:lnTo>
                  <a:lnTo>
                    <a:pt x="1023013" y="266308"/>
                  </a:lnTo>
                  <a:lnTo>
                    <a:pt x="1029372" y="247581"/>
                  </a:lnTo>
                  <a:lnTo>
                    <a:pt x="1036366" y="229806"/>
                  </a:lnTo>
                  <a:lnTo>
                    <a:pt x="1044315" y="212348"/>
                  </a:lnTo>
                  <a:lnTo>
                    <a:pt x="1052899" y="195525"/>
                  </a:lnTo>
                  <a:lnTo>
                    <a:pt x="1062119" y="178703"/>
                  </a:lnTo>
                  <a:lnTo>
                    <a:pt x="1071656" y="162832"/>
                  </a:lnTo>
                  <a:lnTo>
                    <a:pt x="1082466" y="147596"/>
                  </a:lnTo>
                  <a:lnTo>
                    <a:pt x="1093593" y="132678"/>
                  </a:lnTo>
                  <a:lnTo>
                    <a:pt x="1105357" y="118712"/>
                  </a:lnTo>
                  <a:lnTo>
                    <a:pt x="1117438" y="105380"/>
                  </a:lnTo>
                  <a:lnTo>
                    <a:pt x="1130473" y="92684"/>
                  </a:lnTo>
                  <a:lnTo>
                    <a:pt x="1143826" y="80305"/>
                  </a:lnTo>
                  <a:lnTo>
                    <a:pt x="1150820" y="74909"/>
                  </a:lnTo>
                  <a:lnTo>
                    <a:pt x="1157815" y="69196"/>
                  </a:lnTo>
                  <a:lnTo>
                    <a:pt x="1164809" y="63800"/>
                  </a:lnTo>
                  <a:lnTo>
                    <a:pt x="1172121" y="58721"/>
                  </a:lnTo>
                  <a:lnTo>
                    <a:pt x="1179434" y="53960"/>
                  </a:lnTo>
                  <a:lnTo>
                    <a:pt x="1187064" y="48881"/>
                  </a:lnTo>
                  <a:lnTo>
                    <a:pt x="1194376" y="44120"/>
                  </a:lnTo>
                  <a:lnTo>
                    <a:pt x="1202007" y="39676"/>
                  </a:lnTo>
                  <a:lnTo>
                    <a:pt x="1209955" y="35867"/>
                  </a:lnTo>
                  <a:lnTo>
                    <a:pt x="1217903" y="31741"/>
                  </a:lnTo>
                  <a:lnTo>
                    <a:pt x="1225851" y="27932"/>
                  </a:lnTo>
                  <a:lnTo>
                    <a:pt x="1233799" y="24758"/>
                  </a:lnTo>
                  <a:lnTo>
                    <a:pt x="1242066" y="21266"/>
                  </a:lnTo>
                  <a:lnTo>
                    <a:pt x="1250332" y="18092"/>
                  </a:lnTo>
                  <a:lnTo>
                    <a:pt x="1258916" y="15236"/>
                  </a:lnTo>
                  <a:lnTo>
                    <a:pt x="1267182" y="12379"/>
                  </a:lnTo>
                  <a:lnTo>
                    <a:pt x="1275766" y="10474"/>
                  </a:lnTo>
                  <a:lnTo>
                    <a:pt x="1284350" y="8252"/>
                  </a:lnTo>
                  <a:lnTo>
                    <a:pt x="1292934" y="6348"/>
                  </a:lnTo>
                  <a:lnTo>
                    <a:pt x="1301836" y="4444"/>
                  </a:lnTo>
                  <a:lnTo>
                    <a:pt x="1310738" y="3174"/>
                  </a:lnTo>
                  <a:lnTo>
                    <a:pt x="1319322" y="1904"/>
                  </a:lnTo>
                  <a:lnTo>
                    <a:pt x="1328224" y="952"/>
                  </a:lnTo>
                  <a:lnTo>
                    <a:pt x="1337444" y="317"/>
                  </a:lnTo>
                  <a:lnTo>
                    <a:pt x="1346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4794" tIns="32397" rIns="64794" bIns="32397" anchor="ctr"/>
            <a:lstStyle/>
            <a:p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8" name="MH_Other_10"/>
            <p:cNvSpPr/>
            <p:nvPr/>
          </p:nvSpPr>
          <p:spPr bwMode="auto">
            <a:xfrm>
              <a:off x="8249" y="4027"/>
              <a:ext cx="457" cy="419"/>
            </a:xfrm>
            <a:custGeom>
              <a:avLst/>
              <a:gdLst>
                <a:gd name="T0" fmla="*/ 296862 w 2033587"/>
                <a:gd name="T1" fmla="*/ 1128712 h 2276475"/>
                <a:gd name="T2" fmla="*/ 1404937 w 2033587"/>
                <a:gd name="T3" fmla="*/ 847725 h 2276475"/>
                <a:gd name="T4" fmla="*/ 1408113 w 2033587"/>
                <a:gd name="T5" fmla="*/ 706438 h 2276475"/>
                <a:gd name="T6" fmla="*/ 1894522 w 2033587"/>
                <a:gd name="T7" fmla="*/ 278130 h 2276475"/>
                <a:gd name="T8" fmla="*/ 1940242 w 2033587"/>
                <a:gd name="T9" fmla="*/ 292418 h 2276475"/>
                <a:gd name="T10" fmla="*/ 1979612 w 2033587"/>
                <a:gd name="T11" fmla="*/ 318770 h 2276475"/>
                <a:gd name="T12" fmla="*/ 2010092 w 2033587"/>
                <a:gd name="T13" fmla="*/ 355283 h 2276475"/>
                <a:gd name="T14" fmla="*/ 2028507 w 2033587"/>
                <a:gd name="T15" fmla="*/ 399733 h 2276475"/>
                <a:gd name="T16" fmla="*/ 2033587 w 2033587"/>
                <a:gd name="T17" fmla="*/ 2112328 h 2276475"/>
                <a:gd name="T18" fmla="*/ 2026285 w 2033587"/>
                <a:gd name="T19" fmla="*/ 2160905 h 2276475"/>
                <a:gd name="T20" fmla="*/ 2005647 w 2033587"/>
                <a:gd name="T21" fmla="*/ 2204085 h 2276475"/>
                <a:gd name="T22" fmla="*/ 1973897 w 2033587"/>
                <a:gd name="T23" fmla="*/ 2239010 h 2276475"/>
                <a:gd name="T24" fmla="*/ 1933257 w 2033587"/>
                <a:gd name="T25" fmla="*/ 2263775 h 2276475"/>
                <a:gd name="T26" fmla="*/ 1885950 w 2033587"/>
                <a:gd name="T27" fmla="*/ 2275840 h 2276475"/>
                <a:gd name="T28" fmla="*/ 455295 w 2033587"/>
                <a:gd name="T29" fmla="*/ 2274888 h 2276475"/>
                <a:gd name="T30" fmla="*/ 408940 w 2033587"/>
                <a:gd name="T31" fmla="*/ 2260600 h 2276475"/>
                <a:gd name="T32" fmla="*/ 369887 w 2033587"/>
                <a:gd name="T33" fmla="*/ 2233930 h 2276475"/>
                <a:gd name="T34" fmla="*/ 339725 w 2033587"/>
                <a:gd name="T35" fmla="*/ 2197418 h 2276475"/>
                <a:gd name="T36" fmla="*/ 320992 w 2033587"/>
                <a:gd name="T37" fmla="*/ 2153285 h 2276475"/>
                <a:gd name="T38" fmla="*/ 456565 w 2033587"/>
                <a:gd name="T39" fmla="*/ 2112328 h 2276475"/>
                <a:gd name="T40" fmla="*/ 460692 w 2033587"/>
                <a:gd name="T41" fmla="*/ 2125345 h 2276475"/>
                <a:gd name="T42" fmla="*/ 475615 w 2033587"/>
                <a:gd name="T43" fmla="*/ 2135188 h 2276475"/>
                <a:gd name="T44" fmla="*/ 1876107 w 2033587"/>
                <a:gd name="T45" fmla="*/ 2134870 h 2276475"/>
                <a:gd name="T46" fmla="*/ 1890077 w 2033587"/>
                <a:gd name="T47" fmla="*/ 2123440 h 2276475"/>
                <a:gd name="T48" fmla="*/ 1892617 w 2033587"/>
                <a:gd name="T49" fmla="*/ 440373 h 2276475"/>
                <a:gd name="T50" fmla="*/ 1888490 w 2033587"/>
                <a:gd name="T51" fmla="*/ 427355 h 2276475"/>
                <a:gd name="T52" fmla="*/ 1874202 w 2033587"/>
                <a:gd name="T53" fmla="*/ 417513 h 2276475"/>
                <a:gd name="T54" fmla="*/ 588754 w 2033587"/>
                <a:gd name="T55" fmla="*/ 433070 h 2276475"/>
                <a:gd name="T56" fmla="*/ 579227 w 2033587"/>
                <a:gd name="T57" fmla="*/ 481330 h 2276475"/>
                <a:gd name="T58" fmla="*/ 556363 w 2033587"/>
                <a:gd name="T59" fmla="*/ 522923 h 2276475"/>
                <a:gd name="T60" fmla="*/ 522702 w 2033587"/>
                <a:gd name="T61" fmla="*/ 556260 h 2276475"/>
                <a:gd name="T62" fmla="*/ 481102 w 2033587"/>
                <a:gd name="T63" fmla="*/ 579120 h 2276475"/>
                <a:gd name="T64" fmla="*/ 433150 w 2033587"/>
                <a:gd name="T65" fmla="*/ 588963 h 2276475"/>
                <a:gd name="T66" fmla="*/ 141948 w 2033587"/>
                <a:gd name="T67" fmla="*/ 1842770 h 2276475"/>
                <a:gd name="T68" fmla="*/ 153063 w 2033587"/>
                <a:gd name="T69" fmla="*/ 1856740 h 2276475"/>
                <a:gd name="T70" fmla="*/ 1553180 w 2033587"/>
                <a:gd name="T71" fmla="*/ 1859598 h 2276475"/>
                <a:gd name="T72" fmla="*/ 1566517 w 2033587"/>
                <a:gd name="T73" fmla="*/ 1855470 h 2276475"/>
                <a:gd name="T74" fmla="*/ 1576679 w 2033587"/>
                <a:gd name="T75" fmla="*/ 1840548 h 2276475"/>
                <a:gd name="T76" fmla="*/ 1576044 w 2033587"/>
                <a:gd name="T77" fmla="*/ 157480 h 2276475"/>
                <a:gd name="T78" fmla="*/ 1564612 w 2033587"/>
                <a:gd name="T79" fmla="*/ 143827 h 2276475"/>
                <a:gd name="T80" fmla="*/ 589072 w 2033587"/>
                <a:gd name="T81" fmla="*/ 140970 h 2276475"/>
                <a:gd name="T82" fmla="*/ 1586523 w 2033587"/>
                <a:gd name="T83" fmla="*/ 3492 h 2276475"/>
                <a:gd name="T84" fmla="*/ 1631617 w 2033587"/>
                <a:gd name="T85" fmla="*/ 20002 h 2276475"/>
                <a:gd name="T86" fmla="*/ 1669724 w 2033587"/>
                <a:gd name="T87" fmla="*/ 48260 h 2276475"/>
                <a:gd name="T88" fmla="*/ 1697987 w 2033587"/>
                <a:gd name="T89" fmla="*/ 86360 h 2276475"/>
                <a:gd name="T90" fmla="*/ 1714500 w 2033587"/>
                <a:gd name="T91" fmla="*/ 131445 h 2276475"/>
                <a:gd name="T92" fmla="*/ 1717675 w 2033587"/>
                <a:gd name="T93" fmla="*/ 1844358 h 2276475"/>
                <a:gd name="T94" fmla="*/ 1707831 w 2033587"/>
                <a:gd name="T95" fmla="*/ 1892300 h 2276475"/>
                <a:gd name="T96" fmla="*/ 1685284 w 2033587"/>
                <a:gd name="T97" fmla="*/ 1934210 h 2276475"/>
                <a:gd name="T98" fmla="*/ 1651623 w 2033587"/>
                <a:gd name="T99" fmla="*/ 1967865 h 2276475"/>
                <a:gd name="T100" fmla="*/ 1609705 w 2033587"/>
                <a:gd name="T101" fmla="*/ 1990408 h 2276475"/>
                <a:gd name="T102" fmla="*/ 1562071 w 2033587"/>
                <a:gd name="T103" fmla="*/ 2000250 h 2276475"/>
                <a:gd name="T104" fmla="*/ 131152 w 2033587"/>
                <a:gd name="T105" fmla="*/ 1997075 h 2276475"/>
                <a:gd name="T106" fmla="*/ 86058 w 2033587"/>
                <a:gd name="T107" fmla="*/ 1980565 h 2276475"/>
                <a:gd name="T108" fmla="*/ 48269 w 2033587"/>
                <a:gd name="T109" fmla="*/ 1952308 h 2276475"/>
                <a:gd name="T110" fmla="*/ 19688 w 2033587"/>
                <a:gd name="T111" fmla="*/ 1914208 h 2276475"/>
                <a:gd name="T112" fmla="*/ 3175 w 2033587"/>
                <a:gd name="T113" fmla="*/ 1869123 h 2276475"/>
                <a:gd name="T114" fmla="*/ 489358 w 2033587"/>
                <a:gd name="T115" fmla="*/ 0 h 2276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33587" h="2276475">
                  <a:moveTo>
                    <a:pt x="312737" y="1411287"/>
                  </a:moveTo>
                  <a:lnTo>
                    <a:pt x="1422400" y="1411287"/>
                  </a:lnTo>
                  <a:lnTo>
                    <a:pt x="1422400" y="1552575"/>
                  </a:lnTo>
                  <a:lnTo>
                    <a:pt x="312737" y="1552575"/>
                  </a:lnTo>
                  <a:lnTo>
                    <a:pt x="312737" y="1411287"/>
                  </a:lnTo>
                  <a:close/>
                  <a:moveTo>
                    <a:pt x="296862" y="1128712"/>
                  </a:moveTo>
                  <a:lnTo>
                    <a:pt x="1404937" y="1128712"/>
                  </a:lnTo>
                  <a:lnTo>
                    <a:pt x="1404937" y="1270000"/>
                  </a:lnTo>
                  <a:lnTo>
                    <a:pt x="296862" y="1270000"/>
                  </a:lnTo>
                  <a:lnTo>
                    <a:pt x="296862" y="1128712"/>
                  </a:lnTo>
                  <a:close/>
                  <a:moveTo>
                    <a:pt x="296862" y="847725"/>
                  </a:moveTo>
                  <a:lnTo>
                    <a:pt x="1404937" y="847725"/>
                  </a:lnTo>
                  <a:lnTo>
                    <a:pt x="1404937" y="987425"/>
                  </a:lnTo>
                  <a:lnTo>
                    <a:pt x="296862" y="987425"/>
                  </a:lnTo>
                  <a:lnTo>
                    <a:pt x="296862" y="847725"/>
                  </a:lnTo>
                  <a:close/>
                  <a:moveTo>
                    <a:pt x="869950" y="565150"/>
                  </a:moveTo>
                  <a:lnTo>
                    <a:pt x="1408113" y="565150"/>
                  </a:lnTo>
                  <a:lnTo>
                    <a:pt x="1408113" y="706438"/>
                  </a:lnTo>
                  <a:lnTo>
                    <a:pt x="869950" y="706438"/>
                  </a:lnTo>
                  <a:lnTo>
                    <a:pt x="869950" y="565150"/>
                  </a:lnTo>
                  <a:close/>
                  <a:moveTo>
                    <a:pt x="1869440" y="276225"/>
                  </a:moveTo>
                  <a:lnTo>
                    <a:pt x="1877695" y="276543"/>
                  </a:lnTo>
                  <a:lnTo>
                    <a:pt x="1885950" y="276860"/>
                  </a:lnTo>
                  <a:lnTo>
                    <a:pt x="1894522" y="278130"/>
                  </a:lnTo>
                  <a:lnTo>
                    <a:pt x="1902460" y="279400"/>
                  </a:lnTo>
                  <a:lnTo>
                    <a:pt x="1910080" y="281305"/>
                  </a:lnTo>
                  <a:lnTo>
                    <a:pt x="1918017" y="283528"/>
                  </a:lnTo>
                  <a:lnTo>
                    <a:pt x="1925955" y="286068"/>
                  </a:lnTo>
                  <a:lnTo>
                    <a:pt x="1933257" y="288925"/>
                  </a:lnTo>
                  <a:lnTo>
                    <a:pt x="1940242" y="292418"/>
                  </a:lnTo>
                  <a:lnTo>
                    <a:pt x="1947545" y="296228"/>
                  </a:lnTo>
                  <a:lnTo>
                    <a:pt x="1954530" y="299720"/>
                  </a:lnTo>
                  <a:lnTo>
                    <a:pt x="1961197" y="304165"/>
                  </a:lnTo>
                  <a:lnTo>
                    <a:pt x="1967865" y="308928"/>
                  </a:lnTo>
                  <a:lnTo>
                    <a:pt x="1973897" y="313690"/>
                  </a:lnTo>
                  <a:lnTo>
                    <a:pt x="1979612" y="318770"/>
                  </a:lnTo>
                  <a:lnTo>
                    <a:pt x="1985645" y="324168"/>
                  </a:lnTo>
                  <a:lnTo>
                    <a:pt x="1991042" y="330200"/>
                  </a:lnTo>
                  <a:lnTo>
                    <a:pt x="1996122" y="335915"/>
                  </a:lnTo>
                  <a:lnTo>
                    <a:pt x="2000885" y="342265"/>
                  </a:lnTo>
                  <a:lnTo>
                    <a:pt x="2005647" y="348615"/>
                  </a:lnTo>
                  <a:lnTo>
                    <a:pt x="2010092" y="355283"/>
                  </a:lnTo>
                  <a:lnTo>
                    <a:pt x="2013585" y="362268"/>
                  </a:lnTo>
                  <a:lnTo>
                    <a:pt x="2017395" y="369570"/>
                  </a:lnTo>
                  <a:lnTo>
                    <a:pt x="2020570" y="376873"/>
                  </a:lnTo>
                  <a:lnTo>
                    <a:pt x="2023745" y="384175"/>
                  </a:lnTo>
                  <a:lnTo>
                    <a:pt x="2026285" y="391795"/>
                  </a:lnTo>
                  <a:lnTo>
                    <a:pt x="2028507" y="399733"/>
                  </a:lnTo>
                  <a:lnTo>
                    <a:pt x="2030412" y="407670"/>
                  </a:lnTo>
                  <a:lnTo>
                    <a:pt x="2032000" y="415608"/>
                  </a:lnTo>
                  <a:lnTo>
                    <a:pt x="2032952" y="423863"/>
                  </a:lnTo>
                  <a:lnTo>
                    <a:pt x="2033270" y="432118"/>
                  </a:lnTo>
                  <a:lnTo>
                    <a:pt x="2033587" y="440373"/>
                  </a:lnTo>
                  <a:lnTo>
                    <a:pt x="2033587" y="2112328"/>
                  </a:lnTo>
                  <a:lnTo>
                    <a:pt x="2033270" y="2120583"/>
                  </a:lnTo>
                  <a:lnTo>
                    <a:pt x="2032952" y="2128838"/>
                  </a:lnTo>
                  <a:lnTo>
                    <a:pt x="2032000" y="2137410"/>
                  </a:lnTo>
                  <a:lnTo>
                    <a:pt x="2030412" y="2145348"/>
                  </a:lnTo>
                  <a:lnTo>
                    <a:pt x="2028507" y="2153285"/>
                  </a:lnTo>
                  <a:lnTo>
                    <a:pt x="2026285" y="2160905"/>
                  </a:lnTo>
                  <a:lnTo>
                    <a:pt x="2023745" y="2168525"/>
                  </a:lnTo>
                  <a:lnTo>
                    <a:pt x="2020570" y="2175828"/>
                  </a:lnTo>
                  <a:lnTo>
                    <a:pt x="2017395" y="2183130"/>
                  </a:lnTo>
                  <a:lnTo>
                    <a:pt x="2013585" y="2190433"/>
                  </a:lnTo>
                  <a:lnTo>
                    <a:pt x="2010092" y="2197418"/>
                  </a:lnTo>
                  <a:lnTo>
                    <a:pt x="2005647" y="2204085"/>
                  </a:lnTo>
                  <a:lnTo>
                    <a:pt x="2000885" y="2210435"/>
                  </a:lnTo>
                  <a:lnTo>
                    <a:pt x="1996122" y="2216785"/>
                  </a:lnTo>
                  <a:lnTo>
                    <a:pt x="1991042" y="2222500"/>
                  </a:lnTo>
                  <a:lnTo>
                    <a:pt x="1985645" y="2228533"/>
                  </a:lnTo>
                  <a:lnTo>
                    <a:pt x="1979612" y="2233930"/>
                  </a:lnTo>
                  <a:lnTo>
                    <a:pt x="1973897" y="2239010"/>
                  </a:lnTo>
                  <a:lnTo>
                    <a:pt x="1967865" y="2243773"/>
                  </a:lnTo>
                  <a:lnTo>
                    <a:pt x="1961197" y="2248535"/>
                  </a:lnTo>
                  <a:lnTo>
                    <a:pt x="1954530" y="2252980"/>
                  </a:lnTo>
                  <a:lnTo>
                    <a:pt x="1947545" y="2256790"/>
                  </a:lnTo>
                  <a:lnTo>
                    <a:pt x="1940242" y="2260600"/>
                  </a:lnTo>
                  <a:lnTo>
                    <a:pt x="1933257" y="2263775"/>
                  </a:lnTo>
                  <a:lnTo>
                    <a:pt x="1925955" y="2266633"/>
                  </a:lnTo>
                  <a:lnTo>
                    <a:pt x="1918017" y="2269173"/>
                  </a:lnTo>
                  <a:lnTo>
                    <a:pt x="1910080" y="2271395"/>
                  </a:lnTo>
                  <a:lnTo>
                    <a:pt x="1902460" y="2273300"/>
                  </a:lnTo>
                  <a:lnTo>
                    <a:pt x="1894522" y="2274888"/>
                  </a:lnTo>
                  <a:lnTo>
                    <a:pt x="1885950" y="2275840"/>
                  </a:lnTo>
                  <a:lnTo>
                    <a:pt x="1877695" y="2276475"/>
                  </a:lnTo>
                  <a:lnTo>
                    <a:pt x="1869440" y="2276475"/>
                  </a:lnTo>
                  <a:lnTo>
                    <a:pt x="480377" y="2276475"/>
                  </a:lnTo>
                  <a:lnTo>
                    <a:pt x="471805" y="2276475"/>
                  </a:lnTo>
                  <a:lnTo>
                    <a:pt x="463550" y="2275840"/>
                  </a:lnTo>
                  <a:lnTo>
                    <a:pt x="455295" y="2274888"/>
                  </a:lnTo>
                  <a:lnTo>
                    <a:pt x="447040" y="2273300"/>
                  </a:lnTo>
                  <a:lnTo>
                    <a:pt x="439102" y="2271395"/>
                  </a:lnTo>
                  <a:lnTo>
                    <a:pt x="431482" y="2269173"/>
                  </a:lnTo>
                  <a:lnTo>
                    <a:pt x="423862" y="2266633"/>
                  </a:lnTo>
                  <a:lnTo>
                    <a:pt x="416242" y="2263775"/>
                  </a:lnTo>
                  <a:lnTo>
                    <a:pt x="408940" y="2260600"/>
                  </a:lnTo>
                  <a:lnTo>
                    <a:pt x="401955" y="2256790"/>
                  </a:lnTo>
                  <a:lnTo>
                    <a:pt x="394970" y="2252980"/>
                  </a:lnTo>
                  <a:lnTo>
                    <a:pt x="388620" y="2248535"/>
                  </a:lnTo>
                  <a:lnTo>
                    <a:pt x="381952" y="2243773"/>
                  </a:lnTo>
                  <a:lnTo>
                    <a:pt x="375602" y="2239010"/>
                  </a:lnTo>
                  <a:lnTo>
                    <a:pt x="369887" y="2233930"/>
                  </a:lnTo>
                  <a:lnTo>
                    <a:pt x="364172" y="2228533"/>
                  </a:lnTo>
                  <a:lnTo>
                    <a:pt x="358457" y="2222500"/>
                  </a:lnTo>
                  <a:lnTo>
                    <a:pt x="353377" y="2216785"/>
                  </a:lnTo>
                  <a:lnTo>
                    <a:pt x="348297" y="2210435"/>
                  </a:lnTo>
                  <a:lnTo>
                    <a:pt x="343852" y="2204085"/>
                  </a:lnTo>
                  <a:lnTo>
                    <a:pt x="339725" y="2197418"/>
                  </a:lnTo>
                  <a:lnTo>
                    <a:pt x="335597" y="2190433"/>
                  </a:lnTo>
                  <a:lnTo>
                    <a:pt x="332105" y="2183130"/>
                  </a:lnTo>
                  <a:lnTo>
                    <a:pt x="328612" y="2175828"/>
                  </a:lnTo>
                  <a:lnTo>
                    <a:pt x="325755" y="2168525"/>
                  </a:lnTo>
                  <a:lnTo>
                    <a:pt x="323215" y="2160905"/>
                  </a:lnTo>
                  <a:lnTo>
                    <a:pt x="320992" y="2153285"/>
                  </a:lnTo>
                  <a:lnTo>
                    <a:pt x="319087" y="2145348"/>
                  </a:lnTo>
                  <a:lnTo>
                    <a:pt x="317817" y="2137410"/>
                  </a:lnTo>
                  <a:lnTo>
                    <a:pt x="316547" y="2128838"/>
                  </a:lnTo>
                  <a:lnTo>
                    <a:pt x="315912" y="2120583"/>
                  </a:lnTo>
                  <a:lnTo>
                    <a:pt x="315912" y="2112328"/>
                  </a:lnTo>
                  <a:lnTo>
                    <a:pt x="456565" y="2112328"/>
                  </a:lnTo>
                  <a:lnTo>
                    <a:pt x="456882" y="2114868"/>
                  </a:lnTo>
                  <a:lnTo>
                    <a:pt x="457200" y="2116773"/>
                  </a:lnTo>
                  <a:lnTo>
                    <a:pt x="457835" y="2118995"/>
                  </a:lnTo>
                  <a:lnTo>
                    <a:pt x="458470" y="2121218"/>
                  </a:lnTo>
                  <a:lnTo>
                    <a:pt x="459422" y="2123440"/>
                  </a:lnTo>
                  <a:lnTo>
                    <a:pt x="460692" y="2125345"/>
                  </a:lnTo>
                  <a:lnTo>
                    <a:pt x="463550" y="2128838"/>
                  </a:lnTo>
                  <a:lnTo>
                    <a:pt x="467042" y="2132013"/>
                  </a:lnTo>
                  <a:lnTo>
                    <a:pt x="468947" y="2132965"/>
                  </a:lnTo>
                  <a:lnTo>
                    <a:pt x="471170" y="2133918"/>
                  </a:lnTo>
                  <a:lnTo>
                    <a:pt x="473392" y="2134870"/>
                  </a:lnTo>
                  <a:lnTo>
                    <a:pt x="475615" y="2135188"/>
                  </a:lnTo>
                  <a:lnTo>
                    <a:pt x="477837" y="2135505"/>
                  </a:lnTo>
                  <a:lnTo>
                    <a:pt x="480377" y="2135823"/>
                  </a:lnTo>
                  <a:lnTo>
                    <a:pt x="1869440" y="2135823"/>
                  </a:lnTo>
                  <a:lnTo>
                    <a:pt x="1871980" y="2135505"/>
                  </a:lnTo>
                  <a:lnTo>
                    <a:pt x="1874202" y="2135188"/>
                  </a:lnTo>
                  <a:lnTo>
                    <a:pt x="1876107" y="2134870"/>
                  </a:lnTo>
                  <a:lnTo>
                    <a:pt x="1878330" y="2133918"/>
                  </a:lnTo>
                  <a:lnTo>
                    <a:pt x="1880552" y="2132965"/>
                  </a:lnTo>
                  <a:lnTo>
                    <a:pt x="1882457" y="2132013"/>
                  </a:lnTo>
                  <a:lnTo>
                    <a:pt x="1885950" y="2128838"/>
                  </a:lnTo>
                  <a:lnTo>
                    <a:pt x="1888490" y="2125345"/>
                  </a:lnTo>
                  <a:lnTo>
                    <a:pt x="1890077" y="2123440"/>
                  </a:lnTo>
                  <a:lnTo>
                    <a:pt x="1890712" y="2121218"/>
                  </a:lnTo>
                  <a:lnTo>
                    <a:pt x="1891982" y="2118995"/>
                  </a:lnTo>
                  <a:lnTo>
                    <a:pt x="1892300" y="2116773"/>
                  </a:lnTo>
                  <a:lnTo>
                    <a:pt x="1892617" y="2114868"/>
                  </a:lnTo>
                  <a:lnTo>
                    <a:pt x="1892617" y="2112328"/>
                  </a:lnTo>
                  <a:lnTo>
                    <a:pt x="1892617" y="440373"/>
                  </a:lnTo>
                  <a:lnTo>
                    <a:pt x="1892617" y="438468"/>
                  </a:lnTo>
                  <a:lnTo>
                    <a:pt x="1892300" y="435928"/>
                  </a:lnTo>
                  <a:lnTo>
                    <a:pt x="1891982" y="433705"/>
                  </a:lnTo>
                  <a:lnTo>
                    <a:pt x="1890712" y="431483"/>
                  </a:lnTo>
                  <a:lnTo>
                    <a:pt x="1890077" y="429578"/>
                  </a:lnTo>
                  <a:lnTo>
                    <a:pt x="1888490" y="427355"/>
                  </a:lnTo>
                  <a:lnTo>
                    <a:pt x="1885950" y="424180"/>
                  </a:lnTo>
                  <a:lnTo>
                    <a:pt x="1882457" y="421323"/>
                  </a:lnTo>
                  <a:lnTo>
                    <a:pt x="1880552" y="420053"/>
                  </a:lnTo>
                  <a:lnTo>
                    <a:pt x="1878330" y="419100"/>
                  </a:lnTo>
                  <a:lnTo>
                    <a:pt x="1876107" y="418148"/>
                  </a:lnTo>
                  <a:lnTo>
                    <a:pt x="1874202" y="417513"/>
                  </a:lnTo>
                  <a:lnTo>
                    <a:pt x="1871980" y="417195"/>
                  </a:lnTo>
                  <a:lnTo>
                    <a:pt x="1869440" y="417195"/>
                  </a:lnTo>
                  <a:lnTo>
                    <a:pt x="1869440" y="276225"/>
                  </a:lnTo>
                  <a:close/>
                  <a:moveTo>
                    <a:pt x="589072" y="140970"/>
                  </a:moveTo>
                  <a:lnTo>
                    <a:pt x="589072" y="424815"/>
                  </a:lnTo>
                  <a:lnTo>
                    <a:pt x="588754" y="433070"/>
                  </a:lnTo>
                  <a:lnTo>
                    <a:pt x="588436" y="441643"/>
                  </a:lnTo>
                  <a:lnTo>
                    <a:pt x="587166" y="449580"/>
                  </a:lnTo>
                  <a:lnTo>
                    <a:pt x="585896" y="458153"/>
                  </a:lnTo>
                  <a:lnTo>
                    <a:pt x="583991" y="465773"/>
                  </a:lnTo>
                  <a:lnTo>
                    <a:pt x="581768" y="473710"/>
                  </a:lnTo>
                  <a:lnTo>
                    <a:pt x="579227" y="481330"/>
                  </a:lnTo>
                  <a:lnTo>
                    <a:pt x="576052" y="488633"/>
                  </a:lnTo>
                  <a:lnTo>
                    <a:pt x="572876" y="495935"/>
                  </a:lnTo>
                  <a:lnTo>
                    <a:pt x="569065" y="503238"/>
                  </a:lnTo>
                  <a:lnTo>
                    <a:pt x="565572" y="509905"/>
                  </a:lnTo>
                  <a:lnTo>
                    <a:pt x="561126" y="516573"/>
                  </a:lnTo>
                  <a:lnTo>
                    <a:pt x="556363" y="522923"/>
                  </a:lnTo>
                  <a:lnTo>
                    <a:pt x="551600" y="528955"/>
                  </a:lnTo>
                  <a:lnTo>
                    <a:pt x="546519" y="535305"/>
                  </a:lnTo>
                  <a:lnTo>
                    <a:pt x="541120" y="541020"/>
                  </a:lnTo>
                  <a:lnTo>
                    <a:pt x="535087" y="546100"/>
                  </a:lnTo>
                  <a:lnTo>
                    <a:pt x="529371" y="551815"/>
                  </a:lnTo>
                  <a:lnTo>
                    <a:pt x="522702" y="556260"/>
                  </a:lnTo>
                  <a:lnTo>
                    <a:pt x="516668" y="561023"/>
                  </a:lnTo>
                  <a:lnTo>
                    <a:pt x="509682" y="565150"/>
                  </a:lnTo>
                  <a:lnTo>
                    <a:pt x="503013" y="569278"/>
                  </a:lnTo>
                  <a:lnTo>
                    <a:pt x="495709" y="572770"/>
                  </a:lnTo>
                  <a:lnTo>
                    <a:pt x="488406" y="575945"/>
                  </a:lnTo>
                  <a:lnTo>
                    <a:pt x="481102" y="579120"/>
                  </a:lnTo>
                  <a:lnTo>
                    <a:pt x="473480" y="581978"/>
                  </a:lnTo>
                  <a:lnTo>
                    <a:pt x="465541" y="584200"/>
                  </a:lnTo>
                  <a:lnTo>
                    <a:pt x="457602" y="585788"/>
                  </a:lnTo>
                  <a:lnTo>
                    <a:pt x="449663" y="587375"/>
                  </a:lnTo>
                  <a:lnTo>
                    <a:pt x="441407" y="588328"/>
                  </a:lnTo>
                  <a:lnTo>
                    <a:pt x="433150" y="588963"/>
                  </a:lnTo>
                  <a:lnTo>
                    <a:pt x="424576" y="589280"/>
                  </a:lnTo>
                  <a:lnTo>
                    <a:pt x="140678" y="589280"/>
                  </a:lnTo>
                  <a:lnTo>
                    <a:pt x="140678" y="1836103"/>
                  </a:lnTo>
                  <a:lnTo>
                    <a:pt x="140678" y="1838643"/>
                  </a:lnTo>
                  <a:lnTo>
                    <a:pt x="140996" y="1840548"/>
                  </a:lnTo>
                  <a:lnTo>
                    <a:pt x="141948" y="1842770"/>
                  </a:lnTo>
                  <a:lnTo>
                    <a:pt x="142584" y="1844993"/>
                  </a:lnTo>
                  <a:lnTo>
                    <a:pt x="143536" y="1847215"/>
                  </a:lnTo>
                  <a:lnTo>
                    <a:pt x="144807" y="1849120"/>
                  </a:lnTo>
                  <a:lnTo>
                    <a:pt x="147665" y="1852613"/>
                  </a:lnTo>
                  <a:lnTo>
                    <a:pt x="151475" y="1855470"/>
                  </a:lnTo>
                  <a:lnTo>
                    <a:pt x="153063" y="1856740"/>
                  </a:lnTo>
                  <a:lnTo>
                    <a:pt x="155286" y="1857693"/>
                  </a:lnTo>
                  <a:lnTo>
                    <a:pt x="157191" y="1858645"/>
                  </a:lnTo>
                  <a:lnTo>
                    <a:pt x="159732" y="1858963"/>
                  </a:lnTo>
                  <a:lnTo>
                    <a:pt x="161955" y="1859280"/>
                  </a:lnTo>
                  <a:lnTo>
                    <a:pt x="164495" y="1859598"/>
                  </a:lnTo>
                  <a:lnTo>
                    <a:pt x="1553180" y="1859598"/>
                  </a:lnTo>
                  <a:lnTo>
                    <a:pt x="1556038" y="1859280"/>
                  </a:lnTo>
                  <a:lnTo>
                    <a:pt x="1557943" y="1858963"/>
                  </a:lnTo>
                  <a:lnTo>
                    <a:pt x="1560484" y="1858645"/>
                  </a:lnTo>
                  <a:lnTo>
                    <a:pt x="1562389" y="1857693"/>
                  </a:lnTo>
                  <a:lnTo>
                    <a:pt x="1564612" y="1856740"/>
                  </a:lnTo>
                  <a:lnTo>
                    <a:pt x="1566517" y="1855470"/>
                  </a:lnTo>
                  <a:lnTo>
                    <a:pt x="1570010" y="1852613"/>
                  </a:lnTo>
                  <a:lnTo>
                    <a:pt x="1572868" y="1849120"/>
                  </a:lnTo>
                  <a:lnTo>
                    <a:pt x="1574139" y="1847215"/>
                  </a:lnTo>
                  <a:lnTo>
                    <a:pt x="1575091" y="1844993"/>
                  </a:lnTo>
                  <a:lnTo>
                    <a:pt x="1576044" y="1842770"/>
                  </a:lnTo>
                  <a:lnTo>
                    <a:pt x="1576679" y="1840548"/>
                  </a:lnTo>
                  <a:lnTo>
                    <a:pt x="1576997" y="1838643"/>
                  </a:lnTo>
                  <a:lnTo>
                    <a:pt x="1576997" y="1836103"/>
                  </a:lnTo>
                  <a:lnTo>
                    <a:pt x="1576997" y="164782"/>
                  </a:lnTo>
                  <a:lnTo>
                    <a:pt x="1576997" y="161925"/>
                  </a:lnTo>
                  <a:lnTo>
                    <a:pt x="1576679" y="160020"/>
                  </a:lnTo>
                  <a:lnTo>
                    <a:pt x="1576044" y="157480"/>
                  </a:lnTo>
                  <a:lnTo>
                    <a:pt x="1575091" y="155257"/>
                  </a:lnTo>
                  <a:lnTo>
                    <a:pt x="1574139" y="153352"/>
                  </a:lnTo>
                  <a:lnTo>
                    <a:pt x="1572868" y="151447"/>
                  </a:lnTo>
                  <a:lnTo>
                    <a:pt x="1570010" y="147955"/>
                  </a:lnTo>
                  <a:lnTo>
                    <a:pt x="1566517" y="145097"/>
                  </a:lnTo>
                  <a:lnTo>
                    <a:pt x="1564612" y="143827"/>
                  </a:lnTo>
                  <a:lnTo>
                    <a:pt x="1562389" y="142875"/>
                  </a:lnTo>
                  <a:lnTo>
                    <a:pt x="1560484" y="141922"/>
                  </a:lnTo>
                  <a:lnTo>
                    <a:pt x="1557943" y="141287"/>
                  </a:lnTo>
                  <a:lnTo>
                    <a:pt x="1556038" y="140970"/>
                  </a:lnTo>
                  <a:lnTo>
                    <a:pt x="1553180" y="140970"/>
                  </a:lnTo>
                  <a:lnTo>
                    <a:pt x="589072" y="140970"/>
                  </a:lnTo>
                  <a:close/>
                  <a:moveTo>
                    <a:pt x="489358" y="0"/>
                  </a:moveTo>
                  <a:lnTo>
                    <a:pt x="1553180" y="0"/>
                  </a:lnTo>
                  <a:lnTo>
                    <a:pt x="1562071" y="317"/>
                  </a:lnTo>
                  <a:lnTo>
                    <a:pt x="1570010" y="952"/>
                  </a:lnTo>
                  <a:lnTo>
                    <a:pt x="1578584" y="2222"/>
                  </a:lnTo>
                  <a:lnTo>
                    <a:pt x="1586523" y="3492"/>
                  </a:lnTo>
                  <a:lnTo>
                    <a:pt x="1594462" y="5397"/>
                  </a:lnTo>
                  <a:lnTo>
                    <a:pt x="1602084" y="7620"/>
                  </a:lnTo>
                  <a:lnTo>
                    <a:pt x="1609705" y="10160"/>
                  </a:lnTo>
                  <a:lnTo>
                    <a:pt x="1617644" y="13017"/>
                  </a:lnTo>
                  <a:lnTo>
                    <a:pt x="1624630" y="16192"/>
                  </a:lnTo>
                  <a:lnTo>
                    <a:pt x="1631617" y="20002"/>
                  </a:lnTo>
                  <a:lnTo>
                    <a:pt x="1638603" y="23812"/>
                  </a:lnTo>
                  <a:lnTo>
                    <a:pt x="1645589" y="28257"/>
                  </a:lnTo>
                  <a:lnTo>
                    <a:pt x="1651623" y="32702"/>
                  </a:lnTo>
                  <a:lnTo>
                    <a:pt x="1657974" y="37782"/>
                  </a:lnTo>
                  <a:lnTo>
                    <a:pt x="1664008" y="42862"/>
                  </a:lnTo>
                  <a:lnTo>
                    <a:pt x="1669724" y="48260"/>
                  </a:lnTo>
                  <a:lnTo>
                    <a:pt x="1675122" y="53975"/>
                  </a:lnTo>
                  <a:lnTo>
                    <a:pt x="1680203" y="60007"/>
                  </a:lnTo>
                  <a:lnTo>
                    <a:pt x="1685284" y="66357"/>
                  </a:lnTo>
                  <a:lnTo>
                    <a:pt x="1689730" y="72390"/>
                  </a:lnTo>
                  <a:lnTo>
                    <a:pt x="1694176" y="79375"/>
                  </a:lnTo>
                  <a:lnTo>
                    <a:pt x="1697987" y="86360"/>
                  </a:lnTo>
                  <a:lnTo>
                    <a:pt x="1701797" y="93345"/>
                  </a:lnTo>
                  <a:lnTo>
                    <a:pt x="1704973" y="100647"/>
                  </a:lnTo>
                  <a:lnTo>
                    <a:pt x="1707831" y="108267"/>
                  </a:lnTo>
                  <a:lnTo>
                    <a:pt x="1710371" y="115570"/>
                  </a:lnTo>
                  <a:lnTo>
                    <a:pt x="1712594" y="123507"/>
                  </a:lnTo>
                  <a:lnTo>
                    <a:pt x="1714500" y="131445"/>
                  </a:lnTo>
                  <a:lnTo>
                    <a:pt x="1715770" y="139382"/>
                  </a:lnTo>
                  <a:lnTo>
                    <a:pt x="1717040" y="147637"/>
                  </a:lnTo>
                  <a:lnTo>
                    <a:pt x="1717675" y="155892"/>
                  </a:lnTo>
                  <a:lnTo>
                    <a:pt x="1717675" y="164782"/>
                  </a:lnTo>
                  <a:lnTo>
                    <a:pt x="1717675" y="1836103"/>
                  </a:lnTo>
                  <a:lnTo>
                    <a:pt x="1717675" y="1844358"/>
                  </a:lnTo>
                  <a:lnTo>
                    <a:pt x="1717040" y="1852613"/>
                  </a:lnTo>
                  <a:lnTo>
                    <a:pt x="1715770" y="1861185"/>
                  </a:lnTo>
                  <a:lnTo>
                    <a:pt x="1714500" y="1869123"/>
                  </a:lnTo>
                  <a:lnTo>
                    <a:pt x="1712594" y="1877060"/>
                  </a:lnTo>
                  <a:lnTo>
                    <a:pt x="1710371" y="1884680"/>
                  </a:lnTo>
                  <a:lnTo>
                    <a:pt x="1707831" y="1892300"/>
                  </a:lnTo>
                  <a:lnTo>
                    <a:pt x="1704973" y="1900238"/>
                  </a:lnTo>
                  <a:lnTo>
                    <a:pt x="1701797" y="1907223"/>
                  </a:lnTo>
                  <a:lnTo>
                    <a:pt x="1697987" y="1914208"/>
                  </a:lnTo>
                  <a:lnTo>
                    <a:pt x="1694176" y="1921193"/>
                  </a:lnTo>
                  <a:lnTo>
                    <a:pt x="1689730" y="1927860"/>
                  </a:lnTo>
                  <a:lnTo>
                    <a:pt x="1685284" y="1934210"/>
                  </a:lnTo>
                  <a:lnTo>
                    <a:pt x="1680203" y="1940560"/>
                  </a:lnTo>
                  <a:lnTo>
                    <a:pt x="1675122" y="1946275"/>
                  </a:lnTo>
                  <a:lnTo>
                    <a:pt x="1669724" y="1952308"/>
                  </a:lnTo>
                  <a:lnTo>
                    <a:pt x="1664008" y="1957705"/>
                  </a:lnTo>
                  <a:lnTo>
                    <a:pt x="1657974" y="1962785"/>
                  </a:lnTo>
                  <a:lnTo>
                    <a:pt x="1651623" y="1967865"/>
                  </a:lnTo>
                  <a:lnTo>
                    <a:pt x="1645589" y="1972310"/>
                  </a:lnTo>
                  <a:lnTo>
                    <a:pt x="1638603" y="1976755"/>
                  </a:lnTo>
                  <a:lnTo>
                    <a:pt x="1631617" y="1980565"/>
                  </a:lnTo>
                  <a:lnTo>
                    <a:pt x="1624630" y="1984375"/>
                  </a:lnTo>
                  <a:lnTo>
                    <a:pt x="1617644" y="1987550"/>
                  </a:lnTo>
                  <a:lnTo>
                    <a:pt x="1609705" y="1990408"/>
                  </a:lnTo>
                  <a:lnTo>
                    <a:pt x="1602084" y="1992948"/>
                  </a:lnTo>
                  <a:lnTo>
                    <a:pt x="1594462" y="1995170"/>
                  </a:lnTo>
                  <a:lnTo>
                    <a:pt x="1586523" y="1997075"/>
                  </a:lnTo>
                  <a:lnTo>
                    <a:pt x="1578584" y="1998345"/>
                  </a:lnTo>
                  <a:lnTo>
                    <a:pt x="1570010" y="1999615"/>
                  </a:lnTo>
                  <a:lnTo>
                    <a:pt x="1562071" y="2000250"/>
                  </a:lnTo>
                  <a:lnTo>
                    <a:pt x="1553180" y="2000250"/>
                  </a:lnTo>
                  <a:lnTo>
                    <a:pt x="164495" y="2000250"/>
                  </a:lnTo>
                  <a:lnTo>
                    <a:pt x="155604" y="2000250"/>
                  </a:lnTo>
                  <a:lnTo>
                    <a:pt x="147665" y="1999615"/>
                  </a:lnTo>
                  <a:lnTo>
                    <a:pt x="139408" y="1998345"/>
                  </a:lnTo>
                  <a:lnTo>
                    <a:pt x="131152" y="1997075"/>
                  </a:lnTo>
                  <a:lnTo>
                    <a:pt x="123213" y="1995170"/>
                  </a:lnTo>
                  <a:lnTo>
                    <a:pt x="115591" y="1992948"/>
                  </a:lnTo>
                  <a:lnTo>
                    <a:pt x="107970" y="1990408"/>
                  </a:lnTo>
                  <a:lnTo>
                    <a:pt x="100348" y="1987550"/>
                  </a:lnTo>
                  <a:lnTo>
                    <a:pt x="93044" y="1984375"/>
                  </a:lnTo>
                  <a:lnTo>
                    <a:pt x="86058" y="1980565"/>
                  </a:lnTo>
                  <a:lnTo>
                    <a:pt x="79072" y="1976755"/>
                  </a:lnTo>
                  <a:lnTo>
                    <a:pt x="72721" y="1972310"/>
                  </a:lnTo>
                  <a:lnTo>
                    <a:pt x="66052" y="1967865"/>
                  </a:lnTo>
                  <a:lnTo>
                    <a:pt x="59701" y="1962785"/>
                  </a:lnTo>
                  <a:lnTo>
                    <a:pt x="53667" y="1957705"/>
                  </a:lnTo>
                  <a:lnTo>
                    <a:pt x="48269" y="1952308"/>
                  </a:lnTo>
                  <a:lnTo>
                    <a:pt x="42553" y="1946275"/>
                  </a:lnTo>
                  <a:lnTo>
                    <a:pt x="37472" y="1940560"/>
                  </a:lnTo>
                  <a:lnTo>
                    <a:pt x="32391" y="1934210"/>
                  </a:lnTo>
                  <a:lnTo>
                    <a:pt x="27945" y="1927860"/>
                  </a:lnTo>
                  <a:lnTo>
                    <a:pt x="23817" y="1921193"/>
                  </a:lnTo>
                  <a:lnTo>
                    <a:pt x="19688" y="1914208"/>
                  </a:lnTo>
                  <a:lnTo>
                    <a:pt x="16195" y="1907223"/>
                  </a:lnTo>
                  <a:lnTo>
                    <a:pt x="12702" y="1900238"/>
                  </a:lnTo>
                  <a:lnTo>
                    <a:pt x="9844" y="1892300"/>
                  </a:lnTo>
                  <a:lnTo>
                    <a:pt x="7304" y="1884680"/>
                  </a:lnTo>
                  <a:lnTo>
                    <a:pt x="5081" y="1877060"/>
                  </a:lnTo>
                  <a:lnTo>
                    <a:pt x="3175" y="1869123"/>
                  </a:lnTo>
                  <a:lnTo>
                    <a:pt x="1905" y="1861185"/>
                  </a:lnTo>
                  <a:lnTo>
                    <a:pt x="635" y="1852613"/>
                  </a:lnTo>
                  <a:lnTo>
                    <a:pt x="0" y="1844358"/>
                  </a:lnTo>
                  <a:lnTo>
                    <a:pt x="0" y="1836103"/>
                  </a:lnTo>
                  <a:lnTo>
                    <a:pt x="0" y="489585"/>
                  </a:lnTo>
                  <a:lnTo>
                    <a:pt x="4893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4794" tIns="32397" rIns="64794" bIns="32397" anchor="ctr"/>
            <a:lstStyle/>
            <a:p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MH_Other_11"/>
            <p:cNvSpPr/>
            <p:nvPr/>
          </p:nvSpPr>
          <p:spPr bwMode="auto">
            <a:xfrm>
              <a:off x="10557" y="4186"/>
              <a:ext cx="655" cy="454"/>
            </a:xfrm>
            <a:custGeom>
              <a:avLst/>
              <a:gdLst>
                <a:gd name="T0" fmla="*/ 1460180 w 2276475"/>
                <a:gd name="T1" fmla="*/ 1589502 h 1936751"/>
                <a:gd name="T2" fmla="*/ 1430002 w 2276475"/>
                <a:gd name="T3" fmla="*/ 1660507 h 1936751"/>
                <a:gd name="T4" fmla="*/ 826777 w 2276475"/>
                <a:gd name="T5" fmla="*/ 1646815 h 1936751"/>
                <a:gd name="T6" fmla="*/ 831224 w 2276475"/>
                <a:gd name="T7" fmla="*/ 1571989 h 1936751"/>
                <a:gd name="T8" fmla="*/ 1319864 w 2276475"/>
                <a:gd name="T9" fmla="*/ 1333792 h 1936751"/>
                <a:gd name="T10" fmla="*/ 1335409 w 2276475"/>
                <a:gd name="T11" fmla="*/ 1398037 h 1936751"/>
                <a:gd name="T12" fmla="*/ 969618 w 2276475"/>
                <a:gd name="T13" fmla="*/ 1421773 h 1936751"/>
                <a:gd name="T14" fmla="*/ 935989 w 2276475"/>
                <a:gd name="T15" fmla="*/ 1364807 h 1936751"/>
                <a:gd name="T16" fmla="*/ 369286 w 2276475"/>
                <a:gd name="T17" fmla="*/ 1074738 h 1936751"/>
                <a:gd name="T18" fmla="*/ 954405 w 2276475"/>
                <a:gd name="T19" fmla="*/ 1118871 h 1936751"/>
                <a:gd name="T20" fmla="*/ 908027 w 2276475"/>
                <a:gd name="T21" fmla="*/ 1183323 h 1936751"/>
                <a:gd name="T22" fmla="*/ 309884 w 2276475"/>
                <a:gd name="T23" fmla="*/ 1156971 h 1936751"/>
                <a:gd name="T24" fmla="*/ 331485 w 2276475"/>
                <a:gd name="T25" fmla="*/ 1084263 h 1936751"/>
                <a:gd name="T26" fmla="*/ 1298113 w 2276475"/>
                <a:gd name="T27" fmla="*/ 978277 h 1936751"/>
                <a:gd name="T28" fmla="*/ 1228904 w 2276475"/>
                <a:gd name="T29" fmla="*/ 1099472 h 1936751"/>
                <a:gd name="T30" fmla="*/ 1194140 w 2276475"/>
                <a:gd name="T31" fmla="*/ 1097558 h 1936751"/>
                <a:gd name="T32" fmla="*/ 346041 w 2276475"/>
                <a:gd name="T33" fmla="*/ 844550 h 1936751"/>
                <a:gd name="T34" fmla="*/ 705804 w 2276475"/>
                <a:gd name="T35" fmla="*/ 879158 h 1936751"/>
                <a:gd name="T36" fmla="*/ 678204 w 2276475"/>
                <a:gd name="T37" fmla="*/ 938848 h 1936751"/>
                <a:gd name="T38" fmla="*/ 309874 w 2276475"/>
                <a:gd name="T39" fmla="*/ 921068 h 1936751"/>
                <a:gd name="T40" fmla="*/ 319391 w 2276475"/>
                <a:gd name="T41" fmla="*/ 855345 h 1936751"/>
                <a:gd name="T42" fmla="*/ 1000135 w 2276475"/>
                <a:gd name="T43" fmla="*/ 604838 h 1936751"/>
                <a:gd name="T44" fmla="*/ 1011560 w 2276475"/>
                <a:gd name="T45" fmla="*/ 686753 h 1936751"/>
                <a:gd name="T46" fmla="*/ 320342 w 2276475"/>
                <a:gd name="T47" fmla="*/ 708978 h 1936751"/>
                <a:gd name="T48" fmla="*/ 285432 w 2276475"/>
                <a:gd name="T49" fmla="*/ 634048 h 1936751"/>
                <a:gd name="T50" fmla="*/ 1754043 w 2276475"/>
                <a:gd name="T51" fmla="*/ 411481 h 1936751"/>
                <a:gd name="T52" fmla="*/ 1872277 w 2276475"/>
                <a:gd name="T53" fmla="*/ 512446 h 1936751"/>
                <a:gd name="T54" fmla="*/ 1886261 w 2276475"/>
                <a:gd name="T55" fmla="*/ 574041 h 1936751"/>
                <a:gd name="T56" fmla="*/ 1431445 w 2276475"/>
                <a:gd name="T57" fmla="*/ 1012826 h 1936751"/>
                <a:gd name="T58" fmla="*/ 1360886 w 2276475"/>
                <a:gd name="T59" fmla="*/ 1008063 h 1936751"/>
                <a:gd name="T60" fmla="*/ 1307173 w 2276475"/>
                <a:gd name="T61" fmla="*/ 956311 h 1936751"/>
                <a:gd name="T62" fmla="*/ 1285560 w 2276475"/>
                <a:gd name="T63" fmla="*/ 882016 h 1936751"/>
                <a:gd name="T64" fmla="*/ 1740377 w 2276475"/>
                <a:gd name="T65" fmla="*/ 412433 h 1936751"/>
                <a:gd name="T66" fmla="*/ 238365 w 2276475"/>
                <a:gd name="T67" fmla="*/ 439374 h 1936751"/>
                <a:gd name="T68" fmla="*/ 136798 w 2276475"/>
                <a:gd name="T69" fmla="*/ 536490 h 1936751"/>
                <a:gd name="T70" fmla="*/ 123468 w 2276475"/>
                <a:gd name="T71" fmla="*/ 1683168 h 1936751"/>
                <a:gd name="T72" fmla="*/ 204721 w 2276475"/>
                <a:gd name="T73" fmla="*/ 1798375 h 1936751"/>
                <a:gd name="T74" fmla="*/ 1652367 w 2276475"/>
                <a:gd name="T75" fmla="*/ 1831065 h 1936751"/>
                <a:gd name="T76" fmla="*/ 1779325 w 2276475"/>
                <a:gd name="T77" fmla="*/ 1766955 h 1936751"/>
                <a:gd name="T78" fmla="*/ 1830426 w 2276475"/>
                <a:gd name="T79" fmla="*/ 1633658 h 1936751"/>
                <a:gd name="T80" fmla="*/ 1918980 w 2276475"/>
                <a:gd name="T81" fmla="*/ 1841221 h 1936751"/>
                <a:gd name="T82" fmla="*/ 1808209 w 2276475"/>
                <a:gd name="T83" fmla="*/ 1927865 h 1936751"/>
                <a:gd name="T84" fmla="*/ 121246 w 2276475"/>
                <a:gd name="T85" fmla="*/ 1920882 h 1936751"/>
                <a:gd name="T86" fmla="*/ 19679 w 2276475"/>
                <a:gd name="T87" fmla="*/ 1824400 h 1936751"/>
                <a:gd name="T88" fmla="*/ 6348 w 2276475"/>
                <a:gd name="T89" fmla="*/ 467937 h 1936751"/>
                <a:gd name="T90" fmla="*/ 87602 w 2276475"/>
                <a:gd name="T91" fmla="*/ 353047 h 1936751"/>
                <a:gd name="T92" fmla="*/ 2087102 w 2276475"/>
                <a:gd name="T93" fmla="*/ 106363 h 1936751"/>
                <a:gd name="T94" fmla="*/ 2157158 w 2276475"/>
                <a:gd name="T95" fmla="*/ 137087 h 1936751"/>
                <a:gd name="T96" fmla="*/ 2196783 w 2276475"/>
                <a:gd name="T97" fmla="*/ 211522 h 1936751"/>
                <a:gd name="T98" fmla="*/ 2176812 w 2276475"/>
                <a:gd name="T99" fmla="*/ 284057 h 1936751"/>
                <a:gd name="T100" fmla="*/ 1936846 w 2276475"/>
                <a:gd name="T101" fmla="*/ 504513 h 1936751"/>
                <a:gd name="T102" fmla="*/ 1843966 w 2276475"/>
                <a:gd name="T103" fmla="*/ 406005 h 1936751"/>
                <a:gd name="T104" fmla="*/ 1800220 w 2276475"/>
                <a:gd name="T105" fmla="*/ 346773 h 1936751"/>
                <a:gd name="T106" fmla="*/ 2051598 w 2276475"/>
                <a:gd name="T107" fmla="*/ 110797 h 1936751"/>
                <a:gd name="T108" fmla="*/ 2262757 w 2276475"/>
                <a:gd name="T109" fmla="*/ 42019 h 1936751"/>
                <a:gd name="T110" fmla="*/ 2258291 w 2276475"/>
                <a:gd name="T111" fmla="*/ 126878 h 1936751"/>
                <a:gd name="T112" fmla="*/ 2204058 w 2276475"/>
                <a:gd name="T113" fmla="*/ 126240 h 1936751"/>
                <a:gd name="T114" fmla="*/ 2143763 w 2276475"/>
                <a:gd name="T115" fmla="*/ 71369 h 1936751"/>
                <a:gd name="T116" fmla="*/ 2207248 w 2276475"/>
                <a:gd name="T117" fmla="*/ 19369 h 1936751"/>
                <a:gd name="T118" fmla="*/ 2028819 w 2276475"/>
                <a:gd name="T119" fmla="*/ 26334 h 1936751"/>
                <a:gd name="T120" fmla="*/ 1630814 w 2276475"/>
                <a:gd name="T121" fmla="*/ 458158 h 1936751"/>
                <a:gd name="T122" fmla="*/ 1574819 w 2276475"/>
                <a:gd name="T123" fmla="*/ 449591 h 1936751"/>
                <a:gd name="T124" fmla="*/ 1577683 w 2276475"/>
                <a:gd name="T125" fmla="*/ 393749 h 1936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solidFill>
                <a:sysClr val="window" lastClr="FFFFFF">
                  <a:lumMod val="95000"/>
                </a:sysClr>
              </a:solidFill>
            </a:ln>
            <a:effectLst>
              <a:innerShdw blurRad="63500" dist="50800" dir="13500000">
                <a:prstClr val="black">
                  <a:alpha val="30000"/>
                </a:prstClr>
              </a:innerShdw>
            </a:effectLst>
          </p:spPr>
          <p:txBody>
            <a:bodyPr lIns="64794" tIns="32397" rIns="64794" bIns="32397" anchor="ctr"/>
            <a:lstStyle/>
            <a:p>
              <a:pPr defTabSz="647700">
                <a:defRPr/>
              </a:pPr>
              <a:endParaRPr lang="zh-CN" altLang="en-US" sz="1300" kern="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0" name="MH_Other_12"/>
            <p:cNvSpPr/>
            <p:nvPr/>
          </p:nvSpPr>
          <p:spPr bwMode="auto">
            <a:xfrm>
              <a:off x="11662" y="6192"/>
              <a:ext cx="638" cy="419"/>
            </a:xfrm>
            <a:custGeom>
              <a:avLst/>
              <a:gdLst>
                <a:gd name="T0" fmla="*/ 833218 w 2874963"/>
                <a:gd name="T1" fmla="*/ 1897860 h 2311400"/>
                <a:gd name="T2" fmla="*/ 1229076 w 2874963"/>
                <a:gd name="T3" fmla="*/ 1761671 h 2311400"/>
                <a:gd name="T4" fmla="*/ 1300686 w 2874963"/>
                <a:gd name="T5" fmla="*/ 1845582 h 2311400"/>
                <a:gd name="T6" fmla="*/ 798513 w 2874963"/>
                <a:gd name="T7" fmla="*/ 2193925 h 2311400"/>
                <a:gd name="T8" fmla="*/ 185260 w 2874963"/>
                <a:gd name="T9" fmla="*/ 2052411 h 2311400"/>
                <a:gd name="T10" fmla="*/ 265481 w 2874963"/>
                <a:gd name="T11" fmla="*/ 1800905 h 2311400"/>
                <a:gd name="T12" fmla="*/ 418218 w 2874963"/>
                <a:gd name="T13" fmla="*/ 1705202 h 2311400"/>
                <a:gd name="T14" fmla="*/ 460375 w 2874963"/>
                <a:gd name="T15" fmla="*/ 1877106 h 2311400"/>
                <a:gd name="T16" fmla="*/ 1500188 w 2874963"/>
                <a:gd name="T17" fmla="*/ 1289050 h 2311400"/>
                <a:gd name="T18" fmla="*/ 972911 w 2874963"/>
                <a:gd name="T19" fmla="*/ 1006249 h 2311400"/>
                <a:gd name="T20" fmla="*/ 1019856 w 2874963"/>
                <a:gd name="T21" fmla="*/ 1172256 h 2311400"/>
                <a:gd name="T22" fmla="*/ 1085624 w 2874963"/>
                <a:gd name="T23" fmla="*/ 1240065 h 2311400"/>
                <a:gd name="T24" fmla="*/ 1047751 w 2874963"/>
                <a:gd name="T25" fmla="*/ 1338036 h 2311400"/>
                <a:gd name="T26" fmla="*/ 964974 w 2874963"/>
                <a:gd name="T27" fmla="*/ 1505858 h 2311400"/>
                <a:gd name="T28" fmla="*/ 847952 w 2874963"/>
                <a:gd name="T29" fmla="*/ 1614261 h 2311400"/>
                <a:gd name="T30" fmla="*/ 763815 w 2874963"/>
                <a:gd name="T31" fmla="*/ 1629909 h 2311400"/>
                <a:gd name="T32" fmla="*/ 677636 w 2874963"/>
                <a:gd name="T33" fmla="*/ 1600881 h 2311400"/>
                <a:gd name="T34" fmla="*/ 561975 w 2874963"/>
                <a:gd name="T35" fmla="*/ 1460274 h 2311400"/>
                <a:gd name="T36" fmla="*/ 478518 w 2874963"/>
                <a:gd name="T37" fmla="*/ 1310141 h 2311400"/>
                <a:gd name="T38" fmla="*/ 476477 w 2874963"/>
                <a:gd name="T39" fmla="*/ 1220108 h 2311400"/>
                <a:gd name="T40" fmla="*/ 544513 w 2874963"/>
                <a:gd name="T41" fmla="*/ 1097190 h 2311400"/>
                <a:gd name="T42" fmla="*/ 634320 w 2874963"/>
                <a:gd name="T43" fmla="*/ 1039360 h 2311400"/>
                <a:gd name="T44" fmla="*/ 816883 w 2874963"/>
                <a:gd name="T45" fmla="*/ 1026887 h 2311400"/>
                <a:gd name="T46" fmla="*/ 929369 w 2874963"/>
                <a:gd name="T47" fmla="*/ 969963 h 2311400"/>
                <a:gd name="T48" fmla="*/ 916559 w 2874963"/>
                <a:gd name="T49" fmla="*/ 831868 h 2311400"/>
                <a:gd name="T50" fmla="*/ 984090 w 2874963"/>
                <a:gd name="T51" fmla="*/ 869990 h 2311400"/>
                <a:gd name="T52" fmla="*/ 1042556 w 2874963"/>
                <a:gd name="T53" fmla="*/ 926492 h 2311400"/>
                <a:gd name="T54" fmla="*/ 1069749 w 2874963"/>
                <a:gd name="T55" fmla="*/ 1080341 h 2311400"/>
                <a:gd name="T56" fmla="*/ 1033491 w 2874963"/>
                <a:gd name="T57" fmla="*/ 1185403 h 2311400"/>
                <a:gd name="T58" fmla="*/ 986583 w 2874963"/>
                <a:gd name="T59" fmla="*/ 1003871 h 2311400"/>
                <a:gd name="T60" fmla="*/ 891632 w 2874963"/>
                <a:gd name="T61" fmla="*/ 979818 h 2311400"/>
                <a:gd name="T62" fmla="*/ 748413 w 2874963"/>
                <a:gd name="T63" fmla="*/ 1028832 h 2311400"/>
                <a:gd name="T64" fmla="*/ 577547 w 2874963"/>
                <a:gd name="T65" fmla="*/ 1015897 h 2311400"/>
                <a:gd name="T66" fmla="*/ 516135 w 2874963"/>
                <a:gd name="T67" fmla="*/ 1185403 h 2311400"/>
                <a:gd name="T68" fmla="*/ 477838 w 2874963"/>
                <a:gd name="T69" fmla="*/ 1107344 h 2311400"/>
                <a:gd name="T70" fmla="*/ 504578 w 2874963"/>
                <a:gd name="T71" fmla="*/ 957580 h 2311400"/>
                <a:gd name="T72" fmla="*/ 592730 w 2874963"/>
                <a:gd name="T73" fmla="*/ 848433 h 2311400"/>
                <a:gd name="T74" fmla="*/ 774700 w 2874963"/>
                <a:gd name="T75" fmla="*/ 801688 h 2311400"/>
                <a:gd name="T76" fmla="*/ 1232224 w 2874963"/>
                <a:gd name="T77" fmla="*/ 554836 h 2311400"/>
                <a:gd name="T78" fmla="*/ 1232224 w 2874963"/>
                <a:gd name="T79" fmla="*/ 632608 h 2311400"/>
                <a:gd name="T80" fmla="*/ 1629358 w 2874963"/>
                <a:gd name="T81" fmla="*/ 643492 h 2311400"/>
                <a:gd name="T82" fmla="*/ 1650224 w 2874963"/>
                <a:gd name="T83" fmla="*/ 569574 h 2311400"/>
                <a:gd name="T84" fmla="*/ 1583997 w 2874963"/>
                <a:gd name="T85" fmla="*/ 549848 h 2311400"/>
                <a:gd name="T86" fmla="*/ 1544533 w 2874963"/>
                <a:gd name="T87" fmla="*/ 593382 h 2311400"/>
                <a:gd name="T88" fmla="*/ 1292781 w 2874963"/>
                <a:gd name="T89" fmla="*/ 562772 h 2311400"/>
                <a:gd name="T90" fmla="*/ 1400286 w 2874963"/>
                <a:gd name="T91" fmla="*/ 97272 h 2311400"/>
                <a:gd name="T92" fmla="*/ 1364677 w 2874963"/>
                <a:gd name="T93" fmla="*/ 138766 h 2311400"/>
                <a:gd name="T94" fmla="*/ 1365811 w 2874963"/>
                <a:gd name="T95" fmla="*/ 195451 h 2311400"/>
                <a:gd name="T96" fmla="*/ 1403688 w 2874963"/>
                <a:gd name="T97" fmla="*/ 235131 h 2311400"/>
                <a:gd name="T98" fmla="*/ 1460615 w 2874963"/>
                <a:gd name="T99" fmla="*/ 239212 h 2311400"/>
                <a:gd name="T100" fmla="*/ 1503482 w 2874963"/>
                <a:gd name="T101" fmla="*/ 205655 h 2311400"/>
                <a:gd name="T102" fmla="*/ 1513461 w 2874963"/>
                <a:gd name="T103" fmla="*/ 149650 h 2311400"/>
                <a:gd name="T104" fmla="*/ 1483749 w 2874963"/>
                <a:gd name="T105" fmla="*/ 103168 h 2311400"/>
                <a:gd name="T106" fmla="*/ 1330430 w 2874963"/>
                <a:gd name="T107" fmla="*/ 0 h 2311400"/>
                <a:gd name="T108" fmla="*/ 1582182 w 2874963"/>
                <a:gd name="T109" fmla="*/ 30837 h 2311400"/>
                <a:gd name="T110" fmla="*/ 2805788 w 2874963"/>
                <a:gd name="T111" fmla="*/ 466634 h 2311400"/>
                <a:gd name="T112" fmla="*/ 2866798 w 2874963"/>
                <a:gd name="T113" fmla="*/ 537377 h 2311400"/>
                <a:gd name="T114" fmla="*/ 4082 w 2874963"/>
                <a:gd name="T115" fmla="*/ 549848 h 2311400"/>
                <a:gd name="T116" fmla="*/ 58288 w 2874963"/>
                <a:gd name="T117" fmla="*/ 473436 h 2311400"/>
                <a:gd name="T118" fmla="*/ 1290966 w 2874963"/>
                <a:gd name="T119" fmla="*/ 39453 h 231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74963" h="2311400">
                  <a:moveTo>
                    <a:pt x="1500188" y="1927225"/>
                  </a:moveTo>
                  <a:lnTo>
                    <a:pt x="2676526" y="1927225"/>
                  </a:lnTo>
                  <a:lnTo>
                    <a:pt x="2676526" y="1949450"/>
                  </a:lnTo>
                  <a:lnTo>
                    <a:pt x="1500188" y="1949450"/>
                  </a:lnTo>
                  <a:lnTo>
                    <a:pt x="1500188" y="1927225"/>
                  </a:lnTo>
                  <a:close/>
                  <a:moveTo>
                    <a:pt x="1500188" y="1706563"/>
                  </a:moveTo>
                  <a:lnTo>
                    <a:pt x="2676526" y="1706563"/>
                  </a:lnTo>
                  <a:lnTo>
                    <a:pt x="2676526" y="1728788"/>
                  </a:lnTo>
                  <a:lnTo>
                    <a:pt x="1500188" y="1728788"/>
                  </a:lnTo>
                  <a:lnTo>
                    <a:pt x="1500188" y="1706563"/>
                  </a:lnTo>
                  <a:close/>
                  <a:moveTo>
                    <a:pt x="741023" y="1676400"/>
                  </a:moveTo>
                  <a:lnTo>
                    <a:pt x="803616" y="1676400"/>
                  </a:lnTo>
                  <a:lnTo>
                    <a:pt x="835026" y="1736633"/>
                  </a:lnTo>
                  <a:lnTo>
                    <a:pt x="813107" y="1759278"/>
                  </a:lnTo>
                  <a:lnTo>
                    <a:pt x="833218" y="1897860"/>
                  </a:lnTo>
                  <a:lnTo>
                    <a:pt x="772432" y="2124075"/>
                  </a:lnTo>
                  <a:lnTo>
                    <a:pt x="711647" y="1897860"/>
                  </a:lnTo>
                  <a:lnTo>
                    <a:pt x="731532" y="1759278"/>
                  </a:lnTo>
                  <a:lnTo>
                    <a:pt x="709613" y="1736633"/>
                  </a:lnTo>
                  <a:lnTo>
                    <a:pt x="741023" y="1676400"/>
                  </a:lnTo>
                  <a:close/>
                  <a:moveTo>
                    <a:pt x="1033510" y="1660525"/>
                  </a:moveTo>
                  <a:lnTo>
                    <a:pt x="1069768" y="1677761"/>
                  </a:lnTo>
                  <a:lnTo>
                    <a:pt x="1107612" y="1695904"/>
                  </a:lnTo>
                  <a:lnTo>
                    <a:pt x="1126421" y="1705202"/>
                  </a:lnTo>
                  <a:lnTo>
                    <a:pt x="1145003" y="1714727"/>
                  </a:lnTo>
                  <a:lnTo>
                    <a:pt x="1163585" y="1724252"/>
                  </a:lnTo>
                  <a:lnTo>
                    <a:pt x="1181261" y="1734004"/>
                  </a:lnTo>
                  <a:lnTo>
                    <a:pt x="1198257" y="1743302"/>
                  </a:lnTo>
                  <a:lnTo>
                    <a:pt x="1214346" y="1752600"/>
                  </a:lnTo>
                  <a:lnTo>
                    <a:pt x="1229076" y="1761671"/>
                  </a:lnTo>
                  <a:lnTo>
                    <a:pt x="1242673" y="1770289"/>
                  </a:lnTo>
                  <a:lnTo>
                    <a:pt x="1248792" y="1774598"/>
                  </a:lnTo>
                  <a:lnTo>
                    <a:pt x="1254683" y="1778680"/>
                  </a:lnTo>
                  <a:lnTo>
                    <a:pt x="1259896" y="1782762"/>
                  </a:lnTo>
                  <a:lnTo>
                    <a:pt x="1264881" y="1786618"/>
                  </a:lnTo>
                  <a:lnTo>
                    <a:pt x="1269187" y="1790473"/>
                  </a:lnTo>
                  <a:lnTo>
                    <a:pt x="1273039" y="1794102"/>
                  </a:lnTo>
                  <a:lnTo>
                    <a:pt x="1276438" y="1797504"/>
                  </a:lnTo>
                  <a:lnTo>
                    <a:pt x="1278931" y="1800905"/>
                  </a:lnTo>
                  <a:lnTo>
                    <a:pt x="1281197" y="1803627"/>
                  </a:lnTo>
                  <a:lnTo>
                    <a:pt x="1283237" y="1807029"/>
                  </a:lnTo>
                  <a:lnTo>
                    <a:pt x="1287542" y="1814739"/>
                  </a:lnTo>
                  <a:lnTo>
                    <a:pt x="1291621" y="1823811"/>
                  </a:lnTo>
                  <a:lnTo>
                    <a:pt x="1296380" y="1834016"/>
                  </a:lnTo>
                  <a:lnTo>
                    <a:pt x="1300686" y="1845582"/>
                  </a:lnTo>
                  <a:lnTo>
                    <a:pt x="1305445" y="1858282"/>
                  </a:lnTo>
                  <a:lnTo>
                    <a:pt x="1310203" y="1871889"/>
                  </a:lnTo>
                  <a:lnTo>
                    <a:pt x="1314736" y="1886404"/>
                  </a:lnTo>
                  <a:lnTo>
                    <a:pt x="1319495" y="1901371"/>
                  </a:lnTo>
                  <a:lnTo>
                    <a:pt x="1324027" y="1917246"/>
                  </a:lnTo>
                  <a:lnTo>
                    <a:pt x="1333318" y="1950130"/>
                  </a:lnTo>
                  <a:lnTo>
                    <a:pt x="1342382" y="1984375"/>
                  </a:lnTo>
                  <a:lnTo>
                    <a:pt x="1350994" y="2018620"/>
                  </a:lnTo>
                  <a:lnTo>
                    <a:pt x="1359378" y="2052411"/>
                  </a:lnTo>
                  <a:lnTo>
                    <a:pt x="1366857" y="2084388"/>
                  </a:lnTo>
                  <a:lnTo>
                    <a:pt x="1373655" y="2114097"/>
                  </a:lnTo>
                  <a:lnTo>
                    <a:pt x="1379320" y="2140404"/>
                  </a:lnTo>
                  <a:lnTo>
                    <a:pt x="1387478" y="2179184"/>
                  </a:lnTo>
                  <a:lnTo>
                    <a:pt x="1390651" y="2193925"/>
                  </a:lnTo>
                  <a:lnTo>
                    <a:pt x="798513" y="2193925"/>
                  </a:lnTo>
                  <a:lnTo>
                    <a:pt x="1111918" y="1875064"/>
                  </a:lnTo>
                  <a:lnTo>
                    <a:pt x="1011755" y="1800905"/>
                  </a:lnTo>
                  <a:lnTo>
                    <a:pt x="1094922" y="1766661"/>
                  </a:lnTo>
                  <a:lnTo>
                    <a:pt x="1033510" y="1660525"/>
                  </a:lnTo>
                  <a:close/>
                  <a:moveTo>
                    <a:pt x="511355" y="1660525"/>
                  </a:moveTo>
                  <a:lnTo>
                    <a:pt x="449944" y="1766661"/>
                  </a:lnTo>
                  <a:lnTo>
                    <a:pt x="532657" y="1800905"/>
                  </a:lnTo>
                  <a:lnTo>
                    <a:pt x="432494" y="1875064"/>
                  </a:lnTo>
                  <a:lnTo>
                    <a:pt x="746126" y="2193925"/>
                  </a:lnTo>
                  <a:lnTo>
                    <a:pt x="153988" y="2193925"/>
                  </a:lnTo>
                  <a:lnTo>
                    <a:pt x="157160" y="2179184"/>
                  </a:lnTo>
                  <a:lnTo>
                    <a:pt x="165318" y="2140404"/>
                  </a:lnTo>
                  <a:lnTo>
                    <a:pt x="171210" y="2114097"/>
                  </a:lnTo>
                  <a:lnTo>
                    <a:pt x="177782" y="2084388"/>
                  </a:lnTo>
                  <a:lnTo>
                    <a:pt x="185260" y="2052411"/>
                  </a:lnTo>
                  <a:lnTo>
                    <a:pt x="193418" y="2018620"/>
                  </a:lnTo>
                  <a:lnTo>
                    <a:pt x="202256" y="1984375"/>
                  </a:lnTo>
                  <a:lnTo>
                    <a:pt x="211321" y="1950130"/>
                  </a:lnTo>
                  <a:lnTo>
                    <a:pt x="220385" y="1917246"/>
                  </a:lnTo>
                  <a:lnTo>
                    <a:pt x="224918" y="1901371"/>
                  </a:lnTo>
                  <a:lnTo>
                    <a:pt x="229676" y="1886404"/>
                  </a:lnTo>
                  <a:lnTo>
                    <a:pt x="234209" y="1871889"/>
                  </a:lnTo>
                  <a:lnTo>
                    <a:pt x="238967" y="1858282"/>
                  </a:lnTo>
                  <a:lnTo>
                    <a:pt x="243726" y="1845582"/>
                  </a:lnTo>
                  <a:lnTo>
                    <a:pt x="248259" y="1834016"/>
                  </a:lnTo>
                  <a:lnTo>
                    <a:pt x="252791" y="1823811"/>
                  </a:lnTo>
                  <a:lnTo>
                    <a:pt x="257096" y="1814739"/>
                  </a:lnTo>
                  <a:lnTo>
                    <a:pt x="261175" y="1807029"/>
                  </a:lnTo>
                  <a:lnTo>
                    <a:pt x="263442" y="1803627"/>
                  </a:lnTo>
                  <a:lnTo>
                    <a:pt x="265481" y="1800905"/>
                  </a:lnTo>
                  <a:lnTo>
                    <a:pt x="268200" y="1797504"/>
                  </a:lnTo>
                  <a:lnTo>
                    <a:pt x="271600" y="1794102"/>
                  </a:lnTo>
                  <a:lnTo>
                    <a:pt x="275452" y="1790473"/>
                  </a:lnTo>
                  <a:lnTo>
                    <a:pt x="279984" y="1786618"/>
                  </a:lnTo>
                  <a:lnTo>
                    <a:pt x="284517" y="1782762"/>
                  </a:lnTo>
                  <a:lnTo>
                    <a:pt x="289955" y="1778680"/>
                  </a:lnTo>
                  <a:lnTo>
                    <a:pt x="295621" y="1774598"/>
                  </a:lnTo>
                  <a:lnTo>
                    <a:pt x="301966" y="1770289"/>
                  </a:lnTo>
                  <a:lnTo>
                    <a:pt x="315336" y="1761671"/>
                  </a:lnTo>
                  <a:lnTo>
                    <a:pt x="330066" y="1752600"/>
                  </a:lnTo>
                  <a:lnTo>
                    <a:pt x="346155" y="1743302"/>
                  </a:lnTo>
                  <a:lnTo>
                    <a:pt x="363378" y="1734004"/>
                  </a:lnTo>
                  <a:lnTo>
                    <a:pt x="381053" y="1724252"/>
                  </a:lnTo>
                  <a:lnTo>
                    <a:pt x="399409" y="1714727"/>
                  </a:lnTo>
                  <a:lnTo>
                    <a:pt x="418218" y="1705202"/>
                  </a:lnTo>
                  <a:lnTo>
                    <a:pt x="437253" y="1695904"/>
                  </a:lnTo>
                  <a:lnTo>
                    <a:pt x="475098" y="1677761"/>
                  </a:lnTo>
                  <a:lnTo>
                    <a:pt x="511355" y="1660525"/>
                  </a:lnTo>
                  <a:close/>
                  <a:moveTo>
                    <a:pt x="929254" y="1614488"/>
                  </a:moveTo>
                  <a:lnTo>
                    <a:pt x="950557" y="1623559"/>
                  </a:lnTo>
                  <a:lnTo>
                    <a:pt x="974579" y="1633992"/>
                  </a:lnTo>
                  <a:lnTo>
                    <a:pt x="1004946" y="1647599"/>
                  </a:lnTo>
                  <a:lnTo>
                    <a:pt x="1068853" y="1757817"/>
                  </a:lnTo>
                  <a:lnTo>
                    <a:pt x="975258" y="1796370"/>
                  </a:lnTo>
                  <a:lnTo>
                    <a:pt x="1084263" y="1877106"/>
                  </a:lnTo>
                  <a:lnTo>
                    <a:pt x="773113" y="2193926"/>
                  </a:lnTo>
                  <a:lnTo>
                    <a:pt x="929254" y="1614488"/>
                  </a:lnTo>
                  <a:close/>
                  <a:moveTo>
                    <a:pt x="615947" y="1614488"/>
                  </a:moveTo>
                  <a:lnTo>
                    <a:pt x="773113" y="2193926"/>
                  </a:lnTo>
                  <a:lnTo>
                    <a:pt x="460375" y="1877106"/>
                  </a:lnTo>
                  <a:lnTo>
                    <a:pt x="569936" y="1796370"/>
                  </a:lnTo>
                  <a:lnTo>
                    <a:pt x="475636" y="1757817"/>
                  </a:lnTo>
                  <a:lnTo>
                    <a:pt x="539869" y="1647599"/>
                  </a:lnTo>
                  <a:lnTo>
                    <a:pt x="570619" y="1633992"/>
                  </a:lnTo>
                  <a:lnTo>
                    <a:pt x="594536" y="1623559"/>
                  </a:lnTo>
                  <a:lnTo>
                    <a:pt x="615947" y="1614488"/>
                  </a:lnTo>
                  <a:close/>
                  <a:moveTo>
                    <a:pt x="1500188" y="1487488"/>
                  </a:moveTo>
                  <a:lnTo>
                    <a:pt x="2676526" y="1487488"/>
                  </a:lnTo>
                  <a:lnTo>
                    <a:pt x="2676526" y="1509713"/>
                  </a:lnTo>
                  <a:lnTo>
                    <a:pt x="1500188" y="1509713"/>
                  </a:lnTo>
                  <a:lnTo>
                    <a:pt x="1500188" y="1487488"/>
                  </a:lnTo>
                  <a:close/>
                  <a:moveTo>
                    <a:pt x="1500188" y="1266825"/>
                  </a:moveTo>
                  <a:lnTo>
                    <a:pt x="2676526" y="1266825"/>
                  </a:lnTo>
                  <a:lnTo>
                    <a:pt x="2676526" y="1289050"/>
                  </a:lnTo>
                  <a:lnTo>
                    <a:pt x="1500188" y="1289050"/>
                  </a:lnTo>
                  <a:lnTo>
                    <a:pt x="1500188" y="1266825"/>
                  </a:lnTo>
                  <a:close/>
                  <a:moveTo>
                    <a:pt x="1500188" y="1047750"/>
                  </a:moveTo>
                  <a:lnTo>
                    <a:pt x="2676526" y="1047750"/>
                  </a:lnTo>
                  <a:lnTo>
                    <a:pt x="2676526" y="1068388"/>
                  </a:lnTo>
                  <a:lnTo>
                    <a:pt x="1500188" y="1068388"/>
                  </a:lnTo>
                  <a:lnTo>
                    <a:pt x="1500188" y="1047750"/>
                  </a:lnTo>
                  <a:close/>
                  <a:moveTo>
                    <a:pt x="929369" y="969963"/>
                  </a:moveTo>
                  <a:lnTo>
                    <a:pt x="936399" y="973819"/>
                  </a:lnTo>
                  <a:lnTo>
                    <a:pt x="942522" y="977674"/>
                  </a:lnTo>
                  <a:lnTo>
                    <a:pt x="948872" y="981756"/>
                  </a:lnTo>
                  <a:lnTo>
                    <a:pt x="954315" y="986519"/>
                  </a:lnTo>
                  <a:lnTo>
                    <a:pt x="959531" y="991281"/>
                  </a:lnTo>
                  <a:lnTo>
                    <a:pt x="964294" y="995817"/>
                  </a:lnTo>
                  <a:lnTo>
                    <a:pt x="968829" y="1001033"/>
                  </a:lnTo>
                  <a:lnTo>
                    <a:pt x="972911" y="1006249"/>
                  </a:lnTo>
                  <a:lnTo>
                    <a:pt x="976767" y="1011919"/>
                  </a:lnTo>
                  <a:lnTo>
                    <a:pt x="980395" y="1017588"/>
                  </a:lnTo>
                  <a:lnTo>
                    <a:pt x="983797" y="1023485"/>
                  </a:lnTo>
                  <a:lnTo>
                    <a:pt x="986745" y="1029835"/>
                  </a:lnTo>
                  <a:lnTo>
                    <a:pt x="989467" y="1035958"/>
                  </a:lnTo>
                  <a:lnTo>
                    <a:pt x="992188" y="1042535"/>
                  </a:lnTo>
                  <a:lnTo>
                    <a:pt x="994683" y="1049338"/>
                  </a:lnTo>
                  <a:lnTo>
                    <a:pt x="996724" y="1056368"/>
                  </a:lnTo>
                  <a:lnTo>
                    <a:pt x="998765" y="1063172"/>
                  </a:lnTo>
                  <a:lnTo>
                    <a:pt x="1001033" y="1070883"/>
                  </a:lnTo>
                  <a:lnTo>
                    <a:pt x="1004208" y="1085850"/>
                  </a:lnTo>
                  <a:lnTo>
                    <a:pt x="1007383" y="1101725"/>
                  </a:lnTo>
                  <a:lnTo>
                    <a:pt x="1010558" y="1118508"/>
                  </a:lnTo>
                  <a:lnTo>
                    <a:pt x="1016454" y="1153433"/>
                  </a:lnTo>
                  <a:lnTo>
                    <a:pt x="1019856" y="1172256"/>
                  </a:lnTo>
                  <a:lnTo>
                    <a:pt x="1023712" y="1191306"/>
                  </a:lnTo>
                  <a:lnTo>
                    <a:pt x="1029608" y="1192667"/>
                  </a:lnTo>
                  <a:lnTo>
                    <a:pt x="1035958" y="1194254"/>
                  </a:lnTo>
                  <a:lnTo>
                    <a:pt x="1041628" y="1196295"/>
                  </a:lnTo>
                  <a:lnTo>
                    <a:pt x="1047297" y="1198790"/>
                  </a:lnTo>
                  <a:lnTo>
                    <a:pt x="1052513" y="1201511"/>
                  </a:lnTo>
                  <a:lnTo>
                    <a:pt x="1057729" y="1204459"/>
                  </a:lnTo>
                  <a:lnTo>
                    <a:pt x="1062492" y="1208088"/>
                  </a:lnTo>
                  <a:lnTo>
                    <a:pt x="1066801" y="1211943"/>
                  </a:lnTo>
                  <a:lnTo>
                    <a:pt x="1070883" y="1216025"/>
                  </a:lnTo>
                  <a:lnTo>
                    <a:pt x="1074738" y="1220108"/>
                  </a:lnTo>
                  <a:lnTo>
                    <a:pt x="1078140" y="1224870"/>
                  </a:lnTo>
                  <a:lnTo>
                    <a:pt x="1081088" y="1229633"/>
                  </a:lnTo>
                  <a:lnTo>
                    <a:pt x="1083583" y="1234849"/>
                  </a:lnTo>
                  <a:lnTo>
                    <a:pt x="1085624" y="1240065"/>
                  </a:lnTo>
                  <a:lnTo>
                    <a:pt x="1087212" y="1245734"/>
                  </a:lnTo>
                  <a:lnTo>
                    <a:pt x="1088345" y="1251404"/>
                  </a:lnTo>
                  <a:lnTo>
                    <a:pt x="1089026" y="1257527"/>
                  </a:lnTo>
                  <a:lnTo>
                    <a:pt x="1089026" y="1263424"/>
                  </a:lnTo>
                  <a:lnTo>
                    <a:pt x="1088572" y="1270000"/>
                  </a:lnTo>
                  <a:lnTo>
                    <a:pt x="1087438" y="1276124"/>
                  </a:lnTo>
                  <a:lnTo>
                    <a:pt x="1085624" y="1282927"/>
                  </a:lnTo>
                  <a:lnTo>
                    <a:pt x="1083356" y="1289277"/>
                  </a:lnTo>
                  <a:lnTo>
                    <a:pt x="1080635" y="1296081"/>
                  </a:lnTo>
                  <a:lnTo>
                    <a:pt x="1077006" y="1303111"/>
                  </a:lnTo>
                  <a:lnTo>
                    <a:pt x="1072470" y="1310141"/>
                  </a:lnTo>
                  <a:lnTo>
                    <a:pt x="1067481" y="1317172"/>
                  </a:lnTo>
                  <a:lnTo>
                    <a:pt x="1061585" y="1324202"/>
                  </a:lnTo>
                  <a:lnTo>
                    <a:pt x="1055235" y="1331006"/>
                  </a:lnTo>
                  <a:lnTo>
                    <a:pt x="1047751" y="1338036"/>
                  </a:lnTo>
                  <a:lnTo>
                    <a:pt x="1039587" y="1345293"/>
                  </a:lnTo>
                  <a:lnTo>
                    <a:pt x="1030742" y="1352324"/>
                  </a:lnTo>
                  <a:lnTo>
                    <a:pt x="1020990" y="1359354"/>
                  </a:lnTo>
                  <a:lnTo>
                    <a:pt x="1018269" y="1372281"/>
                  </a:lnTo>
                  <a:lnTo>
                    <a:pt x="1015094" y="1385208"/>
                  </a:lnTo>
                  <a:lnTo>
                    <a:pt x="1011919" y="1398361"/>
                  </a:lnTo>
                  <a:lnTo>
                    <a:pt x="1007836" y="1411061"/>
                  </a:lnTo>
                  <a:lnTo>
                    <a:pt x="1003754" y="1423761"/>
                  </a:lnTo>
                  <a:lnTo>
                    <a:pt x="999445" y="1436008"/>
                  </a:lnTo>
                  <a:lnTo>
                    <a:pt x="994456" y="1448254"/>
                  </a:lnTo>
                  <a:lnTo>
                    <a:pt x="989240" y="1460274"/>
                  </a:lnTo>
                  <a:lnTo>
                    <a:pt x="983570" y="1472066"/>
                  </a:lnTo>
                  <a:lnTo>
                    <a:pt x="977901" y="1483633"/>
                  </a:lnTo>
                  <a:lnTo>
                    <a:pt x="971551" y="1494745"/>
                  </a:lnTo>
                  <a:lnTo>
                    <a:pt x="964974" y="1505858"/>
                  </a:lnTo>
                  <a:lnTo>
                    <a:pt x="958170" y="1516516"/>
                  </a:lnTo>
                  <a:lnTo>
                    <a:pt x="950913" y="1526722"/>
                  </a:lnTo>
                  <a:lnTo>
                    <a:pt x="943429" y="1536700"/>
                  </a:lnTo>
                  <a:lnTo>
                    <a:pt x="935492" y="1546225"/>
                  </a:lnTo>
                  <a:lnTo>
                    <a:pt x="927554" y="1555297"/>
                  </a:lnTo>
                  <a:lnTo>
                    <a:pt x="919163" y="1564141"/>
                  </a:lnTo>
                  <a:lnTo>
                    <a:pt x="910772" y="1572533"/>
                  </a:lnTo>
                  <a:lnTo>
                    <a:pt x="901701" y="1580243"/>
                  </a:lnTo>
                  <a:lnTo>
                    <a:pt x="892629" y="1587500"/>
                  </a:lnTo>
                  <a:lnTo>
                    <a:pt x="883331" y="1594531"/>
                  </a:lnTo>
                  <a:lnTo>
                    <a:pt x="873352" y="1600881"/>
                  </a:lnTo>
                  <a:lnTo>
                    <a:pt x="863601" y="1606550"/>
                  </a:lnTo>
                  <a:lnTo>
                    <a:pt x="858385" y="1609272"/>
                  </a:lnTo>
                  <a:lnTo>
                    <a:pt x="853169" y="1611766"/>
                  </a:lnTo>
                  <a:lnTo>
                    <a:pt x="847952" y="1614261"/>
                  </a:lnTo>
                  <a:lnTo>
                    <a:pt x="842736" y="1616302"/>
                  </a:lnTo>
                  <a:lnTo>
                    <a:pt x="837520" y="1618343"/>
                  </a:lnTo>
                  <a:lnTo>
                    <a:pt x="832077" y="1620384"/>
                  </a:lnTo>
                  <a:lnTo>
                    <a:pt x="826635" y="1621972"/>
                  </a:lnTo>
                  <a:lnTo>
                    <a:pt x="821192" y="1623786"/>
                  </a:lnTo>
                  <a:lnTo>
                    <a:pt x="815749" y="1625147"/>
                  </a:lnTo>
                  <a:lnTo>
                    <a:pt x="810079" y="1626508"/>
                  </a:lnTo>
                  <a:lnTo>
                    <a:pt x="804410" y="1627415"/>
                  </a:lnTo>
                  <a:lnTo>
                    <a:pt x="798740" y="1628549"/>
                  </a:lnTo>
                  <a:lnTo>
                    <a:pt x="793070" y="1629229"/>
                  </a:lnTo>
                  <a:lnTo>
                    <a:pt x="787401" y="1629909"/>
                  </a:lnTo>
                  <a:lnTo>
                    <a:pt x="781277" y="1630363"/>
                  </a:lnTo>
                  <a:lnTo>
                    <a:pt x="775381" y="1630363"/>
                  </a:lnTo>
                  <a:lnTo>
                    <a:pt x="769711" y="1630363"/>
                  </a:lnTo>
                  <a:lnTo>
                    <a:pt x="763815" y="1629909"/>
                  </a:lnTo>
                  <a:lnTo>
                    <a:pt x="757918" y="1629229"/>
                  </a:lnTo>
                  <a:lnTo>
                    <a:pt x="752249" y="1628549"/>
                  </a:lnTo>
                  <a:lnTo>
                    <a:pt x="746579" y="1627415"/>
                  </a:lnTo>
                  <a:lnTo>
                    <a:pt x="740910" y="1626508"/>
                  </a:lnTo>
                  <a:lnTo>
                    <a:pt x="735240" y="1625147"/>
                  </a:lnTo>
                  <a:lnTo>
                    <a:pt x="729797" y="1623786"/>
                  </a:lnTo>
                  <a:lnTo>
                    <a:pt x="724354" y="1621972"/>
                  </a:lnTo>
                  <a:lnTo>
                    <a:pt x="718911" y="1620384"/>
                  </a:lnTo>
                  <a:lnTo>
                    <a:pt x="713468" y="1618343"/>
                  </a:lnTo>
                  <a:lnTo>
                    <a:pt x="708252" y="1616302"/>
                  </a:lnTo>
                  <a:lnTo>
                    <a:pt x="703036" y="1614261"/>
                  </a:lnTo>
                  <a:lnTo>
                    <a:pt x="697820" y="1611766"/>
                  </a:lnTo>
                  <a:lnTo>
                    <a:pt x="692604" y="1609272"/>
                  </a:lnTo>
                  <a:lnTo>
                    <a:pt x="687388" y="1606550"/>
                  </a:lnTo>
                  <a:lnTo>
                    <a:pt x="677636" y="1600881"/>
                  </a:lnTo>
                  <a:lnTo>
                    <a:pt x="668111" y="1594531"/>
                  </a:lnTo>
                  <a:lnTo>
                    <a:pt x="658359" y="1587500"/>
                  </a:lnTo>
                  <a:lnTo>
                    <a:pt x="649288" y="1580243"/>
                  </a:lnTo>
                  <a:lnTo>
                    <a:pt x="640217" y="1572533"/>
                  </a:lnTo>
                  <a:lnTo>
                    <a:pt x="631826" y="1564141"/>
                  </a:lnTo>
                  <a:lnTo>
                    <a:pt x="623434" y="1555297"/>
                  </a:lnTo>
                  <a:lnTo>
                    <a:pt x="615497" y="1546225"/>
                  </a:lnTo>
                  <a:lnTo>
                    <a:pt x="607559" y="1536700"/>
                  </a:lnTo>
                  <a:lnTo>
                    <a:pt x="600075" y="1526722"/>
                  </a:lnTo>
                  <a:lnTo>
                    <a:pt x="592818" y="1516516"/>
                  </a:lnTo>
                  <a:lnTo>
                    <a:pt x="586015" y="1505858"/>
                  </a:lnTo>
                  <a:lnTo>
                    <a:pt x="579665" y="1494745"/>
                  </a:lnTo>
                  <a:lnTo>
                    <a:pt x="573315" y="1483633"/>
                  </a:lnTo>
                  <a:lnTo>
                    <a:pt x="567418" y="1472066"/>
                  </a:lnTo>
                  <a:lnTo>
                    <a:pt x="561975" y="1460274"/>
                  </a:lnTo>
                  <a:lnTo>
                    <a:pt x="556533" y="1448254"/>
                  </a:lnTo>
                  <a:lnTo>
                    <a:pt x="551997" y="1436008"/>
                  </a:lnTo>
                  <a:lnTo>
                    <a:pt x="547234" y="1423761"/>
                  </a:lnTo>
                  <a:lnTo>
                    <a:pt x="543152" y="1411061"/>
                  </a:lnTo>
                  <a:lnTo>
                    <a:pt x="539524" y="1398361"/>
                  </a:lnTo>
                  <a:lnTo>
                    <a:pt x="535895" y="1385208"/>
                  </a:lnTo>
                  <a:lnTo>
                    <a:pt x="532947" y="1372281"/>
                  </a:lnTo>
                  <a:lnTo>
                    <a:pt x="529999" y="1359354"/>
                  </a:lnTo>
                  <a:lnTo>
                    <a:pt x="520247" y="1352324"/>
                  </a:lnTo>
                  <a:lnTo>
                    <a:pt x="511402" y="1345293"/>
                  </a:lnTo>
                  <a:lnTo>
                    <a:pt x="503238" y="1338036"/>
                  </a:lnTo>
                  <a:lnTo>
                    <a:pt x="495981" y="1331006"/>
                  </a:lnTo>
                  <a:lnTo>
                    <a:pt x="489404" y="1324202"/>
                  </a:lnTo>
                  <a:lnTo>
                    <a:pt x="483734" y="1317172"/>
                  </a:lnTo>
                  <a:lnTo>
                    <a:pt x="478518" y="1310141"/>
                  </a:lnTo>
                  <a:lnTo>
                    <a:pt x="474209" y="1303111"/>
                  </a:lnTo>
                  <a:lnTo>
                    <a:pt x="470581" y="1296081"/>
                  </a:lnTo>
                  <a:lnTo>
                    <a:pt x="467633" y="1289277"/>
                  </a:lnTo>
                  <a:lnTo>
                    <a:pt x="465365" y="1282927"/>
                  </a:lnTo>
                  <a:lnTo>
                    <a:pt x="463550" y="1276124"/>
                  </a:lnTo>
                  <a:lnTo>
                    <a:pt x="462416" y="1270000"/>
                  </a:lnTo>
                  <a:lnTo>
                    <a:pt x="461963" y="1263424"/>
                  </a:lnTo>
                  <a:lnTo>
                    <a:pt x="462190" y="1257527"/>
                  </a:lnTo>
                  <a:lnTo>
                    <a:pt x="462643" y="1251404"/>
                  </a:lnTo>
                  <a:lnTo>
                    <a:pt x="463777" y="1245734"/>
                  </a:lnTo>
                  <a:lnTo>
                    <a:pt x="465591" y="1240065"/>
                  </a:lnTo>
                  <a:lnTo>
                    <a:pt x="467633" y="1234849"/>
                  </a:lnTo>
                  <a:lnTo>
                    <a:pt x="469900" y="1229633"/>
                  </a:lnTo>
                  <a:lnTo>
                    <a:pt x="473075" y="1224870"/>
                  </a:lnTo>
                  <a:lnTo>
                    <a:pt x="476477" y="1220108"/>
                  </a:lnTo>
                  <a:lnTo>
                    <a:pt x="480106" y="1216025"/>
                  </a:lnTo>
                  <a:lnTo>
                    <a:pt x="484188" y="1211943"/>
                  </a:lnTo>
                  <a:lnTo>
                    <a:pt x="488724" y="1208088"/>
                  </a:lnTo>
                  <a:lnTo>
                    <a:pt x="493486" y="1204459"/>
                  </a:lnTo>
                  <a:lnTo>
                    <a:pt x="498475" y="1201511"/>
                  </a:lnTo>
                  <a:lnTo>
                    <a:pt x="503918" y="1198790"/>
                  </a:lnTo>
                  <a:lnTo>
                    <a:pt x="509361" y="1196295"/>
                  </a:lnTo>
                  <a:lnTo>
                    <a:pt x="515258" y="1194254"/>
                  </a:lnTo>
                  <a:lnTo>
                    <a:pt x="521381" y="1192667"/>
                  </a:lnTo>
                  <a:lnTo>
                    <a:pt x="527504" y="1191306"/>
                  </a:lnTo>
                  <a:lnTo>
                    <a:pt x="529999" y="1178606"/>
                  </a:lnTo>
                  <a:lnTo>
                    <a:pt x="532493" y="1166133"/>
                  </a:lnTo>
                  <a:lnTo>
                    <a:pt x="536575" y="1142093"/>
                  </a:lnTo>
                  <a:lnTo>
                    <a:pt x="540431" y="1118961"/>
                  </a:lnTo>
                  <a:lnTo>
                    <a:pt x="544513" y="1097190"/>
                  </a:lnTo>
                  <a:lnTo>
                    <a:pt x="546781" y="1086531"/>
                  </a:lnTo>
                  <a:lnTo>
                    <a:pt x="548822" y="1076552"/>
                  </a:lnTo>
                  <a:lnTo>
                    <a:pt x="551317" y="1066574"/>
                  </a:lnTo>
                  <a:lnTo>
                    <a:pt x="554038" y="1057275"/>
                  </a:lnTo>
                  <a:lnTo>
                    <a:pt x="556759" y="1048204"/>
                  </a:lnTo>
                  <a:lnTo>
                    <a:pt x="560161" y="1039360"/>
                  </a:lnTo>
                  <a:lnTo>
                    <a:pt x="563790" y="1030742"/>
                  </a:lnTo>
                  <a:lnTo>
                    <a:pt x="567645" y="1022804"/>
                  </a:lnTo>
                  <a:lnTo>
                    <a:pt x="575809" y="1025299"/>
                  </a:lnTo>
                  <a:lnTo>
                    <a:pt x="586695" y="1028701"/>
                  </a:lnTo>
                  <a:lnTo>
                    <a:pt x="600075" y="1032330"/>
                  </a:lnTo>
                  <a:lnTo>
                    <a:pt x="607786" y="1034144"/>
                  </a:lnTo>
                  <a:lnTo>
                    <a:pt x="615950" y="1035958"/>
                  </a:lnTo>
                  <a:lnTo>
                    <a:pt x="625022" y="1037772"/>
                  </a:lnTo>
                  <a:lnTo>
                    <a:pt x="634320" y="1039360"/>
                  </a:lnTo>
                  <a:lnTo>
                    <a:pt x="644072" y="1040947"/>
                  </a:lnTo>
                  <a:lnTo>
                    <a:pt x="654731" y="1042308"/>
                  </a:lnTo>
                  <a:lnTo>
                    <a:pt x="665617" y="1043215"/>
                  </a:lnTo>
                  <a:lnTo>
                    <a:pt x="676956" y="1044122"/>
                  </a:lnTo>
                  <a:lnTo>
                    <a:pt x="688749" y="1044576"/>
                  </a:lnTo>
                  <a:lnTo>
                    <a:pt x="700995" y="1044576"/>
                  </a:lnTo>
                  <a:lnTo>
                    <a:pt x="713468" y="1044576"/>
                  </a:lnTo>
                  <a:lnTo>
                    <a:pt x="726395" y="1043896"/>
                  </a:lnTo>
                  <a:lnTo>
                    <a:pt x="739549" y="1042762"/>
                  </a:lnTo>
                  <a:lnTo>
                    <a:pt x="753156" y="1041174"/>
                  </a:lnTo>
                  <a:lnTo>
                    <a:pt x="766763" y="1039133"/>
                  </a:lnTo>
                  <a:lnTo>
                    <a:pt x="780824" y="1036185"/>
                  </a:lnTo>
                  <a:lnTo>
                    <a:pt x="795111" y="1033010"/>
                  </a:lnTo>
                  <a:lnTo>
                    <a:pt x="809626" y="1028928"/>
                  </a:lnTo>
                  <a:lnTo>
                    <a:pt x="816883" y="1026887"/>
                  </a:lnTo>
                  <a:lnTo>
                    <a:pt x="824140" y="1024619"/>
                  </a:lnTo>
                  <a:lnTo>
                    <a:pt x="831624" y="1022124"/>
                  </a:lnTo>
                  <a:lnTo>
                    <a:pt x="838881" y="1019176"/>
                  </a:lnTo>
                  <a:lnTo>
                    <a:pt x="846365" y="1016228"/>
                  </a:lnTo>
                  <a:lnTo>
                    <a:pt x="853849" y="1013280"/>
                  </a:lnTo>
                  <a:lnTo>
                    <a:pt x="861560" y="1009878"/>
                  </a:lnTo>
                  <a:lnTo>
                    <a:pt x="869044" y="1006249"/>
                  </a:lnTo>
                  <a:lnTo>
                    <a:pt x="876527" y="1002621"/>
                  </a:lnTo>
                  <a:lnTo>
                    <a:pt x="884011" y="998538"/>
                  </a:lnTo>
                  <a:lnTo>
                    <a:pt x="891495" y="994230"/>
                  </a:lnTo>
                  <a:lnTo>
                    <a:pt x="898979" y="989921"/>
                  </a:lnTo>
                  <a:lnTo>
                    <a:pt x="906463" y="985158"/>
                  </a:lnTo>
                  <a:lnTo>
                    <a:pt x="914401" y="980622"/>
                  </a:lnTo>
                  <a:lnTo>
                    <a:pt x="921885" y="975406"/>
                  </a:lnTo>
                  <a:lnTo>
                    <a:pt x="929369" y="969963"/>
                  </a:lnTo>
                  <a:close/>
                  <a:moveTo>
                    <a:pt x="774700" y="801688"/>
                  </a:moveTo>
                  <a:lnTo>
                    <a:pt x="790563" y="802369"/>
                  </a:lnTo>
                  <a:lnTo>
                    <a:pt x="805746" y="803050"/>
                  </a:lnTo>
                  <a:lnTo>
                    <a:pt x="820702" y="804638"/>
                  </a:lnTo>
                  <a:lnTo>
                    <a:pt x="835205" y="806681"/>
                  </a:lnTo>
                  <a:lnTo>
                    <a:pt x="849255" y="809177"/>
                  </a:lnTo>
                  <a:lnTo>
                    <a:pt x="863079" y="812353"/>
                  </a:lnTo>
                  <a:lnTo>
                    <a:pt x="875996" y="815757"/>
                  </a:lnTo>
                  <a:lnTo>
                    <a:pt x="882567" y="817799"/>
                  </a:lnTo>
                  <a:lnTo>
                    <a:pt x="888459" y="819842"/>
                  </a:lnTo>
                  <a:lnTo>
                    <a:pt x="894578" y="822111"/>
                  </a:lnTo>
                  <a:lnTo>
                    <a:pt x="900243" y="824380"/>
                  </a:lnTo>
                  <a:lnTo>
                    <a:pt x="906135" y="826649"/>
                  </a:lnTo>
                  <a:lnTo>
                    <a:pt x="911574" y="829372"/>
                  </a:lnTo>
                  <a:lnTo>
                    <a:pt x="916559" y="831868"/>
                  </a:lnTo>
                  <a:lnTo>
                    <a:pt x="921771" y="834818"/>
                  </a:lnTo>
                  <a:lnTo>
                    <a:pt x="926757" y="837314"/>
                  </a:lnTo>
                  <a:lnTo>
                    <a:pt x="931516" y="840491"/>
                  </a:lnTo>
                  <a:lnTo>
                    <a:pt x="935821" y="843214"/>
                  </a:lnTo>
                  <a:lnTo>
                    <a:pt x="940127" y="846391"/>
                  </a:lnTo>
                  <a:lnTo>
                    <a:pt x="944206" y="849568"/>
                  </a:lnTo>
                  <a:lnTo>
                    <a:pt x="948058" y="852518"/>
                  </a:lnTo>
                  <a:lnTo>
                    <a:pt x="951684" y="855921"/>
                  </a:lnTo>
                  <a:lnTo>
                    <a:pt x="955083" y="859325"/>
                  </a:lnTo>
                  <a:lnTo>
                    <a:pt x="958029" y="862956"/>
                  </a:lnTo>
                  <a:lnTo>
                    <a:pt x="960975" y="866359"/>
                  </a:lnTo>
                  <a:lnTo>
                    <a:pt x="966867" y="866586"/>
                  </a:lnTo>
                  <a:lnTo>
                    <a:pt x="972986" y="867494"/>
                  </a:lnTo>
                  <a:lnTo>
                    <a:pt x="978651" y="868402"/>
                  </a:lnTo>
                  <a:lnTo>
                    <a:pt x="984090" y="869990"/>
                  </a:lnTo>
                  <a:lnTo>
                    <a:pt x="989302" y="871579"/>
                  </a:lnTo>
                  <a:lnTo>
                    <a:pt x="994287" y="873621"/>
                  </a:lnTo>
                  <a:lnTo>
                    <a:pt x="999273" y="876117"/>
                  </a:lnTo>
                  <a:lnTo>
                    <a:pt x="1003805" y="878840"/>
                  </a:lnTo>
                  <a:lnTo>
                    <a:pt x="1008337" y="882017"/>
                  </a:lnTo>
                  <a:lnTo>
                    <a:pt x="1012416" y="885194"/>
                  </a:lnTo>
                  <a:lnTo>
                    <a:pt x="1016722" y="888824"/>
                  </a:lnTo>
                  <a:lnTo>
                    <a:pt x="1020574" y="892909"/>
                  </a:lnTo>
                  <a:lnTo>
                    <a:pt x="1024200" y="896993"/>
                  </a:lnTo>
                  <a:lnTo>
                    <a:pt x="1027599" y="901078"/>
                  </a:lnTo>
                  <a:lnTo>
                    <a:pt x="1030999" y="905843"/>
                  </a:lnTo>
                  <a:lnTo>
                    <a:pt x="1034171" y="910835"/>
                  </a:lnTo>
                  <a:lnTo>
                    <a:pt x="1037117" y="915600"/>
                  </a:lnTo>
                  <a:lnTo>
                    <a:pt x="1040063" y="921046"/>
                  </a:lnTo>
                  <a:lnTo>
                    <a:pt x="1042556" y="926492"/>
                  </a:lnTo>
                  <a:lnTo>
                    <a:pt x="1045048" y="931938"/>
                  </a:lnTo>
                  <a:lnTo>
                    <a:pt x="1047541" y="938065"/>
                  </a:lnTo>
                  <a:lnTo>
                    <a:pt x="1049807" y="943965"/>
                  </a:lnTo>
                  <a:lnTo>
                    <a:pt x="1051847" y="949865"/>
                  </a:lnTo>
                  <a:lnTo>
                    <a:pt x="1053886" y="956218"/>
                  </a:lnTo>
                  <a:lnTo>
                    <a:pt x="1055699" y="962572"/>
                  </a:lnTo>
                  <a:lnTo>
                    <a:pt x="1057286" y="969153"/>
                  </a:lnTo>
                  <a:lnTo>
                    <a:pt x="1060458" y="982314"/>
                  </a:lnTo>
                  <a:lnTo>
                    <a:pt x="1062724" y="996156"/>
                  </a:lnTo>
                  <a:lnTo>
                    <a:pt x="1064764" y="1009997"/>
                  </a:lnTo>
                  <a:lnTo>
                    <a:pt x="1066577" y="1024066"/>
                  </a:lnTo>
                  <a:lnTo>
                    <a:pt x="1067936" y="1038362"/>
                  </a:lnTo>
                  <a:lnTo>
                    <a:pt x="1069069" y="1052430"/>
                  </a:lnTo>
                  <a:lnTo>
                    <a:pt x="1069523" y="1066499"/>
                  </a:lnTo>
                  <a:lnTo>
                    <a:pt x="1069749" y="1080341"/>
                  </a:lnTo>
                  <a:lnTo>
                    <a:pt x="1069976" y="1093956"/>
                  </a:lnTo>
                  <a:lnTo>
                    <a:pt x="1069749" y="1107117"/>
                  </a:lnTo>
                  <a:lnTo>
                    <a:pt x="1069523" y="1120051"/>
                  </a:lnTo>
                  <a:lnTo>
                    <a:pt x="1069069" y="1132305"/>
                  </a:lnTo>
                  <a:lnTo>
                    <a:pt x="1068390" y="1143878"/>
                  </a:lnTo>
                  <a:lnTo>
                    <a:pt x="1067030" y="1165208"/>
                  </a:lnTo>
                  <a:lnTo>
                    <a:pt x="1065444" y="1182907"/>
                  </a:lnTo>
                  <a:lnTo>
                    <a:pt x="1064084" y="1196295"/>
                  </a:lnTo>
                  <a:lnTo>
                    <a:pt x="1056832" y="1192665"/>
                  </a:lnTo>
                  <a:lnTo>
                    <a:pt x="1053207" y="1191076"/>
                  </a:lnTo>
                  <a:lnTo>
                    <a:pt x="1049581" y="1189715"/>
                  </a:lnTo>
                  <a:lnTo>
                    <a:pt x="1045728" y="1188353"/>
                  </a:lnTo>
                  <a:lnTo>
                    <a:pt x="1041876" y="1187219"/>
                  </a:lnTo>
                  <a:lnTo>
                    <a:pt x="1037570" y="1186311"/>
                  </a:lnTo>
                  <a:lnTo>
                    <a:pt x="1033491" y="1185403"/>
                  </a:lnTo>
                  <a:lnTo>
                    <a:pt x="1027826" y="1146147"/>
                  </a:lnTo>
                  <a:lnTo>
                    <a:pt x="1024880" y="1127086"/>
                  </a:lnTo>
                  <a:lnTo>
                    <a:pt x="1021934" y="1109159"/>
                  </a:lnTo>
                  <a:lnTo>
                    <a:pt x="1018761" y="1091914"/>
                  </a:lnTo>
                  <a:lnTo>
                    <a:pt x="1015136" y="1075122"/>
                  </a:lnTo>
                  <a:lnTo>
                    <a:pt x="1013096" y="1067180"/>
                  </a:lnTo>
                  <a:lnTo>
                    <a:pt x="1010603" y="1059465"/>
                  </a:lnTo>
                  <a:lnTo>
                    <a:pt x="1008337" y="1051523"/>
                  </a:lnTo>
                  <a:lnTo>
                    <a:pt x="1006071" y="1044262"/>
                  </a:lnTo>
                  <a:lnTo>
                    <a:pt x="1003125" y="1037000"/>
                  </a:lnTo>
                  <a:lnTo>
                    <a:pt x="1000406" y="1029966"/>
                  </a:lnTo>
                  <a:lnTo>
                    <a:pt x="997233" y="1023159"/>
                  </a:lnTo>
                  <a:lnTo>
                    <a:pt x="994061" y="1016578"/>
                  </a:lnTo>
                  <a:lnTo>
                    <a:pt x="990435" y="1009997"/>
                  </a:lnTo>
                  <a:lnTo>
                    <a:pt x="986583" y="1003871"/>
                  </a:lnTo>
                  <a:lnTo>
                    <a:pt x="982504" y="997971"/>
                  </a:lnTo>
                  <a:lnTo>
                    <a:pt x="977971" y="992298"/>
                  </a:lnTo>
                  <a:lnTo>
                    <a:pt x="973439" y="986852"/>
                  </a:lnTo>
                  <a:lnTo>
                    <a:pt x="968454" y="981406"/>
                  </a:lnTo>
                  <a:lnTo>
                    <a:pt x="963241" y="976414"/>
                  </a:lnTo>
                  <a:lnTo>
                    <a:pt x="957576" y="971422"/>
                  </a:lnTo>
                  <a:lnTo>
                    <a:pt x="951458" y="966657"/>
                  </a:lnTo>
                  <a:lnTo>
                    <a:pt x="945112" y="962345"/>
                  </a:lnTo>
                  <a:lnTo>
                    <a:pt x="938087" y="958261"/>
                  </a:lnTo>
                  <a:lnTo>
                    <a:pt x="931063" y="954403"/>
                  </a:lnTo>
                  <a:lnTo>
                    <a:pt x="923131" y="960076"/>
                  </a:lnTo>
                  <a:lnTo>
                    <a:pt x="915426" y="965295"/>
                  </a:lnTo>
                  <a:lnTo>
                    <a:pt x="907268" y="970287"/>
                  </a:lnTo>
                  <a:lnTo>
                    <a:pt x="899563" y="975052"/>
                  </a:lnTo>
                  <a:lnTo>
                    <a:pt x="891632" y="979818"/>
                  </a:lnTo>
                  <a:lnTo>
                    <a:pt x="883701" y="984129"/>
                  </a:lnTo>
                  <a:lnTo>
                    <a:pt x="875996" y="988213"/>
                  </a:lnTo>
                  <a:lnTo>
                    <a:pt x="868291" y="992298"/>
                  </a:lnTo>
                  <a:lnTo>
                    <a:pt x="860359" y="995929"/>
                  </a:lnTo>
                  <a:lnTo>
                    <a:pt x="852655" y="999559"/>
                  </a:lnTo>
                  <a:lnTo>
                    <a:pt x="844950" y="1002509"/>
                  </a:lnTo>
                  <a:lnTo>
                    <a:pt x="837018" y="1005686"/>
                  </a:lnTo>
                  <a:lnTo>
                    <a:pt x="829314" y="1008636"/>
                  </a:lnTo>
                  <a:lnTo>
                    <a:pt x="821835" y="1011359"/>
                  </a:lnTo>
                  <a:lnTo>
                    <a:pt x="814357" y="1013628"/>
                  </a:lnTo>
                  <a:lnTo>
                    <a:pt x="806879" y="1016124"/>
                  </a:lnTo>
                  <a:lnTo>
                    <a:pt x="791696" y="1020209"/>
                  </a:lnTo>
                  <a:lnTo>
                    <a:pt x="776966" y="1023612"/>
                  </a:lnTo>
                  <a:lnTo>
                    <a:pt x="762690" y="1026335"/>
                  </a:lnTo>
                  <a:lnTo>
                    <a:pt x="748413" y="1028832"/>
                  </a:lnTo>
                  <a:lnTo>
                    <a:pt x="734590" y="1030420"/>
                  </a:lnTo>
                  <a:lnTo>
                    <a:pt x="720993" y="1031328"/>
                  </a:lnTo>
                  <a:lnTo>
                    <a:pt x="707849" y="1032235"/>
                  </a:lnTo>
                  <a:lnTo>
                    <a:pt x="694932" y="1032462"/>
                  </a:lnTo>
                  <a:lnTo>
                    <a:pt x="682469" y="1032235"/>
                  </a:lnTo>
                  <a:lnTo>
                    <a:pt x="670232" y="1031555"/>
                  </a:lnTo>
                  <a:lnTo>
                    <a:pt x="658675" y="1030874"/>
                  </a:lnTo>
                  <a:lnTo>
                    <a:pt x="647570" y="1029739"/>
                  </a:lnTo>
                  <a:lnTo>
                    <a:pt x="636920" y="1028605"/>
                  </a:lnTo>
                  <a:lnTo>
                    <a:pt x="626496" y="1027016"/>
                  </a:lnTo>
                  <a:lnTo>
                    <a:pt x="616978" y="1025201"/>
                  </a:lnTo>
                  <a:lnTo>
                    <a:pt x="607913" y="1023385"/>
                  </a:lnTo>
                  <a:lnTo>
                    <a:pt x="599302" y="1021570"/>
                  </a:lnTo>
                  <a:lnTo>
                    <a:pt x="591597" y="1019755"/>
                  </a:lnTo>
                  <a:lnTo>
                    <a:pt x="577547" y="1015897"/>
                  </a:lnTo>
                  <a:lnTo>
                    <a:pt x="566443" y="1012267"/>
                  </a:lnTo>
                  <a:lnTo>
                    <a:pt x="558059" y="1009317"/>
                  </a:lnTo>
                  <a:lnTo>
                    <a:pt x="553980" y="1017940"/>
                  </a:lnTo>
                  <a:lnTo>
                    <a:pt x="550127" y="1026789"/>
                  </a:lnTo>
                  <a:lnTo>
                    <a:pt x="546728" y="1035866"/>
                  </a:lnTo>
                  <a:lnTo>
                    <a:pt x="543782" y="1045396"/>
                  </a:lnTo>
                  <a:lnTo>
                    <a:pt x="541063" y="1055607"/>
                  </a:lnTo>
                  <a:lnTo>
                    <a:pt x="538343" y="1065591"/>
                  </a:lnTo>
                  <a:lnTo>
                    <a:pt x="536077" y="1076257"/>
                  </a:lnTo>
                  <a:lnTo>
                    <a:pt x="533811" y="1087148"/>
                  </a:lnTo>
                  <a:lnTo>
                    <a:pt x="529505" y="1110067"/>
                  </a:lnTo>
                  <a:lnTo>
                    <a:pt x="525653" y="1133893"/>
                  </a:lnTo>
                  <a:lnTo>
                    <a:pt x="521347" y="1159081"/>
                  </a:lnTo>
                  <a:lnTo>
                    <a:pt x="518628" y="1172242"/>
                  </a:lnTo>
                  <a:lnTo>
                    <a:pt x="516135" y="1185403"/>
                  </a:lnTo>
                  <a:lnTo>
                    <a:pt x="512056" y="1186311"/>
                  </a:lnTo>
                  <a:lnTo>
                    <a:pt x="507751" y="1187219"/>
                  </a:lnTo>
                  <a:lnTo>
                    <a:pt x="503672" y="1188580"/>
                  </a:lnTo>
                  <a:lnTo>
                    <a:pt x="499819" y="1189942"/>
                  </a:lnTo>
                  <a:lnTo>
                    <a:pt x="495967" y="1191530"/>
                  </a:lnTo>
                  <a:lnTo>
                    <a:pt x="492341" y="1192891"/>
                  </a:lnTo>
                  <a:lnTo>
                    <a:pt x="488715" y="1195161"/>
                  </a:lnTo>
                  <a:lnTo>
                    <a:pt x="485089" y="1196976"/>
                  </a:lnTo>
                  <a:lnTo>
                    <a:pt x="482823" y="1181546"/>
                  </a:lnTo>
                  <a:lnTo>
                    <a:pt x="481464" y="1172015"/>
                  </a:lnTo>
                  <a:lnTo>
                    <a:pt x="480331" y="1161123"/>
                  </a:lnTo>
                  <a:lnTo>
                    <a:pt x="479424" y="1148870"/>
                  </a:lnTo>
                  <a:lnTo>
                    <a:pt x="478518" y="1135935"/>
                  </a:lnTo>
                  <a:lnTo>
                    <a:pt x="478064" y="1121867"/>
                  </a:lnTo>
                  <a:lnTo>
                    <a:pt x="477838" y="1107344"/>
                  </a:lnTo>
                  <a:lnTo>
                    <a:pt x="478064" y="1092141"/>
                  </a:lnTo>
                  <a:lnTo>
                    <a:pt x="478744" y="1076030"/>
                  </a:lnTo>
                  <a:lnTo>
                    <a:pt x="480104" y="1059692"/>
                  </a:lnTo>
                  <a:lnTo>
                    <a:pt x="481237" y="1051296"/>
                  </a:lnTo>
                  <a:lnTo>
                    <a:pt x="482144" y="1043127"/>
                  </a:lnTo>
                  <a:lnTo>
                    <a:pt x="483503" y="1034504"/>
                  </a:lnTo>
                  <a:lnTo>
                    <a:pt x="484863" y="1025882"/>
                  </a:lnTo>
                  <a:lnTo>
                    <a:pt x="486676" y="1017259"/>
                  </a:lnTo>
                  <a:lnTo>
                    <a:pt x="488489" y="1008863"/>
                  </a:lnTo>
                  <a:lnTo>
                    <a:pt x="490528" y="1000240"/>
                  </a:lnTo>
                  <a:lnTo>
                    <a:pt x="492794" y="991617"/>
                  </a:lnTo>
                  <a:lnTo>
                    <a:pt x="495514" y="983221"/>
                  </a:lnTo>
                  <a:lnTo>
                    <a:pt x="498233" y="974599"/>
                  </a:lnTo>
                  <a:lnTo>
                    <a:pt x="501406" y="966203"/>
                  </a:lnTo>
                  <a:lnTo>
                    <a:pt x="504578" y="957580"/>
                  </a:lnTo>
                  <a:lnTo>
                    <a:pt x="508204" y="949411"/>
                  </a:lnTo>
                  <a:lnTo>
                    <a:pt x="512056" y="941242"/>
                  </a:lnTo>
                  <a:lnTo>
                    <a:pt x="516362" y="933073"/>
                  </a:lnTo>
                  <a:lnTo>
                    <a:pt x="520894" y="924904"/>
                  </a:lnTo>
                  <a:lnTo>
                    <a:pt x="525653" y="917189"/>
                  </a:lnTo>
                  <a:lnTo>
                    <a:pt x="530639" y="909474"/>
                  </a:lnTo>
                  <a:lnTo>
                    <a:pt x="536077" y="901985"/>
                  </a:lnTo>
                  <a:lnTo>
                    <a:pt x="541969" y="894270"/>
                  </a:lnTo>
                  <a:lnTo>
                    <a:pt x="548314" y="887009"/>
                  </a:lnTo>
                  <a:lnTo>
                    <a:pt x="554659" y="880201"/>
                  </a:lnTo>
                  <a:lnTo>
                    <a:pt x="561458" y="873394"/>
                  </a:lnTo>
                  <a:lnTo>
                    <a:pt x="568709" y="866813"/>
                  </a:lnTo>
                  <a:lnTo>
                    <a:pt x="576414" y="860460"/>
                  </a:lnTo>
                  <a:lnTo>
                    <a:pt x="584572" y="854333"/>
                  </a:lnTo>
                  <a:lnTo>
                    <a:pt x="592730" y="848433"/>
                  </a:lnTo>
                  <a:lnTo>
                    <a:pt x="601795" y="842987"/>
                  </a:lnTo>
                  <a:lnTo>
                    <a:pt x="611313" y="837541"/>
                  </a:lnTo>
                  <a:lnTo>
                    <a:pt x="620830" y="832549"/>
                  </a:lnTo>
                  <a:lnTo>
                    <a:pt x="630801" y="828011"/>
                  </a:lnTo>
                  <a:lnTo>
                    <a:pt x="641452" y="823926"/>
                  </a:lnTo>
                  <a:lnTo>
                    <a:pt x="652783" y="819615"/>
                  </a:lnTo>
                  <a:lnTo>
                    <a:pt x="664340" y="815984"/>
                  </a:lnTo>
                  <a:lnTo>
                    <a:pt x="676350" y="812807"/>
                  </a:lnTo>
                  <a:lnTo>
                    <a:pt x="689041" y="810084"/>
                  </a:lnTo>
                  <a:lnTo>
                    <a:pt x="701957" y="807815"/>
                  </a:lnTo>
                  <a:lnTo>
                    <a:pt x="715328" y="805546"/>
                  </a:lnTo>
                  <a:lnTo>
                    <a:pt x="729378" y="804184"/>
                  </a:lnTo>
                  <a:lnTo>
                    <a:pt x="744107" y="802823"/>
                  </a:lnTo>
                  <a:lnTo>
                    <a:pt x="759064" y="801915"/>
                  </a:lnTo>
                  <a:lnTo>
                    <a:pt x="774700" y="801688"/>
                  </a:lnTo>
                  <a:close/>
                  <a:moveTo>
                    <a:pt x="44000" y="736683"/>
                  </a:moveTo>
                  <a:lnTo>
                    <a:pt x="44000" y="2267412"/>
                  </a:lnTo>
                  <a:lnTo>
                    <a:pt x="2830736" y="2267412"/>
                  </a:lnTo>
                  <a:lnTo>
                    <a:pt x="2830736" y="736683"/>
                  </a:lnTo>
                  <a:lnTo>
                    <a:pt x="44000" y="736683"/>
                  </a:lnTo>
                  <a:close/>
                  <a:moveTo>
                    <a:pt x="1266245" y="538738"/>
                  </a:moveTo>
                  <a:lnTo>
                    <a:pt x="1261935" y="538964"/>
                  </a:lnTo>
                  <a:lnTo>
                    <a:pt x="1257399" y="539645"/>
                  </a:lnTo>
                  <a:lnTo>
                    <a:pt x="1253317" y="540778"/>
                  </a:lnTo>
                  <a:lnTo>
                    <a:pt x="1249234" y="542365"/>
                  </a:lnTo>
                  <a:lnTo>
                    <a:pt x="1245605" y="544179"/>
                  </a:lnTo>
                  <a:lnTo>
                    <a:pt x="1241977" y="546220"/>
                  </a:lnTo>
                  <a:lnTo>
                    <a:pt x="1238348" y="548714"/>
                  </a:lnTo>
                  <a:lnTo>
                    <a:pt x="1235172" y="551662"/>
                  </a:lnTo>
                  <a:lnTo>
                    <a:pt x="1232224" y="554836"/>
                  </a:lnTo>
                  <a:lnTo>
                    <a:pt x="1229956" y="558237"/>
                  </a:lnTo>
                  <a:lnTo>
                    <a:pt x="1227688" y="561865"/>
                  </a:lnTo>
                  <a:lnTo>
                    <a:pt x="1225874" y="565720"/>
                  </a:lnTo>
                  <a:lnTo>
                    <a:pt x="1224286" y="569574"/>
                  </a:lnTo>
                  <a:lnTo>
                    <a:pt x="1223152" y="573883"/>
                  </a:lnTo>
                  <a:lnTo>
                    <a:pt x="1222471" y="578191"/>
                  </a:lnTo>
                  <a:lnTo>
                    <a:pt x="1222471" y="582725"/>
                  </a:lnTo>
                  <a:lnTo>
                    <a:pt x="1222471" y="604719"/>
                  </a:lnTo>
                  <a:lnTo>
                    <a:pt x="1222471" y="609254"/>
                  </a:lnTo>
                  <a:lnTo>
                    <a:pt x="1223152" y="613562"/>
                  </a:lnTo>
                  <a:lnTo>
                    <a:pt x="1224286" y="617870"/>
                  </a:lnTo>
                  <a:lnTo>
                    <a:pt x="1225874" y="621725"/>
                  </a:lnTo>
                  <a:lnTo>
                    <a:pt x="1227688" y="625579"/>
                  </a:lnTo>
                  <a:lnTo>
                    <a:pt x="1229956" y="629207"/>
                  </a:lnTo>
                  <a:lnTo>
                    <a:pt x="1232224" y="632608"/>
                  </a:lnTo>
                  <a:lnTo>
                    <a:pt x="1235172" y="635556"/>
                  </a:lnTo>
                  <a:lnTo>
                    <a:pt x="1238348" y="638504"/>
                  </a:lnTo>
                  <a:lnTo>
                    <a:pt x="1241977" y="640998"/>
                  </a:lnTo>
                  <a:lnTo>
                    <a:pt x="1245605" y="643492"/>
                  </a:lnTo>
                  <a:lnTo>
                    <a:pt x="1249234" y="645306"/>
                  </a:lnTo>
                  <a:lnTo>
                    <a:pt x="1253317" y="646893"/>
                  </a:lnTo>
                  <a:lnTo>
                    <a:pt x="1257399" y="647800"/>
                  </a:lnTo>
                  <a:lnTo>
                    <a:pt x="1261935" y="648254"/>
                  </a:lnTo>
                  <a:lnTo>
                    <a:pt x="1266245" y="648707"/>
                  </a:lnTo>
                  <a:lnTo>
                    <a:pt x="1608265" y="648707"/>
                  </a:lnTo>
                  <a:lnTo>
                    <a:pt x="1613028" y="648254"/>
                  </a:lnTo>
                  <a:lnTo>
                    <a:pt x="1617337" y="647800"/>
                  </a:lnTo>
                  <a:lnTo>
                    <a:pt x="1621419" y="646893"/>
                  </a:lnTo>
                  <a:lnTo>
                    <a:pt x="1625502" y="645306"/>
                  </a:lnTo>
                  <a:lnTo>
                    <a:pt x="1629358" y="643492"/>
                  </a:lnTo>
                  <a:lnTo>
                    <a:pt x="1632986" y="640998"/>
                  </a:lnTo>
                  <a:lnTo>
                    <a:pt x="1636388" y="638504"/>
                  </a:lnTo>
                  <a:lnTo>
                    <a:pt x="1639337" y="635556"/>
                  </a:lnTo>
                  <a:lnTo>
                    <a:pt x="1642285" y="632608"/>
                  </a:lnTo>
                  <a:lnTo>
                    <a:pt x="1644780" y="629207"/>
                  </a:lnTo>
                  <a:lnTo>
                    <a:pt x="1647275" y="625579"/>
                  </a:lnTo>
                  <a:lnTo>
                    <a:pt x="1649089" y="621725"/>
                  </a:lnTo>
                  <a:lnTo>
                    <a:pt x="1650224" y="617870"/>
                  </a:lnTo>
                  <a:lnTo>
                    <a:pt x="1651584" y="613562"/>
                  </a:lnTo>
                  <a:lnTo>
                    <a:pt x="1652038" y="609254"/>
                  </a:lnTo>
                  <a:lnTo>
                    <a:pt x="1652492" y="604719"/>
                  </a:lnTo>
                  <a:lnTo>
                    <a:pt x="1652492" y="582725"/>
                  </a:lnTo>
                  <a:lnTo>
                    <a:pt x="1652038" y="578191"/>
                  </a:lnTo>
                  <a:lnTo>
                    <a:pt x="1651584" y="573883"/>
                  </a:lnTo>
                  <a:lnTo>
                    <a:pt x="1650224" y="569574"/>
                  </a:lnTo>
                  <a:lnTo>
                    <a:pt x="1649089" y="565720"/>
                  </a:lnTo>
                  <a:lnTo>
                    <a:pt x="1647275" y="561865"/>
                  </a:lnTo>
                  <a:lnTo>
                    <a:pt x="1644780" y="558237"/>
                  </a:lnTo>
                  <a:lnTo>
                    <a:pt x="1642285" y="554836"/>
                  </a:lnTo>
                  <a:lnTo>
                    <a:pt x="1639337" y="551662"/>
                  </a:lnTo>
                  <a:lnTo>
                    <a:pt x="1636388" y="548714"/>
                  </a:lnTo>
                  <a:lnTo>
                    <a:pt x="1632986" y="546220"/>
                  </a:lnTo>
                  <a:lnTo>
                    <a:pt x="1629358" y="544179"/>
                  </a:lnTo>
                  <a:lnTo>
                    <a:pt x="1625502" y="542365"/>
                  </a:lnTo>
                  <a:lnTo>
                    <a:pt x="1621419" y="540778"/>
                  </a:lnTo>
                  <a:lnTo>
                    <a:pt x="1617337" y="539645"/>
                  </a:lnTo>
                  <a:lnTo>
                    <a:pt x="1613028" y="538964"/>
                  </a:lnTo>
                  <a:lnTo>
                    <a:pt x="1608265" y="538738"/>
                  </a:lnTo>
                  <a:lnTo>
                    <a:pt x="1583997" y="538738"/>
                  </a:lnTo>
                  <a:lnTo>
                    <a:pt x="1583997" y="549848"/>
                  </a:lnTo>
                  <a:lnTo>
                    <a:pt x="1583997" y="554156"/>
                  </a:lnTo>
                  <a:lnTo>
                    <a:pt x="1583090" y="558691"/>
                  </a:lnTo>
                  <a:lnTo>
                    <a:pt x="1582182" y="562772"/>
                  </a:lnTo>
                  <a:lnTo>
                    <a:pt x="1580595" y="566627"/>
                  </a:lnTo>
                  <a:lnTo>
                    <a:pt x="1578780" y="570481"/>
                  </a:lnTo>
                  <a:lnTo>
                    <a:pt x="1576512" y="574109"/>
                  </a:lnTo>
                  <a:lnTo>
                    <a:pt x="1574017" y="577510"/>
                  </a:lnTo>
                  <a:lnTo>
                    <a:pt x="1571296" y="580685"/>
                  </a:lnTo>
                  <a:lnTo>
                    <a:pt x="1568121" y="583632"/>
                  </a:lnTo>
                  <a:lnTo>
                    <a:pt x="1564492" y="586126"/>
                  </a:lnTo>
                  <a:lnTo>
                    <a:pt x="1560863" y="588394"/>
                  </a:lnTo>
                  <a:lnTo>
                    <a:pt x="1557234" y="590208"/>
                  </a:lnTo>
                  <a:lnTo>
                    <a:pt x="1553152" y="591795"/>
                  </a:lnTo>
                  <a:lnTo>
                    <a:pt x="1548842" y="592929"/>
                  </a:lnTo>
                  <a:lnTo>
                    <a:pt x="1544533" y="593382"/>
                  </a:lnTo>
                  <a:lnTo>
                    <a:pt x="1539997" y="593609"/>
                  </a:lnTo>
                  <a:lnTo>
                    <a:pt x="1334739" y="593609"/>
                  </a:lnTo>
                  <a:lnTo>
                    <a:pt x="1330430" y="593382"/>
                  </a:lnTo>
                  <a:lnTo>
                    <a:pt x="1325894" y="592929"/>
                  </a:lnTo>
                  <a:lnTo>
                    <a:pt x="1321811" y="591795"/>
                  </a:lnTo>
                  <a:lnTo>
                    <a:pt x="1317729" y="590208"/>
                  </a:lnTo>
                  <a:lnTo>
                    <a:pt x="1313647" y="588394"/>
                  </a:lnTo>
                  <a:lnTo>
                    <a:pt x="1310018" y="586126"/>
                  </a:lnTo>
                  <a:lnTo>
                    <a:pt x="1306842" y="583632"/>
                  </a:lnTo>
                  <a:lnTo>
                    <a:pt x="1303667" y="580685"/>
                  </a:lnTo>
                  <a:lnTo>
                    <a:pt x="1300719" y="577510"/>
                  </a:lnTo>
                  <a:lnTo>
                    <a:pt x="1298224" y="574109"/>
                  </a:lnTo>
                  <a:lnTo>
                    <a:pt x="1296183" y="570481"/>
                  </a:lnTo>
                  <a:lnTo>
                    <a:pt x="1294368" y="566627"/>
                  </a:lnTo>
                  <a:lnTo>
                    <a:pt x="1292781" y="562772"/>
                  </a:lnTo>
                  <a:lnTo>
                    <a:pt x="1291647" y="558691"/>
                  </a:lnTo>
                  <a:lnTo>
                    <a:pt x="1290966" y="554156"/>
                  </a:lnTo>
                  <a:lnTo>
                    <a:pt x="1290739" y="549848"/>
                  </a:lnTo>
                  <a:lnTo>
                    <a:pt x="1290739" y="538738"/>
                  </a:lnTo>
                  <a:lnTo>
                    <a:pt x="1266245" y="538738"/>
                  </a:lnTo>
                  <a:close/>
                  <a:moveTo>
                    <a:pt x="1433626" y="87976"/>
                  </a:moveTo>
                  <a:lnTo>
                    <a:pt x="1429316" y="88203"/>
                  </a:lnTo>
                  <a:lnTo>
                    <a:pt x="1425688" y="88656"/>
                  </a:lnTo>
                  <a:lnTo>
                    <a:pt x="1421832" y="89336"/>
                  </a:lnTo>
                  <a:lnTo>
                    <a:pt x="1417976" y="90243"/>
                  </a:lnTo>
                  <a:lnTo>
                    <a:pt x="1414347" y="91150"/>
                  </a:lnTo>
                  <a:lnTo>
                    <a:pt x="1410718" y="92511"/>
                  </a:lnTo>
                  <a:lnTo>
                    <a:pt x="1407316" y="93871"/>
                  </a:lnTo>
                  <a:lnTo>
                    <a:pt x="1403688" y="95458"/>
                  </a:lnTo>
                  <a:lnTo>
                    <a:pt x="1400286" y="97272"/>
                  </a:lnTo>
                  <a:lnTo>
                    <a:pt x="1397337" y="99086"/>
                  </a:lnTo>
                  <a:lnTo>
                    <a:pt x="1394162" y="101127"/>
                  </a:lnTo>
                  <a:lnTo>
                    <a:pt x="1390987" y="103168"/>
                  </a:lnTo>
                  <a:lnTo>
                    <a:pt x="1388265" y="105435"/>
                  </a:lnTo>
                  <a:lnTo>
                    <a:pt x="1385316" y="107929"/>
                  </a:lnTo>
                  <a:lnTo>
                    <a:pt x="1382822" y="110423"/>
                  </a:lnTo>
                  <a:lnTo>
                    <a:pt x="1380100" y="113371"/>
                  </a:lnTo>
                  <a:lnTo>
                    <a:pt x="1377605" y="116092"/>
                  </a:lnTo>
                  <a:lnTo>
                    <a:pt x="1375110" y="119039"/>
                  </a:lnTo>
                  <a:lnTo>
                    <a:pt x="1373069" y="122214"/>
                  </a:lnTo>
                  <a:lnTo>
                    <a:pt x="1371028" y="125161"/>
                  </a:lnTo>
                  <a:lnTo>
                    <a:pt x="1369213" y="128336"/>
                  </a:lnTo>
                  <a:lnTo>
                    <a:pt x="1367399" y="131737"/>
                  </a:lnTo>
                  <a:lnTo>
                    <a:pt x="1365811" y="135138"/>
                  </a:lnTo>
                  <a:lnTo>
                    <a:pt x="1364677" y="138766"/>
                  </a:lnTo>
                  <a:lnTo>
                    <a:pt x="1363317" y="142394"/>
                  </a:lnTo>
                  <a:lnTo>
                    <a:pt x="1362183" y="146022"/>
                  </a:lnTo>
                  <a:lnTo>
                    <a:pt x="1361502" y="149650"/>
                  </a:lnTo>
                  <a:lnTo>
                    <a:pt x="1360595" y="153504"/>
                  </a:lnTo>
                  <a:lnTo>
                    <a:pt x="1360141" y="157359"/>
                  </a:lnTo>
                  <a:lnTo>
                    <a:pt x="1359914" y="161213"/>
                  </a:lnTo>
                  <a:lnTo>
                    <a:pt x="1359914" y="165295"/>
                  </a:lnTo>
                  <a:lnTo>
                    <a:pt x="1359914" y="169376"/>
                  </a:lnTo>
                  <a:lnTo>
                    <a:pt x="1360141" y="173231"/>
                  </a:lnTo>
                  <a:lnTo>
                    <a:pt x="1360595" y="177085"/>
                  </a:lnTo>
                  <a:lnTo>
                    <a:pt x="1361502" y="180940"/>
                  </a:lnTo>
                  <a:lnTo>
                    <a:pt x="1362183" y="184568"/>
                  </a:lnTo>
                  <a:lnTo>
                    <a:pt x="1363317" y="188422"/>
                  </a:lnTo>
                  <a:lnTo>
                    <a:pt x="1364677" y="192050"/>
                  </a:lnTo>
                  <a:lnTo>
                    <a:pt x="1365811" y="195451"/>
                  </a:lnTo>
                  <a:lnTo>
                    <a:pt x="1367399" y="198852"/>
                  </a:lnTo>
                  <a:lnTo>
                    <a:pt x="1369213" y="202253"/>
                  </a:lnTo>
                  <a:lnTo>
                    <a:pt x="1371028" y="205655"/>
                  </a:lnTo>
                  <a:lnTo>
                    <a:pt x="1373069" y="208602"/>
                  </a:lnTo>
                  <a:lnTo>
                    <a:pt x="1375110" y="211777"/>
                  </a:lnTo>
                  <a:lnTo>
                    <a:pt x="1377605" y="214724"/>
                  </a:lnTo>
                  <a:lnTo>
                    <a:pt x="1380100" y="217445"/>
                  </a:lnTo>
                  <a:lnTo>
                    <a:pt x="1382822" y="220166"/>
                  </a:lnTo>
                  <a:lnTo>
                    <a:pt x="1385316" y="222660"/>
                  </a:lnTo>
                  <a:lnTo>
                    <a:pt x="1388265" y="225381"/>
                  </a:lnTo>
                  <a:lnTo>
                    <a:pt x="1390987" y="227422"/>
                  </a:lnTo>
                  <a:lnTo>
                    <a:pt x="1394162" y="229689"/>
                  </a:lnTo>
                  <a:lnTo>
                    <a:pt x="1397337" y="231730"/>
                  </a:lnTo>
                  <a:lnTo>
                    <a:pt x="1400286" y="233544"/>
                  </a:lnTo>
                  <a:lnTo>
                    <a:pt x="1403688" y="235131"/>
                  </a:lnTo>
                  <a:lnTo>
                    <a:pt x="1407316" y="236718"/>
                  </a:lnTo>
                  <a:lnTo>
                    <a:pt x="1410718" y="238305"/>
                  </a:lnTo>
                  <a:lnTo>
                    <a:pt x="1414347" y="239212"/>
                  </a:lnTo>
                  <a:lnTo>
                    <a:pt x="1417976" y="240346"/>
                  </a:lnTo>
                  <a:lnTo>
                    <a:pt x="1421832" y="241253"/>
                  </a:lnTo>
                  <a:lnTo>
                    <a:pt x="1425688" y="241933"/>
                  </a:lnTo>
                  <a:lnTo>
                    <a:pt x="1429316" y="242387"/>
                  </a:lnTo>
                  <a:lnTo>
                    <a:pt x="1433626" y="242613"/>
                  </a:lnTo>
                  <a:lnTo>
                    <a:pt x="1437481" y="242840"/>
                  </a:lnTo>
                  <a:lnTo>
                    <a:pt x="1441337" y="242613"/>
                  </a:lnTo>
                  <a:lnTo>
                    <a:pt x="1445419" y="242387"/>
                  </a:lnTo>
                  <a:lnTo>
                    <a:pt x="1449275" y="241933"/>
                  </a:lnTo>
                  <a:lnTo>
                    <a:pt x="1452904" y="241253"/>
                  </a:lnTo>
                  <a:lnTo>
                    <a:pt x="1456986" y="240346"/>
                  </a:lnTo>
                  <a:lnTo>
                    <a:pt x="1460615" y="239212"/>
                  </a:lnTo>
                  <a:lnTo>
                    <a:pt x="1464244" y="238305"/>
                  </a:lnTo>
                  <a:lnTo>
                    <a:pt x="1467419" y="236718"/>
                  </a:lnTo>
                  <a:lnTo>
                    <a:pt x="1471048" y="235131"/>
                  </a:lnTo>
                  <a:lnTo>
                    <a:pt x="1474224" y="233544"/>
                  </a:lnTo>
                  <a:lnTo>
                    <a:pt x="1477626" y="231730"/>
                  </a:lnTo>
                  <a:lnTo>
                    <a:pt x="1480801" y="229689"/>
                  </a:lnTo>
                  <a:lnTo>
                    <a:pt x="1483749" y="227422"/>
                  </a:lnTo>
                  <a:lnTo>
                    <a:pt x="1486698" y="225381"/>
                  </a:lnTo>
                  <a:lnTo>
                    <a:pt x="1489646" y="222660"/>
                  </a:lnTo>
                  <a:lnTo>
                    <a:pt x="1492141" y="220166"/>
                  </a:lnTo>
                  <a:lnTo>
                    <a:pt x="1494636" y="217445"/>
                  </a:lnTo>
                  <a:lnTo>
                    <a:pt x="1497131" y="214724"/>
                  </a:lnTo>
                  <a:lnTo>
                    <a:pt x="1499399" y="211777"/>
                  </a:lnTo>
                  <a:lnTo>
                    <a:pt x="1501667" y="208602"/>
                  </a:lnTo>
                  <a:lnTo>
                    <a:pt x="1503482" y="205655"/>
                  </a:lnTo>
                  <a:lnTo>
                    <a:pt x="1505523" y="202253"/>
                  </a:lnTo>
                  <a:lnTo>
                    <a:pt x="1507110" y="198852"/>
                  </a:lnTo>
                  <a:lnTo>
                    <a:pt x="1508698" y="195451"/>
                  </a:lnTo>
                  <a:lnTo>
                    <a:pt x="1510286" y="192050"/>
                  </a:lnTo>
                  <a:lnTo>
                    <a:pt x="1511420" y="188422"/>
                  </a:lnTo>
                  <a:lnTo>
                    <a:pt x="1512327" y="184568"/>
                  </a:lnTo>
                  <a:lnTo>
                    <a:pt x="1513461" y="180940"/>
                  </a:lnTo>
                  <a:lnTo>
                    <a:pt x="1513915" y="177085"/>
                  </a:lnTo>
                  <a:lnTo>
                    <a:pt x="1514368" y="173231"/>
                  </a:lnTo>
                  <a:lnTo>
                    <a:pt x="1514595" y="169376"/>
                  </a:lnTo>
                  <a:lnTo>
                    <a:pt x="1515049" y="165295"/>
                  </a:lnTo>
                  <a:lnTo>
                    <a:pt x="1514595" y="161213"/>
                  </a:lnTo>
                  <a:lnTo>
                    <a:pt x="1514368" y="157359"/>
                  </a:lnTo>
                  <a:lnTo>
                    <a:pt x="1513915" y="153504"/>
                  </a:lnTo>
                  <a:lnTo>
                    <a:pt x="1513461" y="149650"/>
                  </a:lnTo>
                  <a:lnTo>
                    <a:pt x="1512327" y="146022"/>
                  </a:lnTo>
                  <a:lnTo>
                    <a:pt x="1511420" y="142394"/>
                  </a:lnTo>
                  <a:lnTo>
                    <a:pt x="1510286" y="138766"/>
                  </a:lnTo>
                  <a:lnTo>
                    <a:pt x="1508698" y="135138"/>
                  </a:lnTo>
                  <a:lnTo>
                    <a:pt x="1507110" y="131737"/>
                  </a:lnTo>
                  <a:lnTo>
                    <a:pt x="1505523" y="128336"/>
                  </a:lnTo>
                  <a:lnTo>
                    <a:pt x="1503482" y="125161"/>
                  </a:lnTo>
                  <a:lnTo>
                    <a:pt x="1501667" y="122214"/>
                  </a:lnTo>
                  <a:lnTo>
                    <a:pt x="1499399" y="119039"/>
                  </a:lnTo>
                  <a:lnTo>
                    <a:pt x="1497131" y="116092"/>
                  </a:lnTo>
                  <a:lnTo>
                    <a:pt x="1494636" y="113371"/>
                  </a:lnTo>
                  <a:lnTo>
                    <a:pt x="1492141" y="110423"/>
                  </a:lnTo>
                  <a:lnTo>
                    <a:pt x="1489646" y="107929"/>
                  </a:lnTo>
                  <a:lnTo>
                    <a:pt x="1486698" y="105435"/>
                  </a:lnTo>
                  <a:lnTo>
                    <a:pt x="1483749" y="103168"/>
                  </a:lnTo>
                  <a:lnTo>
                    <a:pt x="1480801" y="101127"/>
                  </a:lnTo>
                  <a:lnTo>
                    <a:pt x="1477626" y="99086"/>
                  </a:lnTo>
                  <a:lnTo>
                    <a:pt x="1474224" y="97272"/>
                  </a:lnTo>
                  <a:lnTo>
                    <a:pt x="1471048" y="95458"/>
                  </a:lnTo>
                  <a:lnTo>
                    <a:pt x="1467419" y="93871"/>
                  </a:lnTo>
                  <a:lnTo>
                    <a:pt x="1464244" y="92511"/>
                  </a:lnTo>
                  <a:lnTo>
                    <a:pt x="1460615" y="91150"/>
                  </a:lnTo>
                  <a:lnTo>
                    <a:pt x="1456986" y="90243"/>
                  </a:lnTo>
                  <a:lnTo>
                    <a:pt x="1452904" y="89336"/>
                  </a:lnTo>
                  <a:lnTo>
                    <a:pt x="1449275" y="88656"/>
                  </a:lnTo>
                  <a:lnTo>
                    <a:pt x="1445419" y="88203"/>
                  </a:lnTo>
                  <a:lnTo>
                    <a:pt x="1441337" y="87976"/>
                  </a:lnTo>
                  <a:lnTo>
                    <a:pt x="1437481" y="87976"/>
                  </a:lnTo>
                  <a:lnTo>
                    <a:pt x="1433626" y="87976"/>
                  </a:lnTo>
                  <a:close/>
                  <a:moveTo>
                    <a:pt x="1330430" y="0"/>
                  </a:moveTo>
                  <a:lnTo>
                    <a:pt x="1334739" y="0"/>
                  </a:lnTo>
                  <a:lnTo>
                    <a:pt x="1539997" y="0"/>
                  </a:lnTo>
                  <a:lnTo>
                    <a:pt x="1544533" y="0"/>
                  </a:lnTo>
                  <a:lnTo>
                    <a:pt x="1548842" y="681"/>
                  </a:lnTo>
                  <a:lnTo>
                    <a:pt x="1553152" y="1814"/>
                  </a:lnTo>
                  <a:lnTo>
                    <a:pt x="1557234" y="3401"/>
                  </a:lnTo>
                  <a:lnTo>
                    <a:pt x="1560863" y="5215"/>
                  </a:lnTo>
                  <a:lnTo>
                    <a:pt x="1564492" y="7483"/>
                  </a:lnTo>
                  <a:lnTo>
                    <a:pt x="1568121" y="9750"/>
                  </a:lnTo>
                  <a:lnTo>
                    <a:pt x="1571296" y="12698"/>
                  </a:lnTo>
                  <a:lnTo>
                    <a:pt x="1574017" y="15872"/>
                  </a:lnTo>
                  <a:lnTo>
                    <a:pt x="1576512" y="19273"/>
                  </a:lnTo>
                  <a:lnTo>
                    <a:pt x="1578780" y="22901"/>
                  </a:lnTo>
                  <a:lnTo>
                    <a:pt x="1580595" y="26756"/>
                  </a:lnTo>
                  <a:lnTo>
                    <a:pt x="1582182" y="30837"/>
                  </a:lnTo>
                  <a:lnTo>
                    <a:pt x="1583090" y="34919"/>
                  </a:lnTo>
                  <a:lnTo>
                    <a:pt x="1583997" y="39453"/>
                  </a:lnTo>
                  <a:lnTo>
                    <a:pt x="1583997" y="43761"/>
                  </a:lnTo>
                  <a:lnTo>
                    <a:pt x="1583997" y="450762"/>
                  </a:lnTo>
                  <a:lnTo>
                    <a:pt x="2742963" y="450762"/>
                  </a:lnTo>
                  <a:lnTo>
                    <a:pt x="2749768" y="450762"/>
                  </a:lnTo>
                  <a:lnTo>
                    <a:pt x="2756345" y="451442"/>
                  </a:lnTo>
                  <a:lnTo>
                    <a:pt x="2762922" y="452349"/>
                  </a:lnTo>
                  <a:lnTo>
                    <a:pt x="2769499" y="453483"/>
                  </a:lnTo>
                  <a:lnTo>
                    <a:pt x="2775623" y="455070"/>
                  </a:lnTo>
                  <a:lnTo>
                    <a:pt x="2782200" y="456884"/>
                  </a:lnTo>
                  <a:lnTo>
                    <a:pt x="2788097" y="458925"/>
                  </a:lnTo>
                  <a:lnTo>
                    <a:pt x="2793994" y="461192"/>
                  </a:lnTo>
                  <a:lnTo>
                    <a:pt x="2799891" y="463686"/>
                  </a:lnTo>
                  <a:lnTo>
                    <a:pt x="2805788" y="466634"/>
                  </a:lnTo>
                  <a:lnTo>
                    <a:pt x="2811231" y="470035"/>
                  </a:lnTo>
                  <a:lnTo>
                    <a:pt x="2816675" y="473436"/>
                  </a:lnTo>
                  <a:lnTo>
                    <a:pt x="2821664" y="477064"/>
                  </a:lnTo>
                  <a:lnTo>
                    <a:pt x="2826654" y="480919"/>
                  </a:lnTo>
                  <a:lnTo>
                    <a:pt x="2831417" y="485000"/>
                  </a:lnTo>
                  <a:lnTo>
                    <a:pt x="2835953" y="489535"/>
                  </a:lnTo>
                  <a:lnTo>
                    <a:pt x="2840489" y="494070"/>
                  </a:lnTo>
                  <a:lnTo>
                    <a:pt x="2844571" y="498831"/>
                  </a:lnTo>
                  <a:lnTo>
                    <a:pt x="2848427" y="504046"/>
                  </a:lnTo>
                  <a:lnTo>
                    <a:pt x="2852056" y="509261"/>
                  </a:lnTo>
                  <a:lnTo>
                    <a:pt x="2855685" y="514249"/>
                  </a:lnTo>
                  <a:lnTo>
                    <a:pt x="2858860" y="520145"/>
                  </a:lnTo>
                  <a:lnTo>
                    <a:pt x="2861809" y="525813"/>
                  </a:lnTo>
                  <a:lnTo>
                    <a:pt x="2864530" y="531482"/>
                  </a:lnTo>
                  <a:lnTo>
                    <a:pt x="2866798" y="537377"/>
                  </a:lnTo>
                  <a:lnTo>
                    <a:pt x="2869066" y="543726"/>
                  </a:lnTo>
                  <a:lnTo>
                    <a:pt x="2870881" y="549848"/>
                  </a:lnTo>
                  <a:lnTo>
                    <a:pt x="2872015" y="556423"/>
                  </a:lnTo>
                  <a:lnTo>
                    <a:pt x="2873375" y="562772"/>
                  </a:lnTo>
                  <a:lnTo>
                    <a:pt x="2874056" y="569348"/>
                  </a:lnTo>
                  <a:lnTo>
                    <a:pt x="2874736" y="575923"/>
                  </a:lnTo>
                  <a:lnTo>
                    <a:pt x="2874963" y="582725"/>
                  </a:lnTo>
                  <a:lnTo>
                    <a:pt x="2874963" y="2311400"/>
                  </a:lnTo>
                  <a:lnTo>
                    <a:pt x="0" y="2311400"/>
                  </a:lnTo>
                  <a:lnTo>
                    <a:pt x="0" y="582725"/>
                  </a:lnTo>
                  <a:lnTo>
                    <a:pt x="227" y="575923"/>
                  </a:lnTo>
                  <a:lnTo>
                    <a:pt x="680" y="569348"/>
                  </a:lnTo>
                  <a:lnTo>
                    <a:pt x="1588" y="562772"/>
                  </a:lnTo>
                  <a:lnTo>
                    <a:pt x="2722" y="556423"/>
                  </a:lnTo>
                  <a:lnTo>
                    <a:pt x="4082" y="549848"/>
                  </a:lnTo>
                  <a:lnTo>
                    <a:pt x="5897" y="543726"/>
                  </a:lnTo>
                  <a:lnTo>
                    <a:pt x="7938" y="537377"/>
                  </a:lnTo>
                  <a:lnTo>
                    <a:pt x="10206" y="531482"/>
                  </a:lnTo>
                  <a:lnTo>
                    <a:pt x="13154" y="525813"/>
                  </a:lnTo>
                  <a:lnTo>
                    <a:pt x="16103" y="520145"/>
                  </a:lnTo>
                  <a:lnTo>
                    <a:pt x="19051" y="514249"/>
                  </a:lnTo>
                  <a:lnTo>
                    <a:pt x="22453" y="509261"/>
                  </a:lnTo>
                  <a:lnTo>
                    <a:pt x="26309" y="504046"/>
                  </a:lnTo>
                  <a:lnTo>
                    <a:pt x="30165" y="498831"/>
                  </a:lnTo>
                  <a:lnTo>
                    <a:pt x="34474" y="494070"/>
                  </a:lnTo>
                  <a:lnTo>
                    <a:pt x="38783" y="489535"/>
                  </a:lnTo>
                  <a:lnTo>
                    <a:pt x="43319" y="485000"/>
                  </a:lnTo>
                  <a:lnTo>
                    <a:pt x="48082" y="480919"/>
                  </a:lnTo>
                  <a:lnTo>
                    <a:pt x="53072" y="477064"/>
                  </a:lnTo>
                  <a:lnTo>
                    <a:pt x="58288" y="473436"/>
                  </a:lnTo>
                  <a:lnTo>
                    <a:pt x="63732" y="470035"/>
                  </a:lnTo>
                  <a:lnTo>
                    <a:pt x="69175" y="466634"/>
                  </a:lnTo>
                  <a:lnTo>
                    <a:pt x="74845" y="463686"/>
                  </a:lnTo>
                  <a:lnTo>
                    <a:pt x="80742" y="461192"/>
                  </a:lnTo>
                  <a:lnTo>
                    <a:pt x="86866" y="458925"/>
                  </a:lnTo>
                  <a:lnTo>
                    <a:pt x="92763" y="456884"/>
                  </a:lnTo>
                  <a:lnTo>
                    <a:pt x="99340" y="455070"/>
                  </a:lnTo>
                  <a:lnTo>
                    <a:pt x="105464" y="453483"/>
                  </a:lnTo>
                  <a:lnTo>
                    <a:pt x="112041" y="452349"/>
                  </a:lnTo>
                  <a:lnTo>
                    <a:pt x="118618" y="451442"/>
                  </a:lnTo>
                  <a:lnTo>
                    <a:pt x="125195" y="450762"/>
                  </a:lnTo>
                  <a:lnTo>
                    <a:pt x="132000" y="450762"/>
                  </a:lnTo>
                  <a:lnTo>
                    <a:pt x="1290739" y="450762"/>
                  </a:lnTo>
                  <a:lnTo>
                    <a:pt x="1290739" y="43761"/>
                  </a:lnTo>
                  <a:lnTo>
                    <a:pt x="1290966" y="39453"/>
                  </a:lnTo>
                  <a:lnTo>
                    <a:pt x="1291647" y="34919"/>
                  </a:lnTo>
                  <a:lnTo>
                    <a:pt x="1292781" y="30837"/>
                  </a:lnTo>
                  <a:lnTo>
                    <a:pt x="1294368" y="26756"/>
                  </a:lnTo>
                  <a:lnTo>
                    <a:pt x="1296183" y="22901"/>
                  </a:lnTo>
                  <a:lnTo>
                    <a:pt x="1298224" y="19273"/>
                  </a:lnTo>
                  <a:lnTo>
                    <a:pt x="1300719" y="15872"/>
                  </a:lnTo>
                  <a:lnTo>
                    <a:pt x="1303667" y="12698"/>
                  </a:lnTo>
                  <a:lnTo>
                    <a:pt x="1306842" y="9750"/>
                  </a:lnTo>
                  <a:lnTo>
                    <a:pt x="1310018" y="7483"/>
                  </a:lnTo>
                  <a:lnTo>
                    <a:pt x="1313647" y="5215"/>
                  </a:lnTo>
                  <a:lnTo>
                    <a:pt x="1317729" y="3401"/>
                  </a:lnTo>
                  <a:lnTo>
                    <a:pt x="1321811" y="1814"/>
                  </a:lnTo>
                  <a:lnTo>
                    <a:pt x="1325894" y="681"/>
                  </a:lnTo>
                  <a:lnTo>
                    <a:pt x="1330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4794" tIns="32397" rIns="64794" bIns="32397" anchor="ctr"/>
            <a:lstStyle/>
            <a:p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746" y="8410"/>
              <a:ext cx="4247" cy="13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 fontAlgn="auto"/>
              <a:r>
                <a:rPr lang="zh-CN" altLang="en-US" sz="2400" b="1" kern="600" dirty="0" smtClean="0">
                  <a:solidFill>
                    <a:srgbClr val="1977D7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立 德 树 人</a:t>
              </a:r>
              <a:endParaRPr lang="en-US" altLang="zh-CN" sz="2400" b="1" kern="600" dirty="0" smtClean="0">
                <a:solidFill>
                  <a:srgbClr val="1977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/>
              <a:r>
                <a:rPr lang="zh-CN" altLang="en-US" sz="2400" b="1" kern="600" dirty="0" smtClean="0">
                  <a:solidFill>
                    <a:srgbClr val="1977D7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初 心 最 美</a:t>
              </a:r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5075591" y="241902"/>
            <a:ext cx="4222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2.盘活联动机制，党建团队抱团行。</a:t>
            </a:r>
            <a:endParaRPr lang="zh-CN" altLang="en-US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Freeform 9"/>
          <p:cNvSpPr/>
          <p:nvPr/>
        </p:nvSpPr>
        <p:spPr bwMode="gray">
          <a:xfrm>
            <a:off x="4929158" y="3827369"/>
            <a:ext cx="1382713" cy="2332038"/>
          </a:xfrm>
          <a:custGeom>
            <a:avLst/>
            <a:gdLst>
              <a:gd name="T0" fmla="*/ 1467 w 1470"/>
              <a:gd name="T1" fmla="*/ 1246 h 2346"/>
              <a:gd name="T2" fmla="*/ 1444 w 1470"/>
              <a:gd name="T3" fmla="*/ 1390 h 2346"/>
              <a:gd name="T4" fmla="*/ 1400 w 1470"/>
              <a:gd name="T5" fmla="*/ 1529 h 2346"/>
              <a:gd name="T6" fmla="*/ 1339 w 1470"/>
              <a:gd name="T7" fmla="*/ 1662 h 2346"/>
              <a:gd name="T8" fmla="*/ 1267 w 1470"/>
              <a:gd name="T9" fmla="*/ 1784 h 2346"/>
              <a:gd name="T10" fmla="*/ 1187 w 1470"/>
              <a:gd name="T11" fmla="*/ 1898 h 2346"/>
              <a:gd name="T12" fmla="*/ 1102 w 1470"/>
              <a:gd name="T13" fmla="*/ 2002 h 2346"/>
              <a:gd name="T14" fmla="*/ 1019 w 1470"/>
              <a:gd name="T15" fmla="*/ 2094 h 2346"/>
              <a:gd name="T16" fmla="*/ 939 w 1470"/>
              <a:gd name="T17" fmla="*/ 2174 h 2346"/>
              <a:gd name="T18" fmla="*/ 866 w 1470"/>
              <a:gd name="T19" fmla="*/ 2240 h 2346"/>
              <a:gd name="T20" fmla="*/ 806 w 1470"/>
              <a:gd name="T21" fmla="*/ 2291 h 2346"/>
              <a:gd name="T22" fmla="*/ 763 w 1470"/>
              <a:gd name="T23" fmla="*/ 2326 h 2346"/>
              <a:gd name="T24" fmla="*/ 739 w 1470"/>
              <a:gd name="T25" fmla="*/ 2343 h 2346"/>
              <a:gd name="T26" fmla="*/ 732 w 1470"/>
              <a:gd name="T27" fmla="*/ 2343 h 2346"/>
              <a:gd name="T28" fmla="*/ 709 w 1470"/>
              <a:gd name="T29" fmla="*/ 2326 h 2346"/>
              <a:gd name="T30" fmla="*/ 665 w 1470"/>
              <a:gd name="T31" fmla="*/ 2291 h 2346"/>
              <a:gd name="T32" fmla="*/ 604 w 1470"/>
              <a:gd name="T33" fmla="*/ 2240 h 2346"/>
              <a:gd name="T34" fmla="*/ 532 w 1470"/>
              <a:gd name="T35" fmla="*/ 2174 h 2346"/>
              <a:gd name="T36" fmla="*/ 452 w 1470"/>
              <a:gd name="T37" fmla="*/ 2094 h 2346"/>
              <a:gd name="T38" fmla="*/ 367 w 1470"/>
              <a:gd name="T39" fmla="*/ 2002 h 2346"/>
              <a:gd name="T40" fmla="*/ 284 w 1470"/>
              <a:gd name="T41" fmla="*/ 1898 h 2346"/>
              <a:gd name="T42" fmla="*/ 204 w 1470"/>
              <a:gd name="T43" fmla="*/ 1784 h 2346"/>
              <a:gd name="T44" fmla="*/ 131 w 1470"/>
              <a:gd name="T45" fmla="*/ 1662 h 2346"/>
              <a:gd name="T46" fmla="*/ 71 w 1470"/>
              <a:gd name="T47" fmla="*/ 1529 h 2346"/>
              <a:gd name="T48" fmla="*/ 27 w 1470"/>
              <a:gd name="T49" fmla="*/ 1390 h 2346"/>
              <a:gd name="T50" fmla="*/ 4 w 1470"/>
              <a:gd name="T51" fmla="*/ 1246 h 2346"/>
              <a:gd name="T52" fmla="*/ 4 w 1470"/>
              <a:gd name="T53" fmla="*/ 1099 h 2346"/>
              <a:gd name="T54" fmla="*/ 27 w 1470"/>
              <a:gd name="T55" fmla="*/ 954 h 2346"/>
              <a:gd name="T56" fmla="*/ 71 w 1470"/>
              <a:gd name="T57" fmla="*/ 816 h 2346"/>
              <a:gd name="T58" fmla="*/ 131 w 1470"/>
              <a:gd name="T59" fmla="*/ 684 h 2346"/>
              <a:gd name="T60" fmla="*/ 204 w 1470"/>
              <a:gd name="T61" fmla="*/ 560 h 2346"/>
              <a:gd name="T62" fmla="*/ 284 w 1470"/>
              <a:gd name="T63" fmla="*/ 446 h 2346"/>
              <a:gd name="T64" fmla="*/ 367 w 1470"/>
              <a:gd name="T65" fmla="*/ 343 h 2346"/>
              <a:gd name="T66" fmla="*/ 452 w 1470"/>
              <a:gd name="T67" fmla="*/ 251 h 2346"/>
              <a:gd name="T68" fmla="*/ 532 w 1470"/>
              <a:gd name="T69" fmla="*/ 171 h 2346"/>
              <a:gd name="T70" fmla="*/ 604 w 1470"/>
              <a:gd name="T71" fmla="*/ 105 h 2346"/>
              <a:gd name="T72" fmla="*/ 665 w 1470"/>
              <a:gd name="T73" fmla="*/ 55 h 2346"/>
              <a:gd name="T74" fmla="*/ 709 w 1470"/>
              <a:gd name="T75" fmla="*/ 19 h 2346"/>
              <a:gd name="T76" fmla="*/ 732 w 1470"/>
              <a:gd name="T77" fmla="*/ 1 h 2346"/>
              <a:gd name="T78" fmla="*/ 739 w 1470"/>
              <a:gd name="T79" fmla="*/ 1 h 2346"/>
              <a:gd name="T80" fmla="*/ 763 w 1470"/>
              <a:gd name="T81" fmla="*/ 19 h 2346"/>
              <a:gd name="T82" fmla="*/ 806 w 1470"/>
              <a:gd name="T83" fmla="*/ 55 h 2346"/>
              <a:gd name="T84" fmla="*/ 866 w 1470"/>
              <a:gd name="T85" fmla="*/ 105 h 2346"/>
              <a:gd name="T86" fmla="*/ 939 w 1470"/>
              <a:gd name="T87" fmla="*/ 171 h 2346"/>
              <a:gd name="T88" fmla="*/ 1019 w 1470"/>
              <a:gd name="T89" fmla="*/ 251 h 2346"/>
              <a:gd name="T90" fmla="*/ 1102 w 1470"/>
              <a:gd name="T91" fmla="*/ 343 h 2346"/>
              <a:gd name="T92" fmla="*/ 1187 w 1470"/>
              <a:gd name="T93" fmla="*/ 446 h 2346"/>
              <a:gd name="T94" fmla="*/ 1267 w 1470"/>
              <a:gd name="T95" fmla="*/ 560 h 2346"/>
              <a:gd name="T96" fmla="*/ 1339 w 1470"/>
              <a:gd name="T97" fmla="*/ 684 h 2346"/>
              <a:gd name="T98" fmla="*/ 1400 w 1470"/>
              <a:gd name="T99" fmla="*/ 816 h 2346"/>
              <a:gd name="T100" fmla="*/ 1444 w 1470"/>
              <a:gd name="T101" fmla="*/ 954 h 2346"/>
              <a:gd name="T102" fmla="*/ 1467 w 1470"/>
              <a:gd name="T103" fmla="*/ 1099 h 2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5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5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40"/>
                </a:lnTo>
                <a:lnTo>
                  <a:pt x="835" y="2266"/>
                </a:lnTo>
                <a:lnTo>
                  <a:pt x="806" y="2291"/>
                </a:lnTo>
                <a:lnTo>
                  <a:pt x="783" y="2310"/>
                </a:lnTo>
                <a:lnTo>
                  <a:pt x="763" y="2326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6"/>
                </a:lnTo>
                <a:lnTo>
                  <a:pt x="688" y="2310"/>
                </a:lnTo>
                <a:lnTo>
                  <a:pt x="665" y="2291"/>
                </a:lnTo>
                <a:lnTo>
                  <a:pt x="636" y="2266"/>
                </a:lnTo>
                <a:lnTo>
                  <a:pt x="604" y="2240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5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5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9"/>
                </a:lnTo>
                <a:lnTo>
                  <a:pt x="13" y="1026"/>
                </a:lnTo>
                <a:lnTo>
                  <a:pt x="27" y="954"/>
                </a:lnTo>
                <a:lnTo>
                  <a:pt x="48" y="884"/>
                </a:lnTo>
                <a:lnTo>
                  <a:pt x="71" y="816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5"/>
                </a:lnTo>
                <a:lnTo>
                  <a:pt x="452" y="251"/>
                </a:lnTo>
                <a:lnTo>
                  <a:pt x="493" y="210"/>
                </a:lnTo>
                <a:lnTo>
                  <a:pt x="532" y="171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1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5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6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6"/>
                </a:lnTo>
                <a:lnTo>
                  <a:pt x="1467" y="1099"/>
                </a:lnTo>
                <a:lnTo>
                  <a:pt x="1470" y="1173"/>
                </a:lnTo>
              </a:path>
            </a:pathLst>
          </a:custGeom>
          <a:gradFill rotWithShape="1">
            <a:gsLst>
              <a:gs pos="0">
                <a:srgbClr val="FF0066">
                  <a:gamma/>
                  <a:tint val="33333"/>
                  <a:invGamma/>
                </a:srgbClr>
              </a:gs>
              <a:gs pos="100000">
                <a:srgbClr val="FF0066"/>
              </a:gs>
            </a:gsLst>
            <a:lin ang="540000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Freeform 7"/>
          <p:cNvSpPr/>
          <p:nvPr/>
        </p:nvSpPr>
        <p:spPr bwMode="gray">
          <a:xfrm rot="575181">
            <a:off x="3392458" y="2463706"/>
            <a:ext cx="2517775" cy="1333500"/>
          </a:xfrm>
          <a:custGeom>
            <a:avLst/>
            <a:gdLst>
              <a:gd name="T0" fmla="*/ 1451 w 2032"/>
              <a:gd name="T1" fmla="*/ 175 h 1536"/>
              <a:gd name="T2" fmla="*/ 1572 w 2032"/>
              <a:gd name="T3" fmla="*/ 277 h 1536"/>
              <a:gd name="T4" fmla="*/ 1676 w 2032"/>
              <a:gd name="T5" fmla="*/ 395 h 1536"/>
              <a:gd name="T6" fmla="*/ 1763 w 2032"/>
              <a:gd name="T7" fmla="*/ 525 h 1536"/>
              <a:gd name="T8" fmla="*/ 1835 w 2032"/>
              <a:gd name="T9" fmla="*/ 660 h 1536"/>
              <a:gd name="T10" fmla="*/ 1893 w 2032"/>
              <a:gd name="T11" fmla="*/ 798 h 1536"/>
              <a:gd name="T12" fmla="*/ 1940 w 2032"/>
              <a:gd name="T13" fmla="*/ 929 h 1536"/>
              <a:gd name="T14" fmla="*/ 1975 w 2032"/>
              <a:gd name="T15" fmla="*/ 1053 h 1536"/>
              <a:gd name="T16" fmla="*/ 2000 w 2032"/>
              <a:gd name="T17" fmla="*/ 1161 h 1536"/>
              <a:gd name="T18" fmla="*/ 2017 w 2032"/>
              <a:gd name="T19" fmla="*/ 1250 h 1536"/>
              <a:gd name="T20" fmla="*/ 2026 w 2032"/>
              <a:gd name="T21" fmla="*/ 1316 h 1536"/>
              <a:gd name="T22" fmla="*/ 2030 w 2032"/>
              <a:gd name="T23" fmla="*/ 1349 h 1536"/>
              <a:gd name="T24" fmla="*/ 2027 w 2032"/>
              <a:gd name="T25" fmla="*/ 1356 h 1536"/>
              <a:gd name="T26" fmla="*/ 1998 w 2032"/>
              <a:gd name="T27" fmla="*/ 1368 h 1536"/>
              <a:gd name="T28" fmla="*/ 1941 w 2032"/>
              <a:gd name="T29" fmla="*/ 1390 h 1536"/>
              <a:gd name="T30" fmla="*/ 1861 w 2032"/>
              <a:gd name="T31" fmla="*/ 1419 h 1536"/>
              <a:gd name="T32" fmla="*/ 1762 w 2032"/>
              <a:gd name="T33" fmla="*/ 1450 h 1536"/>
              <a:gd name="T34" fmla="*/ 1647 w 2032"/>
              <a:gd name="T35" fmla="*/ 1480 h 1536"/>
              <a:gd name="T36" fmla="*/ 1517 w 2032"/>
              <a:gd name="T37" fmla="*/ 1507 h 1536"/>
              <a:gd name="T38" fmla="*/ 1377 w 2032"/>
              <a:gd name="T39" fmla="*/ 1527 h 1536"/>
              <a:gd name="T40" fmla="*/ 1231 w 2032"/>
              <a:gd name="T41" fmla="*/ 1536 h 1536"/>
              <a:gd name="T42" fmla="*/ 1082 w 2032"/>
              <a:gd name="T43" fmla="*/ 1532 h 1536"/>
              <a:gd name="T44" fmla="*/ 933 w 2032"/>
              <a:gd name="T45" fmla="*/ 1511 h 1536"/>
              <a:gd name="T46" fmla="*/ 788 w 2032"/>
              <a:gd name="T47" fmla="*/ 1469 h 1536"/>
              <a:gd name="T48" fmla="*/ 648 w 2032"/>
              <a:gd name="T49" fmla="*/ 1405 h 1536"/>
              <a:gd name="T50" fmla="*/ 518 w 2032"/>
              <a:gd name="T51" fmla="*/ 1313 h 1536"/>
              <a:gd name="T52" fmla="*/ 405 w 2032"/>
              <a:gd name="T53" fmla="*/ 1202 h 1536"/>
              <a:gd name="T54" fmla="*/ 311 w 2032"/>
              <a:gd name="T55" fmla="*/ 1076 h 1536"/>
              <a:gd name="T56" fmla="*/ 230 w 2032"/>
              <a:gd name="T57" fmla="*/ 944 h 1536"/>
              <a:gd name="T58" fmla="*/ 166 w 2032"/>
              <a:gd name="T59" fmla="*/ 806 h 1536"/>
              <a:gd name="T60" fmla="*/ 114 w 2032"/>
              <a:gd name="T61" fmla="*/ 672 h 1536"/>
              <a:gd name="T62" fmla="*/ 73 w 2032"/>
              <a:gd name="T63" fmla="*/ 542 h 1536"/>
              <a:gd name="T64" fmla="*/ 44 w 2032"/>
              <a:gd name="T65" fmla="*/ 427 h 1536"/>
              <a:gd name="T66" fmla="*/ 22 w 2032"/>
              <a:gd name="T67" fmla="*/ 326 h 1536"/>
              <a:gd name="T68" fmla="*/ 9 w 2032"/>
              <a:gd name="T69" fmla="*/ 249 h 1536"/>
              <a:gd name="T70" fmla="*/ 3 w 2032"/>
              <a:gd name="T71" fmla="*/ 199 h 1536"/>
              <a:gd name="T72" fmla="*/ 0 w 2032"/>
              <a:gd name="T73" fmla="*/ 182 h 1536"/>
              <a:gd name="T74" fmla="*/ 16 w 2032"/>
              <a:gd name="T75" fmla="*/ 175 h 1536"/>
              <a:gd name="T76" fmla="*/ 58 w 2032"/>
              <a:gd name="T77" fmla="*/ 157 h 1536"/>
              <a:gd name="T78" fmla="*/ 127 w 2032"/>
              <a:gd name="T79" fmla="*/ 131 h 1536"/>
              <a:gd name="T80" fmla="*/ 217 w 2032"/>
              <a:gd name="T81" fmla="*/ 102 h 1536"/>
              <a:gd name="T82" fmla="*/ 325 w 2032"/>
              <a:gd name="T83" fmla="*/ 70 h 1536"/>
              <a:gd name="T84" fmla="*/ 449 w 2032"/>
              <a:gd name="T85" fmla="*/ 42 h 1536"/>
              <a:gd name="T86" fmla="*/ 583 w 2032"/>
              <a:gd name="T87" fmla="*/ 17 h 1536"/>
              <a:gd name="T88" fmla="*/ 726 w 2032"/>
              <a:gd name="T89" fmla="*/ 2 h 1536"/>
              <a:gd name="T90" fmla="*/ 875 w 2032"/>
              <a:gd name="T91" fmla="*/ 0 h 1536"/>
              <a:gd name="T92" fmla="*/ 1024 w 2032"/>
              <a:gd name="T93" fmla="*/ 11 h 1536"/>
              <a:gd name="T94" fmla="*/ 1173 w 2032"/>
              <a:gd name="T95" fmla="*/ 43 h 1536"/>
              <a:gd name="T96" fmla="*/ 1314 w 2032"/>
              <a:gd name="T97" fmla="*/ 96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032" h="1536">
                <a:moveTo>
                  <a:pt x="1383" y="131"/>
                </a:moveTo>
                <a:lnTo>
                  <a:pt x="1451" y="175"/>
                </a:lnTo>
                <a:lnTo>
                  <a:pt x="1514" y="223"/>
                </a:lnTo>
                <a:lnTo>
                  <a:pt x="1572" y="277"/>
                </a:lnTo>
                <a:lnTo>
                  <a:pt x="1626" y="334"/>
                </a:lnTo>
                <a:lnTo>
                  <a:pt x="1676" y="395"/>
                </a:lnTo>
                <a:lnTo>
                  <a:pt x="1721" y="459"/>
                </a:lnTo>
                <a:lnTo>
                  <a:pt x="1763" y="525"/>
                </a:lnTo>
                <a:lnTo>
                  <a:pt x="1801" y="592"/>
                </a:lnTo>
                <a:lnTo>
                  <a:pt x="1835" y="660"/>
                </a:lnTo>
                <a:lnTo>
                  <a:pt x="1866" y="729"/>
                </a:lnTo>
                <a:lnTo>
                  <a:pt x="1893" y="798"/>
                </a:lnTo>
                <a:lnTo>
                  <a:pt x="1918" y="865"/>
                </a:lnTo>
                <a:lnTo>
                  <a:pt x="1940" y="929"/>
                </a:lnTo>
                <a:lnTo>
                  <a:pt x="1957" y="993"/>
                </a:lnTo>
                <a:lnTo>
                  <a:pt x="1975" y="1053"/>
                </a:lnTo>
                <a:lnTo>
                  <a:pt x="1988" y="1108"/>
                </a:lnTo>
                <a:lnTo>
                  <a:pt x="2000" y="1161"/>
                </a:lnTo>
                <a:lnTo>
                  <a:pt x="2008" y="1209"/>
                </a:lnTo>
                <a:lnTo>
                  <a:pt x="2017" y="1250"/>
                </a:lnTo>
                <a:lnTo>
                  <a:pt x="2022" y="1286"/>
                </a:lnTo>
                <a:lnTo>
                  <a:pt x="2026" y="1316"/>
                </a:lnTo>
                <a:lnTo>
                  <a:pt x="2029" y="1336"/>
                </a:lnTo>
                <a:lnTo>
                  <a:pt x="2030" y="1349"/>
                </a:lnTo>
                <a:lnTo>
                  <a:pt x="2032" y="1355"/>
                </a:lnTo>
                <a:lnTo>
                  <a:pt x="2027" y="1356"/>
                </a:lnTo>
                <a:lnTo>
                  <a:pt x="2016" y="1361"/>
                </a:lnTo>
                <a:lnTo>
                  <a:pt x="1998" y="1368"/>
                </a:lnTo>
                <a:lnTo>
                  <a:pt x="1972" y="1378"/>
                </a:lnTo>
                <a:lnTo>
                  <a:pt x="1941" y="1390"/>
                </a:lnTo>
                <a:lnTo>
                  <a:pt x="1905" y="1405"/>
                </a:lnTo>
                <a:lnTo>
                  <a:pt x="1861" y="1419"/>
                </a:lnTo>
                <a:lnTo>
                  <a:pt x="1814" y="1434"/>
                </a:lnTo>
                <a:lnTo>
                  <a:pt x="1762" y="1450"/>
                </a:lnTo>
                <a:lnTo>
                  <a:pt x="1707" y="1466"/>
                </a:lnTo>
                <a:lnTo>
                  <a:pt x="1647" y="1480"/>
                </a:lnTo>
                <a:lnTo>
                  <a:pt x="1583" y="1495"/>
                </a:lnTo>
                <a:lnTo>
                  <a:pt x="1517" y="1507"/>
                </a:lnTo>
                <a:lnTo>
                  <a:pt x="1448" y="1518"/>
                </a:lnTo>
                <a:lnTo>
                  <a:pt x="1377" y="1527"/>
                </a:lnTo>
                <a:lnTo>
                  <a:pt x="1305" y="1533"/>
                </a:lnTo>
                <a:lnTo>
                  <a:pt x="1231" y="1536"/>
                </a:lnTo>
                <a:lnTo>
                  <a:pt x="1157" y="1536"/>
                </a:lnTo>
                <a:lnTo>
                  <a:pt x="1082" y="1532"/>
                </a:lnTo>
                <a:lnTo>
                  <a:pt x="1008" y="1524"/>
                </a:lnTo>
                <a:lnTo>
                  <a:pt x="933" y="1511"/>
                </a:lnTo>
                <a:lnTo>
                  <a:pt x="859" y="1494"/>
                </a:lnTo>
                <a:lnTo>
                  <a:pt x="788" y="1469"/>
                </a:lnTo>
                <a:lnTo>
                  <a:pt x="716" y="1440"/>
                </a:lnTo>
                <a:lnTo>
                  <a:pt x="648" y="1405"/>
                </a:lnTo>
                <a:lnTo>
                  <a:pt x="580" y="1361"/>
                </a:lnTo>
                <a:lnTo>
                  <a:pt x="518" y="1313"/>
                </a:lnTo>
                <a:lnTo>
                  <a:pt x="459" y="1259"/>
                </a:lnTo>
                <a:lnTo>
                  <a:pt x="405" y="1202"/>
                </a:lnTo>
                <a:lnTo>
                  <a:pt x="356" y="1141"/>
                </a:lnTo>
                <a:lnTo>
                  <a:pt x="311" y="1076"/>
                </a:lnTo>
                <a:lnTo>
                  <a:pt x="268" y="1011"/>
                </a:lnTo>
                <a:lnTo>
                  <a:pt x="230" y="944"/>
                </a:lnTo>
                <a:lnTo>
                  <a:pt x="197" y="875"/>
                </a:lnTo>
                <a:lnTo>
                  <a:pt x="166" y="806"/>
                </a:lnTo>
                <a:lnTo>
                  <a:pt x="138" y="738"/>
                </a:lnTo>
                <a:lnTo>
                  <a:pt x="114" y="672"/>
                </a:lnTo>
                <a:lnTo>
                  <a:pt x="92" y="607"/>
                </a:lnTo>
                <a:lnTo>
                  <a:pt x="73" y="542"/>
                </a:lnTo>
                <a:lnTo>
                  <a:pt x="57" y="482"/>
                </a:lnTo>
                <a:lnTo>
                  <a:pt x="44" y="427"/>
                </a:lnTo>
                <a:lnTo>
                  <a:pt x="32" y="375"/>
                </a:lnTo>
                <a:lnTo>
                  <a:pt x="22" y="326"/>
                </a:lnTo>
                <a:lnTo>
                  <a:pt x="15" y="286"/>
                </a:lnTo>
                <a:lnTo>
                  <a:pt x="9" y="249"/>
                </a:lnTo>
                <a:lnTo>
                  <a:pt x="4" y="220"/>
                </a:lnTo>
                <a:lnTo>
                  <a:pt x="3" y="199"/>
                </a:lnTo>
                <a:lnTo>
                  <a:pt x="0" y="186"/>
                </a:lnTo>
                <a:lnTo>
                  <a:pt x="0" y="182"/>
                </a:lnTo>
                <a:lnTo>
                  <a:pt x="4" y="179"/>
                </a:lnTo>
                <a:lnTo>
                  <a:pt x="16" y="175"/>
                </a:lnTo>
                <a:lnTo>
                  <a:pt x="33" y="167"/>
                </a:lnTo>
                <a:lnTo>
                  <a:pt x="58" y="157"/>
                </a:lnTo>
                <a:lnTo>
                  <a:pt x="90" y="145"/>
                </a:lnTo>
                <a:lnTo>
                  <a:pt x="127" y="131"/>
                </a:lnTo>
                <a:lnTo>
                  <a:pt x="169" y="116"/>
                </a:lnTo>
                <a:lnTo>
                  <a:pt x="217" y="102"/>
                </a:lnTo>
                <a:lnTo>
                  <a:pt x="270" y="86"/>
                </a:lnTo>
                <a:lnTo>
                  <a:pt x="325" y="70"/>
                </a:lnTo>
                <a:lnTo>
                  <a:pt x="385" y="55"/>
                </a:lnTo>
                <a:lnTo>
                  <a:pt x="449" y="42"/>
                </a:lnTo>
                <a:lnTo>
                  <a:pt x="515" y="29"/>
                </a:lnTo>
                <a:lnTo>
                  <a:pt x="583" y="17"/>
                </a:lnTo>
                <a:lnTo>
                  <a:pt x="653" y="8"/>
                </a:lnTo>
                <a:lnTo>
                  <a:pt x="726" y="2"/>
                </a:lnTo>
                <a:lnTo>
                  <a:pt x="801" y="0"/>
                </a:lnTo>
                <a:lnTo>
                  <a:pt x="875" y="0"/>
                </a:lnTo>
                <a:lnTo>
                  <a:pt x="949" y="4"/>
                </a:lnTo>
                <a:lnTo>
                  <a:pt x="1024" y="11"/>
                </a:lnTo>
                <a:lnTo>
                  <a:pt x="1098" y="24"/>
                </a:lnTo>
                <a:lnTo>
                  <a:pt x="1173" y="43"/>
                </a:lnTo>
                <a:lnTo>
                  <a:pt x="1244" y="67"/>
                </a:lnTo>
                <a:lnTo>
                  <a:pt x="1314" y="96"/>
                </a:lnTo>
                <a:lnTo>
                  <a:pt x="1383" y="131"/>
                </a:lnTo>
              </a:path>
            </a:pathLst>
          </a:custGeom>
          <a:gradFill rotWithShape="1">
            <a:gsLst>
              <a:gs pos="0">
                <a:srgbClr val="00B1F0"/>
              </a:gs>
              <a:gs pos="100000">
                <a:srgbClr val="00B1F0">
                  <a:gamma/>
                  <a:tint val="33333"/>
                  <a:invGamma/>
                </a:srgbClr>
              </a:gs>
            </a:gsLst>
            <a:lin ang="270000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Freeform 8"/>
          <p:cNvSpPr/>
          <p:nvPr/>
        </p:nvSpPr>
        <p:spPr bwMode="gray">
          <a:xfrm rot="21119171">
            <a:off x="3386108" y="3759106"/>
            <a:ext cx="2533650" cy="1335088"/>
          </a:xfrm>
          <a:custGeom>
            <a:avLst/>
            <a:gdLst>
              <a:gd name="T0" fmla="*/ 717 w 2032"/>
              <a:gd name="T1" fmla="*/ 96 h 1536"/>
              <a:gd name="T2" fmla="*/ 860 w 2032"/>
              <a:gd name="T3" fmla="*/ 43 h 1536"/>
              <a:gd name="T4" fmla="*/ 1008 w 2032"/>
              <a:gd name="T5" fmla="*/ 11 h 1536"/>
              <a:gd name="T6" fmla="*/ 1157 w 2032"/>
              <a:gd name="T7" fmla="*/ 0 h 1536"/>
              <a:gd name="T8" fmla="*/ 1306 w 2032"/>
              <a:gd name="T9" fmla="*/ 3 h 1536"/>
              <a:gd name="T10" fmla="*/ 1449 w 2032"/>
              <a:gd name="T11" fmla="*/ 17 h 1536"/>
              <a:gd name="T12" fmla="*/ 1583 w 2032"/>
              <a:gd name="T13" fmla="*/ 42 h 1536"/>
              <a:gd name="T14" fmla="*/ 1707 w 2032"/>
              <a:gd name="T15" fmla="*/ 70 h 1536"/>
              <a:gd name="T16" fmla="*/ 1815 w 2032"/>
              <a:gd name="T17" fmla="*/ 102 h 1536"/>
              <a:gd name="T18" fmla="*/ 1905 w 2032"/>
              <a:gd name="T19" fmla="*/ 131 h 1536"/>
              <a:gd name="T20" fmla="*/ 1972 w 2032"/>
              <a:gd name="T21" fmla="*/ 157 h 1536"/>
              <a:gd name="T22" fmla="*/ 2016 w 2032"/>
              <a:gd name="T23" fmla="*/ 175 h 1536"/>
              <a:gd name="T24" fmla="*/ 2032 w 2032"/>
              <a:gd name="T25" fmla="*/ 182 h 1536"/>
              <a:gd name="T26" fmla="*/ 2029 w 2032"/>
              <a:gd name="T27" fmla="*/ 200 h 1536"/>
              <a:gd name="T28" fmla="*/ 2022 w 2032"/>
              <a:gd name="T29" fmla="*/ 249 h 1536"/>
              <a:gd name="T30" fmla="*/ 2009 w 2032"/>
              <a:gd name="T31" fmla="*/ 326 h 1536"/>
              <a:gd name="T32" fmla="*/ 1989 w 2032"/>
              <a:gd name="T33" fmla="*/ 427 h 1536"/>
              <a:gd name="T34" fmla="*/ 1958 w 2032"/>
              <a:gd name="T35" fmla="*/ 542 h 1536"/>
              <a:gd name="T36" fmla="*/ 1919 w 2032"/>
              <a:gd name="T37" fmla="*/ 672 h 1536"/>
              <a:gd name="T38" fmla="*/ 1866 w 2032"/>
              <a:gd name="T39" fmla="*/ 806 h 1536"/>
              <a:gd name="T40" fmla="*/ 1802 w 2032"/>
              <a:gd name="T41" fmla="*/ 944 h 1536"/>
              <a:gd name="T42" fmla="*/ 1722 w 2032"/>
              <a:gd name="T43" fmla="*/ 1076 h 1536"/>
              <a:gd name="T44" fmla="*/ 1627 w 2032"/>
              <a:gd name="T45" fmla="*/ 1202 h 1536"/>
              <a:gd name="T46" fmla="*/ 1514 w 2032"/>
              <a:gd name="T47" fmla="*/ 1313 h 1536"/>
              <a:gd name="T48" fmla="*/ 1383 w 2032"/>
              <a:gd name="T49" fmla="*/ 1405 h 1536"/>
              <a:gd name="T50" fmla="*/ 1245 w 2032"/>
              <a:gd name="T51" fmla="*/ 1469 h 1536"/>
              <a:gd name="T52" fmla="*/ 1099 w 2032"/>
              <a:gd name="T53" fmla="*/ 1511 h 1536"/>
              <a:gd name="T54" fmla="*/ 950 w 2032"/>
              <a:gd name="T55" fmla="*/ 1532 h 1536"/>
              <a:gd name="T56" fmla="*/ 801 w 2032"/>
              <a:gd name="T57" fmla="*/ 1536 h 1536"/>
              <a:gd name="T58" fmla="*/ 654 w 2032"/>
              <a:gd name="T59" fmla="*/ 1527 h 1536"/>
              <a:gd name="T60" fmla="*/ 515 w 2032"/>
              <a:gd name="T61" fmla="*/ 1507 h 1536"/>
              <a:gd name="T62" fmla="*/ 385 w 2032"/>
              <a:gd name="T63" fmla="*/ 1481 h 1536"/>
              <a:gd name="T64" fmla="*/ 270 w 2032"/>
              <a:gd name="T65" fmla="*/ 1450 h 1536"/>
              <a:gd name="T66" fmla="*/ 170 w 2032"/>
              <a:gd name="T67" fmla="*/ 1419 h 1536"/>
              <a:gd name="T68" fmla="*/ 91 w 2032"/>
              <a:gd name="T69" fmla="*/ 1390 h 1536"/>
              <a:gd name="T70" fmla="*/ 34 w 2032"/>
              <a:gd name="T71" fmla="*/ 1368 h 1536"/>
              <a:gd name="T72" fmla="*/ 5 w 2032"/>
              <a:gd name="T73" fmla="*/ 1357 h 1536"/>
              <a:gd name="T74" fmla="*/ 0 w 2032"/>
              <a:gd name="T75" fmla="*/ 1349 h 1536"/>
              <a:gd name="T76" fmla="*/ 5 w 2032"/>
              <a:gd name="T77" fmla="*/ 1316 h 1536"/>
              <a:gd name="T78" fmla="*/ 15 w 2032"/>
              <a:gd name="T79" fmla="*/ 1250 h 1536"/>
              <a:gd name="T80" fmla="*/ 33 w 2032"/>
              <a:gd name="T81" fmla="*/ 1161 h 1536"/>
              <a:gd name="T82" fmla="*/ 57 w 2032"/>
              <a:gd name="T83" fmla="*/ 1053 h 1536"/>
              <a:gd name="T84" fmla="*/ 92 w 2032"/>
              <a:gd name="T85" fmla="*/ 929 h 1536"/>
              <a:gd name="T86" fmla="*/ 139 w 2032"/>
              <a:gd name="T87" fmla="*/ 798 h 1536"/>
              <a:gd name="T88" fmla="*/ 197 w 2032"/>
              <a:gd name="T89" fmla="*/ 661 h 1536"/>
              <a:gd name="T90" fmla="*/ 269 w 2032"/>
              <a:gd name="T91" fmla="*/ 525 h 1536"/>
              <a:gd name="T92" fmla="*/ 356 w 2032"/>
              <a:gd name="T93" fmla="*/ 395 h 1536"/>
              <a:gd name="T94" fmla="*/ 460 w 2032"/>
              <a:gd name="T95" fmla="*/ 277 h 1536"/>
              <a:gd name="T96" fmla="*/ 581 w 2032"/>
              <a:gd name="T97" fmla="*/ 175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032" h="1536">
                <a:moveTo>
                  <a:pt x="648" y="131"/>
                </a:moveTo>
                <a:lnTo>
                  <a:pt x="717" y="96"/>
                </a:lnTo>
                <a:lnTo>
                  <a:pt x="788" y="67"/>
                </a:lnTo>
                <a:lnTo>
                  <a:pt x="860" y="43"/>
                </a:lnTo>
                <a:lnTo>
                  <a:pt x="934" y="24"/>
                </a:lnTo>
                <a:lnTo>
                  <a:pt x="1008" y="11"/>
                </a:lnTo>
                <a:lnTo>
                  <a:pt x="1083" y="4"/>
                </a:lnTo>
                <a:lnTo>
                  <a:pt x="1157" y="0"/>
                </a:lnTo>
                <a:lnTo>
                  <a:pt x="1232" y="0"/>
                </a:lnTo>
                <a:lnTo>
                  <a:pt x="1306" y="3"/>
                </a:lnTo>
                <a:lnTo>
                  <a:pt x="1377" y="8"/>
                </a:lnTo>
                <a:lnTo>
                  <a:pt x="1449" y="17"/>
                </a:lnTo>
                <a:lnTo>
                  <a:pt x="1517" y="29"/>
                </a:lnTo>
                <a:lnTo>
                  <a:pt x="1583" y="42"/>
                </a:lnTo>
                <a:lnTo>
                  <a:pt x="1647" y="55"/>
                </a:lnTo>
                <a:lnTo>
                  <a:pt x="1707" y="70"/>
                </a:lnTo>
                <a:lnTo>
                  <a:pt x="1762" y="86"/>
                </a:lnTo>
                <a:lnTo>
                  <a:pt x="1815" y="102"/>
                </a:lnTo>
                <a:lnTo>
                  <a:pt x="1862" y="116"/>
                </a:lnTo>
                <a:lnTo>
                  <a:pt x="1905" y="131"/>
                </a:lnTo>
                <a:lnTo>
                  <a:pt x="1942" y="146"/>
                </a:lnTo>
                <a:lnTo>
                  <a:pt x="1972" y="157"/>
                </a:lnTo>
                <a:lnTo>
                  <a:pt x="1999" y="167"/>
                </a:lnTo>
                <a:lnTo>
                  <a:pt x="2016" y="175"/>
                </a:lnTo>
                <a:lnTo>
                  <a:pt x="2028" y="179"/>
                </a:lnTo>
                <a:lnTo>
                  <a:pt x="2032" y="182"/>
                </a:lnTo>
                <a:lnTo>
                  <a:pt x="2031" y="186"/>
                </a:lnTo>
                <a:lnTo>
                  <a:pt x="2029" y="200"/>
                </a:lnTo>
                <a:lnTo>
                  <a:pt x="2026" y="220"/>
                </a:lnTo>
                <a:lnTo>
                  <a:pt x="2022" y="249"/>
                </a:lnTo>
                <a:lnTo>
                  <a:pt x="2018" y="286"/>
                </a:lnTo>
                <a:lnTo>
                  <a:pt x="2009" y="326"/>
                </a:lnTo>
                <a:lnTo>
                  <a:pt x="2000" y="375"/>
                </a:lnTo>
                <a:lnTo>
                  <a:pt x="1989" y="427"/>
                </a:lnTo>
                <a:lnTo>
                  <a:pt x="1975" y="483"/>
                </a:lnTo>
                <a:lnTo>
                  <a:pt x="1958" y="542"/>
                </a:lnTo>
                <a:lnTo>
                  <a:pt x="1940" y="607"/>
                </a:lnTo>
                <a:lnTo>
                  <a:pt x="1919" y="672"/>
                </a:lnTo>
                <a:lnTo>
                  <a:pt x="1894" y="738"/>
                </a:lnTo>
                <a:lnTo>
                  <a:pt x="1866" y="806"/>
                </a:lnTo>
                <a:lnTo>
                  <a:pt x="1835" y="875"/>
                </a:lnTo>
                <a:lnTo>
                  <a:pt x="1802" y="944"/>
                </a:lnTo>
                <a:lnTo>
                  <a:pt x="1764" y="1011"/>
                </a:lnTo>
                <a:lnTo>
                  <a:pt x="1722" y="1076"/>
                </a:lnTo>
                <a:lnTo>
                  <a:pt x="1676" y="1141"/>
                </a:lnTo>
                <a:lnTo>
                  <a:pt x="1627" y="1202"/>
                </a:lnTo>
                <a:lnTo>
                  <a:pt x="1573" y="1259"/>
                </a:lnTo>
                <a:lnTo>
                  <a:pt x="1514" y="1313"/>
                </a:lnTo>
                <a:lnTo>
                  <a:pt x="1452" y="1361"/>
                </a:lnTo>
                <a:lnTo>
                  <a:pt x="1383" y="1405"/>
                </a:lnTo>
                <a:lnTo>
                  <a:pt x="1315" y="1440"/>
                </a:lnTo>
                <a:lnTo>
                  <a:pt x="1245" y="1469"/>
                </a:lnTo>
                <a:lnTo>
                  <a:pt x="1173" y="1494"/>
                </a:lnTo>
                <a:lnTo>
                  <a:pt x="1099" y="1511"/>
                </a:lnTo>
                <a:lnTo>
                  <a:pt x="1024" y="1524"/>
                </a:lnTo>
                <a:lnTo>
                  <a:pt x="950" y="1532"/>
                </a:lnTo>
                <a:lnTo>
                  <a:pt x="876" y="1536"/>
                </a:lnTo>
                <a:lnTo>
                  <a:pt x="801" y="1536"/>
                </a:lnTo>
                <a:lnTo>
                  <a:pt x="727" y="1533"/>
                </a:lnTo>
                <a:lnTo>
                  <a:pt x="654" y="1527"/>
                </a:lnTo>
                <a:lnTo>
                  <a:pt x="584" y="1518"/>
                </a:lnTo>
                <a:lnTo>
                  <a:pt x="515" y="1507"/>
                </a:lnTo>
                <a:lnTo>
                  <a:pt x="450" y="1495"/>
                </a:lnTo>
                <a:lnTo>
                  <a:pt x="385" y="1481"/>
                </a:lnTo>
                <a:lnTo>
                  <a:pt x="326" y="1466"/>
                </a:lnTo>
                <a:lnTo>
                  <a:pt x="270" y="1450"/>
                </a:lnTo>
                <a:lnTo>
                  <a:pt x="218" y="1434"/>
                </a:lnTo>
                <a:lnTo>
                  <a:pt x="170" y="1419"/>
                </a:lnTo>
                <a:lnTo>
                  <a:pt x="127" y="1405"/>
                </a:lnTo>
                <a:lnTo>
                  <a:pt x="91" y="1390"/>
                </a:lnTo>
                <a:lnTo>
                  <a:pt x="59" y="1378"/>
                </a:lnTo>
                <a:lnTo>
                  <a:pt x="34" y="1368"/>
                </a:lnTo>
                <a:lnTo>
                  <a:pt x="16" y="1361"/>
                </a:lnTo>
                <a:lnTo>
                  <a:pt x="5" y="1357"/>
                </a:lnTo>
                <a:lnTo>
                  <a:pt x="0" y="1355"/>
                </a:lnTo>
                <a:lnTo>
                  <a:pt x="0" y="1349"/>
                </a:lnTo>
                <a:lnTo>
                  <a:pt x="3" y="1336"/>
                </a:lnTo>
                <a:lnTo>
                  <a:pt x="5" y="1316"/>
                </a:lnTo>
                <a:lnTo>
                  <a:pt x="9" y="1287"/>
                </a:lnTo>
                <a:lnTo>
                  <a:pt x="15" y="1250"/>
                </a:lnTo>
                <a:lnTo>
                  <a:pt x="22" y="1209"/>
                </a:lnTo>
                <a:lnTo>
                  <a:pt x="33" y="1161"/>
                </a:lnTo>
                <a:lnTo>
                  <a:pt x="44" y="1109"/>
                </a:lnTo>
                <a:lnTo>
                  <a:pt x="57" y="1053"/>
                </a:lnTo>
                <a:lnTo>
                  <a:pt x="73" y="993"/>
                </a:lnTo>
                <a:lnTo>
                  <a:pt x="92" y="929"/>
                </a:lnTo>
                <a:lnTo>
                  <a:pt x="114" y="865"/>
                </a:lnTo>
                <a:lnTo>
                  <a:pt x="139" y="798"/>
                </a:lnTo>
                <a:lnTo>
                  <a:pt x="167" y="729"/>
                </a:lnTo>
                <a:lnTo>
                  <a:pt x="197" y="661"/>
                </a:lnTo>
                <a:lnTo>
                  <a:pt x="231" y="592"/>
                </a:lnTo>
                <a:lnTo>
                  <a:pt x="269" y="525"/>
                </a:lnTo>
                <a:lnTo>
                  <a:pt x="311" y="459"/>
                </a:lnTo>
                <a:lnTo>
                  <a:pt x="356" y="395"/>
                </a:lnTo>
                <a:lnTo>
                  <a:pt x="406" y="334"/>
                </a:lnTo>
                <a:lnTo>
                  <a:pt x="460" y="277"/>
                </a:lnTo>
                <a:lnTo>
                  <a:pt x="518" y="223"/>
                </a:lnTo>
                <a:lnTo>
                  <a:pt x="581" y="175"/>
                </a:lnTo>
                <a:lnTo>
                  <a:pt x="648" y="131"/>
                </a:lnTo>
              </a:path>
            </a:pathLst>
          </a:custGeom>
          <a:gradFill rotWithShape="1">
            <a:gsLst>
              <a:gs pos="0">
                <a:srgbClr val="BC61CB"/>
              </a:gs>
              <a:gs pos="100000">
                <a:srgbClr val="BC61CB">
                  <a:gamma/>
                  <a:tint val="33333"/>
                  <a:invGamma/>
                </a:srgbClr>
              </a:gs>
            </a:gsLst>
            <a:lin ang="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gray">
          <a:xfrm>
            <a:off x="3962172" y="4235728"/>
            <a:ext cx="11079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华文细黑" panose="02010600040101010101" pitchFamily="2" charset="-122"/>
              </a:rPr>
              <a:t>垃圾分类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华文细黑" panose="02010600040101010101" pitchFamily="2" charset="-122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华文细黑" panose="02010600040101010101" pitchFamily="2" charset="-122"/>
              </a:rPr>
              <a:t>我先行</a:t>
            </a:r>
          </a:p>
        </p:txBody>
      </p:sp>
      <p:sp>
        <p:nvSpPr>
          <p:cNvPr id="40" name="Freeform 6"/>
          <p:cNvSpPr/>
          <p:nvPr/>
        </p:nvSpPr>
        <p:spPr bwMode="gray">
          <a:xfrm>
            <a:off x="4911696" y="1358806"/>
            <a:ext cx="1450975" cy="2411413"/>
          </a:xfrm>
          <a:custGeom>
            <a:avLst/>
            <a:gdLst>
              <a:gd name="T0" fmla="*/ 1467 w 1470"/>
              <a:gd name="T1" fmla="*/ 1246 h 2346"/>
              <a:gd name="T2" fmla="*/ 1444 w 1470"/>
              <a:gd name="T3" fmla="*/ 1390 h 2346"/>
              <a:gd name="T4" fmla="*/ 1400 w 1470"/>
              <a:gd name="T5" fmla="*/ 1529 h 2346"/>
              <a:gd name="T6" fmla="*/ 1339 w 1470"/>
              <a:gd name="T7" fmla="*/ 1662 h 2346"/>
              <a:gd name="T8" fmla="*/ 1267 w 1470"/>
              <a:gd name="T9" fmla="*/ 1784 h 2346"/>
              <a:gd name="T10" fmla="*/ 1187 w 1470"/>
              <a:gd name="T11" fmla="*/ 1898 h 2346"/>
              <a:gd name="T12" fmla="*/ 1102 w 1470"/>
              <a:gd name="T13" fmla="*/ 2002 h 2346"/>
              <a:gd name="T14" fmla="*/ 1019 w 1470"/>
              <a:gd name="T15" fmla="*/ 2094 h 2346"/>
              <a:gd name="T16" fmla="*/ 939 w 1470"/>
              <a:gd name="T17" fmla="*/ 2174 h 2346"/>
              <a:gd name="T18" fmla="*/ 866 w 1470"/>
              <a:gd name="T19" fmla="*/ 2239 h 2346"/>
              <a:gd name="T20" fmla="*/ 806 w 1470"/>
              <a:gd name="T21" fmla="*/ 2290 h 2346"/>
              <a:gd name="T22" fmla="*/ 763 w 1470"/>
              <a:gd name="T23" fmla="*/ 2325 h 2346"/>
              <a:gd name="T24" fmla="*/ 739 w 1470"/>
              <a:gd name="T25" fmla="*/ 2343 h 2346"/>
              <a:gd name="T26" fmla="*/ 732 w 1470"/>
              <a:gd name="T27" fmla="*/ 2343 h 2346"/>
              <a:gd name="T28" fmla="*/ 709 w 1470"/>
              <a:gd name="T29" fmla="*/ 2325 h 2346"/>
              <a:gd name="T30" fmla="*/ 665 w 1470"/>
              <a:gd name="T31" fmla="*/ 2290 h 2346"/>
              <a:gd name="T32" fmla="*/ 604 w 1470"/>
              <a:gd name="T33" fmla="*/ 2239 h 2346"/>
              <a:gd name="T34" fmla="*/ 532 w 1470"/>
              <a:gd name="T35" fmla="*/ 2174 h 2346"/>
              <a:gd name="T36" fmla="*/ 452 w 1470"/>
              <a:gd name="T37" fmla="*/ 2094 h 2346"/>
              <a:gd name="T38" fmla="*/ 367 w 1470"/>
              <a:gd name="T39" fmla="*/ 2002 h 2346"/>
              <a:gd name="T40" fmla="*/ 284 w 1470"/>
              <a:gd name="T41" fmla="*/ 1898 h 2346"/>
              <a:gd name="T42" fmla="*/ 204 w 1470"/>
              <a:gd name="T43" fmla="*/ 1784 h 2346"/>
              <a:gd name="T44" fmla="*/ 131 w 1470"/>
              <a:gd name="T45" fmla="*/ 1662 h 2346"/>
              <a:gd name="T46" fmla="*/ 71 w 1470"/>
              <a:gd name="T47" fmla="*/ 1529 h 2346"/>
              <a:gd name="T48" fmla="*/ 27 w 1470"/>
              <a:gd name="T49" fmla="*/ 1390 h 2346"/>
              <a:gd name="T50" fmla="*/ 4 w 1470"/>
              <a:gd name="T51" fmla="*/ 1246 h 2346"/>
              <a:gd name="T52" fmla="*/ 4 w 1470"/>
              <a:gd name="T53" fmla="*/ 1098 h 2346"/>
              <a:gd name="T54" fmla="*/ 27 w 1470"/>
              <a:gd name="T55" fmla="*/ 954 h 2346"/>
              <a:gd name="T56" fmla="*/ 71 w 1470"/>
              <a:gd name="T57" fmla="*/ 815 h 2346"/>
              <a:gd name="T58" fmla="*/ 131 w 1470"/>
              <a:gd name="T59" fmla="*/ 684 h 2346"/>
              <a:gd name="T60" fmla="*/ 204 w 1470"/>
              <a:gd name="T61" fmla="*/ 560 h 2346"/>
              <a:gd name="T62" fmla="*/ 284 w 1470"/>
              <a:gd name="T63" fmla="*/ 446 h 2346"/>
              <a:gd name="T64" fmla="*/ 367 w 1470"/>
              <a:gd name="T65" fmla="*/ 343 h 2346"/>
              <a:gd name="T66" fmla="*/ 452 w 1470"/>
              <a:gd name="T67" fmla="*/ 251 h 2346"/>
              <a:gd name="T68" fmla="*/ 532 w 1470"/>
              <a:gd name="T69" fmla="*/ 170 h 2346"/>
              <a:gd name="T70" fmla="*/ 604 w 1470"/>
              <a:gd name="T71" fmla="*/ 105 h 2346"/>
              <a:gd name="T72" fmla="*/ 665 w 1470"/>
              <a:gd name="T73" fmla="*/ 55 h 2346"/>
              <a:gd name="T74" fmla="*/ 709 w 1470"/>
              <a:gd name="T75" fmla="*/ 19 h 2346"/>
              <a:gd name="T76" fmla="*/ 732 w 1470"/>
              <a:gd name="T77" fmla="*/ 1 h 2346"/>
              <a:gd name="T78" fmla="*/ 739 w 1470"/>
              <a:gd name="T79" fmla="*/ 1 h 2346"/>
              <a:gd name="T80" fmla="*/ 763 w 1470"/>
              <a:gd name="T81" fmla="*/ 19 h 2346"/>
              <a:gd name="T82" fmla="*/ 806 w 1470"/>
              <a:gd name="T83" fmla="*/ 55 h 2346"/>
              <a:gd name="T84" fmla="*/ 866 w 1470"/>
              <a:gd name="T85" fmla="*/ 105 h 2346"/>
              <a:gd name="T86" fmla="*/ 939 w 1470"/>
              <a:gd name="T87" fmla="*/ 170 h 2346"/>
              <a:gd name="T88" fmla="*/ 1019 w 1470"/>
              <a:gd name="T89" fmla="*/ 251 h 2346"/>
              <a:gd name="T90" fmla="*/ 1102 w 1470"/>
              <a:gd name="T91" fmla="*/ 343 h 2346"/>
              <a:gd name="T92" fmla="*/ 1187 w 1470"/>
              <a:gd name="T93" fmla="*/ 446 h 2346"/>
              <a:gd name="T94" fmla="*/ 1267 w 1470"/>
              <a:gd name="T95" fmla="*/ 560 h 2346"/>
              <a:gd name="T96" fmla="*/ 1339 w 1470"/>
              <a:gd name="T97" fmla="*/ 684 h 2346"/>
              <a:gd name="T98" fmla="*/ 1400 w 1470"/>
              <a:gd name="T99" fmla="*/ 815 h 2346"/>
              <a:gd name="T100" fmla="*/ 1444 w 1470"/>
              <a:gd name="T101" fmla="*/ 954 h 2346"/>
              <a:gd name="T102" fmla="*/ 1467 w 1470"/>
              <a:gd name="T103" fmla="*/ 1098 h 2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gradFill rotWithShape="1">
            <a:gsLst>
              <a:gs pos="0">
                <a:srgbClr val="53B749"/>
              </a:gs>
              <a:gs pos="100000">
                <a:srgbClr val="53B749">
                  <a:gamma/>
                  <a:tint val="33333"/>
                  <a:invGamma/>
                </a:srgbClr>
              </a:gs>
            </a:gsLst>
            <a:lin ang="540000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Freeform 10"/>
          <p:cNvSpPr/>
          <p:nvPr/>
        </p:nvSpPr>
        <p:spPr bwMode="gray">
          <a:xfrm rot="521906">
            <a:off x="5389533" y="3836894"/>
            <a:ext cx="2419350" cy="1246188"/>
          </a:xfrm>
          <a:custGeom>
            <a:avLst/>
            <a:gdLst>
              <a:gd name="T0" fmla="*/ 1451 w 2032"/>
              <a:gd name="T1" fmla="*/ 175 h 1536"/>
              <a:gd name="T2" fmla="*/ 1572 w 2032"/>
              <a:gd name="T3" fmla="*/ 277 h 1536"/>
              <a:gd name="T4" fmla="*/ 1676 w 2032"/>
              <a:gd name="T5" fmla="*/ 395 h 1536"/>
              <a:gd name="T6" fmla="*/ 1763 w 2032"/>
              <a:gd name="T7" fmla="*/ 525 h 1536"/>
              <a:gd name="T8" fmla="*/ 1835 w 2032"/>
              <a:gd name="T9" fmla="*/ 661 h 1536"/>
              <a:gd name="T10" fmla="*/ 1893 w 2032"/>
              <a:gd name="T11" fmla="*/ 798 h 1536"/>
              <a:gd name="T12" fmla="*/ 1940 w 2032"/>
              <a:gd name="T13" fmla="*/ 929 h 1536"/>
              <a:gd name="T14" fmla="*/ 1975 w 2032"/>
              <a:gd name="T15" fmla="*/ 1053 h 1536"/>
              <a:gd name="T16" fmla="*/ 2000 w 2032"/>
              <a:gd name="T17" fmla="*/ 1161 h 1536"/>
              <a:gd name="T18" fmla="*/ 2017 w 2032"/>
              <a:gd name="T19" fmla="*/ 1250 h 1536"/>
              <a:gd name="T20" fmla="*/ 2026 w 2032"/>
              <a:gd name="T21" fmla="*/ 1316 h 1536"/>
              <a:gd name="T22" fmla="*/ 2030 w 2032"/>
              <a:gd name="T23" fmla="*/ 1349 h 1536"/>
              <a:gd name="T24" fmla="*/ 2027 w 2032"/>
              <a:gd name="T25" fmla="*/ 1357 h 1536"/>
              <a:gd name="T26" fmla="*/ 1998 w 2032"/>
              <a:gd name="T27" fmla="*/ 1368 h 1536"/>
              <a:gd name="T28" fmla="*/ 1941 w 2032"/>
              <a:gd name="T29" fmla="*/ 1390 h 1536"/>
              <a:gd name="T30" fmla="*/ 1861 w 2032"/>
              <a:gd name="T31" fmla="*/ 1419 h 1536"/>
              <a:gd name="T32" fmla="*/ 1762 w 2032"/>
              <a:gd name="T33" fmla="*/ 1450 h 1536"/>
              <a:gd name="T34" fmla="*/ 1647 w 2032"/>
              <a:gd name="T35" fmla="*/ 1481 h 1536"/>
              <a:gd name="T36" fmla="*/ 1517 w 2032"/>
              <a:gd name="T37" fmla="*/ 1507 h 1536"/>
              <a:gd name="T38" fmla="*/ 1377 w 2032"/>
              <a:gd name="T39" fmla="*/ 1527 h 1536"/>
              <a:gd name="T40" fmla="*/ 1231 w 2032"/>
              <a:gd name="T41" fmla="*/ 1536 h 1536"/>
              <a:gd name="T42" fmla="*/ 1082 w 2032"/>
              <a:gd name="T43" fmla="*/ 1532 h 1536"/>
              <a:gd name="T44" fmla="*/ 933 w 2032"/>
              <a:gd name="T45" fmla="*/ 1511 h 1536"/>
              <a:gd name="T46" fmla="*/ 787 w 2032"/>
              <a:gd name="T47" fmla="*/ 1469 h 1536"/>
              <a:gd name="T48" fmla="*/ 647 w 2032"/>
              <a:gd name="T49" fmla="*/ 1405 h 1536"/>
              <a:gd name="T50" fmla="*/ 518 w 2032"/>
              <a:gd name="T51" fmla="*/ 1313 h 1536"/>
              <a:gd name="T52" fmla="*/ 405 w 2032"/>
              <a:gd name="T53" fmla="*/ 1202 h 1536"/>
              <a:gd name="T54" fmla="*/ 311 w 2032"/>
              <a:gd name="T55" fmla="*/ 1076 h 1536"/>
              <a:gd name="T56" fmla="*/ 230 w 2032"/>
              <a:gd name="T57" fmla="*/ 944 h 1536"/>
              <a:gd name="T58" fmla="*/ 166 w 2032"/>
              <a:gd name="T59" fmla="*/ 806 h 1536"/>
              <a:gd name="T60" fmla="*/ 114 w 2032"/>
              <a:gd name="T61" fmla="*/ 672 h 1536"/>
              <a:gd name="T62" fmla="*/ 73 w 2032"/>
              <a:gd name="T63" fmla="*/ 542 h 1536"/>
              <a:gd name="T64" fmla="*/ 44 w 2032"/>
              <a:gd name="T65" fmla="*/ 427 h 1536"/>
              <a:gd name="T66" fmla="*/ 22 w 2032"/>
              <a:gd name="T67" fmla="*/ 326 h 1536"/>
              <a:gd name="T68" fmla="*/ 9 w 2032"/>
              <a:gd name="T69" fmla="*/ 249 h 1536"/>
              <a:gd name="T70" fmla="*/ 3 w 2032"/>
              <a:gd name="T71" fmla="*/ 200 h 1536"/>
              <a:gd name="T72" fmla="*/ 0 w 2032"/>
              <a:gd name="T73" fmla="*/ 182 h 1536"/>
              <a:gd name="T74" fmla="*/ 16 w 2032"/>
              <a:gd name="T75" fmla="*/ 175 h 1536"/>
              <a:gd name="T76" fmla="*/ 58 w 2032"/>
              <a:gd name="T77" fmla="*/ 157 h 1536"/>
              <a:gd name="T78" fmla="*/ 127 w 2032"/>
              <a:gd name="T79" fmla="*/ 131 h 1536"/>
              <a:gd name="T80" fmla="*/ 217 w 2032"/>
              <a:gd name="T81" fmla="*/ 102 h 1536"/>
              <a:gd name="T82" fmla="*/ 325 w 2032"/>
              <a:gd name="T83" fmla="*/ 70 h 1536"/>
              <a:gd name="T84" fmla="*/ 449 w 2032"/>
              <a:gd name="T85" fmla="*/ 42 h 1536"/>
              <a:gd name="T86" fmla="*/ 583 w 2032"/>
              <a:gd name="T87" fmla="*/ 17 h 1536"/>
              <a:gd name="T88" fmla="*/ 726 w 2032"/>
              <a:gd name="T89" fmla="*/ 3 h 1536"/>
              <a:gd name="T90" fmla="*/ 875 w 2032"/>
              <a:gd name="T91" fmla="*/ 0 h 1536"/>
              <a:gd name="T92" fmla="*/ 1024 w 2032"/>
              <a:gd name="T93" fmla="*/ 11 h 1536"/>
              <a:gd name="T94" fmla="*/ 1173 w 2032"/>
              <a:gd name="T95" fmla="*/ 43 h 1536"/>
              <a:gd name="T96" fmla="*/ 1314 w 2032"/>
              <a:gd name="T97" fmla="*/ 96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032" h="1536">
                <a:moveTo>
                  <a:pt x="1383" y="131"/>
                </a:moveTo>
                <a:lnTo>
                  <a:pt x="1451" y="175"/>
                </a:lnTo>
                <a:lnTo>
                  <a:pt x="1514" y="223"/>
                </a:lnTo>
                <a:lnTo>
                  <a:pt x="1572" y="277"/>
                </a:lnTo>
                <a:lnTo>
                  <a:pt x="1626" y="334"/>
                </a:lnTo>
                <a:lnTo>
                  <a:pt x="1676" y="395"/>
                </a:lnTo>
                <a:lnTo>
                  <a:pt x="1721" y="459"/>
                </a:lnTo>
                <a:lnTo>
                  <a:pt x="1763" y="525"/>
                </a:lnTo>
                <a:lnTo>
                  <a:pt x="1801" y="592"/>
                </a:lnTo>
                <a:lnTo>
                  <a:pt x="1835" y="661"/>
                </a:lnTo>
                <a:lnTo>
                  <a:pt x="1865" y="729"/>
                </a:lnTo>
                <a:lnTo>
                  <a:pt x="1893" y="798"/>
                </a:lnTo>
                <a:lnTo>
                  <a:pt x="1918" y="865"/>
                </a:lnTo>
                <a:lnTo>
                  <a:pt x="1940" y="929"/>
                </a:lnTo>
                <a:lnTo>
                  <a:pt x="1957" y="993"/>
                </a:lnTo>
                <a:lnTo>
                  <a:pt x="1975" y="1053"/>
                </a:lnTo>
                <a:lnTo>
                  <a:pt x="1988" y="1109"/>
                </a:lnTo>
                <a:lnTo>
                  <a:pt x="2000" y="1161"/>
                </a:lnTo>
                <a:lnTo>
                  <a:pt x="2008" y="1209"/>
                </a:lnTo>
                <a:lnTo>
                  <a:pt x="2017" y="1250"/>
                </a:lnTo>
                <a:lnTo>
                  <a:pt x="2021" y="1287"/>
                </a:lnTo>
                <a:lnTo>
                  <a:pt x="2026" y="1316"/>
                </a:lnTo>
                <a:lnTo>
                  <a:pt x="2029" y="1336"/>
                </a:lnTo>
                <a:lnTo>
                  <a:pt x="2030" y="1349"/>
                </a:lnTo>
                <a:lnTo>
                  <a:pt x="2032" y="1355"/>
                </a:lnTo>
                <a:lnTo>
                  <a:pt x="2027" y="1357"/>
                </a:lnTo>
                <a:lnTo>
                  <a:pt x="2016" y="1361"/>
                </a:lnTo>
                <a:lnTo>
                  <a:pt x="1998" y="1368"/>
                </a:lnTo>
                <a:lnTo>
                  <a:pt x="1972" y="1378"/>
                </a:lnTo>
                <a:lnTo>
                  <a:pt x="1941" y="1390"/>
                </a:lnTo>
                <a:lnTo>
                  <a:pt x="1905" y="1405"/>
                </a:lnTo>
                <a:lnTo>
                  <a:pt x="1861" y="1419"/>
                </a:lnTo>
                <a:lnTo>
                  <a:pt x="1814" y="1434"/>
                </a:lnTo>
                <a:lnTo>
                  <a:pt x="1762" y="1450"/>
                </a:lnTo>
                <a:lnTo>
                  <a:pt x="1706" y="1466"/>
                </a:lnTo>
                <a:lnTo>
                  <a:pt x="1647" y="1481"/>
                </a:lnTo>
                <a:lnTo>
                  <a:pt x="1582" y="1495"/>
                </a:lnTo>
                <a:lnTo>
                  <a:pt x="1517" y="1507"/>
                </a:lnTo>
                <a:lnTo>
                  <a:pt x="1448" y="1518"/>
                </a:lnTo>
                <a:lnTo>
                  <a:pt x="1377" y="1527"/>
                </a:lnTo>
                <a:lnTo>
                  <a:pt x="1305" y="1533"/>
                </a:lnTo>
                <a:lnTo>
                  <a:pt x="1231" y="1536"/>
                </a:lnTo>
                <a:lnTo>
                  <a:pt x="1157" y="1536"/>
                </a:lnTo>
                <a:lnTo>
                  <a:pt x="1082" y="1532"/>
                </a:lnTo>
                <a:lnTo>
                  <a:pt x="1008" y="1524"/>
                </a:lnTo>
                <a:lnTo>
                  <a:pt x="933" y="1511"/>
                </a:lnTo>
                <a:lnTo>
                  <a:pt x="859" y="1494"/>
                </a:lnTo>
                <a:lnTo>
                  <a:pt x="787" y="1469"/>
                </a:lnTo>
                <a:lnTo>
                  <a:pt x="716" y="1440"/>
                </a:lnTo>
                <a:lnTo>
                  <a:pt x="647" y="1405"/>
                </a:lnTo>
                <a:lnTo>
                  <a:pt x="580" y="1361"/>
                </a:lnTo>
                <a:lnTo>
                  <a:pt x="518" y="1313"/>
                </a:lnTo>
                <a:lnTo>
                  <a:pt x="459" y="1259"/>
                </a:lnTo>
                <a:lnTo>
                  <a:pt x="405" y="1202"/>
                </a:lnTo>
                <a:lnTo>
                  <a:pt x="356" y="1141"/>
                </a:lnTo>
                <a:lnTo>
                  <a:pt x="311" y="1076"/>
                </a:lnTo>
                <a:lnTo>
                  <a:pt x="268" y="1011"/>
                </a:lnTo>
                <a:lnTo>
                  <a:pt x="230" y="944"/>
                </a:lnTo>
                <a:lnTo>
                  <a:pt x="197" y="875"/>
                </a:lnTo>
                <a:lnTo>
                  <a:pt x="166" y="806"/>
                </a:lnTo>
                <a:lnTo>
                  <a:pt x="138" y="738"/>
                </a:lnTo>
                <a:lnTo>
                  <a:pt x="114" y="672"/>
                </a:lnTo>
                <a:lnTo>
                  <a:pt x="92" y="607"/>
                </a:lnTo>
                <a:lnTo>
                  <a:pt x="73" y="542"/>
                </a:lnTo>
                <a:lnTo>
                  <a:pt x="57" y="483"/>
                </a:lnTo>
                <a:lnTo>
                  <a:pt x="44" y="427"/>
                </a:lnTo>
                <a:lnTo>
                  <a:pt x="32" y="375"/>
                </a:lnTo>
                <a:lnTo>
                  <a:pt x="22" y="326"/>
                </a:lnTo>
                <a:lnTo>
                  <a:pt x="14" y="286"/>
                </a:lnTo>
                <a:lnTo>
                  <a:pt x="9" y="249"/>
                </a:lnTo>
                <a:lnTo>
                  <a:pt x="4" y="220"/>
                </a:lnTo>
                <a:lnTo>
                  <a:pt x="3" y="200"/>
                </a:lnTo>
                <a:lnTo>
                  <a:pt x="0" y="186"/>
                </a:lnTo>
                <a:lnTo>
                  <a:pt x="0" y="182"/>
                </a:lnTo>
                <a:lnTo>
                  <a:pt x="4" y="179"/>
                </a:lnTo>
                <a:lnTo>
                  <a:pt x="16" y="175"/>
                </a:lnTo>
                <a:lnTo>
                  <a:pt x="33" y="167"/>
                </a:lnTo>
                <a:lnTo>
                  <a:pt x="58" y="157"/>
                </a:lnTo>
                <a:lnTo>
                  <a:pt x="90" y="146"/>
                </a:lnTo>
                <a:lnTo>
                  <a:pt x="127" y="131"/>
                </a:lnTo>
                <a:lnTo>
                  <a:pt x="169" y="116"/>
                </a:lnTo>
                <a:lnTo>
                  <a:pt x="217" y="102"/>
                </a:lnTo>
                <a:lnTo>
                  <a:pt x="270" y="86"/>
                </a:lnTo>
                <a:lnTo>
                  <a:pt x="325" y="70"/>
                </a:lnTo>
                <a:lnTo>
                  <a:pt x="385" y="55"/>
                </a:lnTo>
                <a:lnTo>
                  <a:pt x="449" y="42"/>
                </a:lnTo>
                <a:lnTo>
                  <a:pt x="515" y="29"/>
                </a:lnTo>
                <a:lnTo>
                  <a:pt x="583" y="17"/>
                </a:lnTo>
                <a:lnTo>
                  <a:pt x="653" y="8"/>
                </a:lnTo>
                <a:lnTo>
                  <a:pt x="726" y="3"/>
                </a:lnTo>
                <a:lnTo>
                  <a:pt x="801" y="0"/>
                </a:lnTo>
                <a:lnTo>
                  <a:pt x="875" y="0"/>
                </a:lnTo>
                <a:lnTo>
                  <a:pt x="949" y="4"/>
                </a:lnTo>
                <a:lnTo>
                  <a:pt x="1024" y="11"/>
                </a:lnTo>
                <a:lnTo>
                  <a:pt x="1098" y="24"/>
                </a:lnTo>
                <a:lnTo>
                  <a:pt x="1173" y="43"/>
                </a:lnTo>
                <a:lnTo>
                  <a:pt x="1244" y="67"/>
                </a:lnTo>
                <a:lnTo>
                  <a:pt x="1314" y="96"/>
                </a:lnTo>
                <a:lnTo>
                  <a:pt x="1383" y="131"/>
                </a:lnTo>
              </a:path>
            </a:pathLst>
          </a:custGeom>
          <a:gradFill rotWithShape="1">
            <a:gsLst>
              <a:gs pos="0">
                <a:srgbClr val="FF7E3D">
                  <a:gamma/>
                  <a:tint val="33333"/>
                  <a:invGamma/>
                </a:srgbClr>
              </a:gs>
              <a:gs pos="100000">
                <a:srgbClr val="FF7E3D"/>
              </a:gs>
            </a:gsLst>
            <a:lin ang="270000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"/>
          <p:cNvSpPr/>
          <p:nvPr/>
        </p:nvSpPr>
        <p:spPr bwMode="gray">
          <a:xfrm rot="21131375">
            <a:off x="5465733" y="2533556"/>
            <a:ext cx="2487613" cy="1314450"/>
          </a:xfrm>
          <a:custGeom>
            <a:avLst/>
            <a:gdLst>
              <a:gd name="T0" fmla="*/ 716 w 2032"/>
              <a:gd name="T1" fmla="*/ 96 h 1536"/>
              <a:gd name="T2" fmla="*/ 859 w 2032"/>
              <a:gd name="T3" fmla="*/ 43 h 1536"/>
              <a:gd name="T4" fmla="*/ 1008 w 2032"/>
              <a:gd name="T5" fmla="*/ 11 h 1536"/>
              <a:gd name="T6" fmla="*/ 1157 w 2032"/>
              <a:gd name="T7" fmla="*/ 0 h 1536"/>
              <a:gd name="T8" fmla="*/ 1305 w 2032"/>
              <a:gd name="T9" fmla="*/ 3 h 1536"/>
              <a:gd name="T10" fmla="*/ 1448 w 2032"/>
              <a:gd name="T11" fmla="*/ 17 h 1536"/>
              <a:gd name="T12" fmla="*/ 1582 w 2032"/>
              <a:gd name="T13" fmla="*/ 42 h 1536"/>
              <a:gd name="T14" fmla="*/ 1706 w 2032"/>
              <a:gd name="T15" fmla="*/ 70 h 1536"/>
              <a:gd name="T16" fmla="*/ 1814 w 2032"/>
              <a:gd name="T17" fmla="*/ 102 h 1536"/>
              <a:gd name="T18" fmla="*/ 1905 w 2032"/>
              <a:gd name="T19" fmla="*/ 131 h 1536"/>
              <a:gd name="T20" fmla="*/ 1972 w 2032"/>
              <a:gd name="T21" fmla="*/ 157 h 1536"/>
              <a:gd name="T22" fmla="*/ 2016 w 2032"/>
              <a:gd name="T23" fmla="*/ 175 h 1536"/>
              <a:gd name="T24" fmla="*/ 2032 w 2032"/>
              <a:gd name="T25" fmla="*/ 182 h 1536"/>
              <a:gd name="T26" fmla="*/ 2029 w 2032"/>
              <a:gd name="T27" fmla="*/ 200 h 1536"/>
              <a:gd name="T28" fmla="*/ 2021 w 2032"/>
              <a:gd name="T29" fmla="*/ 249 h 1536"/>
              <a:gd name="T30" fmla="*/ 2008 w 2032"/>
              <a:gd name="T31" fmla="*/ 327 h 1536"/>
              <a:gd name="T32" fmla="*/ 1988 w 2032"/>
              <a:gd name="T33" fmla="*/ 427 h 1536"/>
              <a:gd name="T34" fmla="*/ 1957 w 2032"/>
              <a:gd name="T35" fmla="*/ 542 h 1536"/>
              <a:gd name="T36" fmla="*/ 1918 w 2032"/>
              <a:gd name="T37" fmla="*/ 672 h 1536"/>
              <a:gd name="T38" fmla="*/ 1865 w 2032"/>
              <a:gd name="T39" fmla="*/ 807 h 1536"/>
              <a:gd name="T40" fmla="*/ 1801 w 2032"/>
              <a:gd name="T41" fmla="*/ 944 h 1536"/>
              <a:gd name="T42" fmla="*/ 1721 w 2032"/>
              <a:gd name="T43" fmla="*/ 1076 h 1536"/>
              <a:gd name="T44" fmla="*/ 1626 w 2032"/>
              <a:gd name="T45" fmla="*/ 1202 h 1536"/>
              <a:gd name="T46" fmla="*/ 1514 w 2032"/>
              <a:gd name="T47" fmla="*/ 1313 h 1536"/>
              <a:gd name="T48" fmla="*/ 1383 w 2032"/>
              <a:gd name="T49" fmla="*/ 1405 h 1536"/>
              <a:gd name="T50" fmla="*/ 1244 w 2032"/>
              <a:gd name="T51" fmla="*/ 1469 h 1536"/>
              <a:gd name="T52" fmla="*/ 1098 w 2032"/>
              <a:gd name="T53" fmla="*/ 1511 h 1536"/>
              <a:gd name="T54" fmla="*/ 949 w 2032"/>
              <a:gd name="T55" fmla="*/ 1532 h 1536"/>
              <a:gd name="T56" fmla="*/ 801 w 2032"/>
              <a:gd name="T57" fmla="*/ 1536 h 1536"/>
              <a:gd name="T58" fmla="*/ 653 w 2032"/>
              <a:gd name="T59" fmla="*/ 1527 h 1536"/>
              <a:gd name="T60" fmla="*/ 515 w 2032"/>
              <a:gd name="T61" fmla="*/ 1507 h 1536"/>
              <a:gd name="T62" fmla="*/ 385 w 2032"/>
              <a:gd name="T63" fmla="*/ 1481 h 1536"/>
              <a:gd name="T64" fmla="*/ 270 w 2032"/>
              <a:gd name="T65" fmla="*/ 1450 h 1536"/>
              <a:gd name="T66" fmla="*/ 169 w 2032"/>
              <a:gd name="T67" fmla="*/ 1419 h 1536"/>
              <a:gd name="T68" fmla="*/ 90 w 2032"/>
              <a:gd name="T69" fmla="*/ 1390 h 1536"/>
              <a:gd name="T70" fmla="*/ 33 w 2032"/>
              <a:gd name="T71" fmla="*/ 1368 h 1536"/>
              <a:gd name="T72" fmla="*/ 4 w 2032"/>
              <a:gd name="T73" fmla="*/ 1357 h 1536"/>
              <a:gd name="T74" fmla="*/ 0 w 2032"/>
              <a:gd name="T75" fmla="*/ 1349 h 1536"/>
              <a:gd name="T76" fmla="*/ 4 w 2032"/>
              <a:gd name="T77" fmla="*/ 1316 h 1536"/>
              <a:gd name="T78" fmla="*/ 14 w 2032"/>
              <a:gd name="T79" fmla="*/ 1250 h 1536"/>
              <a:gd name="T80" fmla="*/ 32 w 2032"/>
              <a:gd name="T81" fmla="*/ 1161 h 1536"/>
              <a:gd name="T82" fmla="*/ 57 w 2032"/>
              <a:gd name="T83" fmla="*/ 1053 h 1536"/>
              <a:gd name="T84" fmla="*/ 92 w 2032"/>
              <a:gd name="T85" fmla="*/ 929 h 1536"/>
              <a:gd name="T86" fmla="*/ 138 w 2032"/>
              <a:gd name="T87" fmla="*/ 798 h 1536"/>
              <a:gd name="T88" fmla="*/ 197 w 2032"/>
              <a:gd name="T89" fmla="*/ 661 h 1536"/>
              <a:gd name="T90" fmla="*/ 268 w 2032"/>
              <a:gd name="T91" fmla="*/ 525 h 1536"/>
              <a:gd name="T92" fmla="*/ 356 w 2032"/>
              <a:gd name="T93" fmla="*/ 395 h 1536"/>
              <a:gd name="T94" fmla="*/ 459 w 2032"/>
              <a:gd name="T95" fmla="*/ 277 h 1536"/>
              <a:gd name="T96" fmla="*/ 580 w 2032"/>
              <a:gd name="T97" fmla="*/ 175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032" h="1536">
                <a:moveTo>
                  <a:pt x="647" y="131"/>
                </a:moveTo>
                <a:lnTo>
                  <a:pt x="716" y="96"/>
                </a:lnTo>
                <a:lnTo>
                  <a:pt x="787" y="67"/>
                </a:lnTo>
                <a:lnTo>
                  <a:pt x="859" y="43"/>
                </a:lnTo>
                <a:lnTo>
                  <a:pt x="933" y="25"/>
                </a:lnTo>
                <a:lnTo>
                  <a:pt x="1008" y="11"/>
                </a:lnTo>
                <a:lnTo>
                  <a:pt x="1082" y="4"/>
                </a:lnTo>
                <a:lnTo>
                  <a:pt x="1157" y="0"/>
                </a:lnTo>
                <a:lnTo>
                  <a:pt x="1231" y="0"/>
                </a:lnTo>
                <a:lnTo>
                  <a:pt x="1305" y="3"/>
                </a:lnTo>
                <a:lnTo>
                  <a:pt x="1377" y="8"/>
                </a:lnTo>
                <a:lnTo>
                  <a:pt x="1448" y="17"/>
                </a:lnTo>
                <a:lnTo>
                  <a:pt x="1517" y="29"/>
                </a:lnTo>
                <a:lnTo>
                  <a:pt x="1582" y="42"/>
                </a:lnTo>
                <a:lnTo>
                  <a:pt x="1647" y="55"/>
                </a:lnTo>
                <a:lnTo>
                  <a:pt x="1706" y="70"/>
                </a:lnTo>
                <a:lnTo>
                  <a:pt x="1762" y="86"/>
                </a:lnTo>
                <a:lnTo>
                  <a:pt x="1814" y="102"/>
                </a:lnTo>
                <a:lnTo>
                  <a:pt x="1861" y="116"/>
                </a:lnTo>
                <a:lnTo>
                  <a:pt x="1905" y="131"/>
                </a:lnTo>
                <a:lnTo>
                  <a:pt x="1941" y="146"/>
                </a:lnTo>
                <a:lnTo>
                  <a:pt x="1972" y="157"/>
                </a:lnTo>
                <a:lnTo>
                  <a:pt x="1998" y="167"/>
                </a:lnTo>
                <a:lnTo>
                  <a:pt x="2016" y="175"/>
                </a:lnTo>
                <a:lnTo>
                  <a:pt x="2027" y="179"/>
                </a:lnTo>
                <a:lnTo>
                  <a:pt x="2032" y="182"/>
                </a:lnTo>
                <a:lnTo>
                  <a:pt x="2030" y="186"/>
                </a:lnTo>
                <a:lnTo>
                  <a:pt x="2029" y="200"/>
                </a:lnTo>
                <a:lnTo>
                  <a:pt x="2026" y="220"/>
                </a:lnTo>
                <a:lnTo>
                  <a:pt x="2021" y="249"/>
                </a:lnTo>
                <a:lnTo>
                  <a:pt x="2017" y="286"/>
                </a:lnTo>
                <a:lnTo>
                  <a:pt x="2008" y="327"/>
                </a:lnTo>
                <a:lnTo>
                  <a:pt x="2000" y="375"/>
                </a:lnTo>
                <a:lnTo>
                  <a:pt x="1988" y="427"/>
                </a:lnTo>
                <a:lnTo>
                  <a:pt x="1975" y="483"/>
                </a:lnTo>
                <a:lnTo>
                  <a:pt x="1957" y="542"/>
                </a:lnTo>
                <a:lnTo>
                  <a:pt x="1940" y="607"/>
                </a:lnTo>
                <a:lnTo>
                  <a:pt x="1918" y="672"/>
                </a:lnTo>
                <a:lnTo>
                  <a:pt x="1893" y="738"/>
                </a:lnTo>
                <a:lnTo>
                  <a:pt x="1865" y="807"/>
                </a:lnTo>
                <a:lnTo>
                  <a:pt x="1835" y="875"/>
                </a:lnTo>
                <a:lnTo>
                  <a:pt x="1801" y="944"/>
                </a:lnTo>
                <a:lnTo>
                  <a:pt x="1763" y="1011"/>
                </a:lnTo>
                <a:lnTo>
                  <a:pt x="1721" y="1076"/>
                </a:lnTo>
                <a:lnTo>
                  <a:pt x="1676" y="1141"/>
                </a:lnTo>
                <a:lnTo>
                  <a:pt x="1626" y="1202"/>
                </a:lnTo>
                <a:lnTo>
                  <a:pt x="1572" y="1259"/>
                </a:lnTo>
                <a:lnTo>
                  <a:pt x="1514" y="1313"/>
                </a:lnTo>
                <a:lnTo>
                  <a:pt x="1451" y="1361"/>
                </a:lnTo>
                <a:lnTo>
                  <a:pt x="1383" y="1405"/>
                </a:lnTo>
                <a:lnTo>
                  <a:pt x="1314" y="1440"/>
                </a:lnTo>
                <a:lnTo>
                  <a:pt x="1244" y="1469"/>
                </a:lnTo>
                <a:lnTo>
                  <a:pt x="1173" y="1494"/>
                </a:lnTo>
                <a:lnTo>
                  <a:pt x="1098" y="1511"/>
                </a:lnTo>
                <a:lnTo>
                  <a:pt x="1024" y="1524"/>
                </a:lnTo>
                <a:lnTo>
                  <a:pt x="949" y="1532"/>
                </a:lnTo>
                <a:lnTo>
                  <a:pt x="875" y="1536"/>
                </a:lnTo>
                <a:lnTo>
                  <a:pt x="801" y="1536"/>
                </a:lnTo>
                <a:lnTo>
                  <a:pt x="726" y="1533"/>
                </a:lnTo>
                <a:lnTo>
                  <a:pt x="653" y="1527"/>
                </a:lnTo>
                <a:lnTo>
                  <a:pt x="583" y="1519"/>
                </a:lnTo>
                <a:lnTo>
                  <a:pt x="515" y="1507"/>
                </a:lnTo>
                <a:lnTo>
                  <a:pt x="449" y="1495"/>
                </a:lnTo>
                <a:lnTo>
                  <a:pt x="385" y="1481"/>
                </a:lnTo>
                <a:lnTo>
                  <a:pt x="325" y="1466"/>
                </a:lnTo>
                <a:lnTo>
                  <a:pt x="270" y="1450"/>
                </a:lnTo>
                <a:lnTo>
                  <a:pt x="217" y="1434"/>
                </a:lnTo>
                <a:lnTo>
                  <a:pt x="169" y="1419"/>
                </a:lnTo>
                <a:lnTo>
                  <a:pt x="127" y="1405"/>
                </a:lnTo>
                <a:lnTo>
                  <a:pt x="90" y="1390"/>
                </a:lnTo>
                <a:lnTo>
                  <a:pt x="58" y="1379"/>
                </a:lnTo>
                <a:lnTo>
                  <a:pt x="33" y="1368"/>
                </a:lnTo>
                <a:lnTo>
                  <a:pt x="16" y="1361"/>
                </a:lnTo>
                <a:lnTo>
                  <a:pt x="4" y="1357"/>
                </a:lnTo>
                <a:lnTo>
                  <a:pt x="0" y="1355"/>
                </a:lnTo>
                <a:lnTo>
                  <a:pt x="0" y="1349"/>
                </a:lnTo>
                <a:lnTo>
                  <a:pt x="3" y="1336"/>
                </a:lnTo>
                <a:lnTo>
                  <a:pt x="4" y="1316"/>
                </a:lnTo>
                <a:lnTo>
                  <a:pt x="9" y="1287"/>
                </a:lnTo>
                <a:lnTo>
                  <a:pt x="14" y="1250"/>
                </a:lnTo>
                <a:lnTo>
                  <a:pt x="22" y="1209"/>
                </a:lnTo>
                <a:lnTo>
                  <a:pt x="32" y="1161"/>
                </a:lnTo>
                <a:lnTo>
                  <a:pt x="44" y="1109"/>
                </a:lnTo>
                <a:lnTo>
                  <a:pt x="57" y="1053"/>
                </a:lnTo>
                <a:lnTo>
                  <a:pt x="73" y="993"/>
                </a:lnTo>
                <a:lnTo>
                  <a:pt x="92" y="929"/>
                </a:lnTo>
                <a:lnTo>
                  <a:pt x="114" y="865"/>
                </a:lnTo>
                <a:lnTo>
                  <a:pt x="138" y="798"/>
                </a:lnTo>
                <a:lnTo>
                  <a:pt x="166" y="729"/>
                </a:lnTo>
                <a:lnTo>
                  <a:pt x="197" y="661"/>
                </a:lnTo>
                <a:lnTo>
                  <a:pt x="230" y="592"/>
                </a:lnTo>
                <a:lnTo>
                  <a:pt x="268" y="525"/>
                </a:lnTo>
                <a:lnTo>
                  <a:pt x="311" y="459"/>
                </a:lnTo>
                <a:lnTo>
                  <a:pt x="356" y="395"/>
                </a:lnTo>
                <a:lnTo>
                  <a:pt x="405" y="334"/>
                </a:lnTo>
                <a:lnTo>
                  <a:pt x="459" y="277"/>
                </a:lnTo>
                <a:lnTo>
                  <a:pt x="518" y="223"/>
                </a:lnTo>
                <a:lnTo>
                  <a:pt x="580" y="175"/>
                </a:lnTo>
                <a:lnTo>
                  <a:pt x="647" y="131"/>
                </a:lnTo>
              </a:path>
            </a:pathLst>
          </a:custGeom>
          <a:gradFill rotWithShape="1">
            <a:gsLst>
              <a:gs pos="0">
                <a:srgbClr val="FFCC00">
                  <a:gamma/>
                  <a:tint val="33333"/>
                  <a:invGamma/>
                </a:srgbClr>
              </a:gs>
              <a:gs pos="100000">
                <a:srgbClr val="FFCC00"/>
              </a:gs>
            </a:gsLst>
            <a:lin ang="18900000" scaled="1"/>
          </a:gradFill>
          <a:ln w="38100" cmpd="sng">
            <a:solidFill>
              <a:srgbClr val="FFFFFF"/>
            </a:solidFill>
            <a:prstDash val="solid"/>
            <a:rou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" name="Group 12"/>
          <p:cNvGrpSpPr/>
          <p:nvPr/>
        </p:nvGrpSpPr>
        <p:grpSpPr bwMode="auto">
          <a:xfrm>
            <a:off x="4957733" y="2998694"/>
            <a:ext cx="1319213" cy="1309688"/>
            <a:chOff x="2016" y="1920"/>
            <a:chExt cx="1680" cy="1680"/>
          </a:xfrm>
        </p:grpSpPr>
        <p:sp>
          <p:nvSpPr>
            <p:cNvPr id="44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C000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  <a:effectLst>
              <a:outerShdw dist="91581" dir="3378596" algn="ctr" rotWithShape="0">
                <a:srgbClr val="B2B2B2"/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14"/>
            <p:cNvSpPr/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FF00">
                    <a:alpha val="1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Text Box 16"/>
          <p:cNvSpPr txBox="1">
            <a:spLocks noChangeArrowheads="1"/>
          </p:cNvSpPr>
          <p:nvPr/>
        </p:nvSpPr>
        <p:spPr bwMode="gray">
          <a:xfrm>
            <a:off x="3726404" y="2765976"/>
            <a:ext cx="13388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华文细黑" panose="02010600040101010101" pitchFamily="2" charset="-122"/>
              </a:rPr>
              <a:t>探寻一条河</a:t>
            </a:r>
            <a:endParaRPr kumimoji="0" lang="en-US" altLang="zh-CN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华文细黑" panose="02010600040101010101" pitchFamily="2" charset="-122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华文细黑" panose="02010600040101010101" pitchFamily="2" charset="-122"/>
              </a:rPr>
              <a:t>的新生</a:t>
            </a:r>
          </a:p>
        </p:txBody>
      </p:sp>
      <p:sp>
        <p:nvSpPr>
          <p:cNvPr id="47" name="Text Box 17"/>
          <p:cNvSpPr txBox="1">
            <a:spLocks noChangeArrowheads="1"/>
          </p:cNvSpPr>
          <p:nvPr/>
        </p:nvSpPr>
        <p:spPr bwMode="gray">
          <a:xfrm>
            <a:off x="6359147" y="2867576"/>
            <a:ext cx="11079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华文细黑" panose="02010600040101010101" pitchFamily="2" charset="-122"/>
              </a:rPr>
              <a:t>争做守法</a:t>
            </a:r>
            <a:endParaRPr kumimoji="0" lang="en-US" altLang="zh-CN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华文细黑" panose="02010600040101010101" pitchFamily="2" charset="-122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华文细黑" panose="02010600040101010101" pitchFamily="2" charset="-122"/>
              </a:rPr>
              <a:t>小公民</a:t>
            </a:r>
          </a:p>
        </p:txBody>
      </p:sp>
      <p:sp>
        <p:nvSpPr>
          <p:cNvPr id="48" name="Text Box 19"/>
          <p:cNvSpPr txBox="1">
            <a:spLocks noChangeArrowheads="1"/>
          </p:cNvSpPr>
          <p:nvPr/>
        </p:nvSpPr>
        <p:spPr bwMode="gray">
          <a:xfrm>
            <a:off x="6209228" y="4307736"/>
            <a:ext cx="11079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华文细黑" panose="02010600040101010101" pitchFamily="2" charset="-122"/>
              </a:rPr>
              <a:t>童心抗疫</a:t>
            </a:r>
            <a:endParaRPr kumimoji="0" lang="en-US" altLang="zh-CN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华文细黑" panose="02010600040101010101" pitchFamily="2" charset="-122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kern="0" dirty="0" smtClean="0">
                <a:solidFill>
                  <a:srgbClr val="FF0000"/>
                </a:solidFill>
                <a:ea typeface="华文细黑" panose="02010600040101010101" pitchFamily="2" charset="-122"/>
              </a:rPr>
              <a:t>共筑联盟</a:t>
            </a:r>
            <a:endParaRPr kumimoji="0" lang="zh-CN" altLang="en-US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华文细黑" panose="02010600040101010101" pitchFamily="2" charset="-122"/>
            </a:endParaRPr>
          </a:p>
        </p:txBody>
      </p:sp>
      <p:sp>
        <p:nvSpPr>
          <p:cNvPr id="49" name="Text Box 21"/>
          <p:cNvSpPr txBox="1">
            <a:spLocks noChangeArrowheads="1"/>
          </p:cNvSpPr>
          <p:nvPr/>
        </p:nvSpPr>
        <p:spPr bwMode="auto">
          <a:xfrm>
            <a:off x="5062508" y="3340006"/>
            <a:ext cx="12192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华文细黑" panose="02010600040101010101" pitchFamily="2" charset="-122"/>
              </a:rPr>
              <a:t>仪式教育</a:t>
            </a:r>
            <a:endParaRPr kumimoji="0" lang="en-US" altLang="zh-CN" sz="1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华文细黑" panose="0201060004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kern="0" dirty="0" smtClean="0">
                <a:solidFill>
                  <a:srgbClr val="0000FF"/>
                </a:solidFill>
                <a:ea typeface="华文细黑" panose="02010600040101010101" pitchFamily="2" charset="-122"/>
              </a:rPr>
              <a:t>赋能团队</a:t>
            </a:r>
            <a:endParaRPr kumimoji="0" lang="zh-CN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华文细黑" panose="02010600040101010101" pitchFamily="2" charset="-122"/>
            </a:endParaRPr>
          </a:p>
        </p:txBody>
      </p:sp>
      <p:sp>
        <p:nvSpPr>
          <p:cNvPr id="50" name="Text Box 20"/>
          <p:cNvSpPr txBox="1">
            <a:spLocks noChangeArrowheads="1"/>
          </p:cNvSpPr>
          <p:nvPr/>
        </p:nvSpPr>
        <p:spPr bwMode="gray">
          <a:xfrm>
            <a:off x="5003820" y="2003480"/>
            <a:ext cx="13388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华文细黑" panose="02010600040101010101" pitchFamily="2" charset="-122"/>
              </a:rPr>
              <a:t>我是生态</a:t>
            </a:r>
            <a:endParaRPr kumimoji="0" lang="en-US" altLang="zh-CN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华文细黑" panose="02010600040101010101" pitchFamily="2" charset="-122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华文细黑" panose="02010600040101010101" pitchFamily="2" charset="-122"/>
              </a:rPr>
              <a:t>文明代言人</a:t>
            </a: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gray">
          <a:xfrm>
            <a:off x="5065956" y="5099824"/>
            <a:ext cx="11079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华文细黑" panose="02010600040101010101" pitchFamily="2" charset="-122"/>
              </a:rPr>
              <a:t>寻访身边</a:t>
            </a:r>
            <a:endParaRPr kumimoji="0" lang="en-US" altLang="zh-CN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华文细黑" panose="02010600040101010101" pitchFamily="2" charset="-122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华文细黑" panose="02010600040101010101" pitchFamily="2" charset="-122"/>
              </a:rPr>
              <a:t>的英雄</a:t>
            </a:r>
          </a:p>
        </p:txBody>
      </p:sp>
      <p:pic>
        <p:nvPicPr>
          <p:cNvPr id="46081" name="Picture 1" descr="D:\用户目录\我的文档\Tencent Files\249861221\Image\Group\Image1\VIOB{4$6I9O0QV{$]K54]Z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428" y="832627"/>
            <a:ext cx="1440000" cy="1080000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6082" name="Picture 2" descr="D:\用户目录\我的文档\Tencent Files\249861221\Image\Group\Image1\BY4T4()5R$8~Y9$%WKTSK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5715" y="832355"/>
            <a:ext cx="1440000" cy="1080000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6083" name="Picture 3" descr="D:\用户目录\我的文档\Tencent Files\249861221\Image\C2C\5D84950E377DF2B4BF49DAF22C10C0D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311" y="4981075"/>
            <a:ext cx="1616000" cy="1080000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6084" name="Picture 4" descr="D:\用户目录\我的文档\Tencent Files\249861221\Image\C2C\4F52B261CFF175D7E611F825EE499D5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6107" y="5259840"/>
            <a:ext cx="1616000" cy="1080000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 bwMode="auto">
          <a:xfrm>
            <a:off x="9162368" y="821107"/>
            <a:ext cx="1131250" cy="568315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pic>
        <p:nvPicPr>
          <p:cNvPr id="1031" name="Picture 7" descr="C:\Users\Administrator\Documents\Tencent Files\249861221\Image\C2C\F69369C24D81BEAEEF073C58BFFE3DED.jpg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 bwMode="auto">
          <a:xfrm>
            <a:off x="9162367" y="1425980"/>
            <a:ext cx="1131250" cy="465550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5100" y="2263140"/>
            <a:ext cx="1549400" cy="1549400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86745" y="1095375"/>
            <a:ext cx="1239520" cy="3697605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1" cstate="print"/>
          <a:srcRect/>
          <a:stretch>
            <a:fillRect/>
          </a:stretch>
        </p:blipFill>
        <p:spPr bwMode="auto">
          <a:xfrm>
            <a:off x="9418796" y="2291552"/>
            <a:ext cx="1301486" cy="1297573"/>
          </a:xfrm>
          <a:prstGeom prst="foldedCorner">
            <a:avLst/>
          </a:prstGeom>
          <a:noFill/>
          <a:ln w="254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2" cstate="print"/>
          <a:srcRect/>
          <a:stretch>
            <a:fillRect/>
          </a:stretch>
        </p:blipFill>
        <p:spPr bwMode="auto">
          <a:xfrm>
            <a:off x="2091055" y="3828415"/>
            <a:ext cx="1329055" cy="964565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pic>
        <p:nvPicPr>
          <p:cNvPr id="1028" name="Picture 4" descr="C:\Users\Administrator\Documents\Tencent Files\249861221\Image\Group\E`YUDVS2]3LPJWSM4(9Z308.jpg"/>
          <p:cNvPicPr>
            <a:picLocks noChangeAspect="1" noChangeArrowheads="1"/>
          </p:cNvPicPr>
          <p:nvPr/>
        </p:nvPicPr>
        <p:blipFill rotWithShape="1">
          <a:blip r:embed="rId13" cstate="print"/>
          <a:srcRect/>
          <a:stretch>
            <a:fillRect/>
          </a:stretch>
        </p:blipFill>
        <p:spPr bwMode="auto">
          <a:xfrm>
            <a:off x="437515" y="3828415"/>
            <a:ext cx="1476375" cy="1016635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481330" y="1121410"/>
            <a:ext cx="3362960" cy="1979295"/>
            <a:chOff x="758" y="1766"/>
            <a:chExt cx="5296" cy="3117"/>
          </a:xfrm>
        </p:grpSpPr>
        <p:pic>
          <p:nvPicPr>
            <p:cNvPr id="6" name="图片 5" descr="QQ图片2021011116564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04" y="3447"/>
              <a:ext cx="1915" cy="1437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图片 6" descr="QQ图片20210111165840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80" y="1766"/>
              <a:ext cx="2175" cy="1632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 descr="QQ图片20210111165849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8" y="2167"/>
              <a:ext cx="2951" cy="1765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组合 10"/>
          <p:cNvGrpSpPr/>
          <p:nvPr/>
        </p:nvGrpSpPr>
        <p:grpSpPr>
          <a:xfrm>
            <a:off x="7275195" y="4307840"/>
            <a:ext cx="4269740" cy="2435860"/>
            <a:chOff x="11457" y="6784"/>
            <a:chExt cx="6724" cy="3836"/>
          </a:xfrm>
        </p:grpSpPr>
        <p:pic>
          <p:nvPicPr>
            <p:cNvPr id="4" name="图片 3" descr="IMG_3211(20210111-164050)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457" y="7360"/>
              <a:ext cx="2329" cy="326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 descr="IMG_3212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786" y="6784"/>
              <a:ext cx="1638" cy="2916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 descr="IMG_321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909" y="7855"/>
              <a:ext cx="2272" cy="2272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IMG_3206(20210111-163856)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520" y="8430"/>
              <a:ext cx="1389" cy="1852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500"/>
                            </p:stCondLst>
                            <p:childTnLst>
                              <p:par>
                                <p:cTn id="1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5075591" y="241902"/>
            <a:ext cx="4222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3.开启云端机制，如春暖阳心相伴。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087880" y="5498465"/>
            <a:ext cx="2540000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  <a:alpha val="100000"/>
              </a:schemeClr>
            </a:outerShdw>
          </a:effec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线上专题培训</a:t>
            </a:r>
          </a:p>
        </p:txBody>
      </p:sp>
      <p:pic>
        <p:nvPicPr>
          <p:cNvPr id="2" name="图片 1" descr="曹燕  线上名师大讲堂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45" y="1090930"/>
            <a:ext cx="6529070" cy="377317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曹燕线上名师大讲堂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482965" y="3449320"/>
            <a:ext cx="2891155" cy="385508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曹燕云上教研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4850" y="874395"/>
            <a:ext cx="4097655" cy="292290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5075591" y="241902"/>
            <a:ext cx="4222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3.开启云端机制，如春暖阳心相伴。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3540" y="2521585"/>
            <a:ext cx="608330" cy="181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  <a:alpha val="100000"/>
              </a:schemeClr>
            </a:outerShdw>
          </a:effec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云上讲堂</a:t>
            </a:r>
          </a:p>
        </p:txBody>
      </p:sp>
      <p:pic>
        <p:nvPicPr>
          <p:cNvPr id="2" name="图片 1" descr="线上导学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4948" y="896056"/>
            <a:ext cx="7305040" cy="543496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228090" y="920115"/>
            <a:ext cx="10789920" cy="5857240"/>
            <a:chOff x="1934" y="1449"/>
            <a:chExt cx="16992" cy="9224"/>
          </a:xfrm>
        </p:grpSpPr>
        <p:pic>
          <p:nvPicPr>
            <p:cNvPr id="2" name="图片 1" descr="高亚莉公益导学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8" y="1449"/>
              <a:ext cx="3821" cy="9223"/>
            </a:xfrm>
            <a:prstGeom prst="rect">
              <a:avLst/>
            </a:prstGeom>
          </p:spPr>
        </p:pic>
        <p:pic>
          <p:nvPicPr>
            <p:cNvPr id="3" name="图片 2" descr="高亚莉线上导学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4" y="1449"/>
              <a:ext cx="4258" cy="9224"/>
            </a:xfrm>
            <a:prstGeom prst="rect">
              <a:avLst/>
            </a:prstGeom>
          </p:spPr>
        </p:pic>
        <p:pic>
          <p:nvPicPr>
            <p:cNvPr id="5" name="图片 4" descr="王倩倩公益导学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65" y="1449"/>
              <a:ext cx="3689" cy="9223"/>
            </a:xfrm>
            <a:prstGeom prst="rect">
              <a:avLst/>
            </a:prstGeom>
          </p:spPr>
        </p:pic>
        <p:pic>
          <p:nvPicPr>
            <p:cNvPr id="6" name="图片 5" descr="好书共读指导微课"/>
            <p:cNvPicPr>
              <a:picLocks noChangeAspect="1"/>
            </p:cNvPicPr>
            <p:nvPr/>
          </p:nvPicPr>
          <p:blipFill>
            <a:blip r:embed="rId6" cstate="print"/>
            <a:srcRect l="9486" r="9886"/>
            <a:stretch>
              <a:fillRect/>
            </a:stretch>
          </p:blipFill>
          <p:spPr>
            <a:xfrm>
              <a:off x="14696" y="4676"/>
              <a:ext cx="4207" cy="2411"/>
            </a:xfrm>
            <a:prstGeom prst="rect">
              <a:avLst/>
            </a:prstGeom>
          </p:spPr>
        </p:pic>
        <p:pic>
          <p:nvPicPr>
            <p:cNvPr id="7" name="图片 6" descr="王倩倩导学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02" y="1449"/>
              <a:ext cx="4201" cy="2809"/>
            </a:xfrm>
            <a:prstGeom prst="rect">
              <a:avLst/>
            </a:prstGeom>
          </p:spPr>
        </p:pic>
        <p:pic>
          <p:nvPicPr>
            <p:cNvPr id="8" name="图片 7" descr="王倩倩阅读微课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02" y="7504"/>
              <a:ext cx="4224" cy="3168"/>
            </a:xfrm>
            <a:prstGeom prst="rect">
              <a:avLst/>
            </a:prstGeom>
          </p:spPr>
        </p:pic>
      </p:grpSp>
      <p:sp>
        <p:nvSpPr>
          <p:cNvPr id="43" name="矩形 42"/>
          <p:cNvSpPr/>
          <p:nvPr/>
        </p:nvSpPr>
        <p:spPr>
          <a:xfrm>
            <a:off x="5075591" y="241902"/>
            <a:ext cx="4222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3.开启云端机制，如春暖阳心相伴。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3540" y="2521585"/>
            <a:ext cx="608330" cy="181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  <a:alpha val="100000"/>
              </a:schemeClr>
            </a:outerShdw>
          </a:effec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云上讲堂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5075591" y="241902"/>
            <a:ext cx="4222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3.开启云端机制，如春暖阳心相伴。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3540" y="2521585"/>
            <a:ext cx="608330" cy="181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  <a:alpha val="100000"/>
              </a:schemeClr>
            </a:outerShdw>
          </a:effec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云上讲堂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1180465" y="926465"/>
            <a:ext cx="10890250" cy="5840095"/>
            <a:chOff x="1859" y="1459"/>
            <a:chExt cx="17150" cy="9197"/>
          </a:xfrm>
        </p:grpSpPr>
        <p:pic>
          <p:nvPicPr>
            <p:cNvPr id="13" name="图片 12" descr="徐佩照片2"/>
            <p:cNvPicPr>
              <a:picLocks noChangeAspect="1"/>
            </p:cNvPicPr>
            <p:nvPr/>
          </p:nvPicPr>
          <p:blipFill>
            <a:blip r:embed="rId3" cstate="print"/>
            <a:srcRect l="17482" t="22356" r="20099"/>
            <a:stretch>
              <a:fillRect/>
            </a:stretch>
          </p:blipFill>
          <p:spPr>
            <a:xfrm>
              <a:off x="13857" y="3422"/>
              <a:ext cx="5152" cy="340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6" name="组合 15"/>
            <p:cNvGrpSpPr/>
            <p:nvPr/>
          </p:nvGrpSpPr>
          <p:grpSpPr>
            <a:xfrm>
              <a:off x="1859" y="1459"/>
              <a:ext cx="12913" cy="9026"/>
              <a:chOff x="1859" y="1459"/>
              <a:chExt cx="12913" cy="9026"/>
            </a:xfrm>
          </p:grpSpPr>
          <p:pic>
            <p:nvPicPr>
              <p:cNvPr id="4" name="图片 3" descr="赵丽倩线上导学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59" y="1459"/>
                <a:ext cx="4421" cy="9027"/>
              </a:xfrm>
              <a:prstGeom prst="rect">
                <a:avLst/>
              </a:prstGeom>
            </p:spPr>
          </p:pic>
          <p:pic>
            <p:nvPicPr>
              <p:cNvPr id="10" name="图片 9" descr="徐佩导学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598" y="1459"/>
                <a:ext cx="3610" cy="9027"/>
              </a:xfrm>
              <a:prstGeom prst="rect">
                <a:avLst/>
              </a:prstGeom>
            </p:spPr>
          </p:pic>
          <p:pic>
            <p:nvPicPr>
              <p:cNvPr id="12" name="图片 11" descr="徐佩照片1"/>
              <p:cNvPicPr>
                <a:picLocks noChangeAspect="1"/>
              </p:cNvPicPr>
              <p:nvPr/>
            </p:nvPicPr>
            <p:blipFill>
              <a:blip r:embed="rId6" cstate="print"/>
              <a:srcRect l="22195" t="22650" r="23601"/>
              <a:stretch>
                <a:fillRect/>
              </a:stretch>
            </p:blipFill>
            <p:spPr>
              <a:xfrm>
                <a:off x="10298" y="1459"/>
                <a:ext cx="4474" cy="3398"/>
              </a:xfrm>
              <a:prstGeom prst="rect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 descr="徐佩照片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0417" y="6533"/>
                <a:ext cx="4237" cy="3244"/>
              </a:xfrm>
              <a:prstGeom prst="rect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5" name="图片 14" descr="徐佩照片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72" y="7412"/>
              <a:ext cx="4237" cy="324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5075591" y="241902"/>
            <a:ext cx="4222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3.开启云端机制，如春暖阳心相伴。 </a:t>
            </a:r>
          </a:p>
        </p:txBody>
      </p:sp>
      <p:pic>
        <p:nvPicPr>
          <p:cNvPr id="9" name="图片 8" descr="家校分享讲座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 rot="21360000">
            <a:off x="5563870" y="1435100"/>
            <a:ext cx="6377940" cy="4784090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家校分享讲座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 b="9545"/>
          <a:stretch>
            <a:fillRect/>
          </a:stretch>
        </p:blipFill>
        <p:spPr>
          <a:xfrm>
            <a:off x="346710" y="1336040"/>
            <a:ext cx="4889500" cy="331787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143635" y="5424805"/>
            <a:ext cx="2540000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  <a:alpha val="100000"/>
              </a:schemeClr>
            </a:outerShdw>
          </a:effec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家校分享讲座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3324" y="-4808"/>
            <a:ext cx="6196807" cy="609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98649"/>
            <a:ext cx="12192000" cy="51720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301210" y="3990338"/>
            <a:ext cx="2905872" cy="2884006"/>
          </a:xfrm>
          <a:prstGeom prst="rect">
            <a:avLst/>
          </a:prstGeom>
        </p:spPr>
      </p:pic>
      <p:sp>
        <p:nvSpPr>
          <p:cNvPr id="25" name="淘宝店chenying0907出品 1"/>
          <p:cNvSpPr/>
          <p:nvPr/>
        </p:nvSpPr>
        <p:spPr>
          <a:xfrm>
            <a:off x="0" y="2774312"/>
            <a:ext cx="12192000" cy="1432596"/>
          </a:xfrm>
          <a:prstGeom prst="rect">
            <a:avLst/>
          </a:prstGeom>
          <a:gradFill>
            <a:gsLst>
              <a:gs pos="0">
                <a:srgbClr val="FF0000"/>
              </a:gs>
              <a:gs pos="98000">
                <a:srgbClr val="C00000"/>
              </a:gs>
              <a:gs pos="0">
                <a:srgbClr val="FB542D"/>
              </a:gs>
            </a:gsLst>
            <a:lin ang="5400000" scaled="1"/>
          </a:gra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+mn-lt"/>
            </a:endParaRPr>
          </a:p>
        </p:txBody>
      </p:sp>
      <p:sp>
        <p:nvSpPr>
          <p:cNvPr id="26" name="淘宝店chenying0907出品 17"/>
          <p:cNvSpPr txBox="1"/>
          <p:nvPr/>
        </p:nvSpPr>
        <p:spPr>
          <a:xfrm>
            <a:off x="2456815" y="3129280"/>
            <a:ext cx="9716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lt"/>
              </a:rPr>
              <a:t>开创四</a:t>
            </a:r>
            <a:r>
              <a:rPr lang="zh-CN" altLang="en-US" sz="3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lt"/>
              </a:rPr>
              <a:t>项文化+</a:t>
            </a:r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lt"/>
              </a:rPr>
              <a:t>模式，融责于未，教育征程实现跨越</a:t>
            </a:r>
          </a:p>
        </p:txBody>
      </p:sp>
      <p:grpSp>
        <p:nvGrpSpPr>
          <p:cNvPr id="27" name="淘宝店chenying0907出品 82"/>
          <p:cNvGrpSpPr/>
          <p:nvPr/>
        </p:nvGrpSpPr>
        <p:grpSpPr>
          <a:xfrm>
            <a:off x="481384" y="2102750"/>
            <a:ext cx="2343577" cy="2344157"/>
            <a:chOff x="1041891" y="2887277"/>
            <a:chExt cx="1036261" cy="1036518"/>
          </a:xfrm>
        </p:grpSpPr>
        <p:sp>
          <p:nvSpPr>
            <p:cNvPr id="28" name="Oval 53"/>
            <p:cNvSpPr>
              <a:spLocks noChangeArrowheads="1"/>
            </p:cNvSpPr>
            <p:nvPr/>
          </p:nvSpPr>
          <p:spPr bwMode="auto">
            <a:xfrm>
              <a:off x="1041891" y="2887277"/>
              <a:ext cx="1036261" cy="103651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98000">
                  <a:srgbClr val="C00000"/>
                </a:gs>
                <a:gs pos="0">
                  <a:srgbClr val="FB542D"/>
                </a:gs>
              </a:gsLst>
              <a:lin ang="5400000" scaled="1"/>
            </a:gradFill>
            <a:ln w="57150">
              <a:solidFill>
                <a:sysClr val="window" lastClr="FFFFFF"/>
              </a:solidFill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29" name="Text Box 58"/>
            <p:cNvSpPr txBox="1">
              <a:spLocks noChangeArrowheads="1"/>
            </p:cNvSpPr>
            <p:nvPr/>
          </p:nvSpPr>
          <p:spPr bwMode="auto">
            <a:xfrm>
              <a:off x="1257473" y="3058848"/>
              <a:ext cx="782803" cy="7088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>
              <a:defPPr>
                <a:defRPr lang="zh-CN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rgbClr val="C4261D"/>
                  </a:solidFill>
                  <a:ea typeface="宋体" panose="02010600030101010101" pitchFamily="2" charset="-122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75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+mn-lt"/>
                </a:rPr>
                <a:t>四</a:t>
              </a:r>
            </a:p>
          </p:txBody>
        </p:sp>
      </p:grpSp>
      <p:grpSp>
        <p:nvGrpSpPr>
          <p:cNvPr id="30" name="淘宝店chenying0907出品 7"/>
          <p:cNvGrpSpPr/>
          <p:nvPr/>
        </p:nvGrpSpPr>
        <p:grpSpPr>
          <a:xfrm>
            <a:off x="2381478" y="1468165"/>
            <a:ext cx="429650" cy="351043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32" name="淘宝店chenying0907出品 132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grpSp>
        <p:nvGrpSpPr>
          <p:cNvPr id="34" name="淘宝店chenying0907出品 10"/>
          <p:cNvGrpSpPr/>
          <p:nvPr/>
        </p:nvGrpSpPr>
        <p:grpSpPr>
          <a:xfrm>
            <a:off x="630966" y="4742980"/>
            <a:ext cx="691039" cy="596590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5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36" name="淘宝店chenying0907出品 153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grpSp>
        <p:nvGrpSpPr>
          <p:cNvPr id="37" name="淘宝店chenying0907出品 13"/>
          <p:cNvGrpSpPr/>
          <p:nvPr/>
        </p:nvGrpSpPr>
        <p:grpSpPr>
          <a:xfrm>
            <a:off x="3457076" y="784436"/>
            <a:ext cx="527869" cy="467829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39" name="淘宝店chenying0907出品 132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grpSp>
        <p:nvGrpSpPr>
          <p:cNvPr id="44" name="淘宝店chenying0907出品 16"/>
          <p:cNvGrpSpPr/>
          <p:nvPr/>
        </p:nvGrpSpPr>
        <p:grpSpPr>
          <a:xfrm>
            <a:off x="688650" y="1747565"/>
            <a:ext cx="582220" cy="502644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47" name="淘宝店chenying0907出品 153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sp>
        <p:nvSpPr>
          <p:cNvPr id="67" name="等腰三角形 66"/>
          <p:cNvSpPr/>
          <p:nvPr/>
        </p:nvSpPr>
        <p:spPr>
          <a:xfrm rot="10800000">
            <a:off x="551869" y="-2"/>
            <a:ext cx="1298240" cy="656822"/>
          </a:xfrm>
          <a:prstGeom prst="triangle">
            <a:avLst/>
          </a:prstGeom>
          <a:solidFill>
            <a:srgbClr val="C0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+mn-lt"/>
            </a:endParaRPr>
          </a:p>
        </p:txBody>
      </p:sp>
      <p:sp>
        <p:nvSpPr>
          <p:cNvPr id="68" name="等腰三角形 67"/>
          <p:cNvSpPr/>
          <p:nvPr/>
        </p:nvSpPr>
        <p:spPr>
          <a:xfrm rot="10800000">
            <a:off x="1361627" y="-2"/>
            <a:ext cx="1678385" cy="849151"/>
          </a:xfrm>
          <a:prstGeom prst="triangle">
            <a:avLst/>
          </a:prstGeom>
          <a:solidFill>
            <a:srgbClr val="C00000">
              <a:alpha val="40000"/>
            </a:srgb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p:transition>
    <p:push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38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bldLvl="0" animBg="1"/>
          <p:bldP spid="26" grpId="0"/>
          <p:bldP spid="67" grpId="0" bldLvl="0" animBg="1"/>
          <p:bldP spid="68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bldLvl="0" animBg="1"/>
          <p:bldP spid="26" grpId="0"/>
          <p:bldP spid="67" grpId="0" bldLvl="0" animBg="1"/>
          <p:bldP spid="68" grpId="0" bldLvl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5075591" y="241902"/>
            <a:ext cx="4716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.文化+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课程建设，跨界整合喜结新硕果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43510" y="1009650"/>
            <a:ext cx="4396740" cy="5057140"/>
            <a:chOff x="258" y="1590"/>
            <a:chExt cx="6924" cy="7964"/>
          </a:xfrm>
        </p:grpSpPr>
        <p:pic>
          <p:nvPicPr>
            <p:cNvPr id="2" name="图片 1" descr="O)B4Y~LI5RV[84U29{C00CC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6" y="1590"/>
              <a:ext cx="6705" cy="7965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58" y="4706"/>
              <a:ext cx="6925" cy="433"/>
            </a:xfrm>
            <a:prstGeom prst="rect">
              <a:avLst/>
            </a:prstGeom>
            <a:noFill/>
            <a:ln w="38100">
              <a:solidFill>
                <a:srgbClr val="F433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图片 19" descr="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8685" y="1099185"/>
            <a:ext cx="7123430" cy="533654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 descr="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9840" y="1099185"/>
            <a:ext cx="4095750" cy="533654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 descr="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8685" y="1099185"/>
            <a:ext cx="7126605" cy="533654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 descr="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8685" y="1099185"/>
            <a:ext cx="7151370" cy="533654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 descr="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8685" y="1099185"/>
            <a:ext cx="7179310" cy="533717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 descr="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8685" y="1099185"/>
            <a:ext cx="7179310" cy="537019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 descr="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18685" y="1099185"/>
            <a:ext cx="7196455" cy="537019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 descr="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18685" y="1099185"/>
            <a:ext cx="7196455" cy="533654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 descr="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40605" y="997585"/>
            <a:ext cx="7168515" cy="537083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 descr="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11700" y="1015365"/>
            <a:ext cx="7176770" cy="533654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48590" y="2538095"/>
            <a:ext cx="4397375" cy="274955"/>
          </a:xfrm>
          <a:prstGeom prst="rect">
            <a:avLst/>
          </a:prstGeom>
          <a:noFill/>
          <a:ln w="38100">
            <a:solidFill>
              <a:srgbClr val="F43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 descr="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47260" y="1015365"/>
            <a:ext cx="7150735" cy="528129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840605" y="1015365"/>
            <a:ext cx="7074535" cy="533717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 descr="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782185" y="1015365"/>
            <a:ext cx="7191375" cy="537019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500"/>
                            </p:stCondLst>
                            <p:childTnLst>
                              <p:par>
                                <p:cTn id="6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500"/>
                            </p:stCondLst>
                            <p:childTnLst>
                              <p:par>
                                <p:cTn id="6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500"/>
                            </p:stCondLst>
                            <p:childTnLst>
                              <p:par>
                                <p:cTn id="7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500"/>
                            </p:stCondLst>
                            <p:childTnLst>
                              <p:par>
                                <p:cTn id="7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5075591" y="241902"/>
            <a:ext cx="4716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.文化+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课程建设，跨界整合喜结新硕果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5540" y="848995"/>
            <a:ext cx="7851775" cy="443166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5475" y="1443355"/>
            <a:ext cx="7613015" cy="428307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5250" y="2002155"/>
            <a:ext cx="7534275" cy="427799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71825" y="2540000"/>
            <a:ext cx="7607935" cy="426656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5075591" y="241902"/>
            <a:ext cx="4793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文化+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教育科研，辐射聚能展现新风采</a:t>
            </a:r>
          </a:p>
        </p:txBody>
      </p:sp>
      <p:pic>
        <p:nvPicPr>
          <p:cNvPr id="2" name="图片 1" descr="Cache_-37de5125d368765a.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4975" y="1508125"/>
            <a:ext cx="3314065" cy="4419600"/>
          </a:xfrm>
          <a:prstGeom prst="snip2Diag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IMG_20200813_11545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60000">
            <a:off x="748665" y="1233170"/>
            <a:ext cx="6625590" cy="4969510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3324" y="-4808"/>
            <a:ext cx="6196807" cy="609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98649"/>
            <a:ext cx="12192000" cy="51720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301210" y="3990338"/>
            <a:ext cx="2905872" cy="2884006"/>
          </a:xfrm>
          <a:prstGeom prst="rect">
            <a:avLst/>
          </a:prstGeom>
        </p:spPr>
      </p:pic>
      <p:sp>
        <p:nvSpPr>
          <p:cNvPr id="25" name="淘宝店chenying0907出品 1"/>
          <p:cNvSpPr/>
          <p:nvPr/>
        </p:nvSpPr>
        <p:spPr>
          <a:xfrm>
            <a:off x="0" y="2774312"/>
            <a:ext cx="12192000" cy="1432596"/>
          </a:xfrm>
          <a:prstGeom prst="rect">
            <a:avLst/>
          </a:prstGeom>
          <a:gradFill>
            <a:gsLst>
              <a:gs pos="0">
                <a:srgbClr val="FF0000"/>
              </a:gs>
              <a:gs pos="98000">
                <a:srgbClr val="C00000"/>
              </a:gs>
              <a:gs pos="0">
                <a:srgbClr val="FB542D"/>
              </a:gs>
            </a:gsLst>
            <a:lin ang="5400000" scaled="1"/>
          </a:gra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+mn-lt"/>
            </a:endParaRPr>
          </a:p>
        </p:txBody>
      </p:sp>
      <p:sp>
        <p:nvSpPr>
          <p:cNvPr id="26" name="淘宝店chenying0907出品 17"/>
          <p:cNvSpPr txBox="1"/>
          <p:nvPr/>
        </p:nvSpPr>
        <p:spPr>
          <a:xfrm>
            <a:off x="2456815" y="3129280"/>
            <a:ext cx="9716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zh-CN" alt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lt"/>
              </a:rPr>
              <a:t>围绕一条主线，知责思为，精准对标高位发展</a:t>
            </a:r>
          </a:p>
        </p:txBody>
      </p:sp>
      <p:grpSp>
        <p:nvGrpSpPr>
          <p:cNvPr id="27" name="淘宝店chenying0907出品 82"/>
          <p:cNvGrpSpPr/>
          <p:nvPr/>
        </p:nvGrpSpPr>
        <p:grpSpPr>
          <a:xfrm>
            <a:off x="481384" y="2102750"/>
            <a:ext cx="2343577" cy="2344157"/>
            <a:chOff x="1041891" y="2887277"/>
            <a:chExt cx="1036261" cy="1036518"/>
          </a:xfrm>
        </p:grpSpPr>
        <p:sp>
          <p:nvSpPr>
            <p:cNvPr id="28" name="Oval 53"/>
            <p:cNvSpPr>
              <a:spLocks noChangeArrowheads="1"/>
            </p:cNvSpPr>
            <p:nvPr/>
          </p:nvSpPr>
          <p:spPr bwMode="auto">
            <a:xfrm>
              <a:off x="1041891" y="2887277"/>
              <a:ext cx="1036261" cy="103651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98000">
                  <a:srgbClr val="C00000"/>
                </a:gs>
                <a:gs pos="0">
                  <a:srgbClr val="FB542D"/>
                </a:gs>
              </a:gsLst>
              <a:lin ang="5400000" scaled="1"/>
            </a:gradFill>
            <a:ln w="57150">
              <a:solidFill>
                <a:sysClr val="window" lastClr="FFFFFF"/>
              </a:solidFill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29" name="Text Box 58"/>
            <p:cNvSpPr txBox="1">
              <a:spLocks noChangeArrowheads="1"/>
            </p:cNvSpPr>
            <p:nvPr/>
          </p:nvSpPr>
          <p:spPr bwMode="auto">
            <a:xfrm>
              <a:off x="1257473" y="3058848"/>
              <a:ext cx="782803" cy="7088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>
              <a:defPPr>
                <a:defRPr lang="zh-CN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rgbClr val="C4261D"/>
                  </a:solidFill>
                  <a:ea typeface="宋体" panose="02010600030101010101" pitchFamily="2" charset="-122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75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+mn-lt"/>
                </a:rPr>
                <a:t>一</a:t>
              </a:r>
            </a:p>
          </p:txBody>
        </p:sp>
      </p:grpSp>
      <p:grpSp>
        <p:nvGrpSpPr>
          <p:cNvPr id="30" name="淘宝店chenying0907出品 7"/>
          <p:cNvGrpSpPr/>
          <p:nvPr/>
        </p:nvGrpSpPr>
        <p:grpSpPr>
          <a:xfrm>
            <a:off x="2381478" y="1468165"/>
            <a:ext cx="429650" cy="351043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32" name="淘宝店chenying0907出品 132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grpSp>
        <p:nvGrpSpPr>
          <p:cNvPr id="34" name="淘宝店chenying0907出品 10"/>
          <p:cNvGrpSpPr/>
          <p:nvPr/>
        </p:nvGrpSpPr>
        <p:grpSpPr>
          <a:xfrm>
            <a:off x="630966" y="4742980"/>
            <a:ext cx="691039" cy="596590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5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36" name="淘宝店chenying0907出品 153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grpSp>
        <p:nvGrpSpPr>
          <p:cNvPr id="37" name="淘宝店chenying0907出品 13"/>
          <p:cNvGrpSpPr/>
          <p:nvPr/>
        </p:nvGrpSpPr>
        <p:grpSpPr>
          <a:xfrm>
            <a:off x="3457076" y="784436"/>
            <a:ext cx="527869" cy="467829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39" name="淘宝店chenying0907出品 132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grpSp>
        <p:nvGrpSpPr>
          <p:cNvPr id="44" name="淘宝店chenying0907出品 16"/>
          <p:cNvGrpSpPr/>
          <p:nvPr/>
        </p:nvGrpSpPr>
        <p:grpSpPr>
          <a:xfrm>
            <a:off x="688650" y="1747565"/>
            <a:ext cx="582220" cy="502644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47" name="淘宝店chenying0907出品 153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sp>
        <p:nvSpPr>
          <p:cNvPr id="67" name="等腰三角形 66"/>
          <p:cNvSpPr/>
          <p:nvPr/>
        </p:nvSpPr>
        <p:spPr>
          <a:xfrm rot="10800000">
            <a:off x="551869" y="-2"/>
            <a:ext cx="1298240" cy="656822"/>
          </a:xfrm>
          <a:prstGeom prst="triangle">
            <a:avLst/>
          </a:prstGeom>
          <a:solidFill>
            <a:srgbClr val="C0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+mn-lt"/>
            </a:endParaRPr>
          </a:p>
        </p:txBody>
      </p:sp>
      <p:sp>
        <p:nvSpPr>
          <p:cNvPr id="68" name="等腰三角形 67"/>
          <p:cNvSpPr/>
          <p:nvPr/>
        </p:nvSpPr>
        <p:spPr>
          <a:xfrm rot="10800000">
            <a:off x="1361627" y="-2"/>
            <a:ext cx="1678385" cy="849151"/>
          </a:xfrm>
          <a:prstGeom prst="triangle">
            <a:avLst/>
          </a:prstGeom>
          <a:solidFill>
            <a:srgbClr val="C00000">
              <a:alpha val="40000"/>
            </a:srgb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p:transition>
    <p:push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38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67" grpId="0" animBg="1"/>
          <p:bldP spid="6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67" grpId="0" animBg="1"/>
          <p:bldP spid="68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5075591" y="241902"/>
            <a:ext cx="4793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文化+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教育科研，辐射聚能展现新风采</a:t>
            </a:r>
          </a:p>
        </p:txBody>
      </p:sp>
      <p:pic>
        <p:nvPicPr>
          <p:cNvPr id="3" name="图片 2" descr="Z[J`O$04VTRTV@0[LH7S0%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8823" y="899058"/>
            <a:ext cx="3639843" cy="4046034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542791" y="1075738"/>
            <a:ext cx="2904202" cy="4056404"/>
            <a:chOff x="8537" y="1849"/>
            <a:chExt cx="6236" cy="8440"/>
          </a:xfrm>
        </p:grpSpPr>
        <p:pic>
          <p:nvPicPr>
            <p:cNvPr id="5" name="图片 4" descr="语文教研组公示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7" y="1849"/>
              <a:ext cx="6236" cy="844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9188" y="5398"/>
              <a:ext cx="4890" cy="390"/>
            </a:xfrm>
            <a:prstGeom prst="rect">
              <a:avLst/>
            </a:prstGeom>
            <a:noFill/>
            <a:ln w="38100">
              <a:solidFill>
                <a:srgbClr val="F433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 descr="数学教研组荣誉证书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6673" y="4749800"/>
            <a:ext cx="2809875" cy="21082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英语教研组获奖证书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27891" y="4749800"/>
            <a:ext cx="2810510" cy="21082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语文优秀教研组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1391386" y="4380767"/>
            <a:ext cx="2123342" cy="283112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5075591" y="241902"/>
            <a:ext cx="4716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3.文化+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家校共育，合力驱动收获新生长</a:t>
            </a:r>
          </a:p>
        </p:txBody>
      </p:sp>
      <p:pic>
        <p:nvPicPr>
          <p:cNvPr id="3" name="图片 2" descr="0d10acbf232046168b188c79fcd01b2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9648825" y="909955"/>
            <a:ext cx="2129155" cy="1651000"/>
          </a:xfrm>
          <a:prstGeom prst="dodecagon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Cache_6e35f99e9319523c.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72855" y="3933190"/>
            <a:ext cx="3060700" cy="2296160"/>
          </a:xfrm>
          <a:prstGeom prst="round2Diag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Cache_-57a0fde08e1fbc25.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76570" y="3621405"/>
            <a:ext cx="3060700" cy="2296160"/>
          </a:xfrm>
          <a:prstGeom prst="round2Diag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d19c6598bb504bfca567aa5bab7208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5048250" y="909955"/>
            <a:ext cx="2134870" cy="1655445"/>
          </a:xfrm>
          <a:prstGeom prst="dodecagon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f456ce05205a403faedef4e74ac942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2802890" y="1222375"/>
            <a:ext cx="2138680" cy="165798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QQ图片202101121009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7301865" y="1222375"/>
            <a:ext cx="2210435" cy="165798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QQ图片2021011210100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3035" y="3282315"/>
            <a:ext cx="2374900" cy="3166110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QQ图片20210112101403"/>
          <p:cNvPicPr>
            <a:picLocks noChangeAspect="1"/>
          </p:cNvPicPr>
          <p:nvPr/>
        </p:nvPicPr>
        <p:blipFill>
          <a:blip r:embed="rId15" cstate="print"/>
          <a:srcRect b="45316"/>
          <a:stretch>
            <a:fillRect/>
          </a:stretch>
        </p:blipFill>
        <p:spPr>
          <a:xfrm>
            <a:off x="2669540" y="3282315"/>
            <a:ext cx="2670810" cy="3166110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QQ图片2021011212540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475615" y="909955"/>
            <a:ext cx="2199005" cy="1650365"/>
          </a:xfrm>
          <a:prstGeom prst="dodecagon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5075591" y="241902"/>
            <a:ext cx="4716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b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.文化+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特色兴校，动力变革走向新跨越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4031615" y="829310"/>
            <a:ext cx="4149090" cy="5941060"/>
            <a:chOff x="7038" y="1406"/>
            <a:chExt cx="5798" cy="830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6" name="图片 5" descr="公示表格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66" y="4916"/>
              <a:ext cx="5713" cy="4792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7" name="图片 6" descr="红头文件题头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66" y="1406"/>
              <a:ext cx="5713" cy="351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6" name="矩形 15"/>
            <p:cNvSpPr/>
            <p:nvPr/>
          </p:nvSpPr>
          <p:spPr>
            <a:xfrm>
              <a:off x="7038" y="8702"/>
              <a:ext cx="5799" cy="202"/>
            </a:xfrm>
            <a:prstGeom prst="rect">
              <a:avLst/>
            </a:prstGeom>
            <a:noFill/>
            <a:ln w="38100">
              <a:solidFill>
                <a:srgbClr val="F433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 descr="}NEYU8I{D73MT]4WGOM9]PI"/>
          <p:cNvPicPr>
            <a:picLocks noChangeAspect="1"/>
          </p:cNvPicPr>
          <p:nvPr/>
        </p:nvPicPr>
        <p:blipFill>
          <a:blip r:embed="rId5" cstate="print"/>
          <a:srcRect l="1825"/>
          <a:stretch>
            <a:fillRect/>
          </a:stretch>
        </p:blipFill>
        <p:spPr>
          <a:xfrm>
            <a:off x="8324215" y="829310"/>
            <a:ext cx="3704590" cy="594042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 descr="2020省优秀科普工作站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652145" y="360045"/>
            <a:ext cx="2813685" cy="375221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市科学教育综合示范校"/>
          <p:cNvPicPr>
            <a:picLocks noChangeAspect="1"/>
          </p:cNvPicPr>
          <p:nvPr/>
        </p:nvPicPr>
        <p:blipFill>
          <a:blip r:embed="rId7" cstate="print"/>
          <a:srcRect l="9469" r="9693"/>
          <a:stretch>
            <a:fillRect/>
          </a:stretch>
        </p:blipFill>
        <p:spPr>
          <a:xfrm>
            <a:off x="182880" y="3733800"/>
            <a:ext cx="3752850" cy="303657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83538"/>
            <a:ext cx="12192000" cy="31744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86" y="1261378"/>
            <a:ext cx="5621400" cy="5579102"/>
          </a:xfrm>
          <a:prstGeom prst="rect">
            <a:avLst/>
          </a:prstGeom>
        </p:spPr>
      </p:pic>
      <p:pic>
        <p:nvPicPr>
          <p:cNvPr id="38" name="Picture 2" descr="F:\桌面\党政机关\素材\长城\矢量长城\线稿长城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86" y="151178"/>
            <a:ext cx="3996424" cy="88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Line 106"/>
          <p:cNvSpPr>
            <a:spLocks noChangeShapeType="1"/>
          </p:cNvSpPr>
          <p:nvPr/>
        </p:nvSpPr>
        <p:spPr bwMode="auto">
          <a:xfrm flipH="1">
            <a:off x="8563" y="1059665"/>
            <a:ext cx="12194686" cy="0"/>
          </a:xfrm>
          <a:prstGeom prst="line">
            <a:avLst/>
          </a:prstGeom>
          <a:noFill/>
          <a:ln w="19050" cap="flat">
            <a:solidFill>
              <a:srgbClr val="C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058285" y="1261110"/>
            <a:ext cx="7855585" cy="44075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indent="6096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zh-CN" sz="2400" b="1" dirty="0" smtClean="0">
                <a:solidFill>
                  <a:srgbClr val="CD3B2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2020，是不平凡的一年，我们携手走过。2021年，是建党100周年，也是党建工作的关键年。我党支部将推动支部责任田建设，坚持战略导向、问题导向和目标导向，再塑育人环境、再造特色品牌、提质课程实施、探寻学科突破、融通学生活动、打造素养工程，在行走中增强硬核能力，为教育赋能、为学校赋能、为学生发展赋能。</a:t>
            </a:r>
          </a:p>
          <a:p>
            <a:pPr indent="6096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zh-CN" sz="2400" b="1" dirty="0" smtClean="0">
                <a:solidFill>
                  <a:srgbClr val="CD3B2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征途漫漫，惟有奋斗！行走在传承与发展的道路上，薛小党支部将以不断回溯自身叩问来路，带着担当和坚持，开创和奋进，谱写更多春天的华章……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98649"/>
            <a:ext cx="12192000" cy="5172050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640080" y="3343928"/>
            <a:ext cx="3557183" cy="3530416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2232304" y="1600539"/>
            <a:ext cx="9392149" cy="1745622"/>
          </a:xfrm>
          <a:prstGeom prst="rect">
            <a:avLst/>
          </a:prstGeom>
          <a:noFill/>
        </p:spPr>
        <p:txBody>
          <a:bodyPr wrap="square" lIns="121873" tIns="60936" rIns="121873" bIns="60936">
            <a:spAutoFit/>
          </a:bodyPr>
          <a:lstStyle/>
          <a:p>
            <a:pPr algn="ctr" fontAlgn="base">
              <a:lnSpc>
                <a:spcPct val="120000"/>
              </a:lnSpc>
            </a:pPr>
            <a:r>
              <a:rPr lang="zh-CN" altLang="en-US" sz="9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敬请指导！</a:t>
            </a:r>
            <a:endParaRPr lang="zh-CN" altLang="en-US" sz="9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8284" y="-340929"/>
            <a:ext cx="5876675" cy="2609429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28189" y="287005"/>
            <a:ext cx="4237293" cy="1693297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5075591" y="241902"/>
            <a:ext cx="4476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坚持以学为先，重锤意识形态钙质。</a:t>
            </a:r>
          </a:p>
        </p:txBody>
      </p:sp>
      <p:grpSp>
        <p:nvGrpSpPr>
          <p:cNvPr id="2" name="组合 50"/>
          <p:cNvGrpSpPr/>
          <p:nvPr/>
        </p:nvGrpSpPr>
        <p:grpSpPr>
          <a:xfrm>
            <a:off x="2964362" y="1063726"/>
            <a:ext cx="2132965" cy="2007870"/>
            <a:chOff x="4634" y="1947"/>
            <a:chExt cx="3359" cy="3162"/>
          </a:xfrm>
        </p:grpSpPr>
        <p:pic>
          <p:nvPicPr>
            <p:cNvPr id="3" name="图片 2" descr="看视频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4" y="1947"/>
              <a:ext cx="3359" cy="2519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矩形 6"/>
            <p:cNvSpPr/>
            <p:nvPr/>
          </p:nvSpPr>
          <p:spPr>
            <a:xfrm>
              <a:off x="5445" y="4527"/>
              <a:ext cx="2121" cy="582"/>
            </a:xfrm>
            <a:prstGeom prst="rect">
              <a:avLst/>
            </a:prstGeom>
            <a:ln w="38100">
              <a:noFill/>
            </a:ln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dirty="0" smtClean="0">
                  <a:latin typeface="楷体" panose="02010609060101010101" charset="-122"/>
                  <a:ea typeface="楷体" panose="02010609060101010101" charset="-122"/>
                </a:rPr>
                <a:t>观看微视频</a:t>
              </a:r>
              <a:endParaRPr lang="zh-CN" altLang="en-US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281016" y="5067953"/>
            <a:ext cx="1346844" cy="369332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强国天天学</a:t>
            </a:r>
            <a:endParaRPr lang="zh-CN" altLang="en-US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785555" y="3508375"/>
            <a:ext cx="3816985" cy="64516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全省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第三届</a:t>
            </a:r>
            <a:r>
              <a:rPr lang="zh-CN" altLang="en-US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“百万党员学宪法学党章考法律活动”考试成绩汇总表</a:t>
            </a:r>
          </a:p>
        </p:txBody>
      </p:sp>
      <p:grpSp>
        <p:nvGrpSpPr>
          <p:cNvPr id="4" name="组合 22"/>
          <p:cNvGrpSpPr/>
          <p:nvPr/>
        </p:nvGrpSpPr>
        <p:grpSpPr>
          <a:xfrm>
            <a:off x="295275" y="3508375"/>
            <a:ext cx="5072380" cy="3056255"/>
            <a:chOff x="465" y="5525"/>
            <a:chExt cx="7988" cy="4813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5" y="5525"/>
              <a:ext cx="7988" cy="4060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矩形 20"/>
            <p:cNvSpPr/>
            <p:nvPr/>
          </p:nvSpPr>
          <p:spPr>
            <a:xfrm>
              <a:off x="2867" y="9756"/>
              <a:ext cx="2121" cy="582"/>
            </a:xfrm>
            <a:prstGeom prst="rect">
              <a:avLst/>
            </a:prstGeom>
            <a:ln w="38100">
              <a:noFill/>
            </a:ln>
          </p:spPr>
          <p:txBody>
            <a:bodyPr wrap="none">
              <a:spAutoFit/>
            </a:bodyPr>
            <a:lstStyle/>
            <a:p>
              <a:pPr lvl="0"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dirty="0" smtClean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学</a:t>
              </a:r>
              <a:r>
                <a:rPr lang="zh-CN" altLang="en-US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习百字谈</a:t>
              </a:r>
            </a:p>
          </p:txBody>
        </p:sp>
      </p:grpSp>
      <p:grpSp>
        <p:nvGrpSpPr>
          <p:cNvPr id="5" name="组合 48"/>
          <p:cNvGrpSpPr/>
          <p:nvPr/>
        </p:nvGrpSpPr>
        <p:grpSpPr>
          <a:xfrm>
            <a:off x="318226" y="1080498"/>
            <a:ext cx="2299335" cy="2072005"/>
            <a:chOff x="484" y="1873"/>
            <a:chExt cx="3621" cy="3263"/>
          </a:xfrm>
        </p:grpSpPr>
        <p:pic>
          <p:nvPicPr>
            <p:cNvPr id="27" name="图片 26" descr="书记讲党课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7" y="1873"/>
              <a:ext cx="3308" cy="2516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矩形 27"/>
            <p:cNvSpPr/>
            <p:nvPr/>
          </p:nvSpPr>
          <p:spPr>
            <a:xfrm>
              <a:off x="484" y="4556"/>
              <a:ext cx="3621" cy="580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dirty="0" smtClean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书记讲党课</a:t>
              </a:r>
              <a:endParaRPr lang="zh-CN" altLang="en-US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6" name="组合 23"/>
          <p:cNvGrpSpPr/>
          <p:nvPr/>
        </p:nvGrpSpPr>
        <p:grpSpPr>
          <a:xfrm>
            <a:off x="5521880" y="4224867"/>
            <a:ext cx="4041421" cy="2415822"/>
            <a:chOff x="9014" y="6869"/>
            <a:chExt cx="6495" cy="3804"/>
          </a:xfrm>
        </p:grpSpPr>
        <p:pic>
          <p:nvPicPr>
            <p:cNvPr id="30" name="图片 29" descr="党员主题教育会议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14" y="6869"/>
              <a:ext cx="6495" cy="2992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矩形 30"/>
            <p:cNvSpPr/>
            <p:nvPr/>
          </p:nvSpPr>
          <p:spPr>
            <a:xfrm>
              <a:off x="11272" y="10091"/>
              <a:ext cx="2165" cy="582"/>
            </a:xfrm>
            <a:prstGeom prst="rect">
              <a:avLst/>
            </a:prstGeom>
            <a:ln w="38100">
              <a:noFill/>
            </a:ln>
          </p:spPr>
          <p:txBody>
            <a:bodyPr wrap="none">
              <a:spAutoFit/>
            </a:bodyPr>
            <a:lstStyle/>
            <a:p>
              <a:pPr lvl="0"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dirty="0" smtClean="0">
                  <a:latin typeface="楷体" panose="02010609060101010101" charset="-122"/>
                  <a:ea typeface="楷体" panose="02010609060101010101" charset="-122"/>
                </a:rPr>
                <a:t>主题交流会</a:t>
              </a:r>
              <a:endParaRPr lang="zh-CN" altLang="en-US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11984" y="936170"/>
            <a:ext cx="2216730" cy="409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7" name="Picture 1" descr="C:\Users\Administrator\AppData\Roaming\Tencent\Users\249861221\QQ\WinTemp\RichOle\WVDEHER6BDDAP{1F~PKM])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23859" y="1034142"/>
            <a:ext cx="3668731" cy="232954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5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0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5075591" y="241902"/>
            <a:ext cx="4546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坚持从严从实，长鸣作风建设警钟。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50681" y="958182"/>
            <a:ext cx="513397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薛家中心小学   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重大决策运行流程图</a:t>
            </a:r>
          </a:p>
        </p:txBody>
      </p:sp>
      <p:grpSp>
        <p:nvGrpSpPr>
          <p:cNvPr id="2" name="组合 21"/>
          <p:cNvGrpSpPr/>
          <p:nvPr/>
        </p:nvGrpSpPr>
        <p:grpSpPr>
          <a:xfrm>
            <a:off x="248920" y="1480185"/>
            <a:ext cx="6144260" cy="745490"/>
            <a:chOff x="445" y="2695"/>
            <a:chExt cx="10842" cy="1285"/>
          </a:xfrm>
        </p:grpSpPr>
        <p:sp>
          <p:nvSpPr>
            <p:cNvPr id="19" name="矩形 18"/>
            <p:cNvSpPr/>
            <p:nvPr/>
          </p:nvSpPr>
          <p:spPr>
            <a:xfrm>
              <a:off x="445" y="2922"/>
              <a:ext cx="10842" cy="8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流程图: 可选过程 13"/>
            <p:cNvSpPr/>
            <p:nvPr/>
          </p:nvSpPr>
          <p:spPr>
            <a:xfrm>
              <a:off x="813" y="2695"/>
              <a:ext cx="2143" cy="1285"/>
            </a:xfrm>
            <a:prstGeom prst="flowChartAlternateProcess">
              <a:avLst/>
            </a:prstGeom>
            <a:solidFill>
              <a:srgbClr val="FF0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确定议题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187" y="2878"/>
              <a:ext cx="7135" cy="1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学校相关部门在充分调研的基础上书面提出议题</a:t>
              </a:r>
              <a:r>
                <a:rPr lang="en-US" altLang="zh-CN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,</a:t>
              </a:r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分管领导审核</a:t>
              </a:r>
              <a:r>
                <a:rPr lang="en-US" altLang="zh-CN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,</a:t>
              </a:r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主管领导确认。</a:t>
              </a:r>
              <a:endParaRPr lang="en-US" altLang="zh-CN" sz="1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3" name="组合 26"/>
          <p:cNvGrpSpPr/>
          <p:nvPr/>
        </p:nvGrpSpPr>
        <p:grpSpPr>
          <a:xfrm>
            <a:off x="248920" y="2355215"/>
            <a:ext cx="6144260" cy="745490"/>
            <a:chOff x="445" y="2695"/>
            <a:chExt cx="10842" cy="1285"/>
          </a:xfrm>
        </p:grpSpPr>
        <p:sp>
          <p:nvSpPr>
            <p:cNvPr id="28" name="矩形 27"/>
            <p:cNvSpPr/>
            <p:nvPr/>
          </p:nvSpPr>
          <p:spPr>
            <a:xfrm>
              <a:off x="445" y="2922"/>
              <a:ext cx="10842" cy="8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流程图: 可选过程 28"/>
            <p:cNvSpPr/>
            <p:nvPr/>
          </p:nvSpPr>
          <p:spPr>
            <a:xfrm>
              <a:off x="813" y="2695"/>
              <a:ext cx="2143" cy="1285"/>
            </a:xfrm>
            <a:prstGeom prst="flowChartAlternateProcess">
              <a:avLst/>
            </a:prstGeom>
            <a:solidFill>
              <a:srgbClr val="FF0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决策论证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87" y="2878"/>
              <a:ext cx="7135" cy="1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组织专家论证</a:t>
              </a:r>
              <a:r>
                <a:rPr lang="en-US" altLang="zh-CN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,</a:t>
              </a:r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组织群众听证</a:t>
              </a:r>
              <a:r>
                <a:rPr lang="en-US" altLang="zh-CN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,</a:t>
              </a:r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组织相关部门进行风险评估。</a:t>
              </a:r>
              <a:endParaRPr lang="en-US" altLang="zh-CN" sz="1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4" name="组合 30"/>
          <p:cNvGrpSpPr/>
          <p:nvPr/>
        </p:nvGrpSpPr>
        <p:grpSpPr>
          <a:xfrm>
            <a:off x="248920" y="3212465"/>
            <a:ext cx="6144260" cy="745490"/>
            <a:chOff x="445" y="2695"/>
            <a:chExt cx="10842" cy="1285"/>
          </a:xfrm>
        </p:grpSpPr>
        <p:sp>
          <p:nvSpPr>
            <p:cNvPr id="32" name="矩形 31"/>
            <p:cNvSpPr/>
            <p:nvPr/>
          </p:nvSpPr>
          <p:spPr>
            <a:xfrm>
              <a:off x="445" y="2922"/>
              <a:ext cx="10842" cy="8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流程图: 可选过程 32"/>
            <p:cNvSpPr/>
            <p:nvPr/>
          </p:nvSpPr>
          <p:spPr>
            <a:xfrm>
              <a:off x="813" y="2695"/>
              <a:ext cx="2143" cy="1285"/>
            </a:xfrm>
            <a:prstGeom prst="flowChartAlternateProcess">
              <a:avLst/>
            </a:prstGeom>
            <a:solidFill>
              <a:srgbClr val="FF0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征求意见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187" y="3088"/>
              <a:ext cx="7135" cy="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公开征求意见</a:t>
              </a:r>
              <a:r>
                <a:rPr lang="en-US" altLang="zh-CN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,</a:t>
              </a:r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汇总后提交班子会议讨论。</a:t>
              </a:r>
            </a:p>
          </p:txBody>
        </p:sp>
      </p:grpSp>
      <p:grpSp>
        <p:nvGrpSpPr>
          <p:cNvPr id="5" name="组合 35"/>
          <p:cNvGrpSpPr/>
          <p:nvPr/>
        </p:nvGrpSpPr>
        <p:grpSpPr>
          <a:xfrm>
            <a:off x="248920" y="4052570"/>
            <a:ext cx="6144260" cy="745490"/>
            <a:chOff x="445" y="2695"/>
            <a:chExt cx="10842" cy="1285"/>
          </a:xfrm>
        </p:grpSpPr>
        <p:sp>
          <p:nvSpPr>
            <p:cNvPr id="37" name="矩形 36"/>
            <p:cNvSpPr/>
            <p:nvPr/>
          </p:nvSpPr>
          <p:spPr>
            <a:xfrm>
              <a:off x="445" y="2922"/>
              <a:ext cx="10842" cy="8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流程图: 可选过程 37"/>
            <p:cNvSpPr/>
            <p:nvPr/>
          </p:nvSpPr>
          <p:spPr>
            <a:xfrm>
              <a:off x="813" y="2695"/>
              <a:ext cx="2143" cy="1285"/>
            </a:xfrm>
            <a:prstGeom prst="flowChartAlternateProcess">
              <a:avLst/>
            </a:prstGeom>
            <a:solidFill>
              <a:srgbClr val="FF0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作出决策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187" y="3025"/>
              <a:ext cx="7135" cy="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召开行政会议</a:t>
              </a:r>
              <a:r>
                <a:rPr lang="en-US" altLang="zh-CN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,</a:t>
              </a:r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对最终结果进行表决。</a:t>
              </a:r>
            </a:p>
          </p:txBody>
        </p:sp>
      </p:grpSp>
      <p:grpSp>
        <p:nvGrpSpPr>
          <p:cNvPr id="6" name="组合 39"/>
          <p:cNvGrpSpPr/>
          <p:nvPr/>
        </p:nvGrpSpPr>
        <p:grpSpPr>
          <a:xfrm>
            <a:off x="248920" y="4876800"/>
            <a:ext cx="6144260" cy="745490"/>
            <a:chOff x="445" y="2695"/>
            <a:chExt cx="10842" cy="1285"/>
          </a:xfrm>
        </p:grpSpPr>
        <p:sp>
          <p:nvSpPr>
            <p:cNvPr id="41" name="矩形 40"/>
            <p:cNvSpPr/>
            <p:nvPr/>
          </p:nvSpPr>
          <p:spPr>
            <a:xfrm>
              <a:off x="445" y="2922"/>
              <a:ext cx="10842" cy="8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流程图: 可选过程 41"/>
            <p:cNvSpPr/>
            <p:nvPr/>
          </p:nvSpPr>
          <p:spPr>
            <a:xfrm>
              <a:off x="813" y="2695"/>
              <a:ext cx="2143" cy="1285"/>
            </a:xfrm>
            <a:prstGeom prst="flowChartAlternateProcess">
              <a:avLst/>
            </a:prstGeom>
            <a:solidFill>
              <a:srgbClr val="FF0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依法公开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187" y="3067"/>
              <a:ext cx="7567" cy="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对决策的依据、过程、结果按要求进行公开。</a:t>
              </a:r>
              <a:endParaRPr lang="en-US" altLang="zh-CN" sz="1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7" name="组合 43"/>
          <p:cNvGrpSpPr/>
          <p:nvPr/>
        </p:nvGrpSpPr>
        <p:grpSpPr>
          <a:xfrm>
            <a:off x="248920" y="5730875"/>
            <a:ext cx="6144260" cy="745490"/>
            <a:chOff x="445" y="2695"/>
            <a:chExt cx="10842" cy="1285"/>
          </a:xfrm>
        </p:grpSpPr>
        <p:sp>
          <p:nvSpPr>
            <p:cNvPr id="45" name="矩形 44"/>
            <p:cNvSpPr/>
            <p:nvPr/>
          </p:nvSpPr>
          <p:spPr>
            <a:xfrm>
              <a:off x="445" y="2922"/>
              <a:ext cx="10842" cy="8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流程图: 可选过程 45"/>
            <p:cNvSpPr/>
            <p:nvPr/>
          </p:nvSpPr>
          <p:spPr>
            <a:xfrm>
              <a:off x="813" y="2695"/>
              <a:ext cx="2143" cy="1285"/>
            </a:xfrm>
            <a:prstGeom prst="flowChartAlternateProcess">
              <a:avLst/>
            </a:prstGeom>
            <a:solidFill>
              <a:srgbClr val="FF0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决策执行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187" y="3067"/>
              <a:ext cx="7135" cy="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对决策结果进行内部跟踪和监督。</a:t>
              </a:r>
            </a:p>
          </p:txBody>
        </p:sp>
      </p:grpSp>
      <p:cxnSp>
        <p:nvCxnSpPr>
          <p:cNvPr id="50" name="直接箭头连接符 49"/>
          <p:cNvCxnSpPr>
            <a:stCxn id="18" idx="2"/>
            <a:endCxn id="30" idx="0"/>
          </p:cNvCxnSpPr>
          <p:nvPr/>
        </p:nvCxnSpPr>
        <p:spPr>
          <a:xfrm>
            <a:off x="3824605" y="2169795"/>
            <a:ext cx="0" cy="29146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3824605" y="2999740"/>
            <a:ext cx="0" cy="34417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3824605" y="3857625"/>
            <a:ext cx="0" cy="34417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>
            <a:off x="3824605" y="4681220"/>
            <a:ext cx="0" cy="34417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>
            <a:off x="3824605" y="5535295"/>
            <a:ext cx="0" cy="34417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图片 55" descr="三重一大决策流程图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3380" y="923925"/>
            <a:ext cx="2961640" cy="3952875"/>
          </a:xfrm>
          <a:prstGeom prst="rect">
            <a:avLst/>
          </a:prstGeom>
        </p:spPr>
      </p:pic>
      <p:pic>
        <p:nvPicPr>
          <p:cNvPr id="12" name="图片 11" descr="党员会议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40000">
            <a:off x="8970010" y="4453255"/>
            <a:ext cx="2952115" cy="221424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494665" y="1550670"/>
            <a:ext cx="3401695" cy="4928112"/>
            <a:chOff x="619" y="2710"/>
            <a:chExt cx="5462" cy="8167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" y="2710"/>
              <a:ext cx="5462" cy="7602"/>
            </a:xfrm>
            <a:prstGeom prst="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矩形 53"/>
            <p:cNvSpPr/>
            <p:nvPr/>
          </p:nvSpPr>
          <p:spPr>
            <a:xfrm>
              <a:off x="1253" y="10267"/>
              <a:ext cx="3621" cy="610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自我检视表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292600" y="1163955"/>
            <a:ext cx="3455670" cy="5177155"/>
            <a:chOff x="6453" y="1434"/>
            <a:chExt cx="5442" cy="8153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3" y="1434"/>
              <a:ext cx="5442" cy="7573"/>
            </a:xfrm>
            <a:prstGeom prst="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矩形 56"/>
            <p:cNvSpPr/>
            <p:nvPr/>
          </p:nvSpPr>
          <p:spPr>
            <a:xfrm>
              <a:off x="7364" y="9007"/>
              <a:ext cx="3621" cy="580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zh-CN" b="1" dirty="0" smtClean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民主</a:t>
              </a:r>
              <a:r>
                <a:rPr lang="zh-CN" altLang="en-US" b="1" dirty="0" smtClean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生活</a:t>
              </a:r>
              <a:r>
                <a:rPr lang="zh-CN" altLang="zh-CN" b="1" dirty="0" smtClean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会</a:t>
              </a:r>
              <a:endParaRPr lang="zh-CN" altLang="zh-CN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034655" y="3732530"/>
            <a:ext cx="3672144" cy="2620584"/>
            <a:chOff x="12349" y="6111"/>
            <a:chExt cx="6402" cy="4569"/>
          </a:xfrm>
        </p:grpSpPr>
        <p:pic>
          <p:nvPicPr>
            <p:cNvPr id="62" name="图片 61" descr="未命名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60" y="6111"/>
              <a:ext cx="6091" cy="4569"/>
            </a:xfrm>
            <a:prstGeom prst="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矩形 62"/>
            <p:cNvSpPr/>
            <p:nvPr/>
          </p:nvSpPr>
          <p:spPr>
            <a:xfrm>
              <a:off x="12349" y="9663"/>
              <a:ext cx="3621" cy="642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dirty="0" smtClean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意见</a:t>
              </a:r>
              <a:r>
                <a:rPr lang="zh-CN" altLang="en-US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征集表</a:t>
              </a:r>
            </a:p>
          </p:txBody>
        </p:sp>
      </p:grpSp>
      <p:pic>
        <p:nvPicPr>
          <p:cNvPr id="15" name="Picture 2" descr="G:\党组书记述职PPT\党组织（王丽材料\盛校听课（和英语老师面对面交流）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13043" y="1163955"/>
            <a:ext cx="2848942" cy="224171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173952" y="1550670"/>
            <a:ext cx="461665" cy="12806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书记谈心日</a:t>
            </a:r>
          </a:p>
        </p:txBody>
      </p:sp>
      <p:sp>
        <p:nvSpPr>
          <p:cNvPr id="14" name="矩形 13"/>
          <p:cNvSpPr/>
          <p:nvPr/>
        </p:nvSpPr>
        <p:spPr>
          <a:xfrm>
            <a:off x="5007858" y="309635"/>
            <a:ext cx="4546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坚持从严从实，长鸣作风建设警钟。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3324" y="-4808"/>
            <a:ext cx="6196807" cy="609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98649"/>
            <a:ext cx="12192000" cy="51720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301210" y="3990338"/>
            <a:ext cx="2905872" cy="2884006"/>
          </a:xfrm>
          <a:prstGeom prst="rect">
            <a:avLst/>
          </a:prstGeom>
        </p:spPr>
      </p:pic>
      <p:sp>
        <p:nvSpPr>
          <p:cNvPr id="25" name="淘宝店chenying0907出品 1"/>
          <p:cNvSpPr/>
          <p:nvPr/>
        </p:nvSpPr>
        <p:spPr>
          <a:xfrm>
            <a:off x="0" y="2774312"/>
            <a:ext cx="12192000" cy="1432596"/>
          </a:xfrm>
          <a:prstGeom prst="rect">
            <a:avLst/>
          </a:prstGeom>
          <a:gradFill>
            <a:gsLst>
              <a:gs pos="0">
                <a:srgbClr val="FF0000"/>
              </a:gs>
              <a:gs pos="98000">
                <a:srgbClr val="C00000"/>
              </a:gs>
              <a:gs pos="0">
                <a:srgbClr val="FB542D"/>
              </a:gs>
            </a:gsLst>
            <a:lin ang="5400000" scaled="1"/>
          </a:gra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+mn-lt"/>
            </a:endParaRPr>
          </a:p>
        </p:txBody>
      </p:sp>
      <p:sp>
        <p:nvSpPr>
          <p:cNvPr id="26" name="淘宝店chenying0907出品 17"/>
          <p:cNvSpPr txBox="1"/>
          <p:nvPr/>
        </p:nvSpPr>
        <p:spPr>
          <a:xfrm>
            <a:off x="2456815" y="3129280"/>
            <a:ext cx="9716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zh-CN" alt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lt"/>
              </a:rPr>
              <a:t>实施两项工程，专责助威，先锋引领培强品牌</a:t>
            </a:r>
          </a:p>
        </p:txBody>
      </p:sp>
      <p:grpSp>
        <p:nvGrpSpPr>
          <p:cNvPr id="27" name="淘宝店chenying0907出品 82"/>
          <p:cNvGrpSpPr/>
          <p:nvPr/>
        </p:nvGrpSpPr>
        <p:grpSpPr>
          <a:xfrm>
            <a:off x="481384" y="2102750"/>
            <a:ext cx="2343577" cy="2344157"/>
            <a:chOff x="1041891" y="2887277"/>
            <a:chExt cx="1036261" cy="1036518"/>
          </a:xfrm>
        </p:grpSpPr>
        <p:sp>
          <p:nvSpPr>
            <p:cNvPr id="28" name="Oval 53"/>
            <p:cNvSpPr>
              <a:spLocks noChangeArrowheads="1"/>
            </p:cNvSpPr>
            <p:nvPr/>
          </p:nvSpPr>
          <p:spPr bwMode="auto">
            <a:xfrm>
              <a:off x="1041891" y="2887277"/>
              <a:ext cx="1036261" cy="103651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98000">
                  <a:srgbClr val="C00000"/>
                </a:gs>
                <a:gs pos="0">
                  <a:srgbClr val="FB542D"/>
                </a:gs>
              </a:gsLst>
              <a:lin ang="5400000" scaled="1"/>
            </a:gradFill>
            <a:ln w="57150">
              <a:solidFill>
                <a:sysClr val="window" lastClr="FFFFFF"/>
              </a:solidFill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29" name="Text Box 58"/>
            <p:cNvSpPr txBox="1">
              <a:spLocks noChangeArrowheads="1"/>
            </p:cNvSpPr>
            <p:nvPr/>
          </p:nvSpPr>
          <p:spPr bwMode="auto">
            <a:xfrm>
              <a:off x="1257473" y="3058848"/>
              <a:ext cx="782803" cy="7088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>
              <a:defPPr>
                <a:defRPr lang="zh-CN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rgbClr val="C4261D"/>
                  </a:solidFill>
                  <a:ea typeface="宋体" panose="02010600030101010101" pitchFamily="2" charset="-122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75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+mn-lt"/>
                </a:rPr>
                <a:t>二</a:t>
              </a:r>
            </a:p>
          </p:txBody>
        </p:sp>
      </p:grpSp>
      <p:grpSp>
        <p:nvGrpSpPr>
          <p:cNvPr id="30" name="淘宝店chenying0907出品 7"/>
          <p:cNvGrpSpPr/>
          <p:nvPr/>
        </p:nvGrpSpPr>
        <p:grpSpPr>
          <a:xfrm>
            <a:off x="2381478" y="1468165"/>
            <a:ext cx="429650" cy="351043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32" name="淘宝店chenying0907出品 132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grpSp>
        <p:nvGrpSpPr>
          <p:cNvPr id="34" name="淘宝店chenying0907出品 10"/>
          <p:cNvGrpSpPr/>
          <p:nvPr/>
        </p:nvGrpSpPr>
        <p:grpSpPr>
          <a:xfrm>
            <a:off x="630966" y="4742980"/>
            <a:ext cx="691039" cy="596590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5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36" name="淘宝店chenying0907出品 153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grpSp>
        <p:nvGrpSpPr>
          <p:cNvPr id="37" name="淘宝店chenying0907出品 13"/>
          <p:cNvGrpSpPr/>
          <p:nvPr/>
        </p:nvGrpSpPr>
        <p:grpSpPr>
          <a:xfrm>
            <a:off x="3457076" y="784436"/>
            <a:ext cx="527869" cy="467829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39" name="淘宝店chenying0907出品 132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grpSp>
        <p:nvGrpSpPr>
          <p:cNvPr id="44" name="淘宝店chenying0907出品 16"/>
          <p:cNvGrpSpPr/>
          <p:nvPr/>
        </p:nvGrpSpPr>
        <p:grpSpPr>
          <a:xfrm>
            <a:off x="688650" y="1747565"/>
            <a:ext cx="582220" cy="502644"/>
            <a:chOff x="304800" y="673100"/>
            <a:chExt cx="4000500" cy="4000500"/>
          </a:xfrm>
          <a:solidFill>
            <a:srgbClr val="C0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  <p:sp>
          <p:nvSpPr>
            <p:cNvPr id="47" name="淘宝店chenying0907出品 153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p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86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3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lt"/>
              </a:endParaRPr>
            </a:p>
          </p:txBody>
        </p:sp>
      </p:grpSp>
      <p:sp>
        <p:nvSpPr>
          <p:cNvPr id="67" name="等腰三角形 66"/>
          <p:cNvSpPr/>
          <p:nvPr/>
        </p:nvSpPr>
        <p:spPr>
          <a:xfrm rot="10800000">
            <a:off x="551869" y="-2"/>
            <a:ext cx="1298240" cy="656822"/>
          </a:xfrm>
          <a:prstGeom prst="triangle">
            <a:avLst/>
          </a:prstGeom>
          <a:solidFill>
            <a:srgbClr val="C0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+mn-lt"/>
            </a:endParaRPr>
          </a:p>
        </p:txBody>
      </p:sp>
      <p:sp>
        <p:nvSpPr>
          <p:cNvPr id="68" name="等腰三角形 67"/>
          <p:cNvSpPr/>
          <p:nvPr/>
        </p:nvSpPr>
        <p:spPr>
          <a:xfrm rot="10800000">
            <a:off x="1361627" y="-2"/>
            <a:ext cx="1678385" cy="849151"/>
          </a:xfrm>
          <a:prstGeom prst="triangle">
            <a:avLst/>
          </a:prstGeom>
          <a:solidFill>
            <a:srgbClr val="C00000">
              <a:alpha val="40000"/>
            </a:srgb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p:transition>
    <p:push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38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bldLvl="0" animBg="1"/>
          <p:bldP spid="26" grpId="0"/>
          <p:bldP spid="67" grpId="0" bldLvl="0" animBg="1"/>
          <p:bldP spid="68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bldLvl="0" animBg="1"/>
          <p:bldP spid="26" grpId="0"/>
          <p:bldP spid="67" grpId="0" bldLvl="0" animBg="1"/>
          <p:bldP spid="68" grpId="0" bldLvl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箭头连接符 2"/>
          <p:cNvCxnSpPr/>
          <p:nvPr/>
        </p:nvCxnSpPr>
        <p:spPr>
          <a:xfrm flipV="1">
            <a:off x="1732280" y="3607609"/>
            <a:ext cx="0" cy="384810"/>
          </a:xfrm>
          <a:prstGeom prst="straightConnector1">
            <a:avLst/>
          </a:prstGeom>
          <a:noFill/>
          <a:ln w="12700" cap="flat" cmpd="sng">
            <a:solidFill>
              <a:srgbClr val="FFFFFF">
                <a:lumMod val="65000"/>
              </a:srgbClr>
            </a:solidFill>
            <a:prstDash val="sysDash"/>
            <a:miter/>
            <a:headEnd type="none" w="med" len="med"/>
            <a:tailEnd type="none" w="med" len="med"/>
          </a:ln>
        </p:spPr>
      </p:cxnSp>
      <p:cxnSp>
        <p:nvCxnSpPr>
          <p:cNvPr id="67" name="直接箭头连接符 66"/>
          <p:cNvCxnSpPr/>
          <p:nvPr/>
        </p:nvCxnSpPr>
        <p:spPr>
          <a:xfrm flipH="1">
            <a:off x="1252523" y="5001285"/>
            <a:ext cx="318372" cy="0"/>
          </a:xfrm>
          <a:prstGeom prst="straightConnector1">
            <a:avLst/>
          </a:prstGeom>
          <a:noFill/>
          <a:ln w="12700" cap="flat" cmpd="sng">
            <a:solidFill>
              <a:srgbClr val="FFFFFF">
                <a:lumMod val="65000"/>
              </a:srgbClr>
            </a:solidFill>
            <a:prstDash val="sysDash"/>
            <a:miter/>
            <a:headEnd type="none" w="med" len="med"/>
            <a:tailEnd type="none" w="med" len="med"/>
          </a:ln>
        </p:spPr>
      </p:cxnSp>
      <p:cxnSp>
        <p:nvCxnSpPr>
          <p:cNvPr id="68" name="直接箭头连接符 67"/>
          <p:cNvCxnSpPr/>
          <p:nvPr/>
        </p:nvCxnSpPr>
        <p:spPr>
          <a:xfrm flipH="1">
            <a:off x="1588180" y="5001285"/>
            <a:ext cx="576064" cy="0"/>
          </a:xfrm>
          <a:prstGeom prst="straightConnector1">
            <a:avLst/>
          </a:prstGeom>
          <a:noFill/>
          <a:ln w="12700" cap="flat" cmpd="sng">
            <a:solidFill>
              <a:srgbClr val="FFFFFF">
                <a:lumMod val="65000"/>
              </a:srgbClr>
            </a:solidFill>
            <a:prstDash val="sysDash"/>
            <a:miter/>
            <a:headEnd type="none" w="med" len="med"/>
            <a:tailEnd type="none" w="med" len="med"/>
          </a:ln>
        </p:spPr>
      </p:cxnSp>
      <p:cxnSp>
        <p:nvCxnSpPr>
          <p:cNvPr id="71" name="直接箭头连接符 70"/>
          <p:cNvCxnSpPr>
            <a:stCxn id="136" idx="1"/>
            <a:endCxn id="90" idx="3"/>
          </p:cNvCxnSpPr>
          <p:nvPr/>
        </p:nvCxnSpPr>
        <p:spPr>
          <a:xfrm flipH="1" flipV="1">
            <a:off x="2821940" y="3423459"/>
            <a:ext cx="1286510" cy="432105"/>
          </a:xfrm>
          <a:prstGeom prst="straightConnector1">
            <a:avLst/>
          </a:prstGeom>
          <a:noFill/>
          <a:ln w="12700" cap="flat" cmpd="sng">
            <a:solidFill>
              <a:srgbClr val="FFFFFF">
                <a:lumMod val="65000"/>
              </a:srgbClr>
            </a:solidFill>
            <a:prstDash val="sysDash"/>
            <a:miter/>
            <a:headEnd type="none" w="med" len="med"/>
            <a:tailEnd type="none" w="med" len="med"/>
          </a:ln>
        </p:spPr>
      </p:cxnSp>
      <p:cxnSp>
        <p:nvCxnSpPr>
          <p:cNvPr id="75" name="直接箭头连接符 74"/>
          <p:cNvCxnSpPr/>
          <p:nvPr/>
        </p:nvCxnSpPr>
        <p:spPr>
          <a:xfrm flipV="1">
            <a:off x="1732280" y="2528250"/>
            <a:ext cx="0" cy="195580"/>
          </a:xfrm>
          <a:prstGeom prst="straightConnector1">
            <a:avLst/>
          </a:prstGeom>
          <a:noFill/>
          <a:ln w="12700" cap="flat" cmpd="sng">
            <a:solidFill>
              <a:srgbClr val="FFFFFF">
                <a:lumMod val="65000"/>
              </a:srgbClr>
            </a:solidFill>
            <a:prstDash val="sysDash"/>
            <a:miter/>
            <a:headEnd type="none" w="med" len="med"/>
            <a:tailEnd type="none" w="med" len="med"/>
          </a:ln>
        </p:spPr>
      </p:cxnSp>
      <p:cxnSp>
        <p:nvCxnSpPr>
          <p:cNvPr id="79" name="直接箭头连接符 78"/>
          <p:cNvCxnSpPr>
            <a:endCxn id="86" idx="3"/>
          </p:cNvCxnSpPr>
          <p:nvPr/>
        </p:nvCxnSpPr>
        <p:spPr>
          <a:xfrm flipH="1">
            <a:off x="2804795" y="2188845"/>
            <a:ext cx="1086070" cy="99234"/>
          </a:xfrm>
          <a:prstGeom prst="straightConnector1">
            <a:avLst/>
          </a:prstGeom>
          <a:noFill/>
          <a:ln w="12700" cap="flat" cmpd="sng">
            <a:solidFill>
              <a:srgbClr val="FFFFFF">
                <a:lumMod val="65000"/>
              </a:srgbClr>
            </a:solidFill>
            <a:prstDash val="sysDash"/>
            <a:miter/>
            <a:headEnd type="none" w="med" len="med"/>
            <a:tailEnd type="none" w="med" len="med"/>
          </a:ln>
        </p:spPr>
      </p:cxnSp>
      <p:sp>
        <p:nvSpPr>
          <p:cNvPr id="83" name="矩形: 圆角 23"/>
          <p:cNvSpPr/>
          <p:nvPr/>
        </p:nvSpPr>
        <p:spPr>
          <a:xfrm>
            <a:off x="558800" y="5453554"/>
            <a:ext cx="1154430" cy="429260"/>
          </a:xfrm>
          <a:prstGeom prst="roundRect">
            <a:avLst>
              <a:gd name="adj" fmla="val 50000"/>
            </a:avLst>
          </a:prstGeom>
          <a:solidFill>
            <a:srgbClr val="F5992D">
              <a:lumMod val="100000"/>
            </a:srgbClr>
          </a:solidFill>
          <a:ln>
            <a:noFill/>
          </a:ln>
        </p:spPr>
        <p:txBody>
          <a:bodyPr wrap="none" lIns="64784" tIns="32383" rIns="64784" bIns="32383" anchor="ctr" anchorCtr="0"/>
          <a:lstStyle/>
          <a:p>
            <a:pPr algn="ctr" defTabSz="647700" fontAlgn="auto">
              <a:defRPr/>
            </a:pPr>
            <a:r>
              <a:rPr lang="zh-CN" altLang="en-US" sz="1400" b="1" kern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  <a:ea typeface="微软雅黑" panose="020B0503020204020204" pitchFamily="34" charset="-122"/>
              </a:rPr>
              <a:t>入党积极分子</a:t>
            </a:r>
          </a:p>
        </p:txBody>
      </p:sp>
      <p:sp>
        <p:nvSpPr>
          <p:cNvPr id="84" name="任意多边形: 形状 24"/>
          <p:cNvSpPr/>
          <p:nvPr/>
        </p:nvSpPr>
        <p:spPr>
          <a:xfrm>
            <a:off x="921550" y="5312898"/>
            <a:ext cx="603334" cy="1409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9880" y="0"/>
                </a:moveTo>
                <a:lnTo>
                  <a:pt x="66447" y="84172"/>
                </a:lnTo>
                <a:lnTo>
                  <a:pt x="64335" y="29352"/>
                </a:lnTo>
                <a:lnTo>
                  <a:pt x="67660" y="20719"/>
                </a:lnTo>
                <a:lnTo>
                  <a:pt x="52250" y="20719"/>
                </a:lnTo>
                <a:lnTo>
                  <a:pt x="55574" y="29352"/>
                </a:lnTo>
                <a:lnTo>
                  <a:pt x="53508" y="84172"/>
                </a:lnTo>
                <a:lnTo>
                  <a:pt x="40119" y="0"/>
                </a:lnTo>
                <a:lnTo>
                  <a:pt x="40119" y="0"/>
                </a:lnTo>
                <a:lnTo>
                  <a:pt x="37918" y="1007"/>
                </a:lnTo>
                <a:lnTo>
                  <a:pt x="35761" y="2158"/>
                </a:lnTo>
                <a:lnTo>
                  <a:pt x="33695" y="3453"/>
                </a:lnTo>
                <a:lnTo>
                  <a:pt x="31628" y="4892"/>
                </a:lnTo>
                <a:lnTo>
                  <a:pt x="29651" y="6474"/>
                </a:lnTo>
                <a:lnTo>
                  <a:pt x="27719" y="8057"/>
                </a:lnTo>
                <a:lnTo>
                  <a:pt x="25788" y="10071"/>
                </a:lnTo>
                <a:lnTo>
                  <a:pt x="23991" y="12086"/>
                </a:lnTo>
                <a:lnTo>
                  <a:pt x="22193" y="14244"/>
                </a:lnTo>
                <a:lnTo>
                  <a:pt x="20441" y="16546"/>
                </a:lnTo>
                <a:lnTo>
                  <a:pt x="18734" y="19136"/>
                </a:lnTo>
                <a:lnTo>
                  <a:pt x="17117" y="21870"/>
                </a:lnTo>
                <a:lnTo>
                  <a:pt x="15589" y="24748"/>
                </a:lnTo>
                <a:lnTo>
                  <a:pt x="14062" y="27769"/>
                </a:lnTo>
                <a:lnTo>
                  <a:pt x="12669" y="31223"/>
                </a:lnTo>
                <a:lnTo>
                  <a:pt x="11321" y="34676"/>
                </a:lnTo>
                <a:lnTo>
                  <a:pt x="9973" y="38273"/>
                </a:lnTo>
                <a:lnTo>
                  <a:pt x="8760" y="42014"/>
                </a:lnTo>
                <a:lnTo>
                  <a:pt x="7592" y="46187"/>
                </a:lnTo>
                <a:lnTo>
                  <a:pt x="6514" y="50503"/>
                </a:lnTo>
                <a:lnTo>
                  <a:pt x="5481" y="54964"/>
                </a:lnTo>
                <a:lnTo>
                  <a:pt x="4582" y="59712"/>
                </a:lnTo>
                <a:lnTo>
                  <a:pt x="3773" y="64604"/>
                </a:lnTo>
                <a:lnTo>
                  <a:pt x="2965" y="69784"/>
                </a:lnTo>
                <a:lnTo>
                  <a:pt x="2291" y="75251"/>
                </a:lnTo>
                <a:lnTo>
                  <a:pt x="1662" y="80863"/>
                </a:lnTo>
                <a:lnTo>
                  <a:pt x="1168" y="86762"/>
                </a:lnTo>
                <a:lnTo>
                  <a:pt x="763" y="92949"/>
                </a:lnTo>
                <a:lnTo>
                  <a:pt x="449" y="99280"/>
                </a:lnTo>
                <a:lnTo>
                  <a:pt x="224" y="105899"/>
                </a:lnTo>
                <a:lnTo>
                  <a:pt x="44" y="112805"/>
                </a:lnTo>
                <a:lnTo>
                  <a:pt x="0" y="119999"/>
                </a:lnTo>
                <a:lnTo>
                  <a:pt x="120000" y="119999"/>
                </a:lnTo>
                <a:lnTo>
                  <a:pt x="120000" y="119999"/>
                </a:lnTo>
                <a:lnTo>
                  <a:pt x="119955" y="112805"/>
                </a:lnTo>
                <a:lnTo>
                  <a:pt x="119775" y="105899"/>
                </a:lnTo>
                <a:lnTo>
                  <a:pt x="119550" y="99280"/>
                </a:lnTo>
                <a:lnTo>
                  <a:pt x="119191" y="92949"/>
                </a:lnTo>
                <a:lnTo>
                  <a:pt x="118742" y="86762"/>
                </a:lnTo>
                <a:lnTo>
                  <a:pt x="118247" y="80863"/>
                </a:lnTo>
                <a:lnTo>
                  <a:pt x="117708" y="75251"/>
                </a:lnTo>
                <a:lnTo>
                  <a:pt x="117034" y="69784"/>
                </a:lnTo>
                <a:lnTo>
                  <a:pt x="116226" y="64604"/>
                </a:lnTo>
                <a:lnTo>
                  <a:pt x="115372" y="59712"/>
                </a:lnTo>
                <a:lnTo>
                  <a:pt x="114473" y="54964"/>
                </a:lnTo>
                <a:lnTo>
                  <a:pt x="113485" y="50503"/>
                </a:lnTo>
                <a:lnTo>
                  <a:pt x="112317" y="46187"/>
                </a:lnTo>
                <a:lnTo>
                  <a:pt x="111194" y="42014"/>
                </a:lnTo>
                <a:lnTo>
                  <a:pt x="109981" y="38273"/>
                </a:lnTo>
                <a:lnTo>
                  <a:pt x="108678" y="34676"/>
                </a:lnTo>
                <a:lnTo>
                  <a:pt x="107330" y="31079"/>
                </a:lnTo>
                <a:lnTo>
                  <a:pt x="105892" y="27769"/>
                </a:lnTo>
                <a:lnTo>
                  <a:pt x="104410" y="24748"/>
                </a:lnTo>
                <a:lnTo>
                  <a:pt x="102792" y="21870"/>
                </a:lnTo>
                <a:lnTo>
                  <a:pt x="101220" y="19136"/>
                </a:lnTo>
                <a:lnTo>
                  <a:pt x="99558" y="16546"/>
                </a:lnTo>
                <a:lnTo>
                  <a:pt x="97806" y="14244"/>
                </a:lnTo>
                <a:lnTo>
                  <a:pt x="96008" y="12086"/>
                </a:lnTo>
                <a:lnTo>
                  <a:pt x="94122" y="10071"/>
                </a:lnTo>
                <a:lnTo>
                  <a:pt x="92280" y="8057"/>
                </a:lnTo>
                <a:lnTo>
                  <a:pt x="90303" y="6474"/>
                </a:lnTo>
                <a:lnTo>
                  <a:pt x="88326" y="4892"/>
                </a:lnTo>
                <a:lnTo>
                  <a:pt x="86304" y="3453"/>
                </a:lnTo>
                <a:lnTo>
                  <a:pt x="84238" y="2158"/>
                </a:lnTo>
                <a:lnTo>
                  <a:pt x="82081" y="1007"/>
                </a:lnTo>
                <a:lnTo>
                  <a:pt x="79880" y="0"/>
                </a:lnTo>
                <a:lnTo>
                  <a:pt x="79880" y="0"/>
                </a:lnTo>
                <a:close/>
              </a:path>
            </a:pathLst>
          </a:custGeom>
          <a:solidFill>
            <a:srgbClr val="FF7A54"/>
          </a:solidFill>
          <a:ln>
            <a:noFill/>
          </a:ln>
        </p:spPr>
        <p:txBody>
          <a:bodyPr lIns="64794" tIns="32397" rIns="64794" bIns="32397" anchor="ctr"/>
          <a:lstStyle/>
          <a:p>
            <a:pPr algn="ctr" defTabSz="647700">
              <a:defRPr/>
            </a:pPr>
            <a:endParaRPr sz="1300" kern="0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86" name="矩形: 圆角 26"/>
          <p:cNvSpPr/>
          <p:nvPr/>
        </p:nvSpPr>
        <p:spPr>
          <a:xfrm>
            <a:off x="730250" y="2073449"/>
            <a:ext cx="2074545" cy="429260"/>
          </a:xfrm>
          <a:prstGeom prst="roundRect">
            <a:avLst>
              <a:gd name="adj" fmla="val 50000"/>
            </a:avLst>
          </a:prstGeom>
          <a:solidFill>
            <a:srgbClr val="3891DE">
              <a:lumMod val="100000"/>
            </a:srgbClr>
          </a:solidFill>
          <a:ln>
            <a:noFill/>
          </a:ln>
        </p:spPr>
        <p:txBody>
          <a:bodyPr wrap="none" lIns="64784" tIns="32383" rIns="64784" bIns="32383" anchor="ctr" anchorCtr="0"/>
          <a:lstStyle/>
          <a:p>
            <a:pPr algn="ctr" defTabSz="647700" fontAlgn="auto">
              <a:defRPr/>
            </a:pPr>
            <a:r>
              <a:rPr lang="zh-CN" altLang="en-US" sz="1600" b="1" kern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  <a:ea typeface="微软雅黑" panose="020B0503020204020204" pitchFamily="34" charset="-122"/>
              </a:rPr>
              <a:t>党支部</a:t>
            </a:r>
          </a:p>
        </p:txBody>
      </p:sp>
      <p:grpSp>
        <p:nvGrpSpPr>
          <p:cNvPr id="4" name="组合 86"/>
          <p:cNvGrpSpPr/>
          <p:nvPr/>
        </p:nvGrpSpPr>
        <p:grpSpPr>
          <a:xfrm>
            <a:off x="1465580" y="1644824"/>
            <a:ext cx="652145" cy="417830"/>
            <a:chOff x="3112799" y="2067558"/>
            <a:chExt cx="418132" cy="341140"/>
          </a:xfrm>
          <a:solidFill>
            <a:srgbClr val="FF7A54"/>
          </a:solidFill>
        </p:grpSpPr>
        <p:sp>
          <p:nvSpPr>
            <p:cNvPr id="120" name="任意多边形: 形状 60"/>
            <p:cNvSpPr/>
            <p:nvPr/>
          </p:nvSpPr>
          <p:spPr>
            <a:xfrm>
              <a:off x="3112799" y="2278502"/>
              <a:ext cx="418132" cy="1301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9880" y="0"/>
                  </a:moveTo>
                  <a:lnTo>
                    <a:pt x="66447" y="84172"/>
                  </a:lnTo>
                  <a:lnTo>
                    <a:pt x="64335" y="29352"/>
                  </a:lnTo>
                  <a:lnTo>
                    <a:pt x="67660" y="20719"/>
                  </a:lnTo>
                  <a:lnTo>
                    <a:pt x="52250" y="20719"/>
                  </a:lnTo>
                  <a:lnTo>
                    <a:pt x="55574" y="29352"/>
                  </a:lnTo>
                  <a:lnTo>
                    <a:pt x="53508" y="84172"/>
                  </a:lnTo>
                  <a:lnTo>
                    <a:pt x="40119" y="0"/>
                  </a:lnTo>
                  <a:lnTo>
                    <a:pt x="40119" y="0"/>
                  </a:lnTo>
                  <a:lnTo>
                    <a:pt x="37918" y="1007"/>
                  </a:lnTo>
                  <a:lnTo>
                    <a:pt x="35761" y="2158"/>
                  </a:lnTo>
                  <a:lnTo>
                    <a:pt x="33695" y="3453"/>
                  </a:lnTo>
                  <a:lnTo>
                    <a:pt x="31628" y="4892"/>
                  </a:lnTo>
                  <a:lnTo>
                    <a:pt x="29651" y="6474"/>
                  </a:lnTo>
                  <a:lnTo>
                    <a:pt x="27719" y="8057"/>
                  </a:lnTo>
                  <a:lnTo>
                    <a:pt x="25788" y="10071"/>
                  </a:lnTo>
                  <a:lnTo>
                    <a:pt x="23991" y="12086"/>
                  </a:lnTo>
                  <a:lnTo>
                    <a:pt x="22193" y="14244"/>
                  </a:lnTo>
                  <a:lnTo>
                    <a:pt x="20441" y="16546"/>
                  </a:lnTo>
                  <a:lnTo>
                    <a:pt x="18734" y="19136"/>
                  </a:lnTo>
                  <a:lnTo>
                    <a:pt x="17117" y="21870"/>
                  </a:lnTo>
                  <a:lnTo>
                    <a:pt x="15589" y="24748"/>
                  </a:lnTo>
                  <a:lnTo>
                    <a:pt x="14062" y="27769"/>
                  </a:lnTo>
                  <a:lnTo>
                    <a:pt x="12669" y="31223"/>
                  </a:lnTo>
                  <a:lnTo>
                    <a:pt x="11321" y="34676"/>
                  </a:lnTo>
                  <a:lnTo>
                    <a:pt x="9973" y="38273"/>
                  </a:lnTo>
                  <a:lnTo>
                    <a:pt x="8760" y="42014"/>
                  </a:lnTo>
                  <a:lnTo>
                    <a:pt x="7592" y="46187"/>
                  </a:lnTo>
                  <a:lnTo>
                    <a:pt x="6514" y="50503"/>
                  </a:lnTo>
                  <a:lnTo>
                    <a:pt x="5481" y="54964"/>
                  </a:lnTo>
                  <a:lnTo>
                    <a:pt x="4582" y="59712"/>
                  </a:lnTo>
                  <a:lnTo>
                    <a:pt x="3773" y="64604"/>
                  </a:lnTo>
                  <a:lnTo>
                    <a:pt x="2965" y="69784"/>
                  </a:lnTo>
                  <a:lnTo>
                    <a:pt x="2291" y="75251"/>
                  </a:lnTo>
                  <a:lnTo>
                    <a:pt x="1662" y="80863"/>
                  </a:lnTo>
                  <a:lnTo>
                    <a:pt x="1168" y="86762"/>
                  </a:lnTo>
                  <a:lnTo>
                    <a:pt x="763" y="92949"/>
                  </a:lnTo>
                  <a:lnTo>
                    <a:pt x="449" y="99280"/>
                  </a:lnTo>
                  <a:lnTo>
                    <a:pt x="224" y="105899"/>
                  </a:lnTo>
                  <a:lnTo>
                    <a:pt x="44" y="112805"/>
                  </a:lnTo>
                  <a:lnTo>
                    <a:pt x="0" y="119999"/>
                  </a:lnTo>
                  <a:lnTo>
                    <a:pt x="120000" y="119999"/>
                  </a:lnTo>
                  <a:lnTo>
                    <a:pt x="120000" y="119999"/>
                  </a:lnTo>
                  <a:lnTo>
                    <a:pt x="119955" y="112805"/>
                  </a:lnTo>
                  <a:lnTo>
                    <a:pt x="119775" y="105899"/>
                  </a:lnTo>
                  <a:lnTo>
                    <a:pt x="119550" y="99280"/>
                  </a:lnTo>
                  <a:lnTo>
                    <a:pt x="119191" y="92949"/>
                  </a:lnTo>
                  <a:lnTo>
                    <a:pt x="118742" y="86762"/>
                  </a:lnTo>
                  <a:lnTo>
                    <a:pt x="118247" y="80863"/>
                  </a:lnTo>
                  <a:lnTo>
                    <a:pt x="117708" y="75251"/>
                  </a:lnTo>
                  <a:lnTo>
                    <a:pt x="117034" y="69784"/>
                  </a:lnTo>
                  <a:lnTo>
                    <a:pt x="116226" y="64604"/>
                  </a:lnTo>
                  <a:lnTo>
                    <a:pt x="115372" y="59712"/>
                  </a:lnTo>
                  <a:lnTo>
                    <a:pt x="114473" y="54964"/>
                  </a:lnTo>
                  <a:lnTo>
                    <a:pt x="113485" y="50503"/>
                  </a:lnTo>
                  <a:lnTo>
                    <a:pt x="112317" y="46187"/>
                  </a:lnTo>
                  <a:lnTo>
                    <a:pt x="111194" y="42014"/>
                  </a:lnTo>
                  <a:lnTo>
                    <a:pt x="109981" y="38273"/>
                  </a:lnTo>
                  <a:lnTo>
                    <a:pt x="108678" y="34676"/>
                  </a:lnTo>
                  <a:lnTo>
                    <a:pt x="107330" y="31079"/>
                  </a:lnTo>
                  <a:lnTo>
                    <a:pt x="105892" y="27769"/>
                  </a:lnTo>
                  <a:lnTo>
                    <a:pt x="104410" y="24748"/>
                  </a:lnTo>
                  <a:lnTo>
                    <a:pt x="102792" y="21870"/>
                  </a:lnTo>
                  <a:lnTo>
                    <a:pt x="101220" y="19136"/>
                  </a:lnTo>
                  <a:lnTo>
                    <a:pt x="99558" y="16546"/>
                  </a:lnTo>
                  <a:lnTo>
                    <a:pt x="97806" y="14244"/>
                  </a:lnTo>
                  <a:lnTo>
                    <a:pt x="96008" y="12086"/>
                  </a:lnTo>
                  <a:lnTo>
                    <a:pt x="94122" y="10071"/>
                  </a:lnTo>
                  <a:lnTo>
                    <a:pt x="92280" y="8057"/>
                  </a:lnTo>
                  <a:lnTo>
                    <a:pt x="90303" y="6474"/>
                  </a:lnTo>
                  <a:lnTo>
                    <a:pt x="88326" y="4892"/>
                  </a:lnTo>
                  <a:lnTo>
                    <a:pt x="86304" y="3453"/>
                  </a:lnTo>
                  <a:lnTo>
                    <a:pt x="84238" y="2158"/>
                  </a:lnTo>
                  <a:lnTo>
                    <a:pt x="82081" y="1007"/>
                  </a:lnTo>
                  <a:lnTo>
                    <a:pt x="79880" y="0"/>
                  </a:lnTo>
                  <a:lnTo>
                    <a:pt x="798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defTabSz="647700">
                <a:defRPr/>
              </a:pPr>
              <a:endParaRPr sz="1300" kern="0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1" name="任意多边形: 形状 61"/>
            <p:cNvSpPr/>
            <p:nvPr/>
          </p:nvSpPr>
          <p:spPr>
            <a:xfrm>
              <a:off x="3225468" y="2067558"/>
              <a:ext cx="192790" cy="1927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9999"/>
                  </a:moveTo>
                  <a:lnTo>
                    <a:pt x="120000" y="59999"/>
                  </a:lnTo>
                  <a:lnTo>
                    <a:pt x="119902" y="63029"/>
                  </a:lnTo>
                  <a:lnTo>
                    <a:pt x="119609" y="66156"/>
                  </a:lnTo>
                  <a:lnTo>
                    <a:pt x="119218" y="69185"/>
                  </a:lnTo>
                  <a:lnTo>
                    <a:pt x="118730" y="72117"/>
                  </a:lnTo>
                  <a:lnTo>
                    <a:pt x="118047" y="75048"/>
                  </a:lnTo>
                  <a:lnTo>
                    <a:pt x="117266" y="77882"/>
                  </a:lnTo>
                  <a:lnTo>
                    <a:pt x="116289" y="80716"/>
                  </a:lnTo>
                  <a:lnTo>
                    <a:pt x="115215" y="83355"/>
                  </a:lnTo>
                  <a:lnTo>
                    <a:pt x="113946" y="85993"/>
                  </a:lnTo>
                  <a:lnTo>
                    <a:pt x="112676" y="88631"/>
                  </a:lnTo>
                  <a:lnTo>
                    <a:pt x="111310" y="91074"/>
                  </a:lnTo>
                  <a:lnTo>
                    <a:pt x="109650" y="93615"/>
                  </a:lnTo>
                  <a:lnTo>
                    <a:pt x="107990" y="95863"/>
                  </a:lnTo>
                  <a:lnTo>
                    <a:pt x="106232" y="98208"/>
                  </a:lnTo>
                  <a:lnTo>
                    <a:pt x="104279" y="100358"/>
                  </a:lnTo>
                  <a:lnTo>
                    <a:pt x="102327" y="102410"/>
                  </a:lnTo>
                  <a:lnTo>
                    <a:pt x="100276" y="104462"/>
                  </a:lnTo>
                  <a:lnTo>
                    <a:pt x="98030" y="106319"/>
                  </a:lnTo>
                  <a:lnTo>
                    <a:pt x="95882" y="108175"/>
                  </a:lnTo>
                  <a:lnTo>
                    <a:pt x="93539" y="109739"/>
                  </a:lnTo>
                  <a:lnTo>
                    <a:pt x="91098" y="111302"/>
                  </a:lnTo>
                  <a:lnTo>
                    <a:pt x="88462" y="112768"/>
                  </a:lnTo>
                  <a:lnTo>
                    <a:pt x="85923" y="114136"/>
                  </a:lnTo>
                  <a:lnTo>
                    <a:pt x="83287" y="115211"/>
                  </a:lnTo>
                  <a:lnTo>
                    <a:pt x="80553" y="116384"/>
                  </a:lnTo>
                  <a:lnTo>
                    <a:pt x="77721" y="117361"/>
                  </a:lnTo>
                  <a:lnTo>
                    <a:pt x="74890" y="118045"/>
                  </a:lnTo>
                  <a:lnTo>
                    <a:pt x="72058" y="118827"/>
                  </a:lnTo>
                  <a:lnTo>
                    <a:pt x="69031" y="119315"/>
                  </a:lnTo>
                  <a:lnTo>
                    <a:pt x="66102" y="119706"/>
                  </a:lnTo>
                  <a:lnTo>
                    <a:pt x="63075" y="119902"/>
                  </a:lnTo>
                  <a:lnTo>
                    <a:pt x="59951" y="119999"/>
                  </a:lnTo>
                  <a:lnTo>
                    <a:pt x="59951" y="119999"/>
                  </a:lnTo>
                  <a:lnTo>
                    <a:pt x="56924" y="119902"/>
                  </a:lnTo>
                  <a:lnTo>
                    <a:pt x="53897" y="119706"/>
                  </a:lnTo>
                  <a:lnTo>
                    <a:pt x="50772" y="119315"/>
                  </a:lnTo>
                  <a:lnTo>
                    <a:pt x="47843" y="118827"/>
                  </a:lnTo>
                  <a:lnTo>
                    <a:pt x="44914" y="118045"/>
                  </a:lnTo>
                  <a:lnTo>
                    <a:pt x="42082" y="117361"/>
                  </a:lnTo>
                  <a:lnTo>
                    <a:pt x="39251" y="116384"/>
                  </a:lnTo>
                  <a:lnTo>
                    <a:pt x="36615" y="115211"/>
                  </a:lnTo>
                  <a:lnTo>
                    <a:pt x="33978" y="114136"/>
                  </a:lnTo>
                  <a:lnTo>
                    <a:pt x="31342" y="112768"/>
                  </a:lnTo>
                  <a:lnTo>
                    <a:pt x="28901" y="111302"/>
                  </a:lnTo>
                  <a:lnTo>
                    <a:pt x="26460" y="109739"/>
                  </a:lnTo>
                  <a:lnTo>
                    <a:pt x="24117" y="108175"/>
                  </a:lnTo>
                  <a:lnTo>
                    <a:pt x="21773" y="106319"/>
                  </a:lnTo>
                  <a:lnTo>
                    <a:pt x="19723" y="104462"/>
                  </a:lnTo>
                  <a:lnTo>
                    <a:pt x="17575" y="102410"/>
                  </a:lnTo>
                  <a:lnTo>
                    <a:pt x="15524" y="100358"/>
                  </a:lnTo>
                  <a:lnTo>
                    <a:pt x="13669" y="98208"/>
                  </a:lnTo>
                  <a:lnTo>
                    <a:pt x="11814" y="95863"/>
                  </a:lnTo>
                  <a:lnTo>
                    <a:pt x="10252" y="93615"/>
                  </a:lnTo>
                  <a:lnTo>
                    <a:pt x="8689" y="91074"/>
                  </a:lnTo>
                  <a:lnTo>
                    <a:pt x="7225" y="88631"/>
                  </a:lnTo>
                  <a:lnTo>
                    <a:pt x="5858" y="85993"/>
                  </a:lnTo>
                  <a:lnTo>
                    <a:pt x="4784" y="83355"/>
                  </a:lnTo>
                  <a:lnTo>
                    <a:pt x="3612" y="80716"/>
                  </a:lnTo>
                  <a:lnTo>
                    <a:pt x="2636" y="77882"/>
                  </a:lnTo>
                  <a:lnTo>
                    <a:pt x="1952" y="75048"/>
                  </a:lnTo>
                  <a:lnTo>
                    <a:pt x="1171" y="72117"/>
                  </a:lnTo>
                  <a:lnTo>
                    <a:pt x="683" y="69185"/>
                  </a:lnTo>
                  <a:lnTo>
                    <a:pt x="292" y="66156"/>
                  </a:lnTo>
                  <a:lnTo>
                    <a:pt x="97" y="63029"/>
                  </a:lnTo>
                  <a:lnTo>
                    <a:pt x="0" y="59999"/>
                  </a:lnTo>
                  <a:lnTo>
                    <a:pt x="0" y="59999"/>
                  </a:lnTo>
                  <a:lnTo>
                    <a:pt x="97" y="56970"/>
                  </a:lnTo>
                  <a:lnTo>
                    <a:pt x="292" y="53843"/>
                  </a:lnTo>
                  <a:lnTo>
                    <a:pt x="683" y="50912"/>
                  </a:lnTo>
                  <a:lnTo>
                    <a:pt x="1171" y="47882"/>
                  </a:lnTo>
                  <a:lnTo>
                    <a:pt x="1952" y="45048"/>
                  </a:lnTo>
                  <a:lnTo>
                    <a:pt x="2636" y="42117"/>
                  </a:lnTo>
                  <a:lnTo>
                    <a:pt x="3612" y="39381"/>
                  </a:lnTo>
                  <a:lnTo>
                    <a:pt x="4784" y="36644"/>
                  </a:lnTo>
                  <a:lnTo>
                    <a:pt x="5858" y="34006"/>
                  </a:lnTo>
                  <a:lnTo>
                    <a:pt x="7225" y="31465"/>
                  </a:lnTo>
                  <a:lnTo>
                    <a:pt x="8689" y="28925"/>
                  </a:lnTo>
                  <a:lnTo>
                    <a:pt x="10252" y="26384"/>
                  </a:lnTo>
                  <a:lnTo>
                    <a:pt x="11814" y="24136"/>
                  </a:lnTo>
                  <a:lnTo>
                    <a:pt x="13669" y="21889"/>
                  </a:lnTo>
                  <a:lnTo>
                    <a:pt x="15524" y="19739"/>
                  </a:lnTo>
                  <a:lnTo>
                    <a:pt x="17575" y="17589"/>
                  </a:lnTo>
                  <a:lnTo>
                    <a:pt x="19723" y="15635"/>
                  </a:lnTo>
                  <a:lnTo>
                    <a:pt x="21773" y="13680"/>
                  </a:lnTo>
                  <a:lnTo>
                    <a:pt x="24117" y="12019"/>
                  </a:lnTo>
                  <a:lnTo>
                    <a:pt x="26460" y="10260"/>
                  </a:lnTo>
                  <a:lnTo>
                    <a:pt x="28901" y="8697"/>
                  </a:lnTo>
                  <a:lnTo>
                    <a:pt x="31342" y="7231"/>
                  </a:lnTo>
                  <a:lnTo>
                    <a:pt x="33978" y="5960"/>
                  </a:lnTo>
                  <a:lnTo>
                    <a:pt x="36615" y="4788"/>
                  </a:lnTo>
                  <a:lnTo>
                    <a:pt x="39251" y="3615"/>
                  </a:lnTo>
                  <a:lnTo>
                    <a:pt x="42082" y="2638"/>
                  </a:lnTo>
                  <a:lnTo>
                    <a:pt x="44914" y="1954"/>
                  </a:lnTo>
                  <a:lnTo>
                    <a:pt x="47843" y="1172"/>
                  </a:lnTo>
                  <a:lnTo>
                    <a:pt x="50772" y="684"/>
                  </a:lnTo>
                  <a:lnTo>
                    <a:pt x="53897" y="293"/>
                  </a:lnTo>
                  <a:lnTo>
                    <a:pt x="56924" y="97"/>
                  </a:lnTo>
                  <a:lnTo>
                    <a:pt x="59951" y="0"/>
                  </a:lnTo>
                  <a:lnTo>
                    <a:pt x="59951" y="0"/>
                  </a:lnTo>
                  <a:lnTo>
                    <a:pt x="63075" y="97"/>
                  </a:lnTo>
                  <a:lnTo>
                    <a:pt x="66102" y="293"/>
                  </a:lnTo>
                  <a:lnTo>
                    <a:pt x="69031" y="684"/>
                  </a:lnTo>
                  <a:lnTo>
                    <a:pt x="72058" y="1172"/>
                  </a:lnTo>
                  <a:lnTo>
                    <a:pt x="74890" y="1954"/>
                  </a:lnTo>
                  <a:lnTo>
                    <a:pt x="77721" y="2638"/>
                  </a:lnTo>
                  <a:lnTo>
                    <a:pt x="80553" y="3615"/>
                  </a:lnTo>
                  <a:lnTo>
                    <a:pt x="83287" y="4788"/>
                  </a:lnTo>
                  <a:lnTo>
                    <a:pt x="85923" y="5960"/>
                  </a:lnTo>
                  <a:lnTo>
                    <a:pt x="88462" y="7231"/>
                  </a:lnTo>
                  <a:lnTo>
                    <a:pt x="91098" y="8697"/>
                  </a:lnTo>
                  <a:lnTo>
                    <a:pt x="93539" y="10260"/>
                  </a:lnTo>
                  <a:lnTo>
                    <a:pt x="95882" y="12019"/>
                  </a:lnTo>
                  <a:lnTo>
                    <a:pt x="98030" y="13680"/>
                  </a:lnTo>
                  <a:lnTo>
                    <a:pt x="100276" y="15635"/>
                  </a:lnTo>
                  <a:lnTo>
                    <a:pt x="102327" y="17589"/>
                  </a:lnTo>
                  <a:lnTo>
                    <a:pt x="104279" y="19739"/>
                  </a:lnTo>
                  <a:lnTo>
                    <a:pt x="106232" y="21889"/>
                  </a:lnTo>
                  <a:lnTo>
                    <a:pt x="107990" y="24136"/>
                  </a:lnTo>
                  <a:lnTo>
                    <a:pt x="109650" y="26384"/>
                  </a:lnTo>
                  <a:lnTo>
                    <a:pt x="111310" y="28925"/>
                  </a:lnTo>
                  <a:lnTo>
                    <a:pt x="112676" y="31465"/>
                  </a:lnTo>
                  <a:lnTo>
                    <a:pt x="113946" y="34006"/>
                  </a:lnTo>
                  <a:lnTo>
                    <a:pt x="115215" y="36644"/>
                  </a:lnTo>
                  <a:lnTo>
                    <a:pt x="116289" y="39381"/>
                  </a:lnTo>
                  <a:lnTo>
                    <a:pt x="117266" y="42117"/>
                  </a:lnTo>
                  <a:lnTo>
                    <a:pt x="118047" y="45048"/>
                  </a:lnTo>
                  <a:lnTo>
                    <a:pt x="118730" y="47882"/>
                  </a:lnTo>
                  <a:lnTo>
                    <a:pt x="119218" y="50912"/>
                  </a:lnTo>
                  <a:lnTo>
                    <a:pt x="119609" y="53843"/>
                  </a:lnTo>
                  <a:lnTo>
                    <a:pt x="119902" y="56970"/>
                  </a:lnTo>
                  <a:lnTo>
                    <a:pt x="120000" y="59999"/>
                  </a:lnTo>
                  <a:lnTo>
                    <a:pt x="120000" y="599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defTabSz="647700">
                <a:defRPr/>
              </a:pPr>
              <a:endParaRPr sz="1300" kern="0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22985" y="1756584"/>
            <a:ext cx="477520" cy="306070"/>
            <a:chOff x="1207" y="1168"/>
            <a:chExt cx="696" cy="426"/>
          </a:xfrm>
          <a:solidFill>
            <a:srgbClr val="FF7A54"/>
          </a:solidFill>
        </p:grpSpPr>
        <p:sp>
          <p:nvSpPr>
            <p:cNvPr id="118" name="任意多边形: 形状 58"/>
            <p:cNvSpPr/>
            <p:nvPr/>
          </p:nvSpPr>
          <p:spPr>
            <a:xfrm>
              <a:off x="1207" y="1432"/>
              <a:ext cx="697" cy="1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9880" y="0"/>
                  </a:moveTo>
                  <a:lnTo>
                    <a:pt x="66447" y="84172"/>
                  </a:lnTo>
                  <a:lnTo>
                    <a:pt x="64335" y="29352"/>
                  </a:lnTo>
                  <a:lnTo>
                    <a:pt x="67660" y="20719"/>
                  </a:lnTo>
                  <a:lnTo>
                    <a:pt x="52250" y="20719"/>
                  </a:lnTo>
                  <a:lnTo>
                    <a:pt x="55574" y="29352"/>
                  </a:lnTo>
                  <a:lnTo>
                    <a:pt x="53508" y="84172"/>
                  </a:lnTo>
                  <a:lnTo>
                    <a:pt x="40119" y="0"/>
                  </a:lnTo>
                  <a:lnTo>
                    <a:pt x="40119" y="0"/>
                  </a:lnTo>
                  <a:lnTo>
                    <a:pt x="37918" y="1007"/>
                  </a:lnTo>
                  <a:lnTo>
                    <a:pt x="35761" y="2158"/>
                  </a:lnTo>
                  <a:lnTo>
                    <a:pt x="33695" y="3453"/>
                  </a:lnTo>
                  <a:lnTo>
                    <a:pt x="31628" y="4892"/>
                  </a:lnTo>
                  <a:lnTo>
                    <a:pt x="29651" y="6474"/>
                  </a:lnTo>
                  <a:lnTo>
                    <a:pt x="27719" y="8057"/>
                  </a:lnTo>
                  <a:lnTo>
                    <a:pt x="25788" y="10071"/>
                  </a:lnTo>
                  <a:lnTo>
                    <a:pt x="23991" y="12086"/>
                  </a:lnTo>
                  <a:lnTo>
                    <a:pt x="22193" y="14244"/>
                  </a:lnTo>
                  <a:lnTo>
                    <a:pt x="20441" y="16546"/>
                  </a:lnTo>
                  <a:lnTo>
                    <a:pt x="18734" y="19136"/>
                  </a:lnTo>
                  <a:lnTo>
                    <a:pt x="17117" y="21870"/>
                  </a:lnTo>
                  <a:lnTo>
                    <a:pt x="15589" y="24748"/>
                  </a:lnTo>
                  <a:lnTo>
                    <a:pt x="14062" y="27769"/>
                  </a:lnTo>
                  <a:lnTo>
                    <a:pt x="12669" y="31223"/>
                  </a:lnTo>
                  <a:lnTo>
                    <a:pt x="11321" y="34676"/>
                  </a:lnTo>
                  <a:lnTo>
                    <a:pt x="9973" y="38273"/>
                  </a:lnTo>
                  <a:lnTo>
                    <a:pt x="8760" y="42014"/>
                  </a:lnTo>
                  <a:lnTo>
                    <a:pt x="7592" y="46187"/>
                  </a:lnTo>
                  <a:lnTo>
                    <a:pt x="6514" y="50503"/>
                  </a:lnTo>
                  <a:lnTo>
                    <a:pt x="5481" y="54964"/>
                  </a:lnTo>
                  <a:lnTo>
                    <a:pt x="4582" y="59712"/>
                  </a:lnTo>
                  <a:lnTo>
                    <a:pt x="3773" y="64604"/>
                  </a:lnTo>
                  <a:lnTo>
                    <a:pt x="2965" y="69784"/>
                  </a:lnTo>
                  <a:lnTo>
                    <a:pt x="2291" y="75251"/>
                  </a:lnTo>
                  <a:lnTo>
                    <a:pt x="1662" y="80863"/>
                  </a:lnTo>
                  <a:lnTo>
                    <a:pt x="1168" y="86762"/>
                  </a:lnTo>
                  <a:lnTo>
                    <a:pt x="763" y="92949"/>
                  </a:lnTo>
                  <a:lnTo>
                    <a:pt x="449" y="99280"/>
                  </a:lnTo>
                  <a:lnTo>
                    <a:pt x="224" y="105899"/>
                  </a:lnTo>
                  <a:lnTo>
                    <a:pt x="44" y="112805"/>
                  </a:lnTo>
                  <a:lnTo>
                    <a:pt x="0" y="119999"/>
                  </a:lnTo>
                  <a:lnTo>
                    <a:pt x="120000" y="119999"/>
                  </a:lnTo>
                  <a:lnTo>
                    <a:pt x="120000" y="119999"/>
                  </a:lnTo>
                  <a:lnTo>
                    <a:pt x="119955" y="112805"/>
                  </a:lnTo>
                  <a:lnTo>
                    <a:pt x="119775" y="105899"/>
                  </a:lnTo>
                  <a:lnTo>
                    <a:pt x="119550" y="99280"/>
                  </a:lnTo>
                  <a:lnTo>
                    <a:pt x="119191" y="92949"/>
                  </a:lnTo>
                  <a:lnTo>
                    <a:pt x="118742" y="86762"/>
                  </a:lnTo>
                  <a:lnTo>
                    <a:pt x="118247" y="80863"/>
                  </a:lnTo>
                  <a:lnTo>
                    <a:pt x="117708" y="75251"/>
                  </a:lnTo>
                  <a:lnTo>
                    <a:pt x="117034" y="69784"/>
                  </a:lnTo>
                  <a:lnTo>
                    <a:pt x="116226" y="64604"/>
                  </a:lnTo>
                  <a:lnTo>
                    <a:pt x="115372" y="59712"/>
                  </a:lnTo>
                  <a:lnTo>
                    <a:pt x="114473" y="54964"/>
                  </a:lnTo>
                  <a:lnTo>
                    <a:pt x="113485" y="50503"/>
                  </a:lnTo>
                  <a:lnTo>
                    <a:pt x="112317" y="46187"/>
                  </a:lnTo>
                  <a:lnTo>
                    <a:pt x="111194" y="42014"/>
                  </a:lnTo>
                  <a:lnTo>
                    <a:pt x="109981" y="38273"/>
                  </a:lnTo>
                  <a:lnTo>
                    <a:pt x="108678" y="34676"/>
                  </a:lnTo>
                  <a:lnTo>
                    <a:pt x="107330" y="31079"/>
                  </a:lnTo>
                  <a:lnTo>
                    <a:pt x="105892" y="27769"/>
                  </a:lnTo>
                  <a:lnTo>
                    <a:pt x="104410" y="24748"/>
                  </a:lnTo>
                  <a:lnTo>
                    <a:pt x="102792" y="21870"/>
                  </a:lnTo>
                  <a:lnTo>
                    <a:pt x="101220" y="19136"/>
                  </a:lnTo>
                  <a:lnTo>
                    <a:pt x="99558" y="16546"/>
                  </a:lnTo>
                  <a:lnTo>
                    <a:pt x="97806" y="14244"/>
                  </a:lnTo>
                  <a:lnTo>
                    <a:pt x="96008" y="12086"/>
                  </a:lnTo>
                  <a:lnTo>
                    <a:pt x="94122" y="10071"/>
                  </a:lnTo>
                  <a:lnTo>
                    <a:pt x="92280" y="8057"/>
                  </a:lnTo>
                  <a:lnTo>
                    <a:pt x="90303" y="6474"/>
                  </a:lnTo>
                  <a:lnTo>
                    <a:pt x="88326" y="4892"/>
                  </a:lnTo>
                  <a:lnTo>
                    <a:pt x="86304" y="3453"/>
                  </a:lnTo>
                  <a:lnTo>
                    <a:pt x="84238" y="2158"/>
                  </a:lnTo>
                  <a:lnTo>
                    <a:pt x="82081" y="1007"/>
                  </a:lnTo>
                  <a:lnTo>
                    <a:pt x="79880" y="0"/>
                  </a:lnTo>
                  <a:lnTo>
                    <a:pt x="798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defTabSz="647700">
                <a:defRPr/>
              </a:pPr>
              <a:endParaRPr sz="1300" kern="0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9" name="任意多边形: 形状 59"/>
            <p:cNvSpPr/>
            <p:nvPr/>
          </p:nvSpPr>
          <p:spPr>
            <a:xfrm>
              <a:off x="1395" y="1168"/>
              <a:ext cx="321" cy="24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9999"/>
                  </a:moveTo>
                  <a:lnTo>
                    <a:pt x="120000" y="59999"/>
                  </a:lnTo>
                  <a:lnTo>
                    <a:pt x="119902" y="63029"/>
                  </a:lnTo>
                  <a:lnTo>
                    <a:pt x="119609" y="66156"/>
                  </a:lnTo>
                  <a:lnTo>
                    <a:pt x="119218" y="69185"/>
                  </a:lnTo>
                  <a:lnTo>
                    <a:pt x="118730" y="72117"/>
                  </a:lnTo>
                  <a:lnTo>
                    <a:pt x="118047" y="75048"/>
                  </a:lnTo>
                  <a:lnTo>
                    <a:pt x="117266" y="77882"/>
                  </a:lnTo>
                  <a:lnTo>
                    <a:pt x="116289" y="80716"/>
                  </a:lnTo>
                  <a:lnTo>
                    <a:pt x="115215" y="83355"/>
                  </a:lnTo>
                  <a:lnTo>
                    <a:pt x="113946" y="85993"/>
                  </a:lnTo>
                  <a:lnTo>
                    <a:pt x="112676" y="88631"/>
                  </a:lnTo>
                  <a:lnTo>
                    <a:pt x="111310" y="91074"/>
                  </a:lnTo>
                  <a:lnTo>
                    <a:pt x="109650" y="93615"/>
                  </a:lnTo>
                  <a:lnTo>
                    <a:pt x="107990" y="95863"/>
                  </a:lnTo>
                  <a:lnTo>
                    <a:pt x="106232" y="98208"/>
                  </a:lnTo>
                  <a:lnTo>
                    <a:pt x="104279" y="100358"/>
                  </a:lnTo>
                  <a:lnTo>
                    <a:pt x="102327" y="102410"/>
                  </a:lnTo>
                  <a:lnTo>
                    <a:pt x="100276" y="104462"/>
                  </a:lnTo>
                  <a:lnTo>
                    <a:pt x="98030" y="106319"/>
                  </a:lnTo>
                  <a:lnTo>
                    <a:pt x="95882" y="108175"/>
                  </a:lnTo>
                  <a:lnTo>
                    <a:pt x="93539" y="109739"/>
                  </a:lnTo>
                  <a:lnTo>
                    <a:pt x="91098" y="111302"/>
                  </a:lnTo>
                  <a:lnTo>
                    <a:pt x="88462" y="112768"/>
                  </a:lnTo>
                  <a:lnTo>
                    <a:pt x="85923" y="114136"/>
                  </a:lnTo>
                  <a:lnTo>
                    <a:pt x="83287" y="115211"/>
                  </a:lnTo>
                  <a:lnTo>
                    <a:pt x="80553" y="116384"/>
                  </a:lnTo>
                  <a:lnTo>
                    <a:pt x="77721" y="117361"/>
                  </a:lnTo>
                  <a:lnTo>
                    <a:pt x="74890" y="118045"/>
                  </a:lnTo>
                  <a:lnTo>
                    <a:pt x="72058" y="118827"/>
                  </a:lnTo>
                  <a:lnTo>
                    <a:pt x="69031" y="119315"/>
                  </a:lnTo>
                  <a:lnTo>
                    <a:pt x="66102" y="119706"/>
                  </a:lnTo>
                  <a:lnTo>
                    <a:pt x="63075" y="119902"/>
                  </a:lnTo>
                  <a:lnTo>
                    <a:pt x="59951" y="119999"/>
                  </a:lnTo>
                  <a:lnTo>
                    <a:pt x="59951" y="119999"/>
                  </a:lnTo>
                  <a:lnTo>
                    <a:pt x="56924" y="119902"/>
                  </a:lnTo>
                  <a:lnTo>
                    <a:pt x="53897" y="119706"/>
                  </a:lnTo>
                  <a:lnTo>
                    <a:pt x="50772" y="119315"/>
                  </a:lnTo>
                  <a:lnTo>
                    <a:pt x="47843" y="118827"/>
                  </a:lnTo>
                  <a:lnTo>
                    <a:pt x="44914" y="118045"/>
                  </a:lnTo>
                  <a:lnTo>
                    <a:pt x="42082" y="117361"/>
                  </a:lnTo>
                  <a:lnTo>
                    <a:pt x="39251" y="116384"/>
                  </a:lnTo>
                  <a:lnTo>
                    <a:pt x="36615" y="115211"/>
                  </a:lnTo>
                  <a:lnTo>
                    <a:pt x="33978" y="114136"/>
                  </a:lnTo>
                  <a:lnTo>
                    <a:pt x="31342" y="112768"/>
                  </a:lnTo>
                  <a:lnTo>
                    <a:pt x="28901" y="111302"/>
                  </a:lnTo>
                  <a:lnTo>
                    <a:pt x="26460" y="109739"/>
                  </a:lnTo>
                  <a:lnTo>
                    <a:pt x="24117" y="108175"/>
                  </a:lnTo>
                  <a:lnTo>
                    <a:pt x="21773" y="106319"/>
                  </a:lnTo>
                  <a:lnTo>
                    <a:pt x="19723" y="104462"/>
                  </a:lnTo>
                  <a:lnTo>
                    <a:pt x="17575" y="102410"/>
                  </a:lnTo>
                  <a:lnTo>
                    <a:pt x="15524" y="100358"/>
                  </a:lnTo>
                  <a:lnTo>
                    <a:pt x="13669" y="98208"/>
                  </a:lnTo>
                  <a:lnTo>
                    <a:pt x="11814" y="95863"/>
                  </a:lnTo>
                  <a:lnTo>
                    <a:pt x="10252" y="93615"/>
                  </a:lnTo>
                  <a:lnTo>
                    <a:pt x="8689" y="91074"/>
                  </a:lnTo>
                  <a:lnTo>
                    <a:pt x="7225" y="88631"/>
                  </a:lnTo>
                  <a:lnTo>
                    <a:pt x="5858" y="85993"/>
                  </a:lnTo>
                  <a:lnTo>
                    <a:pt x="4784" y="83355"/>
                  </a:lnTo>
                  <a:lnTo>
                    <a:pt x="3612" y="80716"/>
                  </a:lnTo>
                  <a:lnTo>
                    <a:pt x="2636" y="77882"/>
                  </a:lnTo>
                  <a:lnTo>
                    <a:pt x="1952" y="75048"/>
                  </a:lnTo>
                  <a:lnTo>
                    <a:pt x="1171" y="72117"/>
                  </a:lnTo>
                  <a:lnTo>
                    <a:pt x="683" y="69185"/>
                  </a:lnTo>
                  <a:lnTo>
                    <a:pt x="292" y="66156"/>
                  </a:lnTo>
                  <a:lnTo>
                    <a:pt x="97" y="63029"/>
                  </a:lnTo>
                  <a:lnTo>
                    <a:pt x="0" y="59999"/>
                  </a:lnTo>
                  <a:lnTo>
                    <a:pt x="0" y="59999"/>
                  </a:lnTo>
                  <a:lnTo>
                    <a:pt x="97" y="56970"/>
                  </a:lnTo>
                  <a:lnTo>
                    <a:pt x="292" y="53843"/>
                  </a:lnTo>
                  <a:lnTo>
                    <a:pt x="683" y="50912"/>
                  </a:lnTo>
                  <a:lnTo>
                    <a:pt x="1171" y="47882"/>
                  </a:lnTo>
                  <a:lnTo>
                    <a:pt x="1952" y="45048"/>
                  </a:lnTo>
                  <a:lnTo>
                    <a:pt x="2636" y="42117"/>
                  </a:lnTo>
                  <a:lnTo>
                    <a:pt x="3612" y="39381"/>
                  </a:lnTo>
                  <a:lnTo>
                    <a:pt x="4784" y="36644"/>
                  </a:lnTo>
                  <a:lnTo>
                    <a:pt x="5858" y="34006"/>
                  </a:lnTo>
                  <a:lnTo>
                    <a:pt x="7225" y="31465"/>
                  </a:lnTo>
                  <a:lnTo>
                    <a:pt x="8689" y="28925"/>
                  </a:lnTo>
                  <a:lnTo>
                    <a:pt x="10252" y="26384"/>
                  </a:lnTo>
                  <a:lnTo>
                    <a:pt x="11814" y="24136"/>
                  </a:lnTo>
                  <a:lnTo>
                    <a:pt x="13669" y="21889"/>
                  </a:lnTo>
                  <a:lnTo>
                    <a:pt x="15524" y="19739"/>
                  </a:lnTo>
                  <a:lnTo>
                    <a:pt x="17575" y="17589"/>
                  </a:lnTo>
                  <a:lnTo>
                    <a:pt x="19723" y="15635"/>
                  </a:lnTo>
                  <a:lnTo>
                    <a:pt x="21773" y="13680"/>
                  </a:lnTo>
                  <a:lnTo>
                    <a:pt x="24117" y="12019"/>
                  </a:lnTo>
                  <a:lnTo>
                    <a:pt x="26460" y="10260"/>
                  </a:lnTo>
                  <a:lnTo>
                    <a:pt x="28901" y="8697"/>
                  </a:lnTo>
                  <a:lnTo>
                    <a:pt x="31342" y="7231"/>
                  </a:lnTo>
                  <a:lnTo>
                    <a:pt x="33978" y="5960"/>
                  </a:lnTo>
                  <a:lnTo>
                    <a:pt x="36615" y="4788"/>
                  </a:lnTo>
                  <a:lnTo>
                    <a:pt x="39251" y="3615"/>
                  </a:lnTo>
                  <a:lnTo>
                    <a:pt x="42082" y="2638"/>
                  </a:lnTo>
                  <a:lnTo>
                    <a:pt x="44914" y="1954"/>
                  </a:lnTo>
                  <a:lnTo>
                    <a:pt x="47843" y="1172"/>
                  </a:lnTo>
                  <a:lnTo>
                    <a:pt x="50772" y="684"/>
                  </a:lnTo>
                  <a:lnTo>
                    <a:pt x="53897" y="293"/>
                  </a:lnTo>
                  <a:lnTo>
                    <a:pt x="56924" y="97"/>
                  </a:lnTo>
                  <a:lnTo>
                    <a:pt x="59951" y="0"/>
                  </a:lnTo>
                  <a:lnTo>
                    <a:pt x="59951" y="0"/>
                  </a:lnTo>
                  <a:lnTo>
                    <a:pt x="63075" y="97"/>
                  </a:lnTo>
                  <a:lnTo>
                    <a:pt x="66102" y="293"/>
                  </a:lnTo>
                  <a:lnTo>
                    <a:pt x="69031" y="684"/>
                  </a:lnTo>
                  <a:lnTo>
                    <a:pt x="72058" y="1172"/>
                  </a:lnTo>
                  <a:lnTo>
                    <a:pt x="74890" y="1954"/>
                  </a:lnTo>
                  <a:lnTo>
                    <a:pt x="77721" y="2638"/>
                  </a:lnTo>
                  <a:lnTo>
                    <a:pt x="80553" y="3615"/>
                  </a:lnTo>
                  <a:lnTo>
                    <a:pt x="83287" y="4788"/>
                  </a:lnTo>
                  <a:lnTo>
                    <a:pt x="85923" y="5960"/>
                  </a:lnTo>
                  <a:lnTo>
                    <a:pt x="88462" y="7231"/>
                  </a:lnTo>
                  <a:lnTo>
                    <a:pt x="91098" y="8697"/>
                  </a:lnTo>
                  <a:lnTo>
                    <a:pt x="93539" y="10260"/>
                  </a:lnTo>
                  <a:lnTo>
                    <a:pt x="95882" y="12019"/>
                  </a:lnTo>
                  <a:lnTo>
                    <a:pt x="98030" y="13680"/>
                  </a:lnTo>
                  <a:lnTo>
                    <a:pt x="100276" y="15635"/>
                  </a:lnTo>
                  <a:lnTo>
                    <a:pt x="102327" y="17589"/>
                  </a:lnTo>
                  <a:lnTo>
                    <a:pt x="104279" y="19739"/>
                  </a:lnTo>
                  <a:lnTo>
                    <a:pt x="106232" y="21889"/>
                  </a:lnTo>
                  <a:lnTo>
                    <a:pt x="107990" y="24136"/>
                  </a:lnTo>
                  <a:lnTo>
                    <a:pt x="109650" y="26384"/>
                  </a:lnTo>
                  <a:lnTo>
                    <a:pt x="111310" y="28925"/>
                  </a:lnTo>
                  <a:lnTo>
                    <a:pt x="112676" y="31465"/>
                  </a:lnTo>
                  <a:lnTo>
                    <a:pt x="113946" y="34006"/>
                  </a:lnTo>
                  <a:lnTo>
                    <a:pt x="115215" y="36644"/>
                  </a:lnTo>
                  <a:lnTo>
                    <a:pt x="116289" y="39381"/>
                  </a:lnTo>
                  <a:lnTo>
                    <a:pt x="117266" y="42117"/>
                  </a:lnTo>
                  <a:lnTo>
                    <a:pt x="118047" y="45048"/>
                  </a:lnTo>
                  <a:lnTo>
                    <a:pt x="118730" y="47882"/>
                  </a:lnTo>
                  <a:lnTo>
                    <a:pt x="119218" y="50912"/>
                  </a:lnTo>
                  <a:lnTo>
                    <a:pt x="119609" y="53843"/>
                  </a:lnTo>
                  <a:lnTo>
                    <a:pt x="119902" y="56970"/>
                  </a:lnTo>
                  <a:lnTo>
                    <a:pt x="120000" y="59999"/>
                  </a:lnTo>
                  <a:lnTo>
                    <a:pt x="120000" y="599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defTabSz="647700">
                <a:defRPr/>
              </a:pPr>
              <a:endParaRPr sz="1300" kern="0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88"/>
          <p:cNvGrpSpPr/>
          <p:nvPr/>
        </p:nvGrpSpPr>
        <p:grpSpPr>
          <a:xfrm>
            <a:off x="2068830" y="1756584"/>
            <a:ext cx="478790" cy="306070"/>
            <a:chOff x="3112799" y="2067558"/>
            <a:chExt cx="418132" cy="341140"/>
          </a:xfrm>
          <a:solidFill>
            <a:srgbClr val="FF7A54"/>
          </a:solidFill>
        </p:grpSpPr>
        <p:sp>
          <p:nvSpPr>
            <p:cNvPr id="116" name="任意多边形: 形状 56"/>
            <p:cNvSpPr/>
            <p:nvPr/>
          </p:nvSpPr>
          <p:spPr>
            <a:xfrm>
              <a:off x="3112799" y="2278502"/>
              <a:ext cx="418132" cy="1301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9880" y="0"/>
                  </a:moveTo>
                  <a:lnTo>
                    <a:pt x="66447" y="84172"/>
                  </a:lnTo>
                  <a:lnTo>
                    <a:pt x="64335" y="29352"/>
                  </a:lnTo>
                  <a:lnTo>
                    <a:pt x="67660" y="20719"/>
                  </a:lnTo>
                  <a:lnTo>
                    <a:pt x="52250" y="20719"/>
                  </a:lnTo>
                  <a:lnTo>
                    <a:pt x="55574" y="29352"/>
                  </a:lnTo>
                  <a:lnTo>
                    <a:pt x="53508" y="84172"/>
                  </a:lnTo>
                  <a:lnTo>
                    <a:pt x="40119" y="0"/>
                  </a:lnTo>
                  <a:lnTo>
                    <a:pt x="40119" y="0"/>
                  </a:lnTo>
                  <a:lnTo>
                    <a:pt x="37918" y="1007"/>
                  </a:lnTo>
                  <a:lnTo>
                    <a:pt x="35761" y="2158"/>
                  </a:lnTo>
                  <a:lnTo>
                    <a:pt x="33695" y="3453"/>
                  </a:lnTo>
                  <a:lnTo>
                    <a:pt x="31628" y="4892"/>
                  </a:lnTo>
                  <a:lnTo>
                    <a:pt x="29651" y="6474"/>
                  </a:lnTo>
                  <a:lnTo>
                    <a:pt x="27719" y="8057"/>
                  </a:lnTo>
                  <a:lnTo>
                    <a:pt x="25788" y="10071"/>
                  </a:lnTo>
                  <a:lnTo>
                    <a:pt x="23991" y="12086"/>
                  </a:lnTo>
                  <a:lnTo>
                    <a:pt x="22193" y="14244"/>
                  </a:lnTo>
                  <a:lnTo>
                    <a:pt x="20441" y="16546"/>
                  </a:lnTo>
                  <a:lnTo>
                    <a:pt x="18734" y="19136"/>
                  </a:lnTo>
                  <a:lnTo>
                    <a:pt x="17117" y="21870"/>
                  </a:lnTo>
                  <a:lnTo>
                    <a:pt x="15589" y="24748"/>
                  </a:lnTo>
                  <a:lnTo>
                    <a:pt x="14062" y="27769"/>
                  </a:lnTo>
                  <a:lnTo>
                    <a:pt x="12669" y="31223"/>
                  </a:lnTo>
                  <a:lnTo>
                    <a:pt x="11321" y="34676"/>
                  </a:lnTo>
                  <a:lnTo>
                    <a:pt x="9973" y="38273"/>
                  </a:lnTo>
                  <a:lnTo>
                    <a:pt x="8760" y="42014"/>
                  </a:lnTo>
                  <a:lnTo>
                    <a:pt x="7592" y="46187"/>
                  </a:lnTo>
                  <a:lnTo>
                    <a:pt x="6514" y="50503"/>
                  </a:lnTo>
                  <a:lnTo>
                    <a:pt x="5481" y="54964"/>
                  </a:lnTo>
                  <a:lnTo>
                    <a:pt x="4582" y="59712"/>
                  </a:lnTo>
                  <a:lnTo>
                    <a:pt x="3773" y="64604"/>
                  </a:lnTo>
                  <a:lnTo>
                    <a:pt x="2965" y="69784"/>
                  </a:lnTo>
                  <a:lnTo>
                    <a:pt x="2291" y="75251"/>
                  </a:lnTo>
                  <a:lnTo>
                    <a:pt x="1662" y="80863"/>
                  </a:lnTo>
                  <a:lnTo>
                    <a:pt x="1168" y="86762"/>
                  </a:lnTo>
                  <a:lnTo>
                    <a:pt x="763" y="92949"/>
                  </a:lnTo>
                  <a:lnTo>
                    <a:pt x="449" y="99280"/>
                  </a:lnTo>
                  <a:lnTo>
                    <a:pt x="224" y="105899"/>
                  </a:lnTo>
                  <a:lnTo>
                    <a:pt x="44" y="112805"/>
                  </a:lnTo>
                  <a:lnTo>
                    <a:pt x="0" y="119999"/>
                  </a:lnTo>
                  <a:lnTo>
                    <a:pt x="120000" y="119999"/>
                  </a:lnTo>
                  <a:lnTo>
                    <a:pt x="120000" y="119999"/>
                  </a:lnTo>
                  <a:lnTo>
                    <a:pt x="119955" y="112805"/>
                  </a:lnTo>
                  <a:lnTo>
                    <a:pt x="119775" y="105899"/>
                  </a:lnTo>
                  <a:lnTo>
                    <a:pt x="119550" y="99280"/>
                  </a:lnTo>
                  <a:lnTo>
                    <a:pt x="119191" y="92949"/>
                  </a:lnTo>
                  <a:lnTo>
                    <a:pt x="118742" y="86762"/>
                  </a:lnTo>
                  <a:lnTo>
                    <a:pt x="118247" y="80863"/>
                  </a:lnTo>
                  <a:lnTo>
                    <a:pt x="117708" y="75251"/>
                  </a:lnTo>
                  <a:lnTo>
                    <a:pt x="117034" y="69784"/>
                  </a:lnTo>
                  <a:lnTo>
                    <a:pt x="116226" y="64604"/>
                  </a:lnTo>
                  <a:lnTo>
                    <a:pt x="115372" y="59712"/>
                  </a:lnTo>
                  <a:lnTo>
                    <a:pt x="114473" y="54964"/>
                  </a:lnTo>
                  <a:lnTo>
                    <a:pt x="113485" y="50503"/>
                  </a:lnTo>
                  <a:lnTo>
                    <a:pt x="112317" y="46187"/>
                  </a:lnTo>
                  <a:lnTo>
                    <a:pt x="111194" y="42014"/>
                  </a:lnTo>
                  <a:lnTo>
                    <a:pt x="109981" y="38273"/>
                  </a:lnTo>
                  <a:lnTo>
                    <a:pt x="108678" y="34676"/>
                  </a:lnTo>
                  <a:lnTo>
                    <a:pt x="107330" y="31079"/>
                  </a:lnTo>
                  <a:lnTo>
                    <a:pt x="105892" y="27769"/>
                  </a:lnTo>
                  <a:lnTo>
                    <a:pt x="104410" y="24748"/>
                  </a:lnTo>
                  <a:lnTo>
                    <a:pt x="102792" y="21870"/>
                  </a:lnTo>
                  <a:lnTo>
                    <a:pt x="101220" y="19136"/>
                  </a:lnTo>
                  <a:lnTo>
                    <a:pt x="99558" y="16546"/>
                  </a:lnTo>
                  <a:lnTo>
                    <a:pt x="97806" y="14244"/>
                  </a:lnTo>
                  <a:lnTo>
                    <a:pt x="96008" y="12086"/>
                  </a:lnTo>
                  <a:lnTo>
                    <a:pt x="94122" y="10071"/>
                  </a:lnTo>
                  <a:lnTo>
                    <a:pt x="92280" y="8057"/>
                  </a:lnTo>
                  <a:lnTo>
                    <a:pt x="90303" y="6474"/>
                  </a:lnTo>
                  <a:lnTo>
                    <a:pt x="88326" y="4892"/>
                  </a:lnTo>
                  <a:lnTo>
                    <a:pt x="86304" y="3453"/>
                  </a:lnTo>
                  <a:lnTo>
                    <a:pt x="84238" y="2158"/>
                  </a:lnTo>
                  <a:lnTo>
                    <a:pt x="82081" y="1007"/>
                  </a:lnTo>
                  <a:lnTo>
                    <a:pt x="79880" y="0"/>
                  </a:lnTo>
                  <a:lnTo>
                    <a:pt x="798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defTabSz="647700">
                <a:defRPr/>
              </a:pPr>
              <a:endParaRPr sz="1300" kern="0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7" name="任意多边形: 形状 57"/>
            <p:cNvSpPr/>
            <p:nvPr/>
          </p:nvSpPr>
          <p:spPr>
            <a:xfrm>
              <a:off x="3225468" y="2067558"/>
              <a:ext cx="192790" cy="1927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9999"/>
                  </a:moveTo>
                  <a:lnTo>
                    <a:pt x="120000" y="59999"/>
                  </a:lnTo>
                  <a:lnTo>
                    <a:pt x="119902" y="63029"/>
                  </a:lnTo>
                  <a:lnTo>
                    <a:pt x="119609" y="66156"/>
                  </a:lnTo>
                  <a:lnTo>
                    <a:pt x="119218" y="69185"/>
                  </a:lnTo>
                  <a:lnTo>
                    <a:pt x="118730" y="72117"/>
                  </a:lnTo>
                  <a:lnTo>
                    <a:pt x="118047" y="75048"/>
                  </a:lnTo>
                  <a:lnTo>
                    <a:pt x="117266" y="77882"/>
                  </a:lnTo>
                  <a:lnTo>
                    <a:pt x="116289" y="80716"/>
                  </a:lnTo>
                  <a:lnTo>
                    <a:pt x="115215" y="83355"/>
                  </a:lnTo>
                  <a:lnTo>
                    <a:pt x="113946" y="85993"/>
                  </a:lnTo>
                  <a:lnTo>
                    <a:pt x="112676" y="88631"/>
                  </a:lnTo>
                  <a:lnTo>
                    <a:pt x="111310" y="91074"/>
                  </a:lnTo>
                  <a:lnTo>
                    <a:pt x="109650" y="93615"/>
                  </a:lnTo>
                  <a:lnTo>
                    <a:pt x="107990" y="95863"/>
                  </a:lnTo>
                  <a:lnTo>
                    <a:pt x="106232" y="98208"/>
                  </a:lnTo>
                  <a:lnTo>
                    <a:pt x="104279" y="100358"/>
                  </a:lnTo>
                  <a:lnTo>
                    <a:pt x="102327" y="102410"/>
                  </a:lnTo>
                  <a:lnTo>
                    <a:pt x="100276" y="104462"/>
                  </a:lnTo>
                  <a:lnTo>
                    <a:pt x="98030" y="106319"/>
                  </a:lnTo>
                  <a:lnTo>
                    <a:pt x="95882" y="108175"/>
                  </a:lnTo>
                  <a:lnTo>
                    <a:pt x="93539" y="109739"/>
                  </a:lnTo>
                  <a:lnTo>
                    <a:pt x="91098" y="111302"/>
                  </a:lnTo>
                  <a:lnTo>
                    <a:pt x="88462" y="112768"/>
                  </a:lnTo>
                  <a:lnTo>
                    <a:pt x="85923" y="114136"/>
                  </a:lnTo>
                  <a:lnTo>
                    <a:pt x="83287" y="115211"/>
                  </a:lnTo>
                  <a:lnTo>
                    <a:pt x="80553" y="116384"/>
                  </a:lnTo>
                  <a:lnTo>
                    <a:pt x="77721" y="117361"/>
                  </a:lnTo>
                  <a:lnTo>
                    <a:pt x="74890" y="118045"/>
                  </a:lnTo>
                  <a:lnTo>
                    <a:pt x="72058" y="118827"/>
                  </a:lnTo>
                  <a:lnTo>
                    <a:pt x="69031" y="119315"/>
                  </a:lnTo>
                  <a:lnTo>
                    <a:pt x="66102" y="119706"/>
                  </a:lnTo>
                  <a:lnTo>
                    <a:pt x="63075" y="119902"/>
                  </a:lnTo>
                  <a:lnTo>
                    <a:pt x="59951" y="119999"/>
                  </a:lnTo>
                  <a:lnTo>
                    <a:pt x="59951" y="119999"/>
                  </a:lnTo>
                  <a:lnTo>
                    <a:pt x="56924" y="119902"/>
                  </a:lnTo>
                  <a:lnTo>
                    <a:pt x="53897" y="119706"/>
                  </a:lnTo>
                  <a:lnTo>
                    <a:pt x="50772" y="119315"/>
                  </a:lnTo>
                  <a:lnTo>
                    <a:pt x="47843" y="118827"/>
                  </a:lnTo>
                  <a:lnTo>
                    <a:pt x="44914" y="118045"/>
                  </a:lnTo>
                  <a:lnTo>
                    <a:pt x="42082" y="117361"/>
                  </a:lnTo>
                  <a:lnTo>
                    <a:pt x="39251" y="116384"/>
                  </a:lnTo>
                  <a:lnTo>
                    <a:pt x="36615" y="115211"/>
                  </a:lnTo>
                  <a:lnTo>
                    <a:pt x="33978" y="114136"/>
                  </a:lnTo>
                  <a:lnTo>
                    <a:pt x="31342" y="112768"/>
                  </a:lnTo>
                  <a:lnTo>
                    <a:pt x="28901" y="111302"/>
                  </a:lnTo>
                  <a:lnTo>
                    <a:pt x="26460" y="109739"/>
                  </a:lnTo>
                  <a:lnTo>
                    <a:pt x="24117" y="108175"/>
                  </a:lnTo>
                  <a:lnTo>
                    <a:pt x="21773" y="106319"/>
                  </a:lnTo>
                  <a:lnTo>
                    <a:pt x="19723" y="104462"/>
                  </a:lnTo>
                  <a:lnTo>
                    <a:pt x="17575" y="102410"/>
                  </a:lnTo>
                  <a:lnTo>
                    <a:pt x="15524" y="100358"/>
                  </a:lnTo>
                  <a:lnTo>
                    <a:pt x="13669" y="98208"/>
                  </a:lnTo>
                  <a:lnTo>
                    <a:pt x="11814" y="95863"/>
                  </a:lnTo>
                  <a:lnTo>
                    <a:pt x="10252" y="93615"/>
                  </a:lnTo>
                  <a:lnTo>
                    <a:pt x="8689" y="91074"/>
                  </a:lnTo>
                  <a:lnTo>
                    <a:pt x="7225" y="88631"/>
                  </a:lnTo>
                  <a:lnTo>
                    <a:pt x="5858" y="85993"/>
                  </a:lnTo>
                  <a:lnTo>
                    <a:pt x="4784" y="83355"/>
                  </a:lnTo>
                  <a:lnTo>
                    <a:pt x="3612" y="80716"/>
                  </a:lnTo>
                  <a:lnTo>
                    <a:pt x="2636" y="77882"/>
                  </a:lnTo>
                  <a:lnTo>
                    <a:pt x="1952" y="75048"/>
                  </a:lnTo>
                  <a:lnTo>
                    <a:pt x="1171" y="72117"/>
                  </a:lnTo>
                  <a:lnTo>
                    <a:pt x="683" y="69185"/>
                  </a:lnTo>
                  <a:lnTo>
                    <a:pt x="292" y="66156"/>
                  </a:lnTo>
                  <a:lnTo>
                    <a:pt x="97" y="63029"/>
                  </a:lnTo>
                  <a:lnTo>
                    <a:pt x="0" y="59999"/>
                  </a:lnTo>
                  <a:lnTo>
                    <a:pt x="0" y="59999"/>
                  </a:lnTo>
                  <a:lnTo>
                    <a:pt x="97" y="56970"/>
                  </a:lnTo>
                  <a:lnTo>
                    <a:pt x="292" y="53843"/>
                  </a:lnTo>
                  <a:lnTo>
                    <a:pt x="683" y="50912"/>
                  </a:lnTo>
                  <a:lnTo>
                    <a:pt x="1171" y="47882"/>
                  </a:lnTo>
                  <a:lnTo>
                    <a:pt x="1952" y="45048"/>
                  </a:lnTo>
                  <a:lnTo>
                    <a:pt x="2636" y="42117"/>
                  </a:lnTo>
                  <a:lnTo>
                    <a:pt x="3612" y="39381"/>
                  </a:lnTo>
                  <a:lnTo>
                    <a:pt x="4784" y="36644"/>
                  </a:lnTo>
                  <a:lnTo>
                    <a:pt x="5858" y="34006"/>
                  </a:lnTo>
                  <a:lnTo>
                    <a:pt x="7225" y="31465"/>
                  </a:lnTo>
                  <a:lnTo>
                    <a:pt x="8689" y="28925"/>
                  </a:lnTo>
                  <a:lnTo>
                    <a:pt x="10252" y="26384"/>
                  </a:lnTo>
                  <a:lnTo>
                    <a:pt x="11814" y="24136"/>
                  </a:lnTo>
                  <a:lnTo>
                    <a:pt x="13669" y="21889"/>
                  </a:lnTo>
                  <a:lnTo>
                    <a:pt x="15524" y="19739"/>
                  </a:lnTo>
                  <a:lnTo>
                    <a:pt x="17575" y="17589"/>
                  </a:lnTo>
                  <a:lnTo>
                    <a:pt x="19723" y="15635"/>
                  </a:lnTo>
                  <a:lnTo>
                    <a:pt x="21773" y="13680"/>
                  </a:lnTo>
                  <a:lnTo>
                    <a:pt x="24117" y="12019"/>
                  </a:lnTo>
                  <a:lnTo>
                    <a:pt x="26460" y="10260"/>
                  </a:lnTo>
                  <a:lnTo>
                    <a:pt x="28901" y="8697"/>
                  </a:lnTo>
                  <a:lnTo>
                    <a:pt x="31342" y="7231"/>
                  </a:lnTo>
                  <a:lnTo>
                    <a:pt x="33978" y="5960"/>
                  </a:lnTo>
                  <a:lnTo>
                    <a:pt x="36615" y="4788"/>
                  </a:lnTo>
                  <a:lnTo>
                    <a:pt x="39251" y="3615"/>
                  </a:lnTo>
                  <a:lnTo>
                    <a:pt x="42082" y="2638"/>
                  </a:lnTo>
                  <a:lnTo>
                    <a:pt x="44914" y="1954"/>
                  </a:lnTo>
                  <a:lnTo>
                    <a:pt x="47843" y="1172"/>
                  </a:lnTo>
                  <a:lnTo>
                    <a:pt x="50772" y="684"/>
                  </a:lnTo>
                  <a:lnTo>
                    <a:pt x="53897" y="293"/>
                  </a:lnTo>
                  <a:lnTo>
                    <a:pt x="56924" y="97"/>
                  </a:lnTo>
                  <a:lnTo>
                    <a:pt x="59951" y="0"/>
                  </a:lnTo>
                  <a:lnTo>
                    <a:pt x="59951" y="0"/>
                  </a:lnTo>
                  <a:lnTo>
                    <a:pt x="63075" y="97"/>
                  </a:lnTo>
                  <a:lnTo>
                    <a:pt x="66102" y="293"/>
                  </a:lnTo>
                  <a:lnTo>
                    <a:pt x="69031" y="684"/>
                  </a:lnTo>
                  <a:lnTo>
                    <a:pt x="72058" y="1172"/>
                  </a:lnTo>
                  <a:lnTo>
                    <a:pt x="74890" y="1954"/>
                  </a:lnTo>
                  <a:lnTo>
                    <a:pt x="77721" y="2638"/>
                  </a:lnTo>
                  <a:lnTo>
                    <a:pt x="80553" y="3615"/>
                  </a:lnTo>
                  <a:lnTo>
                    <a:pt x="83287" y="4788"/>
                  </a:lnTo>
                  <a:lnTo>
                    <a:pt x="85923" y="5960"/>
                  </a:lnTo>
                  <a:lnTo>
                    <a:pt x="88462" y="7231"/>
                  </a:lnTo>
                  <a:lnTo>
                    <a:pt x="91098" y="8697"/>
                  </a:lnTo>
                  <a:lnTo>
                    <a:pt x="93539" y="10260"/>
                  </a:lnTo>
                  <a:lnTo>
                    <a:pt x="95882" y="12019"/>
                  </a:lnTo>
                  <a:lnTo>
                    <a:pt x="98030" y="13680"/>
                  </a:lnTo>
                  <a:lnTo>
                    <a:pt x="100276" y="15635"/>
                  </a:lnTo>
                  <a:lnTo>
                    <a:pt x="102327" y="17589"/>
                  </a:lnTo>
                  <a:lnTo>
                    <a:pt x="104279" y="19739"/>
                  </a:lnTo>
                  <a:lnTo>
                    <a:pt x="106232" y="21889"/>
                  </a:lnTo>
                  <a:lnTo>
                    <a:pt x="107990" y="24136"/>
                  </a:lnTo>
                  <a:lnTo>
                    <a:pt x="109650" y="26384"/>
                  </a:lnTo>
                  <a:lnTo>
                    <a:pt x="111310" y="28925"/>
                  </a:lnTo>
                  <a:lnTo>
                    <a:pt x="112676" y="31465"/>
                  </a:lnTo>
                  <a:lnTo>
                    <a:pt x="113946" y="34006"/>
                  </a:lnTo>
                  <a:lnTo>
                    <a:pt x="115215" y="36644"/>
                  </a:lnTo>
                  <a:lnTo>
                    <a:pt x="116289" y="39381"/>
                  </a:lnTo>
                  <a:lnTo>
                    <a:pt x="117266" y="42117"/>
                  </a:lnTo>
                  <a:lnTo>
                    <a:pt x="118047" y="45048"/>
                  </a:lnTo>
                  <a:lnTo>
                    <a:pt x="118730" y="47882"/>
                  </a:lnTo>
                  <a:lnTo>
                    <a:pt x="119218" y="50912"/>
                  </a:lnTo>
                  <a:lnTo>
                    <a:pt x="119609" y="53843"/>
                  </a:lnTo>
                  <a:lnTo>
                    <a:pt x="119902" y="56970"/>
                  </a:lnTo>
                  <a:lnTo>
                    <a:pt x="120000" y="59999"/>
                  </a:lnTo>
                  <a:lnTo>
                    <a:pt x="120000" y="599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defTabSz="647700">
                <a:defRPr/>
              </a:pPr>
              <a:endParaRPr sz="1300" kern="0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90" name="矩形: 圆角 30"/>
          <p:cNvSpPr/>
          <p:nvPr/>
        </p:nvSpPr>
        <p:spPr>
          <a:xfrm>
            <a:off x="747395" y="3208829"/>
            <a:ext cx="2074545" cy="429260"/>
          </a:xfrm>
          <a:prstGeom prst="roundRect">
            <a:avLst>
              <a:gd name="adj" fmla="val 50000"/>
            </a:avLst>
          </a:prstGeom>
          <a:solidFill>
            <a:srgbClr val="313F49">
              <a:lumMod val="100000"/>
            </a:srgbClr>
          </a:solidFill>
          <a:ln>
            <a:noFill/>
          </a:ln>
        </p:spPr>
        <p:txBody>
          <a:bodyPr wrap="none" lIns="64784" tIns="32383" rIns="64784" bIns="32383" anchor="ctr" anchorCtr="0"/>
          <a:lstStyle/>
          <a:p>
            <a:pPr algn="ctr" defTabSz="647700" fontAlgn="auto">
              <a:defRPr/>
            </a:pPr>
            <a:r>
              <a:rPr lang="zh-CN" altLang="en-US" sz="1600" b="1" kern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  <a:ea typeface="微软雅黑" panose="020B0503020204020204" pitchFamily="34" charset="-122"/>
              </a:rPr>
              <a:t>党小组</a:t>
            </a:r>
          </a:p>
        </p:txBody>
      </p:sp>
      <p:grpSp>
        <p:nvGrpSpPr>
          <p:cNvPr id="6" name="组合 90"/>
          <p:cNvGrpSpPr/>
          <p:nvPr/>
        </p:nvGrpSpPr>
        <p:grpSpPr>
          <a:xfrm>
            <a:off x="1432560" y="2743374"/>
            <a:ext cx="687070" cy="454660"/>
            <a:chOff x="3112799" y="2067558"/>
            <a:chExt cx="418132" cy="341140"/>
          </a:xfrm>
          <a:solidFill>
            <a:srgbClr val="FF7A54"/>
          </a:solidFill>
        </p:grpSpPr>
        <p:sp>
          <p:nvSpPr>
            <p:cNvPr id="114" name="任意多边形: 形状 54"/>
            <p:cNvSpPr/>
            <p:nvPr/>
          </p:nvSpPr>
          <p:spPr>
            <a:xfrm>
              <a:off x="3112799" y="2278502"/>
              <a:ext cx="418132" cy="1301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9880" y="0"/>
                  </a:moveTo>
                  <a:lnTo>
                    <a:pt x="66447" y="84172"/>
                  </a:lnTo>
                  <a:lnTo>
                    <a:pt x="64335" y="29352"/>
                  </a:lnTo>
                  <a:lnTo>
                    <a:pt x="67660" y="20719"/>
                  </a:lnTo>
                  <a:lnTo>
                    <a:pt x="52250" y="20719"/>
                  </a:lnTo>
                  <a:lnTo>
                    <a:pt x="55574" y="29352"/>
                  </a:lnTo>
                  <a:lnTo>
                    <a:pt x="53508" y="84172"/>
                  </a:lnTo>
                  <a:lnTo>
                    <a:pt x="40119" y="0"/>
                  </a:lnTo>
                  <a:lnTo>
                    <a:pt x="40119" y="0"/>
                  </a:lnTo>
                  <a:lnTo>
                    <a:pt x="37918" y="1007"/>
                  </a:lnTo>
                  <a:lnTo>
                    <a:pt x="35761" y="2158"/>
                  </a:lnTo>
                  <a:lnTo>
                    <a:pt x="33695" y="3453"/>
                  </a:lnTo>
                  <a:lnTo>
                    <a:pt x="31628" y="4892"/>
                  </a:lnTo>
                  <a:lnTo>
                    <a:pt x="29651" y="6474"/>
                  </a:lnTo>
                  <a:lnTo>
                    <a:pt x="27719" y="8057"/>
                  </a:lnTo>
                  <a:lnTo>
                    <a:pt x="25788" y="10071"/>
                  </a:lnTo>
                  <a:lnTo>
                    <a:pt x="23991" y="12086"/>
                  </a:lnTo>
                  <a:lnTo>
                    <a:pt x="22193" y="14244"/>
                  </a:lnTo>
                  <a:lnTo>
                    <a:pt x="20441" y="16546"/>
                  </a:lnTo>
                  <a:lnTo>
                    <a:pt x="18734" y="19136"/>
                  </a:lnTo>
                  <a:lnTo>
                    <a:pt x="17117" y="21870"/>
                  </a:lnTo>
                  <a:lnTo>
                    <a:pt x="15589" y="24748"/>
                  </a:lnTo>
                  <a:lnTo>
                    <a:pt x="14062" y="27769"/>
                  </a:lnTo>
                  <a:lnTo>
                    <a:pt x="12669" y="31223"/>
                  </a:lnTo>
                  <a:lnTo>
                    <a:pt x="11321" y="34676"/>
                  </a:lnTo>
                  <a:lnTo>
                    <a:pt x="9973" y="38273"/>
                  </a:lnTo>
                  <a:lnTo>
                    <a:pt x="8760" y="42014"/>
                  </a:lnTo>
                  <a:lnTo>
                    <a:pt x="7592" y="46187"/>
                  </a:lnTo>
                  <a:lnTo>
                    <a:pt x="6514" y="50503"/>
                  </a:lnTo>
                  <a:lnTo>
                    <a:pt x="5481" y="54964"/>
                  </a:lnTo>
                  <a:lnTo>
                    <a:pt x="4582" y="59712"/>
                  </a:lnTo>
                  <a:lnTo>
                    <a:pt x="3773" y="64604"/>
                  </a:lnTo>
                  <a:lnTo>
                    <a:pt x="2965" y="69784"/>
                  </a:lnTo>
                  <a:lnTo>
                    <a:pt x="2291" y="75251"/>
                  </a:lnTo>
                  <a:lnTo>
                    <a:pt x="1662" y="80863"/>
                  </a:lnTo>
                  <a:lnTo>
                    <a:pt x="1168" y="86762"/>
                  </a:lnTo>
                  <a:lnTo>
                    <a:pt x="763" y="92949"/>
                  </a:lnTo>
                  <a:lnTo>
                    <a:pt x="449" y="99280"/>
                  </a:lnTo>
                  <a:lnTo>
                    <a:pt x="224" y="105899"/>
                  </a:lnTo>
                  <a:lnTo>
                    <a:pt x="44" y="112805"/>
                  </a:lnTo>
                  <a:lnTo>
                    <a:pt x="0" y="119999"/>
                  </a:lnTo>
                  <a:lnTo>
                    <a:pt x="120000" y="119999"/>
                  </a:lnTo>
                  <a:lnTo>
                    <a:pt x="120000" y="119999"/>
                  </a:lnTo>
                  <a:lnTo>
                    <a:pt x="119955" y="112805"/>
                  </a:lnTo>
                  <a:lnTo>
                    <a:pt x="119775" y="105899"/>
                  </a:lnTo>
                  <a:lnTo>
                    <a:pt x="119550" y="99280"/>
                  </a:lnTo>
                  <a:lnTo>
                    <a:pt x="119191" y="92949"/>
                  </a:lnTo>
                  <a:lnTo>
                    <a:pt x="118742" y="86762"/>
                  </a:lnTo>
                  <a:lnTo>
                    <a:pt x="118247" y="80863"/>
                  </a:lnTo>
                  <a:lnTo>
                    <a:pt x="117708" y="75251"/>
                  </a:lnTo>
                  <a:lnTo>
                    <a:pt x="117034" y="69784"/>
                  </a:lnTo>
                  <a:lnTo>
                    <a:pt x="116226" y="64604"/>
                  </a:lnTo>
                  <a:lnTo>
                    <a:pt x="115372" y="59712"/>
                  </a:lnTo>
                  <a:lnTo>
                    <a:pt x="114473" y="54964"/>
                  </a:lnTo>
                  <a:lnTo>
                    <a:pt x="113485" y="50503"/>
                  </a:lnTo>
                  <a:lnTo>
                    <a:pt x="112317" y="46187"/>
                  </a:lnTo>
                  <a:lnTo>
                    <a:pt x="111194" y="42014"/>
                  </a:lnTo>
                  <a:lnTo>
                    <a:pt x="109981" y="38273"/>
                  </a:lnTo>
                  <a:lnTo>
                    <a:pt x="108678" y="34676"/>
                  </a:lnTo>
                  <a:lnTo>
                    <a:pt x="107330" y="31079"/>
                  </a:lnTo>
                  <a:lnTo>
                    <a:pt x="105892" y="27769"/>
                  </a:lnTo>
                  <a:lnTo>
                    <a:pt x="104410" y="24748"/>
                  </a:lnTo>
                  <a:lnTo>
                    <a:pt x="102792" y="21870"/>
                  </a:lnTo>
                  <a:lnTo>
                    <a:pt x="101220" y="19136"/>
                  </a:lnTo>
                  <a:lnTo>
                    <a:pt x="99558" y="16546"/>
                  </a:lnTo>
                  <a:lnTo>
                    <a:pt x="97806" y="14244"/>
                  </a:lnTo>
                  <a:lnTo>
                    <a:pt x="96008" y="12086"/>
                  </a:lnTo>
                  <a:lnTo>
                    <a:pt x="94122" y="10071"/>
                  </a:lnTo>
                  <a:lnTo>
                    <a:pt x="92280" y="8057"/>
                  </a:lnTo>
                  <a:lnTo>
                    <a:pt x="90303" y="6474"/>
                  </a:lnTo>
                  <a:lnTo>
                    <a:pt x="88326" y="4892"/>
                  </a:lnTo>
                  <a:lnTo>
                    <a:pt x="86304" y="3453"/>
                  </a:lnTo>
                  <a:lnTo>
                    <a:pt x="84238" y="2158"/>
                  </a:lnTo>
                  <a:lnTo>
                    <a:pt x="82081" y="1007"/>
                  </a:lnTo>
                  <a:lnTo>
                    <a:pt x="79880" y="0"/>
                  </a:lnTo>
                  <a:lnTo>
                    <a:pt x="798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defTabSz="647700">
                <a:defRPr/>
              </a:pPr>
              <a:endParaRPr sz="1300" kern="0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5" name="任意多边形: 形状 55"/>
            <p:cNvSpPr/>
            <p:nvPr/>
          </p:nvSpPr>
          <p:spPr>
            <a:xfrm>
              <a:off x="3225468" y="2067558"/>
              <a:ext cx="192790" cy="1927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9999"/>
                  </a:moveTo>
                  <a:lnTo>
                    <a:pt x="120000" y="59999"/>
                  </a:lnTo>
                  <a:lnTo>
                    <a:pt x="119902" y="63029"/>
                  </a:lnTo>
                  <a:lnTo>
                    <a:pt x="119609" y="66156"/>
                  </a:lnTo>
                  <a:lnTo>
                    <a:pt x="119218" y="69185"/>
                  </a:lnTo>
                  <a:lnTo>
                    <a:pt x="118730" y="72117"/>
                  </a:lnTo>
                  <a:lnTo>
                    <a:pt x="118047" y="75048"/>
                  </a:lnTo>
                  <a:lnTo>
                    <a:pt x="117266" y="77882"/>
                  </a:lnTo>
                  <a:lnTo>
                    <a:pt x="116289" y="80716"/>
                  </a:lnTo>
                  <a:lnTo>
                    <a:pt x="115215" y="83355"/>
                  </a:lnTo>
                  <a:lnTo>
                    <a:pt x="113946" y="85993"/>
                  </a:lnTo>
                  <a:lnTo>
                    <a:pt x="112676" y="88631"/>
                  </a:lnTo>
                  <a:lnTo>
                    <a:pt x="111310" y="91074"/>
                  </a:lnTo>
                  <a:lnTo>
                    <a:pt x="109650" y="93615"/>
                  </a:lnTo>
                  <a:lnTo>
                    <a:pt x="107990" y="95863"/>
                  </a:lnTo>
                  <a:lnTo>
                    <a:pt x="106232" y="98208"/>
                  </a:lnTo>
                  <a:lnTo>
                    <a:pt x="104279" y="100358"/>
                  </a:lnTo>
                  <a:lnTo>
                    <a:pt x="102327" y="102410"/>
                  </a:lnTo>
                  <a:lnTo>
                    <a:pt x="100276" y="104462"/>
                  </a:lnTo>
                  <a:lnTo>
                    <a:pt x="98030" y="106319"/>
                  </a:lnTo>
                  <a:lnTo>
                    <a:pt x="95882" y="108175"/>
                  </a:lnTo>
                  <a:lnTo>
                    <a:pt x="93539" y="109739"/>
                  </a:lnTo>
                  <a:lnTo>
                    <a:pt x="91098" y="111302"/>
                  </a:lnTo>
                  <a:lnTo>
                    <a:pt x="88462" y="112768"/>
                  </a:lnTo>
                  <a:lnTo>
                    <a:pt x="85923" y="114136"/>
                  </a:lnTo>
                  <a:lnTo>
                    <a:pt x="83287" y="115211"/>
                  </a:lnTo>
                  <a:lnTo>
                    <a:pt x="80553" y="116384"/>
                  </a:lnTo>
                  <a:lnTo>
                    <a:pt x="77721" y="117361"/>
                  </a:lnTo>
                  <a:lnTo>
                    <a:pt x="74890" y="118045"/>
                  </a:lnTo>
                  <a:lnTo>
                    <a:pt x="72058" y="118827"/>
                  </a:lnTo>
                  <a:lnTo>
                    <a:pt x="69031" y="119315"/>
                  </a:lnTo>
                  <a:lnTo>
                    <a:pt x="66102" y="119706"/>
                  </a:lnTo>
                  <a:lnTo>
                    <a:pt x="63075" y="119902"/>
                  </a:lnTo>
                  <a:lnTo>
                    <a:pt x="59951" y="119999"/>
                  </a:lnTo>
                  <a:lnTo>
                    <a:pt x="59951" y="119999"/>
                  </a:lnTo>
                  <a:lnTo>
                    <a:pt x="56924" y="119902"/>
                  </a:lnTo>
                  <a:lnTo>
                    <a:pt x="53897" y="119706"/>
                  </a:lnTo>
                  <a:lnTo>
                    <a:pt x="50772" y="119315"/>
                  </a:lnTo>
                  <a:lnTo>
                    <a:pt x="47843" y="118827"/>
                  </a:lnTo>
                  <a:lnTo>
                    <a:pt x="44914" y="118045"/>
                  </a:lnTo>
                  <a:lnTo>
                    <a:pt x="42082" y="117361"/>
                  </a:lnTo>
                  <a:lnTo>
                    <a:pt x="39251" y="116384"/>
                  </a:lnTo>
                  <a:lnTo>
                    <a:pt x="36615" y="115211"/>
                  </a:lnTo>
                  <a:lnTo>
                    <a:pt x="33978" y="114136"/>
                  </a:lnTo>
                  <a:lnTo>
                    <a:pt x="31342" y="112768"/>
                  </a:lnTo>
                  <a:lnTo>
                    <a:pt x="28901" y="111302"/>
                  </a:lnTo>
                  <a:lnTo>
                    <a:pt x="26460" y="109739"/>
                  </a:lnTo>
                  <a:lnTo>
                    <a:pt x="24117" y="108175"/>
                  </a:lnTo>
                  <a:lnTo>
                    <a:pt x="21773" y="106319"/>
                  </a:lnTo>
                  <a:lnTo>
                    <a:pt x="19723" y="104462"/>
                  </a:lnTo>
                  <a:lnTo>
                    <a:pt x="17575" y="102410"/>
                  </a:lnTo>
                  <a:lnTo>
                    <a:pt x="15524" y="100358"/>
                  </a:lnTo>
                  <a:lnTo>
                    <a:pt x="13669" y="98208"/>
                  </a:lnTo>
                  <a:lnTo>
                    <a:pt x="11814" y="95863"/>
                  </a:lnTo>
                  <a:lnTo>
                    <a:pt x="10252" y="93615"/>
                  </a:lnTo>
                  <a:lnTo>
                    <a:pt x="8689" y="91074"/>
                  </a:lnTo>
                  <a:lnTo>
                    <a:pt x="7225" y="88631"/>
                  </a:lnTo>
                  <a:lnTo>
                    <a:pt x="5858" y="85993"/>
                  </a:lnTo>
                  <a:lnTo>
                    <a:pt x="4784" y="83355"/>
                  </a:lnTo>
                  <a:lnTo>
                    <a:pt x="3612" y="80716"/>
                  </a:lnTo>
                  <a:lnTo>
                    <a:pt x="2636" y="77882"/>
                  </a:lnTo>
                  <a:lnTo>
                    <a:pt x="1952" y="75048"/>
                  </a:lnTo>
                  <a:lnTo>
                    <a:pt x="1171" y="72117"/>
                  </a:lnTo>
                  <a:lnTo>
                    <a:pt x="683" y="69185"/>
                  </a:lnTo>
                  <a:lnTo>
                    <a:pt x="292" y="66156"/>
                  </a:lnTo>
                  <a:lnTo>
                    <a:pt x="97" y="63029"/>
                  </a:lnTo>
                  <a:lnTo>
                    <a:pt x="0" y="59999"/>
                  </a:lnTo>
                  <a:lnTo>
                    <a:pt x="0" y="59999"/>
                  </a:lnTo>
                  <a:lnTo>
                    <a:pt x="97" y="56970"/>
                  </a:lnTo>
                  <a:lnTo>
                    <a:pt x="292" y="53843"/>
                  </a:lnTo>
                  <a:lnTo>
                    <a:pt x="683" y="50912"/>
                  </a:lnTo>
                  <a:lnTo>
                    <a:pt x="1171" y="47882"/>
                  </a:lnTo>
                  <a:lnTo>
                    <a:pt x="1952" y="45048"/>
                  </a:lnTo>
                  <a:lnTo>
                    <a:pt x="2636" y="42117"/>
                  </a:lnTo>
                  <a:lnTo>
                    <a:pt x="3612" y="39381"/>
                  </a:lnTo>
                  <a:lnTo>
                    <a:pt x="4784" y="36644"/>
                  </a:lnTo>
                  <a:lnTo>
                    <a:pt x="5858" y="34006"/>
                  </a:lnTo>
                  <a:lnTo>
                    <a:pt x="7225" y="31465"/>
                  </a:lnTo>
                  <a:lnTo>
                    <a:pt x="8689" y="28925"/>
                  </a:lnTo>
                  <a:lnTo>
                    <a:pt x="10252" y="26384"/>
                  </a:lnTo>
                  <a:lnTo>
                    <a:pt x="11814" y="24136"/>
                  </a:lnTo>
                  <a:lnTo>
                    <a:pt x="13669" y="21889"/>
                  </a:lnTo>
                  <a:lnTo>
                    <a:pt x="15524" y="19739"/>
                  </a:lnTo>
                  <a:lnTo>
                    <a:pt x="17575" y="17589"/>
                  </a:lnTo>
                  <a:lnTo>
                    <a:pt x="19723" y="15635"/>
                  </a:lnTo>
                  <a:lnTo>
                    <a:pt x="21773" y="13680"/>
                  </a:lnTo>
                  <a:lnTo>
                    <a:pt x="24117" y="12019"/>
                  </a:lnTo>
                  <a:lnTo>
                    <a:pt x="26460" y="10260"/>
                  </a:lnTo>
                  <a:lnTo>
                    <a:pt x="28901" y="8697"/>
                  </a:lnTo>
                  <a:lnTo>
                    <a:pt x="31342" y="7231"/>
                  </a:lnTo>
                  <a:lnTo>
                    <a:pt x="33978" y="5960"/>
                  </a:lnTo>
                  <a:lnTo>
                    <a:pt x="36615" y="4788"/>
                  </a:lnTo>
                  <a:lnTo>
                    <a:pt x="39251" y="3615"/>
                  </a:lnTo>
                  <a:lnTo>
                    <a:pt x="42082" y="2638"/>
                  </a:lnTo>
                  <a:lnTo>
                    <a:pt x="44914" y="1954"/>
                  </a:lnTo>
                  <a:lnTo>
                    <a:pt x="47843" y="1172"/>
                  </a:lnTo>
                  <a:lnTo>
                    <a:pt x="50772" y="684"/>
                  </a:lnTo>
                  <a:lnTo>
                    <a:pt x="53897" y="293"/>
                  </a:lnTo>
                  <a:lnTo>
                    <a:pt x="56924" y="97"/>
                  </a:lnTo>
                  <a:lnTo>
                    <a:pt x="59951" y="0"/>
                  </a:lnTo>
                  <a:lnTo>
                    <a:pt x="59951" y="0"/>
                  </a:lnTo>
                  <a:lnTo>
                    <a:pt x="63075" y="97"/>
                  </a:lnTo>
                  <a:lnTo>
                    <a:pt x="66102" y="293"/>
                  </a:lnTo>
                  <a:lnTo>
                    <a:pt x="69031" y="684"/>
                  </a:lnTo>
                  <a:lnTo>
                    <a:pt x="72058" y="1172"/>
                  </a:lnTo>
                  <a:lnTo>
                    <a:pt x="74890" y="1954"/>
                  </a:lnTo>
                  <a:lnTo>
                    <a:pt x="77721" y="2638"/>
                  </a:lnTo>
                  <a:lnTo>
                    <a:pt x="80553" y="3615"/>
                  </a:lnTo>
                  <a:lnTo>
                    <a:pt x="83287" y="4788"/>
                  </a:lnTo>
                  <a:lnTo>
                    <a:pt x="85923" y="5960"/>
                  </a:lnTo>
                  <a:lnTo>
                    <a:pt x="88462" y="7231"/>
                  </a:lnTo>
                  <a:lnTo>
                    <a:pt x="91098" y="8697"/>
                  </a:lnTo>
                  <a:lnTo>
                    <a:pt x="93539" y="10260"/>
                  </a:lnTo>
                  <a:lnTo>
                    <a:pt x="95882" y="12019"/>
                  </a:lnTo>
                  <a:lnTo>
                    <a:pt x="98030" y="13680"/>
                  </a:lnTo>
                  <a:lnTo>
                    <a:pt x="100276" y="15635"/>
                  </a:lnTo>
                  <a:lnTo>
                    <a:pt x="102327" y="17589"/>
                  </a:lnTo>
                  <a:lnTo>
                    <a:pt x="104279" y="19739"/>
                  </a:lnTo>
                  <a:lnTo>
                    <a:pt x="106232" y="21889"/>
                  </a:lnTo>
                  <a:lnTo>
                    <a:pt x="107990" y="24136"/>
                  </a:lnTo>
                  <a:lnTo>
                    <a:pt x="109650" y="26384"/>
                  </a:lnTo>
                  <a:lnTo>
                    <a:pt x="111310" y="28925"/>
                  </a:lnTo>
                  <a:lnTo>
                    <a:pt x="112676" y="31465"/>
                  </a:lnTo>
                  <a:lnTo>
                    <a:pt x="113946" y="34006"/>
                  </a:lnTo>
                  <a:lnTo>
                    <a:pt x="115215" y="36644"/>
                  </a:lnTo>
                  <a:lnTo>
                    <a:pt x="116289" y="39381"/>
                  </a:lnTo>
                  <a:lnTo>
                    <a:pt x="117266" y="42117"/>
                  </a:lnTo>
                  <a:lnTo>
                    <a:pt x="118047" y="45048"/>
                  </a:lnTo>
                  <a:lnTo>
                    <a:pt x="118730" y="47882"/>
                  </a:lnTo>
                  <a:lnTo>
                    <a:pt x="119218" y="50912"/>
                  </a:lnTo>
                  <a:lnTo>
                    <a:pt x="119609" y="53843"/>
                  </a:lnTo>
                  <a:lnTo>
                    <a:pt x="119902" y="56970"/>
                  </a:lnTo>
                  <a:lnTo>
                    <a:pt x="120000" y="59999"/>
                  </a:lnTo>
                  <a:lnTo>
                    <a:pt x="120000" y="599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defTabSz="647700">
                <a:defRPr/>
              </a:pPr>
              <a:endParaRPr sz="1300" kern="0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91"/>
          <p:cNvGrpSpPr/>
          <p:nvPr/>
        </p:nvGrpSpPr>
        <p:grpSpPr>
          <a:xfrm>
            <a:off x="963295" y="2867199"/>
            <a:ext cx="503555" cy="332740"/>
            <a:chOff x="3112799" y="2067558"/>
            <a:chExt cx="418132" cy="341140"/>
          </a:xfrm>
          <a:solidFill>
            <a:srgbClr val="FF7A54"/>
          </a:solidFill>
        </p:grpSpPr>
        <p:sp>
          <p:nvSpPr>
            <p:cNvPr id="112" name="任意多边形: 形状 52"/>
            <p:cNvSpPr/>
            <p:nvPr/>
          </p:nvSpPr>
          <p:spPr>
            <a:xfrm>
              <a:off x="3112799" y="2278502"/>
              <a:ext cx="418132" cy="1301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9880" y="0"/>
                  </a:moveTo>
                  <a:lnTo>
                    <a:pt x="66447" y="84172"/>
                  </a:lnTo>
                  <a:lnTo>
                    <a:pt x="64335" y="29352"/>
                  </a:lnTo>
                  <a:lnTo>
                    <a:pt x="67660" y="20719"/>
                  </a:lnTo>
                  <a:lnTo>
                    <a:pt x="52250" y="20719"/>
                  </a:lnTo>
                  <a:lnTo>
                    <a:pt x="55574" y="29352"/>
                  </a:lnTo>
                  <a:lnTo>
                    <a:pt x="53508" y="84172"/>
                  </a:lnTo>
                  <a:lnTo>
                    <a:pt x="40119" y="0"/>
                  </a:lnTo>
                  <a:lnTo>
                    <a:pt x="40119" y="0"/>
                  </a:lnTo>
                  <a:lnTo>
                    <a:pt x="37918" y="1007"/>
                  </a:lnTo>
                  <a:lnTo>
                    <a:pt x="35761" y="2158"/>
                  </a:lnTo>
                  <a:lnTo>
                    <a:pt x="33695" y="3453"/>
                  </a:lnTo>
                  <a:lnTo>
                    <a:pt x="31628" y="4892"/>
                  </a:lnTo>
                  <a:lnTo>
                    <a:pt x="29651" y="6474"/>
                  </a:lnTo>
                  <a:lnTo>
                    <a:pt x="27719" y="8057"/>
                  </a:lnTo>
                  <a:lnTo>
                    <a:pt x="25788" y="10071"/>
                  </a:lnTo>
                  <a:lnTo>
                    <a:pt x="23991" y="12086"/>
                  </a:lnTo>
                  <a:lnTo>
                    <a:pt x="22193" y="14244"/>
                  </a:lnTo>
                  <a:lnTo>
                    <a:pt x="20441" y="16546"/>
                  </a:lnTo>
                  <a:lnTo>
                    <a:pt x="18734" y="19136"/>
                  </a:lnTo>
                  <a:lnTo>
                    <a:pt x="17117" y="21870"/>
                  </a:lnTo>
                  <a:lnTo>
                    <a:pt x="15589" y="24748"/>
                  </a:lnTo>
                  <a:lnTo>
                    <a:pt x="14062" y="27769"/>
                  </a:lnTo>
                  <a:lnTo>
                    <a:pt x="12669" y="31223"/>
                  </a:lnTo>
                  <a:lnTo>
                    <a:pt x="11321" y="34676"/>
                  </a:lnTo>
                  <a:lnTo>
                    <a:pt x="9973" y="38273"/>
                  </a:lnTo>
                  <a:lnTo>
                    <a:pt x="8760" y="42014"/>
                  </a:lnTo>
                  <a:lnTo>
                    <a:pt x="7592" y="46187"/>
                  </a:lnTo>
                  <a:lnTo>
                    <a:pt x="6514" y="50503"/>
                  </a:lnTo>
                  <a:lnTo>
                    <a:pt x="5481" y="54964"/>
                  </a:lnTo>
                  <a:lnTo>
                    <a:pt x="4582" y="59712"/>
                  </a:lnTo>
                  <a:lnTo>
                    <a:pt x="3773" y="64604"/>
                  </a:lnTo>
                  <a:lnTo>
                    <a:pt x="2965" y="69784"/>
                  </a:lnTo>
                  <a:lnTo>
                    <a:pt x="2291" y="75251"/>
                  </a:lnTo>
                  <a:lnTo>
                    <a:pt x="1662" y="80863"/>
                  </a:lnTo>
                  <a:lnTo>
                    <a:pt x="1168" y="86762"/>
                  </a:lnTo>
                  <a:lnTo>
                    <a:pt x="763" y="92949"/>
                  </a:lnTo>
                  <a:lnTo>
                    <a:pt x="449" y="99280"/>
                  </a:lnTo>
                  <a:lnTo>
                    <a:pt x="224" y="105899"/>
                  </a:lnTo>
                  <a:lnTo>
                    <a:pt x="44" y="112805"/>
                  </a:lnTo>
                  <a:lnTo>
                    <a:pt x="0" y="119999"/>
                  </a:lnTo>
                  <a:lnTo>
                    <a:pt x="120000" y="119999"/>
                  </a:lnTo>
                  <a:lnTo>
                    <a:pt x="120000" y="119999"/>
                  </a:lnTo>
                  <a:lnTo>
                    <a:pt x="119955" y="112805"/>
                  </a:lnTo>
                  <a:lnTo>
                    <a:pt x="119775" y="105899"/>
                  </a:lnTo>
                  <a:lnTo>
                    <a:pt x="119550" y="99280"/>
                  </a:lnTo>
                  <a:lnTo>
                    <a:pt x="119191" y="92949"/>
                  </a:lnTo>
                  <a:lnTo>
                    <a:pt x="118742" y="86762"/>
                  </a:lnTo>
                  <a:lnTo>
                    <a:pt x="118247" y="80863"/>
                  </a:lnTo>
                  <a:lnTo>
                    <a:pt x="117708" y="75251"/>
                  </a:lnTo>
                  <a:lnTo>
                    <a:pt x="117034" y="69784"/>
                  </a:lnTo>
                  <a:lnTo>
                    <a:pt x="116226" y="64604"/>
                  </a:lnTo>
                  <a:lnTo>
                    <a:pt x="115372" y="59712"/>
                  </a:lnTo>
                  <a:lnTo>
                    <a:pt x="114473" y="54964"/>
                  </a:lnTo>
                  <a:lnTo>
                    <a:pt x="113485" y="50503"/>
                  </a:lnTo>
                  <a:lnTo>
                    <a:pt x="112317" y="46187"/>
                  </a:lnTo>
                  <a:lnTo>
                    <a:pt x="111194" y="42014"/>
                  </a:lnTo>
                  <a:lnTo>
                    <a:pt x="109981" y="38273"/>
                  </a:lnTo>
                  <a:lnTo>
                    <a:pt x="108678" y="34676"/>
                  </a:lnTo>
                  <a:lnTo>
                    <a:pt x="107330" y="31079"/>
                  </a:lnTo>
                  <a:lnTo>
                    <a:pt x="105892" y="27769"/>
                  </a:lnTo>
                  <a:lnTo>
                    <a:pt x="104410" y="24748"/>
                  </a:lnTo>
                  <a:lnTo>
                    <a:pt x="102792" y="21870"/>
                  </a:lnTo>
                  <a:lnTo>
                    <a:pt x="101220" y="19136"/>
                  </a:lnTo>
                  <a:lnTo>
                    <a:pt x="99558" y="16546"/>
                  </a:lnTo>
                  <a:lnTo>
                    <a:pt x="97806" y="14244"/>
                  </a:lnTo>
                  <a:lnTo>
                    <a:pt x="96008" y="12086"/>
                  </a:lnTo>
                  <a:lnTo>
                    <a:pt x="94122" y="10071"/>
                  </a:lnTo>
                  <a:lnTo>
                    <a:pt x="92280" y="8057"/>
                  </a:lnTo>
                  <a:lnTo>
                    <a:pt x="90303" y="6474"/>
                  </a:lnTo>
                  <a:lnTo>
                    <a:pt x="88326" y="4892"/>
                  </a:lnTo>
                  <a:lnTo>
                    <a:pt x="86304" y="3453"/>
                  </a:lnTo>
                  <a:lnTo>
                    <a:pt x="84238" y="2158"/>
                  </a:lnTo>
                  <a:lnTo>
                    <a:pt x="82081" y="1007"/>
                  </a:lnTo>
                  <a:lnTo>
                    <a:pt x="79880" y="0"/>
                  </a:lnTo>
                  <a:lnTo>
                    <a:pt x="798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defTabSz="647700">
                <a:defRPr/>
              </a:pPr>
              <a:endParaRPr sz="1300" kern="0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3" name="任意多边形: 形状 53"/>
            <p:cNvSpPr/>
            <p:nvPr/>
          </p:nvSpPr>
          <p:spPr>
            <a:xfrm>
              <a:off x="3225468" y="2067558"/>
              <a:ext cx="192790" cy="1927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9999"/>
                  </a:moveTo>
                  <a:lnTo>
                    <a:pt x="120000" y="59999"/>
                  </a:lnTo>
                  <a:lnTo>
                    <a:pt x="119902" y="63029"/>
                  </a:lnTo>
                  <a:lnTo>
                    <a:pt x="119609" y="66156"/>
                  </a:lnTo>
                  <a:lnTo>
                    <a:pt x="119218" y="69185"/>
                  </a:lnTo>
                  <a:lnTo>
                    <a:pt x="118730" y="72117"/>
                  </a:lnTo>
                  <a:lnTo>
                    <a:pt x="118047" y="75048"/>
                  </a:lnTo>
                  <a:lnTo>
                    <a:pt x="117266" y="77882"/>
                  </a:lnTo>
                  <a:lnTo>
                    <a:pt x="116289" y="80716"/>
                  </a:lnTo>
                  <a:lnTo>
                    <a:pt x="115215" y="83355"/>
                  </a:lnTo>
                  <a:lnTo>
                    <a:pt x="113946" y="85993"/>
                  </a:lnTo>
                  <a:lnTo>
                    <a:pt x="112676" y="88631"/>
                  </a:lnTo>
                  <a:lnTo>
                    <a:pt x="111310" y="91074"/>
                  </a:lnTo>
                  <a:lnTo>
                    <a:pt x="109650" y="93615"/>
                  </a:lnTo>
                  <a:lnTo>
                    <a:pt x="107990" y="95863"/>
                  </a:lnTo>
                  <a:lnTo>
                    <a:pt x="106232" y="98208"/>
                  </a:lnTo>
                  <a:lnTo>
                    <a:pt x="104279" y="100358"/>
                  </a:lnTo>
                  <a:lnTo>
                    <a:pt x="102327" y="102410"/>
                  </a:lnTo>
                  <a:lnTo>
                    <a:pt x="100276" y="104462"/>
                  </a:lnTo>
                  <a:lnTo>
                    <a:pt x="98030" y="106319"/>
                  </a:lnTo>
                  <a:lnTo>
                    <a:pt x="95882" y="108175"/>
                  </a:lnTo>
                  <a:lnTo>
                    <a:pt x="93539" y="109739"/>
                  </a:lnTo>
                  <a:lnTo>
                    <a:pt x="91098" y="111302"/>
                  </a:lnTo>
                  <a:lnTo>
                    <a:pt x="88462" y="112768"/>
                  </a:lnTo>
                  <a:lnTo>
                    <a:pt x="85923" y="114136"/>
                  </a:lnTo>
                  <a:lnTo>
                    <a:pt x="83287" y="115211"/>
                  </a:lnTo>
                  <a:lnTo>
                    <a:pt x="80553" y="116384"/>
                  </a:lnTo>
                  <a:lnTo>
                    <a:pt x="77721" y="117361"/>
                  </a:lnTo>
                  <a:lnTo>
                    <a:pt x="74890" y="118045"/>
                  </a:lnTo>
                  <a:lnTo>
                    <a:pt x="72058" y="118827"/>
                  </a:lnTo>
                  <a:lnTo>
                    <a:pt x="69031" y="119315"/>
                  </a:lnTo>
                  <a:lnTo>
                    <a:pt x="66102" y="119706"/>
                  </a:lnTo>
                  <a:lnTo>
                    <a:pt x="63075" y="119902"/>
                  </a:lnTo>
                  <a:lnTo>
                    <a:pt x="59951" y="119999"/>
                  </a:lnTo>
                  <a:lnTo>
                    <a:pt x="59951" y="119999"/>
                  </a:lnTo>
                  <a:lnTo>
                    <a:pt x="56924" y="119902"/>
                  </a:lnTo>
                  <a:lnTo>
                    <a:pt x="53897" y="119706"/>
                  </a:lnTo>
                  <a:lnTo>
                    <a:pt x="50772" y="119315"/>
                  </a:lnTo>
                  <a:lnTo>
                    <a:pt x="47843" y="118827"/>
                  </a:lnTo>
                  <a:lnTo>
                    <a:pt x="44914" y="118045"/>
                  </a:lnTo>
                  <a:lnTo>
                    <a:pt x="42082" y="117361"/>
                  </a:lnTo>
                  <a:lnTo>
                    <a:pt x="39251" y="116384"/>
                  </a:lnTo>
                  <a:lnTo>
                    <a:pt x="36615" y="115211"/>
                  </a:lnTo>
                  <a:lnTo>
                    <a:pt x="33978" y="114136"/>
                  </a:lnTo>
                  <a:lnTo>
                    <a:pt x="31342" y="112768"/>
                  </a:lnTo>
                  <a:lnTo>
                    <a:pt x="28901" y="111302"/>
                  </a:lnTo>
                  <a:lnTo>
                    <a:pt x="26460" y="109739"/>
                  </a:lnTo>
                  <a:lnTo>
                    <a:pt x="24117" y="108175"/>
                  </a:lnTo>
                  <a:lnTo>
                    <a:pt x="21773" y="106319"/>
                  </a:lnTo>
                  <a:lnTo>
                    <a:pt x="19723" y="104462"/>
                  </a:lnTo>
                  <a:lnTo>
                    <a:pt x="17575" y="102410"/>
                  </a:lnTo>
                  <a:lnTo>
                    <a:pt x="15524" y="100358"/>
                  </a:lnTo>
                  <a:lnTo>
                    <a:pt x="13669" y="98208"/>
                  </a:lnTo>
                  <a:lnTo>
                    <a:pt x="11814" y="95863"/>
                  </a:lnTo>
                  <a:lnTo>
                    <a:pt x="10252" y="93615"/>
                  </a:lnTo>
                  <a:lnTo>
                    <a:pt x="8689" y="91074"/>
                  </a:lnTo>
                  <a:lnTo>
                    <a:pt x="7225" y="88631"/>
                  </a:lnTo>
                  <a:lnTo>
                    <a:pt x="5858" y="85993"/>
                  </a:lnTo>
                  <a:lnTo>
                    <a:pt x="4784" y="83355"/>
                  </a:lnTo>
                  <a:lnTo>
                    <a:pt x="3612" y="80716"/>
                  </a:lnTo>
                  <a:lnTo>
                    <a:pt x="2636" y="77882"/>
                  </a:lnTo>
                  <a:lnTo>
                    <a:pt x="1952" y="75048"/>
                  </a:lnTo>
                  <a:lnTo>
                    <a:pt x="1171" y="72117"/>
                  </a:lnTo>
                  <a:lnTo>
                    <a:pt x="683" y="69185"/>
                  </a:lnTo>
                  <a:lnTo>
                    <a:pt x="292" y="66156"/>
                  </a:lnTo>
                  <a:lnTo>
                    <a:pt x="97" y="63029"/>
                  </a:lnTo>
                  <a:lnTo>
                    <a:pt x="0" y="59999"/>
                  </a:lnTo>
                  <a:lnTo>
                    <a:pt x="0" y="59999"/>
                  </a:lnTo>
                  <a:lnTo>
                    <a:pt x="97" y="56970"/>
                  </a:lnTo>
                  <a:lnTo>
                    <a:pt x="292" y="53843"/>
                  </a:lnTo>
                  <a:lnTo>
                    <a:pt x="683" y="50912"/>
                  </a:lnTo>
                  <a:lnTo>
                    <a:pt x="1171" y="47882"/>
                  </a:lnTo>
                  <a:lnTo>
                    <a:pt x="1952" y="45048"/>
                  </a:lnTo>
                  <a:lnTo>
                    <a:pt x="2636" y="42117"/>
                  </a:lnTo>
                  <a:lnTo>
                    <a:pt x="3612" y="39381"/>
                  </a:lnTo>
                  <a:lnTo>
                    <a:pt x="4784" y="36644"/>
                  </a:lnTo>
                  <a:lnTo>
                    <a:pt x="5858" y="34006"/>
                  </a:lnTo>
                  <a:lnTo>
                    <a:pt x="7225" y="31465"/>
                  </a:lnTo>
                  <a:lnTo>
                    <a:pt x="8689" y="28925"/>
                  </a:lnTo>
                  <a:lnTo>
                    <a:pt x="10252" y="26384"/>
                  </a:lnTo>
                  <a:lnTo>
                    <a:pt x="11814" y="24136"/>
                  </a:lnTo>
                  <a:lnTo>
                    <a:pt x="13669" y="21889"/>
                  </a:lnTo>
                  <a:lnTo>
                    <a:pt x="15524" y="19739"/>
                  </a:lnTo>
                  <a:lnTo>
                    <a:pt x="17575" y="17589"/>
                  </a:lnTo>
                  <a:lnTo>
                    <a:pt x="19723" y="15635"/>
                  </a:lnTo>
                  <a:lnTo>
                    <a:pt x="21773" y="13680"/>
                  </a:lnTo>
                  <a:lnTo>
                    <a:pt x="24117" y="12019"/>
                  </a:lnTo>
                  <a:lnTo>
                    <a:pt x="26460" y="10260"/>
                  </a:lnTo>
                  <a:lnTo>
                    <a:pt x="28901" y="8697"/>
                  </a:lnTo>
                  <a:lnTo>
                    <a:pt x="31342" y="7231"/>
                  </a:lnTo>
                  <a:lnTo>
                    <a:pt x="33978" y="5960"/>
                  </a:lnTo>
                  <a:lnTo>
                    <a:pt x="36615" y="4788"/>
                  </a:lnTo>
                  <a:lnTo>
                    <a:pt x="39251" y="3615"/>
                  </a:lnTo>
                  <a:lnTo>
                    <a:pt x="42082" y="2638"/>
                  </a:lnTo>
                  <a:lnTo>
                    <a:pt x="44914" y="1954"/>
                  </a:lnTo>
                  <a:lnTo>
                    <a:pt x="47843" y="1172"/>
                  </a:lnTo>
                  <a:lnTo>
                    <a:pt x="50772" y="684"/>
                  </a:lnTo>
                  <a:lnTo>
                    <a:pt x="53897" y="293"/>
                  </a:lnTo>
                  <a:lnTo>
                    <a:pt x="56924" y="97"/>
                  </a:lnTo>
                  <a:lnTo>
                    <a:pt x="59951" y="0"/>
                  </a:lnTo>
                  <a:lnTo>
                    <a:pt x="59951" y="0"/>
                  </a:lnTo>
                  <a:lnTo>
                    <a:pt x="63075" y="97"/>
                  </a:lnTo>
                  <a:lnTo>
                    <a:pt x="66102" y="293"/>
                  </a:lnTo>
                  <a:lnTo>
                    <a:pt x="69031" y="684"/>
                  </a:lnTo>
                  <a:lnTo>
                    <a:pt x="72058" y="1172"/>
                  </a:lnTo>
                  <a:lnTo>
                    <a:pt x="74890" y="1954"/>
                  </a:lnTo>
                  <a:lnTo>
                    <a:pt x="77721" y="2638"/>
                  </a:lnTo>
                  <a:lnTo>
                    <a:pt x="80553" y="3615"/>
                  </a:lnTo>
                  <a:lnTo>
                    <a:pt x="83287" y="4788"/>
                  </a:lnTo>
                  <a:lnTo>
                    <a:pt x="85923" y="5960"/>
                  </a:lnTo>
                  <a:lnTo>
                    <a:pt x="88462" y="7231"/>
                  </a:lnTo>
                  <a:lnTo>
                    <a:pt x="91098" y="8697"/>
                  </a:lnTo>
                  <a:lnTo>
                    <a:pt x="93539" y="10260"/>
                  </a:lnTo>
                  <a:lnTo>
                    <a:pt x="95882" y="12019"/>
                  </a:lnTo>
                  <a:lnTo>
                    <a:pt x="98030" y="13680"/>
                  </a:lnTo>
                  <a:lnTo>
                    <a:pt x="100276" y="15635"/>
                  </a:lnTo>
                  <a:lnTo>
                    <a:pt x="102327" y="17589"/>
                  </a:lnTo>
                  <a:lnTo>
                    <a:pt x="104279" y="19739"/>
                  </a:lnTo>
                  <a:lnTo>
                    <a:pt x="106232" y="21889"/>
                  </a:lnTo>
                  <a:lnTo>
                    <a:pt x="107990" y="24136"/>
                  </a:lnTo>
                  <a:lnTo>
                    <a:pt x="109650" y="26384"/>
                  </a:lnTo>
                  <a:lnTo>
                    <a:pt x="111310" y="28925"/>
                  </a:lnTo>
                  <a:lnTo>
                    <a:pt x="112676" y="31465"/>
                  </a:lnTo>
                  <a:lnTo>
                    <a:pt x="113946" y="34006"/>
                  </a:lnTo>
                  <a:lnTo>
                    <a:pt x="115215" y="36644"/>
                  </a:lnTo>
                  <a:lnTo>
                    <a:pt x="116289" y="39381"/>
                  </a:lnTo>
                  <a:lnTo>
                    <a:pt x="117266" y="42117"/>
                  </a:lnTo>
                  <a:lnTo>
                    <a:pt x="118047" y="45048"/>
                  </a:lnTo>
                  <a:lnTo>
                    <a:pt x="118730" y="47882"/>
                  </a:lnTo>
                  <a:lnTo>
                    <a:pt x="119218" y="50912"/>
                  </a:lnTo>
                  <a:lnTo>
                    <a:pt x="119609" y="53843"/>
                  </a:lnTo>
                  <a:lnTo>
                    <a:pt x="119902" y="56970"/>
                  </a:lnTo>
                  <a:lnTo>
                    <a:pt x="120000" y="59999"/>
                  </a:lnTo>
                  <a:lnTo>
                    <a:pt x="120000" y="599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defTabSz="647700">
                <a:defRPr/>
              </a:pPr>
              <a:endParaRPr sz="1300" kern="0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92"/>
          <p:cNvGrpSpPr/>
          <p:nvPr/>
        </p:nvGrpSpPr>
        <p:grpSpPr>
          <a:xfrm>
            <a:off x="2049145" y="2865294"/>
            <a:ext cx="503555" cy="332740"/>
            <a:chOff x="3112799" y="2067558"/>
            <a:chExt cx="418132" cy="341140"/>
          </a:xfrm>
          <a:solidFill>
            <a:srgbClr val="FF7A54"/>
          </a:solidFill>
        </p:grpSpPr>
        <p:sp>
          <p:nvSpPr>
            <p:cNvPr id="110" name="任意多边形: 形状 50"/>
            <p:cNvSpPr/>
            <p:nvPr/>
          </p:nvSpPr>
          <p:spPr>
            <a:xfrm>
              <a:off x="3112799" y="2278502"/>
              <a:ext cx="418132" cy="1301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9880" y="0"/>
                  </a:moveTo>
                  <a:lnTo>
                    <a:pt x="66447" y="84172"/>
                  </a:lnTo>
                  <a:lnTo>
                    <a:pt x="64335" y="29352"/>
                  </a:lnTo>
                  <a:lnTo>
                    <a:pt x="67660" y="20719"/>
                  </a:lnTo>
                  <a:lnTo>
                    <a:pt x="52250" y="20719"/>
                  </a:lnTo>
                  <a:lnTo>
                    <a:pt x="55574" y="29352"/>
                  </a:lnTo>
                  <a:lnTo>
                    <a:pt x="53508" y="84172"/>
                  </a:lnTo>
                  <a:lnTo>
                    <a:pt x="40119" y="0"/>
                  </a:lnTo>
                  <a:lnTo>
                    <a:pt x="40119" y="0"/>
                  </a:lnTo>
                  <a:lnTo>
                    <a:pt x="37918" y="1007"/>
                  </a:lnTo>
                  <a:lnTo>
                    <a:pt x="35761" y="2158"/>
                  </a:lnTo>
                  <a:lnTo>
                    <a:pt x="33695" y="3453"/>
                  </a:lnTo>
                  <a:lnTo>
                    <a:pt x="31628" y="4892"/>
                  </a:lnTo>
                  <a:lnTo>
                    <a:pt x="29651" y="6474"/>
                  </a:lnTo>
                  <a:lnTo>
                    <a:pt x="27719" y="8057"/>
                  </a:lnTo>
                  <a:lnTo>
                    <a:pt x="25788" y="10071"/>
                  </a:lnTo>
                  <a:lnTo>
                    <a:pt x="23991" y="12086"/>
                  </a:lnTo>
                  <a:lnTo>
                    <a:pt x="22193" y="14244"/>
                  </a:lnTo>
                  <a:lnTo>
                    <a:pt x="20441" y="16546"/>
                  </a:lnTo>
                  <a:lnTo>
                    <a:pt x="18734" y="19136"/>
                  </a:lnTo>
                  <a:lnTo>
                    <a:pt x="17117" y="21870"/>
                  </a:lnTo>
                  <a:lnTo>
                    <a:pt x="15589" y="24748"/>
                  </a:lnTo>
                  <a:lnTo>
                    <a:pt x="14062" y="27769"/>
                  </a:lnTo>
                  <a:lnTo>
                    <a:pt x="12669" y="31223"/>
                  </a:lnTo>
                  <a:lnTo>
                    <a:pt x="11321" y="34676"/>
                  </a:lnTo>
                  <a:lnTo>
                    <a:pt x="9973" y="38273"/>
                  </a:lnTo>
                  <a:lnTo>
                    <a:pt x="8760" y="42014"/>
                  </a:lnTo>
                  <a:lnTo>
                    <a:pt x="7592" y="46187"/>
                  </a:lnTo>
                  <a:lnTo>
                    <a:pt x="6514" y="50503"/>
                  </a:lnTo>
                  <a:lnTo>
                    <a:pt x="5481" y="54964"/>
                  </a:lnTo>
                  <a:lnTo>
                    <a:pt x="4582" y="59712"/>
                  </a:lnTo>
                  <a:lnTo>
                    <a:pt x="3773" y="64604"/>
                  </a:lnTo>
                  <a:lnTo>
                    <a:pt x="2965" y="69784"/>
                  </a:lnTo>
                  <a:lnTo>
                    <a:pt x="2291" y="75251"/>
                  </a:lnTo>
                  <a:lnTo>
                    <a:pt x="1662" y="80863"/>
                  </a:lnTo>
                  <a:lnTo>
                    <a:pt x="1168" y="86762"/>
                  </a:lnTo>
                  <a:lnTo>
                    <a:pt x="763" y="92949"/>
                  </a:lnTo>
                  <a:lnTo>
                    <a:pt x="449" y="99280"/>
                  </a:lnTo>
                  <a:lnTo>
                    <a:pt x="224" y="105899"/>
                  </a:lnTo>
                  <a:lnTo>
                    <a:pt x="44" y="112805"/>
                  </a:lnTo>
                  <a:lnTo>
                    <a:pt x="0" y="119999"/>
                  </a:lnTo>
                  <a:lnTo>
                    <a:pt x="120000" y="119999"/>
                  </a:lnTo>
                  <a:lnTo>
                    <a:pt x="120000" y="119999"/>
                  </a:lnTo>
                  <a:lnTo>
                    <a:pt x="119955" y="112805"/>
                  </a:lnTo>
                  <a:lnTo>
                    <a:pt x="119775" y="105899"/>
                  </a:lnTo>
                  <a:lnTo>
                    <a:pt x="119550" y="99280"/>
                  </a:lnTo>
                  <a:lnTo>
                    <a:pt x="119191" y="92949"/>
                  </a:lnTo>
                  <a:lnTo>
                    <a:pt x="118742" y="86762"/>
                  </a:lnTo>
                  <a:lnTo>
                    <a:pt x="118247" y="80863"/>
                  </a:lnTo>
                  <a:lnTo>
                    <a:pt x="117708" y="75251"/>
                  </a:lnTo>
                  <a:lnTo>
                    <a:pt x="117034" y="69784"/>
                  </a:lnTo>
                  <a:lnTo>
                    <a:pt x="116226" y="64604"/>
                  </a:lnTo>
                  <a:lnTo>
                    <a:pt x="115372" y="59712"/>
                  </a:lnTo>
                  <a:lnTo>
                    <a:pt x="114473" y="54964"/>
                  </a:lnTo>
                  <a:lnTo>
                    <a:pt x="113485" y="50503"/>
                  </a:lnTo>
                  <a:lnTo>
                    <a:pt x="112317" y="46187"/>
                  </a:lnTo>
                  <a:lnTo>
                    <a:pt x="111194" y="42014"/>
                  </a:lnTo>
                  <a:lnTo>
                    <a:pt x="109981" y="38273"/>
                  </a:lnTo>
                  <a:lnTo>
                    <a:pt x="108678" y="34676"/>
                  </a:lnTo>
                  <a:lnTo>
                    <a:pt x="107330" y="31079"/>
                  </a:lnTo>
                  <a:lnTo>
                    <a:pt x="105892" y="27769"/>
                  </a:lnTo>
                  <a:lnTo>
                    <a:pt x="104410" y="24748"/>
                  </a:lnTo>
                  <a:lnTo>
                    <a:pt x="102792" y="21870"/>
                  </a:lnTo>
                  <a:lnTo>
                    <a:pt x="101220" y="19136"/>
                  </a:lnTo>
                  <a:lnTo>
                    <a:pt x="99558" y="16546"/>
                  </a:lnTo>
                  <a:lnTo>
                    <a:pt x="97806" y="14244"/>
                  </a:lnTo>
                  <a:lnTo>
                    <a:pt x="96008" y="12086"/>
                  </a:lnTo>
                  <a:lnTo>
                    <a:pt x="94122" y="10071"/>
                  </a:lnTo>
                  <a:lnTo>
                    <a:pt x="92280" y="8057"/>
                  </a:lnTo>
                  <a:lnTo>
                    <a:pt x="90303" y="6474"/>
                  </a:lnTo>
                  <a:lnTo>
                    <a:pt x="88326" y="4892"/>
                  </a:lnTo>
                  <a:lnTo>
                    <a:pt x="86304" y="3453"/>
                  </a:lnTo>
                  <a:lnTo>
                    <a:pt x="84238" y="2158"/>
                  </a:lnTo>
                  <a:lnTo>
                    <a:pt x="82081" y="1007"/>
                  </a:lnTo>
                  <a:lnTo>
                    <a:pt x="79880" y="0"/>
                  </a:lnTo>
                  <a:lnTo>
                    <a:pt x="798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defTabSz="647700">
                <a:defRPr/>
              </a:pPr>
              <a:endParaRPr sz="1300" kern="0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1" name="任意多边形: 形状 51"/>
            <p:cNvSpPr/>
            <p:nvPr/>
          </p:nvSpPr>
          <p:spPr>
            <a:xfrm>
              <a:off x="3225468" y="2067558"/>
              <a:ext cx="192790" cy="1927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9999"/>
                  </a:moveTo>
                  <a:lnTo>
                    <a:pt x="120000" y="59999"/>
                  </a:lnTo>
                  <a:lnTo>
                    <a:pt x="119902" y="63029"/>
                  </a:lnTo>
                  <a:lnTo>
                    <a:pt x="119609" y="66156"/>
                  </a:lnTo>
                  <a:lnTo>
                    <a:pt x="119218" y="69185"/>
                  </a:lnTo>
                  <a:lnTo>
                    <a:pt x="118730" y="72117"/>
                  </a:lnTo>
                  <a:lnTo>
                    <a:pt x="118047" y="75048"/>
                  </a:lnTo>
                  <a:lnTo>
                    <a:pt x="117266" y="77882"/>
                  </a:lnTo>
                  <a:lnTo>
                    <a:pt x="116289" y="80716"/>
                  </a:lnTo>
                  <a:lnTo>
                    <a:pt x="115215" y="83355"/>
                  </a:lnTo>
                  <a:lnTo>
                    <a:pt x="113946" y="85993"/>
                  </a:lnTo>
                  <a:lnTo>
                    <a:pt x="112676" y="88631"/>
                  </a:lnTo>
                  <a:lnTo>
                    <a:pt x="111310" y="91074"/>
                  </a:lnTo>
                  <a:lnTo>
                    <a:pt x="109650" y="93615"/>
                  </a:lnTo>
                  <a:lnTo>
                    <a:pt x="107990" y="95863"/>
                  </a:lnTo>
                  <a:lnTo>
                    <a:pt x="106232" y="98208"/>
                  </a:lnTo>
                  <a:lnTo>
                    <a:pt x="104279" y="100358"/>
                  </a:lnTo>
                  <a:lnTo>
                    <a:pt x="102327" y="102410"/>
                  </a:lnTo>
                  <a:lnTo>
                    <a:pt x="100276" y="104462"/>
                  </a:lnTo>
                  <a:lnTo>
                    <a:pt x="98030" y="106319"/>
                  </a:lnTo>
                  <a:lnTo>
                    <a:pt x="95882" y="108175"/>
                  </a:lnTo>
                  <a:lnTo>
                    <a:pt x="93539" y="109739"/>
                  </a:lnTo>
                  <a:lnTo>
                    <a:pt x="91098" y="111302"/>
                  </a:lnTo>
                  <a:lnTo>
                    <a:pt x="88462" y="112768"/>
                  </a:lnTo>
                  <a:lnTo>
                    <a:pt x="85923" y="114136"/>
                  </a:lnTo>
                  <a:lnTo>
                    <a:pt x="83287" y="115211"/>
                  </a:lnTo>
                  <a:lnTo>
                    <a:pt x="80553" y="116384"/>
                  </a:lnTo>
                  <a:lnTo>
                    <a:pt x="77721" y="117361"/>
                  </a:lnTo>
                  <a:lnTo>
                    <a:pt x="74890" y="118045"/>
                  </a:lnTo>
                  <a:lnTo>
                    <a:pt x="72058" y="118827"/>
                  </a:lnTo>
                  <a:lnTo>
                    <a:pt x="69031" y="119315"/>
                  </a:lnTo>
                  <a:lnTo>
                    <a:pt x="66102" y="119706"/>
                  </a:lnTo>
                  <a:lnTo>
                    <a:pt x="63075" y="119902"/>
                  </a:lnTo>
                  <a:lnTo>
                    <a:pt x="59951" y="119999"/>
                  </a:lnTo>
                  <a:lnTo>
                    <a:pt x="59951" y="119999"/>
                  </a:lnTo>
                  <a:lnTo>
                    <a:pt x="56924" y="119902"/>
                  </a:lnTo>
                  <a:lnTo>
                    <a:pt x="53897" y="119706"/>
                  </a:lnTo>
                  <a:lnTo>
                    <a:pt x="50772" y="119315"/>
                  </a:lnTo>
                  <a:lnTo>
                    <a:pt x="47843" y="118827"/>
                  </a:lnTo>
                  <a:lnTo>
                    <a:pt x="44914" y="118045"/>
                  </a:lnTo>
                  <a:lnTo>
                    <a:pt x="42082" y="117361"/>
                  </a:lnTo>
                  <a:lnTo>
                    <a:pt x="39251" y="116384"/>
                  </a:lnTo>
                  <a:lnTo>
                    <a:pt x="36615" y="115211"/>
                  </a:lnTo>
                  <a:lnTo>
                    <a:pt x="33978" y="114136"/>
                  </a:lnTo>
                  <a:lnTo>
                    <a:pt x="31342" y="112768"/>
                  </a:lnTo>
                  <a:lnTo>
                    <a:pt x="28901" y="111302"/>
                  </a:lnTo>
                  <a:lnTo>
                    <a:pt x="26460" y="109739"/>
                  </a:lnTo>
                  <a:lnTo>
                    <a:pt x="24117" y="108175"/>
                  </a:lnTo>
                  <a:lnTo>
                    <a:pt x="21773" y="106319"/>
                  </a:lnTo>
                  <a:lnTo>
                    <a:pt x="19723" y="104462"/>
                  </a:lnTo>
                  <a:lnTo>
                    <a:pt x="17575" y="102410"/>
                  </a:lnTo>
                  <a:lnTo>
                    <a:pt x="15524" y="100358"/>
                  </a:lnTo>
                  <a:lnTo>
                    <a:pt x="13669" y="98208"/>
                  </a:lnTo>
                  <a:lnTo>
                    <a:pt x="11814" y="95863"/>
                  </a:lnTo>
                  <a:lnTo>
                    <a:pt x="10252" y="93615"/>
                  </a:lnTo>
                  <a:lnTo>
                    <a:pt x="8689" y="91074"/>
                  </a:lnTo>
                  <a:lnTo>
                    <a:pt x="7225" y="88631"/>
                  </a:lnTo>
                  <a:lnTo>
                    <a:pt x="5858" y="85993"/>
                  </a:lnTo>
                  <a:lnTo>
                    <a:pt x="4784" y="83355"/>
                  </a:lnTo>
                  <a:lnTo>
                    <a:pt x="3612" y="80716"/>
                  </a:lnTo>
                  <a:lnTo>
                    <a:pt x="2636" y="77882"/>
                  </a:lnTo>
                  <a:lnTo>
                    <a:pt x="1952" y="75048"/>
                  </a:lnTo>
                  <a:lnTo>
                    <a:pt x="1171" y="72117"/>
                  </a:lnTo>
                  <a:lnTo>
                    <a:pt x="683" y="69185"/>
                  </a:lnTo>
                  <a:lnTo>
                    <a:pt x="292" y="66156"/>
                  </a:lnTo>
                  <a:lnTo>
                    <a:pt x="97" y="63029"/>
                  </a:lnTo>
                  <a:lnTo>
                    <a:pt x="0" y="59999"/>
                  </a:lnTo>
                  <a:lnTo>
                    <a:pt x="0" y="59999"/>
                  </a:lnTo>
                  <a:lnTo>
                    <a:pt x="97" y="56970"/>
                  </a:lnTo>
                  <a:lnTo>
                    <a:pt x="292" y="53843"/>
                  </a:lnTo>
                  <a:lnTo>
                    <a:pt x="683" y="50912"/>
                  </a:lnTo>
                  <a:lnTo>
                    <a:pt x="1171" y="47882"/>
                  </a:lnTo>
                  <a:lnTo>
                    <a:pt x="1952" y="45048"/>
                  </a:lnTo>
                  <a:lnTo>
                    <a:pt x="2636" y="42117"/>
                  </a:lnTo>
                  <a:lnTo>
                    <a:pt x="3612" y="39381"/>
                  </a:lnTo>
                  <a:lnTo>
                    <a:pt x="4784" y="36644"/>
                  </a:lnTo>
                  <a:lnTo>
                    <a:pt x="5858" y="34006"/>
                  </a:lnTo>
                  <a:lnTo>
                    <a:pt x="7225" y="31465"/>
                  </a:lnTo>
                  <a:lnTo>
                    <a:pt x="8689" y="28925"/>
                  </a:lnTo>
                  <a:lnTo>
                    <a:pt x="10252" y="26384"/>
                  </a:lnTo>
                  <a:lnTo>
                    <a:pt x="11814" y="24136"/>
                  </a:lnTo>
                  <a:lnTo>
                    <a:pt x="13669" y="21889"/>
                  </a:lnTo>
                  <a:lnTo>
                    <a:pt x="15524" y="19739"/>
                  </a:lnTo>
                  <a:lnTo>
                    <a:pt x="17575" y="17589"/>
                  </a:lnTo>
                  <a:lnTo>
                    <a:pt x="19723" y="15635"/>
                  </a:lnTo>
                  <a:lnTo>
                    <a:pt x="21773" y="13680"/>
                  </a:lnTo>
                  <a:lnTo>
                    <a:pt x="24117" y="12019"/>
                  </a:lnTo>
                  <a:lnTo>
                    <a:pt x="26460" y="10260"/>
                  </a:lnTo>
                  <a:lnTo>
                    <a:pt x="28901" y="8697"/>
                  </a:lnTo>
                  <a:lnTo>
                    <a:pt x="31342" y="7231"/>
                  </a:lnTo>
                  <a:lnTo>
                    <a:pt x="33978" y="5960"/>
                  </a:lnTo>
                  <a:lnTo>
                    <a:pt x="36615" y="4788"/>
                  </a:lnTo>
                  <a:lnTo>
                    <a:pt x="39251" y="3615"/>
                  </a:lnTo>
                  <a:lnTo>
                    <a:pt x="42082" y="2638"/>
                  </a:lnTo>
                  <a:lnTo>
                    <a:pt x="44914" y="1954"/>
                  </a:lnTo>
                  <a:lnTo>
                    <a:pt x="47843" y="1172"/>
                  </a:lnTo>
                  <a:lnTo>
                    <a:pt x="50772" y="684"/>
                  </a:lnTo>
                  <a:lnTo>
                    <a:pt x="53897" y="293"/>
                  </a:lnTo>
                  <a:lnTo>
                    <a:pt x="56924" y="97"/>
                  </a:lnTo>
                  <a:lnTo>
                    <a:pt x="59951" y="0"/>
                  </a:lnTo>
                  <a:lnTo>
                    <a:pt x="59951" y="0"/>
                  </a:lnTo>
                  <a:lnTo>
                    <a:pt x="63075" y="97"/>
                  </a:lnTo>
                  <a:lnTo>
                    <a:pt x="66102" y="293"/>
                  </a:lnTo>
                  <a:lnTo>
                    <a:pt x="69031" y="684"/>
                  </a:lnTo>
                  <a:lnTo>
                    <a:pt x="72058" y="1172"/>
                  </a:lnTo>
                  <a:lnTo>
                    <a:pt x="74890" y="1954"/>
                  </a:lnTo>
                  <a:lnTo>
                    <a:pt x="77721" y="2638"/>
                  </a:lnTo>
                  <a:lnTo>
                    <a:pt x="80553" y="3615"/>
                  </a:lnTo>
                  <a:lnTo>
                    <a:pt x="83287" y="4788"/>
                  </a:lnTo>
                  <a:lnTo>
                    <a:pt x="85923" y="5960"/>
                  </a:lnTo>
                  <a:lnTo>
                    <a:pt x="88462" y="7231"/>
                  </a:lnTo>
                  <a:lnTo>
                    <a:pt x="91098" y="8697"/>
                  </a:lnTo>
                  <a:lnTo>
                    <a:pt x="93539" y="10260"/>
                  </a:lnTo>
                  <a:lnTo>
                    <a:pt x="95882" y="12019"/>
                  </a:lnTo>
                  <a:lnTo>
                    <a:pt x="98030" y="13680"/>
                  </a:lnTo>
                  <a:lnTo>
                    <a:pt x="100276" y="15635"/>
                  </a:lnTo>
                  <a:lnTo>
                    <a:pt x="102327" y="17589"/>
                  </a:lnTo>
                  <a:lnTo>
                    <a:pt x="104279" y="19739"/>
                  </a:lnTo>
                  <a:lnTo>
                    <a:pt x="106232" y="21889"/>
                  </a:lnTo>
                  <a:lnTo>
                    <a:pt x="107990" y="24136"/>
                  </a:lnTo>
                  <a:lnTo>
                    <a:pt x="109650" y="26384"/>
                  </a:lnTo>
                  <a:lnTo>
                    <a:pt x="111310" y="28925"/>
                  </a:lnTo>
                  <a:lnTo>
                    <a:pt x="112676" y="31465"/>
                  </a:lnTo>
                  <a:lnTo>
                    <a:pt x="113946" y="34006"/>
                  </a:lnTo>
                  <a:lnTo>
                    <a:pt x="115215" y="36644"/>
                  </a:lnTo>
                  <a:lnTo>
                    <a:pt x="116289" y="39381"/>
                  </a:lnTo>
                  <a:lnTo>
                    <a:pt x="117266" y="42117"/>
                  </a:lnTo>
                  <a:lnTo>
                    <a:pt x="118047" y="45048"/>
                  </a:lnTo>
                  <a:lnTo>
                    <a:pt x="118730" y="47882"/>
                  </a:lnTo>
                  <a:lnTo>
                    <a:pt x="119218" y="50912"/>
                  </a:lnTo>
                  <a:lnTo>
                    <a:pt x="119609" y="53843"/>
                  </a:lnTo>
                  <a:lnTo>
                    <a:pt x="119902" y="56970"/>
                  </a:lnTo>
                  <a:lnTo>
                    <a:pt x="120000" y="59999"/>
                  </a:lnTo>
                  <a:lnTo>
                    <a:pt x="120000" y="599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defTabSz="647700">
                <a:defRPr/>
              </a:pPr>
              <a:endParaRPr sz="1300" kern="0" dirty="0" smtClean="0">
                <a:solidFill>
                  <a:srgbClr val="000000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98" name="矩形: 圆角 38"/>
          <p:cNvSpPr/>
          <p:nvPr/>
        </p:nvSpPr>
        <p:spPr>
          <a:xfrm>
            <a:off x="3996055" y="1998980"/>
            <a:ext cx="1950085" cy="379730"/>
          </a:xfrm>
          <a:prstGeom prst="roundRect">
            <a:avLst>
              <a:gd name="adj" fmla="val 50000"/>
            </a:avLst>
          </a:prstGeom>
          <a:solidFill>
            <a:srgbClr val="EB223D">
              <a:lumMod val="100000"/>
            </a:srgbClr>
          </a:solidFill>
          <a:ln>
            <a:noFill/>
          </a:ln>
        </p:spPr>
        <p:txBody>
          <a:bodyPr wrap="none" lIns="64784" tIns="32383" rIns="64784" bIns="32383" anchor="ctr" anchorCtr="0"/>
          <a:lstStyle/>
          <a:p>
            <a:pPr algn="ctr" defTabSz="647700">
              <a:defRPr/>
            </a:pPr>
            <a:r>
              <a:rPr lang="zh-CN" altLang="en-US" sz="1400" b="1" kern="0" dirty="0" smtClean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rPr>
              <a:t>党员示范岗（课堂教学）</a:t>
            </a:r>
          </a:p>
        </p:txBody>
      </p:sp>
      <p:sp>
        <p:nvSpPr>
          <p:cNvPr id="99" name="任意多边形: 形状 39"/>
          <p:cNvSpPr/>
          <p:nvPr/>
        </p:nvSpPr>
        <p:spPr>
          <a:xfrm>
            <a:off x="4634230" y="1818005"/>
            <a:ext cx="776605" cy="18161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9880" y="0"/>
                </a:moveTo>
                <a:lnTo>
                  <a:pt x="66447" y="84172"/>
                </a:lnTo>
                <a:lnTo>
                  <a:pt x="64335" y="29352"/>
                </a:lnTo>
                <a:lnTo>
                  <a:pt x="67660" y="20719"/>
                </a:lnTo>
                <a:lnTo>
                  <a:pt x="52250" y="20719"/>
                </a:lnTo>
                <a:lnTo>
                  <a:pt x="55574" y="29352"/>
                </a:lnTo>
                <a:lnTo>
                  <a:pt x="53508" y="84172"/>
                </a:lnTo>
                <a:lnTo>
                  <a:pt x="40119" y="0"/>
                </a:lnTo>
                <a:lnTo>
                  <a:pt x="40119" y="0"/>
                </a:lnTo>
                <a:lnTo>
                  <a:pt x="37918" y="1007"/>
                </a:lnTo>
                <a:lnTo>
                  <a:pt x="35761" y="2158"/>
                </a:lnTo>
                <a:lnTo>
                  <a:pt x="33695" y="3453"/>
                </a:lnTo>
                <a:lnTo>
                  <a:pt x="31628" y="4892"/>
                </a:lnTo>
                <a:lnTo>
                  <a:pt x="29651" y="6474"/>
                </a:lnTo>
                <a:lnTo>
                  <a:pt x="27719" y="8057"/>
                </a:lnTo>
                <a:lnTo>
                  <a:pt x="25788" y="10071"/>
                </a:lnTo>
                <a:lnTo>
                  <a:pt x="23991" y="12086"/>
                </a:lnTo>
                <a:lnTo>
                  <a:pt x="22193" y="14244"/>
                </a:lnTo>
                <a:lnTo>
                  <a:pt x="20441" y="16546"/>
                </a:lnTo>
                <a:lnTo>
                  <a:pt x="18734" y="19136"/>
                </a:lnTo>
                <a:lnTo>
                  <a:pt x="17117" y="21870"/>
                </a:lnTo>
                <a:lnTo>
                  <a:pt x="15589" y="24748"/>
                </a:lnTo>
                <a:lnTo>
                  <a:pt x="14062" y="27769"/>
                </a:lnTo>
                <a:lnTo>
                  <a:pt x="12669" y="31223"/>
                </a:lnTo>
                <a:lnTo>
                  <a:pt x="11321" y="34676"/>
                </a:lnTo>
                <a:lnTo>
                  <a:pt x="9973" y="38273"/>
                </a:lnTo>
                <a:lnTo>
                  <a:pt x="8760" y="42014"/>
                </a:lnTo>
                <a:lnTo>
                  <a:pt x="7592" y="46187"/>
                </a:lnTo>
                <a:lnTo>
                  <a:pt x="6514" y="50503"/>
                </a:lnTo>
                <a:lnTo>
                  <a:pt x="5481" y="54964"/>
                </a:lnTo>
                <a:lnTo>
                  <a:pt x="4582" y="59712"/>
                </a:lnTo>
                <a:lnTo>
                  <a:pt x="3773" y="64604"/>
                </a:lnTo>
                <a:lnTo>
                  <a:pt x="2965" y="69784"/>
                </a:lnTo>
                <a:lnTo>
                  <a:pt x="2291" y="75251"/>
                </a:lnTo>
                <a:lnTo>
                  <a:pt x="1662" y="80863"/>
                </a:lnTo>
                <a:lnTo>
                  <a:pt x="1168" y="86762"/>
                </a:lnTo>
                <a:lnTo>
                  <a:pt x="763" y="92949"/>
                </a:lnTo>
                <a:lnTo>
                  <a:pt x="449" y="99280"/>
                </a:lnTo>
                <a:lnTo>
                  <a:pt x="224" y="105899"/>
                </a:lnTo>
                <a:lnTo>
                  <a:pt x="44" y="112805"/>
                </a:lnTo>
                <a:lnTo>
                  <a:pt x="0" y="119999"/>
                </a:lnTo>
                <a:lnTo>
                  <a:pt x="120000" y="119999"/>
                </a:lnTo>
                <a:lnTo>
                  <a:pt x="120000" y="119999"/>
                </a:lnTo>
                <a:lnTo>
                  <a:pt x="119955" y="112805"/>
                </a:lnTo>
                <a:lnTo>
                  <a:pt x="119775" y="105899"/>
                </a:lnTo>
                <a:lnTo>
                  <a:pt x="119550" y="99280"/>
                </a:lnTo>
                <a:lnTo>
                  <a:pt x="119191" y="92949"/>
                </a:lnTo>
                <a:lnTo>
                  <a:pt x="118742" y="86762"/>
                </a:lnTo>
                <a:lnTo>
                  <a:pt x="118247" y="80863"/>
                </a:lnTo>
                <a:lnTo>
                  <a:pt x="117708" y="75251"/>
                </a:lnTo>
                <a:lnTo>
                  <a:pt x="117034" y="69784"/>
                </a:lnTo>
                <a:lnTo>
                  <a:pt x="116226" y="64604"/>
                </a:lnTo>
                <a:lnTo>
                  <a:pt x="115372" y="59712"/>
                </a:lnTo>
                <a:lnTo>
                  <a:pt x="114473" y="54964"/>
                </a:lnTo>
                <a:lnTo>
                  <a:pt x="113485" y="50503"/>
                </a:lnTo>
                <a:lnTo>
                  <a:pt x="112317" y="46187"/>
                </a:lnTo>
                <a:lnTo>
                  <a:pt x="111194" y="42014"/>
                </a:lnTo>
                <a:lnTo>
                  <a:pt x="109981" y="38273"/>
                </a:lnTo>
                <a:lnTo>
                  <a:pt x="108678" y="34676"/>
                </a:lnTo>
                <a:lnTo>
                  <a:pt x="107330" y="31079"/>
                </a:lnTo>
                <a:lnTo>
                  <a:pt x="105892" y="27769"/>
                </a:lnTo>
                <a:lnTo>
                  <a:pt x="104410" y="24748"/>
                </a:lnTo>
                <a:lnTo>
                  <a:pt x="102792" y="21870"/>
                </a:lnTo>
                <a:lnTo>
                  <a:pt x="101220" y="19136"/>
                </a:lnTo>
                <a:lnTo>
                  <a:pt x="99558" y="16546"/>
                </a:lnTo>
                <a:lnTo>
                  <a:pt x="97806" y="14244"/>
                </a:lnTo>
                <a:lnTo>
                  <a:pt x="96008" y="12086"/>
                </a:lnTo>
                <a:lnTo>
                  <a:pt x="94122" y="10071"/>
                </a:lnTo>
                <a:lnTo>
                  <a:pt x="92280" y="8057"/>
                </a:lnTo>
                <a:lnTo>
                  <a:pt x="90303" y="6474"/>
                </a:lnTo>
                <a:lnTo>
                  <a:pt x="88326" y="4892"/>
                </a:lnTo>
                <a:lnTo>
                  <a:pt x="86304" y="3453"/>
                </a:lnTo>
                <a:lnTo>
                  <a:pt x="84238" y="2158"/>
                </a:lnTo>
                <a:lnTo>
                  <a:pt x="82081" y="1007"/>
                </a:lnTo>
                <a:lnTo>
                  <a:pt x="79880" y="0"/>
                </a:lnTo>
                <a:lnTo>
                  <a:pt x="79880" y="0"/>
                </a:lnTo>
                <a:close/>
              </a:path>
            </a:pathLst>
          </a:custGeom>
          <a:solidFill>
            <a:srgbClr val="FF7A54"/>
          </a:solidFill>
          <a:ln>
            <a:noFill/>
          </a:ln>
        </p:spPr>
        <p:txBody>
          <a:bodyPr lIns="64794" tIns="32397" rIns="64794" bIns="32397" anchor="ctr"/>
          <a:lstStyle/>
          <a:p>
            <a:pPr algn="ctr" defTabSz="647700">
              <a:defRPr/>
            </a:pPr>
            <a:endParaRPr sz="1300" kern="0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00" name="任意多边形: 形状 40"/>
          <p:cNvSpPr/>
          <p:nvPr/>
        </p:nvSpPr>
        <p:spPr>
          <a:xfrm>
            <a:off x="4843145" y="1577340"/>
            <a:ext cx="358775" cy="269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9999"/>
                </a:moveTo>
                <a:lnTo>
                  <a:pt x="120000" y="59999"/>
                </a:lnTo>
                <a:lnTo>
                  <a:pt x="119902" y="63029"/>
                </a:lnTo>
                <a:lnTo>
                  <a:pt x="119609" y="66156"/>
                </a:lnTo>
                <a:lnTo>
                  <a:pt x="119218" y="69185"/>
                </a:lnTo>
                <a:lnTo>
                  <a:pt x="118730" y="72117"/>
                </a:lnTo>
                <a:lnTo>
                  <a:pt x="118047" y="75048"/>
                </a:lnTo>
                <a:lnTo>
                  <a:pt x="117266" y="77882"/>
                </a:lnTo>
                <a:lnTo>
                  <a:pt x="116289" y="80716"/>
                </a:lnTo>
                <a:lnTo>
                  <a:pt x="115215" y="83355"/>
                </a:lnTo>
                <a:lnTo>
                  <a:pt x="113946" y="85993"/>
                </a:lnTo>
                <a:lnTo>
                  <a:pt x="112676" y="88631"/>
                </a:lnTo>
                <a:lnTo>
                  <a:pt x="111310" y="91074"/>
                </a:lnTo>
                <a:lnTo>
                  <a:pt x="109650" y="93615"/>
                </a:lnTo>
                <a:lnTo>
                  <a:pt x="107990" y="95863"/>
                </a:lnTo>
                <a:lnTo>
                  <a:pt x="106232" y="98208"/>
                </a:lnTo>
                <a:lnTo>
                  <a:pt x="104279" y="100358"/>
                </a:lnTo>
                <a:lnTo>
                  <a:pt x="102327" y="102410"/>
                </a:lnTo>
                <a:lnTo>
                  <a:pt x="100276" y="104462"/>
                </a:lnTo>
                <a:lnTo>
                  <a:pt x="98030" y="106319"/>
                </a:lnTo>
                <a:lnTo>
                  <a:pt x="95882" y="108175"/>
                </a:lnTo>
                <a:lnTo>
                  <a:pt x="93539" y="109739"/>
                </a:lnTo>
                <a:lnTo>
                  <a:pt x="91098" y="111302"/>
                </a:lnTo>
                <a:lnTo>
                  <a:pt x="88462" y="112768"/>
                </a:lnTo>
                <a:lnTo>
                  <a:pt x="85923" y="114136"/>
                </a:lnTo>
                <a:lnTo>
                  <a:pt x="83287" y="115211"/>
                </a:lnTo>
                <a:lnTo>
                  <a:pt x="80553" y="116384"/>
                </a:lnTo>
                <a:lnTo>
                  <a:pt x="77721" y="117361"/>
                </a:lnTo>
                <a:lnTo>
                  <a:pt x="74890" y="118045"/>
                </a:lnTo>
                <a:lnTo>
                  <a:pt x="72058" y="118827"/>
                </a:lnTo>
                <a:lnTo>
                  <a:pt x="69031" y="119315"/>
                </a:lnTo>
                <a:lnTo>
                  <a:pt x="66102" y="119706"/>
                </a:lnTo>
                <a:lnTo>
                  <a:pt x="63075" y="119902"/>
                </a:lnTo>
                <a:lnTo>
                  <a:pt x="59951" y="119999"/>
                </a:lnTo>
                <a:lnTo>
                  <a:pt x="59951" y="119999"/>
                </a:lnTo>
                <a:lnTo>
                  <a:pt x="56924" y="119902"/>
                </a:lnTo>
                <a:lnTo>
                  <a:pt x="53897" y="119706"/>
                </a:lnTo>
                <a:lnTo>
                  <a:pt x="50772" y="119315"/>
                </a:lnTo>
                <a:lnTo>
                  <a:pt x="47843" y="118827"/>
                </a:lnTo>
                <a:lnTo>
                  <a:pt x="44914" y="118045"/>
                </a:lnTo>
                <a:lnTo>
                  <a:pt x="42082" y="117361"/>
                </a:lnTo>
                <a:lnTo>
                  <a:pt x="39251" y="116384"/>
                </a:lnTo>
                <a:lnTo>
                  <a:pt x="36615" y="115211"/>
                </a:lnTo>
                <a:lnTo>
                  <a:pt x="33978" y="114136"/>
                </a:lnTo>
                <a:lnTo>
                  <a:pt x="31342" y="112768"/>
                </a:lnTo>
                <a:lnTo>
                  <a:pt x="28901" y="111302"/>
                </a:lnTo>
                <a:lnTo>
                  <a:pt x="26460" y="109739"/>
                </a:lnTo>
                <a:lnTo>
                  <a:pt x="24117" y="108175"/>
                </a:lnTo>
                <a:lnTo>
                  <a:pt x="21773" y="106319"/>
                </a:lnTo>
                <a:lnTo>
                  <a:pt x="19723" y="104462"/>
                </a:lnTo>
                <a:lnTo>
                  <a:pt x="17575" y="102410"/>
                </a:lnTo>
                <a:lnTo>
                  <a:pt x="15524" y="100358"/>
                </a:lnTo>
                <a:lnTo>
                  <a:pt x="13669" y="98208"/>
                </a:lnTo>
                <a:lnTo>
                  <a:pt x="11814" y="95863"/>
                </a:lnTo>
                <a:lnTo>
                  <a:pt x="10252" y="93615"/>
                </a:lnTo>
                <a:lnTo>
                  <a:pt x="8689" y="91074"/>
                </a:lnTo>
                <a:lnTo>
                  <a:pt x="7225" y="88631"/>
                </a:lnTo>
                <a:lnTo>
                  <a:pt x="5858" y="85993"/>
                </a:lnTo>
                <a:lnTo>
                  <a:pt x="4784" y="83355"/>
                </a:lnTo>
                <a:lnTo>
                  <a:pt x="3612" y="80716"/>
                </a:lnTo>
                <a:lnTo>
                  <a:pt x="2636" y="77882"/>
                </a:lnTo>
                <a:lnTo>
                  <a:pt x="1952" y="75048"/>
                </a:lnTo>
                <a:lnTo>
                  <a:pt x="1171" y="72117"/>
                </a:lnTo>
                <a:lnTo>
                  <a:pt x="683" y="69185"/>
                </a:lnTo>
                <a:lnTo>
                  <a:pt x="292" y="66156"/>
                </a:lnTo>
                <a:lnTo>
                  <a:pt x="97" y="63029"/>
                </a:lnTo>
                <a:lnTo>
                  <a:pt x="0" y="59999"/>
                </a:lnTo>
                <a:lnTo>
                  <a:pt x="0" y="59999"/>
                </a:lnTo>
                <a:lnTo>
                  <a:pt x="97" y="56970"/>
                </a:lnTo>
                <a:lnTo>
                  <a:pt x="292" y="53843"/>
                </a:lnTo>
                <a:lnTo>
                  <a:pt x="683" y="50912"/>
                </a:lnTo>
                <a:lnTo>
                  <a:pt x="1171" y="47882"/>
                </a:lnTo>
                <a:lnTo>
                  <a:pt x="1952" y="45048"/>
                </a:lnTo>
                <a:lnTo>
                  <a:pt x="2636" y="42117"/>
                </a:lnTo>
                <a:lnTo>
                  <a:pt x="3612" y="39381"/>
                </a:lnTo>
                <a:lnTo>
                  <a:pt x="4784" y="36644"/>
                </a:lnTo>
                <a:lnTo>
                  <a:pt x="5858" y="34006"/>
                </a:lnTo>
                <a:lnTo>
                  <a:pt x="7225" y="31465"/>
                </a:lnTo>
                <a:lnTo>
                  <a:pt x="8689" y="28925"/>
                </a:lnTo>
                <a:lnTo>
                  <a:pt x="10252" y="26384"/>
                </a:lnTo>
                <a:lnTo>
                  <a:pt x="11814" y="24136"/>
                </a:lnTo>
                <a:lnTo>
                  <a:pt x="13669" y="21889"/>
                </a:lnTo>
                <a:lnTo>
                  <a:pt x="15524" y="19739"/>
                </a:lnTo>
                <a:lnTo>
                  <a:pt x="17575" y="17589"/>
                </a:lnTo>
                <a:lnTo>
                  <a:pt x="19723" y="15635"/>
                </a:lnTo>
                <a:lnTo>
                  <a:pt x="21773" y="13680"/>
                </a:lnTo>
                <a:lnTo>
                  <a:pt x="24117" y="12019"/>
                </a:lnTo>
                <a:lnTo>
                  <a:pt x="26460" y="10260"/>
                </a:lnTo>
                <a:lnTo>
                  <a:pt x="28901" y="8697"/>
                </a:lnTo>
                <a:lnTo>
                  <a:pt x="31342" y="7231"/>
                </a:lnTo>
                <a:lnTo>
                  <a:pt x="33978" y="5960"/>
                </a:lnTo>
                <a:lnTo>
                  <a:pt x="36615" y="4788"/>
                </a:lnTo>
                <a:lnTo>
                  <a:pt x="39251" y="3615"/>
                </a:lnTo>
                <a:lnTo>
                  <a:pt x="42082" y="2638"/>
                </a:lnTo>
                <a:lnTo>
                  <a:pt x="44914" y="1954"/>
                </a:lnTo>
                <a:lnTo>
                  <a:pt x="47843" y="1172"/>
                </a:lnTo>
                <a:lnTo>
                  <a:pt x="50772" y="684"/>
                </a:lnTo>
                <a:lnTo>
                  <a:pt x="53897" y="293"/>
                </a:lnTo>
                <a:lnTo>
                  <a:pt x="56924" y="97"/>
                </a:lnTo>
                <a:lnTo>
                  <a:pt x="59951" y="0"/>
                </a:lnTo>
                <a:lnTo>
                  <a:pt x="59951" y="0"/>
                </a:lnTo>
                <a:lnTo>
                  <a:pt x="63075" y="97"/>
                </a:lnTo>
                <a:lnTo>
                  <a:pt x="66102" y="293"/>
                </a:lnTo>
                <a:lnTo>
                  <a:pt x="69031" y="684"/>
                </a:lnTo>
                <a:lnTo>
                  <a:pt x="72058" y="1172"/>
                </a:lnTo>
                <a:lnTo>
                  <a:pt x="74890" y="1954"/>
                </a:lnTo>
                <a:lnTo>
                  <a:pt x="77721" y="2638"/>
                </a:lnTo>
                <a:lnTo>
                  <a:pt x="80553" y="3615"/>
                </a:lnTo>
                <a:lnTo>
                  <a:pt x="83287" y="4788"/>
                </a:lnTo>
                <a:lnTo>
                  <a:pt x="85923" y="5960"/>
                </a:lnTo>
                <a:lnTo>
                  <a:pt x="88462" y="7231"/>
                </a:lnTo>
                <a:lnTo>
                  <a:pt x="91098" y="8697"/>
                </a:lnTo>
                <a:lnTo>
                  <a:pt x="93539" y="10260"/>
                </a:lnTo>
                <a:lnTo>
                  <a:pt x="95882" y="12019"/>
                </a:lnTo>
                <a:lnTo>
                  <a:pt x="98030" y="13680"/>
                </a:lnTo>
                <a:lnTo>
                  <a:pt x="100276" y="15635"/>
                </a:lnTo>
                <a:lnTo>
                  <a:pt x="102327" y="17589"/>
                </a:lnTo>
                <a:lnTo>
                  <a:pt x="104279" y="19739"/>
                </a:lnTo>
                <a:lnTo>
                  <a:pt x="106232" y="21889"/>
                </a:lnTo>
                <a:lnTo>
                  <a:pt x="107990" y="24136"/>
                </a:lnTo>
                <a:lnTo>
                  <a:pt x="109650" y="26384"/>
                </a:lnTo>
                <a:lnTo>
                  <a:pt x="111310" y="28925"/>
                </a:lnTo>
                <a:lnTo>
                  <a:pt x="112676" y="31465"/>
                </a:lnTo>
                <a:lnTo>
                  <a:pt x="113946" y="34006"/>
                </a:lnTo>
                <a:lnTo>
                  <a:pt x="115215" y="36644"/>
                </a:lnTo>
                <a:lnTo>
                  <a:pt x="116289" y="39381"/>
                </a:lnTo>
                <a:lnTo>
                  <a:pt x="117266" y="42117"/>
                </a:lnTo>
                <a:lnTo>
                  <a:pt x="118047" y="45048"/>
                </a:lnTo>
                <a:lnTo>
                  <a:pt x="118730" y="47882"/>
                </a:lnTo>
                <a:lnTo>
                  <a:pt x="119218" y="50912"/>
                </a:lnTo>
                <a:lnTo>
                  <a:pt x="119609" y="53843"/>
                </a:lnTo>
                <a:lnTo>
                  <a:pt x="119902" y="56970"/>
                </a:lnTo>
                <a:lnTo>
                  <a:pt x="120000" y="59999"/>
                </a:lnTo>
                <a:lnTo>
                  <a:pt x="120000" y="59999"/>
                </a:lnTo>
                <a:close/>
              </a:path>
            </a:pathLst>
          </a:custGeom>
          <a:solidFill>
            <a:srgbClr val="FF7A54"/>
          </a:solidFill>
          <a:ln>
            <a:noFill/>
          </a:ln>
        </p:spPr>
        <p:txBody>
          <a:bodyPr lIns="64794" tIns="32397" rIns="64794" bIns="32397" anchor="ctr"/>
          <a:lstStyle/>
          <a:p>
            <a:pPr algn="ctr" defTabSz="647700">
              <a:defRPr/>
            </a:pPr>
            <a:endParaRPr sz="1300" kern="0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01" name="矩形: 圆角 41"/>
          <p:cNvSpPr/>
          <p:nvPr/>
        </p:nvSpPr>
        <p:spPr>
          <a:xfrm>
            <a:off x="666115" y="4429934"/>
            <a:ext cx="2074545" cy="429260"/>
          </a:xfrm>
          <a:prstGeom prst="roundRect">
            <a:avLst>
              <a:gd name="adj" fmla="val 50000"/>
            </a:avLst>
          </a:prstGeom>
          <a:solidFill>
            <a:srgbClr val="7FB34C">
              <a:lumMod val="100000"/>
            </a:srgbClr>
          </a:solidFill>
          <a:ln>
            <a:noFill/>
          </a:ln>
        </p:spPr>
        <p:txBody>
          <a:bodyPr wrap="none" lIns="64784" tIns="32383" rIns="64784" bIns="32383" anchor="ctr" anchorCtr="0"/>
          <a:lstStyle/>
          <a:p>
            <a:pPr algn="ctr" defTabSz="647700" fontAlgn="auto">
              <a:defRPr/>
            </a:pPr>
            <a:r>
              <a:rPr lang="zh-CN" altLang="en-US" sz="1600" b="1" kern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  <a:ea typeface="微软雅黑" panose="020B0503020204020204" pitchFamily="34" charset="-122"/>
              </a:rPr>
              <a:t>党员</a:t>
            </a:r>
          </a:p>
        </p:txBody>
      </p:sp>
      <p:sp>
        <p:nvSpPr>
          <p:cNvPr id="102" name="任意多边形: 形状 42"/>
          <p:cNvSpPr/>
          <p:nvPr/>
        </p:nvSpPr>
        <p:spPr>
          <a:xfrm>
            <a:off x="1445895" y="4265469"/>
            <a:ext cx="655320" cy="16573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9880" y="0"/>
                </a:moveTo>
                <a:lnTo>
                  <a:pt x="66447" y="84172"/>
                </a:lnTo>
                <a:lnTo>
                  <a:pt x="64335" y="29352"/>
                </a:lnTo>
                <a:lnTo>
                  <a:pt x="67660" y="20719"/>
                </a:lnTo>
                <a:lnTo>
                  <a:pt x="52250" y="20719"/>
                </a:lnTo>
                <a:lnTo>
                  <a:pt x="55574" y="29352"/>
                </a:lnTo>
                <a:lnTo>
                  <a:pt x="53508" y="84172"/>
                </a:lnTo>
                <a:lnTo>
                  <a:pt x="40119" y="0"/>
                </a:lnTo>
                <a:lnTo>
                  <a:pt x="40119" y="0"/>
                </a:lnTo>
                <a:lnTo>
                  <a:pt x="37918" y="1007"/>
                </a:lnTo>
                <a:lnTo>
                  <a:pt x="35761" y="2158"/>
                </a:lnTo>
                <a:lnTo>
                  <a:pt x="33695" y="3453"/>
                </a:lnTo>
                <a:lnTo>
                  <a:pt x="31628" y="4892"/>
                </a:lnTo>
                <a:lnTo>
                  <a:pt x="29651" y="6474"/>
                </a:lnTo>
                <a:lnTo>
                  <a:pt x="27719" y="8057"/>
                </a:lnTo>
                <a:lnTo>
                  <a:pt x="25788" y="10071"/>
                </a:lnTo>
                <a:lnTo>
                  <a:pt x="23991" y="12086"/>
                </a:lnTo>
                <a:lnTo>
                  <a:pt x="22193" y="14244"/>
                </a:lnTo>
                <a:lnTo>
                  <a:pt x="20441" y="16546"/>
                </a:lnTo>
                <a:lnTo>
                  <a:pt x="18734" y="19136"/>
                </a:lnTo>
                <a:lnTo>
                  <a:pt x="17117" y="21870"/>
                </a:lnTo>
                <a:lnTo>
                  <a:pt x="15589" y="24748"/>
                </a:lnTo>
                <a:lnTo>
                  <a:pt x="14062" y="27769"/>
                </a:lnTo>
                <a:lnTo>
                  <a:pt x="12669" y="31223"/>
                </a:lnTo>
                <a:lnTo>
                  <a:pt x="11321" y="34676"/>
                </a:lnTo>
                <a:lnTo>
                  <a:pt x="9973" y="38273"/>
                </a:lnTo>
                <a:lnTo>
                  <a:pt x="8760" y="42014"/>
                </a:lnTo>
                <a:lnTo>
                  <a:pt x="7592" y="46187"/>
                </a:lnTo>
                <a:lnTo>
                  <a:pt x="6514" y="50503"/>
                </a:lnTo>
                <a:lnTo>
                  <a:pt x="5481" y="54964"/>
                </a:lnTo>
                <a:lnTo>
                  <a:pt x="4582" y="59712"/>
                </a:lnTo>
                <a:lnTo>
                  <a:pt x="3773" y="64604"/>
                </a:lnTo>
                <a:lnTo>
                  <a:pt x="2965" y="69784"/>
                </a:lnTo>
                <a:lnTo>
                  <a:pt x="2291" y="75251"/>
                </a:lnTo>
                <a:lnTo>
                  <a:pt x="1662" y="80863"/>
                </a:lnTo>
                <a:lnTo>
                  <a:pt x="1168" y="86762"/>
                </a:lnTo>
                <a:lnTo>
                  <a:pt x="763" y="92949"/>
                </a:lnTo>
                <a:lnTo>
                  <a:pt x="449" y="99280"/>
                </a:lnTo>
                <a:lnTo>
                  <a:pt x="224" y="105899"/>
                </a:lnTo>
                <a:lnTo>
                  <a:pt x="44" y="112805"/>
                </a:lnTo>
                <a:lnTo>
                  <a:pt x="0" y="119999"/>
                </a:lnTo>
                <a:lnTo>
                  <a:pt x="120000" y="119999"/>
                </a:lnTo>
                <a:lnTo>
                  <a:pt x="120000" y="119999"/>
                </a:lnTo>
                <a:lnTo>
                  <a:pt x="119955" y="112805"/>
                </a:lnTo>
                <a:lnTo>
                  <a:pt x="119775" y="105899"/>
                </a:lnTo>
                <a:lnTo>
                  <a:pt x="119550" y="99280"/>
                </a:lnTo>
                <a:lnTo>
                  <a:pt x="119191" y="92949"/>
                </a:lnTo>
                <a:lnTo>
                  <a:pt x="118742" y="86762"/>
                </a:lnTo>
                <a:lnTo>
                  <a:pt x="118247" y="80863"/>
                </a:lnTo>
                <a:lnTo>
                  <a:pt x="117708" y="75251"/>
                </a:lnTo>
                <a:lnTo>
                  <a:pt x="117034" y="69784"/>
                </a:lnTo>
                <a:lnTo>
                  <a:pt x="116226" y="64604"/>
                </a:lnTo>
                <a:lnTo>
                  <a:pt x="115372" y="59712"/>
                </a:lnTo>
                <a:lnTo>
                  <a:pt x="114473" y="54964"/>
                </a:lnTo>
                <a:lnTo>
                  <a:pt x="113485" y="50503"/>
                </a:lnTo>
                <a:lnTo>
                  <a:pt x="112317" y="46187"/>
                </a:lnTo>
                <a:lnTo>
                  <a:pt x="111194" y="42014"/>
                </a:lnTo>
                <a:lnTo>
                  <a:pt x="109981" y="38273"/>
                </a:lnTo>
                <a:lnTo>
                  <a:pt x="108678" y="34676"/>
                </a:lnTo>
                <a:lnTo>
                  <a:pt x="107330" y="31079"/>
                </a:lnTo>
                <a:lnTo>
                  <a:pt x="105892" y="27769"/>
                </a:lnTo>
                <a:lnTo>
                  <a:pt x="104410" y="24748"/>
                </a:lnTo>
                <a:lnTo>
                  <a:pt x="102792" y="21870"/>
                </a:lnTo>
                <a:lnTo>
                  <a:pt x="101220" y="19136"/>
                </a:lnTo>
                <a:lnTo>
                  <a:pt x="99558" y="16546"/>
                </a:lnTo>
                <a:lnTo>
                  <a:pt x="97806" y="14244"/>
                </a:lnTo>
                <a:lnTo>
                  <a:pt x="96008" y="12086"/>
                </a:lnTo>
                <a:lnTo>
                  <a:pt x="94122" y="10071"/>
                </a:lnTo>
                <a:lnTo>
                  <a:pt x="92280" y="8057"/>
                </a:lnTo>
                <a:lnTo>
                  <a:pt x="90303" y="6474"/>
                </a:lnTo>
                <a:lnTo>
                  <a:pt x="88326" y="4892"/>
                </a:lnTo>
                <a:lnTo>
                  <a:pt x="86304" y="3453"/>
                </a:lnTo>
                <a:lnTo>
                  <a:pt x="84238" y="2158"/>
                </a:lnTo>
                <a:lnTo>
                  <a:pt x="82081" y="1007"/>
                </a:lnTo>
                <a:lnTo>
                  <a:pt x="79880" y="0"/>
                </a:lnTo>
                <a:lnTo>
                  <a:pt x="79880" y="0"/>
                </a:lnTo>
                <a:close/>
              </a:path>
            </a:pathLst>
          </a:custGeom>
          <a:solidFill>
            <a:srgbClr val="FF7A54"/>
          </a:solidFill>
          <a:ln>
            <a:noFill/>
          </a:ln>
        </p:spPr>
        <p:txBody>
          <a:bodyPr lIns="64794" tIns="32397" rIns="64794" bIns="32397" anchor="ctr"/>
          <a:lstStyle/>
          <a:p>
            <a:pPr algn="ctr" defTabSz="647700">
              <a:defRPr/>
            </a:pPr>
            <a:endParaRPr sz="1300" kern="0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03" name="任意多边形: 形状 43"/>
          <p:cNvSpPr/>
          <p:nvPr/>
        </p:nvSpPr>
        <p:spPr>
          <a:xfrm>
            <a:off x="1637030" y="4024804"/>
            <a:ext cx="301625" cy="24574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9999"/>
                </a:moveTo>
                <a:lnTo>
                  <a:pt x="120000" y="59999"/>
                </a:lnTo>
                <a:lnTo>
                  <a:pt x="119902" y="63029"/>
                </a:lnTo>
                <a:lnTo>
                  <a:pt x="119609" y="66156"/>
                </a:lnTo>
                <a:lnTo>
                  <a:pt x="119218" y="69185"/>
                </a:lnTo>
                <a:lnTo>
                  <a:pt x="118730" y="72117"/>
                </a:lnTo>
                <a:lnTo>
                  <a:pt x="118047" y="75048"/>
                </a:lnTo>
                <a:lnTo>
                  <a:pt x="117266" y="77882"/>
                </a:lnTo>
                <a:lnTo>
                  <a:pt x="116289" y="80716"/>
                </a:lnTo>
                <a:lnTo>
                  <a:pt x="115215" y="83355"/>
                </a:lnTo>
                <a:lnTo>
                  <a:pt x="113946" y="85993"/>
                </a:lnTo>
                <a:lnTo>
                  <a:pt x="112676" y="88631"/>
                </a:lnTo>
                <a:lnTo>
                  <a:pt x="111310" y="91074"/>
                </a:lnTo>
                <a:lnTo>
                  <a:pt x="109650" y="93615"/>
                </a:lnTo>
                <a:lnTo>
                  <a:pt x="107990" y="95863"/>
                </a:lnTo>
                <a:lnTo>
                  <a:pt x="106232" y="98208"/>
                </a:lnTo>
                <a:lnTo>
                  <a:pt x="104279" y="100358"/>
                </a:lnTo>
                <a:lnTo>
                  <a:pt x="102327" y="102410"/>
                </a:lnTo>
                <a:lnTo>
                  <a:pt x="100276" y="104462"/>
                </a:lnTo>
                <a:lnTo>
                  <a:pt x="98030" y="106319"/>
                </a:lnTo>
                <a:lnTo>
                  <a:pt x="95882" y="108175"/>
                </a:lnTo>
                <a:lnTo>
                  <a:pt x="93539" y="109739"/>
                </a:lnTo>
                <a:lnTo>
                  <a:pt x="91098" y="111302"/>
                </a:lnTo>
                <a:lnTo>
                  <a:pt x="88462" y="112768"/>
                </a:lnTo>
                <a:lnTo>
                  <a:pt x="85923" y="114136"/>
                </a:lnTo>
                <a:lnTo>
                  <a:pt x="83287" y="115211"/>
                </a:lnTo>
                <a:lnTo>
                  <a:pt x="80553" y="116384"/>
                </a:lnTo>
                <a:lnTo>
                  <a:pt x="77721" y="117361"/>
                </a:lnTo>
                <a:lnTo>
                  <a:pt x="74890" y="118045"/>
                </a:lnTo>
                <a:lnTo>
                  <a:pt x="72058" y="118827"/>
                </a:lnTo>
                <a:lnTo>
                  <a:pt x="69031" y="119315"/>
                </a:lnTo>
                <a:lnTo>
                  <a:pt x="66102" y="119706"/>
                </a:lnTo>
                <a:lnTo>
                  <a:pt x="63075" y="119902"/>
                </a:lnTo>
                <a:lnTo>
                  <a:pt x="59951" y="119999"/>
                </a:lnTo>
                <a:lnTo>
                  <a:pt x="59951" y="119999"/>
                </a:lnTo>
                <a:lnTo>
                  <a:pt x="56924" y="119902"/>
                </a:lnTo>
                <a:lnTo>
                  <a:pt x="53897" y="119706"/>
                </a:lnTo>
                <a:lnTo>
                  <a:pt x="50772" y="119315"/>
                </a:lnTo>
                <a:lnTo>
                  <a:pt x="47843" y="118827"/>
                </a:lnTo>
                <a:lnTo>
                  <a:pt x="44914" y="118045"/>
                </a:lnTo>
                <a:lnTo>
                  <a:pt x="42082" y="117361"/>
                </a:lnTo>
                <a:lnTo>
                  <a:pt x="39251" y="116384"/>
                </a:lnTo>
                <a:lnTo>
                  <a:pt x="36615" y="115211"/>
                </a:lnTo>
                <a:lnTo>
                  <a:pt x="33978" y="114136"/>
                </a:lnTo>
                <a:lnTo>
                  <a:pt x="31342" y="112768"/>
                </a:lnTo>
                <a:lnTo>
                  <a:pt x="28901" y="111302"/>
                </a:lnTo>
                <a:lnTo>
                  <a:pt x="26460" y="109739"/>
                </a:lnTo>
                <a:lnTo>
                  <a:pt x="24117" y="108175"/>
                </a:lnTo>
                <a:lnTo>
                  <a:pt x="21773" y="106319"/>
                </a:lnTo>
                <a:lnTo>
                  <a:pt x="19723" y="104462"/>
                </a:lnTo>
                <a:lnTo>
                  <a:pt x="17575" y="102410"/>
                </a:lnTo>
                <a:lnTo>
                  <a:pt x="15524" y="100358"/>
                </a:lnTo>
                <a:lnTo>
                  <a:pt x="13669" y="98208"/>
                </a:lnTo>
                <a:lnTo>
                  <a:pt x="11814" y="95863"/>
                </a:lnTo>
                <a:lnTo>
                  <a:pt x="10252" y="93615"/>
                </a:lnTo>
                <a:lnTo>
                  <a:pt x="8689" y="91074"/>
                </a:lnTo>
                <a:lnTo>
                  <a:pt x="7225" y="88631"/>
                </a:lnTo>
                <a:lnTo>
                  <a:pt x="5858" y="85993"/>
                </a:lnTo>
                <a:lnTo>
                  <a:pt x="4784" y="83355"/>
                </a:lnTo>
                <a:lnTo>
                  <a:pt x="3612" y="80716"/>
                </a:lnTo>
                <a:lnTo>
                  <a:pt x="2636" y="77882"/>
                </a:lnTo>
                <a:lnTo>
                  <a:pt x="1952" y="75048"/>
                </a:lnTo>
                <a:lnTo>
                  <a:pt x="1171" y="72117"/>
                </a:lnTo>
                <a:lnTo>
                  <a:pt x="683" y="69185"/>
                </a:lnTo>
                <a:lnTo>
                  <a:pt x="292" y="66156"/>
                </a:lnTo>
                <a:lnTo>
                  <a:pt x="97" y="63029"/>
                </a:lnTo>
                <a:lnTo>
                  <a:pt x="0" y="59999"/>
                </a:lnTo>
                <a:lnTo>
                  <a:pt x="0" y="59999"/>
                </a:lnTo>
                <a:lnTo>
                  <a:pt x="97" y="56970"/>
                </a:lnTo>
                <a:lnTo>
                  <a:pt x="292" y="53843"/>
                </a:lnTo>
                <a:lnTo>
                  <a:pt x="683" y="50912"/>
                </a:lnTo>
                <a:lnTo>
                  <a:pt x="1171" y="47882"/>
                </a:lnTo>
                <a:lnTo>
                  <a:pt x="1952" y="45048"/>
                </a:lnTo>
                <a:lnTo>
                  <a:pt x="2636" y="42117"/>
                </a:lnTo>
                <a:lnTo>
                  <a:pt x="3612" y="39381"/>
                </a:lnTo>
                <a:lnTo>
                  <a:pt x="4784" y="36644"/>
                </a:lnTo>
                <a:lnTo>
                  <a:pt x="5858" y="34006"/>
                </a:lnTo>
                <a:lnTo>
                  <a:pt x="7225" y="31465"/>
                </a:lnTo>
                <a:lnTo>
                  <a:pt x="8689" y="28925"/>
                </a:lnTo>
                <a:lnTo>
                  <a:pt x="10252" y="26384"/>
                </a:lnTo>
                <a:lnTo>
                  <a:pt x="11814" y="24136"/>
                </a:lnTo>
                <a:lnTo>
                  <a:pt x="13669" y="21889"/>
                </a:lnTo>
                <a:lnTo>
                  <a:pt x="15524" y="19739"/>
                </a:lnTo>
                <a:lnTo>
                  <a:pt x="17575" y="17589"/>
                </a:lnTo>
                <a:lnTo>
                  <a:pt x="19723" y="15635"/>
                </a:lnTo>
                <a:lnTo>
                  <a:pt x="21773" y="13680"/>
                </a:lnTo>
                <a:lnTo>
                  <a:pt x="24117" y="12019"/>
                </a:lnTo>
                <a:lnTo>
                  <a:pt x="26460" y="10260"/>
                </a:lnTo>
                <a:lnTo>
                  <a:pt x="28901" y="8697"/>
                </a:lnTo>
                <a:lnTo>
                  <a:pt x="31342" y="7231"/>
                </a:lnTo>
                <a:lnTo>
                  <a:pt x="33978" y="5960"/>
                </a:lnTo>
                <a:lnTo>
                  <a:pt x="36615" y="4788"/>
                </a:lnTo>
                <a:lnTo>
                  <a:pt x="39251" y="3615"/>
                </a:lnTo>
                <a:lnTo>
                  <a:pt x="42082" y="2638"/>
                </a:lnTo>
                <a:lnTo>
                  <a:pt x="44914" y="1954"/>
                </a:lnTo>
                <a:lnTo>
                  <a:pt x="47843" y="1172"/>
                </a:lnTo>
                <a:lnTo>
                  <a:pt x="50772" y="684"/>
                </a:lnTo>
                <a:lnTo>
                  <a:pt x="53897" y="293"/>
                </a:lnTo>
                <a:lnTo>
                  <a:pt x="56924" y="97"/>
                </a:lnTo>
                <a:lnTo>
                  <a:pt x="59951" y="0"/>
                </a:lnTo>
                <a:lnTo>
                  <a:pt x="59951" y="0"/>
                </a:lnTo>
                <a:lnTo>
                  <a:pt x="63075" y="97"/>
                </a:lnTo>
                <a:lnTo>
                  <a:pt x="66102" y="293"/>
                </a:lnTo>
                <a:lnTo>
                  <a:pt x="69031" y="684"/>
                </a:lnTo>
                <a:lnTo>
                  <a:pt x="72058" y="1172"/>
                </a:lnTo>
                <a:lnTo>
                  <a:pt x="74890" y="1954"/>
                </a:lnTo>
                <a:lnTo>
                  <a:pt x="77721" y="2638"/>
                </a:lnTo>
                <a:lnTo>
                  <a:pt x="80553" y="3615"/>
                </a:lnTo>
                <a:lnTo>
                  <a:pt x="83287" y="4788"/>
                </a:lnTo>
                <a:lnTo>
                  <a:pt x="85923" y="5960"/>
                </a:lnTo>
                <a:lnTo>
                  <a:pt x="88462" y="7231"/>
                </a:lnTo>
                <a:lnTo>
                  <a:pt x="91098" y="8697"/>
                </a:lnTo>
                <a:lnTo>
                  <a:pt x="93539" y="10260"/>
                </a:lnTo>
                <a:lnTo>
                  <a:pt x="95882" y="12019"/>
                </a:lnTo>
                <a:lnTo>
                  <a:pt x="98030" y="13680"/>
                </a:lnTo>
                <a:lnTo>
                  <a:pt x="100276" y="15635"/>
                </a:lnTo>
                <a:lnTo>
                  <a:pt x="102327" y="17589"/>
                </a:lnTo>
                <a:lnTo>
                  <a:pt x="104279" y="19739"/>
                </a:lnTo>
                <a:lnTo>
                  <a:pt x="106232" y="21889"/>
                </a:lnTo>
                <a:lnTo>
                  <a:pt x="107990" y="24136"/>
                </a:lnTo>
                <a:lnTo>
                  <a:pt x="109650" y="26384"/>
                </a:lnTo>
                <a:lnTo>
                  <a:pt x="111310" y="28925"/>
                </a:lnTo>
                <a:lnTo>
                  <a:pt x="112676" y="31465"/>
                </a:lnTo>
                <a:lnTo>
                  <a:pt x="113946" y="34006"/>
                </a:lnTo>
                <a:lnTo>
                  <a:pt x="115215" y="36644"/>
                </a:lnTo>
                <a:lnTo>
                  <a:pt x="116289" y="39381"/>
                </a:lnTo>
                <a:lnTo>
                  <a:pt x="117266" y="42117"/>
                </a:lnTo>
                <a:lnTo>
                  <a:pt x="118047" y="45048"/>
                </a:lnTo>
                <a:lnTo>
                  <a:pt x="118730" y="47882"/>
                </a:lnTo>
                <a:lnTo>
                  <a:pt x="119218" y="50912"/>
                </a:lnTo>
                <a:lnTo>
                  <a:pt x="119609" y="53843"/>
                </a:lnTo>
                <a:lnTo>
                  <a:pt x="119902" y="56970"/>
                </a:lnTo>
                <a:lnTo>
                  <a:pt x="120000" y="59999"/>
                </a:lnTo>
                <a:lnTo>
                  <a:pt x="120000" y="59999"/>
                </a:lnTo>
                <a:close/>
              </a:path>
            </a:pathLst>
          </a:custGeom>
          <a:solidFill>
            <a:srgbClr val="FF7A54"/>
          </a:solidFill>
          <a:ln>
            <a:noFill/>
          </a:ln>
        </p:spPr>
        <p:txBody>
          <a:bodyPr lIns="64794" tIns="32397" rIns="64794" bIns="32397" anchor="ctr"/>
          <a:lstStyle/>
          <a:p>
            <a:pPr algn="ctr" defTabSz="647700">
              <a:defRPr/>
            </a:pPr>
            <a:endParaRPr sz="1300" kern="0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cxnSp>
        <p:nvCxnSpPr>
          <p:cNvPr id="93" name="直接箭头连接符 92"/>
          <p:cNvCxnSpPr/>
          <p:nvPr/>
        </p:nvCxnSpPr>
        <p:spPr>
          <a:xfrm flipV="1">
            <a:off x="1713528" y="4821265"/>
            <a:ext cx="0" cy="180020"/>
          </a:xfrm>
          <a:prstGeom prst="straightConnector1">
            <a:avLst/>
          </a:prstGeom>
          <a:noFill/>
          <a:ln w="12700" cap="flat" cmpd="sng">
            <a:solidFill>
              <a:srgbClr val="FFFFFF">
                <a:lumMod val="65000"/>
              </a:srgbClr>
            </a:solidFill>
            <a:prstDash val="sysDash"/>
            <a:miter/>
            <a:headEnd type="none" w="med" len="med"/>
            <a:tailEnd type="none" w="med" len="med"/>
          </a:ln>
        </p:spPr>
      </p:cxnSp>
      <p:cxnSp>
        <p:nvCxnSpPr>
          <p:cNvPr id="124" name="直接箭头连接符 123"/>
          <p:cNvCxnSpPr/>
          <p:nvPr/>
        </p:nvCxnSpPr>
        <p:spPr>
          <a:xfrm flipV="1">
            <a:off x="1228140" y="4990619"/>
            <a:ext cx="0" cy="144016"/>
          </a:xfrm>
          <a:prstGeom prst="straightConnector1">
            <a:avLst/>
          </a:prstGeom>
          <a:noFill/>
          <a:ln w="12700" cap="flat" cmpd="sng">
            <a:solidFill>
              <a:srgbClr val="FFFFFF">
                <a:lumMod val="65000"/>
              </a:srgbClr>
            </a:solidFill>
            <a:prstDash val="sysDash"/>
            <a:miter/>
            <a:headEnd type="none" w="med" len="med"/>
            <a:tailEnd type="none" w="med" len="med"/>
          </a:ln>
        </p:spPr>
      </p:cxnSp>
      <p:cxnSp>
        <p:nvCxnSpPr>
          <p:cNvPr id="127" name="直接箭头连接符 126"/>
          <p:cNvCxnSpPr/>
          <p:nvPr/>
        </p:nvCxnSpPr>
        <p:spPr>
          <a:xfrm flipV="1">
            <a:off x="2164244" y="5001285"/>
            <a:ext cx="0" cy="144016"/>
          </a:xfrm>
          <a:prstGeom prst="straightConnector1">
            <a:avLst/>
          </a:prstGeom>
          <a:noFill/>
          <a:ln w="12700" cap="flat" cmpd="sng">
            <a:solidFill>
              <a:srgbClr val="FFFFFF">
                <a:lumMod val="65000"/>
              </a:srgbClr>
            </a:solidFill>
            <a:prstDash val="sysDash"/>
            <a:miter/>
            <a:headEnd type="none" w="med" len="med"/>
            <a:tailEnd type="none" w="med" len="med"/>
          </a:ln>
        </p:spPr>
      </p:cxnSp>
      <p:sp>
        <p:nvSpPr>
          <p:cNvPr id="128" name="矩形: 圆角 23"/>
          <p:cNvSpPr/>
          <p:nvPr/>
        </p:nvSpPr>
        <p:spPr>
          <a:xfrm>
            <a:off x="1750695" y="5443394"/>
            <a:ext cx="1133475" cy="429260"/>
          </a:xfrm>
          <a:prstGeom prst="roundRect">
            <a:avLst>
              <a:gd name="adj" fmla="val 50000"/>
            </a:avLst>
          </a:prstGeom>
          <a:solidFill>
            <a:srgbClr val="F5992D">
              <a:lumMod val="100000"/>
            </a:srgbClr>
          </a:solidFill>
          <a:ln>
            <a:noFill/>
          </a:ln>
        </p:spPr>
        <p:txBody>
          <a:bodyPr wrap="none" lIns="64784" tIns="32383" rIns="64784" bIns="32383" anchor="ctr" anchorCtr="0"/>
          <a:lstStyle/>
          <a:p>
            <a:pPr algn="ctr" defTabSz="647700" fontAlgn="auto">
              <a:defRPr/>
            </a:pPr>
            <a:r>
              <a:rPr lang="zh-CN" altLang="en-US" sz="1400" b="1" kern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  <a:ea typeface="微软雅黑" panose="020B0503020204020204" pitchFamily="34" charset="-122"/>
              </a:rPr>
              <a:t>入党积极分子</a:t>
            </a:r>
          </a:p>
        </p:txBody>
      </p:sp>
      <p:sp>
        <p:nvSpPr>
          <p:cNvPr id="129" name="任意多边形: 形状 24"/>
          <p:cNvSpPr/>
          <p:nvPr/>
        </p:nvSpPr>
        <p:spPr>
          <a:xfrm>
            <a:off x="1876212" y="5300618"/>
            <a:ext cx="603334" cy="1409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9880" y="0"/>
                </a:moveTo>
                <a:lnTo>
                  <a:pt x="66447" y="84172"/>
                </a:lnTo>
                <a:lnTo>
                  <a:pt x="64335" y="29352"/>
                </a:lnTo>
                <a:lnTo>
                  <a:pt x="67660" y="20719"/>
                </a:lnTo>
                <a:lnTo>
                  <a:pt x="52250" y="20719"/>
                </a:lnTo>
                <a:lnTo>
                  <a:pt x="55574" y="29352"/>
                </a:lnTo>
                <a:lnTo>
                  <a:pt x="53508" y="84172"/>
                </a:lnTo>
                <a:lnTo>
                  <a:pt x="40119" y="0"/>
                </a:lnTo>
                <a:lnTo>
                  <a:pt x="40119" y="0"/>
                </a:lnTo>
                <a:lnTo>
                  <a:pt x="37918" y="1007"/>
                </a:lnTo>
                <a:lnTo>
                  <a:pt x="35761" y="2158"/>
                </a:lnTo>
                <a:lnTo>
                  <a:pt x="33695" y="3453"/>
                </a:lnTo>
                <a:lnTo>
                  <a:pt x="31628" y="4892"/>
                </a:lnTo>
                <a:lnTo>
                  <a:pt x="29651" y="6474"/>
                </a:lnTo>
                <a:lnTo>
                  <a:pt x="27719" y="8057"/>
                </a:lnTo>
                <a:lnTo>
                  <a:pt x="25788" y="10071"/>
                </a:lnTo>
                <a:lnTo>
                  <a:pt x="23991" y="12086"/>
                </a:lnTo>
                <a:lnTo>
                  <a:pt x="22193" y="14244"/>
                </a:lnTo>
                <a:lnTo>
                  <a:pt x="20441" y="16546"/>
                </a:lnTo>
                <a:lnTo>
                  <a:pt x="18734" y="19136"/>
                </a:lnTo>
                <a:lnTo>
                  <a:pt x="17117" y="21870"/>
                </a:lnTo>
                <a:lnTo>
                  <a:pt x="15589" y="24748"/>
                </a:lnTo>
                <a:lnTo>
                  <a:pt x="14062" y="27769"/>
                </a:lnTo>
                <a:lnTo>
                  <a:pt x="12669" y="31223"/>
                </a:lnTo>
                <a:lnTo>
                  <a:pt x="11321" y="34676"/>
                </a:lnTo>
                <a:lnTo>
                  <a:pt x="9973" y="38273"/>
                </a:lnTo>
                <a:lnTo>
                  <a:pt x="8760" y="42014"/>
                </a:lnTo>
                <a:lnTo>
                  <a:pt x="7592" y="46187"/>
                </a:lnTo>
                <a:lnTo>
                  <a:pt x="6514" y="50503"/>
                </a:lnTo>
                <a:lnTo>
                  <a:pt x="5481" y="54964"/>
                </a:lnTo>
                <a:lnTo>
                  <a:pt x="4582" y="59712"/>
                </a:lnTo>
                <a:lnTo>
                  <a:pt x="3773" y="64604"/>
                </a:lnTo>
                <a:lnTo>
                  <a:pt x="2965" y="69784"/>
                </a:lnTo>
                <a:lnTo>
                  <a:pt x="2291" y="75251"/>
                </a:lnTo>
                <a:lnTo>
                  <a:pt x="1662" y="80863"/>
                </a:lnTo>
                <a:lnTo>
                  <a:pt x="1168" y="86762"/>
                </a:lnTo>
                <a:lnTo>
                  <a:pt x="763" y="92949"/>
                </a:lnTo>
                <a:lnTo>
                  <a:pt x="449" y="99280"/>
                </a:lnTo>
                <a:lnTo>
                  <a:pt x="224" y="105899"/>
                </a:lnTo>
                <a:lnTo>
                  <a:pt x="44" y="112805"/>
                </a:lnTo>
                <a:lnTo>
                  <a:pt x="0" y="119999"/>
                </a:lnTo>
                <a:lnTo>
                  <a:pt x="120000" y="119999"/>
                </a:lnTo>
                <a:lnTo>
                  <a:pt x="120000" y="119999"/>
                </a:lnTo>
                <a:lnTo>
                  <a:pt x="119955" y="112805"/>
                </a:lnTo>
                <a:lnTo>
                  <a:pt x="119775" y="105899"/>
                </a:lnTo>
                <a:lnTo>
                  <a:pt x="119550" y="99280"/>
                </a:lnTo>
                <a:lnTo>
                  <a:pt x="119191" y="92949"/>
                </a:lnTo>
                <a:lnTo>
                  <a:pt x="118742" y="86762"/>
                </a:lnTo>
                <a:lnTo>
                  <a:pt x="118247" y="80863"/>
                </a:lnTo>
                <a:lnTo>
                  <a:pt x="117708" y="75251"/>
                </a:lnTo>
                <a:lnTo>
                  <a:pt x="117034" y="69784"/>
                </a:lnTo>
                <a:lnTo>
                  <a:pt x="116226" y="64604"/>
                </a:lnTo>
                <a:lnTo>
                  <a:pt x="115372" y="59712"/>
                </a:lnTo>
                <a:lnTo>
                  <a:pt x="114473" y="54964"/>
                </a:lnTo>
                <a:lnTo>
                  <a:pt x="113485" y="50503"/>
                </a:lnTo>
                <a:lnTo>
                  <a:pt x="112317" y="46187"/>
                </a:lnTo>
                <a:lnTo>
                  <a:pt x="111194" y="42014"/>
                </a:lnTo>
                <a:lnTo>
                  <a:pt x="109981" y="38273"/>
                </a:lnTo>
                <a:lnTo>
                  <a:pt x="108678" y="34676"/>
                </a:lnTo>
                <a:lnTo>
                  <a:pt x="107330" y="31079"/>
                </a:lnTo>
                <a:lnTo>
                  <a:pt x="105892" y="27769"/>
                </a:lnTo>
                <a:lnTo>
                  <a:pt x="104410" y="24748"/>
                </a:lnTo>
                <a:lnTo>
                  <a:pt x="102792" y="21870"/>
                </a:lnTo>
                <a:lnTo>
                  <a:pt x="101220" y="19136"/>
                </a:lnTo>
                <a:lnTo>
                  <a:pt x="99558" y="16546"/>
                </a:lnTo>
                <a:lnTo>
                  <a:pt x="97806" y="14244"/>
                </a:lnTo>
                <a:lnTo>
                  <a:pt x="96008" y="12086"/>
                </a:lnTo>
                <a:lnTo>
                  <a:pt x="94122" y="10071"/>
                </a:lnTo>
                <a:lnTo>
                  <a:pt x="92280" y="8057"/>
                </a:lnTo>
                <a:lnTo>
                  <a:pt x="90303" y="6474"/>
                </a:lnTo>
                <a:lnTo>
                  <a:pt x="88326" y="4892"/>
                </a:lnTo>
                <a:lnTo>
                  <a:pt x="86304" y="3453"/>
                </a:lnTo>
                <a:lnTo>
                  <a:pt x="84238" y="2158"/>
                </a:lnTo>
                <a:lnTo>
                  <a:pt x="82081" y="1007"/>
                </a:lnTo>
                <a:lnTo>
                  <a:pt x="79880" y="0"/>
                </a:lnTo>
                <a:lnTo>
                  <a:pt x="79880" y="0"/>
                </a:lnTo>
                <a:close/>
              </a:path>
            </a:pathLst>
          </a:custGeom>
          <a:solidFill>
            <a:srgbClr val="FF7A54"/>
          </a:solidFill>
          <a:ln>
            <a:noFill/>
          </a:ln>
        </p:spPr>
        <p:txBody>
          <a:bodyPr lIns="64794" tIns="32397" rIns="64794" bIns="32397" anchor="ctr"/>
          <a:lstStyle/>
          <a:p>
            <a:pPr algn="ctr" defTabSz="647700">
              <a:defRPr/>
            </a:pPr>
            <a:endParaRPr sz="1300" kern="0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30" name="任意多边形: 形状 25"/>
          <p:cNvSpPr/>
          <p:nvPr/>
        </p:nvSpPr>
        <p:spPr>
          <a:xfrm>
            <a:off x="2038786" y="5072314"/>
            <a:ext cx="278182" cy="20865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9999"/>
                </a:moveTo>
                <a:lnTo>
                  <a:pt x="120000" y="59999"/>
                </a:lnTo>
                <a:lnTo>
                  <a:pt x="119902" y="63029"/>
                </a:lnTo>
                <a:lnTo>
                  <a:pt x="119609" y="66156"/>
                </a:lnTo>
                <a:lnTo>
                  <a:pt x="119218" y="69185"/>
                </a:lnTo>
                <a:lnTo>
                  <a:pt x="118730" y="72117"/>
                </a:lnTo>
                <a:lnTo>
                  <a:pt x="118047" y="75048"/>
                </a:lnTo>
                <a:lnTo>
                  <a:pt x="117266" y="77882"/>
                </a:lnTo>
                <a:lnTo>
                  <a:pt x="116289" y="80716"/>
                </a:lnTo>
                <a:lnTo>
                  <a:pt x="115215" y="83355"/>
                </a:lnTo>
                <a:lnTo>
                  <a:pt x="113946" y="85993"/>
                </a:lnTo>
                <a:lnTo>
                  <a:pt x="112676" y="88631"/>
                </a:lnTo>
                <a:lnTo>
                  <a:pt x="111310" y="91074"/>
                </a:lnTo>
                <a:lnTo>
                  <a:pt x="109650" y="93615"/>
                </a:lnTo>
                <a:lnTo>
                  <a:pt x="107990" y="95863"/>
                </a:lnTo>
                <a:lnTo>
                  <a:pt x="106232" y="98208"/>
                </a:lnTo>
                <a:lnTo>
                  <a:pt x="104279" y="100358"/>
                </a:lnTo>
                <a:lnTo>
                  <a:pt x="102327" y="102410"/>
                </a:lnTo>
                <a:lnTo>
                  <a:pt x="100276" y="104462"/>
                </a:lnTo>
                <a:lnTo>
                  <a:pt x="98030" y="106319"/>
                </a:lnTo>
                <a:lnTo>
                  <a:pt x="95882" y="108175"/>
                </a:lnTo>
                <a:lnTo>
                  <a:pt x="93539" y="109739"/>
                </a:lnTo>
                <a:lnTo>
                  <a:pt x="91098" y="111302"/>
                </a:lnTo>
                <a:lnTo>
                  <a:pt x="88462" y="112768"/>
                </a:lnTo>
                <a:lnTo>
                  <a:pt x="85923" y="114136"/>
                </a:lnTo>
                <a:lnTo>
                  <a:pt x="83287" y="115211"/>
                </a:lnTo>
                <a:lnTo>
                  <a:pt x="80553" y="116384"/>
                </a:lnTo>
                <a:lnTo>
                  <a:pt x="77721" y="117361"/>
                </a:lnTo>
                <a:lnTo>
                  <a:pt x="74890" y="118045"/>
                </a:lnTo>
                <a:lnTo>
                  <a:pt x="72058" y="118827"/>
                </a:lnTo>
                <a:lnTo>
                  <a:pt x="69031" y="119315"/>
                </a:lnTo>
                <a:lnTo>
                  <a:pt x="66102" y="119706"/>
                </a:lnTo>
                <a:lnTo>
                  <a:pt x="63075" y="119902"/>
                </a:lnTo>
                <a:lnTo>
                  <a:pt x="59951" y="119999"/>
                </a:lnTo>
                <a:lnTo>
                  <a:pt x="59951" y="119999"/>
                </a:lnTo>
                <a:lnTo>
                  <a:pt x="56924" y="119902"/>
                </a:lnTo>
                <a:lnTo>
                  <a:pt x="53897" y="119706"/>
                </a:lnTo>
                <a:lnTo>
                  <a:pt x="50772" y="119315"/>
                </a:lnTo>
                <a:lnTo>
                  <a:pt x="47843" y="118827"/>
                </a:lnTo>
                <a:lnTo>
                  <a:pt x="44914" y="118045"/>
                </a:lnTo>
                <a:lnTo>
                  <a:pt x="42082" y="117361"/>
                </a:lnTo>
                <a:lnTo>
                  <a:pt x="39251" y="116384"/>
                </a:lnTo>
                <a:lnTo>
                  <a:pt x="36615" y="115211"/>
                </a:lnTo>
                <a:lnTo>
                  <a:pt x="33978" y="114136"/>
                </a:lnTo>
                <a:lnTo>
                  <a:pt x="31342" y="112768"/>
                </a:lnTo>
                <a:lnTo>
                  <a:pt x="28901" y="111302"/>
                </a:lnTo>
                <a:lnTo>
                  <a:pt x="26460" y="109739"/>
                </a:lnTo>
                <a:lnTo>
                  <a:pt x="24117" y="108175"/>
                </a:lnTo>
                <a:lnTo>
                  <a:pt x="21773" y="106319"/>
                </a:lnTo>
                <a:lnTo>
                  <a:pt x="19723" y="104462"/>
                </a:lnTo>
                <a:lnTo>
                  <a:pt x="17575" y="102410"/>
                </a:lnTo>
                <a:lnTo>
                  <a:pt x="15524" y="100358"/>
                </a:lnTo>
                <a:lnTo>
                  <a:pt x="13669" y="98208"/>
                </a:lnTo>
                <a:lnTo>
                  <a:pt x="11814" y="95863"/>
                </a:lnTo>
                <a:lnTo>
                  <a:pt x="10252" y="93615"/>
                </a:lnTo>
                <a:lnTo>
                  <a:pt x="8689" y="91074"/>
                </a:lnTo>
                <a:lnTo>
                  <a:pt x="7225" y="88631"/>
                </a:lnTo>
                <a:lnTo>
                  <a:pt x="5858" y="85993"/>
                </a:lnTo>
                <a:lnTo>
                  <a:pt x="4784" y="83355"/>
                </a:lnTo>
                <a:lnTo>
                  <a:pt x="3612" y="80716"/>
                </a:lnTo>
                <a:lnTo>
                  <a:pt x="2636" y="77882"/>
                </a:lnTo>
                <a:lnTo>
                  <a:pt x="1952" y="75048"/>
                </a:lnTo>
                <a:lnTo>
                  <a:pt x="1171" y="72117"/>
                </a:lnTo>
                <a:lnTo>
                  <a:pt x="683" y="69185"/>
                </a:lnTo>
                <a:lnTo>
                  <a:pt x="292" y="66156"/>
                </a:lnTo>
                <a:lnTo>
                  <a:pt x="97" y="63029"/>
                </a:lnTo>
                <a:lnTo>
                  <a:pt x="0" y="59999"/>
                </a:lnTo>
                <a:lnTo>
                  <a:pt x="0" y="59999"/>
                </a:lnTo>
                <a:lnTo>
                  <a:pt x="97" y="56970"/>
                </a:lnTo>
                <a:lnTo>
                  <a:pt x="292" y="53843"/>
                </a:lnTo>
                <a:lnTo>
                  <a:pt x="683" y="50912"/>
                </a:lnTo>
                <a:lnTo>
                  <a:pt x="1171" y="47882"/>
                </a:lnTo>
                <a:lnTo>
                  <a:pt x="1952" y="45048"/>
                </a:lnTo>
                <a:lnTo>
                  <a:pt x="2636" y="42117"/>
                </a:lnTo>
                <a:lnTo>
                  <a:pt x="3612" y="39381"/>
                </a:lnTo>
                <a:lnTo>
                  <a:pt x="4784" y="36644"/>
                </a:lnTo>
                <a:lnTo>
                  <a:pt x="5858" y="34006"/>
                </a:lnTo>
                <a:lnTo>
                  <a:pt x="7225" y="31465"/>
                </a:lnTo>
                <a:lnTo>
                  <a:pt x="8689" y="28925"/>
                </a:lnTo>
                <a:lnTo>
                  <a:pt x="10252" y="26384"/>
                </a:lnTo>
                <a:lnTo>
                  <a:pt x="11814" y="24136"/>
                </a:lnTo>
                <a:lnTo>
                  <a:pt x="13669" y="21889"/>
                </a:lnTo>
                <a:lnTo>
                  <a:pt x="15524" y="19739"/>
                </a:lnTo>
                <a:lnTo>
                  <a:pt x="17575" y="17589"/>
                </a:lnTo>
                <a:lnTo>
                  <a:pt x="19723" y="15635"/>
                </a:lnTo>
                <a:lnTo>
                  <a:pt x="21773" y="13680"/>
                </a:lnTo>
                <a:lnTo>
                  <a:pt x="24117" y="12019"/>
                </a:lnTo>
                <a:lnTo>
                  <a:pt x="26460" y="10260"/>
                </a:lnTo>
                <a:lnTo>
                  <a:pt x="28901" y="8697"/>
                </a:lnTo>
                <a:lnTo>
                  <a:pt x="31342" y="7231"/>
                </a:lnTo>
                <a:lnTo>
                  <a:pt x="33978" y="5960"/>
                </a:lnTo>
                <a:lnTo>
                  <a:pt x="36615" y="4788"/>
                </a:lnTo>
                <a:lnTo>
                  <a:pt x="39251" y="3615"/>
                </a:lnTo>
                <a:lnTo>
                  <a:pt x="42082" y="2638"/>
                </a:lnTo>
                <a:lnTo>
                  <a:pt x="44914" y="1954"/>
                </a:lnTo>
                <a:lnTo>
                  <a:pt x="47843" y="1172"/>
                </a:lnTo>
                <a:lnTo>
                  <a:pt x="50772" y="684"/>
                </a:lnTo>
                <a:lnTo>
                  <a:pt x="53897" y="293"/>
                </a:lnTo>
                <a:lnTo>
                  <a:pt x="56924" y="97"/>
                </a:lnTo>
                <a:lnTo>
                  <a:pt x="59951" y="0"/>
                </a:lnTo>
                <a:lnTo>
                  <a:pt x="59951" y="0"/>
                </a:lnTo>
                <a:lnTo>
                  <a:pt x="63075" y="97"/>
                </a:lnTo>
                <a:lnTo>
                  <a:pt x="66102" y="293"/>
                </a:lnTo>
                <a:lnTo>
                  <a:pt x="69031" y="684"/>
                </a:lnTo>
                <a:lnTo>
                  <a:pt x="72058" y="1172"/>
                </a:lnTo>
                <a:lnTo>
                  <a:pt x="74890" y="1954"/>
                </a:lnTo>
                <a:lnTo>
                  <a:pt x="77721" y="2638"/>
                </a:lnTo>
                <a:lnTo>
                  <a:pt x="80553" y="3615"/>
                </a:lnTo>
                <a:lnTo>
                  <a:pt x="83287" y="4788"/>
                </a:lnTo>
                <a:lnTo>
                  <a:pt x="85923" y="5960"/>
                </a:lnTo>
                <a:lnTo>
                  <a:pt x="88462" y="7231"/>
                </a:lnTo>
                <a:lnTo>
                  <a:pt x="91098" y="8697"/>
                </a:lnTo>
                <a:lnTo>
                  <a:pt x="93539" y="10260"/>
                </a:lnTo>
                <a:lnTo>
                  <a:pt x="95882" y="12019"/>
                </a:lnTo>
                <a:lnTo>
                  <a:pt x="98030" y="13680"/>
                </a:lnTo>
                <a:lnTo>
                  <a:pt x="100276" y="15635"/>
                </a:lnTo>
                <a:lnTo>
                  <a:pt x="102327" y="17589"/>
                </a:lnTo>
                <a:lnTo>
                  <a:pt x="104279" y="19739"/>
                </a:lnTo>
                <a:lnTo>
                  <a:pt x="106232" y="21889"/>
                </a:lnTo>
                <a:lnTo>
                  <a:pt x="107990" y="24136"/>
                </a:lnTo>
                <a:lnTo>
                  <a:pt x="109650" y="26384"/>
                </a:lnTo>
                <a:lnTo>
                  <a:pt x="111310" y="28925"/>
                </a:lnTo>
                <a:lnTo>
                  <a:pt x="112676" y="31465"/>
                </a:lnTo>
                <a:lnTo>
                  <a:pt x="113946" y="34006"/>
                </a:lnTo>
                <a:lnTo>
                  <a:pt x="115215" y="36644"/>
                </a:lnTo>
                <a:lnTo>
                  <a:pt x="116289" y="39381"/>
                </a:lnTo>
                <a:lnTo>
                  <a:pt x="117266" y="42117"/>
                </a:lnTo>
                <a:lnTo>
                  <a:pt x="118047" y="45048"/>
                </a:lnTo>
                <a:lnTo>
                  <a:pt x="118730" y="47882"/>
                </a:lnTo>
                <a:lnTo>
                  <a:pt x="119218" y="50912"/>
                </a:lnTo>
                <a:lnTo>
                  <a:pt x="119609" y="53843"/>
                </a:lnTo>
                <a:lnTo>
                  <a:pt x="119902" y="56970"/>
                </a:lnTo>
                <a:lnTo>
                  <a:pt x="120000" y="59999"/>
                </a:lnTo>
                <a:lnTo>
                  <a:pt x="120000" y="59999"/>
                </a:lnTo>
                <a:close/>
              </a:path>
            </a:pathLst>
          </a:custGeom>
          <a:solidFill>
            <a:srgbClr val="FF7A54"/>
          </a:solidFill>
          <a:ln>
            <a:noFill/>
          </a:ln>
        </p:spPr>
        <p:txBody>
          <a:bodyPr lIns="64794" tIns="32397" rIns="64794" bIns="32397" anchor="ctr"/>
          <a:lstStyle/>
          <a:p>
            <a:pPr algn="ctr" defTabSz="647700">
              <a:defRPr/>
            </a:pPr>
            <a:endParaRPr sz="1300" kern="0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cxnSp>
        <p:nvCxnSpPr>
          <p:cNvPr id="133" name="直接箭头连接符 132"/>
          <p:cNvCxnSpPr/>
          <p:nvPr/>
        </p:nvCxnSpPr>
        <p:spPr>
          <a:xfrm flipV="1">
            <a:off x="1981200" y="2326179"/>
            <a:ext cx="2055495" cy="1759585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矩形: 圆角 38"/>
          <p:cNvSpPr/>
          <p:nvPr/>
        </p:nvSpPr>
        <p:spPr>
          <a:xfrm>
            <a:off x="6621714" y="1995558"/>
            <a:ext cx="2075945" cy="364490"/>
          </a:xfrm>
          <a:prstGeom prst="roundRect">
            <a:avLst>
              <a:gd name="adj" fmla="val 50000"/>
            </a:avLst>
          </a:prstGeom>
          <a:solidFill>
            <a:srgbClr val="EB223D">
              <a:lumMod val="100000"/>
            </a:srgbClr>
          </a:solidFill>
          <a:ln>
            <a:noFill/>
          </a:ln>
        </p:spPr>
        <p:txBody>
          <a:bodyPr wrap="none" lIns="64784" tIns="32383" rIns="64784" bIns="32383" anchor="ctr" anchorCtr="0"/>
          <a:lstStyle/>
          <a:p>
            <a:pPr algn="ctr" defTabSz="647700">
              <a:defRPr/>
            </a:pPr>
            <a:r>
              <a:rPr lang="zh-CN" altLang="en-US" sz="1400" b="1" kern="0" dirty="0" smtClean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rPr>
              <a:t>党员示范岗（班主任工作）</a:t>
            </a:r>
          </a:p>
        </p:txBody>
      </p:sp>
      <p:sp>
        <p:nvSpPr>
          <p:cNvPr id="144" name="任意多边形: 形状 39"/>
          <p:cNvSpPr/>
          <p:nvPr/>
        </p:nvSpPr>
        <p:spPr>
          <a:xfrm>
            <a:off x="7261225" y="1804035"/>
            <a:ext cx="776605" cy="18161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9880" y="0"/>
                </a:moveTo>
                <a:lnTo>
                  <a:pt x="66447" y="84172"/>
                </a:lnTo>
                <a:lnTo>
                  <a:pt x="64335" y="29352"/>
                </a:lnTo>
                <a:lnTo>
                  <a:pt x="67660" y="20719"/>
                </a:lnTo>
                <a:lnTo>
                  <a:pt x="52250" y="20719"/>
                </a:lnTo>
                <a:lnTo>
                  <a:pt x="55574" y="29352"/>
                </a:lnTo>
                <a:lnTo>
                  <a:pt x="53508" y="84172"/>
                </a:lnTo>
                <a:lnTo>
                  <a:pt x="40119" y="0"/>
                </a:lnTo>
                <a:lnTo>
                  <a:pt x="40119" y="0"/>
                </a:lnTo>
                <a:lnTo>
                  <a:pt x="37918" y="1007"/>
                </a:lnTo>
                <a:lnTo>
                  <a:pt x="35761" y="2158"/>
                </a:lnTo>
                <a:lnTo>
                  <a:pt x="33695" y="3453"/>
                </a:lnTo>
                <a:lnTo>
                  <a:pt x="31628" y="4892"/>
                </a:lnTo>
                <a:lnTo>
                  <a:pt x="29651" y="6474"/>
                </a:lnTo>
                <a:lnTo>
                  <a:pt x="27719" y="8057"/>
                </a:lnTo>
                <a:lnTo>
                  <a:pt x="25788" y="10071"/>
                </a:lnTo>
                <a:lnTo>
                  <a:pt x="23991" y="12086"/>
                </a:lnTo>
                <a:lnTo>
                  <a:pt x="22193" y="14244"/>
                </a:lnTo>
                <a:lnTo>
                  <a:pt x="20441" y="16546"/>
                </a:lnTo>
                <a:lnTo>
                  <a:pt x="18734" y="19136"/>
                </a:lnTo>
                <a:lnTo>
                  <a:pt x="17117" y="21870"/>
                </a:lnTo>
                <a:lnTo>
                  <a:pt x="15589" y="24748"/>
                </a:lnTo>
                <a:lnTo>
                  <a:pt x="14062" y="27769"/>
                </a:lnTo>
                <a:lnTo>
                  <a:pt x="12669" y="31223"/>
                </a:lnTo>
                <a:lnTo>
                  <a:pt x="11321" y="34676"/>
                </a:lnTo>
                <a:lnTo>
                  <a:pt x="9973" y="38273"/>
                </a:lnTo>
                <a:lnTo>
                  <a:pt x="8760" y="42014"/>
                </a:lnTo>
                <a:lnTo>
                  <a:pt x="7592" y="46187"/>
                </a:lnTo>
                <a:lnTo>
                  <a:pt x="6514" y="50503"/>
                </a:lnTo>
                <a:lnTo>
                  <a:pt x="5481" y="54964"/>
                </a:lnTo>
                <a:lnTo>
                  <a:pt x="4582" y="59712"/>
                </a:lnTo>
                <a:lnTo>
                  <a:pt x="3773" y="64604"/>
                </a:lnTo>
                <a:lnTo>
                  <a:pt x="2965" y="69784"/>
                </a:lnTo>
                <a:lnTo>
                  <a:pt x="2291" y="75251"/>
                </a:lnTo>
                <a:lnTo>
                  <a:pt x="1662" y="80863"/>
                </a:lnTo>
                <a:lnTo>
                  <a:pt x="1168" y="86762"/>
                </a:lnTo>
                <a:lnTo>
                  <a:pt x="763" y="92949"/>
                </a:lnTo>
                <a:lnTo>
                  <a:pt x="449" y="99280"/>
                </a:lnTo>
                <a:lnTo>
                  <a:pt x="224" y="105899"/>
                </a:lnTo>
                <a:lnTo>
                  <a:pt x="44" y="112805"/>
                </a:lnTo>
                <a:lnTo>
                  <a:pt x="0" y="119999"/>
                </a:lnTo>
                <a:lnTo>
                  <a:pt x="120000" y="119999"/>
                </a:lnTo>
                <a:lnTo>
                  <a:pt x="120000" y="119999"/>
                </a:lnTo>
                <a:lnTo>
                  <a:pt x="119955" y="112805"/>
                </a:lnTo>
                <a:lnTo>
                  <a:pt x="119775" y="105899"/>
                </a:lnTo>
                <a:lnTo>
                  <a:pt x="119550" y="99280"/>
                </a:lnTo>
                <a:lnTo>
                  <a:pt x="119191" y="92949"/>
                </a:lnTo>
                <a:lnTo>
                  <a:pt x="118742" y="86762"/>
                </a:lnTo>
                <a:lnTo>
                  <a:pt x="118247" y="80863"/>
                </a:lnTo>
                <a:lnTo>
                  <a:pt x="117708" y="75251"/>
                </a:lnTo>
                <a:lnTo>
                  <a:pt x="117034" y="69784"/>
                </a:lnTo>
                <a:lnTo>
                  <a:pt x="116226" y="64604"/>
                </a:lnTo>
                <a:lnTo>
                  <a:pt x="115372" y="59712"/>
                </a:lnTo>
                <a:lnTo>
                  <a:pt x="114473" y="54964"/>
                </a:lnTo>
                <a:lnTo>
                  <a:pt x="113485" y="50503"/>
                </a:lnTo>
                <a:lnTo>
                  <a:pt x="112317" y="46187"/>
                </a:lnTo>
                <a:lnTo>
                  <a:pt x="111194" y="42014"/>
                </a:lnTo>
                <a:lnTo>
                  <a:pt x="109981" y="38273"/>
                </a:lnTo>
                <a:lnTo>
                  <a:pt x="108678" y="34676"/>
                </a:lnTo>
                <a:lnTo>
                  <a:pt x="107330" y="31079"/>
                </a:lnTo>
                <a:lnTo>
                  <a:pt x="105892" y="27769"/>
                </a:lnTo>
                <a:lnTo>
                  <a:pt x="104410" y="24748"/>
                </a:lnTo>
                <a:lnTo>
                  <a:pt x="102792" y="21870"/>
                </a:lnTo>
                <a:lnTo>
                  <a:pt x="101220" y="19136"/>
                </a:lnTo>
                <a:lnTo>
                  <a:pt x="99558" y="16546"/>
                </a:lnTo>
                <a:lnTo>
                  <a:pt x="97806" y="14244"/>
                </a:lnTo>
                <a:lnTo>
                  <a:pt x="96008" y="12086"/>
                </a:lnTo>
                <a:lnTo>
                  <a:pt x="94122" y="10071"/>
                </a:lnTo>
                <a:lnTo>
                  <a:pt x="92280" y="8057"/>
                </a:lnTo>
                <a:lnTo>
                  <a:pt x="90303" y="6474"/>
                </a:lnTo>
                <a:lnTo>
                  <a:pt x="88326" y="4892"/>
                </a:lnTo>
                <a:lnTo>
                  <a:pt x="86304" y="3453"/>
                </a:lnTo>
                <a:lnTo>
                  <a:pt x="84238" y="2158"/>
                </a:lnTo>
                <a:lnTo>
                  <a:pt x="82081" y="1007"/>
                </a:lnTo>
                <a:lnTo>
                  <a:pt x="79880" y="0"/>
                </a:lnTo>
                <a:lnTo>
                  <a:pt x="79880" y="0"/>
                </a:lnTo>
                <a:close/>
              </a:path>
            </a:pathLst>
          </a:custGeom>
          <a:solidFill>
            <a:srgbClr val="FF7A54"/>
          </a:solidFill>
          <a:ln>
            <a:noFill/>
          </a:ln>
        </p:spPr>
        <p:txBody>
          <a:bodyPr lIns="64794" tIns="32397" rIns="64794" bIns="32397" anchor="ctr"/>
          <a:lstStyle/>
          <a:p>
            <a:pPr algn="ctr" defTabSz="647700">
              <a:defRPr/>
            </a:pPr>
            <a:endParaRPr sz="1300" kern="0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45" name="任意多边形: 形状 40"/>
          <p:cNvSpPr/>
          <p:nvPr/>
        </p:nvSpPr>
        <p:spPr>
          <a:xfrm>
            <a:off x="7480300" y="1555750"/>
            <a:ext cx="358775" cy="269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9999"/>
                </a:moveTo>
                <a:lnTo>
                  <a:pt x="120000" y="59999"/>
                </a:lnTo>
                <a:lnTo>
                  <a:pt x="119902" y="63029"/>
                </a:lnTo>
                <a:lnTo>
                  <a:pt x="119609" y="66156"/>
                </a:lnTo>
                <a:lnTo>
                  <a:pt x="119218" y="69185"/>
                </a:lnTo>
                <a:lnTo>
                  <a:pt x="118730" y="72117"/>
                </a:lnTo>
                <a:lnTo>
                  <a:pt x="118047" y="75048"/>
                </a:lnTo>
                <a:lnTo>
                  <a:pt x="117266" y="77882"/>
                </a:lnTo>
                <a:lnTo>
                  <a:pt x="116289" y="80716"/>
                </a:lnTo>
                <a:lnTo>
                  <a:pt x="115215" y="83355"/>
                </a:lnTo>
                <a:lnTo>
                  <a:pt x="113946" y="85993"/>
                </a:lnTo>
                <a:lnTo>
                  <a:pt x="112676" y="88631"/>
                </a:lnTo>
                <a:lnTo>
                  <a:pt x="111310" y="91074"/>
                </a:lnTo>
                <a:lnTo>
                  <a:pt x="109650" y="93615"/>
                </a:lnTo>
                <a:lnTo>
                  <a:pt x="107990" y="95863"/>
                </a:lnTo>
                <a:lnTo>
                  <a:pt x="106232" y="98208"/>
                </a:lnTo>
                <a:lnTo>
                  <a:pt x="104279" y="100358"/>
                </a:lnTo>
                <a:lnTo>
                  <a:pt x="102327" y="102410"/>
                </a:lnTo>
                <a:lnTo>
                  <a:pt x="100276" y="104462"/>
                </a:lnTo>
                <a:lnTo>
                  <a:pt x="98030" y="106319"/>
                </a:lnTo>
                <a:lnTo>
                  <a:pt x="95882" y="108175"/>
                </a:lnTo>
                <a:lnTo>
                  <a:pt x="93539" y="109739"/>
                </a:lnTo>
                <a:lnTo>
                  <a:pt x="91098" y="111302"/>
                </a:lnTo>
                <a:lnTo>
                  <a:pt x="88462" y="112768"/>
                </a:lnTo>
                <a:lnTo>
                  <a:pt x="85923" y="114136"/>
                </a:lnTo>
                <a:lnTo>
                  <a:pt x="83287" y="115211"/>
                </a:lnTo>
                <a:lnTo>
                  <a:pt x="80553" y="116384"/>
                </a:lnTo>
                <a:lnTo>
                  <a:pt x="77721" y="117361"/>
                </a:lnTo>
                <a:lnTo>
                  <a:pt x="74890" y="118045"/>
                </a:lnTo>
                <a:lnTo>
                  <a:pt x="72058" y="118827"/>
                </a:lnTo>
                <a:lnTo>
                  <a:pt x="69031" y="119315"/>
                </a:lnTo>
                <a:lnTo>
                  <a:pt x="66102" y="119706"/>
                </a:lnTo>
                <a:lnTo>
                  <a:pt x="63075" y="119902"/>
                </a:lnTo>
                <a:lnTo>
                  <a:pt x="59951" y="119999"/>
                </a:lnTo>
                <a:lnTo>
                  <a:pt x="59951" y="119999"/>
                </a:lnTo>
                <a:lnTo>
                  <a:pt x="56924" y="119902"/>
                </a:lnTo>
                <a:lnTo>
                  <a:pt x="53897" y="119706"/>
                </a:lnTo>
                <a:lnTo>
                  <a:pt x="50772" y="119315"/>
                </a:lnTo>
                <a:lnTo>
                  <a:pt x="47843" y="118827"/>
                </a:lnTo>
                <a:lnTo>
                  <a:pt x="44914" y="118045"/>
                </a:lnTo>
                <a:lnTo>
                  <a:pt x="42082" y="117361"/>
                </a:lnTo>
                <a:lnTo>
                  <a:pt x="39251" y="116384"/>
                </a:lnTo>
                <a:lnTo>
                  <a:pt x="36615" y="115211"/>
                </a:lnTo>
                <a:lnTo>
                  <a:pt x="33978" y="114136"/>
                </a:lnTo>
                <a:lnTo>
                  <a:pt x="31342" y="112768"/>
                </a:lnTo>
                <a:lnTo>
                  <a:pt x="28901" y="111302"/>
                </a:lnTo>
                <a:lnTo>
                  <a:pt x="26460" y="109739"/>
                </a:lnTo>
                <a:lnTo>
                  <a:pt x="24117" y="108175"/>
                </a:lnTo>
                <a:lnTo>
                  <a:pt x="21773" y="106319"/>
                </a:lnTo>
                <a:lnTo>
                  <a:pt x="19723" y="104462"/>
                </a:lnTo>
                <a:lnTo>
                  <a:pt x="17575" y="102410"/>
                </a:lnTo>
                <a:lnTo>
                  <a:pt x="15524" y="100358"/>
                </a:lnTo>
                <a:lnTo>
                  <a:pt x="13669" y="98208"/>
                </a:lnTo>
                <a:lnTo>
                  <a:pt x="11814" y="95863"/>
                </a:lnTo>
                <a:lnTo>
                  <a:pt x="10252" y="93615"/>
                </a:lnTo>
                <a:lnTo>
                  <a:pt x="8689" y="91074"/>
                </a:lnTo>
                <a:lnTo>
                  <a:pt x="7225" y="88631"/>
                </a:lnTo>
                <a:lnTo>
                  <a:pt x="5858" y="85993"/>
                </a:lnTo>
                <a:lnTo>
                  <a:pt x="4784" y="83355"/>
                </a:lnTo>
                <a:lnTo>
                  <a:pt x="3612" y="80716"/>
                </a:lnTo>
                <a:lnTo>
                  <a:pt x="2636" y="77882"/>
                </a:lnTo>
                <a:lnTo>
                  <a:pt x="1952" y="75048"/>
                </a:lnTo>
                <a:lnTo>
                  <a:pt x="1171" y="72117"/>
                </a:lnTo>
                <a:lnTo>
                  <a:pt x="683" y="69185"/>
                </a:lnTo>
                <a:lnTo>
                  <a:pt x="292" y="66156"/>
                </a:lnTo>
                <a:lnTo>
                  <a:pt x="97" y="63029"/>
                </a:lnTo>
                <a:lnTo>
                  <a:pt x="0" y="59999"/>
                </a:lnTo>
                <a:lnTo>
                  <a:pt x="0" y="59999"/>
                </a:lnTo>
                <a:lnTo>
                  <a:pt x="97" y="56970"/>
                </a:lnTo>
                <a:lnTo>
                  <a:pt x="292" y="53843"/>
                </a:lnTo>
                <a:lnTo>
                  <a:pt x="683" y="50912"/>
                </a:lnTo>
                <a:lnTo>
                  <a:pt x="1171" y="47882"/>
                </a:lnTo>
                <a:lnTo>
                  <a:pt x="1952" y="45048"/>
                </a:lnTo>
                <a:lnTo>
                  <a:pt x="2636" y="42117"/>
                </a:lnTo>
                <a:lnTo>
                  <a:pt x="3612" y="39381"/>
                </a:lnTo>
                <a:lnTo>
                  <a:pt x="4784" y="36644"/>
                </a:lnTo>
                <a:lnTo>
                  <a:pt x="5858" y="34006"/>
                </a:lnTo>
                <a:lnTo>
                  <a:pt x="7225" y="31465"/>
                </a:lnTo>
                <a:lnTo>
                  <a:pt x="8689" y="28925"/>
                </a:lnTo>
                <a:lnTo>
                  <a:pt x="10252" y="26384"/>
                </a:lnTo>
                <a:lnTo>
                  <a:pt x="11814" y="24136"/>
                </a:lnTo>
                <a:lnTo>
                  <a:pt x="13669" y="21889"/>
                </a:lnTo>
                <a:lnTo>
                  <a:pt x="15524" y="19739"/>
                </a:lnTo>
                <a:lnTo>
                  <a:pt x="17575" y="17589"/>
                </a:lnTo>
                <a:lnTo>
                  <a:pt x="19723" y="15635"/>
                </a:lnTo>
                <a:lnTo>
                  <a:pt x="21773" y="13680"/>
                </a:lnTo>
                <a:lnTo>
                  <a:pt x="24117" y="12019"/>
                </a:lnTo>
                <a:lnTo>
                  <a:pt x="26460" y="10260"/>
                </a:lnTo>
                <a:lnTo>
                  <a:pt x="28901" y="8697"/>
                </a:lnTo>
                <a:lnTo>
                  <a:pt x="31342" y="7231"/>
                </a:lnTo>
                <a:lnTo>
                  <a:pt x="33978" y="5960"/>
                </a:lnTo>
                <a:lnTo>
                  <a:pt x="36615" y="4788"/>
                </a:lnTo>
                <a:lnTo>
                  <a:pt x="39251" y="3615"/>
                </a:lnTo>
                <a:lnTo>
                  <a:pt x="42082" y="2638"/>
                </a:lnTo>
                <a:lnTo>
                  <a:pt x="44914" y="1954"/>
                </a:lnTo>
                <a:lnTo>
                  <a:pt x="47843" y="1172"/>
                </a:lnTo>
                <a:lnTo>
                  <a:pt x="50772" y="684"/>
                </a:lnTo>
                <a:lnTo>
                  <a:pt x="53897" y="293"/>
                </a:lnTo>
                <a:lnTo>
                  <a:pt x="56924" y="97"/>
                </a:lnTo>
                <a:lnTo>
                  <a:pt x="59951" y="0"/>
                </a:lnTo>
                <a:lnTo>
                  <a:pt x="59951" y="0"/>
                </a:lnTo>
                <a:lnTo>
                  <a:pt x="63075" y="97"/>
                </a:lnTo>
                <a:lnTo>
                  <a:pt x="66102" y="293"/>
                </a:lnTo>
                <a:lnTo>
                  <a:pt x="69031" y="684"/>
                </a:lnTo>
                <a:lnTo>
                  <a:pt x="72058" y="1172"/>
                </a:lnTo>
                <a:lnTo>
                  <a:pt x="74890" y="1954"/>
                </a:lnTo>
                <a:lnTo>
                  <a:pt x="77721" y="2638"/>
                </a:lnTo>
                <a:lnTo>
                  <a:pt x="80553" y="3615"/>
                </a:lnTo>
                <a:lnTo>
                  <a:pt x="83287" y="4788"/>
                </a:lnTo>
                <a:lnTo>
                  <a:pt x="85923" y="5960"/>
                </a:lnTo>
                <a:lnTo>
                  <a:pt x="88462" y="7231"/>
                </a:lnTo>
                <a:lnTo>
                  <a:pt x="91098" y="8697"/>
                </a:lnTo>
                <a:lnTo>
                  <a:pt x="93539" y="10260"/>
                </a:lnTo>
                <a:lnTo>
                  <a:pt x="95882" y="12019"/>
                </a:lnTo>
                <a:lnTo>
                  <a:pt x="98030" y="13680"/>
                </a:lnTo>
                <a:lnTo>
                  <a:pt x="100276" y="15635"/>
                </a:lnTo>
                <a:lnTo>
                  <a:pt x="102327" y="17589"/>
                </a:lnTo>
                <a:lnTo>
                  <a:pt x="104279" y="19739"/>
                </a:lnTo>
                <a:lnTo>
                  <a:pt x="106232" y="21889"/>
                </a:lnTo>
                <a:lnTo>
                  <a:pt x="107990" y="24136"/>
                </a:lnTo>
                <a:lnTo>
                  <a:pt x="109650" y="26384"/>
                </a:lnTo>
                <a:lnTo>
                  <a:pt x="111310" y="28925"/>
                </a:lnTo>
                <a:lnTo>
                  <a:pt x="112676" y="31465"/>
                </a:lnTo>
                <a:lnTo>
                  <a:pt x="113946" y="34006"/>
                </a:lnTo>
                <a:lnTo>
                  <a:pt x="115215" y="36644"/>
                </a:lnTo>
                <a:lnTo>
                  <a:pt x="116289" y="39381"/>
                </a:lnTo>
                <a:lnTo>
                  <a:pt x="117266" y="42117"/>
                </a:lnTo>
                <a:lnTo>
                  <a:pt x="118047" y="45048"/>
                </a:lnTo>
                <a:lnTo>
                  <a:pt x="118730" y="47882"/>
                </a:lnTo>
                <a:lnTo>
                  <a:pt x="119218" y="50912"/>
                </a:lnTo>
                <a:lnTo>
                  <a:pt x="119609" y="53843"/>
                </a:lnTo>
                <a:lnTo>
                  <a:pt x="119902" y="56970"/>
                </a:lnTo>
                <a:lnTo>
                  <a:pt x="120000" y="59999"/>
                </a:lnTo>
                <a:lnTo>
                  <a:pt x="120000" y="59999"/>
                </a:lnTo>
                <a:close/>
              </a:path>
            </a:pathLst>
          </a:custGeom>
          <a:solidFill>
            <a:srgbClr val="FF7A54"/>
          </a:solidFill>
          <a:ln>
            <a:noFill/>
          </a:ln>
        </p:spPr>
        <p:txBody>
          <a:bodyPr lIns="64794" tIns="32397" rIns="64794" bIns="32397" anchor="ctr"/>
          <a:lstStyle/>
          <a:p>
            <a:pPr algn="ctr" defTabSz="647700">
              <a:defRPr/>
            </a:pPr>
            <a:endParaRPr sz="1300" kern="0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46" name="矩形: 圆角 38"/>
          <p:cNvSpPr/>
          <p:nvPr/>
        </p:nvSpPr>
        <p:spPr>
          <a:xfrm>
            <a:off x="9138285" y="1962785"/>
            <a:ext cx="2153920" cy="389890"/>
          </a:xfrm>
          <a:prstGeom prst="roundRect">
            <a:avLst>
              <a:gd name="adj" fmla="val 50000"/>
            </a:avLst>
          </a:prstGeom>
          <a:solidFill>
            <a:srgbClr val="EB223D">
              <a:lumMod val="100000"/>
            </a:srgbClr>
          </a:solidFill>
          <a:ln>
            <a:noFill/>
          </a:ln>
        </p:spPr>
        <p:txBody>
          <a:bodyPr wrap="none" lIns="64784" tIns="32383" rIns="64784" bIns="32383" anchor="ctr" anchorCtr="0"/>
          <a:lstStyle/>
          <a:p>
            <a:pPr algn="ctr" defTabSz="647700">
              <a:defRPr/>
            </a:pPr>
            <a:r>
              <a:rPr lang="zh-CN" altLang="en-US" sz="1400" b="1" kern="0" dirty="0" smtClean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rPr>
              <a:t>党员示范岗（社团活动）</a:t>
            </a:r>
          </a:p>
        </p:txBody>
      </p:sp>
      <p:sp>
        <p:nvSpPr>
          <p:cNvPr id="147" name="任意多边形: 形状 39"/>
          <p:cNvSpPr/>
          <p:nvPr/>
        </p:nvSpPr>
        <p:spPr>
          <a:xfrm>
            <a:off x="9797415" y="1767840"/>
            <a:ext cx="776605" cy="18161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9880" y="0"/>
                </a:moveTo>
                <a:lnTo>
                  <a:pt x="66447" y="84172"/>
                </a:lnTo>
                <a:lnTo>
                  <a:pt x="64335" y="29352"/>
                </a:lnTo>
                <a:lnTo>
                  <a:pt x="67660" y="20719"/>
                </a:lnTo>
                <a:lnTo>
                  <a:pt x="52250" y="20719"/>
                </a:lnTo>
                <a:lnTo>
                  <a:pt x="55574" y="29352"/>
                </a:lnTo>
                <a:lnTo>
                  <a:pt x="53508" y="84172"/>
                </a:lnTo>
                <a:lnTo>
                  <a:pt x="40119" y="0"/>
                </a:lnTo>
                <a:lnTo>
                  <a:pt x="40119" y="0"/>
                </a:lnTo>
                <a:lnTo>
                  <a:pt x="37918" y="1007"/>
                </a:lnTo>
                <a:lnTo>
                  <a:pt x="35761" y="2158"/>
                </a:lnTo>
                <a:lnTo>
                  <a:pt x="33695" y="3453"/>
                </a:lnTo>
                <a:lnTo>
                  <a:pt x="31628" y="4892"/>
                </a:lnTo>
                <a:lnTo>
                  <a:pt x="29651" y="6474"/>
                </a:lnTo>
                <a:lnTo>
                  <a:pt x="27719" y="8057"/>
                </a:lnTo>
                <a:lnTo>
                  <a:pt x="25788" y="10071"/>
                </a:lnTo>
                <a:lnTo>
                  <a:pt x="23991" y="12086"/>
                </a:lnTo>
                <a:lnTo>
                  <a:pt x="22193" y="14244"/>
                </a:lnTo>
                <a:lnTo>
                  <a:pt x="20441" y="16546"/>
                </a:lnTo>
                <a:lnTo>
                  <a:pt x="18734" y="19136"/>
                </a:lnTo>
                <a:lnTo>
                  <a:pt x="17117" y="21870"/>
                </a:lnTo>
                <a:lnTo>
                  <a:pt x="15589" y="24748"/>
                </a:lnTo>
                <a:lnTo>
                  <a:pt x="14062" y="27769"/>
                </a:lnTo>
                <a:lnTo>
                  <a:pt x="12669" y="31223"/>
                </a:lnTo>
                <a:lnTo>
                  <a:pt x="11321" y="34676"/>
                </a:lnTo>
                <a:lnTo>
                  <a:pt x="9973" y="38273"/>
                </a:lnTo>
                <a:lnTo>
                  <a:pt x="8760" y="42014"/>
                </a:lnTo>
                <a:lnTo>
                  <a:pt x="7592" y="46187"/>
                </a:lnTo>
                <a:lnTo>
                  <a:pt x="6514" y="50503"/>
                </a:lnTo>
                <a:lnTo>
                  <a:pt x="5481" y="54964"/>
                </a:lnTo>
                <a:lnTo>
                  <a:pt x="4582" y="59712"/>
                </a:lnTo>
                <a:lnTo>
                  <a:pt x="3773" y="64604"/>
                </a:lnTo>
                <a:lnTo>
                  <a:pt x="2965" y="69784"/>
                </a:lnTo>
                <a:lnTo>
                  <a:pt x="2291" y="75251"/>
                </a:lnTo>
                <a:lnTo>
                  <a:pt x="1662" y="80863"/>
                </a:lnTo>
                <a:lnTo>
                  <a:pt x="1168" y="86762"/>
                </a:lnTo>
                <a:lnTo>
                  <a:pt x="763" y="92949"/>
                </a:lnTo>
                <a:lnTo>
                  <a:pt x="449" y="99280"/>
                </a:lnTo>
                <a:lnTo>
                  <a:pt x="224" y="105899"/>
                </a:lnTo>
                <a:lnTo>
                  <a:pt x="44" y="112805"/>
                </a:lnTo>
                <a:lnTo>
                  <a:pt x="0" y="119999"/>
                </a:lnTo>
                <a:lnTo>
                  <a:pt x="120000" y="119999"/>
                </a:lnTo>
                <a:lnTo>
                  <a:pt x="120000" y="119999"/>
                </a:lnTo>
                <a:lnTo>
                  <a:pt x="119955" y="112805"/>
                </a:lnTo>
                <a:lnTo>
                  <a:pt x="119775" y="105899"/>
                </a:lnTo>
                <a:lnTo>
                  <a:pt x="119550" y="99280"/>
                </a:lnTo>
                <a:lnTo>
                  <a:pt x="119191" y="92949"/>
                </a:lnTo>
                <a:lnTo>
                  <a:pt x="118742" y="86762"/>
                </a:lnTo>
                <a:lnTo>
                  <a:pt x="118247" y="80863"/>
                </a:lnTo>
                <a:lnTo>
                  <a:pt x="117708" y="75251"/>
                </a:lnTo>
                <a:lnTo>
                  <a:pt x="117034" y="69784"/>
                </a:lnTo>
                <a:lnTo>
                  <a:pt x="116226" y="64604"/>
                </a:lnTo>
                <a:lnTo>
                  <a:pt x="115372" y="59712"/>
                </a:lnTo>
                <a:lnTo>
                  <a:pt x="114473" y="54964"/>
                </a:lnTo>
                <a:lnTo>
                  <a:pt x="113485" y="50503"/>
                </a:lnTo>
                <a:lnTo>
                  <a:pt x="112317" y="46187"/>
                </a:lnTo>
                <a:lnTo>
                  <a:pt x="111194" y="42014"/>
                </a:lnTo>
                <a:lnTo>
                  <a:pt x="109981" y="38273"/>
                </a:lnTo>
                <a:lnTo>
                  <a:pt x="108678" y="34676"/>
                </a:lnTo>
                <a:lnTo>
                  <a:pt x="107330" y="31079"/>
                </a:lnTo>
                <a:lnTo>
                  <a:pt x="105892" y="27769"/>
                </a:lnTo>
                <a:lnTo>
                  <a:pt x="104410" y="24748"/>
                </a:lnTo>
                <a:lnTo>
                  <a:pt x="102792" y="21870"/>
                </a:lnTo>
                <a:lnTo>
                  <a:pt x="101220" y="19136"/>
                </a:lnTo>
                <a:lnTo>
                  <a:pt x="99558" y="16546"/>
                </a:lnTo>
                <a:lnTo>
                  <a:pt x="97806" y="14244"/>
                </a:lnTo>
                <a:lnTo>
                  <a:pt x="96008" y="12086"/>
                </a:lnTo>
                <a:lnTo>
                  <a:pt x="94122" y="10071"/>
                </a:lnTo>
                <a:lnTo>
                  <a:pt x="92280" y="8057"/>
                </a:lnTo>
                <a:lnTo>
                  <a:pt x="90303" y="6474"/>
                </a:lnTo>
                <a:lnTo>
                  <a:pt x="88326" y="4892"/>
                </a:lnTo>
                <a:lnTo>
                  <a:pt x="86304" y="3453"/>
                </a:lnTo>
                <a:lnTo>
                  <a:pt x="84238" y="2158"/>
                </a:lnTo>
                <a:lnTo>
                  <a:pt x="82081" y="1007"/>
                </a:lnTo>
                <a:lnTo>
                  <a:pt x="79880" y="0"/>
                </a:lnTo>
                <a:lnTo>
                  <a:pt x="79880" y="0"/>
                </a:lnTo>
                <a:close/>
              </a:path>
            </a:pathLst>
          </a:custGeom>
          <a:solidFill>
            <a:srgbClr val="FF7A54"/>
          </a:solidFill>
          <a:ln>
            <a:noFill/>
          </a:ln>
        </p:spPr>
        <p:txBody>
          <a:bodyPr lIns="64794" tIns="32397" rIns="64794" bIns="32397" anchor="ctr"/>
          <a:lstStyle/>
          <a:p>
            <a:pPr algn="ctr" defTabSz="647700">
              <a:defRPr/>
            </a:pPr>
            <a:endParaRPr sz="1300" kern="0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48" name="任意多边形: 形状 40"/>
          <p:cNvSpPr/>
          <p:nvPr/>
        </p:nvSpPr>
        <p:spPr>
          <a:xfrm>
            <a:off x="10016490" y="1519555"/>
            <a:ext cx="358775" cy="269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9999"/>
                </a:moveTo>
                <a:lnTo>
                  <a:pt x="120000" y="59999"/>
                </a:lnTo>
                <a:lnTo>
                  <a:pt x="119902" y="63029"/>
                </a:lnTo>
                <a:lnTo>
                  <a:pt x="119609" y="66156"/>
                </a:lnTo>
                <a:lnTo>
                  <a:pt x="119218" y="69185"/>
                </a:lnTo>
                <a:lnTo>
                  <a:pt x="118730" y="72117"/>
                </a:lnTo>
                <a:lnTo>
                  <a:pt x="118047" y="75048"/>
                </a:lnTo>
                <a:lnTo>
                  <a:pt x="117266" y="77882"/>
                </a:lnTo>
                <a:lnTo>
                  <a:pt x="116289" y="80716"/>
                </a:lnTo>
                <a:lnTo>
                  <a:pt x="115215" y="83355"/>
                </a:lnTo>
                <a:lnTo>
                  <a:pt x="113946" y="85993"/>
                </a:lnTo>
                <a:lnTo>
                  <a:pt x="112676" y="88631"/>
                </a:lnTo>
                <a:lnTo>
                  <a:pt x="111310" y="91074"/>
                </a:lnTo>
                <a:lnTo>
                  <a:pt x="109650" y="93615"/>
                </a:lnTo>
                <a:lnTo>
                  <a:pt x="107990" y="95863"/>
                </a:lnTo>
                <a:lnTo>
                  <a:pt x="106232" y="98208"/>
                </a:lnTo>
                <a:lnTo>
                  <a:pt x="104279" y="100358"/>
                </a:lnTo>
                <a:lnTo>
                  <a:pt x="102327" y="102410"/>
                </a:lnTo>
                <a:lnTo>
                  <a:pt x="100276" y="104462"/>
                </a:lnTo>
                <a:lnTo>
                  <a:pt x="98030" y="106319"/>
                </a:lnTo>
                <a:lnTo>
                  <a:pt x="95882" y="108175"/>
                </a:lnTo>
                <a:lnTo>
                  <a:pt x="93539" y="109739"/>
                </a:lnTo>
                <a:lnTo>
                  <a:pt x="91098" y="111302"/>
                </a:lnTo>
                <a:lnTo>
                  <a:pt x="88462" y="112768"/>
                </a:lnTo>
                <a:lnTo>
                  <a:pt x="85923" y="114136"/>
                </a:lnTo>
                <a:lnTo>
                  <a:pt x="83287" y="115211"/>
                </a:lnTo>
                <a:lnTo>
                  <a:pt x="80553" y="116384"/>
                </a:lnTo>
                <a:lnTo>
                  <a:pt x="77721" y="117361"/>
                </a:lnTo>
                <a:lnTo>
                  <a:pt x="74890" y="118045"/>
                </a:lnTo>
                <a:lnTo>
                  <a:pt x="72058" y="118827"/>
                </a:lnTo>
                <a:lnTo>
                  <a:pt x="69031" y="119315"/>
                </a:lnTo>
                <a:lnTo>
                  <a:pt x="66102" y="119706"/>
                </a:lnTo>
                <a:lnTo>
                  <a:pt x="63075" y="119902"/>
                </a:lnTo>
                <a:lnTo>
                  <a:pt x="59951" y="119999"/>
                </a:lnTo>
                <a:lnTo>
                  <a:pt x="59951" y="119999"/>
                </a:lnTo>
                <a:lnTo>
                  <a:pt x="56924" y="119902"/>
                </a:lnTo>
                <a:lnTo>
                  <a:pt x="53897" y="119706"/>
                </a:lnTo>
                <a:lnTo>
                  <a:pt x="50772" y="119315"/>
                </a:lnTo>
                <a:lnTo>
                  <a:pt x="47843" y="118827"/>
                </a:lnTo>
                <a:lnTo>
                  <a:pt x="44914" y="118045"/>
                </a:lnTo>
                <a:lnTo>
                  <a:pt x="42082" y="117361"/>
                </a:lnTo>
                <a:lnTo>
                  <a:pt x="39251" y="116384"/>
                </a:lnTo>
                <a:lnTo>
                  <a:pt x="36615" y="115211"/>
                </a:lnTo>
                <a:lnTo>
                  <a:pt x="33978" y="114136"/>
                </a:lnTo>
                <a:lnTo>
                  <a:pt x="31342" y="112768"/>
                </a:lnTo>
                <a:lnTo>
                  <a:pt x="28901" y="111302"/>
                </a:lnTo>
                <a:lnTo>
                  <a:pt x="26460" y="109739"/>
                </a:lnTo>
                <a:lnTo>
                  <a:pt x="24117" y="108175"/>
                </a:lnTo>
                <a:lnTo>
                  <a:pt x="21773" y="106319"/>
                </a:lnTo>
                <a:lnTo>
                  <a:pt x="19723" y="104462"/>
                </a:lnTo>
                <a:lnTo>
                  <a:pt x="17575" y="102410"/>
                </a:lnTo>
                <a:lnTo>
                  <a:pt x="15524" y="100358"/>
                </a:lnTo>
                <a:lnTo>
                  <a:pt x="13669" y="98208"/>
                </a:lnTo>
                <a:lnTo>
                  <a:pt x="11814" y="95863"/>
                </a:lnTo>
                <a:lnTo>
                  <a:pt x="10252" y="93615"/>
                </a:lnTo>
                <a:lnTo>
                  <a:pt x="8689" y="91074"/>
                </a:lnTo>
                <a:lnTo>
                  <a:pt x="7225" y="88631"/>
                </a:lnTo>
                <a:lnTo>
                  <a:pt x="5858" y="85993"/>
                </a:lnTo>
                <a:lnTo>
                  <a:pt x="4784" y="83355"/>
                </a:lnTo>
                <a:lnTo>
                  <a:pt x="3612" y="80716"/>
                </a:lnTo>
                <a:lnTo>
                  <a:pt x="2636" y="77882"/>
                </a:lnTo>
                <a:lnTo>
                  <a:pt x="1952" y="75048"/>
                </a:lnTo>
                <a:lnTo>
                  <a:pt x="1171" y="72117"/>
                </a:lnTo>
                <a:lnTo>
                  <a:pt x="683" y="69185"/>
                </a:lnTo>
                <a:lnTo>
                  <a:pt x="292" y="66156"/>
                </a:lnTo>
                <a:lnTo>
                  <a:pt x="97" y="63029"/>
                </a:lnTo>
                <a:lnTo>
                  <a:pt x="0" y="59999"/>
                </a:lnTo>
                <a:lnTo>
                  <a:pt x="0" y="59999"/>
                </a:lnTo>
                <a:lnTo>
                  <a:pt x="97" y="56970"/>
                </a:lnTo>
                <a:lnTo>
                  <a:pt x="292" y="53843"/>
                </a:lnTo>
                <a:lnTo>
                  <a:pt x="683" y="50912"/>
                </a:lnTo>
                <a:lnTo>
                  <a:pt x="1171" y="47882"/>
                </a:lnTo>
                <a:lnTo>
                  <a:pt x="1952" y="45048"/>
                </a:lnTo>
                <a:lnTo>
                  <a:pt x="2636" y="42117"/>
                </a:lnTo>
                <a:lnTo>
                  <a:pt x="3612" y="39381"/>
                </a:lnTo>
                <a:lnTo>
                  <a:pt x="4784" y="36644"/>
                </a:lnTo>
                <a:lnTo>
                  <a:pt x="5858" y="34006"/>
                </a:lnTo>
                <a:lnTo>
                  <a:pt x="7225" y="31465"/>
                </a:lnTo>
                <a:lnTo>
                  <a:pt x="8689" y="28925"/>
                </a:lnTo>
                <a:lnTo>
                  <a:pt x="10252" y="26384"/>
                </a:lnTo>
                <a:lnTo>
                  <a:pt x="11814" y="24136"/>
                </a:lnTo>
                <a:lnTo>
                  <a:pt x="13669" y="21889"/>
                </a:lnTo>
                <a:lnTo>
                  <a:pt x="15524" y="19739"/>
                </a:lnTo>
                <a:lnTo>
                  <a:pt x="17575" y="17589"/>
                </a:lnTo>
                <a:lnTo>
                  <a:pt x="19723" y="15635"/>
                </a:lnTo>
                <a:lnTo>
                  <a:pt x="21773" y="13680"/>
                </a:lnTo>
                <a:lnTo>
                  <a:pt x="24117" y="12019"/>
                </a:lnTo>
                <a:lnTo>
                  <a:pt x="26460" y="10260"/>
                </a:lnTo>
                <a:lnTo>
                  <a:pt x="28901" y="8697"/>
                </a:lnTo>
                <a:lnTo>
                  <a:pt x="31342" y="7231"/>
                </a:lnTo>
                <a:lnTo>
                  <a:pt x="33978" y="5960"/>
                </a:lnTo>
                <a:lnTo>
                  <a:pt x="36615" y="4788"/>
                </a:lnTo>
                <a:lnTo>
                  <a:pt x="39251" y="3615"/>
                </a:lnTo>
                <a:lnTo>
                  <a:pt x="42082" y="2638"/>
                </a:lnTo>
                <a:lnTo>
                  <a:pt x="44914" y="1954"/>
                </a:lnTo>
                <a:lnTo>
                  <a:pt x="47843" y="1172"/>
                </a:lnTo>
                <a:lnTo>
                  <a:pt x="50772" y="684"/>
                </a:lnTo>
                <a:lnTo>
                  <a:pt x="53897" y="293"/>
                </a:lnTo>
                <a:lnTo>
                  <a:pt x="56924" y="97"/>
                </a:lnTo>
                <a:lnTo>
                  <a:pt x="59951" y="0"/>
                </a:lnTo>
                <a:lnTo>
                  <a:pt x="59951" y="0"/>
                </a:lnTo>
                <a:lnTo>
                  <a:pt x="63075" y="97"/>
                </a:lnTo>
                <a:lnTo>
                  <a:pt x="66102" y="293"/>
                </a:lnTo>
                <a:lnTo>
                  <a:pt x="69031" y="684"/>
                </a:lnTo>
                <a:lnTo>
                  <a:pt x="72058" y="1172"/>
                </a:lnTo>
                <a:lnTo>
                  <a:pt x="74890" y="1954"/>
                </a:lnTo>
                <a:lnTo>
                  <a:pt x="77721" y="2638"/>
                </a:lnTo>
                <a:lnTo>
                  <a:pt x="80553" y="3615"/>
                </a:lnTo>
                <a:lnTo>
                  <a:pt x="83287" y="4788"/>
                </a:lnTo>
                <a:lnTo>
                  <a:pt x="85923" y="5960"/>
                </a:lnTo>
                <a:lnTo>
                  <a:pt x="88462" y="7231"/>
                </a:lnTo>
                <a:lnTo>
                  <a:pt x="91098" y="8697"/>
                </a:lnTo>
                <a:lnTo>
                  <a:pt x="93539" y="10260"/>
                </a:lnTo>
                <a:lnTo>
                  <a:pt x="95882" y="12019"/>
                </a:lnTo>
                <a:lnTo>
                  <a:pt x="98030" y="13680"/>
                </a:lnTo>
                <a:lnTo>
                  <a:pt x="100276" y="15635"/>
                </a:lnTo>
                <a:lnTo>
                  <a:pt x="102327" y="17589"/>
                </a:lnTo>
                <a:lnTo>
                  <a:pt x="104279" y="19739"/>
                </a:lnTo>
                <a:lnTo>
                  <a:pt x="106232" y="21889"/>
                </a:lnTo>
                <a:lnTo>
                  <a:pt x="107990" y="24136"/>
                </a:lnTo>
                <a:lnTo>
                  <a:pt x="109650" y="26384"/>
                </a:lnTo>
                <a:lnTo>
                  <a:pt x="111310" y="28925"/>
                </a:lnTo>
                <a:lnTo>
                  <a:pt x="112676" y="31465"/>
                </a:lnTo>
                <a:lnTo>
                  <a:pt x="113946" y="34006"/>
                </a:lnTo>
                <a:lnTo>
                  <a:pt x="115215" y="36644"/>
                </a:lnTo>
                <a:lnTo>
                  <a:pt x="116289" y="39381"/>
                </a:lnTo>
                <a:lnTo>
                  <a:pt x="117266" y="42117"/>
                </a:lnTo>
                <a:lnTo>
                  <a:pt x="118047" y="45048"/>
                </a:lnTo>
                <a:lnTo>
                  <a:pt x="118730" y="47882"/>
                </a:lnTo>
                <a:lnTo>
                  <a:pt x="119218" y="50912"/>
                </a:lnTo>
                <a:lnTo>
                  <a:pt x="119609" y="53843"/>
                </a:lnTo>
                <a:lnTo>
                  <a:pt x="119902" y="56970"/>
                </a:lnTo>
                <a:lnTo>
                  <a:pt x="120000" y="59999"/>
                </a:lnTo>
                <a:lnTo>
                  <a:pt x="120000" y="59999"/>
                </a:lnTo>
                <a:close/>
              </a:path>
            </a:pathLst>
          </a:custGeom>
          <a:solidFill>
            <a:srgbClr val="FF7A54"/>
          </a:solidFill>
          <a:ln>
            <a:noFill/>
          </a:ln>
        </p:spPr>
        <p:txBody>
          <a:bodyPr lIns="64794" tIns="32397" rIns="64794" bIns="32397" anchor="ctr"/>
          <a:lstStyle/>
          <a:p>
            <a:pPr algn="ctr" defTabSz="647700">
              <a:defRPr/>
            </a:pPr>
            <a:endParaRPr sz="1300" kern="0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39940" name="Picture 4" descr="C:\Users\Administrator\AppData\Roaming\Tencent\Users\249861221\QQ\WinTemp\RichOle\XNG@`$F4}2KF5F6`P1))3%G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CE1">
                  <a:alpha val="100000"/>
                </a:srgbClr>
              </a:clrFrom>
              <a:clrTo>
                <a:srgbClr val="EEECE1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5325" y="2495550"/>
            <a:ext cx="1165225" cy="356235"/>
          </a:xfrm>
          <a:prstGeom prst="rect">
            <a:avLst/>
          </a:prstGeom>
          <a:noFill/>
        </p:spPr>
      </p:pic>
      <p:grpSp>
        <p:nvGrpSpPr>
          <p:cNvPr id="20" name="组合 19"/>
          <p:cNvGrpSpPr/>
          <p:nvPr/>
        </p:nvGrpSpPr>
        <p:grpSpPr>
          <a:xfrm>
            <a:off x="4108450" y="2753360"/>
            <a:ext cx="1691005" cy="2520315"/>
            <a:chOff x="6470" y="4469"/>
            <a:chExt cx="2084" cy="3630"/>
          </a:xfrm>
        </p:grpSpPr>
        <p:sp>
          <p:nvSpPr>
            <p:cNvPr id="136" name="左大括号 135"/>
            <p:cNvSpPr/>
            <p:nvPr/>
          </p:nvSpPr>
          <p:spPr>
            <a:xfrm>
              <a:off x="6470" y="4469"/>
              <a:ext cx="340" cy="3175"/>
            </a:xfrm>
            <a:prstGeom prst="leftBrac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9938" name="Picture 2" descr="C:\Users\Administrator\AppData\Roaming\Tencent\Users\249861221\QQ\WinTemp\RichOle\3[ZP9V_YC1DSKJ%PJ{_`5NC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EEECE1">
                    <a:alpha val="100000"/>
                  </a:srgbClr>
                </a:clrFrom>
                <a:clrTo>
                  <a:srgbClr val="EEECE1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67" y="5149"/>
              <a:ext cx="1575" cy="435"/>
            </a:xfrm>
            <a:prstGeom prst="rect">
              <a:avLst/>
            </a:prstGeom>
            <a:noFill/>
          </p:spPr>
        </p:pic>
        <p:pic>
          <p:nvPicPr>
            <p:cNvPr id="39939" name="Picture 3" descr="C:\Users\Administrator\AppData\Roaming\Tencent\Users\249861221\QQ\WinTemp\RichOle\}37$OFJ[SU45D6U$5D(8IXE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EEE9DE">
                    <a:alpha val="100000"/>
                  </a:srgbClr>
                </a:clrFrom>
                <a:clrTo>
                  <a:srgbClr val="EEE9DE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67" y="6170"/>
              <a:ext cx="1665" cy="525"/>
            </a:xfrm>
            <a:prstGeom prst="rect">
              <a:avLst/>
            </a:prstGeom>
            <a:noFill/>
          </p:spPr>
        </p:pic>
        <p:pic>
          <p:nvPicPr>
            <p:cNvPr id="39941" name="Picture 5" descr="C:\Users\Administrator\AppData\Roaming\Tencent\Users\249861221\QQ\WinTemp\RichOle\17JAR3_CP(8)7NIX0Z}CFGV.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EFE9DF">
                    <a:alpha val="100000"/>
                  </a:srgbClr>
                </a:clrFrom>
                <a:clrTo>
                  <a:srgbClr val="EFE9DF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54" y="7191"/>
              <a:ext cx="1800" cy="435"/>
            </a:xfrm>
            <a:prstGeom prst="rect">
              <a:avLst/>
            </a:prstGeom>
            <a:noFill/>
          </p:spPr>
        </p:pic>
        <p:sp>
          <p:nvSpPr>
            <p:cNvPr id="151" name="矩形: 圆角 23"/>
            <p:cNvSpPr/>
            <p:nvPr/>
          </p:nvSpPr>
          <p:spPr>
            <a:xfrm>
              <a:off x="6924" y="4582"/>
              <a:ext cx="1567" cy="560"/>
            </a:xfrm>
            <a:prstGeom prst="roundRect">
              <a:avLst>
                <a:gd name="adj" fmla="val 50000"/>
              </a:avLst>
            </a:prstGeom>
            <a:solidFill>
              <a:srgbClr val="F5992D">
                <a:lumMod val="100000"/>
              </a:srgbClr>
            </a:solidFill>
            <a:ln>
              <a:noFill/>
            </a:ln>
          </p:spPr>
          <p:txBody>
            <a:bodyPr wrap="none" lIns="64784" tIns="32383" rIns="64784" bIns="32383" anchor="ctr" anchorCtr="0"/>
            <a:lstStyle/>
            <a:p>
              <a:pPr algn="ctr" defTabSz="647700">
                <a:defRPr/>
              </a:pPr>
              <a:r>
                <a:rPr lang="zh-CN" altLang="en-US" sz="1400" b="1" kern="0" dirty="0" smtClean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rPr>
                <a:t>语文组</a:t>
              </a:r>
            </a:p>
          </p:txBody>
        </p:sp>
        <p:sp>
          <p:nvSpPr>
            <p:cNvPr id="152" name="矩形: 圆角 23"/>
            <p:cNvSpPr/>
            <p:nvPr/>
          </p:nvSpPr>
          <p:spPr>
            <a:xfrm>
              <a:off x="6924" y="5543"/>
              <a:ext cx="1567" cy="560"/>
            </a:xfrm>
            <a:prstGeom prst="roundRect">
              <a:avLst>
                <a:gd name="adj" fmla="val 50000"/>
              </a:avLst>
            </a:prstGeom>
            <a:solidFill>
              <a:srgbClr val="00CC99"/>
            </a:solidFill>
            <a:ln>
              <a:noFill/>
            </a:ln>
          </p:spPr>
          <p:txBody>
            <a:bodyPr wrap="none" lIns="64784" tIns="32383" rIns="64784" bIns="32383" anchor="ctr" anchorCtr="0"/>
            <a:lstStyle/>
            <a:p>
              <a:pPr algn="ctr" defTabSz="647700">
                <a:defRPr/>
              </a:pPr>
              <a:r>
                <a:rPr lang="zh-CN" altLang="en-US" sz="1400" b="1" kern="0" dirty="0" smtClean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rPr>
                <a:t>数学组</a:t>
              </a:r>
            </a:p>
          </p:txBody>
        </p:sp>
        <p:sp>
          <p:nvSpPr>
            <p:cNvPr id="153" name="矩形: 圆角 23"/>
            <p:cNvSpPr/>
            <p:nvPr/>
          </p:nvSpPr>
          <p:spPr>
            <a:xfrm>
              <a:off x="6924" y="6654"/>
              <a:ext cx="1567" cy="560"/>
            </a:xfrm>
            <a:prstGeom prst="roundRect">
              <a:avLst>
                <a:gd name="adj" fmla="val 50000"/>
              </a:avLst>
            </a:prstGeom>
            <a:solidFill>
              <a:srgbClr val="CD3B27"/>
            </a:solidFill>
            <a:ln>
              <a:noFill/>
            </a:ln>
          </p:spPr>
          <p:txBody>
            <a:bodyPr wrap="none" lIns="64784" tIns="32383" rIns="64784" bIns="32383" anchor="ctr" anchorCtr="0"/>
            <a:lstStyle/>
            <a:p>
              <a:pPr algn="ctr" defTabSz="647700">
                <a:defRPr/>
              </a:pPr>
              <a:r>
                <a:rPr lang="zh-CN" altLang="en-US" sz="1400" b="1" kern="0" dirty="0" smtClean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rPr>
                <a:t>英语组</a:t>
              </a:r>
            </a:p>
          </p:txBody>
        </p:sp>
        <p:sp>
          <p:nvSpPr>
            <p:cNvPr id="154" name="矩形: 圆角 23"/>
            <p:cNvSpPr/>
            <p:nvPr/>
          </p:nvSpPr>
          <p:spPr>
            <a:xfrm>
              <a:off x="6924" y="7599"/>
              <a:ext cx="1562" cy="500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none" lIns="64784" tIns="32383" rIns="64784" bIns="32383" anchor="ctr" anchorCtr="0"/>
            <a:lstStyle/>
            <a:p>
              <a:pPr algn="ctr" defTabSz="647700">
                <a:defRPr/>
              </a:pPr>
              <a:r>
                <a:rPr lang="zh-CN" altLang="en-US" sz="1200" b="1" kern="0" dirty="0" smtClean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rPr>
                <a:t>术科组</a:t>
              </a:r>
            </a:p>
          </p:txBody>
        </p:sp>
      </p:grpSp>
      <p:sp>
        <p:nvSpPr>
          <p:cNvPr id="156" name="TextBox 155"/>
          <p:cNvSpPr txBox="1"/>
          <p:nvPr/>
        </p:nvSpPr>
        <p:spPr>
          <a:xfrm>
            <a:off x="543646" y="892492"/>
            <a:ext cx="3933190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dirty="0" smtClean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构建纵横网络</a:t>
            </a: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40930" y="5299075"/>
            <a:ext cx="2934335" cy="141033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945" name="Picture 9" descr="G:\省级课题中期评估\沙龙研讨，头脑风暴\主题论坛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38920" y="2543810"/>
            <a:ext cx="1998980" cy="26060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946" name="Picture 10" descr="G:\新基础展板素材（薛家小学）\学科育人价值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84010" y="2582545"/>
            <a:ext cx="1951355" cy="120713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947" name="Picture 11" descr="D:\用户目录\我的文档\Tencent Files\249861221\FileRecv\5(1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84010" y="3950335"/>
            <a:ext cx="1951355" cy="119761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5" name="任意多边形: 形状 25"/>
          <p:cNvSpPr/>
          <p:nvPr/>
        </p:nvSpPr>
        <p:spPr>
          <a:xfrm>
            <a:off x="1084124" y="5084594"/>
            <a:ext cx="278182" cy="20865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9999"/>
                </a:moveTo>
                <a:lnTo>
                  <a:pt x="120000" y="59999"/>
                </a:lnTo>
                <a:lnTo>
                  <a:pt x="119902" y="63029"/>
                </a:lnTo>
                <a:lnTo>
                  <a:pt x="119609" y="66156"/>
                </a:lnTo>
                <a:lnTo>
                  <a:pt x="119218" y="69185"/>
                </a:lnTo>
                <a:lnTo>
                  <a:pt x="118730" y="72117"/>
                </a:lnTo>
                <a:lnTo>
                  <a:pt x="118047" y="75048"/>
                </a:lnTo>
                <a:lnTo>
                  <a:pt x="117266" y="77882"/>
                </a:lnTo>
                <a:lnTo>
                  <a:pt x="116289" y="80716"/>
                </a:lnTo>
                <a:lnTo>
                  <a:pt x="115215" y="83355"/>
                </a:lnTo>
                <a:lnTo>
                  <a:pt x="113946" y="85993"/>
                </a:lnTo>
                <a:lnTo>
                  <a:pt x="112676" y="88631"/>
                </a:lnTo>
                <a:lnTo>
                  <a:pt x="111310" y="91074"/>
                </a:lnTo>
                <a:lnTo>
                  <a:pt x="109650" y="93615"/>
                </a:lnTo>
                <a:lnTo>
                  <a:pt x="107990" y="95863"/>
                </a:lnTo>
                <a:lnTo>
                  <a:pt x="106232" y="98208"/>
                </a:lnTo>
                <a:lnTo>
                  <a:pt x="104279" y="100358"/>
                </a:lnTo>
                <a:lnTo>
                  <a:pt x="102327" y="102410"/>
                </a:lnTo>
                <a:lnTo>
                  <a:pt x="100276" y="104462"/>
                </a:lnTo>
                <a:lnTo>
                  <a:pt x="98030" y="106319"/>
                </a:lnTo>
                <a:lnTo>
                  <a:pt x="95882" y="108175"/>
                </a:lnTo>
                <a:lnTo>
                  <a:pt x="93539" y="109739"/>
                </a:lnTo>
                <a:lnTo>
                  <a:pt x="91098" y="111302"/>
                </a:lnTo>
                <a:lnTo>
                  <a:pt x="88462" y="112768"/>
                </a:lnTo>
                <a:lnTo>
                  <a:pt x="85923" y="114136"/>
                </a:lnTo>
                <a:lnTo>
                  <a:pt x="83287" y="115211"/>
                </a:lnTo>
                <a:lnTo>
                  <a:pt x="80553" y="116384"/>
                </a:lnTo>
                <a:lnTo>
                  <a:pt x="77721" y="117361"/>
                </a:lnTo>
                <a:lnTo>
                  <a:pt x="74890" y="118045"/>
                </a:lnTo>
                <a:lnTo>
                  <a:pt x="72058" y="118827"/>
                </a:lnTo>
                <a:lnTo>
                  <a:pt x="69031" y="119315"/>
                </a:lnTo>
                <a:lnTo>
                  <a:pt x="66102" y="119706"/>
                </a:lnTo>
                <a:lnTo>
                  <a:pt x="63075" y="119902"/>
                </a:lnTo>
                <a:lnTo>
                  <a:pt x="59951" y="119999"/>
                </a:lnTo>
                <a:lnTo>
                  <a:pt x="59951" y="119999"/>
                </a:lnTo>
                <a:lnTo>
                  <a:pt x="56924" y="119902"/>
                </a:lnTo>
                <a:lnTo>
                  <a:pt x="53897" y="119706"/>
                </a:lnTo>
                <a:lnTo>
                  <a:pt x="50772" y="119315"/>
                </a:lnTo>
                <a:lnTo>
                  <a:pt x="47843" y="118827"/>
                </a:lnTo>
                <a:lnTo>
                  <a:pt x="44914" y="118045"/>
                </a:lnTo>
                <a:lnTo>
                  <a:pt x="42082" y="117361"/>
                </a:lnTo>
                <a:lnTo>
                  <a:pt x="39251" y="116384"/>
                </a:lnTo>
                <a:lnTo>
                  <a:pt x="36615" y="115211"/>
                </a:lnTo>
                <a:lnTo>
                  <a:pt x="33978" y="114136"/>
                </a:lnTo>
                <a:lnTo>
                  <a:pt x="31342" y="112768"/>
                </a:lnTo>
                <a:lnTo>
                  <a:pt x="28901" y="111302"/>
                </a:lnTo>
                <a:lnTo>
                  <a:pt x="26460" y="109739"/>
                </a:lnTo>
                <a:lnTo>
                  <a:pt x="24117" y="108175"/>
                </a:lnTo>
                <a:lnTo>
                  <a:pt x="21773" y="106319"/>
                </a:lnTo>
                <a:lnTo>
                  <a:pt x="19723" y="104462"/>
                </a:lnTo>
                <a:lnTo>
                  <a:pt x="17575" y="102410"/>
                </a:lnTo>
                <a:lnTo>
                  <a:pt x="15524" y="100358"/>
                </a:lnTo>
                <a:lnTo>
                  <a:pt x="13669" y="98208"/>
                </a:lnTo>
                <a:lnTo>
                  <a:pt x="11814" y="95863"/>
                </a:lnTo>
                <a:lnTo>
                  <a:pt x="10252" y="93615"/>
                </a:lnTo>
                <a:lnTo>
                  <a:pt x="8689" y="91074"/>
                </a:lnTo>
                <a:lnTo>
                  <a:pt x="7225" y="88631"/>
                </a:lnTo>
                <a:lnTo>
                  <a:pt x="5858" y="85993"/>
                </a:lnTo>
                <a:lnTo>
                  <a:pt x="4784" y="83355"/>
                </a:lnTo>
                <a:lnTo>
                  <a:pt x="3612" y="80716"/>
                </a:lnTo>
                <a:lnTo>
                  <a:pt x="2636" y="77882"/>
                </a:lnTo>
                <a:lnTo>
                  <a:pt x="1952" y="75048"/>
                </a:lnTo>
                <a:lnTo>
                  <a:pt x="1171" y="72117"/>
                </a:lnTo>
                <a:lnTo>
                  <a:pt x="683" y="69185"/>
                </a:lnTo>
                <a:lnTo>
                  <a:pt x="292" y="66156"/>
                </a:lnTo>
                <a:lnTo>
                  <a:pt x="97" y="63029"/>
                </a:lnTo>
                <a:lnTo>
                  <a:pt x="0" y="59999"/>
                </a:lnTo>
                <a:lnTo>
                  <a:pt x="0" y="59999"/>
                </a:lnTo>
                <a:lnTo>
                  <a:pt x="97" y="56970"/>
                </a:lnTo>
                <a:lnTo>
                  <a:pt x="292" y="53843"/>
                </a:lnTo>
                <a:lnTo>
                  <a:pt x="683" y="50912"/>
                </a:lnTo>
                <a:lnTo>
                  <a:pt x="1171" y="47882"/>
                </a:lnTo>
                <a:lnTo>
                  <a:pt x="1952" y="45048"/>
                </a:lnTo>
                <a:lnTo>
                  <a:pt x="2636" y="42117"/>
                </a:lnTo>
                <a:lnTo>
                  <a:pt x="3612" y="39381"/>
                </a:lnTo>
                <a:lnTo>
                  <a:pt x="4784" y="36644"/>
                </a:lnTo>
                <a:lnTo>
                  <a:pt x="5858" y="34006"/>
                </a:lnTo>
                <a:lnTo>
                  <a:pt x="7225" y="31465"/>
                </a:lnTo>
                <a:lnTo>
                  <a:pt x="8689" y="28925"/>
                </a:lnTo>
                <a:lnTo>
                  <a:pt x="10252" y="26384"/>
                </a:lnTo>
                <a:lnTo>
                  <a:pt x="11814" y="24136"/>
                </a:lnTo>
                <a:lnTo>
                  <a:pt x="13669" y="21889"/>
                </a:lnTo>
                <a:lnTo>
                  <a:pt x="15524" y="19739"/>
                </a:lnTo>
                <a:lnTo>
                  <a:pt x="17575" y="17589"/>
                </a:lnTo>
                <a:lnTo>
                  <a:pt x="19723" y="15635"/>
                </a:lnTo>
                <a:lnTo>
                  <a:pt x="21773" y="13680"/>
                </a:lnTo>
                <a:lnTo>
                  <a:pt x="24117" y="12019"/>
                </a:lnTo>
                <a:lnTo>
                  <a:pt x="26460" y="10260"/>
                </a:lnTo>
                <a:lnTo>
                  <a:pt x="28901" y="8697"/>
                </a:lnTo>
                <a:lnTo>
                  <a:pt x="31342" y="7231"/>
                </a:lnTo>
                <a:lnTo>
                  <a:pt x="33978" y="5960"/>
                </a:lnTo>
                <a:lnTo>
                  <a:pt x="36615" y="4788"/>
                </a:lnTo>
                <a:lnTo>
                  <a:pt x="39251" y="3615"/>
                </a:lnTo>
                <a:lnTo>
                  <a:pt x="42082" y="2638"/>
                </a:lnTo>
                <a:lnTo>
                  <a:pt x="44914" y="1954"/>
                </a:lnTo>
                <a:lnTo>
                  <a:pt x="47843" y="1172"/>
                </a:lnTo>
                <a:lnTo>
                  <a:pt x="50772" y="684"/>
                </a:lnTo>
                <a:lnTo>
                  <a:pt x="53897" y="293"/>
                </a:lnTo>
                <a:lnTo>
                  <a:pt x="56924" y="97"/>
                </a:lnTo>
                <a:lnTo>
                  <a:pt x="59951" y="0"/>
                </a:lnTo>
                <a:lnTo>
                  <a:pt x="59951" y="0"/>
                </a:lnTo>
                <a:lnTo>
                  <a:pt x="63075" y="97"/>
                </a:lnTo>
                <a:lnTo>
                  <a:pt x="66102" y="293"/>
                </a:lnTo>
                <a:lnTo>
                  <a:pt x="69031" y="684"/>
                </a:lnTo>
                <a:lnTo>
                  <a:pt x="72058" y="1172"/>
                </a:lnTo>
                <a:lnTo>
                  <a:pt x="74890" y="1954"/>
                </a:lnTo>
                <a:lnTo>
                  <a:pt x="77721" y="2638"/>
                </a:lnTo>
                <a:lnTo>
                  <a:pt x="80553" y="3615"/>
                </a:lnTo>
                <a:lnTo>
                  <a:pt x="83287" y="4788"/>
                </a:lnTo>
                <a:lnTo>
                  <a:pt x="85923" y="5960"/>
                </a:lnTo>
                <a:lnTo>
                  <a:pt x="88462" y="7231"/>
                </a:lnTo>
                <a:lnTo>
                  <a:pt x="91098" y="8697"/>
                </a:lnTo>
                <a:lnTo>
                  <a:pt x="93539" y="10260"/>
                </a:lnTo>
                <a:lnTo>
                  <a:pt x="95882" y="12019"/>
                </a:lnTo>
                <a:lnTo>
                  <a:pt x="98030" y="13680"/>
                </a:lnTo>
                <a:lnTo>
                  <a:pt x="100276" y="15635"/>
                </a:lnTo>
                <a:lnTo>
                  <a:pt x="102327" y="17589"/>
                </a:lnTo>
                <a:lnTo>
                  <a:pt x="104279" y="19739"/>
                </a:lnTo>
                <a:lnTo>
                  <a:pt x="106232" y="21889"/>
                </a:lnTo>
                <a:lnTo>
                  <a:pt x="107990" y="24136"/>
                </a:lnTo>
                <a:lnTo>
                  <a:pt x="109650" y="26384"/>
                </a:lnTo>
                <a:lnTo>
                  <a:pt x="111310" y="28925"/>
                </a:lnTo>
                <a:lnTo>
                  <a:pt x="112676" y="31465"/>
                </a:lnTo>
                <a:lnTo>
                  <a:pt x="113946" y="34006"/>
                </a:lnTo>
                <a:lnTo>
                  <a:pt x="115215" y="36644"/>
                </a:lnTo>
                <a:lnTo>
                  <a:pt x="116289" y="39381"/>
                </a:lnTo>
                <a:lnTo>
                  <a:pt x="117266" y="42117"/>
                </a:lnTo>
                <a:lnTo>
                  <a:pt x="118047" y="45048"/>
                </a:lnTo>
                <a:lnTo>
                  <a:pt x="118730" y="47882"/>
                </a:lnTo>
                <a:lnTo>
                  <a:pt x="119218" y="50912"/>
                </a:lnTo>
                <a:lnTo>
                  <a:pt x="119609" y="53843"/>
                </a:lnTo>
                <a:lnTo>
                  <a:pt x="119902" y="56970"/>
                </a:lnTo>
                <a:lnTo>
                  <a:pt x="120000" y="59999"/>
                </a:lnTo>
                <a:lnTo>
                  <a:pt x="120000" y="59999"/>
                </a:lnTo>
                <a:close/>
              </a:path>
            </a:pathLst>
          </a:custGeom>
          <a:solidFill>
            <a:srgbClr val="FF7A54"/>
          </a:solidFill>
          <a:ln>
            <a:noFill/>
          </a:ln>
        </p:spPr>
        <p:txBody>
          <a:bodyPr lIns="64794" tIns="32397" rIns="64794" bIns="32397" anchor="ctr"/>
          <a:lstStyle/>
          <a:p>
            <a:pPr algn="ctr" defTabSz="647700">
              <a:defRPr/>
            </a:pPr>
            <a:endParaRPr sz="1300" kern="0" dirty="0" smtClean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84" grpId="0" bldLvl="0" animBg="1"/>
      <p:bldP spid="86" grpId="0" bldLvl="0" animBg="1"/>
      <p:bldP spid="90" grpId="0" bldLvl="0" animBg="1"/>
      <p:bldP spid="98" grpId="0" bldLvl="0" animBg="1"/>
      <p:bldP spid="99" grpId="0" bldLvl="0" animBg="1"/>
      <p:bldP spid="100" grpId="0" bldLvl="0" animBg="1"/>
      <p:bldP spid="101" grpId="0" bldLvl="0" animBg="1"/>
      <p:bldP spid="102" grpId="0" bldLvl="0" animBg="1"/>
      <p:bldP spid="103" grpId="0" bldLvl="0" animBg="1"/>
      <p:bldP spid="128" grpId="0" bldLvl="0" animBg="1"/>
      <p:bldP spid="129" grpId="0" bldLvl="0" animBg="1"/>
      <p:bldP spid="130" grpId="0" bldLvl="0" animBg="1"/>
      <p:bldP spid="143" grpId="0" bldLvl="0" animBg="1"/>
      <p:bldP spid="144" grpId="0" bldLvl="0" animBg="1"/>
      <p:bldP spid="145" grpId="0" bldLvl="0" animBg="1"/>
      <p:bldP spid="146" grpId="0" bldLvl="0" animBg="1"/>
      <p:bldP spid="147" grpId="0" bldLvl="0" animBg="1"/>
      <p:bldP spid="148" grpId="0" bldLvl="0" animBg="1"/>
      <p:bldP spid="156" grpId="0" bldLvl="0" animBg="1"/>
      <p:bldP spid="8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075591" y="241902"/>
            <a:ext cx="447611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1.打造品牌党员工程，树立党员旗帜。</a:t>
            </a:r>
            <a:endParaRPr lang="en-US" altLang="zh-CN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005070" y="2692400"/>
            <a:ext cx="1847850" cy="160210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搭建平台</a:t>
            </a:r>
          </a:p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外化成长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755775" y="1899920"/>
            <a:ext cx="3903345" cy="1305560"/>
            <a:chOff x="2765" y="2992"/>
            <a:chExt cx="6147" cy="2056"/>
          </a:xfrm>
        </p:grpSpPr>
        <p:sp>
          <p:nvSpPr>
            <p:cNvPr id="14" name="任意多边形 13"/>
            <p:cNvSpPr/>
            <p:nvPr/>
          </p:nvSpPr>
          <p:spPr>
            <a:xfrm>
              <a:off x="6872" y="2992"/>
              <a:ext cx="2041" cy="2057"/>
            </a:xfrm>
            <a:custGeom>
              <a:avLst/>
              <a:gdLst>
                <a:gd name="connsiteX0" fmla="*/ 4077146 w 4229778"/>
                <a:gd name="connsiteY0" fmla="*/ 2483128 h 4236914"/>
                <a:gd name="connsiteX1" fmla="*/ 4229778 w 4229778"/>
                <a:gd name="connsiteY1" fmla="*/ 2483128 h 4236914"/>
                <a:gd name="connsiteX2" fmla="*/ 4219362 w 4229778"/>
                <a:gd name="connsiteY2" fmla="*/ 2551377 h 4236914"/>
                <a:gd name="connsiteX3" fmla="*/ 2495141 w 4229778"/>
                <a:gd name="connsiteY3" fmla="*/ 4233021 h 4236914"/>
                <a:gd name="connsiteX4" fmla="*/ 2465953 w 4229778"/>
                <a:gd name="connsiteY4" fmla="*/ 4236914 h 4236914"/>
                <a:gd name="connsiteX5" fmla="*/ 2465953 w 4229778"/>
                <a:gd name="connsiteY5" fmla="*/ 4084652 h 4236914"/>
                <a:gd name="connsiteX6" fmla="*/ 2468402 w 4229778"/>
                <a:gd name="connsiteY6" fmla="*/ 4084325 h 4236914"/>
                <a:gd name="connsiteX7" fmla="*/ 4071376 w 4229778"/>
                <a:gd name="connsiteY7" fmla="*/ 2520934 h 4236914"/>
                <a:gd name="connsiteX8" fmla="*/ 0 w 4229778"/>
                <a:gd name="connsiteY8" fmla="*/ 2483128 h 4236914"/>
                <a:gd name="connsiteX9" fmla="*/ 152633 w 4229778"/>
                <a:gd name="connsiteY9" fmla="*/ 2483128 h 4236914"/>
                <a:gd name="connsiteX10" fmla="*/ 158402 w 4229778"/>
                <a:gd name="connsiteY10" fmla="*/ 2520934 h 4236914"/>
                <a:gd name="connsiteX11" fmla="*/ 1591922 w 4229778"/>
                <a:gd name="connsiteY11" fmla="*/ 4046344 h 4236914"/>
                <a:gd name="connsiteX12" fmla="*/ 1729353 w 4229778"/>
                <a:gd name="connsiteY12" fmla="*/ 4077148 h 4236914"/>
                <a:gd name="connsiteX13" fmla="*/ 1729353 w 4229778"/>
                <a:gd name="connsiteY13" fmla="*/ 4231837 h 4236914"/>
                <a:gd name="connsiteX14" fmla="*/ 1552366 w 4229778"/>
                <a:gd name="connsiteY14" fmla="*/ 4192167 h 4236914"/>
                <a:gd name="connsiteX15" fmla="*/ 10416 w 4229778"/>
                <a:gd name="connsiteY15" fmla="*/ 2551377 h 4236914"/>
                <a:gd name="connsiteX16" fmla="*/ 1729353 w 4229778"/>
                <a:gd name="connsiteY16" fmla="*/ 5078 h 4236914"/>
                <a:gd name="connsiteX17" fmla="*/ 1729353 w 4229778"/>
                <a:gd name="connsiteY17" fmla="*/ 159767 h 4236914"/>
                <a:gd name="connsiteX18" fmla="*/ 1591922 w 4229778"/>
                <a:gd name="connsiteY18" fmla="*/ 190570 h 4236914"/>
                <a:gd name="connsiteX19" fmla="*/ 158402 w 4229778"/>
                <a:gd name="connsiteY19" fmla="*/ 1715980 h 4236914"/>
                <a:gd name="connsiteX20" fmla="*/ 153740 w 4229778"/>
                <a:gd name="connsiteY20" fmla="*/ 1746528 h 4236914"/>
                <a:gd name="connsiteX21" fmla="*/ 1108 w 4229778"/>
                <a:gd name="connsiteY21" fmla="*/ 1746528 h 4236914"/>
                <a:gd name="connsiteX22" fmla="*/ 10416 w 4229778"/>
                <a:gd name="connsiteY22" fmla="*/ 1685537 h 4236914"/>
                <a:gd name="connsiteX23" fmla="*/ 1552366 w 4229778"/>
                <a:gd name="connsiteY23" fmla="*/ 44747 h 4236914"/>
                <a:gd name="connsiteX24" fmla="*/ 2465953 w 4229778"/>
                <a:gd name="connsiteY24" fmla="*/ 0 h 4236914"/>
                <a:gd name="connsiteX25" fmla="*/ 2495141 w 4229778"/>
                <a:gd name="connsiteY25" fmla="*/ 3893 h 4236914"/>
                <a:gd name="connsiteX26" fmla="*/ 4219362 w 4229778"/>
                <a:gd name="connsiteY26" fmla="*/ 1685537 h 4236914"/>
                <a:gd name="connsiteX27" fmla="*/ 4228670 w 4229778"/>
                <a:gd name="connsiteY27" fmla="*/ 1746528 h 4236914"/>
                <a:gd name="connsiteX28" fmla="*/ 4076038 w 4229778"/>
                <a:gd name="connsiteY28" fmla="*/ 1746528 h 4236914"/>
                <a:gd name="connsiteX29" fmla="*/ 4071376 w 4229778"/>
                <a:gd name="connsiteY29" fmla="*/ 1715980 h 4236914"/>
                <a:gd name="connsiteX30" fmla="*/ 2468402 w 4229778"/>
                <a:gd name="connsiteY30" fmla="*/ 152589 h 4236914"/>
                <a:gd name="connsiteX31" fmla="*/ 2465953 w 4229778"/>
                <a:gd name="connsiteY31" fmla="*/ 152263 h 4236914"/>
                <a:gd name="connsiteX0-1" fmla="*/ 4077146 w 4229778"/>
                <a:gd name="connsiteY0-2" fmla="*/ 2483128 h 4236914"/>
                <a:gd name="connsiteX1-3" fmla="*/ 4229778 w 4229778"/>
                <a:gd name="connsiteY1-4" fmla="*/ 2483128 h 4236914"/>
                <a:gd name="connsiteX2-5" fmla="*/ 4219362 w 4229778"/>
                <a:gd name="connsiteY2-6" fmla="*/ 2551377 h 4236914"/>
                <a:gd name="connsiteX3-7" fmla="*/ 2495141 w 4229778"/>
                <a:gd name="connsiteY3-8" fmla="*/ 4233021 h 4236914"/>
                <a:gd name="connsiteX4-9" fmla="*/ 2465953 w 4229778"/>
                <a:gd name="connsiteY4-10" fmla="*/ 4236914 h 4236914"/>
                <a:gd name="connsiteX5-11" fmla="*/ 2465953 w 4229778"/>
                <a:gd name="connsiteY5-12" fmla="*/ 4084652 h 4236914"/>
                <a:gd name="connsiteX6-13" fmla="*/ 2468402 w 4229778"/>
                <a:gd name="connsiteY6-14" fmla="*/ 4084325 h 4236914"/>
                <a:gd name="connsiteX7-15" fmla="*/ 4071376 w 4229778"/>
                <a:gd name="connsiteY7-16" fmla="*/ 2520934 h 4236914"/>
                <a:gd name="connsiteX8-17" fmla="*/ 4077146 w 4229778"/>
                <a:gd name="connsiteY8-18" fmla="*/ 2483128 h 4236914"/>
                <a:gd name="connsiteX9-19" fmla="*/ 0 w 4229778"/>
                <a:gd name="connsiteY9-20" fmla="*/ 2483128 h 4236914"/>
                <a:gd name="connsiteX10-21" fmla="*/ 152633 w 4229778"/>
                <a:gd name="connsiteY10-22" fmla="*/ 2483128 h 4236914"/>
                <a:gd name="connsiteX11-23" fmla="*/ 1591922 w 4229778"/>
                <a:gd name="connsiteY11-24" fmla="*/ 4046344 h 4236914"/>
                <a:gd name="connsiteX12-25" fmla="*/ 1729353 w 4229778"/>
                <a:gd name="connsiteY12-26" fmla="*/ 4077148 h 4236914"/>
                <a:gd name="connsiteX13-27" fmla="*/ 1729353 w 4229778"/>
                <a:gd name="connsiteY13-28" fmla="*/ 4231837 h 4236914"/>
                <a:gd name="connsiteX14-29" fmla="*/ 1552366 w 4229778"/>
                <a:gd name="connsiteY14-30" fmla="*/ 4192167 h 4236914"/>
                <a:gd name="connsiteX15-31" fmla="*/ 10416 w 4229778"/>
                <a:gd name="connsiteY15-32" fmla="*/ 2551377 h 4236914"/>
                <a:gd name="connsiteX16-33" fmla="*/ 0 w 4229778"/>
                <a:gd name="connsiteY16-34" fmla="*/ 2483128 h 4236914"/>
                <a:gd name="connsiteX17-35" fmla="*/ 1729353 w 4229778"/>
                <a:gd name="connsiteY17-36" fmla="*/ 5078 h 4236914"/>
                <a:gd name="connsiteX18-37" fmla="*/ 1729353 w 4229778"/>
                <a:gd name="connsiteY18-38" fmla="*/ 159767 h 4236914"/>
                <a:gd name="connsiteX19-39" fmla="*/ 1591922 w 4229778"/>
                <a:gd name="connsiteY19-40" fmla="*/ 190570 h 4236914"/>
                <a:gd name="connsiteX20-41" fmla="*/ 158402 w 4229778"/>
                <a:gd name="connsiteY20-42" fmla="*/ 1715980 h 4236914"/>
                <a:gd name="connsiteX21-43" fmla="*/ 153740 w 4229778"/>
                <a:gd name="connsiteY21-44" fmla="*/ 1746528 h 4236914"/>
                <a:gd name="connsiteX22-45" fmla="*/ 1108 w 4229778"/>
                <a:gd name="connsiteY22-46" fmla="*/ 1746528 h 4236914"/>
                <a:gd name="connsiteX23-47" fmla="*/ 10416 w 4229778"/>
                <a:gd name="connsiteY23-48" fmla="*/ 1685537 h 4236914"/>
                <a:gd name="connsiteX24-49" fmla="*/ 1552366 w 4229778"/>
                <a:gd name="connsiteY24-50" fmla="*/ 44747 h 4236914"/>
                <a:gd name="connsiteX25-51" fmla="*/ 1729353 w 4229778"/>
                <a:gd name="connsiteY25-52" fmla="*/ 5078 h 4236914"/>
                <a:gd name="connsiteX26-53" fmla="*/ 2465953 w 4229778"/>
                <a:gd name="connsiteY26-54" fmla="*/ 0 h 4236914"/>
                <a:gd name="connsiteX27-55" fmla="*/ 2495141 w 4229778"/>
                <a:gd name="connsiteY27-56" fmla="*/ 3893 h 4236914"/>
                <a:gd name="connsiteX28-57" fmla="*/ 4219362 w 4229778"/>
                <a:gd name="connsiteY28-58" fmla="*/ 1685537 h 4236914"/>
                <a:gd name="connsiteX29-59" fmla="*/ 4228670 w 4229778"/>
                <a:gd name="connsiteY29-60" fmla="*/ 1746528 h 4236914"/>
                <a:gd name="connsiteX30-61" fmla="*/ 4076038 w 4229778"/>
                <a:gd name="connsiteY30-62" fmla="*/ 1746528 h 4236914"/>
                <a:gd name="connsiteX31-63" fmla="*/ 4071376 w 4229778"/>
                <a:gd name="connsiteY31-64" fmla="*/ 1715980 h 4236914"/>
                <a:gd name="connsiteX32" fmla="*/ 2468402 w 4229778"/>
                <a:gd name="connsiteY32" fmla="*/ 152589 h 4236914"/>
                <a:gd name="connsiteX33" fmla="*/ 2465953 w 4229778"/>
                <a:gd name="connsiteY33" fmla="*/ 152263 h 4236914"/>
                <a:gd name="connsiteX34" fmla="*/ 2465953 w 4229778"/>
                <a:gd name="connsiteY34" fmla="*/ 0 h 4236914"/>
                <a:gd name="connsiteX0-65" fmla="*/ 4077146 w 4229778"/>
                <a:gd name="connsiteY0-66" fmla="*/ 2483128 h 4236914"/>
                <a:gd name="connsiteX1-67" fmla="*/ 4229778 w 4229778"/>
                <a:gd name="connsiteY1-68" fmla="*/ 2483128 h 4236914"/>
                <a:gd name="connsiteX2-69" fmla="*/ 4219362 w 4229778"/>
                <a:gd name="connsiteY2-70" fmla="*/ 2551377 h 4236914"/>
                <a:gd name="connsiteX3-71" fmla="*/ 2495141 w 4229778"/>
                <a:gd name="connsiteY3-72" fmla="*/ 4233021 h 4236914"/>
                <a:gd name="connsiteX4-73" fmla="*/ 2465953 w 4229778"/>
                <a:gd name="connsiteY4-74" fmla="*/ 4236914 h 4236914"/>
                <a:gd name="connsiteX5-75" fmla="*/ 2465953 w 4229778"/>
                <a:gd name="connsiteY5-76" fmla="*/ 4084652 h 4236914"/>
                <a:gd name="connsiteX6-77" fmla="*/ 2468402 w 4229778"/>
                <a:gd name="connsiteY6-78" fmla="*/ 4084325 h 4236914"/>
                <a:gd name="connsiteX7-79" fmla="*/ 4071376 w 4229778"/>
                <a:gd name="connsiteY7-80" fmla="*/ 2520934 h 4236914"/>
                <a:gd name="connsiteX8-81" fmla="*/ 4077146 w 4229778"/>
                <a:gd name="connsiteY8-82" fmla="*/ 2483128 h 4236914"/>
                <a:gd name="connsiteX9-83" fmla="*/ 0 w 4229778"/>
                <a:gd name="connsiteY9-84" fmla="*/ 2483128 h 4236914"/>
                <a:gd name="connsiteX10-85" fmla="*/ 1591922 w 4229778"/>
                <a:gd name="connsiteY10-86" fmla="*/ 4046344 h 4236914"/>
                <a:gd name="connsiteX11-87" fmla="*/ 1729353 w 4229778"/>
                <a:gd name="connsiteY11-88" fmla="*/ 4077148 h 4236914"/>
                <a:gd name="connsiteX12-89" fmla="*/ 1729353 w 4229778"/>
                <a:gd name="connsiteY12-90" fmla="*/ 4231837 h 4236914"/>
                <a:gd name="connsiteX13-91" fmla="*/ 1552366 w 4229778"/>
                <a:gd name="connsiteY13-92" fmla="*/ 4192167 h 4236914"/>
                <a:gd name="connsiteX14-93" fmla="*/ 10416 w 4229778"/>
                <a:gd name="connsiteY14-94" fmla="*/ 2551377 h 4236914"/>
                <a:gd name="connsiteX15-95" fmla="*/ 0 w 4229778"/>
                <a:gd name="connsiteY15-96" fmla="*/ 2483128 h 4236914"/>
                <a:gd name="connsiteX16-97" fmla="*/ 1729353 w 4229778"/>
                <a:gd name="connsiteY16-98" fmla="*/ 5078 h 4236914"/>
                <a:gd name="connsiteX17-99" fmla="*/ 1729353 w 4229778"/>
                <a:gd name="connsiteY17-100" fmla="*/ 159767 h 4236914"/>
                <a:gd name="connsiteX18-101" fmla="*/ 1591922 w 4229778"/>
                <a:gd name="connsiteY18-102" fmla="*/ 190570 h 4236914"/>
                <a:gd name="connsiteX19-103" fmla="*/ 158402 w 4229778"/>
                <a:gd name="connsiteY19-104" fmla="*/ 1715980 h 4236914"/>
                <a:gd name="connsiteX20-105" fmla="*/ 153740 w 4229778"/>
                <a:gd name="connsiteY20-106" fmla="*/ 1746528 h 4236914"/>
                <a:gd name="connsiteX21-107" fmla="*/ 1108 w 4229778"/>
                <a:gd name="connsiteY21-108" fmla="*/ 1746528 h 4236914"/>
                <a:gd name="connsiteX22-109" fmla="*/ 10416 w 4229778"/>
                <a:gd name="connsiteY22-110" fmla="*/ 1685537 h 4236914"/>
                <a:gd name="connsiteX23-111" fmla="*/ 1552366 w 4229778"/>
                <a:gd name="connsiteY23-112" fmla="*/ 44747 h 4236914"/>
                <a:gd name="connsiteX24-113" fmla="*/ 1729353 w 4229778"/>
                <a:gd name="connsiteY24-114" fmla="*/ 5078 h 4236914"/>
                <a:gd name="connsiteX25-115" fmla="*/ 2465953 w 4229778"/>
                <a:gd name="connsiteY25-116" fmla="*/ 0 h 4236914"/>
                <a:gd name="connsiteX26-117" fmla="*/ 2495141 w 4229778"/>
                <a:gd name="connsiteY26-118" fmla="*/ 3893 h 4236914"/>
                <a:gd name="connsiteX27-119" fmla="*/ 4219362 w 4229778"/>
                <a:gd name="connsiteY27-120" fmla="*/ 1685537 h 4236914"/>
                <a:gd name="connsiteX28-121" fmla="*/ 4228670 w 4229778"/>
                <a:gd name="connsiteY28-122" fmla="*/ 1746528 h 4236914"/>
                <a:gd name="connsiteX29-123" fmla="*/ 4076038 w 4229778"/>
                <a:gd name="connsiteY29-124" fmla="*/ 1746528 h 4236914"/>
                <a:gd name="connsiteX30-125" fmla="*/ 4071376 w 4229778"/>
                <a:gd name="connsiteY30-126" fmla="*/ 1715980 h 4236914"/>
                <a:gd name="connsiteX31-127" fmla="*/ 2468402 w 4229778"/>
                <a:gd name="connsiteY31-128" fmla="*/ 152589 h 4236914"/>
                <a:gd name="connsiteX32-129" fmla="*/ 2465953 w 4229778"/>
                <a:gd name="connsiteY32-130" fmla="*/ 152263 h 4236914"/>
                <a:gd name="connsiteX33-131" fmla="*/ 2465953 w 4229778"/>
                <a:gd name="connsiteY33-132" fmla="*/ 0 h 4236914"/>
                <a:gd name="connsiteX0-133" fmla="*/ 4076038 w 4228670"/>
                <a:gd name="connsiteY0-134" fmla="*/ 2483128 h 4236914"/>
                <a:gd name="connsiteX1-135" fmla="*/ 4228670 w 4228670"/>
                <a:gd name="connsiteY1-136" fmla="*/ 2483128 h 4236914"/>
                <a:gd name="connsiteX2-137" fmla="*/ 4218254 w 4228670"/>
                <a:gd name="connsiteY2-138" fmla="*/ 2551377 h 4236914"/>
                <a:gd name="connsiteX3-139" fmla="*/ 2494033 w 4228670"/>
                <a:gd name="connsiteY3-140" fmla="*/ 4233021 h 4236914"/>
                <a:gd name="connsiteX4-141" fmla="*/ 2464845 w 4228670"/>
                <a:gd name="connsiteY4-142" fmla="*/ 4236914 h 4236914"/>
                <a:gd name="connsiteX5-143" fmla="*/ 2464845 w 4228670"/>
                <a:gd name="connsiteY5-144" fmla="*/ 4084652 h 4236914"/>
                <a:gd name="connsiteX6-145" fmla="*/ 2467294 w 4228670"/>
                <a:gd name="connsiteY6-146" fmla="*/ 4084325 h 4236914"/>
                <a:gd name="connsiteX7-147" fmla="*/ 4070268 w 4228670"/>
                <a:gd name="connsiteY7-148" fmla="*/ 2520934 h 4236914"/>
                <a:gd name="connsiteX8-149" fmla="*/ 4076038 w 4228670"/>
                <a:gd name="connsiteY8-150" fmla="*/ 2483128 h 4236914"/>
                <a:gd name="connsiteX9-151" fmla="*/ 9308 w 4228670"/>
                <a:gd name="connsiteY9-152" fmla="*/ 2551377 h 4236914"/>
                <a:gd name="connsiteX10-153" fmla="*/ 1590814 w 4228670"/>
                <a:gd name="connsiteY10-154" fmla="*/ 4046344 h 4236914"/>
                <a:gd name="connsiteX11-155" fmla="*/ 1728245 w 4228670"/>
                <a:gd name="connsiteY11-156" fmla="*/ 4077148 h 4236914"/>
                <a:gd name="connsiteX12-157" fmla="*/ 1728245 w 4228670"/>
                <a:gd name="connsiteY12-158" fmla="*/ 4231837 h 4236914"/>
                <a:gd name="connsiteX13-159" fmla="*/ 1551258 w 4228670"/>
                <a:gd name="connsiteY13-160" fmla="*/ 4192167 h 4236914"/>
                <a:gd name="connsiteX14-161" fmla="*/ 9308 w 4228670"/>
                <a:gd name="connsiteY14-162" fmla="*/ 2551377 h 4236914"/>
                <a:gd name="connsiteX15-163" fmla="*/ 1728245 w 4228670"/>
                <a:gd name="connsiteY15-164" fmla="*/ 5078 h 4236914"/>
                <a:gd name="connsiteX16-165" fmla="*/ 1728245 w 4228670"/>
                <a:gd name="connsiteY16-166" fmla="*/ 159767 h 4236914"/>
                <a:gd name="connsiteX17-167" fmla="*/ 1590814 w 4228670"/>
                <a:gd name="connsiteY17-168" fmla="*/ 190570 h 4236914"/>
                <a:gd name="connsiteX18-169" fmla="*/ 157294 w 4228670"/>
                <a:gd name="connsiteY18-170" fmla="*/ 1715980 h 4236914"/>
                <a:gd name="connsiteX19-171" fmla="*/ 152632 w 4228670"/>
                <a:gd name="connsiteY19-172" fmla="*/ 1746528 h 4236914"/>
                <a:gd name="connsiteX20-173" fmla="*/ 0 w 4228670"/>
                <a:gd name="connsiteY20-174" fmla="*/ 1746528 h 4236914"/>
                <a:gd name="connsiteX21-175" fmla="*/ 9308 w 4228670"/>
                <a:gd name="connsiteY21-176" fmla="*/ 1685537 h 4236914"/>
                <a:gd name="connsiteX22-177" fmla="*/ 1551258 w 4228670"/>
                <a:gd name="connsiteY22-178" fmla="*/ 44747 h 4236914"/>
                <a:gd name="connsiteX23-179" fmla="*/ 1728245 w 4228670"/>
                <a:gd name="connsiteY23-180" fmla="*/ 5078 h 4236914"/>
                <a:gd name="connsiteX24-181" fmla="*/ 2464845 w 4228670"/>
                <a:gd name="connsiteY24-182" fmla="*/ 0 h 4236914"/>
                <a:gd name="connsiteX25-183" fmla="*/ 2494033 w 4228670"/>
                <a:gd name="connsiteY25-184" fmla="*/ 3893 h 4236914"/>
                <a:gd name="connsiteX26-185" fmla="*/ 4218254 w 4228670"/>
                <a:gd name="connsiteY26-186" fmla="*/ 1685537 h 4236914"/>
                <a:gd name="connsiteX27-187" fmla="*/ 4227562 w 4228670"/>
                <a:gd name="connsiteY27-188" fmla="*/ 1746528 h 4236914"/>
                <a:gd name="connsiteX28-189" fmla="*/ 4074930 w 4228670"/>
                <a:gd name="connsiteY28-190" fmla="*/ 1746528 h 4236914"/>
                <a:gd name="connsiteX29-191" fmla="*/ 4070268 w 4228670"/>
                <a:gd name="connsiteY29-192" fmla="*/ 1715980 h 4236914"/>
                <a:gd name="connsiteX30-193" fmla="*/ 2467294 w 4228670"/>
                <a:gd name="connsiteY30-194" fmla="*/ 152589 h 4236914"/>
                <a:gd name="connsiteX31-195" fmla="*/ 2464845 w 4228670"/>
                <a:gd name="connsiteY31-196" fmla="*/ 152263 h 4236914"/>
                <a:gd name="connsiteX32-197" fmla="*/ 2464845 w 4228670"/>
                <a:gd name="connsiteY32-198" fmla="*/ 0 h 4236914"/>
                <a:gd name="connsiteX0-199" fmla="*/ 4076038 w 4228670"/>
                <a:gd name="connsiteY0-200" fmla="*/ 2483128 h 4236914"/>
                <a:gd name="connsiteX1-201" fmla="*/ 4228670 w 4228670"/>
                <a:gd name="connsiteY1-202" fmla="*/ 2483128 h 4236914"/>
                <a:gd name="connsiteX2-203" fmla="*/ 4218254 w 4228670"/>
                <a:gd name="connsiteY2-204" fmla="*/ 2551377 h 4236914"/>
                <a:gd name="connsiteX3-205" fmla="*/ 2494033 w 4228670"/>
                <a:gd name="connsiteY3-206" fmla="*/ 4233021 h 4236914"/>
                <a:gd name="connsiteX4-207" fmla="*/ 2464845 w 4228670"/>
                <a:gd name="connsiteY4-208" fmla="*/ 4236914 h 4236914"/>
                <a:gd name="connsiteX5-209" fmla="*/ 2464845 w 4228670"/>
                <a:gd name="connsiteY5-210" fmla="*/ 4084652 h 4236914"/>
                <a:gd name="connsiteX6-211" fmla="*/ 2467294 w 4228670"/>
                <a:gd name="connsiteY6-212" fmla="*/ 4084325 h 4236914"/>
                <a:gd name="connsiteX7-213" fmla="*/ 4070268 w 4228670"/>
                <a:gd name="connsiteY7-214" fmla="*/ 2520934 h 4236914"/>
                <a:gd name="connsiteX8-215" fmla="*/ 4076038 w 4228670"/>
                <a:gd name="connsiteY8-216" fmla="*/ 2483128 h 4236914"/>
                <a:gd name="connsiteX9-217" fmla="*/ 1551258 w 4228670"/>
                <a:gd name="connsiteY9-218" fmla="*/ 4192167 h 4236914"/>
                <a:gd name="connsiteX10-219" fmla="*/ 1590814 w 4228670"/>
                <a:gd name="connsiteY10-220" fmla="*/ 4046344 h 4236914"/>
                <a:gd name="connsiteX11-221" fmla="*/ 1728245 w 4228670"/>
                <a:gd name="connsiteY11-222" fmla="*/ 4077148 h 4236914"/>
                <a:gd name="connsiteX12-223" fmla="*/ 1728245 w 4228670"/>
                <a:gd name="connsiteY12-224" fmla="*/ 4231837 h 4236914"/>
                <a:gd name="connsiteX13-225" fmla="*/ 1551258 w 4228670"/>
                <a:gd name="connsiteY13-226" fmla="*/ 4192167 h 4236914"/>
                <a:gd name="connsiteX14-227" fmla="*/ 1728245 w 4228670"/>
                <a:gd name="connsiteY14-228" fmla="*/ 5078 h 4236914"/>
                <a:gd name="connsiteX15-229" fmla="*/ 1728245 w 4228670"/>
                <a:gd name="connsiteY15-230" fmla="*/ 159767 h 4236914"/>
                <a:gd name="connsiteX16-231" fmla="*/ 1590814 w 4228670"/>
                <a:gd name="connsiteY16-232" fmla="*/ 190570 h 4236914"/>
                <a:gd name="connsiteX17-233" fmla="*/ 157294 w 4228670"/>
                <a:gd name="connsiteY17-234" fmla="*/ 1715980 h 4236914"/>
                <a:gd name="connsiteX18-235" fmla="*/ 152632 w 4228670"/>
                <a:gd name="connsiteY18-236" fmla="*/ 1746528 h 4236914"/>
                <a:gd name="connsiteX19-237" fmla="*/ 0 w 4228670"/>
                <a:gd name="connsiteY19-238" fmla="*/ 1746528 h 4236914"/>
                <a:gd name="connsiteX20-239" fmla="*/ 9308 w 4228670"/>
                <a:gd name="connsiteY20-240" fmla="*/ 1685537 h 4236914"/>
                <a:gd name="connsiteX21-241" fmla="*/ 1551258 w 4228670"/>
                <a:gd name="connsiteY21-242" fmla="*/ 44747 h 4236914"/>
                <a:gd name="connsiteX22-243" fmla="*/ 1728245 w 4228670"/>
                <a:gd name="connsiteY22-244" fmla="*/ 5078 h 4236914"/>
                <a:gd name="connsiteX23-245" fmla="*/ 2464845 w 4228670"/>
                <a:gd name="connsiteY23-246" fmla="*/ 0 h 4236914"/>
                <a:gd name="connsiteX24-247" fmla="*/ 2494033 w 4228670"/>
                <a:gd name="connsiteY24-248" fmla="*/ 3893 h 4236914"/>
                <a:gd name="connsiteX25-249" fmla="*/ 4218254 w 4228670"/>
                <a:gd name="connsiteY25-250" fmla="*/ 1685537 h 4236914"/>
                <a:gd name="connsiteX26-251" fmla="*/ 4227562 w 4228670"/>
                <a:gd name="connsiteY26-252" fmla="*/ 1746528 h 4236914"/>
                <a:gd name="connsiteX27-253" fmla="*/ 4074930 w 4228670"/>
                <a:gd name="connsiteY27-254" fmla="*/ 1746528 h 4236914"/>
                <a:gd name="connsiteX28-255" fmla="*/ 4070268 w 4228670"/>
                <a:gd name="connsiteY28-256" fmla="*/ 1715980 h 4236914"/>
                <a:gd name="connsiteX29-257" fmla="*/ 2467294 w 4228670"/>
                <a:gd name="connsiteY29-258" fmla="*/ 152589 h 4236914"/>
                <a:gd name="connsiteX30-259" fmla="*/ 2464845 w 4228670"/>
                <a:gd name="connsiteY30-260" fmla="*/ 152263 h 4236914"/>
                <a:gd name="connsiteX31-261" fmla="*/ 2464845 w 4228670"/>
                <a:gd name="connsiteY31-262" fmla="*/ 0 h 4236914"/>
                <a:gd name="connsiteX0-263" fmla="*/ 4076038 w 4228670"/>
                <a:gd name="connsiteY0-264" fmla="*/ 2483128 h 4236914"/>
                <a:gd name="connsiteX1-265" fmla="*/ 4228670 w 4228670"/>
                <a:gd name="connsiteY1-266" fmla="*/ 2483128 h 4236914"/>
                <a:gd name="connsiteX2-267" fmla="*/ 4218254 w 4228670"/>
                <a:gd name="connsiteY2-268" fmla="*/ 2551377 h 4236914"/>
                <a:gd name="connsiteX3-269" fmla="*/ 2494033 w 4228670"/>
                <a:gd name="connsiteY3-270" fmla="*/ 4233021 h 4236914"/>
                <a:gd name="connsiteX4-271" fmla="*/ 2464845 w 4228670"/>
                <a:gd name="connsiteY4-272" fmla="*/ 4236914 h 4236914"/>
                <a:gd name="connsiteX5-273" fmla="*/ 2464845 w 4228670"/>
                <a:gd name="connsiteY5-274" fmla="*/ 4084652 h 4236914"/>
                <a:gd name="connsiteX6-275" fmla="*/ 2467294 w 4228670"/>
                <a:gd name="connsiteY6-276" fmla="*/ 4084325 h 4236914"/>
                <a:gd name="connsiteX7-277" fmla="*/ 4070268 w 4228670"/>
                <a:gd name="connsiteY7-278" fmla="*/ 2520934 h 4236914"/>
                <a:gd name="connsiteX8-279" fmla="*/ 4076038 w 4228670"/>
                <a:gd name="connsiteY8-280" fmla="*/ 2483128 h 4236914"/>
                <a:gd name="connsiteX9-281" fmla="*/ 1551258 w 4228670"/>
                <a:gd name="connsiteY9-282" fmla="*/ 4192167 h 4236914"/>
                <a:gd name="connsiteX10-283" fmla="*/ 1728245 w 4228670"/>
                <a:gd name="connsiteY10-284" fmla="*/ 4077148 h 4236914"/>
                <a:gd name="connsiteX11-285" fmla="*/ 1728245 w 4228670"/>
                <a:gd name="connsiteY11-286" fmla="*/ 4231837 h 4236914"/>
                <a:gd name="connsiteX12-287" fmla="*/ 1551258 w 4228670"/>
                <a:gd name="connsiteY12-288" fmla="*/ 4192167 h 4236914"/>
                <a:gd name="connsiteX13-289" fmla="*/ 1728245 w 4228670"/>
                <a:gd name="connsiteY13-290" fmla="*/ 5078 h 4236914"/>
                <a:gd name="connsiteX14-291" fmla="*/ 1728245 w 4228670"/>
                <a:gd name="connsiteY14-292" fmla="*/ 159767 h 4236914"/>
                <a:gd name="connsiteX15-293" fmla="*/ 1590814 w 4228670"/>
                <a:gd name="connsiteY15-294" fmla="*/ 190570 h 4236914"/>
                <a:gd name="connsiteX16-295" fmla="*/ 157294 w 4228670"/>
                <a:gd name="connsiteY16-296" fmla="*/ 1715980 h 4236914"/>
                <a:gd name="connsiteX17-297" fmla="*/ 152632 w 4228670"/>
                <a:gd name="connsiteY17-298" fmla="*/ 1746528 h 4236914"/>
                <a:gd name="connsiteX18-299" fmla="*/ 0 w 4228670"/>
                <a:gd name="connsiteY18-300" fmla="*/ 1746528 h 4236914"/>
                <a:gd name="connsiteX19-301" fmla="*/ 9308 w 4228670"/>
                <a:gd name="connsiteY19-302" fmla="*/ 1685537 h 4236914"/>
                <a:gd name="connsiteX20-303" fmla="*/ 1551258 w 4228670"/>
                <a:gd name="connsiteY20-304" fmla="*/ 44747 h 4236914"/>
                <a:gd name="connsiteX21-305" fmla="*/ 1728245 w 4228670"/>
                <a:gd name="connsiteY21-306" fmla="*/ 5078 h 4236914"/>
                <a:gd name="connsiteX22-307" fmla="*/ 2464845 w 4228670"/>
                <a:gd name="connsiteY22-308" fmla="*/ 0 h 4236914"/>
                <a:gd name="connsiteX23-309" fmla="*/ 2494033 w 4228670"/>
                <a:gd name="connsiteY23-310" fmla="*/ 3893 h 4236914"/>
                <a:gd name="connsiteX24-311" fmla="*/ 4218254 w 4228670"/>
                <a:gd name="connsiteY24-312" fmla="*/ 1685537 h 4236914"/>
                <a:gd name="connsiteX25-313" fmla="*/ 4227562 w 4228670"/>
                <a:gd name="connsiteY25-314" fmla="*/ 1746528 h 4236914"/>
                <a:gd name="connsiteX26-315" fmla="*/ 4074930 w 4228670"/>
                <a:gd name="connsiteY26-316" fmla="*/ 1746528 h 4236914"/>
                <a:gd name="connsiteX27-317" fmla="*/ 4070268 w 4228670"/>
                <a:gd name="connsiteY27-318" fmla="*/ 1715980 h 4236914"/>
                <a:gd name="connsiteX28-319" fmla="*/ 2467294 w 4228670"/>
                <a:gd name="connsiteY28-320" fmla="*/ 152589 h 4236914"/>
                <a:gd name="connsiteX29-321" fmla="*/ 2464845 w 4228670"/>
                <a:gd name="connsiteY29-322" fmla="*/ 152263 h 4236914"/>
                <a:gd name="connsiteX30-323" fmla="*/ 2464845 w 4228670"/>
                <a:gd name="connsiteY30-324" fmla="*/ 0 h 4236914"/>
                <a:gd name="connsiteX0-325" fmla="*/ 4076038 w 4228670"/>
                <a:gd name="connsiteY0-326" fmla="*/ 2483128 h 4236914"/>
                <a:gd name="connsiteX1-327" fmla="*/ 4228670 w 4228670"/>
                <a:gd name="connsiteY1-328" fmla="*/ 2483128 h 4236914"/>
                <a:gd name="connsiteX2-329" fmla="*/ 4218254 w 4228670"/>
                <a:gd name="connsiteY2-330" fmla="*/ 2551377 h 4236914"/>
                <a:gd name="connsiteX3-331" fmla="*/ 2494033 w 4228670"/>
                <a:gd name="connsiteY3-332" fmla="*/ 4233021 h 4236914"/>
                <a:gd name="connsiteX4-333" fmla="*/ 2464845 w 4228670"/>
                <a:gd name="connsiteY4-334" fmla="*/ 4236914 h 4236914"/>
                <a:gd name="connsiteX5-335" fmla="*/ 2464845 w 4228670"/>
                <a:gd name="connsiteY5-336" fmla="*/ 4084652 h 4236914"/>
                <a:gd name="connsiteX6-337" fmla="*/ 2467294 w 4228670"/>
                <a:gd name="connsiteY6-338" fmla="*/ 4084325 h 4236914"/>
                <a:gd name="connsiteX7-339" fmla="*/ 4070268 w 4228670"/>
                <a:gd name="connsiteY7-340" fmla="*/ 2520934 h 4236914"/>
                <a:gd name="connsiteX8-341" fmla="*/ 4076038 w 4228670"/>
                <a:gd name="connsiteY8-342" fmla="*/ 2483128 h 4236914"/>
                <a:gd name="connsiteX9-343" fmla="*/ 1551258 w 4228670"/>
                <a:gd name="connsiteY9-344" fmla="*/ 4192167 h 4236914"/>
                <a:gd name="connsiteX10-345" fmla="*/ 1728245 w 4228670"/>
                <a:gd name="connsiteY10-346" fmla="*/ 4231837 h 4236914"/>
                <a:gd name="connsiteX11-347" fmla="*/ 1551258 w 4228670"/>
                <a:gd name="connsiteY11-348" fmla="*/ 4192167 h 4236914"/>
                <a:gd name="connsiteX12-349" fmla="*/ 1728245 w 4228670"/>
                <a:gd name="connsiteY12-350" fmla="*/ 5078 h 4236914"/>
                <a:gd name="connsiteX13-351" fmla="*/ 1728245 w 4228670"/>
                <a:gd name="connsiteY13-352" fmla="*/ 159767 h 4236914"/>
                <a:gd name="connsiteX14-353" fmla="*/ 1590814 w 4228670"/>
                <a:gd name="connsiteY14-354" fmla="*/ 190570 h 4236914"/>
                <a:gd name="connsiteX15-355" fmla="*/ 157294 w 4228670"/>
                <a:gd name="connsiteY15-356" fmla="*/ 1715980 h 4236914"/>
                <a:gd name="connsiteX16-357" fmla="*/ 152632 w 4228670"/>
                <a:gd name="connsiteY16-358" fmla="*/ 1746528 h 4236914"/>
                <a:gd name="connsiteX17-359" fmla="*/ 0 w 4228670"/>
                <a:gd name="connsiteY17-360" fmla="*/ 1746528 h 4236914"/>
                <a:gd name="connsiteX18-361" fmla="*/ 9308 w 4228670"/>
                <a:gd name="connsiteY18-362" fmla="*/ 1685537 h 4236914"/>
                <a:gd name="connsiteX19-363" fmla="*/ 1551258 w 4228670"/>
                <a:gd name="connsiteY19-364" fmla="*/ 44747 h 4236914"/>
                <a:gd name="connsiteX20-365" fmla="*/ 1728245 w 4228670"/>
                <a:gd name="connsiteY20-366" fmla="*/ 5078 h 4236914"/>
                <a:gd name="connsiteX21-367" fmla="*/ 2464845 w 4228670"/>
                <a:gd name="connsiteY21-368" fmla="*/ 0 h 4236914"/>
                <a:gd name="connsiteX22-369" fmla="*/ 2494033 w 4228670"/>
                <a:gd name="connsiteY22-370" fmla="*/ 3893 h 4236914"/>
                <a:gd name="connsiteX23-371" fmla="*/ 4218254 w 4228670"/>
                <a:gd name="connsiteY23-372" fmla="*/ 1685537 h 4236914"/>
                <a:gd name="connsiteX24-373" fmla="*/ 4227562 w 4228670"/>
                <a:gd name="connsiteY24-374" fmla="*/ 1746528 h 4236914"/>
                <a:gd name="connsiteX25-375" fmla="*/ 4074930 w 4228670"/>
                <a:gd name="connsiteY25-376" fmla="*/ 1746528 h 4236914"/>
                <a:gd name="connsiteX26-377" fmla="*/ 4070268 w 4228670"/>
                <a:gd name="connsiteY26-378" fmla="*/ 1715980 h 4236914"/>
                <a:gd name="connsiteX27-379" fmla="*/ 2467294 w 4228670"/>
                <a:gd name="connsiteY27-380" fmla="*/ 152589 h 4236914"/>
                <a:gd name="connsiteX28-381" fmla="*/ 2464845 w 4228670"/>
                <a:gd name="connsiteY28-382" fmla="*/ 152263 h 4236914"/>
                <a:gd name="connsiteX29-383" fmla="*/ 2464845 w 4228670"/>
                <a:gd name="connsiteY29-384" fmla="*/ 0 h 4236914"/>
                <a:gd name="connsiteX0-385" fmla="*/ 4076038 w 4228670"/>
                <a:gd name="connsiteY0-386" fmla="*/ 2483128 h 4236914"/>
                <a:gd name="connsiteX1-387" fmla="*/ 4228670 w 4228670"/>
                <a:gd name="connsiteY1-388" fmla="*/ 2483128 h 4236914"/>
                <a:gd name="connsiteX2-389" fmla="*/ 4218254 w 4228670"/>
                <a:gd name="connsiteY2-390" fmla="*/ 2551377 h 4236914"/>
                <a:gd name="connsiteX3-391" fmla="*/ 2494033 w 4228670"/>
                <a:gd name="connsiteY3-392" fmla="*/ 4233021 h 4236914"/>
                <a:gd name="connsiteX4-393" fmla="*/ 2464845 w 4228670"/>
                <a:gd name="connsiteY4-394" fmla="*/ 4236914 h 4236914"/>
                <a:gd name="connsiteX5-395" fmla="*/ 2464845 w 4228670"/>
                <a:gd name="connsiteY5-396" fmla="*/ 4084652 h 4236914"/>
                <a:gd name="connsiteX6-397" fmla="*/ 2467294 w 4228670"/>
                <a:gd name="connsiteY6-398" fmla="*/ 4084325 h 4236914"/>
                <a:gd name="connsiteX7-399" fmla="*/ 4070268 w 4228670"/>
                <a:gd name="connsiteY7-400" fmla="*/ 2520934 h 4236914"/>
                <a:gd name="connsiteX8-401" fmla="*/ 4076038 w 4228670"/>
                <a:gd name="connsiteY8-402" fmla="*/ 2483128 h 4236914"/>
                <a:gd name="connsiteX9-403" fmla="*/ 1728245 w 4228670"/>
                <a:gd name="connsiteY9-404" fmla="*/ 5078 h 4236914"/>
                <a:gd name="connsiteX10-405" fmla="*/ 1728245 w 4228670"/>
                <a:gd name="connsiteY10-406" fmla="*/ 159767 h 4236914"/>
                <a:gd name="connsiteX11-407" fmla="*/ 1590814 w 4228670"/>
                <a:gd name="connsiteY11-408" fmla="*/ 190570 h 4236914"/>
                <a:gd name="connsiteX12-409" fmla="*/ 157294 w 4228670"/>
                <a:gd name="connsiteY12-410" fmla="*/ 1715980 h 4236914"/>
                <a:gd name="connsiteX13-411" fmla="*/ 152632 w 4228670"/>
                <a:gd name="connsiteY13-412" fmla="*/ 1746528 h 4236914"/>
                <a:gd name="connsiteX14-413" fmla="*/ 0 w 4228670"/>
                <a:gd name="connsiteY14-414" fmla="*/ 1746528 h 4236914"/>
                <a:gd name="connsiteX15-415" fmla="*/ 9308 w 4228670"/>
                <a:gd name="connsiteY15-416" fmla="*/ 1685537 h 4236914"/>
                <a:gd name="connsiteX16-417" fmla="*/ 1551258 w 4228670"/>
                <a:gd name="connsiteY16-418" fmla="*/ 44747 h 4236914"/>
                <a:gd name="connsiteX17-419" fmla="*/ 1728245 w 4228670"/>
                <a:gd name="connsiteY17-420" fmla="*/ 5078 h 4236914"/>
                <a:gd name="connsiteX18-421" fmla="*/ 2464845 w 4228670"/>
                <a:gd name="connsiteY18-422" fmla="*/ 0 h 4236914"/>
                <a:gd name="connsiteX19-423" fmla="*/ 2494033 w 4228670"/>
                <a:gd name="connsiteY19-424" fmla="*/ 3893 h 4236914"/>
                <a:gd name="connsiteX20-425" fmla="*/ 4218254 w 4228670"/>
                <a:gd name="connsiteY20-426" fmla="*/ 1685537 h 4236914"/>
                <a:gd name="connsiteX21-427" fmla="*/ 4227562 w 4228670"/>
                <a:gd name="connsiteY21-428" fmla="*/ 1746528 h 4236914"/>
                <a:gd name="connsiteX22-429" fmla="*/ 4074930 w 4228670"/>
                <a:gd name="connsiteY22-430" fmla="*/ 1746528 h 4236914"/>
                <a:gd name="connsiteX23-431" fmla="*/ 4070268 w 4228670"/>
                <a:gd name="connsiteY23-432" fmla="*/ 1715980 h 4236914"/>
                <a:gd name="connsiteX24-433" fmla="*/ 2467294 w 4228670"/>
                <a:gd name="connsiteY24-434" fmla="*/ 152589 h 4236914"/>
                <a:gd name="connsiteX25-435" fmla="*/ 2464845 w 4228670"/>
                <a:gd name="connsiteY25-436" fmla="*/ 152263 h 4236914"/>
                <a:gd name="connsiteX26-437" fmla="*/ 2464845 w 4228670"/>
                <a:gd name="connsiteY26-438" fmla="*/ 0 h 4236914"/>
                <a:gd name="connsiteX0-439" fmla="*/ 4076038 w 4228670"/>
                <a:gd name="connsiteY0-440" fmla="*/ 2483128 h 4236914"/>
                <a:gd name="connsiteX1-441" fmla="*/ 4228670 w 4228670"/>
                <a:gd name="connsiteY1-442" fmla="*/ 2483128 h 4236914"/>
                <a:gd name="connsiteX2-443" fmla="*/ 4218254 w 4228670"/>
                <a:gd name="connsiteY2-444" fmla="*/ 2551377 h 4236914"/>
                <a:gd name="connsiteX3-445" fmla="*/ 2494033 w 4228670"/>
                <a:gd name="connsiteY3-446" fmla="*/ 4233021 h 4236914"/>
                <a:gd name="connsiteX4-447" fmla="*/ 2464845 w 4228670"/>
                <a:gd name="connsiteY4-448" fmla="*/ 4236914 h 4236914"/>
                <a:gd name="connsiteX5-449" fmla="*/ 2464845 w 4228670"/>
                <a:gd name="connsiteY5-450" fmla="*/ 4084652 h 4236914"/>
                <a:gd name="connsiteX6-451" fmla="*/ 4070268 w 4228670"/>
                <a:gd name="connsiteY6-452" fmla="*/ 2520934 h 4236914"/>
                <a:gd name="connsiteX7-453" fmla="*/ 4076038 w 4228670"/>
                <a:gd name="connsiteY7-454" fmla="*/ 2483128 h 4236914"/>
                <a:gd name="connsiteX8-455" fmla="*/ 1728245 w 4228670"/>
                <a:gd name="connsiteY8-456" fmla="*/ 5078 h 4236914"/>
                <a:gd name="connsiteX9-457" fmla="*/ 1728245 w 4228670"/>
                <a:gd name="connsiteY9-458" fmla="*/ 159767 h 4236914"/>
                <a:gd name="connsiteX10-459" fmla="*/ 1590814 w 4228670"/>
                <a:gd name="connsiteY10-460" fmla="*/ 190570 h 4236914"/>
                <a:gd name="connsiteX11-461" fmla="*/ 157294 w 4228670"/>
                <a:gd name="connsiteY11-462" fmla="*/ 1715980 h 4236914"/>
                <a:gd name="connsiteX12-463" fmla="*/ 152632 w 4228670"/>
                <a:gd name="connsiteY12-464" fmla="*/ 1746528 h 4236914"/>
                <a:gd name="connsiteX13-465" fmla="*/ 0 w 4228670"/>
                <a:gd name="connsiteY13-466" fmla="*/ 1746528 h 4236914"/>
                <a:gd name="connsiteX14-467" fmla="*/ 9308 w 4228670"/>
                <a:gd name="connsiteY14-468" fmla="*/ 1685537 h 4236914"/>
                <a:gd name="connsiteX15-469" fmla="*/ 1551258 w 4228670"/>
                <a:gd name="connsiteY15-470" fmla="*/ 44747 h 4236914"/>
                <a:gd name="connsiteX16-471" fmla="*/ 1728245 w 4228670"/>
                <a:gd name="connsiteY16-472" fmla="*/ 5078 h 4236914"/>
                <a:gd name="connsiteX17-473" fmla="*/ 2464845 w 4228670"/>
                <a:gd name="connsiteY17-474" fmla="*/ 0 h 4236914"/>
                <a:gd name="connsiteX18-475" fmla="*/ 2494033 w 4228670"/>
                <a:gd name="connsiteY18-476" fmla="*/ 3893 h 4236914"/>
                <a:gd name="connsiteX19-477" fmla="*/ 4218254 w 4228670"/>
                <a:gd name="connsiteY19-478" fmla="*/ 1685537 h 4236914"/>
                <a:gd name="connsiteX20-479" fmla="*/ 4227562 w 4228670"/>
                <a:gd name="connsiteY20-480" fmla="*/ 1746528 h 4236914"/>
                <a:gd name="connsiteX21-481" fmla="*/ 4074930 w 4228670"/>
                <a:gd name="connsiteY21-482" fmla="*/ 1746528 h 4236914"/>
                <a:gd name="connsiteX22-483" fmla="*/ 4070268 w 4228670"/>
                <a:gd name="connsiteY22-484" fmla="*/ 1715980 h 4236914"/>
                <a:gd name="connsiteX23-485" fmla="*/ 2467294 w 4228670"/>
                <a:gd name="connsiteY23-486" fmla="*/ 152589 h 4236914"/>
                <a:gd name="connsiteX24-487" fmla="*/ 2464845 w 4228670"/>
                <a:gd name="connsiteY24-488" fmla="*/ 152263 h 4236914"/>
                <a:gd name="connsiteX25-489" fmla="*/ 2464845 w 4228670"/>
                <a:gd name="connsiteY25-490" fmla="*/ 0 h 4236914"/>
                <a:gd name="connsiteX0-491" fmla="*/ 4076038 w 4228670"/>
                <a:gd name="connsiteY0-492" fmla="*/ 2483128 h 4236914"/>
                <a:gd name="connsiteX1-493" fmla="*/ 4228670 w 4228670"/>
                <a:gd name="connsiteY1-494" fmla="*/ 2483128 h 4236914"/>
                <a:gd name="connsiteX2-495" fmla="*/ 4218254 w 4228670"/>
                <a:gd name="connsiteY2-496" fmla="*/ 2551377 h 4236914"/>
                <a:gd name="connsiteX3-497" fmla="*/ 2494033 w 4228670"/>
                <a:gd name="connsiteY3-498" fmla="*/ 4233021 h 4236914"/>
                <a:gd name="connsiteX4-499" fmla="*/ 2464845 w 4228670"/>
                <a:gd name="connsiteY4-500" fmla="*/ 4236914 h 4236914"/>
                <a:gd name="connsiteX5-501" fmla="*/ 4070268 w 4228670"/>
                <a:gd name="connsiteY5-502" fmla="*/ 2520934 h 4236914"/>
                <a:gd name="connsiteX6-503" fmla="*/ 4076038 w 4228670"/>
                <a:gd name="connsiteY6-504" fmla="*/ 2483128 h 4236914"/>
                <a:gd name="connsiteX7-505" fmla="*/ 1728245 w 4228670"/>
                <a:gd name="connsiteY7-506" fmla="*/ 5078 h 4236914"/>
                <a:gd name="connsiteX8-507" fmla="*/ 1728245 w 4228670"/>
                <a:gd name="connsiteY8-508" fmla="*/ 159767 h 4236914"/>
                <a:gd name="connsiteX9-509" fmla="*/ 1590814 w 4228670"/>
                <a:gd name="connsiteY9-510" fmla="*/ 190570 h 4236914"/>
                <a:gd name="connsiteX10-511" fmla="*/ 157294 w 4228670"/>
                <a:gd name="connsiteY10-512" fmla="*/ 1715980 h 4236914"/>
                <a:gd name="connsiteX11-513" fmla="*/ 152632 w 4228670"/>
                <a:gd name="connsiteY11-514" fmla="*/ 1746528 h 4236914"/>
                <a:gd name="connsiteX12-515" fmla="*/ 0 w 4228670"/>
                <a:gd name="connsiteY12-516" fmla="*/ 1746528 h 4236914"/>
                <a:gd name="connsiteX13-517" fmla="*/ 9308 w 4228670"/>
                <a:gd name="connsiteY13-518" fmla="*/ 1685537 h 4236914"/>
                <a:gd name="connsiteX14-519" fmla="*/ 1551258 w 4228670"/>
                <a:gd name="connsiteY14-520" fmla="*/ 44747 h 4236914"/>
                <a:gd name="connsiteX15-521" fmla="*/ 1728245 w 4228670"/>
                <a:gd name="connsiteY15-522" fmla="*/ 5078 h 4236914"/>
                <a:gd name="connsiteX16-523" fmla="*/ 2464845 w 4228670"/>
                <a:gd name="connsiteY16-524" fmla="*/ 0 h 4236914"/>
                <a:gd name="connsiteX17-525" fmla="*/ 2494033 w 4228670"/>
                <a:gd name="connsiteY17-526" fmla="*/ 3893 h 4236914"/>
                <a:gd name="connsiteX18-527" fmla="*/ 4218254 w 4228670"/>
                <a:gd name="connsiteY18-528" fmla="*/ 1685537 h 4236914"/>
                <a:gd name="connsiteX19-529" fmla="*/ 4227562 w 4228670"/>
                <a:gd name="connsiteY19-530" fmla="*/ 1746528 h 4236914"/>
                <a:gd name="connsiteX20-531" fmla="*/ 4074930 w 4228670"/>
                <a:gd name="connsiteY20-532" fmla="*/ 1746528 h 4236914"/>
                <a:gd name="connsiteX21-533" fmla="*/ 4070268 w 4228670"/>
                <a:gd name="connsiteY21-534" fmla="*/ 1715980 h 4236914"/>
                <a:gd name="connsiteX22-535" fmla="*/ 2467294 w 4228670"/>
                <a:gd name="connsiteY22-536" fmla="*/ 152589 h 4236914"/>
                <a:gd name="connsiteX23-537" fmla="*/ 2464845 w 4228670"/>
                <a:gd name="connsiteY23-538" fmla="*/ 152263 h 4236914"/>
                <a:gd name="connsiteX24-539" fmla="*/ 2464845 w 4228670"/>
                <a:gd name="connsiteY24-540" fmla="*/ 0 h 4236914"/>
                <a:gd name="connsiteX0-541" fmla="*/ 4076038 w 4228670"/>
                <a:gd name="connsiteY0-542" fmla="*/ 2483128 h 4236927"/>
                <a:gd name="connsiteX1-543" fmla="*/ 4228670 w 4228670"/>
                <a:gd name="connsiteY1-544" fmla="*/ 2483128 h 4236927"/>
                <a:gd name="connsiteX2-545" fmla="*/ 4218254 w 4228670"/>
                <a:gd name="connsiteY2-546" fmla="*/ 2551377 h 4236927"/>
                <a:gd name="connsiteX3-547" fmla="*/ 2464845 w 4228670"/>
                <a:gd name="connsiteY3-548" fmla="*/ 4236914 h 4236927"/>
                <a:gd name="connsiteX4-549" fmla="*/ 4070268 w 4228670"/>
                <a:gd name="connsiteY4-550" fmla="*/ 2520934 h 4236927"/>
                <a:gd name="connsiteX5-551" fmla="*/ 4076038 w 4228670"/>
                <a:gd name="connsiteY5-552" fmla="*/ 2483128 h 4236927"/>
                <a:gd name="connsiteX6-553" fmla="*/ 1728245 w 4228670"/>
                <a:gd name="connsiteY6-554" fmla="*/ 5078 h 4236927"/>
                <a:gd name="connsiteX7-555" fmla="*/ 1728245 w 4228670"/>
                <a:gd name="connsiteY7-556" fmla="*/ 159767 h 4236927"/>
                <a:gd name="connsiteX8-557" fmla="*/ 1590814 w 4228670"/>
                <a:gd name="connsiteY8-558" fmla="*/ 190570 h 4236927"/>
                <a:gd name="connsiteX9-559" fmla="*/ 157294 w 4228670"/>
                <a:gd name="connsiteY9-560" fmla="*/ 1715980 h 4236927"/>
                <a:gd name="connsiteX10-561" fmla="*/ 152632 w 4228670"/>
                <a:gd name="connsiteY10-562" fmla="*/ 1746528 h 4236927"/>
                <a:gd name="connsiteX11-563" fmla="*/ 0 w 4228670"/>
                <a:gd name="connsiteY11-564" fmla="*/ 1746528 h 4236927"/>
                <a:gd name="connsiteX12-565" fmla="*/ 9308 w 4228670"/>
                <a:gd name="connsiteY12-566" fmla="*/ 1685537 h 4236927"/>
                <a:gd name="connsiteX13-567" fmla="*/ 1551258 w 4228670"/>
                <a:gd name="connsiteY13-568" fmla="*/ 44747 h 4236927"/>
                <a:gd name="connsiteX14-569" fmla="*/ 1728245 w 4228670"/>
                <a:gd name="connsiteY14-570" fmla="*/ 5078 h 4236927"/>
                <a:gd name="connsiteX15-571" fmla="*/ 2464845 w 4228670"/>
                <a:gd name="connsiteY15-572" fmla="*/ 0 h 4236927"/>
                <a:gd name="connsiteX16-573" fmla="*/ 2494033 w 4228670"/>
                <a:gd name="connsiteY16-574" fmla="*/ 3893 h 4236927"/>
                <a:gd name="connsiteX17-575" fmla="*/ 4218254 w 4228670"/>
                <a:gd name="connsiteY17-576" fmla="*/ 1685537 h 4236927"/>
                <a:gd name="connsiteX18-577" fmla="*/ 4227562 w 4228670"/>
                <a:gd name="connsiteY18-578" fmla="*/ 1746528 h 4236927"/>
                <a:gd name="connsiteX19-579" fmla="*/ 4074930 w 4228670"/>
                <a:gd name="connsiteY19-580" fmla="*/ 1746528 h 4236927"/>
                <a:gd name="connsiteX20-581" fmla="*/ 4070268 w 4228670"/>
                <a:gd name="connsiteY20-582" fmla="*/ 1715980 h 4236927"/>
                <a:gd name="connsiteX21-583" fmla="*/ 2467294 w 4228670"/>
                <a:gd name="connsiteY21-584" fmla="*/ 152589 h 4236927"/>
                <a:gd name="connsiteX22-585" fmla="*/ 2464845 w 4228670"/>
                <a:gd name="connsiteY22-586" fmla="*/ 152263 h 4236927"/>
                <a:gd name="connsiteX23-587" fmla="*/ 2464845 w 4228670"/>
                <a:gd name="connsiteY23-588" fmla="*/ 0 h 4236927"/>
                <a:gd name="connsiteX0-589" fmla="*/ 4076038 w 4228670"/>
                <a:gd name="connsiteY0-590" fmla="*/ 2483128 h 2552367"/>
                <a:gd name="connsiteX1-591" fmla="*/ 4228670 w 4228670"/>
                <a:gd name="connsiteY1-592" fmla="*/ 2483128 h 2552367"/>
                <a:gd name="connsiteX2-593" fmla="*/ 4218254 w 4228670"/>
                <a:gd name="connsiteY2-594" fmla="*/ 2551377 h 2552367"/>
                <a:gd name="connsiteX3-595" fmla="*/ 4070268 w 4228670"/>
                <a:gd name="connsiteY3-596" fmla="*/ 2520934 h 2552367"/>
                <a:gd name="connsiteX4-597" fmla="*/ 4076038 w 4228670"/>
                <a:gd name="connsiteY4-598" fmla="*/ 2483128 h 2552367"/>
                <a:gd name="connsiteX5-599" fmla="*/ 1728245 w 4228670"/>
                <a:gd name="connsiteY5-600" fmla="*/ 5078 h 2552367"/>
                <a:gd name="connsiteX6-601" fmla="*/ 1728245 w 4228670"/>
                <a:gd name="connsiteY6-602" fmla="*/ 159767 h 2552367"/>
                <a:gd name="connsiteX7-603" fmla="*/ 1590814 w 4228670"/>
                <a:gd name="connsiteY7-604" fmla="*/ 190570 h 2552367"/>
                <a:gd name="connsiteX8-605" fmla="*/ 157294 w 4228670"/>
                <a:gd name="connsiteY8-606" fmla="*/ 1715980 h 2552367"/>
                <a:gd name="connsiteX9-607" fmla="*/ 152632 w 4228670"/>
                <a:gd name="connsiteY9-608" fmla="*/ 1746528 h 2552367"/>
                <a:gd name="connsiteX10-609" fmla="*/ 0 w 4228670"/>
                <a:gd name="connsiteY10-610" fmla="*/ 1746528 h 2552367"/>
                <a:gd name="connsiteX11-611" fmla="*/ 9308 w 4228670"/>
                <a:gd name="connsiteY11-612" fmla="*/ 1685537 h 2552367"/>
                <a:gd name="connsiteX12-613" fmla="*/ 1551258 w 4228670"/>
                <a:gd name="connsiteY12-614" fmla="*/ 44747 h 2552367"/>
                <a:gd name="connsiteX13-615" fmla="*/ 1728245 w 4228670"/>
                <a:gd name="connsiteY13-616" fmla="*/ 5078 h 2552367"/>
                <a:gd name="connsiteX14-617" fmla="*/ 2464845 w 4228670"/>
                <a:gd name="connsiteY14-618" fmla="*/ 0 h 2552367"/>
                <a:gd name="connsiteX15-619" fmla="*/ 2494033 w 4228670"/>
                <a:gd name="connsiteY15-620" fmla="*/ 3893 h 2552367"/>
                <a:gd name="connsiteX16-621" fmla="*/ 4218254 w 4228670"/>
                <a:gd name="connsiteY16-622" fmla="*/ 1685537 h 2552367"/>
                <a:gd name="connsiteX17-623" fmla="*/ 4227562 w 4228670"/>
                <a:gd name="connsiteY17-624" fmla="*/ 1746528 h 2552367"/>
                <a:gd name="connsiteX18-625" fmla="*/ 4074930 w 4228670"/>
                <a:gd name="connsiteY18-626" fmla="*/ 1746528 h 2552367"/>
                <a:gd name="connsiteX19-627" fmla="*/ 4070268 w 4228670"/>
                <a:gd name="connsiteY19-628" fmla="*/ 1715980 h 2552367"/>
                <a:gd name="connsiteX20-629" fmla="*/ 2467294 w 4228670"/>
                <a:gd name="connsiteY20-630" fmla="*/ 152589 h 2552367"/>
                <a:gd name="connsiteX21-631" fmla="*/ 2464845 w 4228670"/>
                <a:gd name="connsiteY21-632" fmla="*/ 152263 h 2552367"/>
                <a:gd name="connsiteX22-633" fmla="*/ 2464845 w 4228670"/>
                <a:gd name="connsiteY22-634" fmla="*/ 0 h 2552367"/>
                <a:gd name="connsiteX0-635" fmla="*/ 4076038 w 4228670"/>
                <a:gd name="connsiteY0-636" fmla="*/ 2483128 h 2520934"/>
                <a:gd name="connsiteX1-637" fmla="*/ 4228670 w 4228670"/>
                <a:gd name="connsiteY1-638" fmla="*/ 2483128 h 2520934"/>
                <a:gd name="connsiteX2-639" fmla="*/ 4070268 w 4228670"/>
                <a:gd name="connsiteY2-640" fmla="*/ 2520934 h 2520934"/>
                <a:gd name="connsiteX3-641" fmla="*/ 4076038 w 4228670"/>
                <a:gd name="connsiteY3-642" fmla="*/ 2483128 h 2520934"/>
                <a:gd name="connsiteX4-643" fmla="*/ 1728245 w 4228670"/>
                <a:gd name="connsiteY4-644" fmla="*/ 5078 h 2520934"/>
                <a:gd name="connsiteX5-645" fmla="*/ 1728245 w 4228670"/>
                <a:gd name="connsiteY5-646" fmla="*/ 159767 h 2520934"/>
                <a:gd name="connsiteX6-647" fmla="*/ 1590814 w 4228670"/>
                <a:gd name="connsiteY6-648" fmla="*/ 190570 h 2520934"/>
                <a:gd name="connsiteX7-649" fmla="*/ 157294 w 4228670"/>
                <a:gd name="connsiteY7-650" fmla="*/ 1715980 h 2520934"/>
                <a:gd name="connsiteX8-651" fmla="*/ 152632 w 4228670"/>
                <a:gd name="connsiteY8-652" fmla="*/ 1746528 h 2520934"/>
                <a:gd name="connsiteX9-653" fmla="*/ 0 w 4228670"/>
                <a:gd name="connsiteY9-654" fmla="*/ 1746528 h 2520934"/>
                <a:gd name="connsiteX10-655" fmla="*/ 9308 w 4228670"/>
                <a:gd name="connsiteY10-656" fmla="*/ 1685537 h 2520934"/>
                <a:gd name="connsiteX11-657" fmla="*/ 1551258 w 4228670"/>
                <a:gd name="connsiteY11-658" fmla="*/ 44747 h 2520934"/>
                <a:gd name="connsiteX12-659" fmla="*/ 1728245 w 4228670"/>
                <a:gd name="connsiteY12-660" fmla="*/ 5078 h 2520934"/>
                <a:gd name="connsiteX13-661" fmla="*/ 2464845 w 4228670"/>
                <a:gd name="connsiteY13-662" fmla="*/ 0 h 2520934"/>
                <a:gd name="connsiteX14-663" fmla="*/ 2494033 w 4228670"/>
                <a:gd name="connsiteY14-664" fmla="*/ 3893 h 2520934"/>
                <a:gd name="connsiteX15-665" fmla="*/ 4218254 w 4228670"/>
                <a:gd name="connsiteY15-666" fmla="*/ 1685537 h 2520934"/>
                <a:gd name="connsiteX16-667" fmla="*/ 4227562 w 4228670"/>
                <a:gd name="connsiteY16-668" fmla="*/ 1746528 h 2520934"/>
                <a:gd name="connsiteX17-669" fmla="*/ 4074930 w 4228670"/>
                <a:gd name="connsiteY17-670" fmla="*/ 1746528 h 2520934"/>
                <a:gd name="connsiteX18-671" fmla="*/ 4070268 w 4228670"/>
                <a:gd name="connsiteY18-672" fmla="*/ 1715980 h 2520934"/>
                <a:gd name="connsiteX19-673" fmla="*/ 2467294 w 4228670"/>
                <a:gd name="connsiteY19-674" fmla="*/ 152589 h 2520934"/>
                <a:gd name="connsiteX20-675" fmla="*/ 2464845 w 4228670"/>
                <a:gd name="connsiteY20-676" fmla="*/ 152263 h 2520934"/>
                <a:gd name="connsiteX21-677" fmla="*/ 2464845 w 4228670"/>
                <a:gd name="connsiteY21-678" fmla="*/ 0 h 2520934"/>
                <a:gd name="connsiteX0-679" fmla="*/ 4076038 w 4227562"/>
                <a:gd name="connsiteY0-680" fmla="*/ 2483128 h 2520934"/>
                <a:gd name="connsiteX1-681" fmla="*/ 4070268 w 4227562"/>
                <a:gd name="connsiteY1-682" fmla="*/ 2520934 h 2520934"/>
                <a:gd name="connsiteX2-683" fmla="*/ 4076038 w 4227562"/>
                <a:gd name="connsiteY2-684" fmla="*/ 2483128 h 2520934"/>
                <a:gd name="connsiteX3-685" fmla="*/ 1728245 w 4227562"/>
                <a:gd name="connsiteY3-686" fmla="*/ 5078 h 2520934"/>
                <a:gd name="connsiteX4-687" fmla="*/ 1728245 w 4227562"/>
                <a:gd name="connsiteY4-688" fmla="*/ 159767 h 2520934"/>
                <a:gd name="connsiteX5-689" fmla="*/ 1590814 w 4227562"/>
                <a:gd name="connsiteY5-690" fmla="*/ 190570 h 2520934"/>
                <a:gd name="connsiteX6-691" fmla="*/ 157294 w 4227562"/>
                <a:gd name="connsiteY6-692" fmla="*/ 1715980 h 2520934"/>
                <a:gd name="connsiteX7-693" fmla="*/ 152632 w 4227562"/>
                <a:gd name="connsiteY7-694" fmla="*/ 1746528 h 2520934"/>
                <a:gd name="connsiteX8-695" fmla="*/ 0 w 4227562"/>
                <a:gd name="connsiteY8-696" fmla="*/ 1746528 h 2520934"/>
                <a:gd name="connsiteX9-697" fmla="*/ 9308 w 4227562"/>
                <a:gd name="connsiteY9-698" fmla="*/ 1685537 h 2520934"/>
                <a:gd name="connsiteX10-699" fmla="*/ 1551258 w 4227562"/>
                <a:gd name="connsiteY10-700" fmla="*/ 44747 h 2520934"/>
                <a:gd name="connsiteX11-701" fmla="*/ 1728245 w 4227562"/>
                <a:gd name="connsiteY11-702" fmla="*/ 5078 h 2520934"/>
                <a:gd name="connsiteX12-703" fmla="*/ 2464845 w 4227562"/>
                <a:gd name="connsiteY12-704" fmla="*/ 0 h 2520934"/>
                <a:gd name="connsiteX13-705" fmla="*/ 2494033 w 4227562"/>
                <a:gd name="connsiteY13-706" fmla="*/ 3893 h 2520934"/>
                <a:gd name="connsiteX14-707" fmla="*/ 4218254 w 4227562"/>
                <a:gd name="connsiteY14-708" fmla="*/ 1685537 h 2520934"/>
                <a:gd name="connsiteX15-709" fmla="*/ 4227562 w 4227562"/>
                <a:gd name="connsiteY15-710" fmla="*/ 1746528 h 2520934"/>
                <a:gd name="connsiteX16-711" fmla="*/ 4074930 w 4227562"/>
                <a:gd name="connsiteY16-712" fmla="*/ 1746528 h 2520934"/>
                <a:gd name="connsiteX17-713" fmla="*/ 4070268 w 4227562"/>
                <a:gd name="connsiteY17-714" fmla="*/ 1715980 h 2520934"/>
                <a:gd name="connsiteX18-715" fmla="*/ 2467294 w 4227562"/>
                <a:gd name="connsiteY18-716" fmla="*/ 152589 h 2520934"/>
                <a:gd name="connsiteX19-717" fmla="*/ 2464845 w 4227562"/>
                <a:gd name="connsiteY19-718" fmla="*/ 152263 h 2520934"/>
                <a:gd name="connsiteX20-719" fmla="*/ 2464845 w 4227562"/>
                <a:gd name="connsiteY20-720" fmla="*/ 0 h 2520934"/>
                <a:gd name="connsiteX0-721" fmla="*/ 1728245 w 4227562"/>
                <a:gd name="connsiteY0-722" fmla="*/ 5078 h 1746528"/>
                <a:gd name="connsiteX1-723" fmla="*/ 1728245 w 4227562"/>
                <a:gd name="connsiteY1-724" fmla="*/ 159767 h 1746528"/>
                <a:gd name="connsiteX2-725" fmla="*/ 1590814 w 4227562"/>
                <a:gd name="connsiteY2-726" fmla="*/ 190570 h 1746528"/>
                <a:gd name="connsiteX3-727" fmla="*/ 157294 w 4227562"/>
                <a:gd name="connsiteY3-728" fmla="*/ 1715980 h 1746528"/>
                <a:gd name="connsiteX4-729" fmla="*/ 152632 w 4227562"/>
                <a:gd name="connsiteY4-730" fmla="*/ 1746528 h 1746528"/>
                <a:gd name="connsiteX5-731" fmla="*/ 0 w 4227562"/>
                <a:gd name="connsiteY5-732" fmla="*/ 1746528 h 1746528"/>
                <a:gd name="connsiteX6-733" fmla="*/ 9308 w 4227562"/>
                <a:gd name="connsiteY6-734" fmla="*/ 1685537 h 1746528"/>
                <a:gd name="connsiteX7-735" fmla="*/ 1551258 w 4227562"/>
                <a:gd name="connsiteY7-736" fmla="*/ 44747 h 1746528"/>
                <a:gd name="connsiteX8-737" fmla="*/ 1728245 w 4227562"/>
                <a:gd name="connsiteY8-738" fmla="*/ 5078 h 1746528"/>
                <a:gd name="connsiteX9-739" fmla="*/ 2464845 w 4227562"/>
                <a:gd name="connsiteY9-740" fmla="*/ 0 h 1746528"/>
                <a:gd name="connsiteX10-741" fmla="*/ 2494033 w 4227562"/>
                <a:gd name="connsiteY10-742" fmla="*/ 3893 h 1746528"/>
                <a:gd name="connsiteX11-743" fmla="*/ 4218254 w 4227562"/>
                <a:gd name="connsiteY11-744" fmla="*/ 1685537 h 1746528"/>
                <a:gd name="connsiteX12-745" fmla="*/ 4227562 w 4227562"/>
                <a:gd name="connsiteY12-746" fmla="*/ 1746528 h 1746528"/>
                <a:gd name="connsiteX13-747" fmla="*/ 4074930 w 4227562"/>
                <a:gd name="connsiteY13-748" fmla="*/ 1746528 h 1746528"/>
                <a:gd name="connsiteX14-749" fmla="*/ 4070268 w 4227562"/>
                <a:gd name="connsiteY14-750" fmla="*/ 1715980 h 1746528"/>
                <a:gd name="connsiteX15-751" fmla="*/ 2467294 w 4227562"/>
                <a:gd name="connsiteY15-752" fmla="*/ 152589 h 1746528"/>
                <a:gd name="connsiteX16-753" fmla="*/ 2464845 w 4227562"/>
                <a:gd name="connsiteY16-754" fmla="*/ 152263 h 1746528"/>
                <a:gd name="connsiteX17-755" fmla="*/ 2464845 w 4227562"/>
                <a:gd name="connsiteY17-756" fmla="*/ 0 h 1746528"/>
                <a:gd name="connsiteX0-757" fmla="*/ 1728245 w 4227562"/>
                <a:gd name="connsiteY0-758" fmla="*/ 1185 h 1742635"/>
                <a:gd name="connsiteX1-759" fmla="*/ 1728245 w 4227562"/>
                <a:gd name="connsiteY1-760" fmla="*/ 155874 h 1742635"/>
                <a:gd name="connsiteX2-761" fmla="*/ 1590814 w 4227562"/>
                <a:gd name="connsiteY2-762" fmla="*/ 186677 h 1742635"/>
                <a:gd name="connsiteX3-763" fmla="*/ 157294 w 4227562"/>
                <a:gd name="connsiteY3-764" fmla="*/ 1712087 h 1742635"/>
                <a:gd name="connsiteX4-765" fmla="*/ 152632 w 4227562"/>
                <a:gd name="connsiteY4-766" fmla="*/ 1742635 h 1742635"/>
                <a:gd name="connsiteX5-767" fmla="*/ 0 w 4227562"/>
                <a:gd name="connsiteY5-768" fmla="*/ 1742635 h 1742635"/>
                <a:gd name="connsiteX6-769" fmla="*/ 9308 w 4227562"/>
                <a:gd name="connsiteY6-770" fmla="*/ 1681644 h 1742635"/>
                <a:gd name="connsiteX7-771" fmla="*/ 1551258 w 4227562"/>
                <a:gd name="connsiteY7-772" fmla="*/ 40854 h 1742635"/>
                <a:gd name="connsiteX8-773" fmla="*/ 1728245 w 4227562"/>
                <a:gd name="connsiteY8-774" fmla="*/ 1185 h 1742635"/>
                <a:gd name="connsiteX9-775" fmla="*/ 2464845 w 4227562"/>
                <a:gd name="connsiteY9-776" fmla="*/ 148370 h 1742635"/>
                <a:gd name="connsiteX10-777" fmla="*/ 2494033 w 4227562"/>
                <a:gd name="connsiteY10-778" fmla="*/ 0 h 1742635"/>
                <a:gd name="connsiteX11-779" fmla="*/ 4218254 w 4227562"/>
                <a:gd name="connsiteY11-780" fmla="*/ 1681644 h 1742635"/>
                <a:gd name="connsiteX12-781" fmla="*/ 4227562 w 4227562"/>
                <a:gd name="connsiteY12-782" fmla="*/ 1742635 h 1742635"/>
                <a:gd name="connsiteX13-783" fmla="*/ 4074930 w 4227562"/>
                <a:gd name="connsiteY13-784" fmla="*/ 1742635 h 1742635"/>
                <a:gd name="connsiteX14-785" fmla="*/ 4070268 w 4227562"/>
                <a:gd name="connsiteY14-786" fmla="*/ 1712087 h 1742635"/>
                <a:gd name="connsiteX15-787" fmla="*/ 2467294 w 4227562"/>
                <a:gd name="connsiteY15-788" fmla="*/ 148696 h 1742635"/>
                <a:gd name="connsiteX16-789" fmla="*/ 2464845 w 4227562"/>
                <a:gd name="connsiteY16-790" fmla="*/ 148370 h 1742635"/>
                <a:gd name="connsiteX0-791" fmla="*/ 1728245 w 4227562"/>
                <a:gd name="connsiteY0-792" fmla="*/ 1185 h 1742635"/>
                <a:gd name="connsiteX1-793" fmla="*/ 1728245 w 4227562"/>
                <a:gd name="connsiteY1-794" fmla="*/ 155874 h 1742635"/>
                <a:gd name="connsiteX2-795" fmla="*/ 1590814 w 4227562"/>
                <a:gd name="connsiteY2-796" fmla="*/ 186677 h 1742635"/>
                <a:gd name="connsiteX3-797" fmla="*/ 157294 w 4227562"/>
                <a:gd name="connsiteY3-798" fmla="*/ 1712087 h 1742635"/>
                <a:gd name="connsiteX4-799" fmla="*/ 152632 w 4227562"/>
                <a:gd name="connsiteY4-800" fmla="*/ 1742635 h 1742635"/>
                <a:gd name="connsiteX5-801" fmla="*/ 0 w 4227562"/>
                <a:gd name="connsiteY5-802" fmla="*/ 1742635 h 1742635"/>
                <a:gd name="connsiteX6-803" fmla="*/ 9308 w 4227562"/>
                <a:gd name="connsiteY6-804" fmla="*/ 1681644 h 1742635"/>
                <a:gd name="connsiteX7-805" fmla="*/ 1551258 w 4227562"/>
                <a:gd name="connsiteY7-806" fmla="*/ 40854 h 1742635"/>
                <a:gd name="connsiteX8-807" fmla="*/ 1728245 w 4227562"/>
                <a:gd name="connsiteY8-808" fmla="*/ 1185 h 1742635"/>
                <a:gd name="connsiteX9-809" fmla="*/ 2467294 w 4227562"/>
                <a:gd name="connsiteY9-810" fmla="*/ 148696 h 1742635"/>
                <a:gd name="connsiteX10-811" fmla="*/ 2494033 w 4227562"/>
                <a:gd name="connsiteY10-812" fmla="*/ 0 h 1742635"/>
                <a:gd name="connsiteX11-813" fmla="*/ 4218254 w 4227562"/>
                <a:gd name="connsiteY11-814" fmla="*/ 1681644 h 1742635"/>
                <a:gd name="connsiteX12-815" fmla="*/ 4227562 w 4227562"/>
                <a:gd name="connsiteY12-816" fmla="*/ 1742635 h 1742635"/>
                <a:gd name="connsiteX13-817" fmla="*/ 4074930 w 4227562"/>
                <a:gd name="connsiteY13-818" fmla="*/ 1742635 h 1742635"/>
                <a:gd name="connsiteX14-819" fmla="*/ 4070268 w 4227562"/>
                <a:gd name="connsiteY14-820" fmla="*/ 1712087 h 1742635"/>
                <a:gd name="connsiteX15-821" fmla="*/ 2467294 w 4227562"/>
                <a:gd name="connsiteY15-822" fmla="*/ 148696 h 1742635"/>
                <a:gd name="connsiteX0-823" fmla="*/ 1728245 w 4227562"/>
                <a:gd name="connsiteY0-824" fmla="*/ 1185 h 1742635"/>
                <a:gd name="connsiteX1-825" fmla="*/ 1728245 w 4227562"/>
                <a:gd name="connsiteY1-826" fmla="*/ 155874 h 1742635"/>
                <a:gd name="connsiteX2-827" fmla="*/ 1590814 w 4227562"/>
                <a:gd name="connsiteY2-828" fmla="*/ 186677 h 1742635"/>
                <a:gd name="connsiteX3-829" fmla="*/ 157294 w 4227562"/>
                <a:gd name="connsiteY3-830" fmla="*/ 1712087 h 1742635"/>
                <a:gd name="connsiteX4-831" fmla="*/ 152632 w 4227562"/>
                <a:gd name="connsiteY4-832" fmla="*/ 1742635 h 1742635"/>
                <a:gd name="connsiteX5-833" fmla="*/ 0 w 4227562"/>
                <a:gd name="connsiteY5-834" fmla="*/ 1742635 h 1742635"/>
                <a:gd name="connsiteX6-835" fmla="*/ 9308 w 4227562"/>
                <a:gd name="connsiteY6-836" fmla="*/ 1681644 h 1742635"/>
                <a:gd name="connsiteX7-837" fmla="*/ 1551258 w 4227562"/>
                <a:gd name="connsiteY7-838" fmla="*/ 40854 h 1742635"/>
                <a:gd name="connsiteX8-839" fmla="*/ 1728245 w 4227562"/>
                <a:gd name="connsiteY8-840" fmla="*/ 1185 h 1742635"/>
                <a:gd name="connsiteX9-841" fmla="*/ 2467294 w 4227562"/>
                <a:gd name="connsiteY9-842" fmla="*/ 148696 h 1742635"/>
                <a:gd name="connsiteX10-843" fmla="*/ 2494033 w 4227562"/>
                <a:gd name="connsiteY10-844" fmla="*/ 0 h 1742635"/>
                <a:gd name="connsiteX11-845" fmla="*/ 4218254 w 4227562"/>
                <a:gd name="connsiteY11-846" fmla="*/ 1681644 h 1742635"/>
                <a:gd name="connsiteX12-847" fmla="*/ 4227562 w 4227562"/>
                <a:gd name="connsiteY12-848" fmla="*/ 1742635 h 1742635"/>
                <a:gd name="connsiteX13-849" fmla="*/ 4074930 w 4227562"/>
                <a:gd name="connsiteY13-850" fmla="*/ 1742635 h 1742635"/>
                <a:gd name="connsiteX14-851" fmla="*/ 2467294 w 4227562"/>
                <a:gd name="connsiteY14-852" fmla="*/ 148696 h 1742635"/>
                <a:gd name="connsiteX0-853" fmla="*/ 1728245 w 4218254"/>
                <a:gd name="connsiteY0-854" fmla="*/ 1185 h 1742635"/>
                <a:gd name="connsiteX1-855" fmla="*/ 1728245 w 4218254"/>
                <a:gd name="connsiteY1-856" fmla="*/ 155874 h 1742635"/>
                <a:gd name="connsiteX2-857" fmla="*/ 1590814 w 4218254"/>
                <a:gd name="connsiteY2-858" fmla="*/ 186677 h 1742635"/>
                <a:gd name="connsiteX3-859" fmla="*/ 157294 w 4218254"/>
                <a:gd name="connsiteY3-860" fmla="*/ 1712087 h 1742635"/>
                <a:gd name="connsiteX4-861" fmla="*/ 152632 w 4218254"/>
                <a:gd name="connsiteY4-862" fmla="*/ 1742635 h 1742635"/>
                <a:gd name="connsiteX5-863" fmla="*/ 0 w 4218254"/>
                <a:gd name="connsiteY5-864" fmla="*/ 1742635 h 1742635"/>
                <a:gd name="connsiteX6-865" fmla="*/ 9308 w 4218254"/>
                <a:gd name="connsiteY6-866" fmla="*/ 1681644 h 1742635"/>
                <a:gd name="connsiteX7-867" fmla="*/ 1551258 w 4218254"/>
                <a:gd name="connsiteY7-868" fmla="*/ 40854 h 1742635"/>
                <a:gd name="connsiteX8-869" fmla="*/ 1728245 w 4218254"/>
                <a:gd name="connsiteY8-870" fmla="*/ 1185 h 1742635"/>
                <a:gd name="connsiteX9-871" fmla="*/ 2467294 w 4218254"/>
                <a:gd name="connsiteY9-872" fmla="*/ 148696 h 1742635"/>
                <a:gd name="connsiteX10-873" fmla="*/ 2494033 w 4218254"/>
                <a:gd name="connsiteY10-874" fmla="*/ 0 h 1742635"/>
                <a:gd name="connsiteX11-875" fmla="*/ 4218254 w 4218254"/>
                <a:gd name="connsiteY11-876" fmla="*/ 1681644 h 1742635"/>
                <a:gd name="connsiteX12-877" fmla="*/ 4074930 w 4218254"/>
                <a:gd name="connsiteY12-878" fmla="*/ 1742635 h 1742635"/>
                <a:gd name="connsiteX13-879" fmla="*/ 2467294 w 4218254"/>
                <a:gd name="connsiteY13-880" fmla="*/ 148696 h 1742635"/>
                <a:gd name="connsiteX0-881" fmla="*/ 1728245 w 4074941"/>
                <a:gd name="connsiteY0-882" fmla="*/ 1185 h 1742635"/>
                <a:gd name="connsiteX1-883" fmla="*/ 1728245 w 4074941"/>
                <a:gd name="connsiteY1-884" fmla="*/ 155874 h 1742635"/>
                <a:gd name="connsiteX2-885" fmla="*/ 1590814 w 4074941"/>
                <a:gd name="connsiteY2-886" fmla="*/ 186677 h 1742635"/>
                <a:gd name="connsiteX3-887" fmla="*/ 157294 w 4074941"/>
                <a:gd name="connsiteY3-888" fmla="*/ 1712087 h 1742635"/>
                <a:gd name="connsiteX4-889" fmla="*/ 152632 w 4074941"/>
                <a:gd name="connsiteY4-890" fmla="*/ 1742635 h 1742635"/>
                <a:gd name="connsiteX5-891" fmla="*/ 0 w 4074941"/>
                <a:gd name="connsiteY5-892" fmla="*/ 1742635 h 1742635"/>
                <a:gd name="connsiteX6-893" fmla="*/ 9308 w 4074941"/>
                <a:gd name="connsiteY6-894" fmla="*/ 1681644 h 1742635"/>
                <a:gd name="connsiteX7-895" fmla="*/ 1551258 w 4074941"/>
                <a:gd name="connsiteY7-896" fmla="*/ 40854 h 1742635"/>
                <a:gd name="connsiteX8-897" fmla="*/ 1728245 w 4074941"/>
                <a:gd name="connsiteY8-898" fmla="*/ 1185 h 1742635"/>
                <a:gd name="connsiteX9-899" fmla="*/ 2467294 w 4074941"/>
                <a:gd name="connsiteY9-900" fmla="*/ 148696 h 1742635"/>
                <a:gd name="connsiteX10-901" fmla="*/ 2494033 w 4074941"/>
                <a:gd name="connsiteY10-902" fmla="*/ 0 h 1742635"/>
                <a:gd name="connsiteX11-903" fmla="*/ 4074930 w 4074941"/>
                <a:gd name="connsiteY11-904" fmla="*/ 1742635 h 1742635"/>
                <a:gd name="connsiteX12-905" fmla="*/ 2467294 w 4074941"/>
                <a:gd name="connsiteY12-906" fmla="*/ 148696 h 1742635"/>
                <a:gd name="connsiteX0-907" fmla="*/ 1728245 w 2494033"/>
                <a:gd name="connsiteY0-908" fmla="*/ 1185 h 1742635"/>
                <a:gd name="connsiteX1-909" fmla="*/ 1728245 w 2494033"/>
                <a:gd name="connsiteY1-910" fmla="*/ 155874 h 1742635"/>
                <a:gd name="connsiteX2-911" fmla="*/ 1590814 w 2494033"/>
                <a:gd name="connsiteY2-912" fmla="*/ 186677 h 1742635"/>
                <a:gd name="connsiteX3-913" fmla="*/ 157294 w 2494033"/>
                <a:gd name="connsiteY3-914" fmla="*/ 1712087 h 1742635"/>
                <a:gd name="connsiteX4-915" fmla="*/ 152632 w 2494033"/>
                <a:gd name="connsiteY4-916" fmla="*/ 1742635 h 1742635"/>
                <a:gd name="connsiteX5-917" fmla="*/ 0 w 2494033"/>
                <a:gd name="connsiteY5-918" fmla="*/ 1742635 h 1742635"/>
                <a:gd name="connsiteX6-919" fmla="*/ 9308 w 2494033"/>
                <a:gd name="connsiteY6-920" fmla="*/ 1681644 h 1742635"/>
                <a:gd name="connsiteX7-921" fmla="*/ 1551258 w 2494033"/>
                <a:gd name="connsiteY7-922" fmla="*/ 40854 h 1742635"/>
                <a:gd name="connsiteX8-923" fmla="*/ 1728245 w 2494033"/>
                <a:gd name="connsiteY8-924" fmla="*/ 1185 h 1742635"/>
                <a:gd name="connsiteX9-925" fmla="*/ 2467294 w 2494033"/>
                <a:gd name="connsiteY9-926" fmla="*/ 148696 h 1742635"/>
                <a:gd name="connsiteX10-927" fmla="*/ 2494033 w 2494033"/>
                <a:gd name="connsiteY10-928" fmla="*/ 0 h 1742635"/>
                <a:gd name="connsiteX11-929" fmla="*/ 2467294 w 2494033"/>
                <a:gd name="connsiteY11-930" fmla="*/ 148696 h 1742635"/>
                <a:gd name="connsiteX0-931" fmla="*/ 1728245 w 1728245"/>
                <a:gd name="connsiteY0-932" fmla="*/ 0 h 1741450"/>
                <a:gd name="connsiteX1-933" fmla="*/ 1728245 w 1728245"/>
                <a:gd name="connsiteY1-934" fmla="*/ 154689 h 1741450"/>
                <a:gd name="connsiteX2-935" fmla="*/ 1590814 w 1728245"/>
                <a:gd name="connsiteY2-936" fmla="*/ 185492 h 1741450"/>
                <a:gd name="connsiteX3-937" fmla="*/ 157294 w 1728245"/>
                <a:gd name="connsiteY3-938" fmla="*/ 1710902 h 1741450"/>
                <a:gd name="connsiteX4-939" fmla="*/ 152632 w 1728245"/>
                <a:gd name="connsiteY4-940" fmla="*/ 1741450 h 1741450"/>
                <a:gd name="connsiteX5-941" fmla="*/ 0 w 1728245"/>
                <a:gd name="connsiteY5-942" fmla="*/ 1741450 h 1741450"/>
                <a:gd name="connsiteX6-943" fmla="*/ 9308 w 1728245"/>
                <a:gd name="connsiteY6-944" fmla="*/ 1680459 h 1741450"/>
                <a:gd name="connsiteX7-945" fmla="*/ 1551258 w 1728245"/>
                <a:gd name="connsiteY7-946" fmla="*/ 39669 h 1741450"/>
                <a:gd name="connsiteX8-947" fmla="*/ 1728245 w 1728245"/>
                <a:gd name="connsiteY8-948" fmla="*/ 0 h 1741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28245" h="1741450">
                  <a:moveTo>
                    <a:pt x="1728245" y="0"/>
                  </a:moveTo>
                  <a:lnTo>
                    <a:pt x="1728245" y="154689"/>
                  </a:lnTo>
                  <a:lnTo>
                    <a:pt x="1590814" y="185492"/>
                  </a:lnTo>
                  <a:cubicBezTo>
                    <a:pt x="868518" y="380954"/>
                    <a:pt x="308597" y="971505"/>
                    <a:pt x="157294" y="1710902"/>
                  </a:cubicBezTo>
                  <a:lnTo>
                    <a:pt x="152632" y="1741450"/>
                  </a:lnTo>
                  <a:lnTo>
                    <a:pt x="0" y="1741450"/>
                  </a:lnTo>
                  <a:lnTo>
                    <a:pt x="9308" y="1680459"/>
                  </a:lnTo>
                  <a:cubicBezTo>
                    <a:pt x="172055" y="885136"/>
                    <a:pt x="774328" y="249916"/>
                    <a:pt x="1551258" y="39669"/>
                  </a:cubicBezTo>
                  <a:lnTo>
                    <a:pt x="1728245" y="0"/>
                  </a:lnTo>
                  <a:close/>
                </a:path>
              </a:pathLst>
            </a:custGeom>
            <a:gradFill>
              <a:gsLst>
                <a:gs pos="75000">
                  <a:srgbClr val="F3A60D"/>
                </a:gs>
                <a:gs pos="0">
                  <a:srgbClr val="F2650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2765" y="3149"/>
              <a:ext cx="3528" cy="7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zh-CN" altLang="en-US" sz="2700" b="1" dirty="0">
                  <a:gradFill>
                    <a:gsLst>
                      <a:gs pos="75000">
                        <a:srgbClr val="F3A60D"/>
                      </a:gs>
                      <a:gs pos="0">
                        <a:srgbClr val="F2650E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愿景构筑平台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7661" y="3839"/>
              <a:ext cx="698" cy="775"/>
              <a:chOff x="1204344" y="0"/>
              <a:chExt cx="2486025" cy="2760663"/>
            </a:xfrm>
          </p:grpSpPr>
          <p:sp>
            <p:nvSpPr>
              <p:cNvPr id="2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209106" y="0"/>
                <a:ext cx="2476500" cy="275590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" name="Freeform 5"/>
              <p:cNvSpPr/>
              <p:nvPr/>
            </p:nvSpPr>
            <p:spPr bwMode="auto">
              <a:xfrm>
                <a:off x="1829819" y="744538"/>
                <a:ext cx="1250950" cy="1836738"/>
              </a:xfrm>
              <a:custGeom>
                <a:avLst/>
                <a:gdLst>
                  <a:gd name="T0" fmla="*/ 147 w 294"/>
                  <a:gd name="T1" fmla="*/ 0 h 432"/>
                  <a:gd name="T2" fmla="*/ 0 w 294"/>
                  <a:gd name="T3" fmla="*/ 141 h 432"/>
                  <a:gd name="T4" fmla="*/ 0 w 294"/>
                  <a:gd name="T5" fmla="*/ 143 h 432"/>
                  <a:gd name="T6" fmla="*/ 2 w 294"/>
                  <a:gd name="T7" fmla="*/ 167 h 432"/>
                  <a:gd name="T8" fmla="*/ 30 w 294"/>
                  <a:gd name="T9" fmla="*/ 242 h 432"/>
                  <a:gd name="T10" fmla="*/ 52 w 294"/>
                  <a:gd name="T11" fmla="*/ 380 h 432"/>
                  <a:gd name="T12" fmla="*/ 81 w 294"/>
                  <a:gd name="T13" fmla="*/ 429 h 432"/>
                  <a:gd name="T14" fmla="*/ 148 w 294"/>
                  <a:gd name="T15" fmla="*/ 430 h 432"/>
                  <a:gd name="T16" fmla="*/ 213 w 294"/>
                  <a:gd name="T17" fmla="*/ 429 h 432"/>
                  <a:gd name="T18" fmla="*/ 242 w 294"/>
                  <a:gd name="T19" fmla="*/ 380 h 432"/>
                  <a:gd name="T20" fmla="*/ 264 w 294"/>
                  <a:gd name="T21" fmla="*/ 242 h 432"/>
                  <a:gd name="T22" fmla="*/ 290 w 294"/>
                  <a:gd name="T23" fmla="*/ 170 h 432"/>
                  <a:gd name="T24" fmla="*/ 294 w 294"/>
                  <a:gd name="T25" fmla="*/ 142 h 432"/>
                  <a:gd name="T26" fmla="*/ 294 w 294"/>
                  <a:gd name="T27" fmla="*/ 141 h 432"/>
                  <a:gd name="T28" fmla="*/ 147 w 294"/>
                  <a:gd name="T29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4" h="432">
                    <a:moveTo>
                      <a:pt x="147" y="0"/>
                    </a:moveTo>
                    <a:cubicBezTo>
                      <a:pt x="65" y="0"/>
                      <a:pt x="0" y="63"/>
                      <a:pt x="0" y="141"/>
                    </a:cubicBezTo>
                    <a:cubicBezTo>
                      <a:pt x="0" y="141"/>
                      <a:pt x="0" y="142"/>
                      <a:pt x="0" y="143"/>
                    </a:cubicBezTo>
                    <a:cubicBezTo>
                      <a:pt x="0" y="151"/>
                      <a:pt x="1" y="159"/>
                      <a:pt x="2" y="167"/>
                    </a:cubicBezTo>
                    <a:cubicBezTo>
                      <a:pt x="5" y="185"/>
                      <a:pt x="14" y="213"/>
                      <a:pt x="30" y="242"/>
                    </a:cubicBezTo>
                    <a:cubicBezTo>
                      <a:pt x="40" y="266"/>
                      <a:pt x="56" y="329"/>
                      <a:pt x="52" y="380"/>
                    </a:cubicBezTo>
                    <a:cubicBezTo>
                      <a:pt x="52" y="403"/>
                      <a:pt x="52" y="422"/>
                      <a:pt x="81" y="429"/>
                    </a:cubicBezTo>
                    <a:cubicBezTo>
                      <a:pt x="105" y="432"/>
                      <a:pt x="148" y="430"/>
                      <a:pt x="148" y="430"/>
                    </a:cubicBezTo>
                    <a:cubicBezTo>
                      <a:pt x="148" y="430"/>
                      <a:pt x="193" y="431"/>
                      <a:pt x="213" y="429"/>
                    </a:cubicBezTo>
                    <a:cubicBezTo>
                      <a:pt x="239" y="424"/>
                      <a:pt x="242" y="403"/>
                      <a:pt x="242" y="380"/>
                    </a:cubicBezTo>
                    <a:cubicBezTo>
                      <a:pt x="237" y="329"/>
                      <a:pt x="254" y="266"/>
                      <a:pt x="264" y="242"/>
                    </a:cubicBezTo>
                    <a:cubicBezTo>
                      <a:pt x="278" y="215"/>
                      <a:pt x="287" y="189"/>
                      <a:pt x="290" y="170"/>
                    </a:cubicBezTo>
                    <a:cubicBezTo>
                      <a:pt x="292" y="161"/>
                      <a:pt x="293" y="151"/>
                      <a:pt x="294" y="142"/>
                    </a:cubicBezTo>
                    <a:cubicBezTo>
                      <a:pt x="294" y="141"/>
                      <a:pt x="294" y="141"/>
                      <a:pt x="294" y="141"/>
                    </a:cubicBezTo>
                    <a:cubicBezTo>
                      <a:pt x="294" y="63"/>
                      <a:pt x="228" y="0"/>
                      <a:pt x="147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FFC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" name="Freeform 6"/>
              <p:cNvSpPr/>
              <p:nvPr/>
            </p:nvSpPr>
            <p:spPr bwMode="auto">
              <a:xfrm>
                <a:off x="2136206" y="2654300"/>
                <a:ext cx="638175" cy="106363"/>
              </a:xfrm>
              <a:custGeom>
                <a:avLst/>
                <a:gdLst>
                  <a:gd name="T0" fmla="*/ 134 w 150"/>
                  <a:gd name="T1" fmla="*/ 0 h 25"/>
                  <a:gd name="T2" fmla="*/ 16 w 150"/>
                  <a:gd name="T3" fmla="*/ 0 h 25"/>
                  <a:gd name="T4" fmla="*/ 0 w 150"/>
                  <a:gd name="T5" fmla="*/ 6 h 25"/>
                  <a:gd name="T6" fmla="*/ 0 w 150"/>
                  <a:gd name="T7" fmla="*/ 11 h 25"/>
                  <a:gd name="T8" fmla="*/ 16 w 150"/>
                  <a:gd name="T9" fmla="*/ 18 h 25"/>
                  <a:gd name="T10" fmla="*/ 27 w 150"/>
                  <a:gd name="T11" fmla="*/ 18 h 25"/>
                  <a:gd name="T12" fmla="*/ 27 w 150"/>
                  <a:gd name="T13" fmla="*/ 21 h 25"/>
                  <a:gd name="T14" fmla="*/ 38 w 150"/>
                  <a:gd name="T15" fmla="*/ 25 h 25"/>
                  <a:gd name="T16" fmla="*/ 112 w 150"/>
                  <a:gd name="T17" fmla="*/ 25 h 25"/>
                  <a:gd name="T18" fmla="*/ 122 w 150"/>
                  <a:gd name="T19" fmla="*/ 21 h 25"/>
                  <a:gd name="T20" fmla="*/ 122 w 150"/>
                  <a:gd name="T21" fmla="*/ 18 h 25"/>
                  <a:gd name="T22" fmla="*/ 134 w 150"/>
                  <a:gd name="T23" fmla="*/ 18 h 25"/>
                  <a:gd name="T24" fmla="*/ 150 w 150"/>
                  <a:gd name="T25" fmla="*/ 11 h 25"/>
                  <a:gd name="T26" fmla="*/ 150 w 150"/>
                  <a:gd name="T27" fmla="*/ 6 h 25"/>
                  <a:gd name="T28" fmla="*/ 134 w 150"/>
                  <a:gd name="T2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0" h="25">
                    <a:moveTo>
                      <a:pt x="1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3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"/>
                      <a:pt x="7" y="18"/>
                      <a:pt x="16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3"/>
                      <a:pt x="32" y="25"/>
                      <a:pt x="38" y="25"/>
                    </a:cubicBezTo>
                    <a:cubicBezTo>
                      <a:pt x="112" y="25"/>
                      <a:pt x="112" y="25"/>
                      <a:pt x="112" y="25"/>
                    </a:cubicBezTo>
                    <a:cubicBezTo>
                      <a:pt x="118" y="25"/>
                      <a:pt x="122" y="23"/>
                      <a:pt x="122" y="21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134" y="18"/>
                      <a:pt x="134" y="18"/>
                      <a:pt x="134" y="18"/>
                    </a:cubicBezTo>
                    <a:cubicBezTo>
                      <a:pt x="143" y="18"/>
                      <a:pt x="150" y="15"/>
                      <a:pt x="150" y="11"/>
                    </a:cubicBezTo>
                    <a:cubicBezTo>
                      <a:pt x="150" y="6"/>
                      <a:pt x="150" y="6"/>
                      <a:pt x="150" y="6"/>
                    </a:cubicBezTo>
                    <a:cubicBezTo>
                      <a:pt x="150" y="3"/>
                      <a:pt x="143" y="0"/>
                      <a:pt x="13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grpSp>
            <p:nvGrpSpPr>
              <p:cNvPr id="36" name="组合 35"/>
              <p:cNvGrpSpPr/>
              <p:nvPr/>
            </p:nvGrpSpPr>
            <p:grpSpPr>
              <a:xfrm>
                <a:off x="2345756" y="987425"/>
                <a:ext cx="215900" cy="1216025"/>
                <a:chOff x="2345756" y="987425"/>
                <a:chExt cx="215900" cy="1216025"/>
              </a:xfrm>
              <a:gradFill>
                <a:gsLst>
                  <a:gs pos="75000">
                    <a:srgbClr val="F3A60D"/>
                  </a:gs>
                  <a:gs pos="0">
                    <a:srgbClr val="F2650E"/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26" name="Freeform 7"/>
                <p:cNvSpPr/>
                <p:nvPr/>
              </p:nvSpPr>
              <p:spPr bwMode="auto">
                <a:xfrm>
                  <a:off x="2345756" y="987425"/>
                  <a:ext cx="207963" cy="833438"/>
                </a:xfrm>
                <a:custGeom>
                  <a:avLst/>
                  <a:gdLst>
                    <a:gd name="T0" fmla="*/ 32 w 49"/>
                    <a:gd name="T1" fmla="*/ 195 h 196"/>
                    <a:gd name="T2" fmla="*/ 49 w 49"/>
                    <a:gd name="T3" fmla="*/ 4 h 196"/>
                    <a:gd name="T4" fmla="*/ 40 w 49"/>
                    <a:gd name="T5" fmla="*/ 0 h 196"/>
                    <a:gd name="T6" fmla="*/ 6 w 49"/>
                    <a:gd name="T7" fmla="*/ 6 h 196"/>
                    <a:gd name="T8" fmla="*/ 0 w 49"/>
                    <a:gd name="T9" fmla="*/ 18 h 196"/>
                    <a:gd name="T10" fmla="*/ 18 w 49"/>
                    <a:gd name="T11" fmla="*/ 192 h 196"/>
                    <a:gd name="T12" fmla="*/ 32 w 49"/>
                    <a:gd name="T13" fmla="*/ 195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196">
                      <a:moveTo>
                        <a:pt x="32" y="195"/>
                      </a:moveTo>
                      <a:cubicBezTo>
                        <a:pt x="38" y="127"/>
                        <a:pt x="49" y="15"/>
                        <a:pt x="49" y="4"/>
                      </a:cubicBezTo>
                      <a:cubicBezTo>
                        <a:pt x="48" y="2"/>
                        <a:pt x="43" y="0"/>
                        <a:pt x="40" y="0"/>
                      </a:cubicBezTo>
                      <a:cubicBezTo>
                        <a:pt x="34" y="0"/>
                        <a:pt x="13" y="4"/>
                        <a:pt x="6" y="6"/>
                      </a:cubicBezTo>
                      <a:cubicBezTo>
                        <a:pt x="3" y="8"/>
                        <a:pt x="0" y="14"/>
                        <a:pt x="0" y="18"/>
                      </a:cubicBezTo>
                      <a:cubicBezTo>
                        <a:pt x="2" y="37"/>
                        <a:pt x="12" y="130"/>
                        <a:pt x="18" y="192"/>
                      </a:cubicBezTo>
                      <a:cubicBezTo>
                        <a:pt x="19" y="194"/>
                        <a:pt x="31" y="196"/>
                        <a:pt x="32" y="19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/>
                </a:p>
              </p:txBody>
            </p:sp>
            <p:sp>
              <p:nvSpPr>
                <p:cNvPr id="27" name="Freeform 8"/>
                <p:cNvSpPr/>
                <p:nvPr/>
              </p:nvSpPr>
              <p:spPr bwMode="auto">
                <a:xfrm>
                  <a:off x="2348931" y="1990725"/>
                  <a:ext cx="212725" cy="212725"/>
                </a:xfrm>
                <a:custGeom>
                  <a:avLst/>
                  <a:gdLst>
                    <a:gd name="T0" fmla="*/ 26 w 50"/>
                    <a:gd name="T1" fmla="*/ 0 h 50"/>
                    <a:gd name="T2" fmla="*/ 7 w 50"/>
                    <a:gd name="T3" fmla="*/ 7 h 50"/>
                    <a:gd name="T4" fmla="*/ 0 w 50"/>
                    <a:gd name="T5" fmla="*/ 25 h 50"/>
                    <a:gd name="T6" fmla="*/ 6 w 50"/>
                    <a:gd name="T7" fmla="*/ 44 h 50"/>
                    <a:gd name="T8" fmla="*/ 23 w 50"/>
                    <a:gd name="T9" fmla="*/ 50 h 50"/>
                    <a:gd name="T10" fmla="*/ 43 w 50"/>
                    <a:gd name="T11" fmla="*/ 43 h 50"/>
                    <a:gd name="T12" fmla="*/ 50 w 50"/>
                    <a:gd name="T13" fmla="*/ 25 h 50"/>
                    <a:gd name="T14" fmla="*/ 42 w 50"/>
                    <a:gd name="T15" fmla="*/ 6 h 50"/>
                    <a:gd name="T16" fmla="*/ 26 w 50"/>
                    <a:gd name="T1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0">
                      <a:moveTo>
                        <a:pt x="26" y="0"/>
                      </a:moveTo>
                      <a:cubicBezTo>
                        <a:pt x="20" y="0"/>
                        <a:pt x="12" y="2"/>
                        <a:pt x="7" y="7"/>
                      </a:cubicBezTo>
                      <a:cubicBezTo>
                        <a:pt x="2" y="12"/>
                        <a:pt x="0" y="19"/>
                        <a:pt x="0" y="25"/>
                      </a:cubicBezTo>
                      <a:cubicBezTo>
                        <a:pt x="0" y="33"/>
                        <a:pt x="2" y="39"/>
                        <a:pt x="6" y="44"/>
                      </a:cubicBezTo>
                      <a:cubicBezTo>
                        <a:pt x="11" y="49"/>
                        <a:pt x="18" y="50"/>
                        <a:pt x="23" y="50"/>
                      </a:cubicBezTo>
                      <a:cubicBezTo>
                        <a:pt x="31" y="50"/>
                        <a:pt x="38" y="48"/>
                        <a:pt x="43" y="43"/>
                      </a:cubicBezTo>
                      <a:cubicBezTo>
                        <a:pt x="48" y="38"/>
                        <a:pt x="50" y="29"/>
                        <a:pt x="50" y="25"/>
                      </a:cubicBezTo>
                      <a:cubicBezTo>
                        <a:pt x="50" y="19"/>
                        <a:pt x="48" y="12"/>
                        <a:pt x="42" y="6"/>
                      </a:cubicBezTo>
                      <a:cubicBezTo>
                        <a:pt x="38" y="2"/>
                        <a:pt x="31" y="0"/>
                        <a:pt x="26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28" name="Freeform 9"/>
              <p:cNvSpPr/>
              <p:nvPr/>
            </p:nvSpPr>
            <p:spPr bwMode="auto">
              <a:xfrm>
                <a:off x="2401319" y="0"/>
                <a:ext cx="109538" cy="407988"/>
              </a:xfrm>
              <a:custGeom>
                <a:avLst/>
                <a:gdLst>
                  <a:gd name="T0" fmla="*/ 0 w 69"/>
                  <a:gd name="T1" fmla="*/ 0 h 257"/>
                  <a:gd name="T2" fmla="*/ 0 w 69"/>
                  <a:gd name="T3" fmla="*/ 257 h 257"/>
                  <a:gd name="T4" fmla="*/ 69 w 69"/>
                  <a:gd name="T5" fmla="*/ 257 h 257"/>
                  <a:gd name="T6" fmla="*/ 67 w 69"/>
                  <a:gd name="T7" fmla="*/ 0 h 257"/>
                  <a:gd name="T8" fmla="*/ 0 w 69"/>
                  <a:gd name="T9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57">
                    <a:moveTo>
                      <a:pt x="0" y="0"/>
                    </a:moveTo>
                    <a:lnTo>
                      <a:pt x="0" y="257"/>
                    </a:lnTo>
                    <a:lnTo>
                      <a:pt x="69" y="257"/>
                    </a:lnTo>
                    <a:lnTo>
                      <a:pt x="6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A30D"/>
              </a:solidFill>
              <a:ln w="9525">
                <a:solidFill>
                  <a:srgbClr val="F3A30D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9" name="Freeform 10"/>
              <p:cNvSpPr/>
              <p:nvPr/>
            </p:nvSpPr>
            <p:spPr bwMode="auto">
              <a:xfrm>
                <a:off x="2877569" y="182563"/>
                <a:ext cx="314325" cy="404813"/>
              </a:xfrm>
              <a:custGeom>
                <a:avLst/>
                <a:gdLst>
                  <a:gd name="T0" fmla="*/ 0 w 198"/>
                  <a:gd name="T1" fmla="*/ 215 h 255"/>
                  <a:gd name="T2" fmla="*/ 56 w 198"/>
                  <a:gd name="T3" fmla="*/ 255 h 255"/>
                  <a:gd name="T4" fmla="*/ 198 w 198"/>
                  <a:gd name="T5" fmla="*/ 38 h 255"/>
                  <a:gd name="T6" fmla="*/ 142 w 198"/>
                  <a:gd name="T7" fmla="*/ 0 h 255"/>
                  <a:gd name="T8" fmla="*/ 0 w 198"/>
                  <a:gd name="T9" fmla="*/ 21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255">
                    <a:moveTo>
                      <a:pt x="0" y="215"/>
                    </a:moveTo>
                    <a:lnTo>
                      <a:pt x="56" y="255"/>
                    </a:lnTo>
                    <a:lnTo>
                      <a:pt x="198" y="38"/>
                    </a:lnTo>
                    <a:lnTo>
                      <a:pt x="142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F3A30D"/>
              </a:solidFill>
              <a:ln w="9525">
                <a:solidFill>
                  <a:srgbClr val="F3A30D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0" name="Freeform 11"/>
              <p:cNvSpPr/>
              <p:nvPr/>
            </p:nvSpPr>
            <p:spPr bwMode="auto">
              <a:xfrm>
                <a:off x="3209356" y="723900"/>
                <a:ext cx="415925" cy="258763"/>
              </a:xfrm>
              <a:custGeom>
                <a:avLst/>
                <a:gdLst>
                  <a:gd name="T0" fmla="*/ 0 w 262"/>
                  <a:gd name="T1" fmla="*/ 101 h 163"/>
                  <a:gd name="T2" fmla="*/ 27 w 262"/>
                  <a:gd name="T3" fmla="*/ 163 h 163"/>
                  <a:gd name="T4" fmla="*/ 262 w 262"/>
                  <a:gd name="T5" fmla="*/ 61 h 163"/>
                  <a:gd name="T6" fmla="*/ 236 w 262"/>
                  <a:gd name="T7" fmla="*/ 0 h 163"/>
                  <a:gd name="T8" fmla="*/ 0 w 262"/>
                  <a:gd name="T9" fmla="*/ 10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163">
                    <a:moveTo>
                      <a:pt x="0" y="101"/>
                    </a:moveTo>
                    <a:lnTo>
                      <a:pt x="27" y="163"/>
                    </a:lnTo>
                    <a:lnTo>
                      <a:pt x="262" y="61"/>
                    </a:lnTo>
                    <a:lnTo>
                      <a:pt x="236" y="0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F3A30D"/>
              </a:solidFill>
              <a:ln w="9525">
                <a:solidFill>
                  <a:srgbClr val="F3A30D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" name="Freeform 12"/>
              <p:cNvSpPr/>
              <p:nvPr/>
            </p:nvSpPr>
            <p:spPr bwMode="auto">
              <a:xfrm>
                <a:off x="3268094" y="1365250"/>
                <a:ext cx="422275" cy="179388"/>
              </a:xfrm>
              <a:custGeom>
                <a:avLst/>
                <a:gdLst>
                  <a:gd name="T0" fmla="*/ 0 w 266"/>
                  <a:gd name="T1" fmla="*/ 67 h 113"/>
                  <a:gd name="T2" fmla="*/ 255 w 266"/>
                  <a:gd name="T3" fmla="*/ 113 h 113"/>
                  <a:gd name="T4" fmla="*/ 266 w 266"/>
                  <a:gd name="T5" fmla="*/ 46 h 113"/>
                  <a:gd name="T6" fmla="*/ 14 w 266"/>
                  <a:gd name="T7" fmla="*/ 0 h 113"/>
                  <a:gd name="T8" fmla="*/ 0 w 266"/>
                  <a:gd name="T9" fmla="*/ 6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113">
                    <a:moveTo>
                      <a:pt x="0" y="67"/>
                    </a:moveTo>
                    <a:lnTo>
                      <a:pt x="255" y="113"/>
                    </a:lnTo>
                    <a:lnTo>
                      <a:pt x="266" y="46"/>
                    </a:lnTo>
                    <a:lnTo>
                      <a:pt x="14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3A30D"/>
              </a:solidFill>
              <a:ln w="9525">
                <a:solidFill>
                  <a:srgbClr val="F3A30D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2" name="Freeform 13"/>
              <p:cNvSpPr/>
              <p:nvPr/>
            </p:nvSpPr>
            <p:spPr bwMode="auto">
              <a:xfrm>
                <a:off x="1702819" y="182563"/>
                <a:ext cx="314325" cy="404813"/>
              </a:xfrm>
              <a:custGeom>
                <a:avLst/>
                <a:gdLst>
                  <a:gd name="T0" fmla="*/ 0 w 198"/>
                  <a:gd name="T1" fmla="*/ 38 h 255"/>
                  <a:gd name="T2" fmla="*/ 142 w 198"/>
                  <a:gd name="T3" fmla="*/ 255 h 255"/>
                  <a:gd name="T4" fmla="*/ 198 w 198"/>
                  <a:gd name="T5" fmla="*/ 215 h 255"/>
                  <a:gd name="T6" fmla="*/ 56 w 198"/>
                  <a:gd name="T7" fmla="*/ 0 h 255"/>
                  <a:gd name="T8" fmla="*/ 0 w 198"/>
                  <a:gd name="T9" fmla="*/ 38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255">
                    <a:moveTo>
                      <a:pt x="0" y="38"/>
                    </a:moveTo>
                    <a:lnTo>
                      <a:pt x="142" y="255"/>
                    </a:lnTo>
                    <a:lnTo>
                      <a:pt x="198" y="215"/>
                    </a:lnTo>
                    <a:lnTo>
                      <a:pt x="56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3A30D"/>
              </a:solidFill>
              <a:ln w="9525">
                <a:solidFill>
                  <a:srgbClr val="F3A30D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3" name="Freeform 14"/>
              <p:cNvSpPr/>
              <p:nvPr/>
            </p:nvSpPr>
            <p:spPr bwMode="auto">
              <a:xfrm>
                <a:off x="1269431" y="723900"/>
                <a:ext cx="415925" cy="258763"/>
              </a:xfrm>
              <a:custGeom>
                <a:avLst/>
                <a:gdLst>
                  <a:gd name="T0" fmla="*/ 0 w 262"/>
                  <a:gd name="T1" fmla="*/ 61 h 163"/>
                  <a:gd name="T2" fmla="*/ 235 w 262"/>
                  <a:gd name="T3" fmla="*/ 163 h 163"/>
                  <a:gd name="T4" fmla="*/ 262 w 262"/>
                  <a:gd name="T5" fmla="*/ 101 h 163"/>
                  <a:gd name="T6" fmla="*/ 26 w 262"/>
                  <a:gd name="T7" fmla="*/ 0 h 163"/>
                  <a:gd name="T8" fmla="*/ 0 w 262"/>
                  <a:gd name="T9" fmla="*/ 6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163">
                    <a:moveTo>
                      <a:pt x="0" y="61"/>
                    </a:moveTo>
                    <a:lnTo>
                      <a:pt x="235" y="163"/>
                    </a:lnTo>
                    <a:lnTo>
                      <a:pt x="262" y="101"/>
                    </a:lnTo>
                    <a:lnTo>
                      <a:pt x="26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3A30D"/>
              </a:solidFill>
              <a:ln w="9525">
                <a:solidFill>
                  <a:srgbClr val="F3A30D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" name="Freeform 15"/>
              <p:cNvSpPr/>
              <p:nvPr/>
            </p:nvSpPr>
            <p:spPr bwMode="auto">
              <a:xfrm>
                <a:off x="1204344" y="1365250"/>
                <a:ext cx="422275" cy="179388"/>
              </a:xfrm>
              <a:custGeom>
                <a:avLst/>
                <a:gdLst>
                  <a:gd name="T0" fmla="*/ 0 w 266"/>
                  <a:gd name="T1" fmla="*/ 46 h 113"/>
                  <a:gd name="T2" fmla="*/ 11 w 266"/>
                  <a:gd name="T3" fmla="*/ 113 h 113"/>
                  <a:gd name="T4" fmla="*/ 266 w 266"/>
                  <a:gd name="T5" fmla="*/ 67 h 113"/>
                  <a:gd name="T6" fmla="*/ 252 w 266"/>
                  <a:gd name="T7" fmla="*/ 0 h 113"/>
                  <a:gd name="T8" fmla="*/ 0 w 266"/>
                  <a:gd name="T9" fmla="*/ 4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113">
                    <a:moveTo>
                      <a:pt x="0" y="46"/>
                    </a:moveTo>
                    <a:lnTo>
                      <a:pt x="11" y="113"/>
                    </a:lnTo>
                    <a:lnTo>
                      <a:pt x="266" y="67"/>
                    </a:lnTo>
                    <a:lnTo>
                      <a:pt x="252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3A30D"/>
              </a:solidFill>
              <a:ln w="9525">
                <a:solidFill>
                  <a:srgbClr val="F3A30D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1755775" y="3780790"/>
            <a:ext cx="3913505" cy="1295400"/>
            <a:chOff x="2765" y="5954"/>
            <a:chExt cx="6163" cy="2040"/>
          </a:xfrm>
        </p:grpSpPr>
        <p:sp>
          <p:nvSpPr>
            <p:cNvPr id="19" name="任意多边形 18"/>
            <p:cNvSpPr/>
            <p:nvPr/>
          </p:nvSpPr>
          <p:spPr>
            <a:xfrm rot="16200000">
              <a:off x="6880" y="5946"/>
              <a:ext cx="2041" cy="2057"/>
            </a:xfrm>
            <a:custGeom>
              <a:avLst/>
              <a:gdLst>
                <a:gd name="connsiteX0" fmla="*/ 4077146 w 4229778"/>
                <a:gd name="connsiteY0" fmla="*/ 2483128 h 4236914"/>
                <a:gd name="connsiteX1" fmla="*/ 4229778 w 4229778"/>
                <a:gd name="connsiteY1" fmla="*/ 2483128 h 4236914"/>
                <a:gd name="connsiteX2" fmla="*/ 4219362 w 4229778"/>
                <a:gd name="connsiteY2" fmla="*/ 2551377 h 4236914"/>
                <a:gd name="connsiteX3" fmla="*/ 2495141 w 4229778"/>
                <a:gd name="connsiteY3" fmla="*/ 4233021 h 4236914"/>
                <a:gd name="connsiteX4" fmla="*/ 2465953 w 4229778"/>
                <a:gd name="connsiteY4" fmla="*/ 4236914 h 4236914"/>
                <a:gd name="connsiteX5" fmla="*/ 2465953 w 4229778"/>
                <a:gd name="connsiteY5" fmla="*/ 4084652 h 4236914"/>
                <a:gd name="connsiteX6" fmla="*/ 2468402 w 4229778"/>
                <a:gd name="connsiteY6" fmla="*/ 4084325 h 4236914"/>
                <a:gd name="connsiteX7" fmla="*/ 4071376 w 4229778"/>
                <a:gd name="connsiteY7" fmla="*/ 2520934 h 4236914"/>
                <a:gd name="connsiteX8" fmla="*/ 0 w 4229778"/>
                <a:gd name="connsiteY8" fmla="*/ 2483128 h 4236914"/>
                <a:gd name="connsiteX9" fmla="*/ 152633 w 4229778"/>
                <a:gd name="connsiteY9" fmla="*/ 2483128 h 4236914"/>
                <a:gd name="connsiteX10" fmla="*/ 158402 w 4229778"/>
                <a:gd name="connsiteY10" fmla="*/ 2520934 h 4236914"/>
                <a:gd name="connsiteX11" fmla="*/ 1591922 w 4229778"/>
                <a:gd name="connsiteY11" fmla="*/ 4046344 h 4236914"/>
                <a:gd name="connsiteX12" fmla="*/ 1729353 w 4229778"/>
                <a:gd name="connsiteY12" fmla="*/ 4077148 h 4236914"/>
                <a:gd name="connsiteX13" fmla="*/ 1729353 w 4229778"/>
                <a:gd name="connsiteY13" fmla="*/ 4231837 h 4236914"/>
                <a:gd name="connsiteX14" fmla="*/ 1552366 w 4229778"/>
                <a:gd name="connsiteY14" fmla="*/ 4192167 h 4236914"/>
                <a:gd name="connsiteX15" fmla="*/ 10416 w 4229778"/>
                <a:gd name="connsiteY15" fmla="*/ 2551377 h 4236914"/>
                <a:gd name="connsiteX16" fmla="*/ 1729353 w 4229778"/>
                <a:gd name="connsiteY16" fmla="*/ 5078 h 4236914"/>
                <a:gd name="connsiteX17" fmla="*/ 1729353 w 4229778"/>
                <a:gd name="connsiteY17" fmla="*/ 159767 h 4236914"/>
                <a:gd name="connsiteX18" fmla="*/ 1591922 w 4229778"/>
                <a:gd name="connsiteY18" fmla="*/ 190570 h 4236914"/>
                <a:gd name="connsiteX19" fmla="*/ 158402 w 4229778"/>
                <a:gd name="connsiteY19" fmla="*/ 1715980 h 4236914"/>
                <a:gd name="connsiteX20" fmla="*/ 153740 w 4229778"/>
                <a:gd name="connsiteY20" fmla="*/ 1746528 h 4236914"/>
                <a:gd name="connsiteX21" fmla="*/ 1108 w 4229778"/>
                <a:gd name="connsiteY21" fmla="*/ 1746528 h 4236914"/>
                <a:gd name="connsiteX22" fmla="*/ 10416 w 4229778"/>
                <a:gd name="connsiteY22" fmla="*/ 1685537 h 4236914"/>
                <a:gd name="connsiteX23" fmla="*/ 1552366 w 4229778"/>
                <a:gd name="connsiteY23" fmla="*/ 44747 h 4236914"/>
                <a:gd name="connsiteX24" fmla="*/ 2465953 w 4229778"/>
                <a:gd name="connsiteY24" fmla="*/ 0 h 4236914"/>
                <a:gd name="connsiteX25" fmla="*/ 2495141 w 4229778"/>
                <a:gd name="connsiteY25" fmla="*/ 3893 h 4236914"/>
                <a:gd name="connsiteX26" fmla="*/ 4219362 w 4229778"/>
                <a:gd name="connsiteY26" fmla="*/ 1685537 h 4236914"/>
                <a:gd name="connsiteX27" fmla="*/ 4228670 w 4229778"/>
                <a:gd name="connsiteY27" fmla="*/ 1746528 h 4236914"/>
                <a:gd name="connsiteX28" fmla="*/ 4076038 w 4229778"/>
                <a:gd name="connsiteY28" fmla="*/ 1746528 h 4236914"/>
                <a:gd name="connsiteX29" fmla="*/ 4071376 w 4229778"/>
                <a:gd name="connsiteY29" fmla="*/ 1715980 h 4236914"/>
                <a:gd name="connsiteX30" fmla="*/ 2468402 w 4229778"/>
                <a:gd name="connsiteY30" fmla="*/ 152589 h 4236914"/>
                <a:gd name="connsiteX31" fmla="*/ 2465953 w 4229778"/>
                <a:gd name="connsiteY31" fmla="*/ 152263 h 4236914"/>
                <a:gd name="connsiteX0-1" fmla="*/ 4077146 w 4229778"/>
                <a:gd name="connsiteY0-2" fmla="*/ 2483128 h 4236914"/>
                <a:gd name="connsiteX1-3" fmla="*/ 4229778 w 4229778"/>
                <a:gd name="connsiteY1-4" fmla="*/ 2483128 h 4236914"/>
                <a:gd name="connsiteX2-5" fmla="*/ 4219362 w 4229778"/>
                <a:gd name="connsiteY2-6" fmla="*/ 2551377 h 4236914"/>
                <a:gd name="connsiteX3-7" fmla="*/ 2495141 w 4229778"/>
                <a:gd name="connsiteY3-8" fmla="*/ 4233021 h 4236914"/>
                <a:gd name="connsiteX4-9" fmla="*/ 2465953 w 4229778"/>
                <a:gd name="connsiteY4-10" fmla="*/ 4236914 h 4236914"/>
                <a:gd name="connsiteX5-11" fmla="*/ 2465953 w 4229778"/>
                <a:gd name="connsiteY5-12" fmla="*/ 4084652 h 4236914"/>
                <a:gd name="connsiteX6-13" fmla="*/ 2468402 w 4229778"/>
                <a:gd name="connsiteY6-14" fmla="*/ 4084325 h 4236914"/>
                <a:gd name="connsiteX7-15" fmla="*/ 4071376 w 4229778"/>
                <a:gd name="connsiteY7-16" fmla="*/ 2520934 h 4236914"/>
                <a:gd name="connsiteX8-17" fmla="*/ 4077146 w 4229778"/>
                <a:gd name="connsiteY8-18" fmla="*/ 2483128 h 4236914"/>
                <a:gd name="connsiteX9-19" fmla="*/ 0 w 4229778"/>
                <a:gd name="connsiteY9-20" fmla="*/ 2483128 h 4236914"/>
                <a:gd name="connsiteX10-21" fmla="*/ 152633 w 4229778"/>
                <a:gd name="connsiteY10-22" fmla="*/ 2483128 h 4236914"/>
                <a:gd name="connsiteX11-23" fmla="*/ 1591922 w 4229778"/>
                <a:gd name="connsiteY11-24" fmla="*/ 4046344 h 4236914"/>
                <a:gd name="connsiteX12-25" fmla="*/ 1729353 w 4229778"/>
                <a:gd name="connsiteY12-26" fmla="*/ 4077148 h 4236914"/>
                <a:gd name="connsiteX13-27" fmla="*/ 1729353 w 4229778"/>
                <a:gd name="connsiteY13-28" fmla="*/ 4231837 h 4236914"/>
                <a:gd name="connsiteX14-29" fmla="*/ 1552366 w 4229778"/>
                <a:gd name="connsiteY14-30" fmla="*/ 4192167 h 4236914"/>
                <a:gd name="connsiteX15-31" fmla="*/ 10416 w 4229778"/>
                <a:gd name="connsiteY15-32" fmla="*/ 2551377 h 4236914"/>
                <a:gd name="connsiteX16-33" fmla="*/ 0 w 4229778"/>
                <a:gd name="connsiteY16-34" fmla="*/ 2483128 h 4236914"/>
                <a:gd name="connsiteX17-35" fmla="*/ 1729353 w 4229778"/>
                <a:gd name="connsiteY17-36" fmla="*/ 5078 h 4236914"/>
                <a:gd name="connsiteX18-37" fmla="*/ 1729353 w 4229778"/>
                <a:gd name="connsiteY18-38" fmla="*/ 159767 h 4236914"/>
                <a:gd name="connsiteX19-39" fmla="*/ 1591922 w 4229778"/>
                <a:gd name="connsiteY19-40" fmla="*/ 190570 h 4236914"/>
                <a:gd name="connsiteX20-41" fmla="*/ 158402 w 4229778"/>
                <a:gd name="connsiteY20-42" fmla="*/ 1715980 h 4236914"/>
                <a:gd name="connsiteX21-43" fmla="*/ 153740 w 4229778"/>
                <a:gd name="connsiteY21-44" fmla="*/ 1746528 h 4236914"/>
                <a:gd name="connsiteX22-45" fmla="*/ 1108 w 4229778"/>
                <a:gd name="connsiteY22-46" fmla="*/ 1746528 h 4236914"/>
                <a:gd name="connsiteX23-47" fmla="*/ 10416 w 4229778"/>
                <a:gd name="connsiteY23-48" fmla="*/ 1685537 h 4236914"/>
                <a:gd name="connsiteX24-49" fmla="*/ 1552366 w 4229778"/>
                <a:gd name="connsiteY24-50" fmla="*/ 44747 h 4236914"/>
                <a:gd name="connsiteX25-51" fmla="*/ 1729353 w 4229778"/>
                <a:gd name="connsiteY25-52" fmla="*/ 5078 h 4236914"/>
                <a:gd name="connsiteX26-53" fmla="*/ 2465953 w 4229778"/>
                <a:gd name="connsiteY26-54" fmla="*/ 0 h 4236914"/>
                <a:gd name="connsiteX27-55" fmla="*/ 2495141 w 4229778"/>
                <a:gd name="connsiteY27-56" fmla="*/ 3893 h 4236914"/>
                <a:gd name="connsiteX28-57" fmla="*/ 4219362 w 4229778"/>
                <a:gd name="connsiteY28-58" fmla="*/ 1685537 h 4236914"/>
                <a:gd name="connsiteX29-59" fmla="*/ 4228670 w 4229778"/>
                <a:gd name="connsiteY29-60" fmla="*/ 1746528 h 4236914"/>
                <a:gd name="connsiteX30-61" fmla="*/ 4076038 w 4229778"/>
                <a:gd name="connsiteY30-62" fmla="*/ 1746528 h 4236914"/>
                <a:gd name="connsiteX31-63" fmla="*/ 4071376 w 4229778"/>
                <a:gd name="connsiteY31-64" fmla="*/ 1715980 h 4236914"/>
                <a:gd name="connsiteX32" fmla="*/ 2468402 w 4229778"/>
                <a:gd name="connsiteY32" fmla="*/ 152589 h 4236914"/>
                <a:gd name="connsiteX33" fmla="*/ 2465953 w 4229778"/>
                <a:gd name="connsiteY33" fmla="*/ 152263 h 4236914"/>
                <a:gd name="connsiteX34" fmla="*/ 2465953 w 4229778"/>
                <a:gd name="connsiteY34" fmla="*/ 0 h 4236914"/>
                <a:gd name="connsiteX0-65" fmla="*/ 4077146 w 4229778"/>
                <a:gd name="connsiteY0-66" fmla="*/ 2483128 h 4236914"/>
                <a:gd name="connsiteX1-67" fmla="*/ 4229778 w 4229778"/>
                <a:gd name="connsiteY1-68" fmla="*/ 2483128 h 4236914"/>
                <a:gd name="connsiteX2-69" fmla="*/ 4219362 w 4229778"/>
                <a:gd name="connsiteY2-70" fmla="*/ 2551377 h 4236914"/>
                <a:gd name="connsiteX3-71" fmla="*/ 2495141 w 4229778"/>
                <a:gd name="connsiteY3-72" fmla="*/ 4233021 h 4236914"/>
                <a:gd name="connsiteX4-73" fmla="*/ 2465953 w 4229778"/>
                <a:gd name="connsiteY4-74" fmla="*/ 4236914 h 4236914"/>
                <a:gd name="connsiteX5-75" fmla="*/ 2465953 w 4229778"/>
                <a:gd name="connsiteY5-76" fmla="*/ 4084652 h 4236914"/>
                <a:gd name="connsiteX6-77" fmla="*/ 2468402 w 4229778"/>
                <a:gd name="connsiteY6-78" fmla="*/ 4084325 h 4236914"/>
                <a:gd name="connsiteX7-79" fmla="*/ 4071376 w 4229778"/>
                <a:gd name="connsiteY7-80" fmla="*/ 2520934 h 4236914"/>
                <a:gd name="connsiteX8-81" fmla="*/ 4077146 w 4229778"/>
                <a:gd name="connsiteY8-82" fmla="*/ 2483128 h 4236914"/>
                <a:gd name="connsiteX9-83" fmla="*/ 0 w 4229778"/>
                <a:gd name="connsiteY9-84" fmla="*/ 2483128 h 4236914"/>
                <a:gd name="connsiteX10-85" fmla="*/ 1591922 w 4229778"/>
                <a:gd name="connsiteY10-86" fmla="*/ 4046344 h 4236914"/>
                <a:gd name="connsiteX11-87" fmla="*/ 1729353 w 4229778"/>
                <a:gd name="connsiteY11-88" fmla="*/ 4077148 h 4236914"/>
                <a:gd name="connsiteX12-89" fmla="*/ 1729353 w 4229778"/>
                <a:gd name="connsiteY12-90" fmla="*/ 4231837 h 4236914"/>
                <a:gd name="connsiteX13-91" fmla="*/ 1552366 w 4229778"/>
                <a:gd name="connsiteY13-92" fmla="*/ 4192167 h 4236914"/>
                <a:gd name="connsiteX14-93" fmla="*/ 10416 w 4229778"/>
                <a:gd name="connsiteY14-94" fmla="*/ 2551377 h 4236914"/>
                <a:gd name="connsiteX15-95" fmla="*/ 0 w 4229778"/>
                <a:gd name="connsiteY15-96" fmla="*/ 2483128 h 4236914"/>
                <a:gd name="connsiteX16-97" fmla="*/ 1729353 w 4229778"/>
                <a:gd name="connsiteY16-98" fmla="*/ 5078 h 4236914"/>
                <a:gd name="connsiteX17-99" fmla="*/ 1729353 w 4229778"/>
                <a:gd name="connsiteY17-100" fmla="*/ 159767 h 4236914"/>
                <a:gd name="connsiteX18-101" fmla="*/ 1591922 w 4229778"/>
                <a:gd name="connsiteY18-102" fmla="*/ 190570 h 4236914"/>
                <a:gd name="connsiteX19-103" fmla="*/ 158402 w 4229778"/>
                <a:gd name="connsiteY19-104" fmla="*/ 1715980 h 4236914"/>
                <a:gd name="connsiteX20-105" fmla="*/ 153740 w 4229778"/>
                <a:gd name="connsiteY20-106" fmla="*/ 1746528 h 4236914"/>
                <a:gd name="connsiteX21-107" fmla="*/ 1108 w 4229778"/>
                <a:gd name="connsiteY21-108" fmla="*/ 1746528 h 4236914"/>
                <a:gd name="connsiteX22-109" fmla="*/ 10416 w 4229778"/>
                <a:gd name="connsiteY22-110" fmla="*/ 1685537 h 4236914"/>
                <a:gd name="connsiteX23-111" fmla="*/ 1552366 w 4229778"/>
                <a:gd name="connsiteY23-112" fmla="*/ 44747 h 4236914"/>
                <a:gd name="connsiteX24-113" fmla="*/ 1729353 w 4229778"/>
                <a:gd name="connsiteY24-114" fmla="*/ 5078 h 4236914"/>
                <a:gd name="connsiteX25-115" fmla="*/ 2465953 w 4229778"/>
                <a:gd name="connsiteY25-116" fmla="*/ 0 h 4236914"/>
                <a:gd name="connsiteX26-117" fmla="*/ 2495141 w 4229778"/>
                <a:gd name="connsiteY26-118" fmla="*/ 3893 h 4236914"/>
                <a:gd name="connsiteX27-119" fmla="*/ 4219362 w 4229778"/>
                <a:gd name="connsiteY27-120" fmla="*/ 1685537 h 4236914"/>
                <a:gd name="connsiteX28-121" fmla="*/ 4228670 w 4229778"/>
                <a:gd name="connsiteY28-122" fmla="*/ 1746528 h 4236914"/>
                <a:gd name="connsiteX29-123" fmla="*/ 4076038 w 4229778"/>
                <a:gd name="connsiteY29-124" fmla="*/ 1746528 h 4236914"/>
                <a:gd name="connsiteX30-125" fmla="*/ 4071376 w 4229778"/>
                <a:gd name="connsiteY30-126" fmla="*/ 1715980 h 4236914"/>
                <a:gd name="connsiteX31-127" fmla="*/ 2468402 w 4229778"/>
                <a:gd name="connsiteY31-128" fmla="*/ 152589 h 4236914"/>
                <a:gd name="connsiteX32-129" fmla="*/ 2465953 w 4229778"/>
                <a:gd name="connsiteY32-130" fmla="*/ 152263 h 4236914"/>
                <a:gd name="connsiteX33-131" fmla="*/ 2465953 w 4229778"/>
                <a:gd name="connsiteY33-132" fmla="*/ 0 h 4236914"/>
                <a:gd name="connsiteX0-133" fmla="*/ 4076038 w 4228670"/>
                <a:gd name="connsiteY0-134" fmla="*/ 2483128 h 4236914"/>
                <a:gd name="connsiteX1-135" fmla="*/ 4228670 w 4228670"/>
                <a:gd name="connsiteY1-136" fmla="*/ 2483128 h 4236914"/>
                <a:gd name="connsiteX2-137" fmla="*/ 4218254 w 4228670"/>
                <a:gd name="connsiteY2-138" fmla="*/ 2551377 h 4236914"/>
                <a:gd name="connsiteX3-139" fmla="*/ 2494033 w 4228670"/>
                <a:gd name="connsiteY3-140" fmla="*/ 4233021 h 4236914"/>
                <a:gd name="connsiteX4-141" fmla="*/ 2464845 w 4228670"/>
                <a:gd name="connsiteY4-142" fmla="*/ 4236914 h 4236914"/>
                <a:gd name="connsiteX5-143" fmla="*/ 2464845 w 4228670"/>
                <a:gd name="connsiteY5-144" fmla="*/ 4084652 h 4236914"/>
                <a:gd name="connsiteX6-145" fmla="*/ 2467294 w 4228670"/>
                <a:gd name="connsiteY6-146" fmla="*/ 4084325 h 4236914"/>
                <a:gd name="connsiteX7-147" fmla="*/ 4070268 w 4228670"/>
                <a:gd name="connsiteY7-148" fmla="*/ 2520934 h 4236914"/>
                <a:gd name="connsiteX8-149" fmla="*/ 4076038 w 4228670"/>
                <a:gd name="connsiteY8-150" fmla="*/ 2483128 h 4236914"/>
                <a:gd name="connsiteX9-151" fmla="*/ 9308 w 4228670"/>
                <a:gd name="connsiteY9-152" fmla="*/ 2551377 h 4236914"/>
                <a:gd name="connsiteX10-153" fmla="*/ 1590814 w 4228670"/>
                <a:gd name="connsiteY10-154" fmla="*/ 4046344 h 4236914"/>
                <a:gd name="connsiteX11-155" fmla="*/ 1728245 w 4228670"/>
                <a:gd name="connsiteY11-156" fmla="*/ 4077148 h 4236914"/>
                <a:gd name="connsiteX12-157" fmla="*/ 1728245 w 4228670"/>
                <a:gd name="connsiteY12-158" fmla="*/ 4231837 h 4236914"/>
                <a:gd name="connsiteX13-159" fmla="*/ 1551258 w 4228670"/>
                <a:gd name="connsiteY13-160" fmla="*/ 4192167 h 4236914"/>
                <a:gd name="connsiteX14-161" fmla="*/ 9308 w 4228670"/>
                <a:gd name="connsiteY14-162" fmla="*/ 2551377 h 4236914"/>
                <a:gd name="connsiteX15-163" fmla="*/ 1728245 w 4228670"/>
                <a:gd name="connsiteY15-164" fmla="*/ 5078 h 4236914"/>
                <a:gd name="connsiteX16-165" fmla="*/ 1728245 w 4228670"/>
                <a:gd name="connsiteY16-166" fmla="*/ 159767 h 4236914"/>
                <a:gd name="connsiteX17-167" fmla="*/ 1590814 w 4228670"/>
                <a:gd name="connsiteY17-168" fmla="*/ 190570 h 4236914"/>
                <a:gd name="connsiteX18-169" fmla="*/ 157294 w 4228670"/>
                <a:gd name="connsiteY18-170" fmla="*/ 1715980 h 4236914"/>
                <a:gd name="connsiteX19-171" fmla="*/ 152632 w 4228670"/>
                <a:gd name="connsiteY19-172" fmla="*/ 1746528 h 4236914"/>
                <a:gd name="connsiteX20-173" fmla="*/ 0 w 4228670"/>
                <a:gd name="connsiteY20-174" fmla="*/ 1746528 h 4236914"/>
                <a:gd name="connsiteX21-175" fmla="*/ 9308 w 4228670"/>
                <a:gd name="connsiteY21-176" fmla="*/ 1685537 h 4236914"/>
                <a:gd name="connsiteX22-177" fmla="*/ 1551258 w 4228670"/>
                <a:gd name="connsiteY22-178" fmla="*/ 44747 h 4236914"/>
                <a:gd name="connsiteX23-179" fmla="*/ 1728245 w 4228670"/>
                <a:gd name="connsiteY23-180" fmla="*/ 5078 h 4236914"/>
                <a:gd name="connsiteX24-181" fmla="*/ 2464845 w 4228670"/>
                <a:gd name="connsiteY24-182" fmla="*/ 0 h 4236914"/>
                <a:gd name="connsiteX25-183" fmla="*/ 2494033 w 4228670"/>
                <a:gd name="connsiteY25-184" fmla="*/ 3893 h 4236914"/>
                <a:gd name="connsiteX26-185" fmla="*/ 4218254 w 4228670"/>
                <a:gd name="connsiteY26-186" fmla="*/ 1685537 h 4236914"/>
                <a:gd name="connsiteX27-187" fmla="*/ 4227562 w 4228670"/>
                <a:gd name="connsiteY27-188" fmla="*/ 1746528 h 4236914"/>
                <a:gd name="connsiteX28-189" fmla="*/ 4074930 w 4228670"/>
                <a:gd name="connsiteY28-190" fmla="*/ 1746528 h 4236914"/>
                <a:gd name="connsiteX29-191" fmla="*/ 4070268 w 4228670"/>
                <a:gd name="connsiteY29-192" fmla="*/ 1715980 h 4236914"/>
                <a:gd name="connsiteX30-193" fmla="*/ 2467294 w 4228670"/>
                <a:gd name="connsiteY30-194" fmla="*/ 152589 h 4236914"/>
                <a:gd name="connsiteX31-195" fmla="*/ 2464845 w 4228670"/>
                <a:gd name="connsiteY31-196" fmla="*/ 152263 h 4236914"/>
                <a:gd name="connsiteX32-197" fmla="*/ 2464845 w 4228670"/>
                <a:gd name="connsiteY32-198" fmla="*/ 0 h 4236914"/>
                <a:gd name="connsiteX0-199" fmla="*/ 4076038 w 4228670"/>
                <a:gd name="connsiteY0-200" fmla="*/ 2483128 h 4236914"/>
                <a:gd name="connsiteX1-201" fmla="*/ 4228670 w 4228670"/>
                <a:gd name="connsiteY1-202" fmla="*/ 2483128 h 4236914"/>
                <a:gd name="connsiteX2-203" fmla="*/ 4218254 w 4228670"/>
                <a:gd name="connsiteY2-204" fmla="*/ 2551377 h 4236914"/>
                <a:gd name="connsiteX3-205" fmla="*/ 2494033 w 4228670"/>
                <a:gd name="connsiteY3-206" fmla="*/ 4233021 h 4236914"/>
                <a:gd name="connsiteX4-207" fmla="*/ 2464845 w 4228670"/>
                <a:gd name="connsiteY4-208" fmla="*/ 4236914 h 4236914"/>
                <a:gd name="connsiteX5-209" fmla="*/ 2464845 w 4228670"/>
                <a:gd name="connsiteY5-210" fmla="*/ 4084652 h 4236914"/>
                <a:gd name="connsiteX6-211" fmla="*/ 2467294 w 4228670"/>
                <a:gd name="connsiteY6-212" fmla="*/ 4084325 h 4236914"/>
                <a:gd name="connsiteX7-213" fmla="*/ 4070268 w 4228670"/>
                <a:gd name="connsiteY7-214" fmla="*/ 2520934 h 4236914"/>
                <a:gd name="connsiteX8-215" fmla="*/ 4076038 w 4228670"/>
                <a:gd name="connsiteY8-216" fmla="*/ 2483128 h 4236914"/>
                <a:gd name="connsiteX9-217" fmla="*/ 1551258 w 4228670"/>
                <a:gd name="connsiteY9-218" fmla="*/ 4192167 h 4236914"/>
                <a:gd name="connsiteX10-219" fmla="*/ 1590814 w 4228670"/>
                <a:gd name="connsiteY10-220" fmla="*/ 4046344 h 4236914"/>
                <a:gd name="connsiteX11-221" fmla="*/ 1728245 w 4228670"/>
                <a:gd name="connsiteY11-222" fmla="*/ 4077148 h 4236914"/>
                <a:gd name="connsiteX12-223" fmla="*/ 1728245 w 4228670"/>
                <a:gd name="connsiteY12-224" fmla="*/ 4231837 h 4236914"/>
                <a:gd name="connsiteX13-225" fmla="*/ 1551258 w 4228670"/>
                <a:gd name="connsiteY13-226" fmla="*/ 4192167 h 4236914"/>
                <a:gd name="connsiteX14-227" fmla="*/ 1728245 w 4228670"/>
                <a:gd name="connsiteY14-228" fmla="*/ 5078 h 4236914"/>
                <a:gd name="connsiteX15-229" fmla="*/ 1728245 w 4228670"/>
                <a:gd name="connsiteY15-230" fmla="*/ 159767 h 4236914"/>
                <a:gd name="connsiteX16-231" fmla="*/ 1590814 w 4228670"/>
                <a:gd name="connsiteY16-232" fmla="*/ 190570 h 4236914"/>
                <a:gd name="connsiteX17-233" fmla="*/ 157294 w 4228670"/>
                <a:gd name="connsiteY17-234" fmla="*/ 1715980 h 4236914"/>
                <a:gd name="connsiteX18-235" fmla="*/ 152632 w 4228670"/>
                <a:gd name="connsiteY18-236" fmla="*/ 1746528 h 4236914"/>
                <a:gd name="connsiteX19-237" fmla="*/ 0 w 4228670"/>
                <a:gd name="connsiteY19-238" fmla="*/ 1746528 h 4236914"/>
                <a:gd name="connsiteX20-239" fmla="*/ 9308 w 4228670"/>
                <a:gd name="connsiteY20-240" fmla="*/ 1685537 h 4236914"/>
                <a:gd name="connsiteX21-241" fmla="*/ 1551258 w 4228670"/>
                <a:gd name="connsiteY21-242" fmla="*/ 44747 h 4236914"/>
                <a:gd name="connsiteX22-243" fmla="*/ 1728245 w 4228670"/>
                <a:gd name="connsiteY22-244" fmla="*/ 5078 h 4236914"/>
                <a:gd name="connsiteX23-245" fmla="*/ 2464845 w 4228670"/>
                <a:gd name="connsiteY23-246" fmla="*/ 0 h 4236914"/>
                <a:gd name="connsiteX24-247" fmla="*/ 2494033 w 4228670"/>
                <a:gd name="connsiteY24-248" fmla="*/ 3893 h 4236914"/>
                <a:gd name="connsiteX25-249" fmla="*/ 4218254 w 4228670"/>
                <a:gd name="connsiteY25-250" fmla="*/ 1685537 h 4236914"/>
                <a:gd name="connsiteX26-251" fmla="*/ 4227562 w 4228670"/>
                <a:gd name="connsiteY26-252" fmla="*/ 1746528 h 4236914"/>
                <a:gd name="connsiteX27-253" fmla="*/ 4074930 w 4228670"/>
                <a:gd name="connsiteY27-254" fmla="*/ 1746528 h 4236914"/>
                <a:gd name="connsiteX28-255" fmla="*/ 4070268 w 4228670"/>
                <a:gd name="connsiteY28-256" fmla="*/ 1715980 h 4236914"/>
                <a:gd name="connsiteX29-257" fmla="*/ 2467294 w 4228670"/>
                <a:gd name="connsiteY29-258" fmla="*/ 152589 h 4236914"/>
                <a:gd name="connsiteX30-259" fmla="*/ 2464845 w 4228670"/>
                <a:gd name="connsiteY30-260" fmla="*/ 152263 h 4236914"/>
                <a:gd name="connsiteX31-261" fmla="*/ 2464845 w 4228670"/>
                <a:gd name="connsiteY31-262" fmla="*/ 0 h 4236914"/>
                <a:gd name="connsiteX0-263" fmla="*/ 4076038 w 4228670"/>
                <a:gd name="connsiteY0-264" fmla="*/ 2483128 h 4236914"/>
                <a:gd name="connsiteX1-265" fmla="*/ 4228670 w 4228670"/>
                <a:gd name="connsiteY1-266" fmla="*/ 2483128 h 4236914"/>
                <a:gd name="connsiteX2-267" fmla="*/ 4218254 w 4228670"/>
                <a:gd name="connsiteY2-268" fmla="*/ 2551377 h 4236914"/>
                <a:gd name="connsiteX3-269" fmla="*/ 2494033 w 4228670"/>
                <a:gd name="connsiteY3-270" fmla="*/ 4233021 h 4236914"/>
                <a:gd name="connsiteX4-271" fmla="*/ 2464845 w 4228670"/>
                <a:gd name="connsiteY4-272" fmla="*/ 4236914 h 4236914"/>
                <a:gd name="connsiteX5-273" fmla="*/ 2464845 w 4228670"/>
                <a:gd name="connsiteY5-274" fmla="*/ 4084652 h 4236914"/>
                <a:gd name="connsiteX6-275" fmla="*/ 2467294 w 4228670"/>
                <a:gd name="connsiteY6-276" fmla="*/ 4084325 h 4236914"/>
                <a:gd name="connsiteX7-277" fmla="*/ 4070268 w 4228670"/>
                <a:gd name="connsiteY7-278" fmla="*/ 2520934 h 4236914"/>
                <a:gd name="connsiteX8-279" fmla="*/ 4076038 w 4228670"/>
                <a:gd name="connsiteY8-280" fmla="*/ 2483128 h 4236914"/>
                <a:gd name="connsiteX9-281" fmla="*/ 1551258 w 4228670"/>
                <a:gd name="connsiteY9-282" fmla="*/ 4192167 h 4236914"/>
                <a:gd name="connsiteX10-283" fmla="*/ 1728245 w 4228670"/>
                <a:gd name="connsiteY10-284" fmla="*/ 4077148 h 4236914"/>
                <a:gd name="connsiteX11-285" fmla="*/ 1728245 w 4228670"/>
                <a:gd name="connsiteY11-286" fmla="*/ 4231837 h 4236914"/>
                <a:gd name="connsiteX12-287" fmla="*/ 1551258 w 4228670"/>
                <a:gd name="connsiteY12-288" fmla="*/ 4192167 h 4236914"/>
                <a:gd name="connsiteX13-289" fmla="*/ 1728245 w 4228670"/>
                <a:gd name="connsiteY13-290" fmla="*/ 5078 h 4236914"/>
                <a:gd name="connsiteX14-291" fmla="*/ 1728245 w 4228670"/>
                <a:gd name="connsiteY14-292" fmla="*/ 159767 h 4236914"/>
                <a:gd name="connsiteX15-293" fmla="*/ 1590814 w 4228670"/>
                <a:gd name="connsiteY15-294" fmla="*/ 190570 h 4236914"/>
                <a:gd name="connsiteX16-295" fmla="*/ 157294 w 4228670"/>
                <a:gd name="connsiteY16-296" fmla="*/ 1715980 h 4236914"/>
                <a:gd name="connsiteX17-297" fmla="*/ 152632 w 4228670"/>
                <a:gd name="connsiteY17-298" fmla="*/ 1746528 h 4236914"/>
                <a:gd name="connsiteX18-299" fmla="*/ 0 w 4228670"/>
                <a:gd name="connsiteY18-300" fmla="*/ 1746528 h 4236914"/>
                <a:gd name="connsiteX19-301" fmla="*/ 9308 w 4228670"/>
                <a:gd name="connsiteY19-302" fmla="*/ 1685537 h 4236914"/>
                <a:gd name="connsiteX20-303" fmla="*/ 1551258 w 4228670"/>
                <a:gd name="connsiteY20-304" fmla="*/ 44747 h 4236914"/>
                <a:gd name="connsiteX21-305" fmla="*/ 1728245 w 4228670"/>
                <a:gd name="connsiteY21-306" fmla="*/ 5078 h 4236914"/>
                <a:gd name="connsiteX22-307" fmla="*/ 2464845 w 4228670"/>
                <a:gd name="connsiteY22-308" fmla="*/ 0 h 4236914"/>
                <a:gd name="connsiteX23-309" fmla="*/ 2494033 w 4228670"/>
                <a:gd name="connsiteY23-310" fmla="*/ 3893 h 4236914"/>
                <a:gd name="connsiteX24-311" fmla="*/ 4218254 w 4228670"/>
                <a:gd name="connsiteY24-312" fmla="*/ 1685537 h 4236914"/>
                <a:gd name="connsiteX25-313" fmla="*/ 4227562 w 4228670"/>
                <a:gd name="connsiteY25-314" fmla="*/ 1746528 h 4236914"/>
                <a:gd name="connsiteX26-315" fmla="*/ 4074930 w 4228670"/>
                <a:gd name="connsiteY26-316" fmla="*/ 1746528 h 4236914"/>
                <a:gd name="connsiteX27-317" fmla="*/ 4070268 w 4228670"/>
                <a:gd name="connsiteY27-318" fmla="*/ 1715980 h 4236914"/>
                <a:gd name="connsiteX28-319" fmla="*/ 2467294 w 4228670"/>
                <a:gd name="connsiteY28-320" fmla="*/ 152589 h 4236914"/>
                <a:gd name="connsiteX29-321" fmla="*/ 2464845 w 4228670"/>
                <a:gd name="connsiteY29-322" fmla="*/ 152263 h 4236914"/>
                <a:gd name="connsiteX30-323" fmla="*/ 2464845 w 4228670"/>
                <a:gd name="connsiteY30-324" fmla="*/ 0 h 4236914"/>
                <a:gd name="connsiteX0-325" fmla="*/ 4076038 w 4228670"/>
                <a:gd name="connsiteY0-326" fmla="*/ 2483128 h 4236914"/>
                <a:gd name="connsiteX1-327" fmla="*/ 4228670 w 4228670"/>
                <a:gd name="connsiteY1-328" fmla="*/ 2483128 h 4236914"/>
                <a:gd name="connsiteX2-329" fmla="*/ 4218254 w 4228670"/>
                <a:gd name="connsiteY2-330" fmla="*/ 2551377 h 4236914"/>
                <a:gd name="connsiteX3-331" fmla="*/ 2494033 w 4228670"/>
                <a:gd name="connsiteY3-332" fmla="*/ 4233021 h 4236914"/>
                <a:gd name="connsiteX4-333" fmla="*/ 2464845 w 4228670"/>
                <a:gd name="connsiteY4-334" fmla="*/ 4236914 h 4236914"/>
                <a:gd name="connsiteX5-335" fmla="*/ 2464845 w 4228670"/>
                <a:gd name="connsiteY5-336" fmla="*/ 4084652 h 4236914"/>
                <a:gd name="connsiteX6-337" fmla="*/ 2467294 w 4228670"/>
                <a:gd name="connsiteY6-338" fmla="*/ 4084325 h 4236914"/>
                <a:gd name="connsiteX7-339" fmla="*/ 4070268 w 4228670"/>
                <a:gd name="connsiteY7-340" fmla="*/ 2520934 h 4236914"/>
                <a:gd name="connsiteX8-341" fmla="*/ 4076038 w 4228670"/>
                <a:gd name="connsiteY8-342" fmla="*/ 2483128 h 4236914"/>
                <a:gd name="connsiteX9-343" fmla="*/ 1551258 w 4228670"/>
                <a:gd name="connsiteY9-344" fmla="*/ 4192167 h 4236914"/>
                <a:gd name="connsiteX10-345" fmla="*/ 1728245 w 4228670"/>
                <a:gd name="connsiteY10-346" fmla="*/ 4231837 h 4236914"/>
                <a:gd name="connsiteX11-347" fmla="*/ 1551258 w 4228670"/>
                <a:gd name="connsiteY11-348" fmla="*/ 4192167 h 4236914"/>
                <a:gd name="connsiteX12-349" fmla="*/ 1728245 w 4228670"/>
                <a:gd name="connsiteY12-350" fmla="*/ 5078 h 4236914"/>
                <a:gd name="connsiteX13-351" fmla="*/ 1728245 w 4228670"/>
                <a:gd name="connsiteY13-352" fmla="*/ 159767 h 4236914"/>
                <a:gd name="connsiteX14-353" fmla="*/ 1590814 w 4228670"/>
                <a:gd name="connsiteY14-354" fmla="*/ 190570 h 4236914"/>
                <a:gd name="connsiteX15-355" fmla="*/ 157294 w 4228670"/>
                <a:gd name="connsiteY15-356" fmla="*/ 1715980 h 4236914"/>
                <a:gd name="connsiteX16-357" fmla="*/ 152632 w 4228670"/>
                <a:gd name="connsiteY16-358" fmla="*/ 1746528 h 4236914"/>
                <a:gd name="connsiteX17-359" fmla="*/ 0 w 4228670"/>
                <a:gd name="connsiteY17-360" fmla="*/ 1746528 h 4236914"/>
                <a:gd name="connsiteX18-361" fmla="*/ 9308 w 4228670"/>
                <a:gd name="connsiteY18-362" fmla="*/ 1685537 h 4236914"/>
                <a:gd name="connsiteX19-363" fmla="*/ 1551258 w 4228670"/>
                <a:gd name="connsiteY19-364" fmla="*/ 44747 h 4236914"/>
                <a:gd name="connsiteX20-365" fmla="*/ 1728245 w 4228670"/>
                <a:gd name="connsiteY20-366" fmla="*/ 5078 h 4236914"/>
                <a:gd name="connsiteX21-367" fmla="*/ 2464845 w 4228670"/>
                <a:gd name="connsiteY21-368" fmla="*/ 0 h 4236914"/>
                <a:gd name="connsiteX22-369" fmla="*/ 2494033 w 4228670"/>
                <a:gd name="connsiteY22-370" fmla="*/ 3893 h 4236914"/>
                <a:gd name="connsiteX23-371" fmla="*/ 4218254 w 4228670"/>
                <a:gd name="connsiteY23-372" fmla="*/ 1685537 h 4236914"/>
                <a:gd name="connsiteX24-373" fmla="*/ 4227562 w 4228670"/>
                <a:gd name="connsiteY24-374" fmla="*/ 1746528 h 4236914"/>
                <a:gd name="connsiteX25-375" fmla="*/ 4074930 w 4228670"/>
                <a:gd name="connsiteY25-376" fmla="*/ 1746528 h 4236914"/>
                <a:gd name="connsiteX26-377" fmla="*/ 4070268 w 4228670"/>
                <a:gd name="connsiteY26-378" fmla="*/ 1715980 h 4236914"/>
                <a:gd name="connsiteX27-379" fmla="*/ 2467294 w 4228670"/>
                <a:gd name="connsiteY27-380" fmla="*/ 152589 h 4236914"/>
                <a:gd name="connsiteX28-381" fmla="*/ 2464845 w 4228670"/>
                <a:gd name="connsiteY28-382" fmla="*/ 152263 h 4236914"/>
                <a:gd name="connsiteX29-383" fmla="*/ 2464845 w 4228670"/>
                <a:gd name="connsiteY29-384" fmla="*/ 0 h 4236914"/>
                <a:gd name="connsiteX0-385" fmla="*/ 4076038 w 4228670"/>
                <a:gd name="connsiteY0-386" fmla="*/ 2483128 h 4236914"/>
                <a:gd name="connsiteX1-387" fmla="*/ 4228670 w 4228670"/>
                <a:gd name="connsiteY1-388" fmla="*/ 2483128 h 4236914"/>
                <a:gd name="connsiteX2-389" fmla="*/ 4218254 w 4228670"/>
                <a:gd name="connsiteY2-390" fmla="*/ 2551377 h 4236914"/>
                <a:gd name="connsiteX3-391" fmla="*/ 2494033 w 4228670"/>
                <a:gd name="connsiteY3-392" fmla="*/ 4233021 h 4236914"/>
                <a:gd name="connsiteX4-393" fmla="*/ 2464845 w 4228670"/>
                <a:gd name="connsiteY4-394" fmla="*/ 4236914 h 4236914"/>
                <a:gd name="connsiteX5-395" fmla="*/ 2464845 w 4228670"/>
                <a:gd name="connsiteY5-396" fmla="*/ 4084652 h 4236914"/>
                <a:gd name="connsiteX6-397" fmla="*/ 2467294 w 4228670"/>
                <a:gd name="connsiteY6-398" fmla="*/ 4084325 h 4236914"/>
                <a:gd name="connsiteX7-399" fmla="*/ 4070268 w 4228670"/>
                <a:gd name="connsiteY7-400" fmla="*/ 2520934 h 4236914"/>
                <a:gd name="connsiteX8-401" fmla="*/ 4076038 w 4228670"/>
                <a:gd name="connsiteY8-402" fmla="*/ 2483128 h 4236914"/>
                <a:gd name="connsiteX9-403" fmla="*/ 1728245 w 4228670"/>
                <a:gd name="connsiteY9-404" fmla="*/ 5078 h 4236914"/>
                <a:gd name="connsiteX10-405" fmla="*/ 1728245 w 4228670"/>
                <a:gd name="connsiteY10-406" fmla="*/ 159767 h 4236914"/>
                <a:gd name="connsiteX11-407" fmla="*/ 1590814 w 4228670"/>
                <a:gd name="connsiteY11-408" fmla="*/ 190570 h 4236914"/>
                <a:gd name="connsiteX12-409" fmla="*/ 157294 w 4228670"/>
                <a:gd name="connsiteY12-410" fmla="*/ 1715980 h 4236914"/>
                <a:gd name="connsiteX13-411" fmla="*/ 152632 w 4228670"/>
                <a:gd name="connsiteY13-412" fmla="*/ 1746528 h 4236914"/>
                <a:gd name="connsiteX14-413" fmla="*/ 0 w 4228670"/>
                <a:gd name="connsiteY14-414" fmla="*/ 1746528 h 4236914"/>
                <a:gd name="connsiteX15-415" fmla="*/ 9308 w 4228670"/>
                <a:gd name="connsiteY15-416" fmla="*/ 1685537 h 4236914"/>
                <a:gd name="connsiteX16-417" fmla="*/ 1551258 w 4228670"/>
                <a:gd name="connsiteY16-418" fmla="*/ 44747 h 4236914"/>
                <a:gd name="connsiteX17-419" fmla="*/ 1728245 w 4228670"/>
                <a:gd name="connsiteY17-420" fmla="*/ 5078 h 4236914"/>
                <a:gd name="connsiteX18-421" fmla="*/ 2464845 w 4228670"/>
                <a:gd name="connsiteY18-422" fmla="*/ 0 h 4236914"/>
                <a:gd name="connsiteX19-423" fmla="*/ 2494033 w 4228670"/>
                <a:gd name="connsiteY19-424" fmla="*/ 3893 h 4236914"/>
                <a:gd name="connsiteX20-425" fmla="*/ 4218254 w 4228670"/>
                <a:gd name="connsiteY20-426" fmla="*/ 1685537 h 4236914"/>
                <a:gd name="connsiteX21-427" fmla="*/ 4227562 w 4228670"/>
                <a:gd name="connsiteY21-428" fmla="*/ 1746528 h 4236914"/>
                <a:gd name="connsiteX22-429" fmla="*/ 4074930 w 4228670"/>
                <a:gd name="connsiteY22-430" fmla="*/ 1746528 h 4236914"/>
                <a:gd name="connsiteX23-431" fmla="*/ 4070268 w 4228670"/>
                <a:gd name="connsiteY23-432" fmla="*/ 1715980 h 4236914"/>
                <a:gd name="connsiteX24-433" fmla="*/ 2467294 w 4228670"/>
                <a:gd name="connsiteY24-434" fmla="*/ 152589 h 4236914"/>
                <a:gd name="connsiteX25-435" fmla="*/ 2464845 w 4228670"/>
                <a:gd name="connsiteY25-436" fmla="*/ 152263 h 4236914"/>
                <a:gd name="connsiteX26-437" fmla="*/ 2464845 w 4228670"/>
                <a:gd name="connsiteY26-438" fmla="*/ 0 h 4236914"/>
                <a:gd name="connsiteX0-439" fmla="*/ 4076038 w 4228670"/>
                <a:gd name="connsiteY0-440" fmla="*/ 2483128 h 4236914"/>
                <a:gd name="connsiteX1-441" fmla="*/ 4228670 w 4228670"/>
                <a:gd name="connsiteY1-442" fmla="*/ 2483128 h 4236914"/>
                <a:gd name="connsiteX2-443" fmla="*/ 4218254 w 4228670"/>
                <a:gd name="connsiteY2-444" fmla="*/ 2551377 h 4236914"/>
                <a:gd name="connsiteX3-445" fmla="*/ 2494033 w 4228670"/>
                <a:gd name="connsiteY3-446" fmla="*/ 4233021 h 4236914"/>
                <a:gd name="connsiteX4-447" fmla="*/ 2464845 w 4228670"/>
                <a:gd name="connsiteY4-448" fmla="*/ 4236914 h 4236914"/>
                <a:gd name="connsiteX5-449" fmla="*/ 2464845 w 4228670"/>
                <a:gd name="connsiteY5-450" fmla="*/ 4084652 h 4236914"/>
                <a:gd name="connsiteX6-451" fmla="*/ 4070268 w 4228670"/>
                <a:gd name="connsiteY6-452" fmla="*/ 2520934 h 4236914"/>
                <a:gd name="connsiteX7-453" fmla="*/ 4076038 w 4228670"/>
                <a:gd name="connsiteY7-454" fmla="*/ 2483128 h 4236914"/>
                <a:gd name="connsiteX8-455" fmla="*/ 1728245 w 4228670"/>
                <a:gd name="connsiteY8-456" fmla="*/ 5078 h 4236914"/>
                <a:gd name="connsiteX9-457" fmla="*/ 1728245 w 4228670"/>
                <a:gd name="connsiteY9-458" fmla="*/ 159767 h 4236914"/>
                <a:gd name="connsiteX10-459" fmla="*/ 1590814 w 4228670"/>
                <a:gd name="connsiteY10-460" fmla="*/ 190570 h 4236914"/>
                <a:gd name="connsiteX11-461" fmla="*/ 157294 w 4228670"/>
                <a:gd name="connsiteY11-462" fmla="*/ 1715980 h 4236914"/>
                <a:gd name="connsiteX12-463" fmla="*/ 152632 w 4228670"/>
                <a:gd name="connsiteY12-464" fmla="*/ 1746528 h 4236914"/>
                <a:gd name="connsiteX13-465" fmla="*/ 0 w 4228670"/>
                <a:gd name="connsiteY13-466" fmla="*/ 1746528 h 4236914"/>
                <a:gd name="connsiteX14-467" fmla="*/ 9308 w 4228670"/>
                <a:gd name="connsiteY14-468" fmla="*/ 1685537 h 4236914"/>
                <a:gd name="connsiteX15-469" fmla="*/ 1551258 w 4228670"/>
                <a:gd name="connsiteY15-470" fmla="*/ 44747 h 4236914"/>
                <a:gd name="connsiteX16-471" fmla="*/ 1728245 w 4228670"/>
                <a:gd name="connsiteY16-472" fmla="*/ 5078 h 4236914"/>
                <a:gd name="connsiteX17-473" fmla="*/ 2464845 w 4228670"/>
                <a:gd name="connsiteY17-474" fmla="*/ 0 h 4236914"/>
                <a:gd name="connsiteX18-475" fmla="*/ 2494033 w 4228670"/>
                <a:gd name="connsiteY18-476" fmla="*/ 3893 h 4236914"/>
                <a:gd name="connsiteX19-477" fmla="*/ 4218254 w 4228670"/>
                <a:gd name="connsiteY19-478" fmla="*/ 1685537 h 4236914"/>
                <a:gd name="connsiteX20-479" fmla="*/ 4227562 w 4228670"/>
                <a:gd name="connsiteY20-480" fmla="*/ 1746528 h 4236914"/>
                <a:gd name="connsiteX21-481" fmla="*/ 4074930 w 4228670"/>
                <a:gd name="connsiteY21-482" fmla="*/ 1746528 h 4236914"/>
                <a:gd name="connsiteX22-483" fmla="*/ 4070268 w 4228670"/>
                <a:gd name="connsiteY22-484" fmla="*/ 1715980 h 4236914"/>
                <a:gd name="connsiteX23-485" fmla="*/ 2467294 w 4228670"/>
                <a:gd name="connsiteY23-486" fmla="*/ 152589 h 4236914"/>
                <a:gd name="connsiteX24-487" fmla="*/ 2464845 w 4228670"/>
                <a:gd name="connsiteY24-488" fmla="*/ 152263 h 4236914"/>
                <a:gd name="connsiteX25-489" fmla="*/ 2464845 w 4228670"/>
                <a:gd name="connsiteY25-490" fmla="*/ 0 h 4236914"/>
                <a:gd name="connsiteX0-491" fmla="*/ 4076038 w 4228670"/>
                <a:gd name="connsiteY0-492" fmla="*/ 2483128 h 4236914"/>
                <a:gd name="connsiteX1-493" fmla="*/ 4228670 w 4228670"/>
                <a:gd name="connsiteY1-494" fmla="*/ 2483128 h 4236914"/>
                <a:gd name="connsiteX2-495" fmla="*/ 4218254 w 4228670"/>
                <a:gd name="connsiteY2-496" fmla="*/ 2551377 h 4236914"/>
                <a:gd name="connsiteX3-497" fmla="*/ 2494033 w 4228670"/>
                <a:gd name="connsiteY3-498" fmla="*/ 4233021 h 4236914"/>
                <a:gd name="connsiteX4-499" fmla="*/ 2464845 w 4228670"/>
                <a:gd name="connsiteY4-500" fmla="*/ 4236914 h 4236914"/>
                <a:gd name="connsiteX5-501" fmla="*/ 4070268 w 4228670"/>
                <a:gd name="connsiteY5-502" fmla="*/ 2520934 h 4236914"/>
                <a:gd name="connsiteX6-503" fmla="*/ 4076038 w 4228670"/>
                <a:gd name="connsiteY6-504" fmla="*/ 2483128 h 4236914"/>
                <a:gd name="connsiteX7-505" fmla="*/ 1728245 w 4228670"/>
                <a:gd name="connsiteY7-506" fmla="*/ 5078 h 4236914"/>
                <a:gd name="connsiteX8-507" fmla="*/ 1728245 w 4228670"/>
                <a:gd name="connsiteY8-508" fmla="*/ 159767 h 4236914"/>
                <a:gd name="connsiteX9-509" fmla="*/ 1590814 w 4228670"/>
                <a:gd name="connsiteY9-510" fmla="*/ 190570 h 4236914"/>
                <a:gd name="connsiteX10-511" fmla="*/ 157294 w 4228670"/>
                <a:gd name="connsiteY10-512" fmla="*/ 1715980 h 4236914"/>
                <a:gd name="connsiteX11-513" fmla="*/ 152632 w 4228670"/>
                <a:gd name="connsiteY11-514" fmla="*/ 1746528 h 4236914"/>
                <a:gd name="connsiteX12-515" fmla="*/ 0 w 4228670"/>
                <a:gd name="connsiteY12-516" fmla="*/ 1746528 h 4236914"/>
                <a:gd name="connsiteX13-517" fmla="*/ 9308 w 4228670"/>
                <a:gd name="connsiteY13-518" fmla="*/ 1685537 h 4236914"/>
                <a:gd name="connsiteX14-519" fmla="*/ 1551258 w 4228670"/>
                <a:gd name="connsiteY14-520" fmla="*/ 44747 h 4236914"/>
                <a:gd name="connsiteX15-521" fmla="*/ 1728245 w 4228670"/>
                <a:gd name="connsiteY15-522" fmla="*/ 5078 h 4236914"/>
                <a:gd name="connsiteX16-523" fmla="*/ 2464845 w 4228670"/>
                <a:gd name="connsiteY16-524" fmla="*/ 0 h 4236914"/>
                <a:gd name="connsiteX17-525" fmla="*/ 2494033 w 4228670"/>
                <a:gd name="connsiteY17-526" fmla="*/ 3893 h 4236914"/>
                <a:gd name="connsiteX18-527" fmla="*/ 4218254 w 4228670"/>
                <a:gd name="connsiteY18-528" fmla="*/ 1685537 h 4236914"/>
                <a:gd name="connsiteX19-529" fmla="*/ 4227562 w 4228670"/>
                <a:gd name="connsiteY19-530" fmla="*/ 1746528 h 4236914"/>
                <a:gd name="connsiteX20-531" fmla="*/ 4074930 w 4228670"/>
                <a:gd name="connsiteY20-532" fmla="*/ 1746528 h 4236914"/>
                <a:gd name="connsiteX21-533" fmla="*/ 4070268 w 4228670"/>
                <a:gd name="connsiteY21-534" fmla="*/ 1715980 h 4236914"/>
                <a:gd name="connsiteX22-535" fmla="*/ 2467294 w 4228670"/>
                <a:gd name="connsiteY22-536" fmla="*/ 152589 h 4236914"/>
                <a:gd name="connsiteX23-537" fmla="*/ 2464845 w 4228670"/>
                <a:gd name="connsiteY23-538" fmla="*/ 152263 h 4236914"/>
                <a:gd name="connsiteX24-539" fmla="*/ 2464845 w 4228670"/>
                <a:gd name="connsiteY24-540" fmla="*/ 0 h 4236914"/>
                <a:gd name="connsiteX0-541" fmla="*/ 4076038 w 4228670"/>
                <a:gd name="connsiteY0-542" fmla="*/ 2483128 h 4236927"/>
                <a:gd name="connsiteX1-543" fmla="*/ 4228670 w 4228670"/>
                <a:gd name="connsiteY1-544" fmla="*/ 2483128 h 4236927"/>
                <a:gd name="connsiteX2-545" fmla="*/ 4218254 w 4228670"/>
                <a:gd name="connsiteY2-546" fmla="*/ 2551377 h 4236927"/>
                <a:gd name="connsiteX3-547" fmla="*/ 2464845 w 4228670"/>
                <a:gd name="connsiteY3-548" fmla="*/ 4236914 h 4236927"/>
                <a:gd name="connsiteX4-549" fmla="*/ 4070268 w 4228670"/>
                <a:gd name="connsiteY4-550" fmla="*/ 2520934 h 4236927"/>
                <a:gd name="connsiteX5-551" fmla="*/ 4076038 w 4228670"/>
                <a:gd name="connsiteY5-552" fmla="*/ 2483128 h 4236927"/>
                <a:gd name="connsiteX6-553" fmla="*/ 1728245 w 4228670"/>
                <a:gd name="connsiteY6-554" fmla="*/ 5078 h 4236927"/>
                <a:gd name="connsiteX7-555" fmla="*/ 1728245 w 4228670"/>
                <a:gd name="connsiteY7-556" fmla="*/ 159767 h 4236927"/>
                <a:gd name="connsiteX8-557" fmla="*/ 1590814 w 4228670"/>
                <a:gd name="connsiteY8-558" fmla="*/ 190570 h 4236927"/>
                <a:gd name="connsiteX9-559" fmla="*/ 157294 w 4228670"/>
                <a:gd name="connsiteY9-560" fmla="*/ 1715980 h 4236927"/>
                <a:gd name="connsiteX10-561" fmla="*/ 152632 w 4228670"/>
                <a:gd name="connsiteY10-562" fmla="*/ 1746528 h 4236927"/>
                <a:gd name="connsiteX11-563" fmla="*/ 0 w 4228670"/>
                <a:gd name="connsiteY11-564" fmla="*/ 1746528 h 4236927"/>
                <a:gd name="connsiteX12-565" fmla="*/ 9308 w 4228670"/>
                <a:gd name="connsiteY12-566" fmla="*/ 1685537 h 4236927"/>
                <a:gd name="connsiteX13-567" fmla="*/ 1551258 w 4228670"/>
                <a:gd name="connsiteY13-568" fmla="*/ 44747 h 4236927"/>
                <a:gd name="connsiteX14-569" fmla="*/ 1728245 w 4228670"/>
                <a:gd name="connsiteY14-570" fmla="*/ 5078 h 4236927"/>
                <a:gd name="connsiteX15-571" fmla="*/ 2464845 w 4228670"/>
                <a:gd name="connsiteY15-572" fmla="*/ 0 h 4236927"/>
                <a:gd name="connsiteX16-573" fmla="*/ 2494033 w 4228670"/>
                <a:gd name="connsiteY16-574" fmla="*/ 3893 h 4236927"/>
                <a:gd name="connsiteX17-575" fmla="*/ 4218254 w 4228670"/>
                <a:gd name="connsiteY17-576" fmla="*/ 1685537 h 4236927"/>
                <a:gd name="connsiteX18-577" fmla="*/ 4227562 w 4228670"/>
                <a:gd name="connsiteY18-578" fmla="*/ 1746528 h 4236927"/>
                <a:gd name="connsiteX19-579" fmla="*/ 4074930 w 4228670"/>
                <a:gd name="connsiteY19-580" fmla="*/ 1746528 h 4236927"/>
                <a:gd name="connsiteX20-581" fmla="*/ 4070268 w 4228670"/>
                <a:gd name="connsiteY20-582" fmla="*/ 1715980 h 4236927"/>
                <a:gd name="connsiteX21-583" fmla="*/ 2467294 w 4228670"/>
                <a:gd name="connsiteY21-584" fmla="*/ 152589 h 4236927"/>
                <a:gd name="connsiteX22-585" fmla="*/ 2464845 w 4228670"/>
                <a:gd name="connsiteY22-586" fmla="*/ 152263 h 4236927"/>
                <a:gd name="connsiteX23-587" fmla="*/ 2464845 w 4228670"/>
                <a:gd name="connsiteY23-588" fmla="*/ 0 h 4236927"/>
                <a:gd name="connsiteX0-589" fmla="*/ 4076038 w 4228670"/>
                <a:gd name="connsiteY0-590" fmla="*/ 2483128 h 2552367"/>
                <a:gd name="connsiteX1-591" fmla="*/ 4228670 w 4228670"/>
                <a:gd name="connsiteY1-592" fmla="*/ 2483128 h 2552367"/>
                <a:gd name="connsiteX2-593" fmla="*/ 4218254 w 4228670"/>
                <a:gd name="connsiteY2-594" fmla="*/ 2551377 h 2552367"/>
                <a:gd name="connsiteX3-595" fmla="*/ 4070268 w 4228670"/>
                <a:gd name="connsiteY3-596" fmla="*/ 2520934 h 2552367"/>
                <a:gd name="connsiteX4-597" fmla="*/ 4076038 w 4228670"/>
                <a:gd name="connsiteY4-598" fmla="*/ 2483128 h 2552367"/>
                <a:gd name="connsiteX5-599" fmla="*/ 1728245 w 4228670"/>
                <a:gd name="connsiteY5-600" fmla="*/ 5078 h 2552367"/>
                <a:gd name="connsiteX6-601" fmla="*/ 1728245 w 4228670"/>
                <a:gd name="connsiteY6-602" fmla="*/ 159767 h 2552367"/>
                <a:gd name="connsiteX7-603" fmla="*/ 1590814 w 4228670"/>
                <a:gd name="connsiteY7-604" fmla="*/ 190570 h 2552367"/>
                <a:gd name="connsiteX8-605" fmla="*/ 157294 w 4228670"/>
                <a:gd name="connsiteY8-606" fmla="*/ 1715980 h 2552367"/>
                <a:gd name="connsiteX9-607" fmla="*/ 152632 w 4228670"/>
                <a:gd name="connsiteY9-608" fmla="*/ 1746528 h 2552367"/>
                <a:gd name="connsiteX10-609" fmla="*/ 0 w 4228670"/>
                <a:gd name="connsiteY10-610" fmla="*/ 1746528 h 2552367"/>
                <a:gd name="connsiteX11-611" fmla="*/ 9308 w 4228670"/>
                <a:gd name="connsiteY11-612" fmla="*/ 1685537 h 2552367"/>
                <a:gd name="connsiteX12-613" fmla="*/ 1551258 w 4228670"/>
                <a:gd name="connsiteY12-614" fmla="*/ 44747 h 2552367"/>
                <a:gd name="connsiteX13-615" fmla="*/ 1728245 w 4228670"/>
                <a:gd name="connsiteY13-616" fmla="*/ 5078 h 2552367"/>
                <a:gd name="connsiteX14-617" fmla="*/ 2464845 w 4228670"/>
                <a:gd name="connsiteY14-618" fmla="*/ 0 h 2552367"/>
                <a:gd name="connsiteX15-619" fmla="*/ 2494033 w 4228670"/>
                <a:gd name="connsiteY15-620" fmla="*/ 3893 h 2552367"/>
                <a:gd name="connsiteX16-621" fmla="*/ 4218254 w 4228670"/>
                <a:gd name="connsiteY16-622" fmla="*/ 1685537 h 2552367"/>
                <a:gd name="connsiteX17-623" fmla="*/ 4227562 w 4228670"/>
                <a:gd name="connsiteY17-624" fmla="*/ 1746528 h 2552367"/>
                <a:gd name="connsiteX18-625" fmla="*/ 4074930 w 4228670"/>
                <a:gd name="connsiteY18-626" fmla="*/ 1746528 h 2552367"/>
                <a:gd name="connsiteX19-627" fmla="*/ 4070268 w 4228670"/>
                <a:gd name="connsiteY19-628" fmla="*/ 1715980 h 2552367"/>
                <a:gd name="connsiteX20-629" fmla="*/ 2467294 w 4228670"/>
                <a:gd name="connsiteY20-630" fmla="*/ 152589 h 2552367"/>
                <a:gd name="connsiteX21-631" fmla="*/ 2464845 w 4228670"/>
                <a:gd name="connsiteY21-632" fmla="*/ 152263 h 2552367"/>
                <a:gd name="connsiteX22-633" fmla="*/ 2464845 w 4228670"/>
                <a:gd name="connsiteY22-634" fmla="*/ 0 h 2552367"/>
                <a:gd name="connsiteX0-635" fmla="*/ 4076038 w 4228670"/>
                <a:gd name="connsiteY0-636" fmla="*/ 2483128 h 2520934"/>
                <a:gd name="connsiteX1-637" fmla="*/ 4228670 w 4228670"/>
                <a:gd name="connsiteY1-638" fmla="*/ 2483128 h 2520934"/>
                <a:gd name="connsiteX2-639" fmla="*/ 4070268 w 4228670"/>
                <a:gd name="connsiteY2-640" fmla="*/ 2520934 h 2520934"/>
                <a:gd name="connsiteX3-641" fmla="*/ 4076038 w 4228670"/>
                <a:gd name="connsiteY3-642" fmla="*/ 2483128 h 2520934"/>
                <a:gd name="connsiteX4-643" fmla="*/ 1728245 w 4228670"/>
                <a:gd name="connsiteY4-644" fmla="*/ 5078 h 2520934"/>
                <a:gd name="connsiteX5-645" fmla="*/ 1728245 w 4228670"/>
                <a:gd name="connsiteY5-646" fmla="*/ 159767 h 2520934"/>
                <a:gd name="connsiteX6-647" fmla="*/ 1590814 w 4228670"/>
                <a:gd name="connsiteY6-648" fmla="*/ 190570 h 2520934"/>
                <a:gd name="connsiteX7-649" fmla="*/ 157294 w 4228670"/>
                <a:gd name="connsiteY7-650" fmla="*/ 1715980 h 2520934"/>
                <a:gd name="connsiteX8-651" fmla="*/ 152632 w 4228670"/>
                <a:gd name="connsiteY8-652" fmla="*/ 1746528 h 2520934"/>
                <a:gd name="connsiteX9-653" fmla="*/ 0 w 4228670"/>
                <a:gd name="connsiteY9-654" fmla="*/ 1746528 h 2520934"/>
                <a:gd name="connsiteX10-655" fmla="*/ 9308 w 4228670"/>
                <a:gd name="connsiteY10-656" fmla="*/ 1685537 h 2520934"/>
                <a:gd name="connsiteX11-657" fmla="*/ 1551258 w 4228670"/>
                <a:gd name="connsiteY11-658" fmla="*/ 44747 h 2520934"/>
                <a:gd name="connsiteX12-659" fmla="*/ 1728245 w 4228670"/>
                <a:gd name="connsiteY12-660" fmla="*/ 5078 h 2520934"/>
                <a:gd name="connsiteX13-661" fmla="*/ 2464845 w 4228670"/>
                <a:gd name="connsiteY13-662" fmla="*/ 0 h 2520934"/>
                <a:gd name="connsiteX14-663" fmla="*/ 2494033 w 4228670"/>
                <a:gd name="connsiteY14-664" fmla="*/ 3893 h 2520934"/>
                <a:gd name="connsiteX15-665" fmla="*/ 4218254 w 4228670"/>
                <a:gd name="connsiteY15-666" fmla="*/ 1685537 h 2520934"/>
                <a:gd name="connsiteX16-667" fmla="*/ 4227562 w 4228670"/>
                <a:gd name="connsiteY16-668" fmla="*/ 1746528 h 2520934"/>
                <a:gd name="connsiteX17-669" fmla="*/ 4074930 w 4228670"/>
                <a:gd name="connsiteY17-670" fmla="*/ 1746528 h 2520934"/>
                <a:gd name="connsiteX18-671" fmla="*/ 4070268 w 4228670"/>
                <a:gd name="connsiteY18-672" fmla="*/ 1715980 h 2520934"/>
                <a:gd name="connsiteX19-673" fmla="*/ 2467294 w 4228670"/>
                <a:gd name="connsiteY19-674" fmla="*/ 152589 h 2520934"/>
                <a:gd name="connsiteX20-675" fmla="*/ 2464845 w 4228670"/>
                <a:gd name="connsiteY20-676" fmla="*/ 152263 h 2520934"/>
                <a:gd name="connsiteX21-677" fmla="*/ 2464845 w 4228670"/>
                <a:gd name="connsiteY21-678" fmla="*/ 0 h 2520934"/>
                <a:gd name="connsiteX0-679" fmla="*/ 4076038 w 4227562"/>
                <a:gd name="connsiteY0-680" fmla="*/ 2483128 h 2520934"/>
                <a:gd name="connsiteX1-681" fmla="*/ 4070268 w 4227562"/>
                <a:gd name="connsiteY1-682" fmla="*/ 2520934 h 2520934"/>
                <a:gd name="connsiteX2-683" fmla="*/ 4076038 w 4227562"/>
                <a:gd name="connsiteY2-684" fmla="*/ 2483128 h 2520934"/>
                <a:gd name="connsiteX3-685" fmla="*/ 1728245 w 4227562"/>
                <a:gd name="connsiteY3-686" fmla="*/ 5078 h 2520934"/>
                <a:gd name="connsiteX4-687" fmla="*/ 1728245 w 4227562"/>
                <a:gd name="connsiteY4-688" fmla="*/ 159767 h 2520934"/>
                <a:gd name="connsiteX5-689" fmla="*/ 1590814 w 4227562"/>
                <a:gd name="connsiteY5-690" fmla="*/ 190570 h 2520934"/>
                <a:gd name="connsiteX6-691" fmla="*/ 157294 w 4227562"/>
                <a:gd name="connsiteY6-692" fmla="*/ 1715980 h 2520934"/>
                <a:gd name="connsiteX7-693" fmla="*/ 152632 w 4227562"/>
                <a:gd name="connsiteY7-694" fmla="*/ 1746528 h 2520934"/>
                <a:gd name="connsiteX8-695" fmla="*/ 0 w 4227562"/>
                <a:gd name="connsiteY8-696" fmla="*/ 1746528 h 2520934"/>
                <a:gd name="connsiteX9-697" fmla="*/ 9308 w 4227562"/>
                <a:gd name="connsiteY9-698" fmla="*/ 1685537 h 2520934"/>
                <a:gd name="connsiteX10-699" fmla="*/ 1551258 w 4227562"/>
                <a:gd name="connsiteY10-700" fmla="*/ 44747 h 2520934"/>
                <a:gd name="connsiteX11-701" fmla="*/ 1728245 w 4227562"/>
                <a:gd name="connsiteY11-702" fmla="*/ 5078 h 2520934"/>
                <a:gd name="connsiteX12-703" fmla="*/ 2464845 w 4227562"/>
                <a:gd name="connsiteY12-704" fmla="*/ 0 h 2520934"/>
                <a:gd name="connsiteX13-705" fmla="*/ 2494033 w 4227562"/>
                <a:gd name="connsiteY13-706" fmla="*/ 3893 h 2520934"/>
                <a:gd name="connsiteX14-707" fmla="*/ 4218254 w 4227562"/>
                <a:gd name="connsiteY14-708" fmla="*/ 1685537 h 2520934"/>
                <a:gd name="connsiteX15-709" fmla="*/ 4227562 w 4227562"/>
                <a:gd name="connsiteY15-710" fmla="*/ 1746528 h 2520934"/>
                <a:gd name="connsiteX16-711" fmla="*/ 4074930 w 4227562"/>
                <a:gd name="connsiteY16-712" fmla="*/ 1746528 h 2520934"/>
                <a:gd name="connsiteX17-713" fmla="*/ 4070268 w 4227562"/>
                <a:gd name="connsiteY17-714" fmla="*/ 1715980 h 2520934"/>
                <a:gd name="connsiteX18-715" fmla="*/ 2467294 w 4227562"/>
                <a:gd name="connsiteY18-716" fmla="*/ 152589 h 2520934"/>
                <a:gd name="connsiteX19-717" fmla="*/ 2464845 w 4227562"/>
                <a:gd name="connsiteY19-718" fmla="*/ 152263 h 2520934"/>
                <a:gd name="connsiteX20-719" fmla="*/ 2464845 w 4227562"/>
                <a:gd name="connsiteY20-720" fmla="*/ 0 h 2520934"/>
                <a:gd name="connsiteX0-721" fmla="*/ 1728245 w 4227562"/>
                <a:gd name="connsiteY0-722" fmla="*/ 5078 h 1746528"/>
                <a:gd name="connsiteX1-723" fmla="*/ 1728245 w 4227562"/>
                <a:gd name="connsiteY1-724" fmla="*/ 159767 h 1746528"/>
                <a:gd name="connsiteX2-725" fmla="*/ 1590814 w 4227562"/>
                <a:gd name="connsiteY2-726" fmla="*/ 190570 h 1746528"/>
                <a:gd name="connsiteX3-727" fmla="*/ 157294 w 4227562"/>
                <a:gd name="connsiteY3-728" fmla="*/ 1715980 h 1746528"/>
                <a:gd name="connsiteX4-729" fmla="*/ 152632 w 4227562"/>
                <a:gd name="connsiteY4-730" fmla="*/ 1746528 h 1746528"/>
                <a:gd name="connsiteX5-731" fmla="*/ 0 w 4227562"/>
                <a:gd name="connsiteY5-732" fmla="*/ 1746528 h 1746528"/>
                <a:gd name="connsiteX6-733" fmla="*/ 9308 w 4227562"/>
                <a:gd name="connsiteY6-734" fmla="*/ 1685537 h 1746528"/>
                <a:gd name="connsiteX7-735" fmla="*/ 1551258 w 4227562"/>
                <a:gd name="connsiteY7-736" fmla="*/ 44747 h 1746528"/>
                <a:gd name="connsiteX8-737" fmla="*/ 1728245 w 4227562"/>
                <a:gd name="connsiteY8-738" fmla="*/ 5078 h 1746528"/>
                <a:gd name="connsiteX9-739" fmla="*/ 2464845 w 4227562"/>
                <a:gd name="connsiteY9-740" fmla="*/ 0 h 1746528"/>
                <a:gd name="connsiteX10-741" fmla="*/ 2494033 w 4227562"/>
                <a:gd name="connsiteY10-742" fmla="*/ 3893 h 1746528"/>
                <a:gd name="connsiteX11-743" fmla="*/ 4218254 w 4227562"/>
                <a:gd name="connsiteY11-744" fmla="*/ 1685537 h 1746528"/>
                <a:gd name="connsiteX12-745" fmla="*/ 4227562 w 4227562"/>
                <a:gd name="connsiteY12-746" fmla="*/ 1746528 h 1746528"/>
                <a:gd name="connsiteX13-747" fmla="*/ 4074930 w 4227562"/>
                <a:gd name="connsiteY13-748" fmla="*/ 1746528 h 1746528"/>
                <a:gd name="connsiteX14-749" fmla="*/ 4070268 w 4227562"/>
                <a:gd name="connsiteY14-750" fmla="*/ 1715980 h 1746528"/>
                <a:gd name="connsiteX15-751" fmla="*/ 2467294 w 4227562"/>
                <a:gd name="connsiteY15-752" fmla="*/ 152589 h 1746528"/>
                <a:gd name="connsiteX16-753" fmla="*/ 2464845 w 4227562"/>
                <a:gd name="connsiteY16-754" fmla="*/ 152263 h 1746528"/>
                <a:gd name="connsiteX17-755" fmla="*/ 2464845 w 4227562"/>
                <a:gd name="connsiteY17-756" fmla="*/ 0 h 1746528"/>
                <a:gd name="connsiteX0-757" fmla="*/ 1728245 w 4227562"/>
                <a:gd name="connsiteY0-758" fmla="*/ 1185 h 1742635"/>
                <a:gd name="connsiteX1-759" fmla="*/ 1728245 w 4227562"/>
                <a:gd name="connsiteY1-760" fmla="*/ 155874 h 1742635"/>
                <a:gd name="connsiteX2-761" fmla="*/ 1590814 w 4227562"/>
                <a:gd name="connsiteY2-762" fmla="*/ 186677 h 1742635"/>
                <a:gd name="connsiteX3-763" fmla="*/ 157294 w 4227562"/>
                <a:gd name="connsiteY3-764" fmla="*/ 1712087 h 1742635"/>
                <a:gd name="connsiteX4-765" fmla="*/ 152632 w 4227562"/>
                <a:gd name="connsiteY4-766" fmla="*/ 1742635 h 1742635"/>
                <a:gd name="connsiteX5-767" fmla="*/ 0 w 4227562"/>
                <a:gd name="connsiteY5-768" fmla="*/ 1742635 h 1742635"/>
                <a:gd name="connsiteX6-769" fmla="*/ 9308 w 4227562"/>
                <a:gd name="connsiteY6-770" fmla="*/ 1681644 h 1742635"/>
                <a:gd name="connsiteX7-771" fmla="*/ 1551258 w 4227562"/>
                <a:gd name="connsiteY7-772" fmla="*/ 40854 h 1742635"/>
                <a:gd name="connsiteX8-773" fmla="*/ 1728245 w 4227562"/>
                <a:gd name="connsiteY8-774" fmla="*/ 1185 h 1742635"/>
                <a:gd name="connsiteX9-775" fmla="*/ 2464845 w 4227562"/>
                <a:gd name="connsiteY9-776" fmla="*/ 148370 h 1742635"/>
                <a:gd name="connsiteX10-777" fmla="*/ 2494033 w 4227562"/>
                <a:gd name="connsiteY10-778" fmla="*/ 0 h 1742635"/>
                <a:gd name="connsiteX11-779" fmla="*/ 4218254 w 4227562"/>
                <a:gd name="connsiteY11-780" fmla="*/ 1681644 h 1742635"/>
                <a:gd name="connsiteX12-781" fmla="*/ 4227562 w 4227562"/>
                <a:gd name="connsiteY12-782" fmla="*/ 1742635 h 1742635"/>
                <a:gd name="connsiteX13-783" fmla="*/ 4074930 w 4227562"/>
                <a:gd name="connsiteY13-784" fmla="*/ 1742635 h 1742635"/>
                <a:gd name="connsiteX14-785" fmla="*/ 4070268 w 4227562"/>
                <a:gd name="connsiteY14-786" fmla="*/ 1712087 h 1742635"/>
                <a:gd name="connsiteX15-787" fmla="*/ 2467294 w 4227562"/>
                <a:gd name="connsiteY15-788" fmla="*/ 148696 h 1742635"/>
                <a:gd name="connsiteX16-789" fmla="*/ 2464845 w 4227562"/>
                <a:gd name="connsiteY16-790" fmla="*/ 148370 h 1742635"/>
                <a:gd name="connsiteX0-791" fmla="*/ 1728245 w 4227562"/>
                <a:gd name="connsiteY0-792" fmla="*/ 1185 h 1742635"/>
                <a:gd name="connsiteX1-793" fmla="*/ 1728245 w 4227562"/>
                <a:gd name="connsiteY1-794" fmla="*/ 155874 h 1742635"/>
                <a:gd name="connsiteX2-795" fmla="*/ 1590814 w 4227562"/>
                <a:gd name="connsiteY2-796" fmla="*/ 186677 h 1742635"/>
                <a:gd name="connsiteX3-797" fmla="*/ 157294 w 4227562"/>
                <a:gd name="connsiteY3-798" fmla="*/ 1712087 h 1742635"/>
                <a:gd name="connsiteX4-799" fmla="*/ 152632 w 4227562"/>
                <a:gd name="connsiteY4-800" fmla="*/ 1742635 h 1742635"/>
                <a:gd name="connsiteX5-801" fmla="*/ 0 w 4227562"/>
                <a:gd name="connsiteY5-802" fmla="*/ 1742635 h 1742635"/>
                <a:gd name="connsiteX6-803" fmla="*/ 9308 w 4227562"/>
                <a:gd name="connsiteY6-804" fmla="*/ 1681644 h 1742635"/>
                <a:gd name="connsiteX7-805" fmla="*/ 1551258 w 4227562"/>
                <a:gd name="connsiteY7-806" fmla="*/ 40854 h 1742635"/>
                <a:gd name="connsiteX8-807" fmla="*/ 1728245 w 4227562"/>
                <a:gd name="connsiteY8-808" fmla="*/ 1185 h 1742635"/>
                <a:gd name="connsiteX9-809" fmla="*/ 2467294 w 4227562"/>
                <a:gd name="connsiteY9-810" fmla="*/ 148696 h 1742635"/>
                <a:gd name="connsiteX10-811" fmla="*/ 2494033 w 4227562"/>
                <a:gd name="connsiteY10-812" fmla="*/ 0 h 1742635"/>
                <a:gd name="connsiteX11-813" fmla="*/ 4218254 w 4227562"/>
                <a:gd name="connsiteY11-814" fmla="*/ 1681644 h 1742635"/>
                <a:gd name="connsiteX12-815" fmla="*/ 4227562 w 4227562"/>
                <a:gd name="connsiteY12-816" fmla="*/ 1742635 h 1742635"/>
                <a:gd name="connsiteX13-817" fmla="*/ 4074930 w 4227562"/>
                <a:gd name="connsiteY13-818" fmla="*/ 1742635 h 1742635"/>
                <a:gd name="connsiteX14-819" fmla="*/ 4070268 w 4227562"/>
                <a:gd name="connsiteY14-820" fmla="*/ 1712087 h 1742635"/>
                <a:gd name="connsiteX15-821" fmla="*/ 2467294 w 4227562"/>
                <a:gd name="connsiteY15-822" fmla="*/ 148696 h 1742635"/>
                <a:gd name="connsiteX0-823" fmla="*/ 1728245 w 4227562"/>
                <a:gd name="connsiteY0-824" fmla="*/ 1185 h 1742635"/>
                <a:gd name="connsiteX1-825" fmla="*/ 1728245 w 4227562"/>
                <a:gd name="connsiteY1-826" fmla="*/ 155874 h 1742635"/>
                <a:gd name="connsiteX2-827" fmla="*/ 1590814 w 4227562"/>
                <a:gd name="connsiteY2-828" fmla="*/ 186677 h 1742635"/>
                <a:gd name="connsiteX3-829" fmla="*/ 157294 w 4227562"/>
                <a:gd name="connsiteY3-830" fmla="*/ 1712087 h 1742635"/>
                <a:gd name="connsiteX4-831" fmla="*/ 152632 w 4227562"/>
                <a:gd name="connsiteY4-832" fmla="*/ 1742635 h 1742635"/>
                <a:gd name="connsiteX5-833" fmla="*/ 0 w 4227562"/>
                <a:gd name="connsiteY5-834" fmla="*/ 1742635 h 1742635"/>
                <a:gd name="connsiteX6-835" fmla="*/ 9308 w 4227562"/>
                <a:gd name="connsiteY6-836" fmla="*/ 1681644 h 1742635"/>
                <a:gd name="connsiteX7-837" fmla="*/ 1551258 w 4227562"/>
                <a:gd name="connsiteY7-838" fmla="*/ 40854 h 1742635"/>
                <a:gd name="connsiteX8-839" fmla="*/ 1728245 w 4227562"/>
                <a:gd name="connsiteY8-840" fmla="*/ 1185 h 1742635"/>
                <a:gd name="connsiteX9-841" fmla="*/ 2467294 w 4227562"/>
                <a:gd name="connsiteY9-842" fmla="*/ 148696 h 1742635"/>
                <a:gd name="connsiteX10-843" fmla="*/ 2494033 w 4227562"/>
                <a:gd name="connsiteY10-844" fmla="*/ 0 h 1742635"/>
                <a:gd name="connsiteX11-845" fmla="*/ 4218254 w 4227562"/>
                <a:gd name="connsiteY11-846" fmla="*/ 1681644 h 1742635"/>
                <a:gd name="connsiteX12-847" fmla="*/ 4227562 w 4227562"/>
                <a:gd name="connsiteY12-848" fmla="*/ 1742635 h 1742635"/>
                <a:gd name="connsiteX13-849" fmla="*/ 4074930 w 4227562"/>
                <a:gd name="connsiteY13-850" fmla="*/ 1742635 h 1742635"/>
                <a:gd name="connsiteX14-851" fmla="*/ 2467294 w 4227562"/>
                <a:gd name="connsiteY14-852" fmla="*/ 148696 h 1742635"/>
                <a:gd name="connsiteX0-853" fmla="*/ 1728245 w 4218254"/>
                <a:gd name="connsiteY0-854" fmla="*/ 1185 h 1742635"/>
                <a:gd name="connsiteX1-855" fmla="*/ 1728245 w 4218254"/>
                <a:gd name="connsiteY1-856" fmla="*/ 155874 h 1742635"/>
                <a:gd name="connsiteX2-857" fmla="*/ 1590814 w 4218254"/>
                <a:gd name="connsiteY2-858" fmla="*/ 186677 h 1742635"/>
                <a:gd name="connsiteX3-859" fmla="*/ 157294 w 4218254"/>
                <a:gd name="connsiteY3-860" fmla="*/ 1712087 h 1742635"/>
                <a:gd name="connsiteX4-861" fmla="*/ 152632 w 4218254"/>
                <a:gd name="connsiteY4-862" fmla="*/ 1742635 h 1742635"/>
                <a:gd name="connsiteX5-863" fmla="*/ 0 w 4218254"/>
                <a:gd name="connsiteY5-864" fmla="*/ 1742635 h 1742635"/>
                <a:gd name="connsiteX6-865" fmla="*/ 9308 w 4218254"/>
                <a:gd name="connsiteY6-866" fmla="*/ 1681644 h 1742635"/>
                <a:gd name="connsiteX7-867" fmla="*/ 1551258 w 4218254"/>
                <a:gd name="connsiteY7-868" fmla="*/ 40854 h 1742635"/>
                <a:gd name="connsiteX8-869" fmla="*/ 1728245 w 4218254"/>
                <a:gd name="connsiteY8-870" fmla="*/ 1185 h 1742635"/>
                <a:gd name="connsiteX9-871" fmla="*/ 2467294 w 4218254"/>
                <a:gd name="connsiteY9-872" fmla="*/ 148696 h 1742635"/>
                <a:gd name="connsiteX10-873" fmla="*/ 2494033 w 4218254"/>
                <a:gd name="connsiteY10-874" fmla="*/ 0 h 1742635"/>
                <a:gd name="connsiteX11-875" fmla="*/ 4218254 w 4218254"/>
                <a:gd name="connsiteY11-876" fmla="*/ 1681644 h 1742635"/>
                <a:gd name="connsiteX12-877" fmla="*/ 4074930 w 4218254"/>
                <a:gd name="connsiteY12-878" fmla="*/ 1742635 h 1742635"/>
                <a:gd name="connsiteX13-879" fmla="*/ 2467294 w 4218254"/>
                <a:gd name="connsiteY13-880" fmla="*/ 148696 h 1742635"/>
                <a:gd name="connsiteX0-881" fmla="*/ 1728245 w 4074941"/>
                <a:gd name="connsiteY0-882" fmla="*/ 1185 h 1742635"/>
                <a:gd name="connsiteX1-883" fmla="*/ 1728245 w 4074941"/>
                <a:gd name="connsiteY1-884" fmla="*/ 155874 h 1742635"/>
                <a:gd name="connsiteX2-885" fmla="*/ 1590814 w 4074941"/>
                <a:gd name="connsiteY2-886" fmla="*/ 186677 h 1742635"/>
                <a:gd name="connsiteX3-887" fmla="*/ 157294 w 4074941"/>
                <a:gd name="connsiteY3-888" fmla="*/ 1712087 h 1742635"/>
                <a:gd name="connsiteX4-889" fmla="*/ 152632 w 4074941"/>
                <a:gd name="connsiteY4-890" fmla="*/ 1742635 h 1742635"/>
                <a:gd name="connsiteX5-891" fmla="*/ 0 w 4074941"/>
                <a:gd name="connsiteY5-892" fmla="*/ 1742635 h 1742635"/>
                <a:gd name="connsiteX6-893" fmla="*/ 9308 w 4074941"/>
                <a:gd name="connsiteY6-894" fmla="*/ 1681644 h 1742635"/>
                <a:gd name="connsiteX7-895" fmla="*/ 1551258 w 4074941"/>
                <a:gd name="connsiteY7-896" fmla="*/ 40854 h 1742635"/>
                <a:gd name="connsiteX8-897" fmla="*/ 1728245 w 4074941"/>
                <a:gd name="connsiteY8-898" fmla="*/ 1185 h 1742635"/>
                <a:gd name="connsiteX9-899" fmla="*/ 2467294 w 4074941"/>
                <a:gd name="connsiteY9-900" fmla="*/ 148696 h 1742635"/>
                <a:gd name="connsiteX10-901" fmla="*/ 2494033 w 4074941"/>
                <a:gd name="connsiteY10-902" fmla="*/ 0 h 1742635"/>
                <a:gd name="connsiteX11-903" fmla="*/ 4074930 w 4074941"/>
                <a:gd name="connsiteY11-904" fmla="*/ 1742635 h 1742635"/>
                <a:gd name="connsiteX12-905" fmla="*/ 2467294 w 4074941"/>
                <a:gd name="connsiteY12-906" fmla="*/ 148696 h 1742635"/>
                <a:gd name="connsiteX0-907" fmla="*/ 1728245 w 2494033"/>
                <a:gd name="connsiteY0-908" fmla="*/ 1185 h 1742635"/>
                <a:gd name="connsiteX1-909" fmla="*/ 1728245 w 2494033"/>
                <a:gd name="connsiteY1-910" fmla="*/ 155874 h 1742635"/>
                <a:gd name="connsiteX2-911" fmla="*/ 1590814 w 2494033"/>
                <a:gd name="connsiteY2-912" fmla="*/ 186677 h 1742635"/>
                <a:gd name="connsiteX3-913" fmla="*/ 157294 w 2494033"/>
                <a:gd name="connsiteY3-914" fmla="*/ 1712087 h 1742635"/>
                <a:gd name="connsiteX4-915" fmla="*/ 152632 w 2494033"/>
                <a:gd name="connsiteY4-916" fmla="*/ 1742635 h 1742635"/>
                <a:gd name="connsiteX5-917" fmla="*/ 0 w 2494033"/>
                <a:gd name="connsiteY5-918" fmla="*/ 1742635 h 1742635"/>
                <a:gd name="connsiteX6-919" fmla="*/ 9308 w 2494033"/>
                <a:gd name="connsiteY6-920" fmla="*/ 1681644 h 1742635"/>
                <a:gd name="connsiteX7-921" fmla="*/ 1551258 w 2494033"/>
                <a:gd name="connsiteY7-922" fmla="*/ 40854 h 1742635"/>
                <a:gd name="connsiteX8-923" fmla="*/ 1728245 w 2494033"/>
                <a:gd name="connsiteY8-924" fmla="*/ 1185 h 1742635"/>
                <a:gd name="connsiteX9-925" fmla="*/ 2467294 w 2494033"/>
                <a:gd name="connsiteY9-926" fmla="*/ 148696 h 1742635"/>
                <a:gd name="connsiteX10-927" fmla="*/ 2494033 w 2494033"/>
                <a:gd name="connsiteY10-928" fmla="*/ 0 h 1742635"/>
                <a:gd name="connsiteX11-929" fmla="*/ 2467294 w 2494033"/>
                <a:gd name="connsiteY11-930" fmla="*/ 148696 h 1742635"/>
                <a:gd name="connsiteX0-931" fmla="*/ 1728245 w 1728245"/>
                <a:gd name="connsiteY0-932" fmla="*/ 0 h 1741450"/>
                <a:gd name="connsiteX1-933" fmla="*/ 1728245 w 1728245"/>
                <a:gd name="connsiteY1-934" fmla="*/ 154689 h 1741450"/>
                <a:gd name="connsiteX2-935" fmla="*/ 1590814 w 1728245"/>
                <a:gd name="connsiteY2-936" fmla="*/ 185492 h 1741450"/>
                <a:gd name="connsiteX3-937" fmla="*/ 157294 w 1728245"/>
                <a:gd name="connsiteY3-938" fmla="*/ 1710902 h 1741450"/>
                <a:gd name="connsiteX4-939" fmla="*/ 152632 w 1728245"/>
                <a:gd name="connsiteY4-940" fmla="*/ 1741450 h 1741450"/>
                <a:gd name="connsiteX5-941" fmla="*/ 0 w 1728245"/>
                <a:gd name="connsiteY5-942" fmla="*/ 1741450 h 1741450"/>
                <a:gd name="connsiteX6-943" fmla="*/ 9308 w 1728245"/>
                <a:gd name="connsiteY6-944" fmla="*/ 1680459 h 1741450"/>
                <a:gd name="connsiteX7-945" fmla="*/ 1551258 w 1728245"/>
                <a:gd name="connsiteY7-946" fmla="*/ 39669 h 1741450"/>
                <a:gd name="connsiteX8-947" fmla="*/ 1728245 w 1728245"/>
                <a:gd name="connsiteY8-948" fmla="*/ 0 h 1741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28245" h="1741450">
                  <a:moveTo>
                    <a:pt x="1728245" y="0"/>
                  </a:moveTo>
                  <a:lnTo>
                    <a:pt x="1728245" y="154689"/>
                  </a:lnTo>
                  <a:lnTo>
                    <a:pt x="1590814" y="185492"/>
                  </a:lnTo>
                  <a:cubicBezTo>
                    <a:pt x="868518" y="380954"/>
                    <a:pt x="308597" y="971505"/>
                    <a:pt x="157294" y="1710902"/>
                  </a:cubicBezTo>
                  <a:lnTo>
                    <a:pt x="152632" y="1741450"/>
                  </a:lnTo>
                  <a:lnTo>
                    <a:pt x="0" y="1741450"/>
                  </a:lnTo>
                  <a:lnTo>
                    <a:pt x="9308" y="1680459"/>
                  </a:lnTo>
                  <a:cubicBezTo>
                    <a:pt x="172055" y="885136"/>
                    <a:pt x="774328" y="249916"/>
                    <a:pt x="1551258" y="39669"/>
                  </a:cubicBezTo>
                  <a:lnTo>
                    <a:pt x="1728245" y="0"/>
                  </a:lnTo>
                  <a:close/>
                </a:path>
              </a:pathLst>
            </a:custGeom>
            <a:gradFill>
              <a:gsLst>
                <a:gs pos="75000">
                  <a:srgbClr val="F45A69"/>
                </a:gs>
                <a:gs pos="0">
                  <a:srgbClr val="FF00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765" y="6212"/>
              <a:ext cx="3546" cy="7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zh-CN" altLang="en-US" sz="2700" b="1" dirty="0">
                  <a:gradFill>
                    <a:gsLst>
                      <a:gs pos="75000">
                        <a:srgbClr val="F45A69"/>
                      </a:gs>
                      <a:gs pos="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按需结对平台</a:t>
              </a:r>
            </a:p>
          </p:txBody>
        </p:sp>
        <p:grpSp>
          <p:nvGrpSpPr>
            <p:cNvPr id="45" name="Group 24"/>
            <p:cNvGrpSpPr>
              <a:grpSpLocks noChangeAspect="1"/>
            </p:cNvGrpSpPr>
            <p:nvPr/>
          </p:nvGrpSpPr>
          <p:grpSpPr bwMode="auto">
            <a:xfrm>
              <a:off x="7724" y="6410"/>
              <a:ext cx="756" cy="632"/>
              <a:chOff x="1792" y="448"/>
              <a:chExt cx="4096" cy="3424"/>
            </a:xfrm>
          </p:grpSpPr>
          <p:sp>
            <p:nvSpPr>
              <p:cNvPr id="46" name="AutoShape 23"/>
              <p:cNvSpPr>
                <a:spLocks noChangeAspect="1" noChangeArrowheads="1" noTextEdit="1"/>
              </p:cNvSpPr>
              <p:nvPr/>
            </p:nvSpPr>
            <p:spPr bwMode="auto">
              <a:xfrm>
                <a:off x="1792" y="448"/>
                <a:ext cx="4096" cy="3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7" name="Oval 25"/>
              <p:cNvSpPr>
                <a:spLocks noChangeArrowheads="1"/>
              </p:cNvSpPr>
              <p:nvPr/>
            </p:nvSpPr>
            <p:spPr bwMode="auto">
              <a:xfrm>
                <a:off x="5249" y="448"/>
                <a:ext cx="636" cy="7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8" name="Freeform 26"/>
              <p:cNvSpPr/>
              <p:nvPr/>
            </p:nvSpPr>
            <p:spPr bwMode="auto">
              <a:xfrm>
                <a:off x="4509" y="1266"/>
                <a:ext cx="1285" cy="2606"/>
              </a:xfrm>
              <a:custGeom>
                <a:avLst/>
                <a:gdLst>
                  <a:gd name="T0" fmla="*/ 404 w 481"/>
                  <a:gd name="T1" fmla="*/ 0 h 975"/>
                  <a:gd name="T2" fmla="*/ 327 w 481"/>
                  <a:gd name="T3" fmla="*/ 77 h 975"/>
                  <a:gd name="T4" fmla="*/ 327 w 481"/>
                  <a:gd name="T5" fmla="*/ 494 h 975"/>
                  <a:gd name="T6" fmla="*/ 77 w 481"/>
                  <a:gd name="T7" fmla="*/ 494 h 975"/>
                  <a:gd name="T8" fmla="*/ 0 w 481"/>
                  <a:gd name="T9" fmla="*/ 571 h 975"/>
                  <a:gd name="T10" fmla="*/ 0 w 481"/>
                  <a:gd name="T11" fmla="*/ 899 h 975"/>
                  <a:gd name="T12" fmla="*/ 77 w 481"/>
                  <a:gd name="T13" fmla="*/ 975 h 975"/>
                  <a:gd name="T14" fmla="*/ 153 w 481"/>
                  <a:gd name="T15" fmla="*/ 899 h 975"/>
                  <a:gd name="T16" fmla="*/ 153 w 481"/>
                  <a:gd name="T17" fmla="*/ 648 h 975"/>
                  <a:gd name="T18" fmla="*/ 404 w 481"/>
                  <a:gd name="T19" fmla="*/ 648 h 975"/>
                  <a:gd name="T20" fmla="*/ 481 w 481"/>
                  <a:gd name="T21" fmla="*/ 571 h 975"/>
                  <a:gd name="T22" fmla="*/ 481 w 481"/>
                  <a:gd name="T23" fmla="*/ 77 h 975"/>
                  <a:gd name="T24" fmla="*/ 404 w 481"/>
                  <a:gd name="T25" fmla="*/ 0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1" h="975">
                    <a:moveTo>
                      <a:pt x="404" y="0"/>
                    </a:moveTo>
                    <a:cubicBezTo>
                      <a:pt x="361" y="0"/>
                      <a:pt x="327" y="35"/>
                      <a:pt x="327" y="77"/>
                    </a:cubicBezTo>
                    <a:cubicBezTo>
                      <a:pt x="327" y="494"/>
                      <a:pt x="327" y="494"/>
                      <a:pt x="327" y="494"/>
                    </a:cubicBezTo>
                    <a:cubicBezTo>
                      <a:pt x="77" y="494"/>
                      <a:pt x="77" y="494"/>
                      <a:pt x="77" y="494"/>
                    </a:cubicBezTo>
                    <a:cubicBezTo>
                      <a:pt x="34" y="494"/>
                      <a:pt x="0" y="528"/>
                      <a:pt x="0" y="571"/>
                    </a:cubicBezTo>
                    <a:cubicBezTo>
                      <a:pt x="0" y="899"/>
                      <a:pt x="0" y="899"/>
                      <a:pt x="0" y="899"/>
                    </a:cubicBezTo>
                    <a:cubicBezTo>
                      <a:pt x="0" y="941"/>
                      <a:pt x="34" y="975"/>
                      <a:pt x="77" y="975"/>
                    </a:cubicBezTo>
                    <a:cubicBezTo>
                      <a:pt x="119" y="975"/>
                      <a:pt x="153" y="941"/>
                      <a:pt x="153" y="899"/>
                    </a:cubicBezTo>
                    <a:cubicBezTo>
                      <a:pt x="153" y="648"/>
                      <a:pt x="153" y="648"/>
                      <a:pt x="153" y="648"/>
                    </a:cubicBezTo>
                    <a:cubicBezTo>
                      <a:pt x="404" y="648"/>
                      <a:pt x="404" y="648"/>
                      <a:pt x="404" y="648"/>
                    </a:cubicBezTo>
                    <a:cubicBezTo>
                      <a:pt x="446" y="648"/>
                      <a:pt x="481" y="613"/>
                      <a:pt x="481" y="571"/>
                    </a:cubicBezTo>
                    <a:cubicBezTo>
                      <a:pt x="481" y="77"/>
                      <a:pt x="481" y="77"/>
                      <a:pt x="481" y="77"/>
                    </a:cubicBezTo>
                    <a:cubicBezTo>
                      <a:pt x="481" y="35"/>
                      <a:pt x="44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9" name="Freeform 27"/>
              <p:cNvSpPr/>
              <p:nvPr/>
            </p:nvSpPr>
            <p:spPr bwMode="auto">
              <a:xfrm>
                <a:off x="3897" y="1303"/>
                <a:ext cx="1323" cy="1096"/>
              </a:xfrm>
              <a:custGeom>
                <a:avLst/>
                <a:gdLst>
                  <a:gd name="T0" fmla="*/ 469 w 495"/>
                  <a:gd name="T1" fmla="*/ 358 h 410"/>
                  <a:gd name="T2" fmla="*/ 163 w 495"/>
                  <a:gd name="T3" fmla="*/ 358 h 410"/>
                  <a:gd name="T4" fmla="*/ 54 w 495"/>
                  <a:gd name="T5" fmla="*/ 21 h 410"/>
                  <a:gd name="T6" fmla="*/ 21 w 495"/>
                  <a:gd name="T7" fmla="*/ 4 h 410"/>
                  <a:gd name="T8" fmla="*/ 5 w 495"/>
                  <a:gd name="T9" fmla="*/ 37 h 410"/>
                  <a:gd name="T10" fmla="*/ 120 w 495"/>
                  <a:gd name="T11" fmla="*/ 392 h 410"/>
                  <a:gd name="T12" fmla="*/ 144 w 495"/>
                  <a:gd name="T13" fmla="*/ 410 h 410"/>
                  <a:gd name="T14" fmla="*/ 469 w 495"/>
                  <a:gd name="T15" fmla="*/ 410 h 410"/>
                  <a:gd name="T16" fmla="*/ 495 w 495"/>
                  <a:gd name="T17" fmla="*/ 384 h 410"/>
                  <a:gd name="T18" fmla="*/ 469 w 495"/>
                  <a:gd name="T19" fmla="*/ 358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5" h="410">
                    <a:moveTo>
                      <a:pt x="469" y="358"/>
                    </a:moveTo>
                    <a:cubicBezTo>
                      <a:pt x="163" y="358"/>
                      <a:pt x="163" y="358"/>
                      <a:pt x="163" y="358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0" y="7"/>
                      <a:pt x="35" y="0"/>
                      <a:pt x="21" y="4"/>
                    </a:cubicBezTo>
                    <a:cubicBezTo>
                      <a:pt x="8" y="8"/>
                      <a:pt x="0" y="23"/>
                      <a:pt x="5" y="37"/>
                    </a:cubicBezTo>
                    <a:cubicBezTo>
                      <a:pt x="120" y="392"/>
                      <a:pt x="120" y="392"/>
                      <a:pt x="120" y="392"/>
                    </a:cubicBezTo>
                    <a:cubicBezTo>
                      <a:pt x="123" y="403"/>
                      <a:pt x="133" y="410"/>
                      <a:pt x="144" y="410"/>
                    </a:cubicBezTo>
                    <a:cubicBezTo>
                      <a:pt x="469" y="410"/>
                      <a:pt x="469" y="410"/>
                      <a:pt x="469" y="410"/>
                    </a:cubicBezTo>
                    <a:cubicBezTo>
                      <a:pt x="484" y="410"/>
                      <a:pt x="495" y="399"/>
                      <a:pt x="495" y="384"/>
                    </a:cubicBezTo>
                    <a:cubicBezTo>
                      <a:pt x="495" y="370"/>
                      <a:pt x="484" y="358"/>
                      <a:pt x="469" y="358"/>
                    </a:cubicBezTo>
                    <a:close/>
                  </a:path>
                </a:pathLst>
              </a:custGeom>
              <a:solidFill>
                <a:srgbClr val="F45A69"/>
              </a:solidFill>
              <a:ln w="9525">
                <a:noFill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0" name="Oval 28"/>
              <p:cNvSpPr>
                <a:spLocks noChangeArrowheads="1"/>
              </p:cNvSpPr>
              <p:nvPr/>
            </p:nvSpPr>
            <p:spPr bwMode="auto">
              <a:xfrm>
                <a:off x="1789" y="448"/>
                <a:ext cx="633" cy="7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1" name="Freeform 29"/>
              <p:cNvSpPr/>
              <p:nvPr/>
            </p:nvSpPr>
            <p:spPr bwMode="auto">
              <a:xfrm>
                <a:off x="1880" y="1266"/>
                <a:ext cx="1285" cy="2606"/>
              </a:xfrm>
              <a:custGeom>
                <a:avLst/>
                <a:gdLst>
                  <a:gd name="T0" fmla="*/ 404 w 481"/>
                  <a:gd name="T1" fmla="*/ 494 h 975"/>
                  <a:gd name="T2" fmla="*/ 153 w 481"/>
                  <a:gd name="T3" fmla="*/ 494 h 975"/>
                  <a:gd name="T4" fmla="*/ 153 w 481"/>
                  <a:gd name="T5" fmla="*/ 77 h 975"/>
                  <a:gd name="T6" fmla="*/ 77 w 481"/>
                  <a:gd name="T7" fmla="*/ 0 h 975"/>
                  <a:gd name="T8" fmla="*/ 0 w 481"/>
                  <a:gd name="T9" fmla="*/ 77 h 975"/>
                  <a:gd name="T10" fmla="*/ 0 w 481"/>
                  <a:gd name="T11" fmla="*/ 571 h 975"/>
                  <a:gd name="T12" fmla="*/ 77 w 481"/>
                  <a:gd name="T13" fmla="*/ 648 h 975"/>
                  <a:gd name="T14" fmla="*/ 327 w 481"/>
                  <a:gd name="T15" fmla="*/ 648 h 975"/>
                  <a:gd name="T16" fmla="*/ 327 w 481"/>
                  <a:gd name="T17" fmla="*/ 899 h 975"/>
                  <a:gd name="T18" fmla="*/ 404 w 481"/>
                  <a:gd name="T19" fmla="*/ 975 h 975"/>
                  <a:gd name="T20" fmla="*/ 481 w 481"/>
                  <a:gd name="T21" fmla="*/ 899 h 975"/>
                  <a:gd name="T22" fmla="*/ 481 w 481"/>
                  <a:gd name="T23" fmla="*/ 571 h 975"/>
                  <a:gd name="T24" fmla="*/ 404 w 481"/>
                  <a:gd name="T25" fmla="*/ 494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1" h="975">
                    <a:moveTo>
                      <a:pt x="404" y="494"/>
                    </a:moveTo>
                    <a:cubicBezTo>
                      <a:pt x="153" y="494"/>
                      <a:pt x="153" y="494"/>
                      <a:pt x="153" y="494"/>
                    </a:cubicBezTo>
                    <a:cubicBezTo>
                      <a:pt x="153" y="77"/>
                      <a:pt x="153" y="77"/>
                      <a:pt x="153" y="77"/>
                    </a:cubicBezTo>
                    <a:cubicBezTo>
                      <a:pt x="153" y="35"/>
                      <a:pt x="119" y="0"/>
                      <a:pt x="77" y="0"/>
                    </a:cubicBezTo>
                    <a:cubicBezTo>
                      <a:pt x="34" y="0"/>
                      <a:pt x="0" y="35"/>
                      <a:pt x="0" y="77"/>
                    </a:cubicBezTo>
                    <a:cubicBezTo>
                      <a:pt x="0" y="571"/>
                      <a:pt x="0" y="571"/>
                      <a:pt x="0" y="571"/>
                    </a:cubicBezTo>
                    <a:cubicBezTo>
                      <a:pt x="0" y="613"/>
                      <a:pt x="34" y="648"/>
                      <a:pt x="77" y="648"/>
                    </a:cubicBezTo>
                    <a:cubicBezTo>
                      <a:pt x="327" y="648"/>
                      <a:pt x="327" y="648"/>
                      <a:pt x="327" y="648"/>
                    </a:cubicBezTo>
                    <a:cubicBezTo>
                      <a:pt x="327" y="899"/>
                      <a:pt x="327" y="899"/>
                      <a:pt x="327" y="899"/>
                    </a:cubicBezTo>
                    <a:cubicBezTo>
                      <a:pt x="327" y="941"/>
                      <a:pt x="361" y="975"/>
                      <a:pt x="404" y="975"/>
                    </a:cubicBezTo>
                    <a:cubicBezTo>
                      <a:pt x="446" y="975"/>
                      <a:pt x="481" y="941"/>
                      <a:pt x="481" y="899"/>
                    </a:cubicBezTo>
                    <a:cubicBezTo>
                      <a:pt x="481" y="571"/>
                      <a:pt x="481" y="571"/>
                      <a:pt x="481" y="571"/>
                    </a:cubicBezTo>
                    <a:cubicBezTo>
                      <a:pt x="481" y="528"/>
                      <a:pt x="446" y="494"/>
                      <a:pt x="404" y="4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2" name="Freeform 30"/>
              <p:cNvSpPr/>
              <p:nvPr/>
            </p:nvSpPr>
            <p:spPr bwMode="auto">
              <a:xfrm>
                <a:off x="2452" y="1303"/>
                <a:ext cx="1322" cy="1096"/>
              </a:xfrm>
              <a:custGeom>
                <a:avLst/>
                <a:gdLst>
                  <a:gd name="T0" fmla="*/ 474 w 495"/>
                  <a:gd name="T1" fmla="*/ 4 h 410"/>
                  <a:gd name="T2" fmla="*/ 441 w 495"/>
                  <a:gd name="T3" fmla="*/ 21 h 410"/>
                  <a:gd name="T4" fmla="*/ 332 w 495"/>
                  <a:gd name="T5" fmla="*/ 358 h 410"/>
                  <a:gd name="T6" fmla="*/ 26 w 495"/>
                  <a:gd name="T7" fmla="*/ 358 h 410"/>
                  <a:gd name="T8" fmla="*/ 0 w 495"/>
                  <a:gd name="T9" fmla="*/ 384 h 410"/>
                  <a:gd name="T10" fmla="*/ 26 w 495"/>
                  <a:gd name="T11" fmla="*/ 410 h 410"/>
                  <a:gd name="T12" fmla="*/ 351 w 495"/>
                  <a:gd name="T13" fmla="*/ 410 h 410"/>
                  <a:gd name="T14" fmla="*/ 376 w 495"/>
                  <a:gd name="T15" fmla="*/ 392 h 410"/>
                  <a:gd name="T16" fmla="*/ 491 w 495"/>
                  <a:gd name="T17" fmla="*/ 37 h 410"/>
                  <a:gd name="T18" fmla="*/ 474 w 495"/>
                  <a:gd name="T19" fmla="*/ 4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5" h="410">
                    <a:moveTo>
                      <a:pt x="474" y="4"/>
                    </a:moveTo>
                    <a:cubicBezTo>
                      <a:pt x="460" y="0"/>
                      <a:pt x="446" y="7"/>
                      <a:pt x="441" y="21"/>
                    </a:cubicBezTo>
                    <a:cubicBezTo>
                      <a:pt x="332" y="358"/>
                      <a:pt x="332" y="358"/>
                      <a:pt x="332" y="358"/>
                    </a:cubicBezTo>
                    <a:cubicBezTo>
                      <a:pt x="26" y="358"/>
                      <a:pt x="26" y="358"/>
                      <a:pt x="26" y="358"/>
                    </a:cubicBezTo>
                    <a:cubicBezTo>
                      <a:pt x="12" y="358"/>
                      <a:pt x="0" y="370"/>
                      <a:pt x="0" y="384"/>
                    </a:cubicBezTo>
                    <a:cubicBezTo>
                      <a:pt x="0" y="399"/>
                      <a:pt x="12" y="410"/>
                      <a:pt x="26" y="410"/>
                    </a:cubicBezTo>
                    <a:cubicBezTo>
                      <a:pt x="351" y="410"/>
                      <a:pt x="351" y="410"/>
                      <a:pt x="351" y="410"/>
                    </a:cubicBezTo>
                    <a:cubicBezTo>
                      <a:pt x="362" y="410"/>
                      <a:pt x="372" y="403"/>
                      <a:pt x="376" y="392"/>
                    </a:cubicBezTo>
                    <a:cubicBezTo>
                      <a:pt x="491" y="37"/>
                      <a:pt x="491" y="37"/>
                      <a:pt x="491" y="37"/>
                    </a:cubicBezTo>
                    <a:cubicBezTo>
                      <a:pt x="495" y="23"/>
                      <a:pt x="488" y="8"/>
                      <a:pt x="474" y="4"/>
                    </a:cubicBezTo>
                    <a:close/>
                  </a:path>
                </a:pathLst>
              </a:custGeom>
              <a:solidFill>
                <a:srgbClr val="F45A69"/>
              </a:solidFill>
              <a:ln w="9525">
                <a:noFill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238240" y="3775710"/>
            <a:ext cx="3624580" cy="1305560"/>
            <a:chOff x="9824" y="5946"/>
            <a:chExt cx="5708" cy="2056"/>
          </a:xfrm>
        </p:grpSpPr>
        <p:sp>
          <p:nvSpPr>
            <p:cNvPr id="18" name="任意多边形 17"/>
            <p:cNvSpPr/>
            <p:nvPr/>
          </p:nvSpPr>
          <p:spPr>
            <a:xfrm rot="10800000">
              <a:off x="9824" y="5946"/>
              <a:ext cx="2041" cy="2057"/>
            </a:xfrm>
            <a:custGeom>
              <a:avLst/>
              <a:gdLst>
                <a:gd name="connsiteX0" fmla="*/ 4077146 w 4229778"/>
                <a:gd name="connsiteY0" fmla="*/ 2483128 h 4236914"/>
                <a:gd name="connsiteX1" fmla="*/ 4229778 w 4229778"/>
                <a:gd name="connsiteY1" fmla="*/ 2483128 h 4236914"/>
                <a:gd name="connsiteX2" fmla="*/ 4219362 w 4229778"/>
                <a:gd name="connsiteY2" fmla="*/ 2551377 h 4236914"/>
                <a:gd name="connsiteX3" fmla="*/ 2495141 w 4229778"/>
                <a:gd name="connsiteY3" fmla="*/ 4233021 h 4236914"/>
                <a:gd name="connsiteX4" fmla="*/ 2465953 w 4229778"/>
                <a:gd name="connsiteY4" fmla="*/ 4236914 h 4236914"/>
                <a:gd name="connsiteX5" fmla="*/ 2465953 w 4229778"/>
                <a:gd name="connsiteY5" fmla="*/ 4084652 h 4236914"/>
                <a:gd name="connsiteX6" fmla="*/ 2468402 w 4229778"/>
                <a:gd name="connsiteY6" fmla="*/ 4084325 h 4236914"/>
                <a:gd name="connsiteX7" fmla="*/ 4071376 w 4229778"/>
                <a:gd name="connsiteY7" fmla="*/ 2520934 h 4236914"/>
                <a:gd name="connsiteX8" fmla="*/ 0 w 4229778"/>
                <a:gd name="connsiteY8" fmla="*/ 2483128 h 4236914"/>
                <a:gd name="connsiteX9" fmla="*/ 152633 w 4229778"/>
                <a:gd name="connsiteY9" fmla="*/ 2483128 h 4236914"/>
                <a:gd name="connsiteX10" fmla="*/ 158402 w 4229778"/>
                <a:gd name="connsiteY10" fmla="*/ 2520934 h 4236914"/>
                <a:gd name="connsiteX11" fmla="*/ 1591922 w 4229778"/>
                <a:gd name="connsiteY11" fmla="*/ 4046344 h 4236914"/>
                <a:gd name="connsiteX12" fmla="*/ 1729353 w 4229778"/>
                <a:gd name="connsiteY12" fmla="*/ 4077148 h 4236914"/>
                <a:gd name="connsiteX13" fmla="*/ 1729353 w 4229778"/>
                <a:gd name="connsiteY13" fmla="*/ 4231837 h 4236914"/>
                <a:gd name="connsiteX14" fmla="*/ 1552366 w 4229778"/>
                <a:gd name="connsiteY14" fmla="*/ 4192167 h 4236914"/>
                <a:gd name="connsiteX15" fmla="*/ 10416 w 4229778"/>
                <a:gd name="connsiteY15" fmla="*/ 2551377 h 4236914"/>
                <a:gd name="connsiteX16" fmla="*/ 1729353 w 4229778"/>
                <a:gd name="connsiteY16" fmla="*/ 5078 h 4236914"/>
                <a:gd name="connsiteX17" fmla="*/ 1729353 w 4229778"/>
                <a:gd name="connsiteY17" fmla="*/ 159767 h 4236914"/>
                <a:gd name="connsiteX18" fmla="*/ 1591922 w 4229778"/>
                <a:gd name="connsiteY18" fmla="*/ 190570 h 4236914"/>
                <a:gd name="connsiteX19" fmla="*/ 158402 w 4229778"/>
                <a:gd name="connsiteY19" fmla="*/ 1715980 h 4236914"/>
                <a:gd name="connsiteX20" fmla="*/ 153740 w 4229778"/>
                <a:gd name="connsiteY20" fmla="*/ 1746528 h 4236914"/>
                <a:gd name="connsiteX21" fmla="*/ 1108 w 4229778"/>
                <a:gd name="connsiteY21" fmla="*/ 1746528 h 4236914"/>
                <a:gd name="connsiteX22" fmla="*/ 10416 w 4229778"/>
                <a:gd name="connsiteY22" fmla="*/ 1685537 h 4236914"/>
                <a:gd name="connsiteX23" fmla="*/ 1552366 w 4229778"/>
                <a:gd name="connsiteY23" fmla="*/ 44747 h 4236914"/>
                <a:gd name="connsiteX24" fmla="*/ 2465953 w 4229778"/>
                <a:gd name="connsiteY24" fmla="*/ 0 h 4236914"/>
                <a:gd name="connsiteX25" fmla="*/ 2495141 w 4229778"/>
                <a:gd name="connsiteY25" fmla="*/ 3893 h 4236914"/>
                <a:gd name="connsiteX26" fmla="*/ 4219362 w 4229778"/>
                <a:gd name="connsiteY26" fmla="*/ 1685537 h 4236914"/>
                <a:gd name="connsiteX27" fmla="*/ 4228670 w 4229778"/>
                <a:gd name="connsiteY27" fmla="*/ 1746528 h 4236914"/>
                <a:gd name="connsiteX28" fmla="*/ 4076038 w 4229778"/>
                <a:gd name="connsiteY28" fmla="*/ 1746528 h 4236914"/>
                <a:gd name="connsiteX29" fmla="*/ 4071376 w 4229778"/>
                <a:gd name="connsiteY29" fmla="*/ 1715980 h 4236914"/>
                <a:gd name="connsiteX30" fmla="*/ 2468402 w 4229778"/>
                <a:gd name="connsiteY30" fmla="*/ 152589 h 4236914"/>
                <a:gd name="connsiteX31" fmla="*/ 2465953 w 4229778"/>
                <a:gd name="connsiteY31" fmla="*/ 152263 h 4236914"/>
                <a:gd name="connsiteX0-1" fmla="*/ 4077146 w 4229778"/>
                <a:gd name="connsiteY0-2" fmla="*/ 2483128 h 4236914"/>
                <a:gd name="connsiteX1-3" fmla="*/ 4229778 w 4229778"/>
                <a:gd name="connsiteY1-4" fmla="*/ 2483128 h 4236914"/>
                <a:gd name="connsiteX2-5" fmla="*/ 4219362 w 4229778"/>
                <a:gd name="connsiteY2-6" fmla="*/ 2551377 h 4236914"/>
                <a:gd name="connsiteX3-7" fmla="*/ 2495141 w 4229778"/>
                <a:gd name="connsiteY3-8" fmla="*/ 4233021 h 4236914"/>
                <a:gd name="connsiteX4-9" fmla="*/ 2465953 w 4229778"/>
                <a:gd name="connsiteY4-10" fmla="*/ 4236914 h 4236914"/>
                <a:gd name="connsiteX5-11" fmla="*/ 2465953 w 4229778"/>
                <a:gd name="connsiteY5-12" fmla="*/ 4084652 h 4236914"/>
                <a:gd name="connsiteX6-13" fmla="*/ 2468402 w 4229778"/>
                <a:gd name="connsiteY6-14" fmla="*/ 4084325 h 4236914"/>
                <a:gd name="connsiteX7-15" fmla="*/ 4071376 w 4229778"/>
                <a:gd name="connsiteY7-16" fmla="*/ 2520934 h 4236914"/>
                <a:gd name="connsiteX8-17" fmla="*/ 4077146 w 4229778"/>
                <a:gd name="connsiteY8-18" fmla="*/ 2483128 h 4236914"/>
                <a:gd name="connsiteX9-19" fmla="*/ 0 w 4229778"/>
                <a:gd name="connsiteY9-20" fmla="*/ 2483128 h 4236914"/>
                <a:gd name="connsiteX10-21" fmla="*/ 152633 w 4229778"/>
                <a:gd name="connsiteY10-22" fmla="*/ 2483128 h 4236914"/>
                <a:gd name="connsiteX11-23" fmla="*/ 1591922 w 4229778"/>
                <a:gd name="connsiteY11-24" fmla="*/ 4046344 h 4236914"/>
                <a:gd name="connsiteX12-25" fmla="*/ 1729353 w 4229778"/>
                <a:gd name="connsiteY12-26" fmla="*/ 4077148 h 4236914"/>
                <a:gd name="connsiteX13-27" fmla="*/ 1729353 w 4229778"/>
                <a:gd name="connsiteY13-28" fmla="*/ 4231837 h 4236914"/>
                <a:gd name="connsiteX14-29" fmla="*/ 1552366 w 4229778"/>
                <a:gd name="connsiteY14-30" fmla="*/ 4192167 h 4236914"/>
                <a:gd name="connsiteX15-31" fmla="*/ 10416 w 4229778"/>
                <a:gd name="connsiteY15-32" fmla="*/ 2551377 h 4236914"/>
                <a:gd name="connsiteX16-33" fmla="*/ 0 w 4229778"/>
                <a:gd name="connsiteY16-34" fmla="*/ 2483128 h 4236914"/>
                <a:gd name="connsiteX17-35" fmla="*/ 1729353 w 4229778"/>
                <a:gd name="connsiteY17-36" fmla="*/ 5078 h 4236914"/>
                <a:gd name="connsiteX18-37" fmla="*/ 1729353 w 4229778"/>
                <a:gd name="connsiteY18-38" fmla="*/ 159767 h 4236914"/>
                <a:gd name="connsiteX19-39" fmla="*/ 1591922 w 4229778"/>
                <a:gd name="connsiteY19-40" fmla="*/ 190570 h 4236914"/>
                <a:gd name="connsiteX20-41" fmla="*/ 158402 w 4229778"/>
                <a:gd name="connsiteY20-42" fmla="*/ 1715980 h 4236914"/>
                <a:gd name="connsiteX21-43" fmla="*/ 153740 w 4229778"/>
                <a:gd name="connsiteY21-44" fmla="*/ 1746528 h 4236914"/>
                <a:gd name="connsiteX22-45" fmla="*/ 1108 w 4229778"/>
                <a:gd name="connsiteY22-46" fmla="*/ 1746528 h 4236914"/>
                <a:gd name="connsiteX23-47" fmla="*/ 10416 w 4229778"/>
                <a:gd name="connsiteY23-48" fmla="*/ 1685537 h 4236914"/>
                <a:gd name="connsiteX24-49" fmla="*/ 1552366 w 4229778"/>
                <a:gd name="connsiteY24-50" fmla="*/ 44747 h 4236914"/>
                <a:gd name="connsiteX25-51" fmla="*/ 1729353 w 4229778"/>
                <a:gd name="connsiteY25-52" fmla="*/ 5078 h 4236914"/>
                <a:gd name="connsiteX26-53" fmla="*/ 2465953 w 4229778"/>
                <a:gd name="connsiteY26-54" fmla="*/ 0 h 4236914"/>
                <a:gd name="connsiteX27-55" fmla="*/ 2495141 w 4229778"/>
                <a:gd name="connsiteY27-56" fmla="*/ 3893 h 4236914"/>
                <a:gd name="connsiteX28-57" fmla="*/ 4219362 w 4229778"/>
                <a:gd name="connsiteY28-58" fmla="*/ 1685537 h 4236914"/>
                <a:gd name="connsiteX29-59" fmla="*/ 4228670 w 4229778"/>
                <a:gd name="connsiteY29-60" fmla="*/ 1746528 h 4236914"/>
                <a:gd name="connsiteX30-61" fmla="*/ 4076038 w 4229778"/>
                <a:gd name="connsiteY30-62" fmla="*/ 1746528 h 4236914"/>
                <a:gd name="connsiteX31-63" fmla="*/ 4071376 w 4229778"/>
                <a:gd name="connsiteY31-64" fmla="*/ 1715980 h 4236914"/>
                <a:gd name="connsiteX32" fmla="*/ 2468402 w 4229778"/>
                <a:gd name="connsiteY32" fmla="*/ 152589 h 4236914"/>
                <a:gd name="connsiteX33" fmla="*/ 2465953 w 4229778"/>
                <a:gd name="connsiteY33" fmla="*/ 152263 h 4236914"/>
                <a:gd name="connsiteX34" fmla="*/ 2465953 w 4229778"/>
                <a:gd name="connsiteY34" fmla="*/ 0 h 4236914"/>
                <a:gd name="connsiteX0-65" fmla="*/ 4077146 w 4229778"/>
                <a:gd name="connsiteY0-66" fmla="*/ 2483128 h 4236914"/>
                <a:gd name="connsiteX1-67" fmla="*/ 4229778 w 4229778"/>
                <a:gd name="connsiteY1-68" fmla="*/ 2483128 h 4236914"/>
                <a:gd name="connsiteX2-69" fmla="*/ 4219362 w 4229778"/>
                <a:gd name="connsiteY2-70" fmla="*/ 2551377 h 4236914"/>
                <a:gd name="connsiteX3-71" fmla="*/ 2495141 w 4229778"/>
                <a:gd name="connsiteY3-72" fmla="*/ 4233021 h 4236914"/>
                <a:gd name="connsiteX4-73" fmla="*/ 2465953 w 4229778"/>
                <a:gd name="connsiteY4-74" fmla="*/ 4236914 h 4236914"/>
                <a:gd name="connsiteX5-75" fmla="*/ 2465953 w 4229778"/>
                <a:gd name="connsiteY5-76" fmla="*/ 4084652 h 4236914"/>
                <a:gd name="connsiteX6-77" fmla="*/ 2468402 w 4229778"/>
                <a:gd name="connsiteY6-78" fmla="*/ 4084325 h 4236914"/>
                <a:gd name="connsiteX7-79" fmla="*/ 4071376 w 4229778"/>
                <a:gd name="connsiteY7-80" fmla="*/ 2520934 h 4236914"/>
                <a:gd name="connsiteX8-81" fmla="*/ 4077146 w 4229778"/>
                <a:gd name="connsiteY8-82" fmla="*/ 2483128 h 4236914"/>
                <a:gd name="connsiteX9-83" fmla="*/ 0 w 4229778"/>
                <a:gd name="connsiteY9-84" fmla="*/ 2483128 h 4236914"/>
                <a:gd name="connsiteX10-85" fmla="*/ 1591922 w 4229778"/>
                <a:gd name="connsiteY10-86" fmla="*/ 4046344 h 4236914"/>
                <a:gd name="connsiteX11-87" fmla="*/ 1729353 w 4229778"/>
                <a:gd name="connsiteY11-88" fmla="*/ 4077148 h 4236914"/>
                <a:gd name="connsiteX12-89" fmla="*/ 1729353 w 4229778"/>
                <a:gd name="connsiteY12-90" fmla="*/ 4231837 h 4236914"/>
                <a:gd name="connsiteX13-91" fmla="*/ 1552366 w 4229778"/>
                <a:gd name="connsiteY13-92" fmla="*/ 4192167 h 4236914"/>
                <a:gd name="connsiteX14-93" fmla="*/ 10416 w 4229778"/>
                <a:gd name="connsiteY14-94" fmla="*/ 2551377 h 4236914"/>
                <a:gd name="connsiteX15-95" fmla="*/ 0 w 4229778"/>
                <a:gd name="connsiteY15-96" fmla="*/ 2483128 h 4236914"/>
                <a:gd name="connsiteX16-97" fmla="*/ 1729353 w 4229778"/>
                <a:gd name="connsiteY16-98" fmla="*/ 5078 h 4236914"/>
                <a:gd name="connsiteX17-99" fmla="*/ 1729353 w 4229778"/>
                <a:gd name="connsiteY17-100" fmla="*/ 159767 h 4236914"/>
                <a:gd name="connsiteX18-101" fmla="*/ 1591922 w 4229778"/>
                <a:gd name="connsiteY18-102" fmla="*/ 190570 h 4236914"/>
                <a:gd name="connsiteX19-103" fmla="*/ 158402 w 4229778"/>
                <a:gd name="connsiteY19-104" fmla="*/ 1715980 h 4236914"/>
                <a:gd name="connsiteX20-105" fmla="*/ 153740 w 4229778"/>
                <a:gd name="connsiteY20-106" fmla="*/ 1746528 h 4236914"/>
                <a:gd name="connsiteX21-107" fmla="*/ 1108 w 4229778"/>
                <a:gd name="connsiteY21-108" fmla="*/ 1746528 h 4236914"/>
                <a:gd name="connsiteX22-109" fmla="*/ 10416 w 4229778"/>
                <a:gd name="connsiteY22-110" fmla="*/ 1685537 h 4236914"/>
                <a:gd name="connsiteX23-111" fmla="*/ 1552366 w 4229778"/>
                <a:gd name="connsiteY23-112" fmla="*/ 44747 h 4236914"/>
                <a:gd name="connsiteX24-113" fmla="*/ 1729353 w 4229778"/>
                <a:gd name="connsiteY24-114" fmla="*/ 5078 h 4236914"/>
                <a:gd name="connsiteX25-115" fmla="*/ 2465953 w 4229778"/>
                <a:gd name="connsiteY25-116" fmla="*/ 0 h 4236914"/>
                <a:gd name="connsiteX26-117" fmla="*/ 2495141 w 4229778"/>
                <a:gd name="connsiteY26-118" fmla="*/ 3893 h 4236914"/>
                <a:gd name="connsiteX27-119" fmla="*/ 4219362 w 4229778"/>
                <a:gd name="connsiteY27-120" fmla="*/ 1685537 h 4236914"/>
                <a:gd name="connsiteX28-121" fmla="*/ 4228670 w 4229778"/>
                <a:gd name="connsiteY28-122" fmla="*/ 1746528 h 4236914"/>
                <a:gd name="connsiteX29-123" fmla="*/ 4076038 w 4229778"/>
                <a:gd name="connsiteY29-124" fmla="*/ 1746528 h 4236914"/>
                <a:gd name="connsiteX30-125" fmla="*/ 4071376 w 4229778"/>
                <a:gd name="connsiteY30-126" fmla="*/ 1715980 h 4236914"/>
                <a:gd name="connsiteX31-127" fmla="*/ 2468402 w 4229778"/>
                <a:gd name="connsiteY31-128" fmla="*/ 152589 h 4236914"/>
                <a:gd name="connsiteX32-129" fmla="*/ 2465953 w 4229778"/>
                <a:gd name="connsiteY32-130" fmla="*/ 152263 h 4236914"/>
                <a:gd name="connsiteX33-131" fmla="*/ 2465953 w 4229778"/>
                <a:gd name="connsiteY33-132" fmla="*/ 0 h 4236914"/>
                <a:gd name="connsiteX0-133" fmla="*/ 4076038 w 4228670"/>
                <a:gd name="connsiteY0-134" fmla="*/ 2483128 h 4236914"/>
                <a:gd name="connsiteX1-135" fmla="*/ 4228670 w 4228670"/>
                <a:gd name="connsiteY1-136" fmla="*/ 2483128 h 4236914"/>
                <a:gd name="connsiteX2-137" fmla="*/ 4218254 w 4228670"/>
                <a:gd name="connsiteY2-138" fmla="*/ 2551377 h 4236914"/>
                <a:gd name="connsiteX3-139" fmla="*/ 2494033 w 4228670"/>
                <a:gd name="connsiteY3-140" fmla="*/ 4233021 h 4236914"/>
                <a:gd name="connsiteX4-141" fmla="*/ 2464845 w 4228670"/>
                <a:gd name="connsiteY4-142" fmla="*/ 4236914 h 4236914"/>
                <a:gd name="connsiteX5-143" fmla="*/ 2464845 w 4228670"/>
                <a:gd name="connsiteY5-144" fmla="*/ 4084652 h 4236914"/>
                <a:gd name="connsiteX6-145" fmla="*/ 2467294 w 4228670"/>
                <a:gd name="connsiteY6-146" fmla="*/ 4084325 h 4236914"/>
                <a:gd name="connsiteX7-147" fmla="*/ 4070268 w 4228670"/>
                <a:gd name="connsiteY7-148" fmla="*/ 2520934 h 4236914"/>
                <a:gd name="connsiteX8-149" fmla="*/ 4076038 w 4228670"/>
                <a:gd name="connsiteY8-150" fmla="*/ 2483128 h 4236914"/>
                <a:gd name="connsiteX9-151" fmla="*/ 9308 w 4228670"/>
                <a:gd name="connsiteY9-152" fmla="*/ 2551377 h 4236914"/>
                <a:gd name="connsiteX10-153" fmla="*/ 1590814 w 4228670"/>
                <a:gd name="connsiteY10-154" fmla="*/ 4046344 h 4236914"/>
                <a:gd name="connsiteX11-155" fmla="*/ 1728245 w 4228670"/>
                <a:gd name="connsiteY11-156" fmla="*/ 4077148 h 4236914"/>
                <a:gd name="connsiteX12-157" fmla="*/ 1728245 w 4228670"/>
                <a:gd name="connsiteY12-158" fmla="*/ 4231837 h 4236914"/>
                <a:gd name="connsiteX13-159" fmla="*/ 1551258 w 4228670"/>
                <a:gd name="connsiteY13-160" fmla="*/ 4192167 h 4236914"/>
                <a:gd name="connsiteX14-161" fmla="*/ 9308 w 4228670"/>
                <a:gd name="connsiteY14-162" fmla="*/ 2551377 h 4236914"/>
                <a:gd name="connsiteX15-163" fmla="*/ 1728245 w 4228670"/>
                <a:gd name="connsiteY15-164" fmla="*/ 5078 h 4236914"/>
                <a:gd name="connsiteX16-165" fmla="*/ 1728245 w 4228670"/>
                <a:gd name="connsiteY16-166" fmla="*/ 159767 h 4236914"/>
                <a:gd name="connsiteX17-167" fmla="*/ 1590814 w 4228670"/>
                <a:gd name="connsiteY17-168" fmla="*/ 190570 h 4236914"/>
                <a:gd name="connsiteX18-169" fmla="*/ 157294 w 4228670"/>
                <a:gd name="connsiteY18-170" fmla="*/ 1715980 h 4236914"/>
                <a:gd name="connsiteX19-171" fmla="*/ 152632 w 4228670"/>
                <a:gd name="connsiteY19-172" fmla="*/ 1746528 h 4236914"/>
                <a:gd name="connsiteX20-173" fmla="*/ 0 w 4228670"/>
                <a:gd name="connsiteY20-174" fmla="*/ 1746528 h 4236914"/>
                <a:gd name="connsiteX21-175" fmla="*/ 9308 w 4228670"/>
                <a:gd name="connsiteY21-176" fmla="*/ 1685537 h 4236914"/>
                <a:gd name="connsiteX22-177" fmla="*/ 1551258 w 4228670"/>
                <a:gd name="connsiteY22-178" fmla="*/ 44747 h 4236914"/>
                <a:gd name="connsiteX23-179" fmla="*/ 1728245 w 4228670"/>
                <a:gd name="connsiteY23-180" fmla="*/ 5078 h 4236914"/>
                <a:gd name="connsiteX24-181" fmla="*/ 2464845 w 4228670"/>
                <a:gd name="connsiteY24-182" fmla="*/ 0 h 4236914"/>
                <a:gd name="connsiteX25-183" fmla="*/ 2494033 w 4228670"/>
                <a:gd name="connsiteY25-184" fmla="*/ 3893 h 4236914"/>
                <a:gd name="connsiteX26-185" fmla="*/ 4218254 w 4228670"/>
                <a:gd name="connsiteY26-186" fmla="*/ 1685537 h 4236914"/>
                <a:gd name="connsiteX27-187" fmla="*/ 4227562 w 4228670"/>
                <a:gd name="connsiteY27-188" fmla="*/ 1746528 h 4236914"/>
                <a:gd name="connsiteX28-189" fmla="*/ 4074930 w 4228670"/>
                <a:gd name="connsiteY28-190" fmla="*/ 1746528 h 4236914"/>
                <a:gd name="connsiteX29-191" fmla="*/ 4070268 w 4228670"/>
                <a:gd name="connsiteY29-192" fmla="*/ 1715980 h 4236914"/>
                <a:gd name="connsiteX30-193" fmla="*/ 2467294 w 4228670"/>
                <a:gd name="connsiteY30-194" fmla="*/ 152589 h 4236914"/>
                <a:gd name="connsiteX31-195" fmla="*/ 2464845 w 4228670"/>
                <a:gd name="connsiteY31-196" fmla="*/ 152263 h 4236914"/>
                <a:gd name="connsiteX32-197" fmla="*/ 2464845 w 4228670"/>
                <a:gd name="connsiteY32-198" fmla="*/ 0 h 4236914"/>
                <a:gd name="connsiteX0-199" fmla="*/ 4076038 w 4228670"/>
                <a:gd name="connsiteY0-200" fmla="*/ 2483128 h 4236914"/>
                <a:gd name="connsiteX1-201" fmla="*/ 4228670 w 4228670"/>
                <a:gd name="connsiteY1-202" fmla="*/ 2483128 h 4236914"/>
                <a:gd name="connsiteX2-203" fmla="*/ 4218254 w 4228670"/>
                <a:gd name="connsiteY2-204" fmla="*/ 2551377 h 4236914"/>
                <a:gd name="connsiteX3-205" fmla="*/ 2494033 w 4228670"/>
                <a:gd name="connsiteY3-206" fmla="*/ 4233021 h 4236914"/>
                <a:gd name="connsiteX4-207" fmla="*/ 2464845 w 4228670"/>
                <a:gd name="connsiteY4-208" fmla="*/ 4236914 h 4236914"/>
                <a:gd name="connsiteX5-209" fmla="*/ 2464845 w 4228670"/>
                <a:gd name="connsiteY5-210" fmla="*/ 4084652 h 4236914"/>
                <a:gd name="connsiteX6-211" fmla="*/ 2467294 w 4228670"/>
                <a:gd name="connsiteY6-212" fmla="*/ 4084325 h 4236914"/>
                <a:gd name="connsiteX7-213" fmla="*/ 4070268 w 4228670"/>
                <a:gd name="connsiteY7-214" fmla="*/ 2520934 h 4236914"/>
                <a:gd name="connsiteX8-215" fmla="*/ 4076038 w 4228670"/>
                <a:gd name="connsiteY8-216" fmla="*/ 2483128 h 4236914"/>
                <a:gd name="connsiteX9-217" fmla="*/ 1551258 w 4228670"/>
                <a:gd name="connsiteY9-218" fmla="*/ 4192167 h 4236914"/>
                <a:gd name="connsiteX10-219" fmla="*/ 1590814 w 4228670"/>
                <a:gd name="connsiteY10-220" fmla="*/ 4046344 h 4236914"/>
                <a:gd name="connsiteX11-221" fmla="*/ 1728245 w 4228670"/>
                <a:gd name="connsiteY11-222" fmla="*/ 4077148 h 4236914"/>
                <a:gd name="connsiteX12-223" fmla="*/ 1728245 w 4228670"/>
                <a:gd name="connsiteY12-224" fmla="*/ 4231837 h 4236914"/>
                <a:gd name="connsiteX13-225" fmla="*/ 1551258 w 4228670"/>
                <a:gd name="connsiteY13-226" fmla="*/ 4192167 h 4236914"/>
                <a:gd name="connsiteX14-227" fmla="*/ 1728245 w 4228670"/>
                <a:gd name="connsiteY14-228" fmla="*/ 5078 h 4236914"/>
                <a:gd name="connsiteX15-229" fmla="*/ 1728245 w 4228670"/>
                <a:gd name="connsiteY15-230" fmla="*/ 159767 h 4236914"/>
                <a:gd name="connsiteX16-231" fmla="*/ 1590814 w 4228670"/>
                <a:gd name="connsiteY16-232" fmla="*/ 190570 h 4236914"/>
                <a:gd name="connsiteX17-233" fmla="*/ 157294 w 4228670"/>
                <a:gd name="connsiteY17-234" fmla="*/ 1715980 h 4236914"/>
                <a:gd name="connsiteX18-235" fmla="*/ 152632 w 4228670"/>
                <a:gd name="connsiteY18-236" fmla="*/ 1746528 h 4236914"/>
                <a:gd name="connsiteX19-237" fmla="*/ 0 w 4228670"/>
                <a:gd name="connsiteY19-238" fmla="*/ 1746528 h 4236914"/>
                <a:gd name="connsiteX20-239" fmla="*/ 9308 w 4228670"/>
                <a:gd name="connsiteY20-240" fmla="*/ 1685537 h 4236914"/>
                <a:gd name="connsiteX21-241" fmla="*/ 1551258 w 4228670"/>
                <a:gd name="connsiteY21-242" fmla="*/ 44747 h 4236914"/>
                <a:gd name="connsiteX22-243" fmla="*/ 1728245 w 4228670"/>
                <a:gd name="connsiteY22-244" fmla="*/ 5078 h 4236914"/>
                <a:gd name="connsiteX23-245" fmla="*/ 2464845 w 4228670"/>
                <a:gd name="connsiteY23-246" fmla="*/ 0 h 4236914"/>
                <a:gd name="connsiteX24-247" fmla="*/ 2494033 w 4228670"/>
                <a:gd name="connsiteY24-248" fmla="*/ 3893 h 4236914"/>
                <a:gd name="connsiteX25-249" fmla="*/ 4218254 w 4228670"/>
                <a:gd name="connsiteY25-250" fmla="*/ 1685537 h 4236914"/>
                <a:gd name="connsiteX26-251" fmla="*/ 4227562 w 4228670"/>
                <a:gd name="connsiteY26-252" fmla="*/ 1746528 h 4236914"/>
                <a:gd name="connsiteX27-253" fmla="*/ 4074930 w 4228670"/>
                <a:gd name="connsiteY27-254" fmla="*/ 1746528 h 4236914"/>
                <a:gd name="connsiteX28-255" fmla="*/ 4070268 w 4228670"/>
                <a:gd name="connsiteY28-256" fmla="*/ 1715980 h 4236914"/>
                <a:gd name="connsiteX29-257" fmla="*/ 2467294 w 4228670"/>
                <a:gd name="connsiteY29-258" fmla="*/ 152589 h 4236914"/>
                <a:gd name="connsiteX30-259" fmla="*/ 2464845 w 4228670"/>
                <a:gd name="connsiteY30-260" fmla="*/ 152263 h 4236914"/>
                <a:gd name="connsiteX31-261" fmla="*/ 2464845 w 4228670"/>
                <a:gd name="connsiteY31-262" fmla="*/ 0 h 4236914"/>
                <a:gd name="connsiteX0-263" fmla="*/ 4076038 w 4228670"/>
                <a:gd name="connsiteY0-264" fmla="*/ 2483128 h 4236914"/>
                <a:gd name="connsiteX1-265" fmla="*/ 4228670 w 4228670"/>
                <a:gd name="connsiteY1-266" fmla="*/ 2483128 h 4236914"/>
                <a:gd name="connsiteX2-267" fmla="*/ 4218254 w 4228670"/>
                <a:gd name="connsiteY2-268" fmla="*/ 2551377 h 4236914"/>
                <a:gd name="connsiteX3-269" fmla="*/ 2494033 w 4228670"/>
                <a:gd name="connsiteY3-270" fmla="*/ 4233021 h 4236914"/>
                <a:gd name="connsiteX4-271" fmla="*/ 2464845 w 4228670"/>
                <a:gd name="connsiteY4-272" fmla="*/ 4236914 h 4236914"/>
                <a:gd name="connsiteX5-273" fmla="*/ 2464845 w 4228670"/>
                <a:gd name="connsiteY5-274" fmla="*/ 4084652 h 4236914"/>
                <a:gd name="connsiteX6-275" fmla="*/ 2467294 w 4228670"/>
                <a:gd name="connsiteY6-276" fmla="*/ 4084325 h 4236914"/>
                <a:gd name="connsiteX7-277" fmla="*/ 4070268 w 4228670"/>
                <a:gd name="connsiteY7-278" fmla="*/ 2520934 h 4236914"/>
                <a:gd name="connsiteX8-279" fmla="*/ 4076038 w 4228670"/>
                <a:gd name="connsiteY8-280" fmla="*/ 2483128 h 4236914"/>
                <a:gd name="connsiteX9-281" fmla="*/ 1551258 w 4228670"/>
                <a:gd name="connsiteY9-282" fmla="*/ 4192167 h 4236914"/>
                <a:gd name="connsiteX10-283" fmla="*/ 1728245 w 4228670"/>
                <a:gd name="connsiteY10-284" fmla="*/ 4077148 h 4236914"/>
                <a:gd name="connsiteX11-285" fmla="*/ 1728245 w 4228670"/>
                <a:gd name="connsiteY11-286" fmla="*/ 4231837 h 4236914"/>
                <a:gd name="connsiteX12-287" fmla="*/ 1551258 w 4228670"/>
                <a:gd name="connsiteY12-288" fmla="*/ 4192167 h 4236914"/>
                <a:gd name="connsiteX13-289" fmla="*/ 1728245 w 4228670"/>
                <a:gd name="connsiteY13-290" fmla="*/ 5078 h 4236914"/>
                <a:gd name="connsiteX14-291" fmla="*/ 1728245 w 4228670"/>
                <a:gd name="connsiteY14-292" fmla="*/ 159767 h 4236914"/>
                <a:gd name="connsiteX15-293" fmla="*/ 1590814 w 4228670"/>
                <a:gd name="connsiteY15-294" fmla="*/ 190570 h 4236914"/>
                <a:gd name="connsiteX16-295" fmla="*/ 157294 w 4228670"/>
                <a:gd name="connsiteY16-296" fmla="*/ 1715980 h 4236914"/>
                <a:gd name="connsiteX17-297" fmla="*/ 152632 w 4228670"/>
                <a:gd name="connsiteY17-298" fmla="*/ 1746528 h 4236914"/>
                <a:gd name="connsiteX18-299" fmla="*/ 0 w 4228670"/>
                <a:gd name="connsiteY18-300" fmla="*/ 1746528 h 4236914"/>
                <a:gd name="connsiteX19-301" fmla="*/ 9308 w 4228670"/>
                <a:gd name="connsiteY19-302" fmla="*/ 1685537 h 4236914"/>
                <a:gd name="connsiteX20-303" fmla="*/ 1551258 w 4228670"/>
                <a:gd name="connsiteY20-304" fmla="*/ 44747 h 4236914"/>
                <a:gd name="connsiteX21-305" fmla="*/ 1728245 w 4228670"/>
                <a:gd name="connsiteY21-306" fmla="*/ 5078 h 4236914"/>
                <a:gd name="connsiteX22-307" fmla="*/ 2464845 w 4228670"/>
                <a:gd name="connsiteY22-308" fmla="*/ 0 h 4236914"/>
                <a:gd name="connsiteX23-309" fmla="*/ 2494033 w 4228670"/>
                <a:gd name="connsiteY23-310" fmla="*/ 3893 h 4236914"/>
                <a:gd name="connsiteX24-311" fmla="*/ 4218254 w 4228670"/>
                <a:gd name="connsiteY24-312" fmla="*/ 1685537 h 4236914"/>
                <a:gd name="connsiteX25-313" fmla="*/ 4227562 w 4228670"/>
                <a:gd name="connsiteY25-314" fmla="*/ 1746528 h 4236914"/>
                <a:gd name="connsiteX26-315" fmla="*/ 4074930 w 4228670"/>
                <a:gd name="connsiteY26-316" fmla="*/ 1746528 h 4236914"/>
                <a:gd name="connsiteX27-317" fmla="*/ 4070268 w 4228670"/>
                <a:gd name="connsiteY27-318" fmla="*/ 1715980 h 4236914"/>
                <a:gd name="connsiteX28-319" fmla="*/ 2467294 w 4228670"/>
                <a:gd name="connsiteY28-320" fmla="*/ 152589 h 4236914"/>
                <a:gd name="connsiteX29-321" fmla="*/ 2464845 w 4228670"/>
                <a:gd name="connsiteY29-322" fmla="*/ 152263 h 4236914"/>
                <a:gd name="connsiteX30-323" fmla="*/ 2464845 w 4228670"/>
                <a:gd name="connsiteY30-324" fmla="*/ 0 h 4236914"/>
                <a:gd name="connsiteX0-325" fmla="*/ 4076038 w 4228670"/>
                <a:gd name="connsiteY0-326" fmla="*/ 2483128 h 4236914"/>
                <a:gd name="connsiteX1-327" fmla="*/ 4228670 w 4228670"/>
                <a:gd name="connsiteY1-328" fmla="*/ 2483128 h 4236914"/>
                <a:gd name="connsiteX2-329" fmla="*/ 4218254 w 4228670"/>
                <a:gd name="connsiteY2-330" fmla="*/ 2551377 h 4236914"/>
                <a:gd name="connsiteX3-331" fmla="*/ 2494033 w 4228670"/>
                <a:gd name="connsiteY3-332" fmla="*/ 4233021 h 4236914"/>
                <a:gd name="connsiteX4-333" fmla="*/ 2464845 w 4228670"/>
                <a:gd name="connsiteY4-334" fmla="*/ 4236914 h 4236914"/>
                <a:gd name="connsiteX5-335" fmla="*/ 2464845 w 4228670"/>
                <a:gd name="connsiteY5-336" fmla="*/ 4084652 h 4236914"/>
                <a:gd name="connsiteX6-337" fmla="*/ 2467294 w 4228670"/>
                <a:gd name="connsiteY6-338" fmla="*/ 4084325 h 4236914"/>
                <a:gd name="connsiteX7-339" fmla="*/ 4070268 w 4228670"/>
                <a:gd name="connsiteY7-340" fmla="*/ 2520934 h 4236914"/>
                <a:gd name="connsiteX8-341" fmla="*/ 4076038 w 4228670"/>
                <a:gd name="connsiteY8-342" fmla="*/ 2483128 h 4236914"/>
                <a:gd name="connsiteX9-343" fmla="*/ 1551258 w 4228670"/>
                <a:gd name="connsiteY9-344" fmla="*/ 4192167 h 4236914"/>
                <a:gd name="connsiteX10-345" fmla="*/ 1728245 w 4228670"/>
                <a:gd name="connsiteY10-346" fmla="*/ 4231837 h 4236914"/>
                <a:gd name="connsiteX11-347" fmla="*/ 1551258 w 4228670"/>
                <a:gd name="connsiteY11-348" fmla="*/ 4192167 h 4236914"/>
                <a:gd name="connsiteX12-349" fmla="*/ 1728245 w 4228670"/>
                <a:gd name="connsiteY12-350" fmla="*/ 5078 h 4236914"/>
                <a:gd name="connsiteX13-351" fmla="*/ 1728245 w 4228670"/>
                <a:gd name="connsiteY13-352" fmla="*/ 159767 h 4236914"/>
                <a:gd name="connsiteX14-353" fmla="*/ 1590814 w 4228670"/>
                <a:gd name="connsiteY14-354" fmla="*/ 190570 h 4236914"/>
                <a:gd name="connsiteX15-355" fmla="*/ 157294 w 4228670"/>
                <a:gd name="connsiteY15-356" fmla="*/ 1715980 h 4236914"/>
                <a:gd name="connsiteX16-357" fmla="*/ 152632 w 4228670"/>
                <a:gd name="connsiteY16-358" fmla="*/ 1746528 h 4236914"/>
                <a:gd name="connsiteX17-359" fmla="*/ 0 w 4228670"/>
                <a:gd name="connsiteY17-360" fmla="*/ 1746528 h 4236914"/>
                <a:gd name="connsiteX18-361" fmla="*/ 9308 w 4228670"/>
                <a:gd name="connsiteY18-362" fmla="*/ 1685537 h 4236914"/>
                <a:gd name="connsiteX19-363" fmla="*/ 1551258 w 4228670"/>
                <a:gd name="connsiteY19-364" fmla="*/ 44747 h 4236914"/>
                <a:gd name="connsiteX20-365" fmla="*/ 1728245 w 4228670"/>
                <a:gd name="connsiteY20-366" fmla="*/ 5078 h 4236914"/>
                <a:gd name="connsiteX21-367" fmla="*/ 2464845 w 4228670"/>
                <a:gd name="connsiteY21-368" fmla="*/ 0 h 4236914"/>
                <a:gd name="connsiteX22-369" fmla="*/ 2494033 w 4228670"/>
                <a:gd name="connsiteY22-370" fmla="*/ 3893 h 4236914"/>
                <a:gd name="connsiteX23-371" fmla="*/ 4218254 w 4228670"/>
                <a:gd name="connsiteY23-372" fmla="*/ 1685537 h 4236914"/>
                <a:gd name="connsiteX24-373" fmla="*/ 4227562 w 4228670"/>
                <a:gd name="connsiteY24-374" fmla="*/ 1746528 h 4236914"/>
                <a:gd name="connsiteX25-375" fmla="*/ 4074930 w 4228670"/>
                <a:gd name="connsiteY25-376" fmla="*/ 1746528 h 4236914"/>
                <a:gd name="connsiteX26-377" fmla="*/ 4070268 w 4228670"/>
                <a:gd name="connsiteY26-378" fmla="*/ 1715980 h 4236914"/>
                <a:gd name="connsiteX27-379" fmla="*/ 2467294 w 4228670"/>
                <a:gd name="connsiteY27-380" fmla="*/ 152589 h 4236914"/>
                <a:gd name="connsiteX28-381" fmla="*/ 2464845 w 4228670"/>
                <a:gd name="connsiteY28-382" fmla="*/ 152263 h 4236914"/>
                <a:gd name="connsiteX29-383" fmla="*/ 2464845 w 4228670"/>
                <a:gd name="connsiteY29-384" fmla="*/ 0 h 4236914"/>
                <a:gd name="connsiteX0-385" fmla="*/ 4076038 w 4228670"/>
                <a:gd name="connsiteY0-386" fmla="*/ 2483128 h 4236914"/>
                <a:gd name="connsiteX1-387" fmla="*/ 4228670 w 4228670"/>
                <a:gd name="connsiteY1-388" fmla="*/ 2483128 h 4236914"/>
                <a:gd name="connsiteX2-389" fmla="*/ 4218254 w 4228670"/>
                <a:gd name="connsiteY2-390" fmla="*/ 2551377 h 4236914"/>
                <a:gd name="connsiteX3-391" fmla="*/ 2494033 w 4228670"/>
                <a:gd name="connsiteY3-392" fmla="*/ 4233021 h 4236914"/>
                <a:gd name="connsiteX4-393" fmla="*/ 2464845 w 4228670"/>
                <a:gd name="connsiteY4-394" fmla="*/ 4236914 h 4236914"/>
                <a:gd name="connsiteX5-395" fmla="*/ 2464845 w 4228670"/>
                <a:gd name="connsiteY5-396" fmla="*/ 4084652 h 4236914"/>
                <a:gd name="connsiteX6-397" fmla="*/ 2467294 w 4228670"/>
                <a:gd name="connsiteY6-398" fmla="*/ 4084325 h 4236914"/>
                <a:gd name="connsiteX7-399" fmla="*/ 4070268 w 4228670"/>
                <a:gd name="connsiteY7-400" fmla="*/ 2520934 h 4236914"/>
                <a:gd name="connsiteX8-401" fmla="*/ 4076038 w 4228670"/>
                <a:gd name="connsiteY8-402" fmla="*/ 2483128 h 4236914"/>
                <a:gd name="connsiteX9-403" fmla="*/ 1728245 w 4228670"/>
                <a:gd name="connsiteY9-404" fmla="*/ 5078 h 4236914"/>
                <a:gd name="connsiteX10-405" fmla="*/ 1728245 w 4228670"/>
                <a:gd name="connsiteY10-406" fmla="*/ 159767 h 4236914"/>
                <a:gd name="connsiteX11-407" fmla="*/ 1590814 w 4228670"/>
                <a:gd name="connsiteY11-408" fmla="*/ 190570 h 4236914"/>
                <a:gd name="connsiteX12-409" fmla="*/ 157294 w 4228670"/>
                <a:gd name="connsiteY12-410" fmla="*/ 1715980 h 4236914"/>
                <a:gd name="connsiteX13-411" fmla="*/ 152632 w 4228670"/>
                <a:gd name="connsiteY13-412" fmla="*/ 1746528 h 4236914"/>
                <a:gd name="connsiteX14-413" fmla="*/ 0 w 4228670"/>
                <a:gd name="connsiteY14-414" fmla="*/ 1746528 h 4236914"/>
                <a:gd name="connsiteX15-415" fmla="*/ 9308 w 4228670"/>
                <a:gd name="connsiteY15-416" fmla="*/ 1685537 h 4236914"/>
                <a:gd name="connsiteX16-417" fmla="*/ 1551258 w 4228670"/>
                <a:gd name="connsiteY16-418" fmla="*/ 44747 h 4236914"/>
                <a:gd name="connsiteX17-419" fmla="*/ 1728245 w 4228670"/>
                <a:gd name="connsiteY17-420" fmla="*/ 5078 h 4236914"/>
                <a:gd name="connsiteX18-421" fmla="*/ 2464845 w 4228670"/>
                <a:gd name="connsiteY18-422" fmla="*/ 0 h 4236914"/>
                <a:gd name="connsiteX19-423" fmla="*/ 2494033 w 4228670"/>
                <a:gd name="connsiteY19-424" fmla="*/ 3893 h 4236914"/>
                <a:gd name="connsiteX20-425" fmla="*/ 4218254 w 4228670"/>
                <a:gd name="connsiteY20-426" fmla="*/ 1685537 h 4236914"/>
                <a:gd name="connsiteX21-427" fmla="*/ 4227562 w 4228670"/>
                <a:gd name="connsiteY21-428" fmla="*/ 1746528 h 4236914"/>
                <a:gd name="connsiteX22-429" fmla="*/ 4074930 w 4228670"/>
                <a:gd name="connsiteY22-430" fmla="*/ 1746528 h 4236914"/>
                <a:gd name="connsiteX23-431" fmla="*/ 4070268 w 4228670"/>
                <a:gd name="connsiteY23-432" fmla="*/ 1715980 h 4236914"/>
                <a:gd name="connsiteX24-433" fmla="*/ 2467294 w 4228670"/>
                <a:gd name="connsiteY24-434" fmla="*/ 152589 h 4236914"/>
                <a:gd name="connsiteX25-435" fmla="*/ 2464845 w 4228670"/>
                <a:gd name="connsiteY25-436" fmla="*/ 152263 h 4236914"/>
                <a:gd name="connsiteX26-437" fmla="*/ 2464845 w 4228670"/>
                <a:gd name="connsiteY26-438" fmla="*/ 0 h 4236914"/>
                <a:gd name="connsiteX0-439" fmla="*/ 4076038 w 4228670"/>
                <a:gd name="connsiteY0-440" fmla="*/ 2483128 h 4236914"/>
                <a:gd name="connsiteX1-441" fmla="*/ 4228670 w 4228670"/>
                <a:gd name="connsiteY1-442" fmla="*/ 2483128 h 4236914"/>
                <a:gd name="connsiteX2-443" fmla="*/ 4218254 w 4228670"/>
                <a:gd name="connsiteY2-444" fmla="*/ 2551377 h 4236914"/>
                <a:gd name="connsiteX3-445" fmla="*/ 2494033 w 4228670"/>
                <a:gd name="connsiteY3-446" fmla="*/ 4233021 h 4236914"/>
                <a:gd name="connsiteX4-447" fmla="*/ 2464845 w 4228670"/>
                <a:gd name="connsiteY4-448" fmla="*/ 4236914 h 4236914"/>
                <a:gd name="connsiteX5-449" fmla="*/ 2464845 w 4228670"/>
                <a:gd name="connsiteY5-450" fmla="*/ 4084652 h 4236914"/>
                <a:gd name="connsiteX6-451" fmla="*/ 4070268 w 4228670"/>
                <a:gd name="connsiteY6-452" fmla="*/ 2520934 h 4236914"/>
                <a:gd name="connsiteX7-453" fmla="*/ 4076038 w 4228670"/>
                <a:gd name="connsiteY7-454" fmla="*/ 2483128 h 4236914"/>
                <a:gd name="connsiteX8-455" fmla="*/ 1728245 w 4228670"/>
                <a:gd name="connsiteY8-456" fmla="*/ 5078 h 4236914"/>
                <a:gd name="connsiteX9-457" fmla="*/ 1728245 w 4228670"/>
                <a:gd name="connsiteY9-458" fmla="*/ 159767 h 4236914"/>
                <a:gd name="connsiteX10-459" fmla="*/ 1590814 w 4228670"/>
                <a:gd name="connsiteY10-460" fmla="*/ 190570 h 4236914"/>
                <a:gd name="connsiteX11-461" fmla="*/ 157294 w 4228670"/>
                <a:gd name="connsiteY11-462" fmla="*/ 1715980 h 4236914"/>
                <a:gd name="connsiteX12-463" fmla="*/ 152632 w 4228670"/>
                <a:gd name="connsiteY12-464" fmla="*/ 1746528 h 4236914"/>
                <a:gd name="connsiteX13-465" fmla="*/ 0 w 4228670"/>
                <a:gd name="connsiteY13-466" fmla="*/ 1746528 h 4236914"/>
                <a:gd name="connsiteX14-467" fmla="*/ 9308 w 4228670"/>
                <a:gd name="connsiteY14-468" fmla="*/ 1685537 h 4236914"/>
                <a:gd name="connsiteX15-469" fmla="*/ 1551258 w 4228670"/>
                <a:gd name="connsiteY15-470" fmla="*/ 44747 h 4236914"/>
                <a:gd name="connsiteX16-471" fmla="*/ 1728245 w 4228670"/>
                <a:gd name="connsiteY16-472" fmla="*/ 5078 h 4236914"/>
                <a:gd name="connsiteX17-473" fmla="*/ 2464845 w 4228670"/>
                <a:gd name="connsiteY17-474" fmla="*/ 0 h 4236914"/>
                <a:gd name="connsiteX18-475" fmla="*/ 2494033 w 4228670"/>
                <a:gd name="connsiteY18-476" fmla="*/ 3893 h 4236914"/>
                <a:gd name="connsiteX19-477" fmla="*/ 4218254 w 4228670"/>
                <a:gd name="connsiteY19-478" fmla="*/ 1685537 h 4236914"/>
                <a:gd name="connsiteX20-479" fmla="*/ 4227562 w 4228670"/>
                <a:gd name="connsiteY20-480" fmla="*/ 1746528 h 4236914"/>
                <a:gd name="connsiteX21-481" fmla="*/ 4074930 w 4228670"/>
                <a:gd name="connsiteY21-482" fmla="*/ 1746528 h 4236914"/>
                <a:gd name="connsiteX22-483" fmla="*/ 4070268 w 4228670"/>
                <a:gd name="connsiteY22-484" fmla="*/ 1715980 h 4236914"/>
                <a:gd name="connsiteX23-485" fmla="*/ 2467294 w 4228670"/>
                <a:gd name="connsiteY23-486" fmla="*/ 152589 h 4236914"/>
                <a:gd name="connsiteX24-487" fmla="*/ 2464845 w 4228670"/>
                <a:gd name="connsiteY24-488" fmla="*/ 152263 h 4236914"/>
                <a:gd name="connsiteX25-489" fmla="*/ 2464845 w 4228670"/>
                <a:gd name="connsiteY25-490" fmla="*/ 0 h 4236914"/>
                <a:gd name="connsiteX0-491" fmla="*/ 4076038 w 4228670"/>
                <a:gd name="connsiteY0-492" fmla="*/ 2483128 h 4236914"/>
                <a:gd name="connsiteX1-493" fmla="*/ 4228670 w 4228670"/>
                <a:gd name="connsiteY1-494" fmla="*/ 2483128 h 4236914"/>
                <a:gd name="connsiteX2-495" fmla="*/ 4218254 w 4228670"/>
                <a:gd name="connsiteY2-496" fmla="*/ 2551377 h 4236914"/>
                <a:gd name="connsiteX3-497" fmla="*/ 2494033 w 4228670"/>
                <a:gd name="connsiteY3-498" fmla="*/ 4233021 h 4236914"/>
                <a:gd name="connsiteX4-499" fmla="*/ 2464845 w 4228670"/>
                <a:gd name="connsiteY4-500" fmla="*/ 4236914 h 4236914"/>
                <a:gd name="connsiteX5-501" fmla="*/ 4070268 w 4228670"/>
                <a:gd name="connsiteY5-502" fmla="*/ 2520934 h 4236914"/>
                <a:gd name="connsiteX6-503" fmla="*/ 4076038 w 4228670"/>
                <a:gd name="connsiteY6-504" fmla="*/ 2483128 h 4236914"/>
                <a:gd name="connsiteX7-505" fmla="*/ 1728245 w 4228670"/>
                <a:gd name="connsiteY7-506" fmla="*/ 5078 h 4236914"/>
                <a:gd name="connsiteX8-507" fmla="*/ 1728245 w 4228670"/>
                <a:gd name="connsiteY8-508" fmla="*/ 159767 h 4236914"/>
                <a:gd name="connsiteX9-509" fmla="*/ 1590814 w 4228670"/>
                <a:gd name="connsiteY9-510" fmla="*/ 190570 h 4236914"/>
                <a:gd name="connsiteX10-511" fmla="*/ 157294 w 4228670"/>
                <a:gd name="connsiteY10-512" fmla="*/ 1715980 h 4236914"/>
                <a:gd name="connsiteX11-513" fmla="*/ 152632 w 4228670"/>
                <a:gd name="connsiteY11-514" fmla="*/ 1746528 h 4236914"/>
                <a:gd name="connsiteX12-515" fmla="*/ 0 w 4228670"/>
                <a:gd name="connsiteY12-516" fmla="*/ 1746528 h 4236914"/>
                <a:gd name="connsiteX13-517" fmla="*/ 9308 w 4228670"/>
                <a:gd name="connsiteY13-518" fmla="*/ 1685537 h 4236914"/>
                <a:gd name="connsiteX14-519" fmla="*/ 1551258 w 4228670"/>
                <a:gd name="connsiteY14-520" fmla="*/ 44747 h 4236914"/>
                <a:gd name="connsiteX15-521" fmla="*/ 1728245 w 4228670"/>
                <a:gd name="connsiteY15-522" fmla="*/ 5078 h 4236914"/>
                <a:gd name="connsiteX16-523" fmla="*/ 2464845 w 4228670"/>
                <a:gd name="connsiteY16-524" fmla="*/ 0 h 4236914"/>
                <a:gd name="connsiteX17-525" fmla="*/ 2494033 w 4228670"/>
                <a:gd name="connsiteY17-526" fmla="*/ 3893 h 4236914"/>
                <a:gd name="connsiteX18-527" fmla="*/ 4218254 w 4228670"/>
                <a:gd name="connsiteY18-528" fmla="*/ 1685537 h 4236914"/>
                <a:gd name="connsiteX19-529" fmla="*/ 4227562 w 4228670"/>
                <a:gd name="connsiteY19-530" fmla="*/ 1746528 h 4236914"/>
                <a:gd name="connsiteX20-531" fmla="*/ 4074930 w 4228670"/>
                <a:gd name="connsiteY20-532" fmla="*/ 1746528 h 4236914"/>
                <a:gd name="connsiteX21-533" fmla="*/ 4070268 w 4228670"/>
                <a:gd name="connsiteY21-534" fmla="*/ 1715980 h 4236914"/>
                <a:gd name="connsiteX22-535" fmla="*/ 2467294 w 4228670"/>
                <a:gd name="connsiteY22-536" fmla="*/ 152589 h 4236914"/>
                <a:gd name="connsiteX23-537" fmla="*/ 2464845 w 4228670"/>
                <a:gd name="connsiteY23-538" fmla="*/ 152263 h 4236914"/>
                <a:gd name="connsiteX24-539" fmla="*/ 2464845 w 4228670"/>
                <a:gd name="connsiteY24-540" fmla="*/ 0 h 4236914"/>
                <a:gd name="connsiteX0-541" fmla="*/ 4076038 w 4228670"/>
                <a:gd name="connsiteY0-542" fmla="*/ 2483128 h 4236927"/>
                <a:gd name="connsiteX1-543" fmla="*/ 4228670 w 4228670"/>
                <a:gd name="connsiteY1-544" fmla="*/ 2483128 h 4236927"/>
                <a:gd name="connsiteX2-545" fmla="*/ 4218254 w 4228670"/>
                <a:gd name="connsiteY2-546" fmla="*/ 2551377 h 4236927"/>
                <a:gd name="connsiteX3-547" fmla="*/ 2464845 w 4228670"/>
                <a:gd name="connsiteY3-548" fmla="*/ 4236914 h 4236927"/>
                <a:gd name="connsiteX4-549" fmla="*/ 4070268 w 4228670"/>
                <a:gd name="connsiteY4-550" fmla="*/ 2520934 h 4236927"/>
                <a:gd name="connsiteX5-551" fmla="*/ 4076038 w 4228670"/>
                <a:gd name="connsiteY5-552" fmla="*/ 2483128 h 4236927"/>
                <a:gd name="connsiteX6-553" fmla="*/ 1728245 w 4228670"/>
                <a:gd name="connsiteY6-554" fmla="*/ 5078 h 4236927"/>
                <a:gd name="connsiteX7-555" fmla="*/ 1728245 w 4228670"/>
                <a:gd name="connsiteY7-556" fmla="*/ 159767 h 4236927"/>
                <a:gd name="connsiteX8-557" fmla="*/ 1590814 w 4228670"/>
                <a:gd name="connsiteY8-558" fmla="*/ 190570 h 4236927"/>
                <a:gd name="connsiteX9-559" fmla="*/ 157294 w 4228670"/>
                <a:gd name="connsiteY9-560" fmla="*/ 1715980 h 4236927"/>
                <a:gd name="connsiteX10-561" fmla="*/ 152632 w 4228670"/>
                <a:gd name="connsiteY10-562" fmla="*/ 1746528 h 4236927"/>
                <a:gd name="connsiteX11-563" fmla="*/ 0 w 4228670"/>
                <a:gd name="connsiteY11-564" fmla="*/ 1746528 h 4236927"/>
                <a:gd name="connsiteX12-565" fmla="*/ 9308 w 4228670"/>
                <a:gd name="connsiteY12-566" fmla="*/ 1685537 h 4236927"/>
                <a:gd name="connsiteX13-567" fmla="*/ 1551258 w 4228670"/>
                <a:gd name="connsiteY13-568" fmla="*/ 44747 h 4236927"/>
                <a:gd name="connsiteX14-569" fmla="*/ 1728245 w 4228670"/>
                <a:gd name="connsiteY14-570" fmla="*/ 5078 h 4236927"/>
                <a:gd name="connsiteX15-571" fmla="*/ 2464845 w 4228670"/>
                <a:gd name="connsiteY15-572" fmla="*/ 0 h 4236927"/>
                <a:gd name="connsiteX16-573" fmla="*/ 2494033 w 4228670"/>
                <a:gd name="connsiteY16-574" fmla="*/ 3893 h 4236927"/>
                <a:gd name="connsiteX17-575" fmla="*/ 4218254 w 4228670"/>
                <a:gd name="connsiteY17-576" fmla="*/ 1685537 h 4236927"/>
                <a:gd name="connsiteX18-577" fmla="*/ 4227562 w 4228670"/>
                <a:gd name="connsiteY18-578" fmla="*/ 1746528 h 4236927"/>
                <a:gd name="connsiteX19-579" fmla="*/ 4074930 w 4228670"/>
                <a:gd name="connsiteY19-580" fmla="*/ 1746528 h 4236927"/>
                <a:gd name="connsiteX20-581" fmla="*/ 4070268 w 4228670"/>
                <a:gd name="connsiteY20-582" fmla="*/ 1715980 h 4236927"/>
                <a:gd name="connsiteX21-583" fmla="*/ 2467294 w 4228670"/>
                <a:gd name="connsiteY21-584" fmla="*/ 152589 h 4236927"/>
                <a:gd name="connsiteX22-585" fmla="*/ 2464845 w 4228670"/>
                <a:gd name="connsiteY22-586" fmla="*/ 152263 h 4236927"/>
                <a:gd name="connsiteX23-587" fmla="*/ 2464845 w 4228670"/>
                <a:gd name="connsiteY23-588" fmla="*/ 0 h 4236927"/>
                <a:gd name="connsiteX0-589" fmla="*/ 4076038 w 4228670"/>
                <a:gd name="connsiteY0-590" fmla="*/ 2483128 h 2552367"/>
                <a:gd name="connsiteX1-591" fmla="*/ 4228670 w 4228670"/>
                <a:gd name="connsiteY1-592" fmla="*/ 2483128 h 2552367"/>
                <a:gd name="connsiteX2-593" fmla="*/ 4218254 w 4228670"/>
                <a:gd name="connsiteY2-594" fmla="*/ 2551377 h 2552367"/>
                <a:gd name="connsiteX3-595" fmla="*/ 4070268 w 4228670"/>
                <a:gd name="connsiteY3-596" fmla="*/ 2520934 h 2552367"/>
                <a:gd name="connsiteX4-597" fmla="*/ 4076038 w 4228670"/>
                <a:gd name="connsiteY4-598" fmla="*/ 2483128 h 2552367"/>
                <a:gd name="connsiteX5-599" fmla="*/ 1728245 w 4228670"/>
                <a:gd name="connsiteY5-600" fmla="*/ 5078 h 2552367"/>
                <a:gd name="connsiteX6-601" fmla="*/ 1728245 w 4228670"/>
                <a:gd name="connsiteY6-602" fmla="*/ 159767 h 2552367"/>
                <a:gd name="connsiteX7-603" fmla="*/ 1590814 w 4228670"/>
                <a:gd name="connsiteY7-604" fmla="*/ 190570 h 2552367"/>
                <a:gd name="connsiteX8-605" fmla="*/ 157294 w 4228670"/>
                <a:gd name="connsiteY8-606" fmla="*/ 1715980 h 2552367"/>
                <a:gd name="connsiteX9-607" fmla="*/ 152632 w 4228670"/>
                <a:gd name="connsiteY9-608" fmla="*/ 1746528 h 2552367"/>
                <a:gd name="connsiteX10-609" fmla="*/ 0 w 4228670"/>
                <a:gd name="connsiteY10-610" fmla="*/ 1746528 h 2552367"/>
                <a:gd name="connsiteX11-611" fmla="*/ 9308 w 4228670"/>
                <a:gd name="connsiteY11-612" fmla="*/ 1685537 h 2552367"/>
                <a:gd name="connsiteX12-613" fmla="*/ 1551258 w 4228670"/>
                <a:gd name="connsiteY12-614" fmla="*/ 44747 h 2552367"/>
                <a:gd name="connsiteX13-615" fmla="*/ 1728245 w 4228670"/>
                <a:gd name="connsiteY13-616" fmla="*/ 5078 h 2552367"/>
                <a:gd name="connsiteX14-617" fmla="*/ 2464845 w 4228670"/>
                <a:gd name="connsiteY14-618" fmla="*/ 0 h 2552367"/>
                <a:gd name="connsiteX15-619" fmla="*/ 2494033 w 4228670"/>
                <a:gd name="connsiteY15-620" fmla="*/ 3893 h 2552367"/>
                <a:gd name="connsiteX16-621" fmla="*/ 4218254 w 4228670"/>
                <a:gd name="connsiteY16-622" fmla="*/ 1685537 h 2552367"/>
                <a:gd name="connsiteX17-623" fmla="*/ 4227562 w 4228670"/>
                <a:gd name="connsiteY17-624" fmla="*/ 1746528 h 2552367"/>
                <a:gd name="connsiteX18-625" fmla="*/ 4074930 w 4228670"/>
                <a:gd name="connsiteY18-626" fmla="*/ 1746528 h 2552367"/>
                <a:gd name="connsiteX19-627" fmla="*/ 4070268 w 4228670"/>
                <a:gd name="connsiteY19-628" fmla="*/ 1715980 h 2552367"/>
                <a:gd name="connsiteX20-629" fmla="*/ 2467294 w 4228670"/>
                <a:gd name="connsiteY20-630" fmla="*/ 152589 h 2552367"/>
                <a:gd name="connsiteX21-631" fmla="*/ 2464845 w 4228670"/>
                <a:gd name="connsiteY21-632" fmla="*/ 152263 h 2552367"/>
                <a:gd name="connsiteX22-633" fmla="*/ 2464845 w 4228670"/>
                <a:gd name="connsiteY22-634" fmla="*/ 0 h 2552367"/>
                <a:gd name="connsiteX0-635" fmla="*/ 4076038 w 4228670"/>
                <a:gd name="connsiteY0-636" fmla="*/ 2483128 h 2520934"/>
                <a:gd name="connsiteX1-637" fmla="*/ 4228670 w 4228670"/>
                <a:gd name="connsiteY1-638" fmla="*/ 2483128 h 2520934"/>
                <a:gd name="connsiteX2-639" fmla="*/ 4070268 w 4228670"/>
                <a:gd name="connsiteY2-640" fmla="*/ 2520934 h 2520934"/>
                <a:gd name="connsiteX3-641" fmla="*/ 4076038 w 4228670"/>
                <a:gd name="connsiteY3-642" fmla="*/ 2483128 h 2520934"/>
                <a:gd name="connsiteX4-643" fmla="*/ 1728245 w 4228670"/>
                <a:gd name="connsiteY4-644" fmla="*/ 5078 h 2520934"/>
                <a:gd name="connsiteX5-645" fmla="*/ 1728245 w 4228670"/>
                <a:gd name="connsiteY5-646" fmla="*/ 159767 h 2520934"/>
                <a:gd name="connsiteX6-647" fmla="*/ 1590814 w 4228670"/>
                <a:gd name="connsiteY6-648" fmla="*/ 190570 h 2520934"/>
                <a:gd name="connsiteX7-649" fmla="*/ 157294 w 4228670"/>
                <a:gd name="connsiteY7-650" fmla="*/ 1715980 h 2520934"/>
                <a:gd name="connsiteX8-651" fmla="*/ 152632 w 4228670"/>
                <a:gd name="connsiteY8-652" fmla="*/ 1746528 h 2520934"/>
                <a:gd name="connsiteX9-653" fmla="*/ 0 w 4228670"/>
                <a:gd name="connsiteY9-654" fmla="*/ 1746528 h 2520934"/>
                <a:gd name="connsiteX10-655" fmla="*/ 9308 w 4228670"/>
                <a:gd name="connsiteY10-656" fmla="*/ 1685537 h 2520934"/>
                <a:gd name="connsiteX11-657" fmla="*/ 1551258 w 4228670"/>
                <a:gd name="connsiteY11-658" fmla="*/ 44747 h 2520934"/>
                <a:gd name="connsiteX12-659" fmla="*/ 1728245 w 4228670"/>
                <a:gd name="connsiteY12-660" fmla="*/ 5078 h 2520934"/>
                <a:gd name="connsiteX13-661" fmla="*/ 2464845 w 4228670"/>
                <a:gd name="connsiteY13-662" fmla="*/ 0 h 2520934"/>
                <a:gd name="connsiteX14-663" fmla="*/ 2494033 w 4228670"/>
                <a:gd name="connsiteY14-664" fmla="*/ 3893 h 2520934"/>
                <a:gd name="connsiteX15-665" fmla="*/ 4218254 w 4228670"/>
                <a:gd name="connsiteY15-666" fmla="*/ 1685537 h 2520934"/>
                <a:gd name="connsiteX16-667" fmla="*/ 4227562 w 4228670"/>
                <a:gd name="connsiteY16-668" fmla="*/ 1746528 h 2520934"/>
                <a:gd name="connsiteX17-669" fmla="*/ 4074930 w 4228670"/>
                <a:gd name="connsiteY17-670" fmla="*/ 1746528 h 2520934"/>
                <a:gd name="connsiteX18-671" fmla="*/ 4070268 w 4228670"/>
                <a:gd name="connsiteY18-672" fmla="*/ 1715980 h 2520934"/>
                <a:gd name="connsiteX19-673" fmla="*/ 2467294 w 4228670"/>
                <a:gd name="connsiteY19-674" fmla="*/ 152589 h 2520934"/>
                <a:gd name="connsiteX20-675" fmla="*/ 2464845 w 4228670"/>
                <a:gd name="connsiteY20-676" fmla="*/ 152263 h 2520934"/>
                <a:gd name="connsiteX21-677" fmla="*/ 2464845 w 4228670"/>
                <a:gd name="connsiteY21-678" fmla="*/ 0 h 2520934"/>
                <a:gd name="connsiteX0-679" fmla="*/ 4076038 w 4227562"/>
                <a:gd name="connsiteY0-680" fmla="*/ 2483128 h 2520934"/>
                <a:gd name="connsiteX1-681" fmla="*/ 4070268 w 4227562"/>
                <a:gd name="connsiteY1-682" fmla="*/ 2520934 h 2520934"/>
                <a:gd name="connsiteX2-683" fmla="*/ 4076038 w 4227562"/>
                <a:gd name="connsiteY2-684" fmla="*/ 2483128 h 2520934"/>
                <a:gd name="connsiteX3-685" fmla="*/ 1728245 w 4227562"/>
                <a:gd name="connsiteY3-686" fmla="*/ 5078 h 2520934"/>
                <a:gd name="connsiteX4-687" fmla="*/ 1728245 w 4227562"/>
                <a:gd name="connsiteY4-688" fmla="*/ 159767 h 2520934"/>
                <a:gd name="connsiteX5-689" fmla="*/ 1590814 w 4227562"/>
                <a:gd name="connsiteY5-690" fmla="*/ 190570 h 2520934"/>
                <a:gd name="connsiteX6-691" fmla="*/ 157294 w 4227562"/>
                <a:gd name="connsiteY6-692" fmla="*/ 1715980 h 2520934"/>
                <a:gd name="connsiteX7-693" fmla="*/ 152632 w 4227562"/>
                <a:gd name="connsiteY7-694" fmla="*/ 1746528 h 2520934"/>
                <a:gd name="connsiteX8-695" fmla="*/ 0 w 4227562"/>
                <a:gd name="connsiteY8-696" fmla="*/ 1746528 h 2520934"/>
                <a:gd name="connsiteX9-697" fmla="*/ 9308 w 4227562"/>
                <a:gd name="connsiteY9-698" fmla="*/ 1685537 h 2520934"/>
                <a:gd name="connsiteX10-699" fmla="*/ 1551258 w 4227562"/>
                <a:gd name="connsiteY10-700" fmla="*/ 44747 h 2520934"/>
                <a:gd name="connsiteX11-701" fmla="*/ 1728245 w 4227562"/>
                <a:gd name="connsiteY11-702" fmla="*/ 5078 h 2520934"/>
                <a:gd name="connsiteX12-703" fmla="*/ 2464845 w 4227562"/>
                <a:gd name="connsiteY12-704" fmla="*/ 0 h 2520934"/>
                <a:gd name="connsiteX13-705" fmla="*/ 2494033 w 4227562"/>
                <a:gd name="connsiteY13-706" fmla="*/ 3893 h 2520934"/>
                <a:gd name="connsiteX14-707" fmla="*/ 4218254 w 4227562"/>
                <a:gd name="connsiteY14-708" fmla="*/ 1685537 h 2520934"/>
                <a:gd name="connsiteX15-709" fmla="*/ 4227562 w 4227562"/>
                <a:gd name="connsiteY15-710" fmla="*/ 1746528 h 2520934"/>
                <a:gd name="connsiteX16-711" fmla="*/ 4074930 w 4227562"/>
                <a:gd name="connsiteY16-712" fmla="*/ 1746528 h 2520934"/>
                <a:gd name="connsiteX17-713" fmla="*/ 4070268 w 4227562"/>
                <a:gd name="connsiteY17-714" fmla="*/ 1715980 h 2520934"/>
                <a:gd name="connsiteX18-715" fmla="*/ 2467294 w 4227562"/>
                <a:gd name="connsiteY18-716" fmla="*/ 152589 h 2520934"/>
                <a:gd name="connsiteX19-717" fmla="*/ 2464845 w 4227562"/>
                <a:gd name="connsiteY19-718" fmla="*/ 152263 h 2520934"/>
                <a:gd name="connsiteX20-719" fmla="*/ 2464845 w 4227562"/>
                <a:gd name="connsiteY20-720" fmla="*/ 0 h 2520934"/>
                <a:gd name="connsiteX0-721" fmla="*/ 1728245 w 4227562"/>
                <a:gd name="connsiteY0-722" fmla="*/ 5078 h 1746528"/>
                <a:gd name="connsiteX1-723" fmla="*/ 1728245 w 4227562"/>
                <a:gd name="connsiteY1-724" fmla="*/ 159767 h 1746528"/>
                <a:gd name="connsiteX2-725" fmla="*/ 1590814 w 4227562"/>
                <a:gd name="connsiteY2-726" fmla="*/ 190570 h 1746528"/>
                <a:gd name="connsiteX3-727" fmla="*/ 157294 w 4227562"/>
                <a:gd name="connsiteY3-728" fmla="*/ 1715980 h 1746528"/>
                <a:gd name="connsiteX4-729" fmla="*/ 152632 w 4227562"/>
                <a:gd name="connsiteY4-730" fmla="*/ 1746528 h 1746528"/>
                <a:gd name="connsiteX5-731" fmla="*/ 0 w 4227562"/>
                <a:gd name="connsiteY5-732" fmla="*/ 1746528 h 1746528"/>
                <a:gd name="connsiteX6-733" fmla="*/ 9308 w 4227562"/>
                <a:gd name="connsiteY6-734" fmla="*/ 1685537 h 1746528"/>
                <a:gd name="connsiteX7-735" fmla="*/ 1551258 w 4227562"/>
                <a:gd name="connsiteY7-736" fmla="*/ 44747 h 1746528"/>
                <a:gd name="connsiteX8-737" fmla="*/ 1728245 w 4227562"/>
                <a:gd name="connsiteY8-738" fmla="*/ 5078 h 1746528"/>
                <a:gd name="connsiteX9-739" fmla="*/ 2464845 w 4227562"/>
                <a:gd name="connsiteY9-740" fmla="*/ 0 h 1746528"/>
                <a:gd name="connsiteX10-741" fmla="*/ 2494033 w 4227562"/>
                <a:gd name="connsiteY10-742" fmla="*/ 3893 h 1746528"/>
                <a:gd name="connsiteX11-743" fmla="*/ 4218254 w 4227562"/>
                <a:gd name="connsiteY11-744" fmla="*/ 1685537 h 1746528"/>
                <a:gd name="connsiteX12-745" fmla="*/ 4227562 w 4227562"/>
                <a:gd name="connsiteY12-746" fmla="*/ 1746528 h 1746528"/>
                <a:gd name="connsiteX13-747" fmla="*/ 4074930 w 4227562"/>
                <a:gd name="connsiteY13-748" fmla="*/ 1746528 h 1746528"/>
                <a:gd name="connsiteX14-749" fmla="*/ 4070268 w 4227562"/>
                <a:gd name="connsiteY14-750" fmla="*/ 1715980 h 1746528"/>
                <a:gd name="connsiteX15-751" fmla="*/ 2467294 w 4227562"/>
                <a:gd name="connsiteY15-752" fmla="*/ 152589 h 1746528"/>
                <a:gd name="connsiteX16-753" fmla="*/ 2464845 w 4227562"/>
                <a:gd name="connsiteY16-754" fmla="*/ 152263 h 1746528"/>
                <a:gd name="connsiteX17-755" fmla="*/ 2464845 w 4227562"/>
                <a:gd name="connsiteY17-756" fmla="*/ 0 h 1746528"/>
                <a:gd name="connsiteX0-757" fmla="*/ 1728245 w 4227562"/>
                <a:gd name="connsiteY0-758" fmla="*/ 1185 h 1742635"/>
                <a:gd name="connsiteX1-759" fmla="*/ 1728245 w 4227562"/>
                <a:gd name="connsiteY1-760" fmla="*/ 155874 h 1742635"/>
                <a:gd name="connsiteX2-761" fmla="*/ 1590814 w 4227562"/>
                <a:gd name="connsiteY2-762" fmla="*/ 186677 h 1742635"/>
                <a:gd name="connsiteX3-763" fmla="*/ 157294 w 4227562"/>
                <a:gd name="connsiteY3-764" fmla="*/ 1712087 h 1742635"/>
                <a:gd name="connsiteX4-765" fmla="*/ 152632 w 4227562"/>
                <a:gd name="connsiteY4-766" fmla="*/ 1742635 h 1742635"/>
                <a:gd name="connsiteX5-767" fmla="*/ 0 w 4227562"/>
                <a:gd name="connsiteY5-768" fmla="*/ 1742635 h 1742635"/>
                <a:gd name="connsiteX6-769" fmla="*/ 9308 w 4227562"/>
                <a:gd name="connsiteY6-770" fmla="*/ 1681644 h 1742635"/>
                <a:gd name="connsiteX7-771" fmla="*/ 1551258 w 4227562"/>
                <a:gd name="connsiteY7-772" fmla="*/ 40854 h 1742635"/>
                <a:gd name="connsiteX8-773" fmla="*/ 1728245 w 4227562"/>
                <a:gd name="connsiteY8-774" fmla="*/ 1185 h 1742635"/>
                <a:gd name="connsiteX9-775" fmla="*/ 2464845 w 4227562"/>
                <a:gd name="connsiteY9-776" fmla="*/ 148370 h 1742635"/>
                <a:gd name="connsiteX10-777" fmla="*/ 2494033 w 4227562"/>
                <a:gd name="connsiteY10-778" fmla="*/ 0 h 1742635"/>
                <a:gd name="connsiteX11-779" fmla="*/ 4218254 w 4227562"/>
                <a:gd name="connsiteY11-780" fmla="*/ 1681644 h 1742635"/>
                <a:gd name="connsiteX12-781" fmla="*/ 4227562 w 4227562"/>
                <a:gd name="connsiteY12-782" fmla="*/ 1742635 h 1742635"/>
                <a:gd name="connsiteX13-783" fmla="*/ 4074930 w 4227562"/>
                <a:gd name="connsiteY13-784" fmla="*/ 1742635 h 1742635"/>
                <a:gd name="connsiteX14-785" fmla="*/ 4070268 w 4227562"/>
                <a:gd name="connsiteY14-786" fmla="*/ 1712087 h 1742635"/>
                <a:gd name="connsiteX15-787" fmla="*/ 2467294 w 4227562"/>
                <a:gd name="connsiteY15-788" fmla="*/ 148696 h 1742635"/>
                <a:gd name="connsiteX16-789" fmla="*/ 2464845 w 4227562"/>
                <a:gd name="connsiteY16-790" fmla="*/ 148370 h 1742635"/>
                <a:gd name="connsiteX0-791" fmla="*/ 1728245 w 4227562"/>
                <a:gd name="connsiteY0-792" fmla="*/ 1185 h 1742635"/>
                <a:gd name="connsiteX1-793" fmla="*/ 1728245 w 4227562"/>
                <a:gd name="connsiteY1-794" fmla="*/ 155874 h 1742635"/>
                <a:gd name="connsiteX2-795" fmla="*/ 1590814 w 4227562"/>
                <a:gd name="connsiteY2-796" fmla="*/ 186677 h 1742635"/>
                <a:gd name="connsiteX3-797" fmla="*/ 157294 w 4227562"/>
                <a:gd name="connsiteY3-798" fmla="*/ 1712087 h 1742635"/>
                <a:gd name="connsiteX4-799" fmla="*/ 152632 w 4227562"/>
                <a:gd name="connsiteY4-800" fmla="*/ 1742635 h 1742635"/>
                <a:gd name="connsiteX5-801" fmla="*/ 0 w 4227562"/>
                <a:gd name="connsiteY5-802" fmla="*/ 1742635 h 1742635"/>
                <a:gd name="connsiteX6-803" fmla="*/ 9308 w 4227562"/>
                <a:gd name="connsiteY6-804" fmla="*/ 1681644 h 1742635"/>
                <a:gd name="connsiteX7-805" fmla="*/ 1551258 w 4227562"/>
                <a:gd name="connsiteY7-806" fmla="*/ 40854 h 1742635"/>
                <a:gd name="connsiteX8-807" fmla="*/ 1728245 w 4227562"/>
                <a:gd name="connsiteY8-808" fmla="*/ 1185 h 1742635"/>
                <a:gd name="connsiteX9-809" fmla="*/ 2467294 w 4227562"/>
                <a:gd name="connsiteY9-810" fmla="*/ 148696 h 1742635"/>
                <a:gd name="connsiteX10-811" fmla="*/ 2494033 w 4227562"/>
                <a:gd name="connsiteY10-812" fmla="*/ 0 h 1742635"/>
                <a:gd name="connsiteX11-813" fmla="*/ 4218254 w 4227562"/>
                <a:gd name="connsiteY11-814" fmla="*/ 1681644 h 1742635"/>
                <a:gd name="connsiteX12-815" fmla="*/ 4227562 w 4227562"/>
                <a:gd name="connsiteY12-816" fmla="*/ 1742635 h 1742635"/>
                <a:gd name="connsiteX13-817" fmla="*/ 4074930 w 4227562"/>
                <a:gd name="connsiteY13-818" fmla="*/ 1742635 h 1742635"/>
                <a:gd name="connsiteX14-819" fmla="*/ 4070268 w 4227562"/>
                <a:gd name="connsiteY14-820" fmla="*/ 1712087 h 1742635"/>
                <a:gd name="connsiteX15-821" fmla="*/ 2467294 w 4227562"/>
                <a:gd name="connsiteY15-822" fmla="*/ 148696 h 1742635"/>
                <a:gd name="connsiteX0-823" fmla="*/ 1728245 w 4227562"/>
                <a:gd name="connsiteY0-824" fmla="*/ 1185 h 1742635"/>
                <a:gd name="connsiteX1-825" fmla="*/ 1728245 w 4227562"/>
                <a:gd name="connsiteY1-826" fmla="*/ 155874 h 1742635"/>
                <a:gd name="connsiteX2-827" fmla="*/ 1590814 w 4227562"/>
                <a:gd name="connsiteY2-828" fmla="*/ 186677 h 1742635"/>
                <a:gd name="connsiteX3-829" fmla="*/ 157294 w 4227562"/>
                <a:gd name="connsiteY3-830" fmla="*/ 1712087 h 1742635"/>
                <a:gd name="connsiteX4-831" fmla="*/ 152632 w 4227562"/>
                <a:gd name="connsiteY4-832" fmla="*/ 1742635 h 1742635"/>
                <a:gd name="connsiteX5-833" fmla="*/ 0 w 4227562"/>
                <a:gd name="connsiteY5-834" fmla="*/ 1742635 h 1742635"/>
                <a:gd name="connsiteX6-835" fmla="*/ 9308 w 4227562"/>
                <a:gd name="connsiteY6-836" fmla="*/ 1681644 h 1742635"/>
                <a:gd name="connsiteX7-837" fmla="*/ 1551258 w 4227562"/>
                <a:gd name="connsiteY7-838" fmla="*/ 40854 h 1742635"/>
                <a:gd name="connsiteX8-839" fmla="*/ 1728245 w 4227562"/>
                <a:gd name="connsiteY8-840" fmla="*/ 1185 h 1742635"/>
                <a:gd name="connsiteX9-841" fmla="*/ 2467294 w 4227562"/>
                <a:gd name="connsiteY9-842" fmla="*/ 148696 h 1742635"/>
                <a:gd name="connsiteX10-843" fmla="*/ 2494033 w 4227562"/>
                <a:gd name="connsiteY10-844" fmla="*/ 0 h 1742635"/>
                <a:gd name="connsiteX11-845" fmla="*/ 4218254 w 4227562"/>
                <a:gd name="connsiteY11-846" fmla="*/ 1681644 h 1742635"/>
                <a:gd name="connsiteX12-847" fmla="*/ 4227562 w 4227562"/>
                <a:gd name="connsiteY12-848" fmla="*/ 1742635 h 1742635"/>
                <a:gd name="connsiteX13-849" fmla="*/ 4074930 w 4227562"/>
                <a:gd name="connsiteY13-850" fmla="*/ 1742635 h 1742635"/>
                <a:gd name="connsiteX14-851" fmla="*/ 2467294 w 4227562"/>
                <a:gd name="connsiteY14-852" fmla="*/ 148696 h 1742635"/>
                <a:gd name="connsiteX0-853" fmla="*/ 1728245 w 4218254"/>
                <a:gd name="connsiteY0-854" fmla="*/ 1185 h 1742635"/>
                <a:gd name="connsiteX1-855" fmla="*/ 1728245 w 4218254"/>
                <a:gd name="connsiteY1-856" fmla="*/ 155874 h 1742635"/>
                <a:gd name="connsiteX2-857" fmla="*/ 1590814 w 4218254"/>
                <a:gd name="connsiteY2-858" fmla="*/ 186677 h 1742635"/>
                <a:gd name="connsiteX3-859" fmla="*/ 157294 w 4218254"/>
                <a:gd name="connsiteY3-860" fmla="*/ 1712087 h 1742635"/>
                <a:gd name="connsiteX4-861" fmla="*/ 152632 w 4218254"/>
                <a:gd name="connsiteY4-862" fmla="*/ 1742635 h 1742635"/>
                <a:gd name="connsiteX5-863" fmla="*/ 0 w 4218254"/>
                <a:gd name="connsiteY5-864" fmla="*/ 1742635 h 1742635"/>
                <a:gd name="connsiteX6-865" fmla="*/ 9308 w 4218254"/>
                <a:gd name="connsiteY6-866" fmla="*/ 1681644 h 1742635"/>
                <a:gd name="connsiteX7-867" fmla="*/ 1551258 w 4218254"/>
                <a:gd name="connsiteY7-868" fmla="*/ 40854 h 1742635"/>
                <a:gd name="connsiteX8-869" fmla="*/ 1728245 w 4218254"/>
                <a:gd name="connsiteY8-870" fmla="*/ 1185 h 1742635"/>
                <a:gd name="connsiteX9-871" fmla="*/ 2467294 w 4218254"/>
                <a:gd name="connsiteY9-872" fmla="*/ 148696 h 1742635"/>
                <a:gd name="connsiteX10-873" fmla="*/ 2494033 w 4218254"/>
                <a:gd name="connsiteY10-874" fmla="*/ 0 h 1742635"/>
                <a:gd name="connsiteX11-875" fmla="*/ 4218254 w 4218254"/>
                <a:gd name="connsiteY11-876" fmla="*/ 1681644 h 1742635"/>
                <a:gd name="connsiteX12-877" fmla="*/ 4074930 w 4218254"/>
                <a:gd name="connsiteY12-878" fmla="*/ 1742635 h 1742635"/>
                <a:gd name="connsiteX13-879" fmla="*/ 2467294 w 4218254"/>
                <a:gd name="connsiteY13-880" fmla="*/ 148696 h 1742635"/>
                <a:gd name="connsiteX0-881" fmla="*/ 1728245 w 4074941"/>
                <a:gd name="connsiteY0-882" fmla="*/ 1185 h 1742635"/>
                <a:gd name="connsiteX1-883" fmla="*/ 1728245 w 4074941"/>
                <a:gd name="connsiteY1-884" fmla="*/ 155874 h 1742635"/>
                <a:gd name="connsiteX2-885" fmla="*/ 1590814 w 4074941"/>
                <a:gd name="connsiteY2-886" fmla="*/ 186677 h 1742635"/>
                <a:gd name="connsiteX3-887" fmla="*/ 157294 w 4074941"/>
                <a:gd name="connsiteY3-888" fmla="*/ 1712087 h 1742635"/>
                <a:gd name="connsiteX4-889" fmla="*/ 152632 w 4074941"/>
                <a:gd name="connsiteY4-890" fmla="*/ 1742635 h 1742635"/>
                <a:gd name="connsiteX5-891" fmla="*/ 0 w 4074941"/>
                <a:gd name="connsiteY5-892" fmla="*/ 1742635 h 1742635"/>
                <a:gd name="connsiteX6-893" fmla="*/ 9308 w 4074941"/>
                <a:gd name="connsiteY6-894" fmla="*/ 1681644 h 1742635"/>
                <a:gd name="connsiteX7-895" fmla="*/ 1551258 w 4074941"/>
                <a:gd name="connsiteY7-896" fmla="*/ 40854 h 1742635"/>
                <a:gd name="connsiteX8-897" fmla="*/ 1728245 w 4074941"/>
                <a:gd name="connsiteY8-898" fmla="*/ 1185 h 1742635"/>
                <a:gd name="connsiteX9-899" fmla="*/ 2467294 w 4074941"/>
                <a:gd name="connsiteY9-900" fmla="*/ 148696 h 1742635"/>
                <a:gd name="connsiteX10-901" fmla="*/ 2494033 w 4074941"/>
                <a:gd name="connsiteY10-902" fmla="*/ 0 h 1742635"/>
                <a:gd name="connsiteX11-903" fmla="*/ 4074930 w 4074941"/>
                <a:gd name="connsiteY11-904" fmla="*/ 1742635 h 1742635"/>
                <a:gd name="connsiteX12-905" fmla="*/ 2467294 w 4074941"/>
                <a:gd name="connsiteY12-906" fmla="*/ 148696 h 1742635"/>
                <a:gd name="connsiteX0-907" fmla="*/ 1728245 w 2494033"/>
                <a:gd name="connsiteY0-908" fmla="*/ 1185 h 1742635"/>
                <a:gd name="connsiteX1-909" fmla="*/ 1728245 w 2494033"/>
                <a:gd name="connsiteY1-910" fmla="*/ 155874 h 1742635"/>
                <a:gd name="connsiteX2-911" fmla="*/ 1590814 w 2494033"/>
                <a:gd name="connsiteY2-912" fmla="*/ 186677 h 1742635"/>
                <a:gd name="connsiteX3-913" fmla="*/ 157294 w 2494033"/>
                <a:gd name="connsiteY3-914" fmla="*/ 1712087 h 1742635"/>
                <a:gd name="connsiteX4-915" fmla="*/ 152632 w 2494033"/>
                <a:gd name="connsiteY4-916" fmla="*/ 1742635 h 1742635"/>
                <a:gd name="connsiteX5-917" fmla="*/ 0 w 2494033"/>
                <a:gd name="connsiteY5-918" fmla="*/ 1742635 h 1742635"/>
                <a:gd name="connsiteX6-919" fmla="*/ 9308 w 2494033"/>
                <a:gd name="connsiteY6-920" fmla="*/ 1681644 h 1742635"/>
                <a:gd name="connsiteX7-921" fmla="*/ 1551258 w 2494033"/>
                <a:gd name="connsiteY7-922" fmla="*/ 40854 h 1742635"/>
                <a:gd name="connsiteX8-923" fmla="*/ 1728245 w 2494033"/>
                <a:gd name="connsiteY8-924" fmla="*/ 1185 h 1742635"/>
                <a:gd name="connsiteX9-925" fmla="*/ 2467294 w 2494033"/>
                <a:gd name="connsiteY9-926" fmla="*/ 148696 h 1742635"/>
                <a:gd name="connsiteX10-927" fmla="*/ 2494033 w 2494033"/>
                <a:gd name="connsiteY10-928" fmla="*/ 0 h 1742635"/>
                <a:gd name="connsiteX11-929" fmla="*/ 2467294 w 2494033"/>
                <a:gd name="connsiteY11-930" fmla="*/ 148696 h 1742635"/>
                <a:gd name="connsiteX0-931" fmla="*/ 1728245 w 1728245"/>
                <a:gd name="connsiteY0-932" fmla="*/ 0 h 1741450"/>
                <a:gd name="connsiteX1-933" fmla="*/ 1728245 w 1728245"/>
                <a:gd name="connsiteY1-934" fmla="*/ 154689 h 1741450"/>
                <a:gd name="connsiteX2-935" fmla="*/ 1590814 w 1728245"/>
                <a:gd name="connsiteY2-936" fmla="*/ 185492 h 1741450"/>
                <a:gd name="connsiteX3-937" fmla="*/ 157294 w 1728245"/>
                <a:gd name="connsiteY3-938" fmla="*/ 1710902 h 1741450"/>
                <a:gd name="connsiteX4-939" fmla="*/ 152632 w 1728245"/>
                <a:gd name="connsiteY4-940" fmla="*/ 1741450 h 1741450"/>
                <a:gd name="connsiteX5-941" fmla="*/ 0 w 1728245"/>
                <a:gd name="connsiteY5-942" fmla="*/ 1741450 h 1741450"/>
                <a:gd name="connsiteX6-943" fmla="*/ 9308 w 1728245"/>
                <a:gd name="connsiteY6-944" fmla="*/ 1680459 h 1741450"/>
                <a:gd name="connsiteX7-945" fmla="*/ 1551258 w 1728245"/>
                <a:gd name="connsiteY7-946" fmla="*/ 39669 h 1741450"/>
                <a:gd name="connsiteX8-947" fmla="*/ 1728245 w 1728245"/>
                <a:gd name="connsiteY8-948" fmla="*/ 0 h 1741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28245" h="1741450">
                  <a:moveTo>
                    <a:pt x="1728245" y="0"/>
                  </a:moveTo>
                  <a:lnTo>
                    <a:pt x="1728245" y="154689"/>
                  </a:lnTo>
                  <a:lnTo>
                    <a:pt x="1590814" y="185492"/>
                  </a:lnTo>
                  <a:cubicBezTo>
                    <a:pt x="868518" y="380954"/>
                    <a:pt x="308597" y="971505"/>
                    <a:pt x="157294" y="1710902"/>
                  </a:cubicBezTo>
                  <a:lnTo>
                    <a:pt x="152632" y="1741450"/>
                  </a:lnTo>
                  <a:lnTo>
                    <a:pt x="0" y="1741450"/>
                  </a:lnTo>
                  <a:lnTo>
                    <a:pt x="9308" y="1680459"/>
                  </a:lnTo>
                  <a:cubicBezTo>
                    <a:pt x="172055" y="885136"/>
                    <a:pt x="774328" y="249916"/>
                    <a:pt x="1551258" y="39669"/>
                  </a:cubicBezTo>
                  <a:lnTo>
                    <a:pt x="1728245" y="0"/>
                  </a:lnTo>
                  <a:close/>
                </a:path>
              </a:pathLst>
            </a:custGeom>
            <a:gradFill>
              <a:gsLst>
                <a:gs pos="75000">
                  <a:srgbClr val="92D050"/>
                </a:gs>
                <a:gs pos="0">
                  <a:srgbClr val="00B05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986" y="6212"/>
              <a:ext cx="3546" cy="7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zh-CN" altLang="en-US" sz="2700" b="1" dirty="0">
                  <a:gradFill>
                    <a:gsLst>
                      <a:gs pos="75000">
                        <a:srgbClr val="92D050"/>
                      </a:gs>
                      <a:gs pos="0">
                        <a:srgbClr val="00B050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梯队分层平台</a:t>
              </a:r>
            </a:p>
          </p:txBody>
        </p:sp>
        <p:pic>
          <p:nvPicPr>
            <p:cNvPr id="22" name="图片 21" descr="I`4DIL)YEZH(2I2~D$QI4_U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18" y="6362"/>
              <a:ext cx="638" cy="68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6228080" y="1905000"/>
            <a:ext cx="3634740" cy="1295400"/>
            <a:chOff x="9808" y="3000"/>
            <a:chExt cx="5724" cy="2040"/>
          </a:xfrm>
        </p:grpSpPr>
        <p:sp>
          <p:nvSpPr>
            <p:cNvPr id="16" name="任意多边形 15"/>
            <p:cNvSpPr/>
            <p:nvPr/>
          </p:nvSpPr>
          <p:spPr>
            <a:xfrm rot="5400000">
              <a:off x="9816" y="2992"/>
              <a:ext cx="2041" cy="2057"/>
            </a:xfrm>
            <a:custGeom>
              <a:avLst/>
              <a:gdLst>
                <a:gd name="connsiteX0" fmla="*/ 4077146 w 4229778"/>
                <a:gd name="connsiteY0" fmla="*/ 2483128 h 4236914"/>
                <a:gd name="connsiteX1" fmla="*/ 4229778 w 4229778"/>
                <a:gd name="connsiteY1" fmla="*/ 2483128 h 4236914"/>
                <a:gd name="connsiteX2" fmla="*/ 4219362 w 4229778"/>
                <a:gd name="connsiteY2" fmla="*/ 2551377 h 4236914"/>
                <a:gd name="connsiteX3" fmla="*/ 2495141 w 4229778"/>
                <a:gd name="connsiteY3" fmla="*/ 4233021 h 4236914"/>
                <a:gd name="connsiteX4" fmla="*/ 2465953 w 4229778"/>
                <a:gd name="connsiteY4" fmla="*/ 4236914 h 4236914"/>
                <a:gd name="connsiteX5" fmla="*/ 2465953 w 4229778"/>
                <a:gd name="connsiteY5" fmla="*/ 4084652 h 4236914"/>
                <a:gd name="connsiteX6" fmla="*/ 2468402 w 4229778"/>
                <a:gd name="connsiteY6" fmla="*/ 4084325 h 4236914"/>
                <a:gd name="connsiteX7" fmla="*/ 4071376 w 4229778"/>
                <a:gd name="connsiteY7" fmla="*/ 2520934 h 4236914"/>
                <a:gd name="connsiteX8" fmla="*/ 0 w 4229778"/>
                <a:gd name="connsiteY8" fmla="*/ 2483128 h 4236914"/>
                <a:gd name="connsiteX9" fmla="*/ 152633 w 4229778"/>
                <a:gd name="connsiteY9" fmla="*/ 2483128 h 4236914"/>
                <a:gd name="connsiteX10" fmla="*/ 158402 w 4229778"/>
                <a:gd name="connsiteY10" fmla="*/ 2520934 h 4236914"/>
                <a:gd name="connsiteX11" fmla="*/ 1591922 w 4229778"/>
                <a:gd name="connsiteY11" fmla="*/ 4046344 h 4236914"/>
                <a:gd name="connsiteX12" fmla="*/ 1729353 w 4229778"/>
                <a:gd name="connsiteY12" fmla="*/ 4077148 h 4236914"/>
                <a:gd name="connsiteX13" fmla="*/ 1729353 w 4229778"/>
                <a:gd name="connsiteY13" fmla="*/ 4231837 h 4236914"/>
                <a:gd name="connsiteX14" fmla="*/ 1552366 w 4229778"/>
                <a:gd name="connsiteY14" fmla="*/ 4192167 h 4236914"/>
                <a:gd name="connsiteX15" fmla="*/ 10416 w 4229778"/>
                <a:gd name="connsiteY15" fmla="*/ 2551377 h 4236914"/>
                <a:gd name="connsiteX16" fmla="*/ 1729353 w 4229778"/>
                <a:gd name="connsiteY16" fmla="*/ 5078 h 4236914"/>
                <a:gd name="connsiteX17" fmla="*/ 1729353 w 4229778"/>
                <a:gd name="connsiteY17" fmla="*/ 159767 h 4236914"/>
                <a:gd name="connsiteX18" fmla="*/ 1591922 w 4229778"/>
                <a:gd name="connsiteY18" fmla="*/ 190570 h 4236914"/>
                <a:gd name="connsiteX19" fmla="*/ 158402 w 4229778"/>
                <a:gd name="connsiteY19" fmla="*/ 1715980 h 4236914"/>
                <a:gd name="connsiteX20" fmla="*/ 153740 w 4229778"/>
                <a:gd name="connsiteY20" fmla="*/ 1746528 h 4236914"/>
                <a:gd name="connsiteX21" fmla="*/ 1108 w 4229778"/>
                <a:gd name="connsiteY21" fmla="*/ 1746528 h 4236914"/>
                <a:gd name="connsiteX22" fmla="*/ 10416 w 4229778"/>
                <a:gd name="connsiteY22" fmla="*/ 1685537 h 4236914"/>
                <a:gd name="connsiteX23" fmla="*/ 1552366 w 4229778"/>
                <a:gd name="connsiteY23" fmla="*/ 44747 h 4236914"/>
                <a:gd name="connsiteX24" fmla="*/ 2465953 w 4229778"/>
                <a:gd name="connsiteY24" fmla="*/ 0 h 4236914"/>
                <a:gd name="connsiteX25" fmla="*/ 2495141 w 4229778"/>
                <a:gd name="connsiteY25" fmla="*/ 3893 h 4236914"/>
                <a:gd name="connsiteX26" fmla="*/ 4219362 w 4229778"/>
                <a:gd name="connsiteY26" fmla="*/ 1685537 h 4236914"/>
                <a:gd name="connsiteX27" fmla="*/ 4228670 w 4229778"/>
                <a:gd name="connsiteY27" fmla="*/ 1746528 h 4236914"/>
                <a:gd name="connsiteX28" fmla="*/ 4076038 w 4229778"/>
                <a:gd name="connsiteY28" fmla="*/ 1746528 h 4236914"/>
                <a:gd name="connsiteX29" fmla="*/ 4071376 w 4229778"/>
                <a:gd name="connsiteY29" fmla="*/ 1715980 h 4236914"/>
                <a:gd name="connsiteX30" fmla="*/ 2468402 w 4229778"/>
                <a:gd name="connsiteY30" fmla="*/ 152589 h 4236914"/>
                <a:gd name="connsiteX31" fmla="*/ 2465953 w 4229778"/>
                <a:gd name="connsiteY31" fmla="*/ 152263 h 4236914"/>
                <a:gd name="connsiteX0-1" fmla="*/ 4077146 w 4229778"/>
                <a:gd name="connsiteY0-2" fmla="*/ 2483128 h 4236914"/>
                <a:gd name="connsiteX1-3" fmla="*/ 4229778 w 4229778"/>
                <a:gd name="connsiteY1-4" fmla="*/ 2483128 h 4236914"/>
                <a:gd name="connsiteX2-5" fmla="*/ 4219362 w 4229778"/>
                <a:gd name="connsiteY2-6" fmla="*/ 2551377 h 4236914"/>
                <a:gd name="connsiteX3-7" fmla="*/ 2495141 w 4229778"/>
                <a:gd name="connsiteY3-8" fmla="*/ 4233021 h 4236914"/>
                <a:gd name="connsiteX4-9" fmla="*/ 2465953 w 4229778"/>
                <a:gd name="connsiteY4-10" fmla="*/ 4236914 h 4236914"/>
                <a:gd name="connsiteX5-11" fmla="*/ 2465953 w 4229778"/>
                <a:gd name="connsiteY5-12" fmla="*/ 4084652 h 4236914"/>
                <a:gd name="connsiteX6-13" fmla="*/ 2468402 w 4229778"/>
                <a:gd name="connsiteY6-14" fmla="*/ 4084325 h 4236914"/>
                <a:gd name="connsiteX7-15" fmla="*/ 4071376 w 4229778"/>
                <a:gd name="connsiteY7-16" fmla="*/ 2520934 h 4236914"/>
                <a:gd name="connsiteX8-17" fmla="*/ 4077146 w 4229778"/>
                <a:gd name="connsiteY8-18" fmla="*/ 2483128 h 4236914"/>
                <a:gd name="connsiteX9-19" fmla="*/ 0 w 4229778"/>
                <a:gd name="connsiteY9-20" fmla="*/ 2483128 h 4236914"/>
                <a:gd name="connsiteX10-21" fmla="*/ 152633 w 4229778"/>
                <a:gd name="connsiteY10-22" fmla="*/ 2483128 h 4236914"/>
                <a:gd name="connsiteX11-23" fmla="*/ 1591922 w 4229778"/>
                <a:gd name="connsiteY11-24" fmla="*/ 4046344 h 4236914"/>
                <a:gd name="connsiteX12-25" fmla="*/ 1729353 w 4229778"/>
                <a:gd name="connsiteY12-26" fmla="*/ 4077148 h 4236914"/>
                <a:gd name="connsiteX13-27" fmla="*/ 1729353 w 4229778"/>
                <a:gd name="connsiteY13-28" fmla="*/ 4231837 h 4236914"/>
                <a:gd name="connsiteX14-29" fmla="*/ 1552366 w 4229778"/>
                <a:gd name="connsiteY14-30" fmla="*/ 4192167 h 4236914"/>
                <a:gd name="connsiteX15-31" fmla="*/ 10416 w 4229778"/>
                <a:gd name="connsiteY15-32" fmla="*/ 2551377 h 4236914"/>
                <a:gd name="connsiteX16-33" fmla="*/ 0 w 4229778"/>
                <a:gd name="connsiteY16-34" fmla="*/ 2483128 h 4236914"/>
                <a:gd name="connsiteX17-35" fmla="*/ 1729353 w 4229778"/>
                <a:gd name="connsiteY17-36" fmla="*/ 5078 h 4236914"/>
                <a:gd name="connsiteX18-37" fmla="*/ 1729353 w 4229778"/>
                <a:gd name="connsiteY18-38" fmla="*/ 159767 h 4236914"/>
                <a:gd name="connsiteX19-39" fmla="*/ 1591922 w 4229778"/>
                <a:gd name="connsiteY19-40" fmla="*/ 190570 h 4236914"/>
                <a:gd name="connsiteX20-41" fmla="*/ 158402 w 4229778"/>
                <a:gd name="connsiteY20-42" fmla="*/ 1715980 h 4236914"/>
                <a:gd name="connsiteX21-43" fmla="*/ 153740 w 4229778"/>
                <a:gd name="connsiteY21-44" fmla="*/ 1746528 h 4236914"/>
                <a:gd name="connsiteX22-45" fmla="*/ 1108 w 4229778"/>
                <a:gd name="connsiteY22-46" fmla="*/ 1746528 h 4236914"/>
                <a:gd name="connsiteX23-47" fmla="*/ 10416 w 4229778"/>
                <a:gd name="connsiteY23-48" fmla="*/ 1685537 h 4236914"/>
                <a:gd name="connsiteX24-49" fmla="*/ 1552366 w 4229778"/>
                <a:gd name="connsiteY24-50" fmla="*/ 44747 h 4236914"/>
                <a:gd name="connsiteX25-51" fmla="*/ 1729353 w 4229778"/>
                <a:gd name="connsiteY25-52" fmla="*/ 5078 h 4236914"/>
                <a:gd name="connsiteX26-53" fmla="*/ 2465953 w 4229778"/>
                <a:gd name="connsiteY26-54" fmla="*/ 0 h 4236914"/>
                <a:gd name="connsiteX27-55" fmla="*/ 2495141 w 4229778"/>
                <a:gd name="connsiteY27-56" fmla="*/ 3893 h 4236914"/>
                <a:gd name="connsiteX28-57" fmla="*/ 4219362 w 4229778"/>
                <a:gd name="connsiteY28-58" fmla="*/ 1685537 h 4236914"/>
                <a:gd name="connsiteX29-59" fmla="*/ 4228670 w 4229778"/>
                <a:gd name="connsiteY29-60" fmla="*/ 1746528 h 4236914"/>
                <a:gd name="connsiteX30-61" fmla="*/ 4076038 w 4229778"/>
                <a:gd name="connsiteY30-62" fmla="*/ 1746528 h 4236914"/>
                <a:gd name="connsiteX31-63" fmla="*/ 4071376 w 4229778"/>
                <a:gd name="connsiteY31-64" fmla="*/ 1715980 h 4236914"/>
                <a:gd name="connsiteX32" fmla="*/ 2468402 w 4229778"/>
                <a:gd name="connsiteY32" fmla="*/ 152589 h 4236914"/>
                <a:gd name="connsiteX33" fmla="*/ 2465953 w 4229778"/>
                <a:gd name="connsiteY33" fmla="*/ 152263 h 4236914"/>
                <a:gd name="connsiteX34" fmla="*/ 2465953 w 4229778"/>
                <a:gd name="connsiteY34" fmla="*/ 0 h 4236914"/>
                <a:gd name="connsiteX0-65" fmla="*/ 4077146 w 4229778"/>
                <a:gd name="connsiteY0-66" fmla="*/ 2483128 h 4236914"/>
                <a:gd name="connsiteX1-67" fmla="*/ 4229778 w 4229778"/>
                <a:gd name="connsiteY1-68" fmla="*/ 2483128 h 4236914"/>
                <a:gd name="connsiteX2-69" fmla="*/ 4219362 w 4229778"/>
                <a:gd name="connsiteY2-70" fmla="*/ 2551377 h 4236914"/>
                <a:gd name="connsiteX3-71" fmla="*/ 2495141 w 4229778"/>
                <a:gd name="connsiteY3-72" fmla="*/ 4233021 h 4236914"/>
                <a:gd name="connsiteX4-73" fmla="*/ 2465953 w 4229778"/>
                <a:gd name="connsiteY4-74" fmla="*/ 4236914 h 4236914"/>
                <a:gd name="connsiteX5-75" fmla="*/ 2465953 w 4229778"/>
                <a:gd name="connsiteY5-76" fmla="*/ 4084652 h 4236914"/>
                <a:gd name="connsiteX6-77" fmla="*/ 2468402 w 4229778"/>
                <a:gd name="connsiteY6-78" fmla="*/ 4084325 h 4236914"/>
                <a:gd name="connsiteX7-79" fmla="*/ 4071376 w 4229778"/>
                <a:gd name="connsiteY7-80" fmla="*/ 2520934 h 4236914"/>
                <a:gd name="connsiteX8-81" fmla="*/ 4077146 w 4229778"/>
                <a:gd name="connsiteY8-82" fmla="*/ 2483128 h 4236914"/>
                <a:gd name="connsiteX9-83" fmla="*/ 0 w 4229778"/>
                <a:gd name="connsiteY9-84" fmla="*/ 2483128 h 4236914"/>
                <a:gd name="connsiteX10-85" fmla="*/ 1591922 w 4229778"/>
                <a:gd name="connsiteY10-86" fmla="*/ 4046344 h 4236914"/>
                <a:gd name="connsiteX11-87" fmla="*/ 1729353 w 4229778"/>
                <a:gd name="connsiteY11-88" fmla="*/ 4077148 h 4236914"/>
                <a:gd name="connsiteX12-89" fmla="*/ 1729353 w 4229778"/>
                <a:gd name="connsiteY12-90" fmla="*/ 4231837 h 4236914"/>
                <a:gd name="connsiteX13-91" fmla="*/ 1552366 w 4229778"/>
                <a:gd name="connsiteY13-92" fmla="*/ 4192167 h 4236914"/>
                <a:gd name="connsiteX14-93" fmla="*/ 10416 w 4229778"/>
                <a:gd name="connsiteY14-94" fmla="*/ 2551377 h 4236914"/>
                <a:gd name="connsiteX15-95" fmla="*/ 0 w 4229778"/>
                <a:gd name="connsiteY15-96" fmla="*/ 2483128 h 4236914"/>
                <a:gd name="connsiteX16-97" fmla="*/ 1729353 w 4229778"/>
                <a:gd name="connsiteY16-98" fmla="*/ 5078 h 4236914"/>
                <a:gd name="connsiteX17-99" fmla="*/ 1729353 w 4229778"/>
                <a:gd name="connsiteY17-100" fmla="*/ 159767 h 4236914"/>
                <a:gd name="connsiteX18-101" fmla="*/ 1591922 w 4229778"/>
                <a:gd name="connsiteY18-102" fmla="*/ 190570 h 4236914"/>
                <a:gd name="connsiteX19-103" fmla="*/ 158402 w 4229778"/>
                <a:gd name="connsiteY19-104" fmla="*/ 1715980 h 4236914"/>
                <a:gd name="connsiteX20-105" fmla="*/ 153740 w 4229778"/>
                <a:gd name="connsiteY20-106" fmla="*/ 1746528 h 4236914"/>
                <a:gd name="connsiteX21-107" fmla="*/ 1108 w 4229778"/>
                <a:gd name="connsiteY21-108" fmla="*/ 1746528 h 4236914"/>
                <a:gd name="connsiteX22-109" fmla="*/ 10416 w 4229778"/>
                <a:gd name="connsiteY22-110" fmla="*/ 1685537 h 4236914"/>
                <a:gd name="connsiteX23-111" fmla="*/ 1552366 w 4229778"/>
                <a:gd name="connsiteY23-112" fmla="*/ 44747 h 4236914"/>
                <a:gd name="connsiteX24-113" fmla="*/ 1729353 w 4229778"/>
                <a:gd name="connsiteY24-114" fmla="*/ 5078 h 4236914"/>
                <a:gd name="connsiteX25-115" fmla="*/ 2465953 w 4229778"/>
                <a:gd name="connsiteY25-116" fmla="*/ 0 h 4236914"/>
                <a:gd name="connsiteX26-117" fmla="*/ 2495141 w 4229778"/>
                <a:gd name="connsiteY26-118" fmla="*/ 3893 h 4236914"/>
                <a:gd name="connsiteX27-119" fmla="*/ 4219362 w 4229778"/>
                <a:gd name="connsiteY27-120" fmla="*/ 1685537 h 4236914"/>
                <a:gd name="connsiteX28-121" fmla="*/ 4228670 w 4229778"/>
                <a:gd name="connsiteY28-122" fmla="*/ 1746528 h 4236914"/>
                <a:gd name="connsiteX29-123" fmla="*/ 4076038 w 4229778"/>
                <a:gd name="connsiteY29-124" fmla="*/ 1746528 h 4236914"/>
                <a:gd name="connsiteX30-125" fmla="*/ 4071376 w 4229778"/>
                <a:gd name="connsiteY30-126" fmla="*/ 1715980 h 4236914"/>
                <a:gd name="connsiteX31-127" fmla="*/ 2468402 w 4229778"/>
                <a:gd name="connsiteY31-128" fmla="*/ 152589 h 4236914"/>
                <a:gd name="connsiteX32-129" fmla="*/ 2465953 w 4229778"/>
                <a:gd name="connsiteY32-130" fmla="*/ 152263 h 4236914"/>
                <a:gd name="connsiteX33-131" fmla="*/ 2465953 w 4229778"/>
                <a:gd name="connsiteY33-132" fmla="*/ 0 h 4236914"/>
                <a:gd name="connsiteX0-133" fmla="*/ 4076038 w 4228670"/>
                <a:gd name="connsiteY0-134" fmla="*/ 2483128 h 4236914"/>
                <a:gd name="connsiteX1-135" fmla="*/ 4228670 w 4228670"/>
                <a:gd name="connsiteY1-136" fmla="*/ 2483128 h 4236914"/>
                <a:gd name="connsiteX2-137" fmla="*/ 4218254 w 4228670"/>
                <a:gd name="connsiteY2-138" fmla="*/ 2551377 h 4236914"/>
                <a:gd name="connsiteX3-139" fmla="*/ 2494033 w 4228670"/>
                <a:gd name="connsiteY3-140" fmla="*/ 4233021 h 4236914"/>
                <a:gd name="connsiteX4-141" fmla="*/ 2464845 w 4228670"/>
                <a:gd name="connsiteY4-142" fmla="*/ 4236914 h 4236914"/>
                <a:gd name="connsiteX5-143" fmla="*/ 2464845 w 4228670"/>
                <a:gd name="connsiteY5-144" fmla="*/ 4084652 h 4236914"/>
                <a:gd name="connsiteX6-145" fmla="*/ 2467294 w 4228670"/>
                <a:gd name="connsiteY6-146" fmla="*/ 4084325 h 4236914"/>
                <a:gd name="connsiteX7-147" fmla="*/ 4070268 w 4228670"/>
                <a:gd name="connsiteY7-148" fmla="*/ 2520934 h 4236914"/>
                <a:gd name="connsiteX8-149" fmla="*/ 4076038 w 4228670"/>
                <a:gd name="connsiteY8-150" fmla="*/ 2483128 h 4236914"/>
                <a:gd name="connsiteX9-151" fmla="*/ 9308 w 4228670"/>
                <a:gd name="connsiteY9-152" fmla="*/ 2551377 h 4236914"/>
                <a:gd name="connsiteX10-153" fmla="*/ 1590814 w 4228670"/>
                <a:gd name="connsiteY10-154" fmla="*/ 4046344 h 4236914"/>
                <a:gd name="connsiteX11-155" fmla="*/ 1728245 w 4228670"/>
                <a:gd name="connsiteY11-156" fmla="*/ 4077148 h 4236914"/>
                <a:gd name="connsiteX12-157" fmla="*/ 1728245 w 4228670"/>
                <a:gd name="connsiteY12-158" fmla="*/ 4231837 h 4236914"/>
                <a:gd name="connsiteX13-159" fmla="*/ 1551258 w 4228670"/>
                <a:gd name="connsiteY13-160" fmla="*/ 4192167 h 4236914"/>
                <a:gd name="connsiteX14-161" fmla="*/ 9308 w 4228670"/>
                <a:gd name="connsiteY14-162" fmla="*/ 2551377 h 4236914"/>
                <a:gd name="connsiteX15-163" fmla="*/ 1728245 w 4228670"/>
                <a:gd name="connsiteY15-164" fmla="*/ 5078 h 4236914"/>
                <a:gd name="connsiteX16-165" fmla="*/ 1728245 w 4228670"/>
                <a:gd name="connsiteY16-166" fmla="*/ 159767 h 4236914"/>
                <a:gd name="connsiteX17-167" fmla="*/ 1590814 w 4228670"/>
                <a:gd name="connsiteY17-168" fmla="*/ 190570 h 4236914"/>
                <a:gd name="connsiteX18-169" fmla="*/ 157294 w 4228670"/>
                <a:gd name="connsiteY18-170" fmla="*/ 1715980 h 4236914"/>
                <a:gd name="connsiteX19-171" fmla="*/ 152632 w 4228670"/>
                <a:gd name="connsiteY19-172" fmla="*/ 1746528 h 4236914"/>
                <a:gd name="connsiteX20-173" fmla="*/ 0 w 4228670"/>
                <a:gd name="connsiteY20-174" fmla="*/ 1746528 h 4236914"/>
                <a:gd name="connsiteX21-175" fmla="*/ 9308 w 4228670"/>
                <a:gd name="connsiteY21-176" fmla="*/ 1685537 h 4236914"/>
                <a:gd name="connsiteX22-177" fmla="*/ 1551258 w 4228670"/>
                <a:gd name="connsiteY22-178" fmla="*/ 44747 h 4236914"/>
                <a:gd name="connsiteX23-179" fmla="*/ 1728245 w 4228670"/>
                <a:gd name="connsiteY23-180" fmla="*/ 5078 h 4236914"/>
                <a:gd name="connsiteX24-181" fmla="*/ 2464845 w 4228670"/>
                <a:gd name="connsiteY24-182" fmla="*/ 0 h 4236914"/>
                <a:gd name="connsiteX25-183" fmla="*/ 2494033 w 4228670"/>
                <a:gd name="connsiteY25-184" fmla="*/ 3893 h 4236914"/>
                <a:gd name="connsiteX26-185" fmla="*/ 4218254 w 4228670"/>
                <a:gd name="connsiteY26-186" fmla="*/ 1685537 h 4236914"/>
                <a:gd name="connsiteX27-187" fmla="*/ 4227562 w 4228670"/>
                <a:gd name="connsiteY27-188" fmla="*/ 1746528 h 4236914"/>
                <a:gd name="connsiteX28-189" fmla="*/ 4074930 w 4228670"/>
                <a:gd name="connsiteY28-190" fmla="*/ 1746528 h 4236914"/>
                <a:gd name="connsiteX29-191" fmla="*/ 4070268 w 4228670"/>
                <a:gd name="connsiteY29-192" fmla="*/ 1715980 h 4236914"/>
                <a:gd name="connsiteX30-193" fmla="*/ 2467294 w 4228670"/>
                <a:gd name="connsiteY30-194" fmla="*/ 152589 h 4236914"/>
                <a:gd name="connsiteX31-195" fmla="*/ 2464845 w 4228670"/>
                <a:gd name="connsiteY31-196" fmla="*/ 152263 h 4236914"/>
                <a:gd name="connsiteX32-197" fmla="*/ 2464845 w 4228670"/>
                <a:gd name="connsiteY32-198" fmla="*/ 0 h 4236914"/>
                <a:gd name="connsiteX0-199" fmla="*/ 4076038 w 4228670"/>
                <a:gd name="connsiteY0-200" fmla="*/ 2483128 h 4236914"/>
                <a:gd name="connsiteX1-201" fmla="*/ 4228670 w 4228670"/>
                <a:gd name="connsiteY1-202" fmla="*/ 2483128 h 4236914"/>
                <a:gd name="connsiteX2-203" fmla="*/ 4218254 w 4228670"/>
                <a:gd name="connsiteY2-204" fmla="*/ 2551377 h 4236914"/>
                <a:gd name="connsiteX3-205" fmla="*/ 2494033 w 4228670"/>
                <a:gd name="connsiteY3-206" fmla="*/ 4233021 h 4236914"/>
                <a:gd name="connsiteX4-207" fmla="*/ 2464845 w 4228670"/>
                <a:gd name="connsiteY4-208" fmla="*/ 4236914 h 4236914"/>
                <a:gd name="connsiteX5-209" fmla="*/ 2464845 w 4228670"/>
                <a:gd name="connsiteY5-210" fmla="*/ 4084652 h 4236914"/>
                <a:gd name="connsiteX6-211" fmla="*/ 2467294 w 4228670"/>
                <a:gd name="connsiteY6-212" fmla="*/ 4084325 h 4236914"/>
                <a:gd name="connsiteX7-213" fmla="*/ 4070268 w 4228670"/>
                <a:gd name="connsiteY7-214" fmla="*/ 2520934 h 4236914"/>
                <a:gd name="connsiteX8-215" fmla="*/ 4076038 w 4228670"/>
                <a:gd name="connsiteY8-216" fmla="*/ 2483128 h 4236914"/>
                <a:gd name="connsiteX9-217" fmla="*/ 1551258 w 4228670"/>
                <a:gd name="connsiteY9-218" fmla="*/ 4192167 h 4236914"/>
                <a:gd name="connsiteX10-219" fmla="*/ 1590814 w 4228670"/>
                <a:gd name="connsiteY10-220" fmla="*/ 4046344 h 4236914"/>
                <a:gd name="connsiteX11-221" fmla="*/ 1728245 w 4228670"/>
                <a:gd name="connsiteY11-222" fmla="*/ 4077148 h 4236914"/>
                <a:gd name="connsiteX12-223" fmla="*/ 1728245 w 4228670"/>
                <a:gd name="connsiteY12-224" fmla="*/ 4231837 h 4236914"/>
                <a:gd name="connsiteX13-225" fmla="*/ 1551258 w 4228670"/>
                <a:gd name="connsiteY13-226" fmla="*/ 4192167 h 4236914"/>
                <a:gd name="connsiteX14-227" fmla="*/ 1728245 w 4228670"/>
                <a:gd name="connsiteY14-228" fmla="*/ 5078 h 4236914"/>
                <a:gd name="connsiteX15-229" fmla="*/ 1728245 w 4228670"/>
                <a:gd name="connsiteY15-230" fmla="*/ 159767 h 4236914"/>
                <a:gd name="connsiteX16-231" fmla="*/ 1590814 w 4228670"/>
                <a:gd name="connsiteY16-232" fmla="*/ 190570 h 4236914"/>
                <a:gd name="connsiteX17-233" fmla="*/ 157294 w 4228670"/>
                <a:gd name="connsiteY17-234" fmla="*/ 1715980 h 4236914"/>
                <a:gd name="connsiteX18-235" fmla="*/ 152632 w 4228670"/>
                <a:gd name="connsiteY18-236" fmla="*/ 1746528 h 4236914"/>
                <a:gd name="connsiteX19-237" fmla="*/ 0 w 4228670"/>
                <a:gd name="connsiteY19-238" fmla="*/ 1746528 h 4236914"/>
                <a:gd name="connsiteX20-239" fmla="*/ 9308 w 4228670"/>
                <a:gd name="connsiteY20-240" fmla="*/ 1685537 h 4236914"/>
                <a:gd name="connsiteX21-241" fmla="*/ 1551258 w 4228670"/>
                <a:gd name="connsiteY21-242" fmla="*/ 44747 h 4236914"/>
                <a:gd name="connsiteX22-243" fmla="*/ 1728245 w 4228670"/>
                <a:gd name="connsiteY22-244" fmla="*/ 5078 h 4236914"/>
                <a:gd name="connsiteX23-245" fmla="*/ 2464845 w 4228670"/>
                <a:gd name="connsiteY23-246" fmla="*/ 0 h 4236914"/>
                <a:gd name="connsiteX24-247" fmla="*/ 2494033 w 4228670"/>
                <a:gd name="connsiteY24-248" fmla="*/ 3893 h 4236914"/>
                <a:gd name="connsiteX25-249" fmla="*/ 4218254 w 4228670"/>
                <a:gd name="connsiteY25-250" fmla="*/ 1685537 h 4236914"/>
                <a:gd name="connsiteX26-251" fmla="*/ 4227562 w 4228670"/>
                <a:gd name="connsiteY26-252" fmla="*/ 1746528 h 4236914"/>
                <a:gd name="connsiteX27-253" fmla="*/ 4074930 w 4228670"/>
                <a:gd name="connsiteY27-254" fmla="*/ 1746528 h 4236914"/>
                <a:gd name="connsiteX28-255" fmla="*/ 4070268 w 4228670"/>
                <a:gd name="connsiteY28-256" fmla="*/ 1715980 h 4236914"/>
                <a:gd name="connsiteX29-257" fmla="*/ 2467294 w 4228670"/>
                <a:gd name="connsiteY29-258" fmla="*/ 152589 h 4236914"/>
                <a:gd name="connsiteX30-259" fmla="*/ 2464845 w 4228670"/>
                <a:gd name="connsiteY30-260" fmla="*/ 152263 h 4236914"/>
                <a:gd name="connsiteX31-261" fmla="*/ 2464845 w 4228670"/>
                <a:gd name="connsiteY31-262" fmla="*/ 0 h 4236914"/>
                <a:gd name="connsiteX0-263" fmla="*/ 4076038 w 4228670"/>
                <a:gd name="connsiteY0-264" fmla="*/ 2483128 h 4236914"/>
                <a:gd name="connsiteX1-265" fmla="*/ 4228670 w 4228670"/>
                <a:gd name="connsiteY1-266" fmla="*/ 2483128 h 4236914"/>
                <a:gd name="connsiteX2-267" fmla="*/ 4218254 w 4228670"/>
                <a:gd name="connsiteY2-268" fmla="*/ 2551377 h 4236914"/>
                <a:gd name="connsiteX3-269" fmla="*/ 2494033 w 4228670"/>
                <a:gd name="connsiteY3-270" fmla="*/ 4233021 h 4236914"/>
                <a:gd name="connsiteX4-271" fmla="*/ 2464845 w 4228670"/>
                <a:gd name="connsiteY4-272" fmla="*/ 4236914 h 4236914"/>
                <a:gd name="connsiteX5-273" fmla="*/ 2464845 w 4228670"/>
                <a:gd name="connsiteY5-274" fmla="*/ 4084652 h 4236914"/>
                <a:gd name="connsiteX6-275" fmla="*/ 2467294 w 4228670"/>
                <a:gd name="connsiteY6-276" fmla="*/ 4084325 h 4236914"/>
                <a:gd name="connsiteX7-277" fmla="*/ 4070268 w 4228670"/>
                <a:gd name="connsiteY7-278" fmla="*/ 2520934 h 4236914"/>
                <a:gd name="connsiteX8-279" fmla="*/ 4076038 w 4228670"/>
                <a:gd name="connsiteY8-280" fmla="*/ 2483128 h 4236914"/>
                <a:gd name="connsiteX9-281" fmla="*/ 1551258 w 4228670"/>
                <a:gd name="connsiteY9-282" fmla="*/ 4192167 h 4236914"/>
                <a:gd name="connsiteX10-283" fmla="*/ 1728245 w 4228670"/>
                <a:gd name="connsiteY10-284" fmla="*/ 4077148 h 4236914"/>
                <a:gd name="connsiteX11-285" fmla="*/ 1728245 w 4228670"/>
                <a:gd name="connsiteY11-286" fmla="*/ 4231837 h 4236914"/>
                <a:gd name="connsiteX12-287" fmla="*/ 1551258 w 4228670"/>
                <a:gd name="connsiteY12-288" fmla="*/ 4192167 h 4236914"/>
                <a:gd name="connsiteX13-289" fmla="*/ 1728245 w 4228670"/>
                <a:gd name="connsiteY13-290" fmla="*/ 5078 h 4236914"/>
                <a:gd name="connsiteX14-291" fmla="*/ 1728245 w 4228670"/>
                <a:gd name="connsiteY14-292" fmla="*/ 159767 h 4236914"/>
                <a:gd name="connsiteX15-293" fmla="*/ 1590814 w 4228670"/>
                <a:gd name="connsiteY15-294" fmla="*/ 190570 h 4236914"/>
                <a:gd name="connsiteX16-295" fmla="*/ 157294 w 4228670"/>
                <a:gd name="connsiteY16-296" fmla="*/ 1715980 h 4236914"/>
                <a:gd name="connsiteX17-297" fmla="*/ 152632 w 4228670"/>
                <a:gd name="connsiteY17-298" fmla="*/ 1746528 h 4236914"/>
                <a:gd name="connsiteX18-299" fmla="*/ 0 w 4228670"/>
                <a:gd name="connsiteY18-300" fmla="*/ 1746528 h 4236914"/>
                <a:gd name="connsiteX19-301" fmla="*/ 9308 w 4228670"/>
                <a:gd name="connsiteY19-302" fmla="*/ 1685537 h 4236914"/>
                <a:gd name="connsiteX20-303" fmla="*/ 1551258 w 4228670"/>
                <a:gd name="connsiteY20-304" fmla="*/ 44747 h 4236914"/>
                <a:gd name="connsiteX21-305" fmla="*/ 1728245 w 4228670"/>
                <a:gd name="connsiteY21-306" fmla="*/ 5078 h 4236914"/>
                <a:gd name="connsiteX22-307" fmla="*/ 2464845 w 4228670"/>
                <a:gd name="connsiteY22-308" fmla="*/ 0 h 4236914"/>
                <a:gd name="connsiteX23-309" fmla="*/ 2494033 w 4228670"/>
                <a:gd name="connsiteY23-310" fmla="*/ 3893 h 4236914"/>
                <a:gd name="connsiteX24-311" fmla="*/ 4218254 w 4228670"/>
                <a:gd name="connsiteY24-312" fmla="*/ 1685537 h 4236914"/>
                <a:gd name="connsiteX25-313" fmla="*/ 4227562 w 4228670"/>
                <a:gd name="connsiteY25-314" fmla="*/ 1746528 h 4236914"/>
                <a:gd name="connsiteX26-315" fmla="*/ 4074930 w 4228670"/>
                <a:gd name="connsiteY26-316" fmla="*/ 1746528 h 4236914"/>
                <a:gd name="connsiteX27-317" fmla="*/ 4070268 w 4228670"/>
                <a:gd name="connsiteY27-318" fmla="*/ 1715980 h 4236914"/>
                <a:gd name="connsiteX28-319" fmla="*/ 2467294 w 4228670"/>
                <a:gd name="connsiteY28-320" fmla="*/ 152589 h 4236914"/>
                <a:gd name="connsiteX29-321" fmla="*/ 2464845 w 4228670"/>
                <a:gd name="connsiteY29-322" fmla="*/ 152263 h 4236914"/>
                <a:gd name="connsiteX30-323" fmla="*/ 2464845 w 4228670"/>
                <a:gd name="connsiteY30-324" fmla="*/ 0 h 4236914"/>
                <a:gd name="connsiteX0-325" fmla="*/ 4076038 w 4228670"/>
                <a:gd name="connsiteY0-326" fmla="*/ 2483128 h 4236914"/>
                <a:gd name="connsiteX1-327" fmla="*/ 4228670 w 4228670"/>
                <a:gd name="connsiteY1-328" fmla="*/ 2483128 h 4236914"/>
                <a:gd name="connsiteX2-329" fmla="*/ 4218254 w 4228670"/>
                <a:gd name="connsiteY2-330" fmla="*/ 2551377 h 4236914"/>
                <a:gd name="connsiteX3-331" fmla="*/ 2494033 w 4228670"/>
                <a:gd name="connsiteY3-332" fmla="*/ 4233021 h 4236914"/>
                <a:gd name="connsiteX4-333" fmla="*/ 2464845 w 4228670"/>
                <a:gd name="connsiteY4-334" fmla="*/ 4236914 h 4236914"/>
                <a:gd name="connsiteX5-335" fmla="*/ 2464845 w 4228670"/>
                <a:gd name="connsiteY5-336" fmla="*/ 4084652 h 4236914"/>
                <a:gd name="connsiteX6-337" fmla="*/ 2467294 w 4228670"/>
                <a:gd name="connsiteY6-338" fmla="*/ 4084325 h 4236914"/>
                <a:gd name="connsiteX7-339" fmla="*/ 4070268 w 4228670"/>
                <a:gd name="connsiteY7-340" fmla="*/ 2520934 h 4236914"/>
                <a:gd name="connsiteX8-341" fmla="*/ 4076038 w 4228670"/>
                <a:gd name="connsiteY8-342" fmla="*/ 2483128 h 4236914"/>
                <a:gd name="connsiteX9-343" fmla="*/ 1551258 w 4228670"/>
                <a:gd name="connsiteY9-344" fmla="*/ 4192167 h 4236914"/>
                <a:gd name="connsiteX10-345" fmla="*/ 1728245 w 4228670"/>
                <a:gd name="connsiteY10-346" fmla="*/ 4231837 h 4236914"/>
                <a:gd name="connsiteX11-347" fmla="*/ 1551258 w 4228670"/>
                <a:gd name="connsiteY11-348" fmla="*/ 4192167 h 4236914"/>
                <a:gd name="connsiteX12-349" fmla="*/ 1728245 w 4228670"/>
                <a:gd name="connsiteY12-350" fmla="*/ 5078 h 4236914"/>
                <a:gd name="connsiteX13-351" fmla="*/ 1728245 w 4228670"/>
                <a:gd name="connsiteY13-352" fmla="*/ 159767 h 4236914"/>
                <a:gd name="connsiteX14-353" fmla="*/ 1590814 w 4228670"/>
                <a:gd name="connsiteY14-354" fmla="*/ 190570 h 4236914"/>
                <a:gd name="connsiteX15-355" fmla="*/ 157294 w 4228670"/>
                <a:gd name="connsiteY15-356" fmla="*/ 1715980 h 4236914"/>
                <a:gd name="connsiteX16-357" fmla="*/ 152632 w 4228670"/>
                <a:gd name="connsiteY16-358" fmla="*/ 1746528 h 4236914"/>
                <a:gd name="connsiteX17-359" fmla="*/ 0 w 4228670"/>
                <a:gd name="connsiteY17-360" fmla="*/ 1746528 h 4236914"/>
                <a:gd name="connsiteX18-361" fmla="*/ 9308 w 4228670"/>
                <a:gd name="connsiteY18-362" fmla="*/ 1685537 h 4236914"/>
                <a:gd name="connsiteX19-363" fmla="*/ 1551258 w 4228670"/>
                <a:gd name="connsiteY19-364" fmla="*/ 44747 h 4236914"/>
                <a:gd name="connsiteX20-365" fmla="*/ 1728245 w 4228670"/>
                <a:gd name="connsiteY20-366" fmla="*/ 5078 h 4236914"/>
                <a:gd name="connsiteX21-367" fmla="*/ 2464845 w 4228670"/>
                <a:gd name="connsiteY21-368" fmla="*/ 0 h 4236914"/>
                <a:gd name="connsiteX22-369" fmla="*/ 2494033 w 4228670"/>
                <a:gd name="connsiteY22-370" fmla="*/ 3893 h 4236914"/>
                <a:gd name="connsiteX23-371" fmla="*/ 4218254 w 4228670"/>
                <a:gd name="connsiteY23-372" fmla="*/ 1685537 h 4236914"/>
                <a:gd name="connsiteX24-373" fmla="*/ 4227562 w 4228670"/>
                <a:gd name="connsiteY24-374" fmla="*/ 1746528 h 4236914"/>
                <a:gd name="connsiteX25-375" fmla="*/ 4074930 w 4228670"/>
                <a:gd name="connsiteY25-376" fmla="*/ 1746528 h 4236914"/>
                <a:gd name="connsiteX26-377" fmla="*/ 4070268 w 4228670"/>
                <a:gd name="connsiteY26-378" fmla="*/ 1715980 h 4236914"/>
                <a:gd name="connsiteX27-379" fmla="*/ 2467294 w 4228670"/>
                <a:gd name="connsiteY27-380" fmla="*/ 152589 h 4236914"/>
                <a:gd name="connsiteX28-381" fmla="*/ 2464845 w 4228670"/>
                <a:gd name="connsiteY28-382" fmla="*/ 152263 h 4236914"/>
                <a:gd name="connsiteX29-383" fmla="*/ 2464845 w 4228670"/>
                <a:gd name="connsiteY29-384" fmla="*/ 0 h 4236914"/>
                <a:gd name="connsiteX0-385" fmla="*/ 4076038 w 4228670"/>
                <a:gd name="connsiteY0-386" fmla="*/ 2483128 h 4236914"/>
                <a:gd name="connsiteX1-387" fmla="*/ 4228670 w 4228670"/>
                <a:gd name="connsiteY1-388" fmla="*/ 2483128 h 4236914"/>
                <a:gd name="connsiteX2-389" fmla="*/ 4218254 w 4228670"/>
                <a:gd name="connsiteY2-390" fmla="*/ 2551377 h 4236914"/>
                <a:gd name="connsiteX3-391" fmla="*/ 2494033 w 4228670"/>
                <a:gd name="connsiteY3-392" fmla="*/ 4233021 h 4236914"/>
                <a:gd name="connsiteX4-393" fmla="*/ 2464845 w 4228670"/>
                <a:gd name="connsiteY4-394" fmla="*/ 4236914 h 4236914"/>
                <a:gd name="connsiteX5-395" fmla="*/ 2464845 w 4228670"/>
                <a:gd name="connsiteY5-396" fmla="*/ 4084652 h 4236914"/>
                <a:gd name="connsiteX6-397" fmla="*/ 2467294 w 4228670"/>
                <a:gd name="connsiteY6-398" fmla="*/ 4084325 h 4236914"/>
                <a:gd name="connsiteX7-399" fmla="*/ 4070268 w 4228670"/>
                <a:gd name="connsiteY7-400" fmla="*/ 2520934 h 4236914"/>
                <a:gd name="connsiteX8-401" fmla="*/ 4076038 w 4228670"/>
                <a:gd name="connsiteY8-402" fmla="*/ 2483128 h 4236914"/>
                <a:gd name="connsiteX9-403" fmla="*/ 1728245 w 4228670"/>
                <a:gd name="connsiteY9-404" fmla="*/ 5078 h 4236914"/>
                <a:gd name="connsiteX10-405" fmla="*/ 1728245 w 4228670"/>
                <a:gd name="connsiteY10-406" fmla="*/ 159767 h 4236914"/>
                <a:gd name="connsiteX11-407" fmla="*/ 1590814 w 4228670"/>
                <a:gd name="connsiteY11-408" fmla="*/ 190570 h 4236914"/>
                <a:gd name="connsiteX12-409" fmla="*/ 157294 w 4228670"/>
                <a:gd name="connsiteY12-410" fmla="*/ 1715980 h 4236914"/>
                <a:gd name="connsiteX13-411" fmla="*/ 152632 w 4228670"/>
                <a:gd name="connsiteY13-412" fmla="*/ 1746528 h 4236914"/>
                <a:gd name="connsiteX14-413" fmla="*/ 0 w 4228670"/>
                <a:gd name="connsiteY14-414" fmla="*/ 1746528 h 4236914"/>
                <a:gd name="connsiteX15-415" fmla="*/ 9308 w 4228670"/>
                <a:gd name="connsiteY15-416" fmla="*/ 1685537 h 4236914"/>
                <a:gd name="connsiteX16-417" fmla="*/ 1551258 w 4228670"/>
                <a:gd name="connsiteY16-418" fmla="*/ 44747 h 4236914"/>
                <a:gd name="connsiteX17-419" fmla="*/ 1728245 w 4228670"/>
                <a:gd name="connsiteY17-420" fmla="*/ 5078 h 4236914"/>
                <a:gd name="connsiteX18-421" fmla="*/ 2464845 w 4228670"/>
                <a:gd name="connsiteY18-422" fmla="*/ 0 h 4236914"/>
                <a:gd name="connsiteX19-423" fmla="*/ 2494033 w 4228670"/>
                <a:gd name="connsiteY19-424" fmla="*/ 3893 h 4236914"/>
                <a:gd name="connsiteX20-425" fmla="*/ 4218254 w 4228670"/>
                <a:gd name="connsiteY20-426" fmla="*/ 1685537 h 4236914"/>
                <a:gd name="connsiteX21-427" fmla="*/ 4227562 w 4228670"/>
                <a:gd name="connsiteY21-428" fmla="*/ 1746528 h 4236914"/>
                <a:gd name="connsiteX22-429" fmla="*/ 4074930 w 4228670"/>
                <a:gd name="connsiteY22-430" fmla="*/ 1746528 h 4236914"/>
                <a:gd name="connsiteX23-431" fmla="*/ 4070268 w 4228670"/>
                <a:gd name="connsiteY23-432" fmla="*/ 1715980 h 4236914"/>
                <a:gd name="connsiteX24-433" fmla="*/ 2467294 w 4228670"/>
                <a:gd name="connsiteY24-434" fmla="*/ 152589 h 4236914"/>
                <a:gd name="connsiteX25-435" fmla="*/ 2464845 w 4228670"/>
                <a:gd name="connsiteY25-436" fmla="*/ 152263 h 4236914"/>
                <a:gd name="connsiteX26-437" fmla="*/ 2464845 w 4228670"/>
                <a:gd name="connsiteY26-438" fmla="*/ 0 h 4236914"/>
                <a:gd name="connsiteX0-439" fmla="*/ 4076038 w 4228670"/>
                <a:gd name="connsiteY0-440" fmla="*/ 2483128 h 4236914"/>
                <a:gd name="connsiteX1-441" fmla="*/ 4228670 w 4228670"/>
                <a:gd name="connsiteY1-442" fmla="*/ 2483128 h 4236914"/>
                <a:gd name="connsiteX2-443" fmla="*/ 4218254 w 4228670"/>
                <a:gd name="connsiteY2-444" fmla="*/ 2551377 h 4236914"/>
                <a:gd name="connsiteX3-445" fmla="*/ 2494033 w 4228670"/>
                <a:gd name="connsiteY3-446" fmla="*/ 4233021 h 4236914"/>
                <a:gd name="connsiteX4-447" fmla="*/ 2464845 w 4228670"/>
                <a:gd name="connsiteY4-448" fmla="*/ 4236914 h 4236914"/>
                <a:gd name="connsiteX5-449" fmla="*/ 2464845 w 4228670"/>
                <a:gd name="connsiteY5-450" fmla="*/ 4084652 h 4236914"/>
                <a:gd name="connsiteX6-451" fmla="*/ 4070268 w 4228670"/>
                <a:gd name="connsiteY6-452" fmla="*/ 2520934 h 4236914"/>
                <a:gd name="connsiteX7-453" fmla="*/ 4076038 w 4228670"/>
                <a:gd name="connsiteY7-454" fmla="*/ 2483128 h 4236914"/>
                <a:gd name="connsiteX8-455" fmla="*/ 1728245 w 4228670"/>
                <a:gd name="connsiteY8-456" fmla="*/ 5078 h 4236914"/>
                <a:gd name="connsiteX9-457" fmla="*/ 1728245 w 4228670"/>
                <a:gd name="connsiteY9-458" fmla="*/ 159767 h 4236914"/>
                <a:gd name="connsiteX10-459" fmla="*/ 1590814 w 4228670"/>
                <a:gd name="connsiteY10-460" fmla="*/ 190570 h 4236914"/>
                <a:gd name="connsiteX11-461" fmla="*/ 157294 w 4228670"/>
                <a:gd name="connsiteY11-462" fmla="*/ 1715980 h 4236914"/>
                <a:gd name="connsiteX12-463" fmla="*/ 152632 w 4228670"/>
                <a:gd name="connsiteY12-464" fmla="*/ 1746528 h 4236914"/>
                <a:gd name="connsiteX13-465" fmla="*/ 0 w 4228670"/>
                <a:gd name="connsiteY13-466" fmla="*/ 1746528 h 4236914"/>
                <a:gd name="connsiteX14-467" fmla="*/ 9308 w 4228670"/>
                <a:gd name="connsiteY14-468" fmla="*/ 1685537 h 4236914"/>
                <a:gd name="connsiteX15-469" fmla="*/ 1551258 w 4228670"/>
                <a:gd name="connsiteY15-470" fmla="*/ 44747 h 4236914"/>
                <a:gd name="connsiteX16-471" fmla="*/ 1728245 w 4228670"/>
                <a:gd name="connsiteY16-472" fmla="*/ 5078 h 4236914"/>
                <a:gd name="connsiteX17-473" fmla="*/ 2464845 w 4228670"/>
                <a:gd name="connsiteY17-474" fmla="*/ 0 h 4236914"/>
                <a:gd name="connsiteX18-475" fmla="*/ 2494033 w 4228670"/>
                <a:gd name="connsiteY18-476" fmla="*/ 3893 h 4236914"/>
                <a:gd name="connsiteX19-477" fmla="*/ 4218254 w 4228670"/>
                <a:gd name="connsiteY19-478" fmla="*/ 1685537 h 4236914"/>
                <a:gd name="connsiteX20-479" fmla="*/ 4227562 w 4228670"/>
                <a:gd name="connsiteY20-480" fmla="*/ 1746528 h 4236914"/>
                <a:gd name="connsiteX21-481" fmla="*/ 4074930 w 4228670"/>
                <a:gd name="connsiteY21-482" fmla="*/ 1746528 h 4236914"/>
                <a:gd name="connsiteX22-483" fmla="*/ 4070268 w 4228670"/>
                <a:gd name="connsiteY22-484" fmla="*/ 1715980 h 4236914"/>
                <a:gd name="connsiteX23-485" fmla="*/ 2467294 w 4228670"/>
                <a:gd name="connsiteY23-486" fmla="*/ 152589 h 4236914"/>
                <a:gd name="connsiteX24-487" fmla="*/ 2464845 w 4228670"/>
                <a:gd name="connsiteY24-488" fmla="*/ 152263 h 4236914"/>
                <a:gd name="connsiteX25-489" fmla="*/ 2464845 w 4228670"/>
                <a:gd name="connsiteY25-490" fmla="*/ 0 h 4236914"/>
                <a:gd name="connsiteX0-491" fmla="*/ 4076038 w 4228670"/>
                <a:gd name="connsiteY0-492" fmla="*/ 2483128 h 4236914"/>
                <a:gd name="connsiteX1-493" fmla="*/ 4228670 w 4228670"/>
                <a:gd name="connsiteY1-494" fmla="*/ 2483128 h 4236914"/>
                <a:gd name="connsiteX2-495" fmla="*/ 4218254 w 4228670"/>
                <a:gd name="connsiteY2-496" fmla="*/ 2551377 h 4236914"/>
                <a:gd name="connsiteX3-497" fmla="*/ 2494033 w 4228670"/>
                <a:gd name="connsiteY3-498" fmla="*/ 4233021 h 4236914"/>
                <a:gd name="connsiteX4-499" fmla="*/ 2464845 w 4228670"/>
                <a:gd name="connsiteY4-500" fmla="*/ 4236914 h 4236914"/>
                <a:gd name="connsiteX5-501" fmla="*/ 4070268 w 4228670"/>
                <a:gd name="connsiteY5-502" fmla="*/ 2520934 h 4236914"/>
                <a:gd name="connsiteX6-503" fmla="*/ 4076038 w 4228670"/>
                <a:gd name="connsiteY6-504" fmla="*/ 2483128 h 4236914"/>
                <a:gd name="connsiteX7-505" fmla="*/ 1728245 w 4228670"/>
                <a:gd name="connsiteY7-506" fmla="*/ 5078 h 4236914"/>
                <a:gd name="connsiteX8-507" fmla="*/ 1728245 w 4228670"/>
                <a:gd name="connsiteY8-508" fmla="*/ 159767 h 4236914"/>
                <a:gd name="connsiteX9-509" fmla="*/ 1590814 w 4228670"/>
                <a:gd name="connsiteY9-510" fmla="*/ 190570 h 4236914"/>
                <a:gd name="connsiteX10-511" fmla="*/ 157294 w 4228670"/>
                <a:gd name="connsiteY10-512" fmla="*/ 1715980 h 4236914"/>
                <a:gd name="connsiteX11-513" fmla="*/ 152632 w 4228670"/>
                <a:gd name="connsiteY11-514" fmla="*/ 1746528 h 4236914"/>
                <a:gd name="connsiteX12-515" fmla="*/ 0 w 4228670"/>
                <a:gd name="connsiteY12-516" fmla="*/ 1746528 h 4236914"/>
                <a:gd name="connsiteX13-517" fmla="*/ 9308 w 4228670"/>
                <a:gd name="connsiteY13-518" fmla="*/ 1685537 h 4236914"/>
                <a:gd name="connsiteX14-519" fmla="*/ 1551258 w 4228670"/>
                <a:gd name="connsiteY14-520" fmla="*/ 44747 h 4236914"/>
                <a:gd name="connsiteX15-521" fmla="*/ 1728245 w 4228670"/>
                <a:gd name="connsiteY15-522" fmla="*/ 5078 h 4236914"/>
                <a:gd name="connsiteX16-523" fmla="*/ 2464845 w 4228670"/>
                <a:gd name="connsiteY16-524" fmla="*/ 0 h 4236914"/>
                <a:gd name="connsiteX17-525" fmla="*/ 2494033 w 4228670"/>
                <a:gd name="connsiteY17-526" fmla="*/ 3893 h 4236914"/>
                <a:gd name="connsiteX18-527" fmla="*/ 4218254 w 4228670"/>
                <a:gd name="connsiteY18-528" fmla="*/ 1685537 h 4236914"/>
                <a:gd name="connsiteX19-529" fmla="*/ 4227562 w 4228670"/>
                <a:gd name="connsiteY19-530" fmla="*/ 1746528 h 4236914"/>
                <a:gd name="connsiteX20-531" fmla="*/ 4074930 w 4228670"/>
                <a:gd name="connsiteY20-532" fmla="*/ 1746528 h 4236914"/>
                <a:gd name="connsiteX21-533" fmla="*/ 4070268 w 4228670"/>
                <a:gd name="connsiteY21-534" fmla="*/ 1715980 h 4236914"/>
                <a:gd name="connsiteX22-535" fmla="*/ 2467294 w 4228670"/>
                <a:gd name="connsiteY22-536" fmla="*/ 152589 h 4236914"/>
                <a:gd name="connsiteX23-537" fmla="*/ 2464845 w 4228670"/>
                <a:gd name="connsiteY23-538" fmla="*/ 152263 h 4236914"/>
                <a:gd name="connsiteX24-539" fmla="*/ 2464845 w 4228670"/>
                <a:gd name="connsiteY24-540" fmla="*/ 0 h 4236914"/>
                <a:gd name="connsiteX0-541" fmla="*/ 4076038 w 4228670"/>
                <a:gd name="connsiteY0-542" fmla="*/ 2483128 h 4236927"/>
                <a:gd name="connsiteX1-543" fmla="*/ 4228670 w 4228670"/>
                <a:gd name="connsiteY1-544" fmla="*/ 2483128 h 4236927"/>
                <a:gd name="connsiteX2-545" fmla="*/ 4218254 w 4228670"/>
                <a:gd name="connsiteY2-546" fmla="*/ 2551377 h 4236927"/>
                <a:gd name="connsiteX3-547" fmla="*/ 2464845 w 4228670"/>
                <a:gd name="connsiteY3-548" fmla="*/ 4236914 h 4236927"/>
                <a:gd name="connsiteX4-549" fmla="*/ 4070268 w 4228670"/>
                <a:gd name="connsiteY4-550" fmla="*/ 2520934 h 4236927"/>
                <a:gd name="connsiteX5-551" fmla="*/ 4076038 w 4228670"/>
                <a:gd name="connsiteY5-552" fmla="*/ 2483128 h 4236927"/>
                <a:gd name="connsiteX6-553" fmla="*/ 1728245 w 4228670"/>
                <a:gd name="connsiteY6-554" fmla="*/ 5078 h 4236927"/>
                <a:gd name="connsiteX7-555" fmla="*/ 1728245 w 4228670"/>
                <a:gd name="connsiteY7-556" fmla="*/ 159767 h 4236927"/>
                <a:gd name="connsiteX8-557" fmla="*/ 1590814 w 4228670"/>
                <a:gd name="connsiteY8-558" fmla="*/ 190570 h 4236927"/>
                <a:gd name="connsiteX9-559" fmla="*/ 157294 w 4228670"/>
                <a:gd name="connsiteY9-560" fmla="*/ 1715980 h 4236927"/>
                <a:gd name="connsiteX10-561" fmla="*/ 152632 w 4228670"/>
                <a:gd name="connsiteY10-562" fmla="*/ 1746528 h 4236927"/>
                <a:gd name="connsiteX11-563" fmla="*/ 0 w 4228670"/>
                <a:gd name="connsiteY11-564" fmla="*/ 1746528 h 4236927"/>
                <a:gd name="connsiteX12-565" fmla="*/ 9308 w 4228670"/>
                <a:gd name="connsiteY12-566" fmla="*/ 1685537 h 4236927"/>
                <a:gd name="connsiteX13-567" fmla="*/ 1551258 w 4228670"/>
                <a:gd name="connsiteY13-568" fmla="*/ 44747 h 4236927"/>
                <a:gd name="connsiteX14-569" fmla="*/ 1728245 w 4228670"/>
                <a:gd name="connsiteY14-570" fmla="*/ 5078 h 4236927"/>
                <a:gd name="connsiteX15-571" fmla="*/ 2464845 w 4228670"/>
                <a:gd name="connsiteY15-572" fmla="*/ 0 h 4236927"/>
                <a:gd name="connsiteX16-573" fmla="*/ 2494033 w 4228670"/>
                <a:gd name="connsiteY16-574" fmla="*/ 3893 h 4236927"/>
                <a:gd name="connsiteX17-575" fmla="*/ 4218254 w 4228670"/>
                <a:gd name="connsiteY17-576" fmla="*/ 1685537 h 4236927"/>
                <a:gd name="connsiteX18-577" fmla="*/ 4227562 w 4228670"/>
                <a:gd name="connsiteY18-578" fmla="*/ 1746528 h 4236927"/>
                <a:gd name="connsiteX19-579" fmla="*/ 4074930 w 4228670"/>
                <a:gd name="connsiteY19-580" fmla="*/ 1746528 h 4236927"/>
                <a:gd name="connsiteX20-581" fmla="*/ 4070268 w 4228670"/>
                <a:gd name="connsiteY20-582" fmla="*/ 1715980 h 4236927"/>
                <a:gd name="connsiteX21-583" fmla="*/ 2467294 w 4228670"/>
                <a:gd name="connsiteY21-584" fmla="*/ 152589 h 4236927"/>
                <a:gd name="connsiteX22-585" fmla="*/ 2464845 w 4228670"/>
                <a:gd name="connsiteY22-586" fmla="*/ 152263 h 4236927"/>
                <a:gd name="connsiteX23-587" fmla="*/ 2464845 w 4228670"/>
                <a:gd name="connsiteY23-588" fmla="*/ 0 h 4236927"/>
                <a:gd name="connsiteX0-589" fmla="*/ 4076038 w 4228670"/>
                <a:gd name="connsiteY0-590" fmla="*/ 2483128 h 2552367"/>
                <a:gd name="connsiteX1-591" fmla="*/ 4228670 w 4228670"/>
                <a:gd name="connsiteY1-592" fmla="*/ 2483128 h 2552367"/>
                <a:gd name="connsiteX2-593" fmla="*/ 4218254 w 4228670"/>
                <a:gd name="connsiteY2-594" fmla="*/ 2551377 h 2552367"/>
                <a:gd name="connsiteX3-595" fmla="*/ 4070268 w 4228670"/>
                <a:gd name="connsiteY3-596" fmla="*/ 2520934 h 2552367"/>
                <a:gd name="connsiteX4-597" fmla="*/ 4076038 w 4228670"/>
                <a:gd name="connsiteY4-598" fmla="*/ 2483128 h 2552367"/>
                <a:gd name="connsiteX5-599" fmla="*/ 1728245 w 4228670"/>
                <a:gd name="connsiteY5-600" fmla="*/ 5078 h 2552367"/>
                <a:gd name="connsiteX6-601" fmla="*/ 1728245 w 4228670"/>
                <a:gd name="connsiteY6-602" fmla="*/ 159767 h 2552367"/>
                <a:gd name="connsiteX7-603" fmla="*/ 1590814 w 4228670"/>
                <a:gd name="connsiteY7-604" fmla="*/ 190570 h 2552367"/>
                <a:gd name="connsiteX8-605" fmla="*/ 157294 w 4228670"/>
                <a:gd name="connsiteY8-606" fmla="*/ 1715980 h 2552367"/>
                <a:gd name="connsiteX9-607" fmla="*/ 152632 w 4228670"/>
                <a:gd name="connsiteY9-608" fmla="*/ 1746528 h 2552367"/>
                <a:gd name="connsiteX10-609" fmla="*/ 0 w 4228670"/>
                <a:gd name="connsiteY10-610" fmla="*/ 1746528 h 2552367"/>
                <a:gd name="connsiteX11-611" fmla="*/ 9308 w 4228670"/>
                <a:gd name="connsiteY11-612" fmla="*/ 1685537 h 2552367"/>
                <a:gd name="connsiteX12-613" fmla="*/ 1551258 w 4228670"/>
                <a:gd name="connsiteY12-614" fmla="*/ 44747 h 2552367"/>
                <a:gd name="connsiteX13-615" fmla="*/ 1728245 w 4228670"/>
                <a:gd name="connsiteY13-616" fmla="*/ 5078 h 2552367"/>
                <a:gd name="connsiteX14-617" fmla="*/ 2464845 w 4228670"/>
                <a:gd name="connsiteY14-618" fmla="*/ 0 h 2552367"/>
                <a:gd name="connsiteX15-619" fmla="*/ 2494033 w 4228670"/>
                <a:gd name="connsiteY15-620" fmla="*/ 3893 h 2552367"/>
                <a:gd name="connsiteX16-621" fmla="*/ 4218254 w 4228670"/>
                <a:gd name="connsiteY16-622" fmla="*/ 1685537 h 2552367"/>
                <a:gd name="connsiteX17-623" fmla="*/ 4227562 w 4228670"/>
                <a:gd name="connsiteY17-624" fmla="*/ 1746528 h 2552367"/>
                <a:gd name="connsiteX18-625" fmla="*/ 4074930 w 4228670"/>
                <a:gd name="connsiteY18-626" fmla="*/ 1746528 h 2552367"/>
                <a:gd name="connsiteX19-627" fmla="*/ 4070268 w 4228670"/>
                <a:gd name="connsiteY19-628" fmla="*/ 1715980 h 2552367"/>
                <a:gd name="connsiteX20-629" fmla="*/ 2467294 w 4228670"/>
                <a:gd name="connsiteY20-630" fmla="*/ 152589 h 2552367"/>
                <a:gd name="connsiteX21-631" fmla="*/ 2464845 w 4228670"/>
                <a:gd name="connsiteY21-632" fmla="*/ 152263 h 2552367"/>
                <a:gd name="connsiteX22-633" fmla="*/ 2464845 w 4228670"/>
                <a:gd name="connsiteY22-634" fmla="*/ 0 h 2552367"/>
                <a:gd name="connsiteX0-635" fmla="*/ 4076038 w 4228670"/>
                <a:gd name="connsiteY0-636" fmla="*/ 2483128 h 2520934"/>
                <a:gd name="connsiteX1-637" fmla="*/ 4228670 w 4228670"/>
                <a:gd name="connsiteY1-638" fmla="*/ 2483128 h 2520934"/>
                <a:gd name="connsiteX2-639" fmla="*/ 4070268 w 4228670"/>
                <a:gd name="connsiteY2-640" fmla="*/ 2520934 h 2520934"/>
                <a:gd name="connsiteX3-641" fmla="*/ 4076038 w 4228670"/>
                <a:gd name="connsiteY3-642" fmla="*/ 2483128 h 2520934"/>
                <a:gd name="connsiteX4-643" fmla="*/ 1728245 w 4228670"/>
                <a:gd name="connsiteY4-644" fmla="*/ 5078 h 2520934"/>
                <a:gd name="connsiteX5-645" fmla="*/ 1728245 w 4228670"/>
                <a:gd name="connsiteY5-646" fmla="*/ 159767 h 2520934"/>
                <a:gd name="connsiteX6-647" fmla="*/ 1590814 w 4228670"/>
                <a:gd name="connsiteY6-648" fmla="*/ 190570 h 2520934"/>
                <a:gd name="connsiteX7-649" fmla="*/ 157294 w 4228670"/>
                <a:gd name="connsiteY7-650" fmla="*/ 1715980 h 2520934"/>
                <a:gd name="connsiteX8-651" fmla="*/ 152632 w 4228670"/>
                <a:gd name="connsiteY8-652" fmla="*/ 1746528 h 2520934"/>
                <a:gd name="connsiteX9-653" fmla="*/ 0 w 4228670"/>
                <a:gd name="connsiteY9-654" fmla="*/ 1746528 h 2520934"/>
                <a:gd name="connsiteX10-655" fmla="*/ 9308 w 4228670"/>
                <a:gd name="connsiteY10-656" fmla="*/ 1685537 h 2520934"/>
                <a:gd name="connsiteX11-657" fmla="*/ 1551258 w 4228670"/>
                <a:gd name="connsiteY11-658" fmla="*/ 44747 h 2520934"/>
                <a:gd name="connsiteX12-659" fmla="*/ 1728245 w 4228670"/>
                <a:gd name="connsiteY12-660" fmla="*/ 5078 h 2520934"/>
                <a:gd name="connsiteX13-661" fmla="*/ 2464845 w 4228670"/>
                <a:gd name="connsiteY13-662" fmla="*/ 0 h 2520934"/>
                <a:gd name="connsiteX14-663" fmla="*/ 2494033 w 4228670"/>
                <a:gd name="connsiteY14-664" fmla="*/ 3893 h 2520934"/>
                <a:gd name="connsiteX15-665" fmla="*/ 4218254 w 4228670"/>
                <a:gd name="connsiteY15-666" fmla="*/ 1685537 h 2520934"/>
                <a:gd name="connsiteX16-667" fmla="*/ 4227562 w 4228670"/>
                <a:gd name="connsiteY16-668" fmla="*/ 1746528 h 2520934"/>
                <a:gd name="connsiteX17-669" fmla="*/ 4074930 w 4228670"/>
                <a:gd name="connsiteY17-670" fmla="*/ 1746528 h 2520934"/>
                <a:gd name="connsiteX18-671" fmla="*/ 4070268 w 4228670"/>
                <a:gd name="connsiteY18-672" fmla="*/ 1715980 h 2520934"/>
                <a:gd name="connsiteX19-673" fmla="*/ 2467294 w 4228670"/>
                <a:gd name="connsiteY19-674" fmla="*/ 152589 h 2520934"/>
                <a:gd name="connsiteX20-675" fmla="*/ 2464845 w 4228670"/>
                <a:gd name="connsiteY20-676" fmla="*/ 152263 h 2520934"/>
                <a:gd name="connsiteX21-677" fmla="*/ 2464845 w 4228670"/>
                <a:gd name="connsiteY21-678" fmla="*/ 0 h 2520934"/>
                <a:gd name="connsiteX0-679" fmla="*/ 4076038 w 4227562"/>
                <a:gd name="connsiteY0-680" fmla="*/ 2483128 h 2520934"/>
                <a:gd name="connsiteX1-681" fmla="*/ 4070268 w 4227562"/>
                <a:gd name="connsiteY1-682" fmla="*/ 2520934 h 2520934"/>
                <a:gd name="connsiteX2-683" fmla="*/ 4076038 w 4227562"/>
                <a:gd name="connsiteY2-684" fmla="*/ 2483128 h 2520934"/>
                <a:gd name="connsiteX3-685" fmla="*/ 1728245 w 4227562"/>
                <a:gd name="connsiteY3-686" fmla="*/ 5078 h 2520934"/>
                <a:gd name="connsiteX4-687" fmla="*/ 1728245 w 4227562"/>
                <a:gd name="connsiteY4-688" fmla="*/ 159767 h 2520934"/>
                <a:gd name="connsiteX5-689" fmla="*/ 1590814 w 4227562"/>
                <a:gd name="connsiteY5-690" fmla="*/ 190570 h 2520934"/>
                <a:gd name="connsiteX6-691" fmla="*/ 157294 w 4227562"/>
                <a:gd name="connsiteY6-692" fmla="*/ 1715980 h 2520934"/>
                <a:gd name="connsiteX7-693" fmla="*/ 152632 w 4227562"/>
                <a:gd name="connsiteY7-694" fmla="*/ 1746528 h 2520934"/>
                <a:gd name="connsiteX8-695" fmla="*/ 0 w 4227562"/>
                <a:gd name="connsiteY8-696" fmla="*/ 1746528 h 2520934"/>
                <a:gd name="connsiteX9-697" fmla="*/ 9308 w 4227562"/>
                <a:gd name="connsiteY9-698" fmla="*/ 1685537 h 2520934"/>
                <a:gd name="connsiteX10-699" fmla="*/ 1551258 w 4227562"/>
                <a:gd name="connsiteY10-700" fmla="*/ 44747 h 2520934"/>
                <a:gd name="connsiteX11-701" fmla="*/ 1728245 w 4227562"/>
                <a:gd name="connsiteY11-702" fmla="*/ 5078 h 2520934"/>
                <a:gd name="connsiteX12-703" fmla="*/ 2464845 w 4227562"/>
                <a:gd name="connsiteY12-704" fmla="*/ 0 h 2520934"/>
                <a:gd name="connsiteX13-705" fmla="*/ 2494033 w 4227562"/>
                <a:gd name="connsiteY13-706" fmla="*/ 3893 h 2520934"/>
                <a:gd name="connsiteX14-707" fmla="*/ 4218254 w 4227562"/>
                <a:gd name="connsiteY14-708" fmla="*/ 1685537 h 2520934"/>
                <a:gd name="connsiteX15-709" fmla="*/ 4227562 w 4227562"/>
                <a:gd name="connsiteY15-710" fmla="*/ 1746528 h 2520934"/>
                <a:gd name="connsiteX16-711" fmla="*/ 4074930 w 4227562"/>
                <a:gd name="connsiteY16-712" fmla="*/ 1746528 h 2520934"/>
                <a:gd name="connsiteX17-713" fmla="*/ 4070268 w 4227562"/>
                <a:gd name="connsiteY17-714" fmla="*/ 1715980 h 2520934"/>
                <a:gd name="connsiteX18-715" fmla="*/ 2467294 w 4227562"/>
                <a:gd name="connsiteY18-716" fmla="*/ 152589 h 2520934"/>
                <a:gd name="connsiteX19-717" fmla="*/ 2464845 w 4227562"/>
                <a:gd name="connsiteY19-718" fmla="*/ 152263 h 2520934"/>
                <a:gd name="connsiteX20-719" fmla="*/ 2464845 w 4227562"/>
                <a:gd name="connsiteY20-720" fmla="*/ 0 h 2520934"/>
                <a:gd name="connsiteX0-721" fmla="*/ 1728245 w 4227562"/>
                <a:gd name="connsiteY0-722" fmla="*/ 5078 h 1746528"/>
                <a:gd name="connsiteX1-723" fmla="*/ 1728245 w 4227562"/>
                <a:gd name="connsiteY1-724" fmla="*/ 159767 h 1746528"/>
                <a:gd name="connsiteX2-725" fmla="*/ 1590814 w 4227562"/>
                <a:gd name="connsiteY2-726" fmla="*/ 190570 h 1746528"/>
                <a:gd name="connsiteX3-727" fmla="*/ 157294 w 4227562"/>
                <a:gd name="connsiteY3-728" fmla="*/ 1715980 h 1746528"/>
                <a:gd name="connsiteX4-729" fmla="*/ 152632 w 4227562"/>
                <a:gd name="connsiteY4-730" fmla="*/ 1746528 h 1746528"/>
                <a:gd name="connsiteX5-731" fmla="*/ 0 w 4227562"/>
                <a:gd name="connsiteY5-732" fmla="*/ 1746528 h 1746528"/>
                <a:gd name="connsiteX6-733" fmla="*/ 9308 w 4227562"/>
                <a:gd name="connsiteY6-734" fmla="*/ 1685537 h 1746528"/>
                <a:gd name="connsiteX7-735" fmla="*/ 1551258 w 4227562"/>
                <a:gd name="connsiteY7-736" fmla="*/ 44747 h 1746528"/>
                <a:gd name="connsiteX8-737" fmla="*/ 1728245 w 4227562"/>
                <a:gd name="connsiteY8-738" fmla="*/ 5078 h 1746528"/>
                <a:gd name="connsiteX9-739" fmla="*/ 2464845 w 4227562"/>
                <a:gd name="connsiteY9-740" fmla="*/ 0 h 1746528"/>
                <a:gd name="connsiteX10-741" fmla="*/ 2494033 w 4227562"/>
                <a:gd name="connsiteY10-742" fmla="*/ 3893 h 1746528"/>
                <a:gd name="connsiteX11-743" fmla="*/ 4218254 w 4227562"/>
                <a:gd name="connsiteY11-744" fmla="*/ 1685537 h 1746528"/>
                <a:gd name="connsiteX12-745" fmla="*/ 4227562 w 4227562"/>
                <a:gd name="connsiteY12-746" fmla="*/ 1746528 h 1746528"/>
                <a:gd name="connsiteX13-747" fmla="*/ 4074930 w 4227562"/>
                <a:gd name="connsiteY13-748" fmla="*/ 1746528 h 1746528"/>
                <a:gd name="connsiteX14-749" fmla="*/ 4070268 w 4227562"/>
                <a:gd name="connsiteY14-750" fmla="*/ 1715980 h 1746528"/>
                <a:gd name="connsiteX15-751" fmla="*/ 2467294 w 4227562"/>
                <a:gd name="connsiteY15-752" fmla="*/ 152589 h 1746528"/>
                <a:gd name="connsiteX16-753" fmla="*/ 2464845 w 4227562"/>
                <a:gd name="connsiteY16-754" fmla="*/ 152263 h 1746528"/>
                <a:gd name="connsiteX17-755" fmla="*/ 2464845 w 4227562"/>
                <a:gd name="connsiteY17-756" fmla="*/ 0 h 1746528"/>
                <a:gd name="connsiteX0-757" fmla="*/ 1728245 w 4227562"/>
                <a:gd name="connsiteY0-758" fmla="*/ 1185 h 1742635"/>
                <a:gd name="connsiteX1-759" fmla="*/ 1728245 w 4227562"/>
                <a:gd name="connsiteY1-760" fmla="*/ 155874 h 1742635"/>
                <a:gd name="connsiteX2-761" fmla="*/ 1590814 w 4227562"/>
                <a:gd name="connsiteY2-762" fmla="*/ 186677 h 1742635"/>
                <a:gd name="connsiteX3-763" fmla="*/ 157294 w 4227562"/>
                <a:gd name="connsiteY3-764" fmla="*/ 1712087 h 1742635"/>
                <a:gd name="connsiteX4-765" fmla="*/ 152632 w 4227562"/>
                <a:gd name="connsiteY4-766" fmla="*/ 1742635 h 1742635"/>
                <a:gd name="connsiteX5-767" fmla="*/ 0 w 4227562"/>
                <a:gd name="connsiteY5-768" fmla="*/ 1742635 h 1742635"/>
                <a:gd name="connsiteX6-769" fmla="*/ 9308 w 4227562"/>
                <a:gd name="connsiteY6-770" fmla="*/ 1681644 h 1742635"/>
                <a:gd name="connsiteX7-771" fmla="*/ 1551258 w 4227562"/>
                <a:gd name="connsiteY7-772" fmla="*/ 40854 h 1742635"/>
                <a:gd name="connsiteX8-773" fmla="*/ 1728245 w 4227562"/>
                <a:gd name="connsiteY8-774" fmla="*/ 1185 h 1742635"/>
                <a:gd name="connsiteX9-775" fmla="*/ 2464845 w 4227562"/>
                <a:gd name="connsiteY9-776" fmla="*/ 148370 h 1742635"/>
                <a:gd name="connsiteX10-777" fmla="*/ 2494033 w 4227562"/>
                <a:gd name="connsiteY10-778" fmla="*/ 0 h 1742635"/>
                <a:gd name="connsiteX11-779" fmla="*/ 4218254 w 4227562"/>
                <a:gd name="connsiteY11-780" fmla="*/ 1681644 h 1742635"/>
                <a:gd name="connsiteX12-781" fmla="*/ 4227562 w 4227562"/>
                <a:gd name="connsiteY12-782" fmla="*/ 1742635 h 1742635"/>
                <a:gd name="connsiteX13-783" fmla="*/ 4074930 w 4227562"/>
                <a:gd name="connsiteY13-784" fmla="*/ 1742635 h 1742635"/>
                <a:gd name="connsiteX14-785" fmla="*/ 4070268 w 4227562"/>
                <a:gd name="connsiteY14-786" fmla="*/ 1712087 h 1742635"/>
                <a:gd name="connsiteX15-787" fmla="*/ 2467294 w 4227562"/>
                <a:gd name="connsiteY15-788" fmla="*/ 148696 h 1742635"/>
                <a:gd name="connsiteX16-789" fmla="*/ 2464845 w 4227562"/>
                <a:gd name="connsiteY16-790" fmla="*/ 148370 h 1742635"/>
                <a:gd name="connsiteX0-791" fmla="*/ 1728245 w 4227562"/>
                <a:gd name="connsiteY0-792" fmla="*/ 1185 h 1742635"/>
                <a:gd name="connsiteX1-793" fmla="*/ 1728245 w 4227562"/>
                <a:gd name="connsiteY1-794" fmla="*/ 155874 h 1742635"/>
                <a:gd name="connsiteX2-795" fmla="*/ 1590814 w 4227562"/>
                <a:gd name="connsiteY2-796" fmla="*/ 186677 h 1742635"/>
                <a:gd name="connsiteX3-797" fmla="*/ 157294 w 4227562"/>
                <a:gd name="connsiteY3-798" fmla="*/ 1712087 h 1742635"/>
                <a:gd name="connsiteX4-799" fmla="*/ 152632 w 4227562"/>
                <a:gd name="connsiteY4-800" fmla="*/ 1742635 h 1742635"/>
                <a:gd name="connsiteX5-801" fmla="*/ 0 w 4227562"/>
                <a:gd name="connsiteY5-802" fmla="*/ 1742635 h 1742635"/>
                <a:gd name="connsiteX6-803" fmla="*/ 9308 w 4227562"/>
                <a:gd name="connsiteY6-804" fmla="*/ 1681644 h 1742635"/>
                <a:gd name="connsiteX7-805" fmla="*/ 1551258 w 4227562"/>
                <a:gd name="connsiteY7-806" fmla="*/ 40854 h 1742635"/>
                <a:gd name="connsiteX8-807" fmla="*/ 1728245 w 4227562"/>
                <a:gd name="connsiteY8-808" fmla="*/ 1185 h 1742635"/>
                <a:gd name="connsiteX9-809" fmla="*/ 2467294 w 4227562"/>
                <a:gd name="connsiteY9-810" fmla="*/ 148696 h 1742635"/>
                <a:gd name="connsiteX10-811" fmla="*/ 2494033 w 4227562"/>
                <a:gd name="connsiteY10-812" fmla="*/ 0 h 1742635"/>
                <a:gd name="connsiteX11-813" fmla="*/ 4218254 w 4227562"/>
                <a:gd name="connsiteY11-814" fmla="*/ 1681644 h 1742635"/>
                <a:gd name="connsiteX12-815" fmla="*/ 4227562 w 4227562"/>
                <a:gd name="connsiteY12-816" fmla="*/ 1742635 h 1742635"/>
                <a:gd name="connsiteX13-817" fmla="*/ 4074930 w 4227562"/>
                <a:gd name="connsiteY13-818" fmla="*/ 1742635 h 1742635"/>
                <a:gd name="connsiteX14-819" fmla="*/ 4070268 w 4227562"/>
                <a:gd name="connsiteY14-820" fmla="*/ 1712087 h 1742635"/>
                <a:gd name="connsiteX15-821" fmla="*/ 2467294 w 4227562"/>
                <a:gd name="connsiteY15-822" fmla="*/ 148696 h 1742635"/>
                <a:gd name="connsiteX0-823" fmla="*/ 1728245 w 4227562"/>
                <a:gd name="connsiteY0-824" fmla="*/ 1185 h 1742635"/>
                <a:gd name="connsiteX1-825" fmla="*/ 1728245 w 4227562"/>
                <a:gd name="connsiteY1-826" fmla="*/ 155874 h 1742635"/>
                <a:gd name="connsiteX2-827" fmla="*/ 1590814 w 4227562"/>
                <a:gd name="connsiteY2-828" fmla="*/ 186677 h 1742635"/>
                <a:gd name="connsiteX3-829" fmla="*/ 157294 w 4227562"/>
                <a:gd name="connsiteY3-830" fmla="*/ 1712087 h 1742635"/>
                <a:gd name="connsiteX4-831" fmla="*/ 152632 w 4227562"/>
                <a:gd name="connsiteY4-832" fmla="*/ 1742635 h 1742635"/>
                <a:gd name="connsiteX5-833" fmla="*/ 0 w 4227562"/>
                <a:gd name="connsiteY5-834" fmla="*/ 1742635 h 1742635"/>
                <a:gd name="connsiteX6-835" fmla="*/ 9308 w 4227562"/>
                <a:gd name="connsiteY6-836" fmla="*/ 1681644 h 1742635"/>
                <a:gd name="connsiteX7-837" fmla="*/ 1551258 w 4227562"/>
                <a:gd name="connsiteY7-838" fmla="*/ 40854 h 1742635"/>
                <a:gd name="connsiteX8-839" fmla="*/ 1728245 w 4227562"/>
                <a:gd name="connsiteY8-840" fmla="*/ 1185 h 1742635"/>
                <a:gd name="connsiteX9-841" fmla="*/ 2467294 w 4227562"/>
                <a:gd name="connsiteY9-842" fmla="*/ 148696 h 1742635"/>
                <a:gd name="connsiteX10-843" fmla="*/ 2494033 w 4227562"/>
                <a:gd name="connsiteY10-844" fmla="*/ 0 h 1742635"/>
                <a:gd name="connsiteX11-845" fmla="*/ 4218254 w 4227562"/>
                <a:gd name="connsiteY11-846" fmla="*/ 1681644 h 1742635"/>
                <a:gd name="connsiteX12-847" fmla="*/ 4227562 w 4227562"/>
                <a:gd name="connsiteY12-848" fmla="*/ 1742635 h 1742635"/>
                <a:gd name="connsiteX13-849" fmla="*/ 4074930 w 4227562"/>
                <a:gd name="connsiteY13-850" fmla="*/ 1742635 h 1742635"/>
                <a:gd name="connsiteX14-851" fmla="*/ 2467294 w 4227562"/>
                <a:gd name="connsiteY14-852" fmla="*/ 148696 h 1742635"/>
                <a:gd name="connsiteX0-853" fmla="*/ 1728245 w 4218254"/>
                <a:gd name="connsiteY0-854" fmla="*/ 1185 h 1742635"/>
                <a:gd name="connsiteX1-855" fmla="*/ 1728245 w 4218254"/>
                <a:gd name="connsiteY1-856" fmla="*/ 155874 h 1742635"/>
                <a:gd name="connsiteX2-857" fmla="*/ 1590814 w 4218254"/>
                <a:gd name="connsiteY2-858" fmla="*/ 186677 h 1742635"/>
                <a:gd name="connsiteX3-859" fmla="*/ 157294 w 4218254"/>
                <a:gd name="connsiteY3-860" fmla="*/ 1712087 h 1742635"/>
                <a:gd name="connsiteX4-861" fmla="*/ 152632 w 4218254"/>
                <a:gd name="connsiteY4-862" fmla="*/ 1742635 h 1742635"/>
                <a:gd name="connsiteX5-863" fmla="*/ 0 w 4218254"/>
                <a:gd name="connsiteY5-864" fmla="*/ 1742635 h 1742635"/>
                <a:gd name="connsiteX6-865" fmla="*/ 9308 w 4218254"/>
                <a:gd name="connsiteY6-866" fmla="*/ 1681644 h 1742635"/>
                <a:gd name="connsiteX7-867" fmla="*/ 1551258 w 4218254"/>
                <a:gd name="connsiteY7-868" fmla="*/ 40854 h 1742635"/>
                <a:gd name="connsiteX8-869" fmla="*/ 1728245 w 4218254"/>
                <a:gd name="connsiteY8-870" fmla="*/ 1185 h 1742635"/>
                <a:gd name="connsiteX9-871" fmla="*/ 2467294 w 4218254"/>
                <a:gd name="connsiteY9-872" fmla="*/ 148696 h 1742635"/>
                <a:gd name="connsiteX10-873" fmla="*/ 2494033 w 4218254"/>
                <a:gd name="connsiteY10-874" fmla="*/ 0 h 1742635"/>
                <a:gd name="connsiteX11-875" fmla="*/ 4218254 w 4218254"/>
                <a:gd name="connsiteY11-876" fmla="*/ 1681644 h 1742635"/>
                <a:gd name="connsiteX12-877" fmla="*/ 4074930 w 4218254"/>
                <a:gd name="connsiteY12-878" fmla="*/ 1742635 h 1742635"/>
                <a:gd name="connsiteX13-879" fmla="*/ 2467294 w 4218254"/>
                <a:gd name="connsiteY13-880" fmla="*/ 148696 h 1742635"/>
                <a:gd name="connsiteX0-881" fmla="*/ 1728245 w 4074941"/>
                <a:gd name="connsiteY0-882" fmla="*/ 1185 h 1742635"/>
                <a:gd name="connsiteX1-883" fmla="*/ 1728245 w 4074941"/>
                <a:gd name="connsiteY1-884" fmla="*/ 155874 h 1742635"/>
                <a:gd name="connsiteX2-885" fmla="*/ 1590814 w 4074941"/>
                <a:gd name="connsiteY2-886" fmla="*/ 186677 h 1742635"/>
                <a:gd name="connsiteX3-887" fmla="*/ 157294 w 4074941"/>
                <a:gd name="connsiteY3-888" fmla="*/ 1712087 h 1742635"/>
                <a:gd name="connsiteX4-889" fmla="*/ 152632 w 4074941"/>
                <a:gd name="connsiteY4-890" fmla="*/ 1742635 h 1742635"/>
                <a:gd name="connsiteX5-891" fmla="*/ 0 w 4074941"/>
                <a:gd name="connsiteY5-892" fmla="*/ 1742635 h 1742635"/>
                <a:gd name="connsiteX6-893" fmla="*/ 9308 w 4074941"/>
                <a:gd name="connsiteY6-894" fmla="*/ 1681644 h 1742635"/>
                <a:gd name="connsiteX7-895" fmla="*/ 1551258 w 4074941"/>
                <a:gd name="connsiteY7-896" fmla="*/ 40854 h 1742635"/>
                <a:gd name="connsiteX8-897" fmla="*/ 1728245 w 4074941"/>
                <a:gd name="connsiteY8-898" fmla="*/ 1185 h 1742635"/>
                <a:gd name="connsiteX9-899" fmla="*/ 2467294 w 4074941"/>
                <a:gd name="connsiteY9-900" fmla="*/ 148696 h 1742635"/>
                <a:gd name="connsiteX10-901" fmla="*/ 2494033 w 4074941"/>
                <a:gd name="connsiteY10-902" fmla="*/ 0 h 1742635"/>
                <a:gd name="connsiteX11-903" fmla="*/ 4074930 w 4074941"/>
                <a:gd name="connsiteY11-904" fmla="*/ 1742635 h 1742635"/>
                <a:gd name="connsiteX12-905" fmla="*/ 2467294 w 4074941"/>
                <a:gd name="connsiteY12-906" fmla="*/ 148696 h 1742635"/>
                <a:gd name="connsiteX0-907" fmla="*/ 1728245 w 2494033"/>
                <a:gd name="connsiteY0-908" fmla="*/ 1185 h 1742635"/>
                <a:gd name="connsiteX1-909" fmla="*/ 1728245 w 2494033"/>
                <a:gd name="connsiteY1-910" fmla="*/ 155874 h 1742635"/>
                <a:gd name="connsiteX2-911" fmla="*/ 1590814 w 2494033"/>
                <a:gd name="connsiteY2-912" fmla="*/ 186677 h 1742635"/>
                <a:gd name="connsiteX3-913" fmla="*/ 157294 w 2494033"/>
                <a:gd name="connsiteY3-914" fmla="*/ 1712087 h 1742635"/>
                <a:gd name="connsiteX4-915" fmla="*/ 152632 w 2494033"/>
                <a:gd name="connsiteY4-916" fmla="*/ 1742635 h 1742635"/>
                <a:gd name="connsiteX5-917" fmla="*/ 0 w 2494033"/>
                <a:gd name="connsiteY5-918" fmla="*/ 1742635 h 1742635"/>
                <a:gd name="connsiteX6-919" fmla="*/ 9308 w 2494033"/>
                <a:gd name="connsiteY6-920" fmla="*/ 1681644 h 1742635"/>
                <a:gd name="connsiteX7-921" fmla="*/ 1551258 w 2494033"/>
                <a:gd name="connsiteY7-922" fmla="*/ 40854 h 1742635"/>
                <a:gd name="connsiteX8-923" fmla="*/ 1728245 w 2494033"/>
                <a:gd name="connsiteY8-924" fmla="*/ 1185 h 1742635"/>
                <a:gd name="connsiteX9-925" fmla="*/ 2467294 w 2494033"/>
                <a:gd name="connsiteY9-926" fmla="*/ 148696 h 1742635"/>
                <a:gd name="connsiteX10-927" fmla="*/ 2494033 w 2494033"/>
                <a:gd name="connsiteY10-928" fmla="*/ 0 h 1742635"/>
                <a:gd name="connsiteX11-929" fmla="*/ 2467294 w 2494033"/>
                <a:gd name="connsiteY11-930" fmla="*/ 148696 h 1742635"/>
                <a:gd name="connsiteX0-931" fmla="*/ 1728245 w 1728245"/>
                <a:gd name="connsiteY0-932" fmla="*/ 0 h 1741450"/>
                <a:gd name="connsiteX1-933" fmla="*/ 1728245 w 1728245"/>
                <a:gd name="connsiteY1-934" fmla="*/ 154689 h 1741450"/>
                <a:gd name="connsiteX2-935" fmla="*/ 1590814 w 1728245"/>
                <a:gd name="connsiteY2-936" fmla="*/ 185492 h 1741450"/>
                <a:gd name="connsiteX3-937" fmla="*/ 157294 w 1728245"/>
                <a:gd name="connsiteY3-938" fmla="*/ 1710902 h 1741450"/>
                <a:gd name="connsiteX4-939" fmla="*/ 152632 w 1728245"/>
                <a:gd name="connsiteY4-940" fmla="*/ 1741450 h 1741450"/>
                <a:gd name="connsiteX5-941" fmla="*/ 0 w 1728245"/>
                <a:gd name="connsiteY5-942" fmla="*/ 1741450 h 1741450"/>
                <a:gd name="connsiteX6-943" fmla="*/ 9308 w 1728245"/>
                <a:gd name="connsiteY6-944" fmla="*/ 1680459 h 1741450"/>
                <a:gd name="connsiteX7-945" fmla="*/ 1551258 w 1728245"/>
                <a:gd name="connsiteY7-946" fmla="*/ 39669 h 1741450"/>
                <a:gd name="connsiteX8-947" fmla="*/ 1728245 w 1728245"/>
                <a:gd name="connsiteY8-948" fmla="*/ 0 h 1741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28245" h="1741450">
                  <a:moveTo>
                    <a:pt x="1728245" y="0"/>
                  </a:moveTo>
                  <a:lnTo>
                    <a:pt x="1728245" y="154689"/>
                  </a:lnTo>
                  <a:lnTo>
                    <a:pt x="1590814" y="185492"/>
                  </a:lnTo>
                  <a:cubicBezTo>
                    <a:pt x="868518" y="380954"/>
                    <a:pt x="308597" y="971505"/>
                    <a:pt x="157294" y="1710902"/>
                  </a:cubicBezTo>
                  <a:lnTo>
                    <a:pt x="152632" y="1741450"/>
                  </a:lnTo>
                  <a:lnTo>
                    <a:pt x="0" y="1741450"/>
                  </a:lnTo>
                  <a:lnTo>
                    <a:pt x="9308" y="1680459"/>
                  </a:lnTo>
                  <a:cubicBezTo>
                    <a:pt x="172055" y="885136"/>
                    <a:pt x="774328" y="249916"/>
                    <a:pt x="1551258" y="39669"/>
                  </a:cubicBezTo>
                  <a:lnTo>
                    <a:pt x="1728245" y="0"/>
                  </a:lnTo>
                  <a:close/>
                </a:path>
              </a:pathLst>
            </a:custGeom>
            <a:gradFill>
              <a:gsLst>
                <a:gs pos="75000">
                  <a:srgbClr val="0DA5C9"/>
                </a:gs>
                <a:gs pos="0">
                  <a:srgbClr val="00589A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1986" y="3149"/>
              <a:ext cx="3546" cy="7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zh-CN" altLang="en-US" sz="2700" b="1" dirty="0">
                  <a:gradFill>
                    <a:gsLst>
                      <a:gs pos="75000">
                        <a:srgbClr val="0DA5C9"/>
                      </a:gs>
                      <a:gs pos="0">
                        <a:srgbClr val="00589A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价值实现平台</a:t>
              </a:r>
            </a:p>
          </p:txBody>
        </p:sp>
        <p:pic>
          <p:nvPicPr>
            <p:cNvPr id="35" name="图片 34" descr="72}CBYTRODY`WR%~YH(DEX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8" y="3830"/>
              <a:ext cx="886" cy="56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1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6151510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11,&quot;width&quot;:348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599,&quot;width&quot;:346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6151510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6151510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6151510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1880,&quot;width&quot;:1584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1880,&quot;width&quot;:1584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00,&quot;width&quot;:335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07,&quot;width&quot;:336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11,&quot;width&quot;:3368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3envpdx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清风素材1 12sc.taobao.com">
  <a:themeElements>
    <a:clrScheme name="自定义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6A3C7C"/>
      </a:accent4>
      <a:accent5>
        <a:srgbClr val="C65885"/>
      </a:accent5>
      <a:accent6>
        <a:srgbClr val="FCC79F"/>
      </a:accent6>
      <a:hlink>
        <a:srgbClr val="00AF92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2180</Words>
  <Application>Microsoft Office PowerPoint</Application>
  <PresentationFormat>自定义</PresentationFormat>
  <Paragraphs>265</Paragraphs>
  <Slides>34</Slides>
  <Notes>34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37" baseType="lpstr">
      <vt:lpstr>Office 主题</vt:lpstr>
      <vt:lpstr>2_Office 主题​​</vt:lpstr>
      <vt:lpstr>清风素材1 12sc.taobao.com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全力做好新时代的“答卷人”</dc:title>
  <dc:creator>Sky123.Org</dc:creator>
  <cp:lastModifiedBy>Administrator</cp:lastModifiedBy>
  <cp:revision>244</cp:revision>
  <dcterms:created xsi:type="dcterms:W3CDTF">2019-05-29T02:41:00Z</dcterms:created>
  <dcterms:modified xsi:type="dcterms:W3CDTF">2021-12-07T06:56:07Z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2052-11.1.0.9998</vt:lpwstr>
  </property>
</Properties>
</file>