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>
    <mc:Choice xmlns:p14="http://schemas.microsoft.com/office/powerpoint/2010/main" Requires="p14">
      <p:transition p14:dur="500" advTm="5000">
        <p:fade/>
      </p:transition>
    </mc:Choice>
    <mc:Fallback>
      <p:transition advTm="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展板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8890" y="0"/>
            <a:ext cx="12200890" cy="686562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27000" y="924560"/>
            <a:ext cx="12065000" cy="286131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lvl="0" algn="ctr" fontAlgn="auto">
              <a:lnSpc>
                <a:spcPct val="150000"/>
              </a:lnSpc>
            </a:pPr>
            <a:r>
              <a:rPr lang="zh-CN" sz="6600" b="1">
                <a:ln w="25400">
                  <a:solidFill>
                    <a:srgbClr val="861E1D">
                      <a:alpha val="94000"/>
                    </a:srgbClr>
                  </a:solidFill>
                  <a:prstDash val="solid"/>
                </a:ln>
                <a:gradFill>
                  <a:gsLst>
                    <a:gs pos="0">
                      <a:srgbClr val="FFF9BB"/>
                    </a:gs>
                    <a:gs pos="64000">
                      <a:srgbClr val="FCE95F"/>
                    </a:gs>
                    <a:gs pos="100000">
                      <a:srgbClr val="F8AD1C"/>
                    </a:gs>
                  </a:gsLst>
                  <a:lin ang="5400000"/>
                </a:gradFill>
                <a:effectLst>
                  <a:outerShdw blurRad="177800" dist="12700" dir="10200000" sx="102000" sy="102000" algn="bl" rotWithShape="0">
                    <a:srgbClr val="480F08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同舟共济 同生共长</a:t>
            </a:r>
            <a:endParaRPr lang="zh-CN" sz="6600" b="1">
              <a:ln w="25400">
                <a:solidFill>
                  <a:srgbClr val="861E1D">
                    <a:alpha val="94000"/>
                  </a:srgbClr>
                </a:solidFill>
                <a:prstDash val="solid"/>
              </a:ln>
              <a:gradFill>
                <a:gsLst>
                  <a:gs pos="0">
                    <a:srgbClr val="FFF9BB"/>
                  </a:gs>
                  <a:gs pos="64000">
                    <a:srgbClr val="FCE95F"/>
                  </a:gs>
                  <a:gs pos="100000">
                    <a:srgbClr val="F8AD1C"/>
                  </a:gs>
                </a:gsLst>
                <a:lin ang="5400000"/>
              </a:gradFill>
              <a:effectLst>
                <a:outerShdw blurRad="177800" dist="12700" dir="10200000" sx="102000" sy="102000" algn="bl" rotWithShape="0">
                  <a:srgbClr val="480F08"/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lvl="0" algn="ctr" fontAlgn="auto">
              <a:lnSpc>
                <a:spcPct val="150000"/>
              </a:lnSpc>
            </a:pPr>
            <a:r>
              <a:rPr lang="zh-CN" sz="5400" b="1">
                <a:ln w="25400">
                  <a:solidFill>
                    <a:srgbClr val="861E1D">
                      <a:alpha val="94000"/>
                    </a:srgbClr>
                  </a:solidFill>
                  <a:prstDash val="solid"/>
                </a:ln>
                <a:gradFill>
                  <a:gsLst>
                    <a:gs pos="0">
                      <a:srgbClr val="FFF9BB"/>
                    </a:gs>
                    <a:gs pos="64000">
                      <a:srgbClr val="FCE95F"/>
                    </a:gs>
                    <a:gs pos="100000">
                      <a:srgbClr val="F8AD1C"/>
                    </a:gs>
                  </a:gsLst>
                  <a:lin ang="5400000"/>
                </a:gradFill>
                <a:effectLst>
                  <a:outerShdw blurRad="177800" dist="12700" dir="10200000" sx="102000" sy="102000" algn="bl" rotWithShape="0">
                    <a:srgbClr val="480F08"/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——薛家实验小学家长委员会会议 </a:t>
            </a:r>
            <a:endParaRPr lang="zh-CN" sz="5400" b="1">
              <a:ln w="25400">
                <a:solidFill>
                  <a:srgbClr val="861E1D">
                    <a:alpha val="94000"/>
                  </a:srgbClr>
                </a:solidFill>
                <a:prstDash val="solid"/>
              </a:ln>
              <a:gradFill>
                <a:gsLst>
                  <a:gs pos="0">
                    <a:srgbClr val="FFF9BB"/>
                  </a:gs>
                  <a:gs pos="64000">
                    <a:srgbClr val="FCE95F"/>
                  </a:gs>
                  <a:gs pos="100000">
                    <a:srgbClr val="F8AD1C"/>
                  </a:gs>
                </a:gsLst>
                <a:lin ang="5400000"/>
              </a:gradFill>
              <a:effectLst>
                <a:outerShdw blurRad="177800" dist="12700" dir="10200000" sx="102000" sy="102000" algn="bl" rotWithShape="0">
                  <a:srgbClr val="480F08"/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152265" y="4506595"/>
            <a:ext cx="38874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2021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3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28日</a:t>
            </a:r>
            <a:endParaRPr lang="en-US" altLang="zh-CN" sz="3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>
        <p:fade/>
      </p:transition>
    </mc:Choice>
    <mc:Fallback>
      <p:transition>
        <p:fade/>
      </p:transition>
    </mc:Fallback>
  </mc:AlternateContent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WPS 演示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37</cp:revision>
  <dcterms:created xsi:type="dcterms:W3CDTF">2018-12-06T00:16:00Z</dcterms:created>
  <dcterms:modified xsi:type="dcterms:W3CDTF">2021-10-27T07:27:28Z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6D05B49C9379441F8913BF81D74C80C3</vt:lpwstr>
  </property>
</Properties>
</file>