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107E8-7EB9-4F16-A2EE-7516444C5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9F619C-583E-444B-856C-B50560ED5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D63341-0E88-4199-BC30-F25A1D4A1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AAC317-5DD2-4846-BC3C-F368AF50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409BB5-CE4E-4384-8B01-705B36B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8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007646-E4D4-4E35-BB5A-21E80055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35D53D-D89F-4DC8-BEDE-0E40A7C1B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689627-1BB0-485F-AEFB-A56D7184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0C07F-A8AE-42C3-AC9B-FEF2C25B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D4F466-C89B-4FAF-8B22-D7F8EC39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50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078670C-0B81-4BAC-A0AB-2A87E5E3B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600B8E-1A9F-4580-A43F-7979917DE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01E8C1-6288-44E2-8C71-32287FE9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3CF09A-E9A7-4EA3-93D7-6803FACB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6B4E32-212C-47C2-8B7D-66AB085D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40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AF7E3-6549-4190-BF64-264BAE55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F32D89-8794-4145-9614-DAFF4D262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05637-4632-4BBB-814E-2F71A442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2EA9A5-4CEE-4382-B199-3F092424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0CE52A-8571-4A15-A206-A4C69A71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28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FB02C5-6A1D-428A-8E15-57867A66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7F5F04-8FE2-4FFD-B58A-7A537B0E9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3B455E-1D1C-4428-A9A7-FEE0669C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044E8-4C97-4854-BFFB-53D23BBA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F652FB-4878-49AF-9581-B88E5770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31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0705C6-0E86-4D9D-998A-28BC0D12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FC720-080D-4CB9-BD05-01CCC7B2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F4A6AA-FEE4-4B74-B879-A1C426CFC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7EFA34-7531-43D4-9C0B-B50D6391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EB75BC-C9D3-4E73-B69B-AB665D88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98713B-7FA8-4937-B9D0-1E5094FD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0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ADF7E0-D13C-4BED-98F3-34318BE9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23CCEE-8926-4BE3-883D-DEECF586D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720BFF-9AC1-4813-ABF7-C4EB8B86A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5E3963-07BF-4C03-B288-8598E7095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22ED185-4760-43CF-817A-8B92D57B0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0A0475-7ED4-47F2-9FD9-12C04EDC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B67D66-D793-4BE7-9A2A-E00480C7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C62809F-DFA6-47FD-85D2-85801681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47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BF0917-764E-4D0C-B0B4-CE7E09F4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4A3E00-C1D8-4975-B47D-EAB39C21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37D6DE-523B-4FA0-BC2E-1A7891FD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AE1339-732D-4D91-9BDF-F7DFB2DE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42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A0AD09-143D-4A1C-81D7-72985F51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72206F-9E2C-4FD6-ACF6-2EC3B565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11B6A4-75F4-4F0C-B0EE-E5A0126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92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51D083-EC99-44B0-B37D-CCC0DF63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4E400C-5494-49D3-80D6-B4FF30E1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D014B4-0B49-49B0-9B54-8C5CD062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ADB139-247B-46F7-99A3-172251B8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0B43D9-354F-482D-B859-3D0FEDF7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947DAF-06EB-4374-94A8-E72F3D10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FCAEAF-62B5-4B3E-A6AF-72FFEC47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93F456-65BD-4FE4-ADA1-B62A75D19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0B3ED-F255-4183-B641-AF80F688A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80E4B6-38FD-4435-9D58-6032EAD8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16C75E-88F6-4ECE-9D37-07EEF5D8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0EAB-5BD3-4267-9FCA-656FCE5B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5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34A3645-6F76-44D8-B21B-F7F02BE6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B0BE8E-A327-48F0-9A2F-E193B5F5F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99E08-C098-40EE-96B8-FE3ABA63A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7593-65F3-466E-80F1-AA44161B3392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065230-2B2F-4CBB-A2D5-4662EB51C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4CCD3E-FED8-4CF4-9348-BD1916181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EFA29-DDAE-4C5F-8491-5F8A553D4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49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85C5FC7-9C73-4811-8A61-B1A86326A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E275C3-440E-4CBB-B6DA-008248AB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02"/>
            <a:ext cx="10515600" cy="1325563"/>
          </a:xfrm>
        </p:spPr>
        <p:txBody>
          <a:bodyPr/>
          <a:lstStyle/>
          <a:p>
            <a:r>
              <a:rPr lang="zh-CN" altLang="en-US" dirty="0"/>
              <a:t>复习</a:t>
            </a:r>
            <a:r>
              <a:rPr lang="en-US" altLang="zh-CN" dirty="0"/>
              <a:t>《</a:t>
            </a:r>
            <a:r>
              <a:rPr lang="zh-CN" altLang="en-US" dirty="0"/>
              <a:t>四季歌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BCC8A9-9E1B-45FF-B064-D5092389D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                                 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D2D6FF-F18B-44A4-9A93-5767E8266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69" y="932954"/>
            <a:ext cx="7443861" cy="583437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6F0EA9F-66A6-44EE-9C08-5F1D59627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716" y="932954"/>
            <a:ext cx="6553768" cy="58343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62F5E9-EBA1-425E-924F-13E9E1631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448" y="581125"/>
            <a:ext cx="432854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3E3461-2A70-49D1-A4E4-E7D8802EA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1495864-72D2-435D-83AE-C1B631512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四季童趣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AD19A9-EB97-4C34-9822-3D551027BE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A380AF-28DA-48C4-9B5A-E7734513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72" y="2550161"/>
            <a:ext cx="541547" cy="7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0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959312D-1F6E-4096-93C0-B239A3D59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0385458-9D91-447D-B691-EFDC4F71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260CB3-1440-41B3-AB5B-486BBB66D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1" y="518160"/>
            <a:ext cx="9809480" cy="6248400"/>
          </a:xfrm>
          <a:prstGeom prst="rect">
            <a:avLst/>
          </a:prstGeom>
        </p:spPr>
      </p:pic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15E94E3-16FF-49A7-BA25-AABB9A65D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09040" y="193040"/>
            <a:ext cx="9204960" cy="6492240"/>
          </a:xfrm>
          <a:prstGeom prst="rect">
            <a:avLst/>
          </a:prstGeom>
        </p:spPr>
      </p:pic>
      <p:pic>
        <p:nvPicPr>
          <p:cNvPr id="5" name="4a《四季童趣》演唱">
            <a:hlinkClick r:id="" action="ppaction://media"/>
            <a:extLst>
              <a:ext uri="{FF2B5EF4-FFF2-40B4-BE49-F238E27FC236}">
                <a16:creationId xmlns:a16="http://schemas.microsoft.com/office/drawing/2014/main" id="{C14A737C-90DA-4E38-B19C-2807623A5A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37240" y="60712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1502742-E2C9-4A8A-8DD5-FD7C69FFC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35EC77-8BC4-4849-BF3B-0972722FB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241" y="182599"/>
            <a:ext cx="9658078" cy="649280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2C9A516-E613-4BA1-AEA8-D036B6DF4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121" y="182598"/>
            <a:ext cx="9205758" cy="6492803"/>
          </a:xfrm>
          <a:prstGeom prst="rect">
            <a:avLst/>
          </a:prstGeom>
        </p:spPr>
      </p:pic>
      <p:pic>
        <p:nvPicPr>
          <p:cNvPr id="3" name="4a《四季童趣》演唱">
            <a:hlinkClick r:id="" action="ppaction://media"/>
            <a:extLst>
              <a:ext uri="{FF2B5EF4-FFF2-40B4-BE49-F238E27FC236}">
                <a16:creationId xmlns:a16="http://schemas.microsoft.com/office/drawing/2014/main" id="{8EB6624E-40F9-4CD0-B492-A24E23B91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91520" y="6213121"/>
            <a:ext cx="406400" cy="4064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E4E6840-2232-4D93-BF87-15EBABB2C837}"/>
              </a:ext>
            </a:extLst>
          </p:cNvPr>
          <p:cNvSpPr/>
          <p:nvPr/>
        </p:nvSpPr>
        <p:spPr>
          <a:xfrm>
            <a:off x="2794000" y="1767840"/>
            <a:ext cx="568960" cy="47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EC20D8F-572F-44F6-B1FB-F3792A96926B}"/>
              </a:ext>
            </a:extLst>
          </p:cNvPr>
          <p:cNvSpPr/>
          <p:nvPr/>
        </p:nvSpPr>
        <p:spPr>
          <a:xfrm>
            <a:off x="3708400" y="1767840"/>
            <a:ext cx="1595120" cy="47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70BBF8-5963-4CC3-BC94-DBE8F5201A9A}"/>
              </a:ext>
            </a:extLst>
          </p:cNvPr>
          <p:cNvSpPr/>
          <p:nvPr/>
        </p:nvSpPr>
        <p:spPr>
          <a:xfrm>
            <a:off x="7945120" y="1788160"/>
            <a:ext cx="1788160" cy="47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7DF115-B62D-4561-87C5-91DCA624D11E}"/>
              </a:ext>
            </a:extLst>
          </p:cNvPr>
          <p:cNvSpPr/>
          <p:nvPr/>
        </p:nvSpPr>
        <p:spPr>
          <a:xfrm>
            <a:off x="2702560" y="2722880"/>
            <a:ext cx="568960" cy="47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BC9D8C-838D-4F07-BE71-33655966A595}"/>
              </a:ext>
            </a:extLst>
          </p:cNvPr>
          <p:cNvSpPr/>
          <p:nvPr/>
        </p:nvSpPr>
        <p:spPr>
          <a:xfrm>
            <a:off x="4480958" y="2722880"/>
            <a:ext cx="1615041" cy="47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EEBE72D-8FE9-42B6-91B7-32C9A5582CF5}"/>
              </a:ext>
            </a:extLst>
          </p:cNvPr>
          <p:cNvSpPr/>
          <p:nvPr/>
        </p:nvSpPr>
        <p:spPr>
          <a:xfrm>
            <a:off x="3266640" y="3657601"/>
            <a:ext cx="2362000" cy="47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6C347E9-8C72-4987-B970-196F1346853E}"/>
              </a:ext>
            </a:extLst>
          </p:cNvPr>
          <p:cNvSpPr/>
          <p:nvPr/>
        </p:nvSpPr>
        <p:spPr>
          <a:xfrm>
            <a:off x="7544000" y="3657601"/>
            <a:ext cx="2880160" cy="47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6521CA-F454-4101-AD92-D990013E9731}"/>
              </a:ext>
            </a:extLst>
          </p:cNvPr>
          <p:cNvSpPr/>
          <p:nvPr/>
        </p:nvSpPr>
        <p:spPr>
          <a:xfrm>
            <a:off x="9941760" y="4572001"/>
            <a:ext cx="568960" cy="47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6099B3-D402-4A42-BB7F-E21EE28A2D2E}"/>
              </a:ext>
            </a:extLst>
          </p:cNvPr>
          <p:cNvSpPr/>
          <p:nvPr/>
        </p:nvSpPr>
        <p:spPr>
          <a:xfrm>
            <a:off x="1864560" y="5831841"/>
            <a:ext cx="929440" cy="47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1EBA076-7C2E-43F8-B4C0-5483DC20E062}"/>
              </a:ext>
            </a:extLst>
          </p:cNvPr>
          <p:cNvSpPr/>
          <p:nvPr/>
        </p:nvSpPr>
        <p:spPr>
          <a:xfrm>
            <a:off x="3992880" y="5831841"/>
            <a:ext cx="1422202" cy="47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5C95EC0-A815-4344-852E-33158A3E28E9}"/>
              </a:ext>
            </a:extLst>
          </p:cNvPr>
          <p:cNvSpPr/>
          <p:nvPr/>
        </p:nvSpPr>
        <p:spPr>
          <a:xfrm>
            <a:off x="6776918" y="5831842"/>
            <a:ext cx="1422201" cy="47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5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EDAB8D-851A-4458-8B88-E1EF94160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DB7024-06DE-4555-8D54-3C01AE305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840" y="101317"/>
            <a:ext cx="9651999" cy="659412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44A20C1-A847-45D3-93DA-5421C4C4D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001" y="101318"/>
            <a:ext cx="9205758" cy="649280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8D944AD-0F39-4BC2-812C-4A379F3E88A9}"/>
              </a:ext>
            </a:extLst>
          </p:cNvPr>
          <p:cNvSpPr/>
          <p:nvPr/>
        </p:nvSpPr>
        <p:spPr>
          <a:xfrm>
            <a:off x="2705395" y="1849120"/>
            <a:ext cx="304800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467008-E749-43F8-8792-1749195F3639}"/>
              </a:ext>
            </a:extLst>
          </p:cNvPr>
          <p:cNvSpPr/>
          <p:nvPr/>
        </p:nvSpPr>
        <p:spPr>
          <a:xfrm>
            <a:off x="5499395" y="1849120"/>
            <a:ext cx="304800" cy="304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380E635-4541-43CD-9851-57EE3C2C9311}"/>
              </a:ext>
            </a:extLst>
          </p:cNvPr>
          <p:cNvSpPr/>
          <p:nvPr/>
        </p:nvSpPr>
        <p:spPr>
          <a:xfrm>
            <a:off x="9990115" y="1849120"/>
            <a:ext cx="304800" cy="304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D1FB8D-B82D-4A6B-BBD3-8BF12D514035}"/>
              </a:ext>
            </a:extLst>
          </p:cNvPr>
          <p:cNvSpPr/>
          <p:nvPr/>
        </p:nvSpPr>
        <p:spPr>
          <a:xfrm>
            <a:off x="2552995" y="2743200"/>
            <a:ext cx="304800" cy="304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5277C1C-6D33-49BF-B65E-8BB5B7BE05A3}"/>
              </a:ext>
            </a:extLst>
          </p:cNvPr>
          <p:cNvSpPr/>
          <p:nvPr/>
        </p:nvSpPr>
        <p:spPr>
          <a:xfrm>
            <a:off x="6891315" y="2743200"/>
            <a:ext cx="304800" cy="304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CB806B-F747-4058-BF53-1AE4BB6389B0}"/>
              </a:ext>
            </a:extLst>
          </p:cNvPr>
          <p:cNvSpPr/>
          <p:nvPr/>
        </p:nvSpPr>
        <p:spPr>
          <a:xfrm>
            <a:off x="7988595" y="2743200"/>
            <a:ext cx="304800" cy="304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pic>
        <p:nvPicPr>
          <p:cNvPr id="11" name="4a《四季童趣》演唱">
            <a:hlinkClick r:id="" action="ppaction://media"/>
            <a:extLst>
              <a:ext uri="{FF2B5EF4-FFF2-40B4-BE49-F238E27FC236}">
                <a16:creationId xmlns:a16="http://schemas.microsoft.com/office/drawing/2014/main" id="{766F4456-8387-464E-A1D5-26347A1D9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48720" y="6202961"/>
            <a:ext cx="406400" cy="406400"/>
          </a:xfrm>
          <a:prstGeom prst="rect">
            <a:avLst/>
          </a:prstGeom>
        </p:spPr>
      </p:pic>
      <p:pic>
        <p:nvPicPr>
          <p:cNvPr id="12" name="4b《四季童趣》伴奏">
            <a:hlinkClick r:id="" action="ppaction://media"/>
            <a:extLst>
              <a:ext uri="{FF2B5EF4-FFF2-40B4-BE49-F238E27FC236}">
                <a16:creationId xmlns:a16="http://schemas.microsoft.com/office/drawing/2014/main" id="{1107DA3E-196A-4AEA-B05E-071520C244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2640" y="62029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2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33D38F-7884-468B-8279-70F718660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F0E294-5154-497B-9328-028182466278}"/>
              </a:ext>
            </a:extLst>
          </p:cNvPr>
          <p:cNvSpPr/>
          <p:nvPr/>
        </p:nvSpPr>
        <p:spPr>
          <a:xfrm>
            <a:off x="412392" y="2967335"/>
            <a:ext cx="11367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还可以通过什么形式来演绎歌曲呢？</a:t>
            </a:r>
            <a:endParaRPr lang="zh-CN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61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</Words>
  <Application>Microsoft Office PowerPoint</Application>
  <PresentationFormat>宽屏</PresentationFormat>
  <Paragraphs>4</Paragraphs>
  <Slides>6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复习《四季歌》</vt:lpstr>
      <vt:lpstr>四季童趣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复习《四季歌》</dc:title>
  <dc:creator>玮 魏</dc:creator>
  <cp:lastModifiedBy>玮 魏</cp:lastModifiedBy>
  <cp:revision>3</cp:revision>
  <dcterms:created xsi:type="dcterms:W3CDTF">2021-11-10T07:30:27Z</dcterms:created>
  <dcterms:modified xsi:type="dcterms:W3CDTF">2021-11-10T08:02:50Z</dcterms:modified>
</cp:coreProperties>
</file>