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8" r:id="rId3"/>
    <p:sldId id="262" r:id="rId4"/>
    <p:sldId id="286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8B1"/>
    <a:srgbClr val="C2CAD3"/>
    <a:srgbClr val="B3C7DF"/>
    <a:srgbClr val="4F6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0273-DE9F-4650-81DB-EF3785E6CF5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B8F4-4069-4D05-BF54-3EC1380F3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8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0273-DE9F-4650-81DB-EF3785E6CF5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B8F4-4069-4D05-BF54-3EC1380F3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63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0273-DE9F-4650-81DB-EF3785E6CF5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B8F4-4069-4D05-BF54-3EC1380F3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2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0273-DE9F-4650-81DB-EF3785E6CF5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B8F4-4069-4D05-BF54-3EC1380F3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25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0273-DE9F-4650-81DB-EF3785E6CF5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B8F4-4069-4D05-BF54-3EC1380F3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1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0273-DE9F-4650-81DB-EF3785E6CF5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B8F4-4069-4D05-BF54-3EC1380F3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8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0273-DE9F-4650-81DB-EF3785E6CF5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B8F4-4069-4D05-BF54-3EC1380F3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8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0273-DE9F-4650-81DB-EF3785E6CF5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B8F4-4069-4D05-BF54-3EC1380F3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66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r="47805" b="16481"/>
          <a:stretch/>
        </p:blipFill>
        <p:spPr>
          <a:xfrm>
            <a:off x="-3176" y="4567639"/>
            <a:ext cx="2098675" cy="22987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r="47805" b="16481"/>
          <a:stretch/>
        </p:blipFill>
        <p:spPr>
          <a:xfrm rot="10800000">
            <a:off x="10090149" y="0"/>
            <a:ext cx="2098675" cy="229872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0273-DE9F-4650-81DB-EF3785E6CF5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B8F4-4069-4D05-BF54-3EC1380F3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4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0273-DE9F-4650-81DB-EF3785E6CF5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B8F4-4069-4D05-BF54-3EC1380F3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2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0273-DE9F-4650-81DB-EF3785E6CF5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9B8F4-4069-4D05-BF54-3EC1380F3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62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0273-DE9F-4650-81DB-EF3785E6CF5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9B8F4-4069-4D05-BF54-3EC1380F3C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27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t="7686" r="8822" b="54656"/>
          <a:stretch/>
        </p:blipFill>
        <p:spPr>
          <a:xfrm>
            <a:off x="0" y="0"/>
            <a:ext cx="12192000" cy="68865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3887703" y="2875002"/>
            <a:ext cx="4416594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600" b="1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新秀振翅团</a:t>
            </a:r>
          </a:p>
        </p:txBody>
      </p:sp>
    </p:spTree>
    <p:extLst>
      <p:ext uri="{BB962C8B-B14F-4D97-AF65-F5344CB8AC3E}">
        <p14:creationId xmlns:p14="http://schemas.microsoft.com/office/powerpoint/2010/main" val="183299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advTm="3000"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8"/>
          <p:cNvSpPr>
            <a:spLocks noEditPoints="1" noChangeArrowheads="1"/>
          </p:cNvSpPr>
          <p:nvPr/>
        </p:nvSpPr>
        <p:spPr bwMode="auto">
          <a:xfrm>
            <a:off x="4882520" y="3129453"/>
            <a:ext cx="438545" cy="438060"/>
          </a:xfrm>
          <a:custGeom>
            <a:avLst/>
            <a:gdLst>
              <a:gd name="T0" fmla="*/ 2147483647 w 104"/>
              <a:gd name="T1" fmla="*/ 2147483647 h 100"/>
              <a:gd name="T2" fmla="*/ 2147483647 w 104"/>
              <a:gd name="T3" fmla="*/ 2147483647 h 100"/>
              <a:gd name="T4" fmla="*/ 2147483647 w 104"/>
              <a:gd name="T5" fmla="*/ 2147483647 h 100"/>
              <a:gd name="T6" fmla="*/ 2147483647 w 104"/>
              <a:gd name="T7" fmla="*/ 2147483647 h 100"/>
              <a:gd name="T8" fmla="*/ 2147483647 w 104"/>
              <a:gd name="T9" fmla="*/ 2147483647 h 100"/>
              <a:gd name="T10" fmla="*/ 2147483647 w 104"/>
              <a:gd name="T11" fmla="*/ 2147483647 h 100"/>
              <a:gd name="T12" fmla="*/ 2147483647 w 104"/>
              <a:gd name="T13" fmla="*/ 2147483647 h 100"/>
              <a:gd name="T14" fmla="*/ 2147483647 w 104"/>
              <a:gd name="T15" fmla="*/ 2147483647 h 100"/>
              <a:gd name="T16" fmla="*/ 2147483647 w 104"/>
              <a:gd name="T17" fmla="*/ 2147483647 h 100"/>
              <a:gd name="T18" fmla="*/ 2147483647 w 104"/>
              <a:gd name="T19" fmla="*/ 2147483647 h 100"/>
              <a:gd name="T20" fmla="*/ 2147483647 w 104"/>
              <a:gd name="T21" fmla="*/ 2147483647 h 100"/>
              <a:gd name="T22" fmla="*/ 2147483647 w 104"/>
              <a:gd name="T23" fmla="*/ 2147483647 h 100"/>
              <a:gd name="T24" fmla="*/ 2147483647 w 104"/>
              <a:gd name="T25" fmla="*/ 2147483647 h 100"/>
              <a:gd name="T26" fmla="*/ 2147483647 w 104"/>
              <a:gd name="T27" fmla="*/ 2147483647 h 100"/>
              <a:gd name="T28" fmla="*/ 2147483647 w 104"/>
              <a:gd name="T29" fmla="*/ 2147483647 h 100"/>
              <a:gd name="T30" fmla="*/ 2147483647 w 104"/>
              <a:gd name="T31" fmla="*/ 2147483647 h 100"/>
              <a:gd name="T32" fmla="*/ 2147483647 w 104"/>
              <a:gd name="T33" fmla="*/ 2147483647 h 100"/>
              <a:gd name="T34" fmla="*/ 2147483647 w 104"/>
              <a:gd name="T35" fmla="*/ 2147483647 h 100"/>
              <a:gd name="T36" fmla="*/ 2147483647 w 104"/>
              <a:gd name="T37" fmla="*/ 2147483647 h 100"/>
              <a:gd name="T38" fmla="*/ 2147483647 w 104"/>
              <a:gd name="T39" fmla="*/ 2147483647 h 100"/>
              <a:gd name="T40" fmla="*/ 2147483647 w 104"/>
              <a:gd name="T41" fmla="*/ 2147483647 h 100"/>
              <a:gd name="T42" fmla="*/ 2147483647 w 104"/>
              <a:gd name="T43" fmla="*/ 2147483647 h 100"/>
              <a:gd name="T44" fmla="*/ 2147483647 w 104"/>
              <a:gd name="T45" fmla="*/ 2147483647 h 100"/>
              <a:gd name="T46" fmla="*/ 2147483647 w 104"/>
              <a:gd name="T47" fmla="*/ 2147483647 h 100"/>
              <a:gd name="T48" fmla="*/ 2147483647 w 104"/>
              <a:gd name="T49" fmla="*/ 2147483647 h 100"/>
              <a:gd name="T50" fmla="*/ 2147483647 w 104"/>
              <a:gd name="T51" fmla="*/ 2147483647 h 100"/>
              <a:gd name="T52" fmla="*/ 2147483647 w 104"/>
              <a:gd name="T53" fmla="*/ 2147483647 h 100"/>
              <a:gd name="T54" fmla="*/ 2147483647 w 104"/>
              <a:gd name="T55" fmla="*/ 2147483647 h 100"/>
              <a:gd name="T56" fmla="*/ 2147483647 w 104"/>
              <a:gd name="T57" fmla="*/ 2147483647 h 100"/>
              <a:gd name="T58" fmla="*/ 2147483647 w 104"/>
              <a:gd name="T59" fmla="*/ 2147483647 h 100"/>
              <a:gd name="T60" fmla="*/ 2147483647 w 104"/>
              <a:gd name="T61" fmla="*/ 2147483647 h 100"/>
              <a:gd name="T62" fmla="*/ 2147483647 w 104"/>
              <a:gd name="T63" fmla="*/ 2147483647 h 100"/>
              <a:gd name="T64" fmla="*/ 2147483647 w 104"/>
              <a:gd name="T65" fmla="*/ 2147483647 h 100"/>
              <a:gd name="T66" fmla="*/ 2147483647 w 104"/>
              <a:gd name="T67" fmla="*/ 2147483647 h 100"/>
              <a:gd name="T68" fmla="*/ 2147483647 w 104"/>
              <a:gd name="T69" fmla="*/ 2147483647 h 100"/>
              <a:gd name="T70" fmla="*/ 0 w 104"/>
              <a:gd name="T71" fmla="*/ 2147483647 h 100"/>
              <a:gd name="T72" fmla="*/ 0 w 104"/>
              <a:gd name="T73" fmla="*/ 2147483647 h 100"/>
              <a:gd name="T74" fmla="*/ 2147483647 w 104"/>
              <a:gd name="T75" fmla="*/ 2147483647 h 100"/>
              <a:gd name="T76" fmla="*/ 2147483647 w 104"/>
              <a:gd name="T77" fmla="*/ 2147483647 h 100"/>
              <a:gd name="T78" fmla="*/ 2147483647 w 104"/>
              <a:gd name="T79" fmla="*/ 2147483647 h 100"/>
              <a:gd name="T80" fmla="*/ 2147483647 w 104"/>
              <a:gd name="T81" fmla="*/ 2147483647 h 100"/>
              <a:gd name="T82" fmla="*/ 2147483647 w 104"/>
              <a:gd name="T83" fmla="*/ 2147483647 h 100"/>
              <a:gd name="T84" fmla="*/ 2147483647 w 104"/>
              <a:gd name="T85" fmla="*/ 2147483647 h 100"/>
              <a:gd name="T86" fmla="*/ 2147483647 w 104"/>
              <a:gd name="T87" fmla="*/ 2147483647 h 100"/>
              <a:gd name="T88" fmla="*/ 2147483647 w 104"/>
              <a:gd name="T89" fmla="*/ 2147483647 h 100"/>
              <a:gd name="T90" fmla="*/ 2147483647 w 104"/>
              <a:gd name="T91" fmla="*/ 2147483647 h 100"/>
              <a:gd name="T92" fmla="*/ 2147483647 w 104"/>
              <a:gd name="T93" fmla="*/ 2147483647 h 100"/>
              <a:gd name="T94" fmla="*/ 2147483647 w 104"/>
              <a:gd name="T95" fmla="*/ 2147483647 h 100"/>
              <a:gd name="T96" fmla="*/ 2147483647 w 104"/>
              <a:gd name="T97" fmla="*/ 2147483647 h 100"/>
              <a:gd name="T98" fmla="*/ 2147483647 w 104"/>
              <a:gd name="T99" fmla="*/ 2147483647 h 100"/>
              <a:gd name="T100" fmla="*/ 2147483647 w 104"/>
              <a:gd name="T101" fmla="*/ 2147483647 h 1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0"/>
              <a:gd name="T155" fmla="*/ 104 w 104"/>
              <a:gd name="T156" fmla="*/ 100 h 1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0">
                <a:moveTo>
                  <a:pt x="15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47" y="44"/>
                  <a:pt x="47" y="44"/>
                  <a:pt x="47" y="44"/>
                </a:cubicBezTo>
                <a:cubicBezTo>
                  <a:pt x="54" y="53"/>
                  <a:pt x="54" y="53"/>
                  <a:pt x="54" y="53"/>
                </a:cubicBezTo>
                <a:cubicBezTo>
                  <a:pt x="69" y="30"/>
                  <a:pt x="69" y="30"/>
                  <a:pt x="69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0" y="66"/>
                  <a:pt x="100" y="66"/>
                  <a:pt x="100" y="66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55"/>
                  <a:pt x="97" y="55"/>
                  <a:pt x="97" y="5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65"/>
                  <a:pt x="93" y="65"/>
                  <a:pt x="93" y="65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83" y="68"/>
                  <a:pt x="83" y="68"/>
                  <a:pt x="83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67" y="100"/>
                  <a:pt x="67" y="100"/>
                  <a:pt x="67" y="100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48"/>
                  <a:pt x="69" y="48"/>
                  <a:pt x="69" y="48"/>
                </a:cubicBezTo>
                <a:cubicBezTo>
                  <a:pt x="53" y="61"/>
                  <a:pt x="53" y="61"/>
                  <a:pt x="53" y="61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65"/>
                  <a:pt x="41" y="65"/>
                  <a:pt x="41" y="65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68"/>
                  <a:pt x="30" y="68"/>
                  <a:pt x="3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49"/>
                  <a:pt x="16" y="49"/>
                  <a:pt x="16" y="49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5"/>
                  <a:pt x="7" y="65"/>
                  <a:pt x="7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89"/>
                  <a:pt x="10" y="89"/>
                  <a:pt x="1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65"/>
                  <a:pt x="0" y="65"/>
                  <a:pt x="0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59"/>
                  <a:pt x="1" y="59"/>
                  <a:pt x="1" y="59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86" y="4"/>
                </a:moveTo>
                <a:cubicBezTo>
                  <a:pt x="80" y="0"/>
                  <a:pt x="73" y="2"/>
                  <a:pt x="70" y="8"/>
                </a:cubicBezTo>
                <a:cubicBezTo>
                  <a:pt x="67" y="13"/>
                  <a:pt x="68" y="20"/>
                  <a:pt x="74" y="24"/>
                </a:cubicBezTo>
                <a:cubicBezTo>
                  <a:pt x="79" y="27"/>
                  <a:pt x="87" y="25"/>
                  <a:pt x="90" y="20"/>
                </a:cubicBezTo>
                <a:cubicBezTo>
                  <a:pt x="93" y="14"/>
                  <a:pt x="91" y="7"/>
                  <a:pt x="86" y="4"/>
                </a:cubicBezTo>
                <a:close/>
                <a:moveTo>
                  <a:pt x="22" y="4"/>
                </a:moveTo>
                <a:cubicBezTo>
                  <a:pt x="28" y="0"/>
                  <a:pt x="35" y="2"/>
                  <a:pt x="38" y="8"/>
                </a:cubicBezTo>
                <a:cubicBezTo>
                  <a:pt x="41" y="13"/>
                  <a:pt x="40" y="20"/>
                  <a:pt x="34" y="24"/>
                </a:cubicBezTo>
                <a:cubicBezTo>
                  <a:pt x="29" y="27"/>
                  <a:pt x="21" y="25"/>
                  <a:pt x="18" y="20"/>
                </a:cubicBezTo>
                <a:cubicBezTo>
                  <a:pt x="15" y="14"/>
                  <a:pt x="17" y="7"/>
                  <a:pt x="22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2" name="Freeform 93"/>
          <p:cNvSpPr>
            <a:spLocks noEditPoints="1" noChangeArrowheads="1"/>
          </p:cNvSpPr>
          <p:nvPr/>
        </p:nvSpPr>
        <p:spPr bwMode="auto">
          <a:xfrm>
            <a:off x="5922945" y="2076687"/>
            <a:ext cx="472417" cy="334114"/>
          </a:xfrm>
          <a:custGeom>
            <a:avLst/>
            <a:gdLst>
              <a:gd name="T0" fmla="*/ 2147483647 w 112"/>
              <a:gd name="T1" fmla="*/ 2147483647 h 77"/>
              <a:gd name="T2" fmla="*/ 2147483647 w 112"/>
              <a:gd name="T3" fmla="*/ 2147483647 h 77"/>
              <a:gd name="T4" fmla="*/ 2147483647 w 112"/>
              <a:gd name="T5" fmla="*/ 2147483647 h 77"/>
              <a:gd name="T6" fmla="*/ 2147483647 w 112"/>
              <a:gd name="T7" fmla="*/ 2147483647 h 77"/>
              <a:gd name="T8" fmla="*/ 2147483647 w 112"/>
              <a:gd name="T9" fmla="*/ 2147483647 h 77"/>
              <a:gd name="T10" fmla="*/ 0 w 112"/>
              <a:gd name="T11" fmla="*/ 2147483647 h 77"/>
              <a:gd name="T12" fmla="*/ 2147483647 w 112"/>
              <a:gd name="T13" fmla="*/ 2147483647 h 77"/>
              <a:gd name="T14" fmla="*/ 2147483647 w 112"/>
              <a:gd name="T15" fmla="*/ 2147483647 h 77"/>
              <a:gd name="T16" fmla="*/ 2147483647 w 112"/>
              <a:gd name="T17" fmla="*/ 2147483647 h 77"/>
              <a:gd name="T18" fmla="*/ 2147483647 w 112"/>
              <a:gd name="T19" fmla="*/ 2147483647 h 77"/>
              <a:gd name="T20" fmla="*/ 2147483647 w 112"/>
              <a:gd name="T21" fmla="*/ 2147483647 h 77"/>
              <a:gd name="T22" fmla="*/ 2147483647 w 112"/>
              <a:gd name="T23" fmla="*/ 2147483647 h 77"/>
              <a:gd name="T24" fmla="*/ 2147483647 w 112"/>
              <a:gd name="T25" fmla="*/ 2147483647 h 77"/>
              <a:gd name="T26" fmla="*/ 2147483647 w 112"/>
              <a:gd name="T27" fmla="*/ 2147483647 h 77"/>
              <a:gd name="T28" fmla="*/ 2147483647 w 112"/>
              <a:gd name="T29" fmla="*/ 2147483647 h 77"/>
              <a:gd name="T30" fmla="*/ 2147483647 w 112"/>
              <a:gd name="T31" fmla="*/ 2147483647 h 77"/>
              <a:gd name="T32" fmla="*/ 2147483647 w 112"/>
              <a:gd name="T33" fmla="*/ 2147483647 h 77"/>
              <a:gd name="T34" fmla="*/ 2147483647 w 112"/>
              <a:gd name="T35" fmla="*/ 2147483647 h 77"/>
              <a:gd name="T36" fmla="*/ 2147483647 w 112"/>
              <a:gd name="T37" fmla="*/ 2147483647 h 77"/>
              <a:gd name="T38" fmla="*/ 2147483647 w 112"/>
              <a:gd name="T39" fmla="*/ 2147483647 h 77"/>
              <a:gd name="T40" fmla="*/ 2147483647 w 112"/>
              <a:gd name="T41" fmla="*/ 2147483647 h 77"/>
              <a:gd name="T42" fmla="*/ 2147483647 w 112"/>
              <a:gd name="T43" fmla="*/ 2147483647 h 77"/>
              <a:gd name="T44" fmla="*/ 2147483647 w 112"/>
              <a:gd name="T45" fmla="*/ 2147483647 h 77"/>
              <a:gd name="T46" fmla="*/ 2147483647 w 112"/>
              <a:gd name="T47" fmla="*/ 2147483647 h 77"/>
              <a:gd name="T48" fmla="*/ 2147483647 w 112"/>
              <a:gd name="T49" fmla="*/ 2147483647 h 77"/>
              <a:gd name="T50" fmla="*/ 2147483647 w 112"/>
              <a:gd name="T51" fmla="*/ 2147483647 h 77"/>
              <a:gd name="T52" fmla="*/ 2147483647 w 112"/>
              <a:gd name="T53" fmla="*/ 2147483647 h 77"/>
              <a:gd name="T54" fmla="*/ 2147483647 w 112"/>
              <a:gd name="T55" fmla="*/ 2147483647 h 77"/>
              <a:gd name="T56" fmla="*/ 2147483647 w 112"/>
              <a:gd name="T57" fmla="*/ 2147483647 h 77"/>
              <a:gd name="T58" fmla="*/ 2147483647 w 112"/>
              <a:gd name="T59" fmla="*/ 2147483647 h 77"/>
              <a:gd name="T60" fmla="*/ 2147483647 w 112"/>
              <a:gd name="T61" fmla="*/ 2147483647 h 77"/>
              <a:gd name="T62" fmla="*/ 2147483647 w 112"/>
              <a:gd name="T63" fmla="*/ 2147483647 h 77"/>
              <a:gd name="T64" fmla="*/ 2147483647 w 112"/>
              <a:gd name="T65" fmla="*/ 2147483647 h 77"/>
              <a:gd name="T66" fmla="*/ 2147483647 w 112"/>
              <a:gd name="T67" fmla="*/ 2147483647 h 77"/>
              <a:gd name="T68" fmla="*/ 2147483647 w 112"/>
              <a:gd name="T69" fmla="*/ 2147483647 h 77"/>
              <a:gd name="T70" fmla="*/ 2147483647 w 112"/>
              <a:gd name="T71" fmla="*/ 2147483647 h 77"/>
              <a:gd name="T72" fmla="*/ 2147483647 w 112"/>
              <a:gd name="T73" fmla="*/ 2147483647 h 77"/>
              <a:gd name="T74" fmla="*/ 2147483647 w 112"/>
              <a:gd name="T75" fmla="*/ 2147483647 h 77"/>
              <a:gd name="T76" fmla="*/ 2147483647 w 112"/>
              <a:gd name="T77" fmla="*/ 2147483647 h 77"/>
              <a:gd name="T78" fmla="*/ 2147483647 w 112"/>
              <a:gd name="T79" fmla="*/ 2147483647 h 77"/>
              <a:gd name="T80" fmla="*/ 2147483647 w 112"/>
              <a:gd name="T81" fmla="*/ 2147483647 h 77"/>
              <a:gd name="T82" fmla="*/ 2147483647 w 112"/>
              <a:gd name="T83" fmla="*/ 2147483647 h 77"/>
              <a:gd name="T84" fmla="*/ 2147483647 w 112"/>
              <a:gd name="T85" fmla="*/ 2147483647 h 77"/>
              <a:gd name="T86" fmla="*/ 2147483647 w 112"/>
              <a:gd name="T87" fmla="*/ 2147483647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2"/>
              <a:gd name="T133" fmla="*/ 0 h 77"/>
              <a:gd name="T134" fmla="*/ 112 w 112"/>
              <a:gd name="T135" fmla="*/ 77 h 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3" name="Freeform 99"/>
          <p:cNvSpPr>
            <a:spLocks noEditPoints="1" noChangeArrowheads="1"/>
          </p:cNvSpPr>
          <p:nvPr/>
        </p:nvSpPr>
        <p:spPr bwMode="auto">
          <a:xfrm>
            <a:off x="3881954" y="4115693"/>
            <a:ext cx="374367" cy="403411"/>
          </a:xfrm>
          <a:custGeom>
            <a:avLst/>
            <a:gdLst>
              <a:gd name="T0" fmla="*/ 2147483647 w 89"/>
              <a:gd name="T1" fmla="*/ 2147483647 h 92"/>
              <a:gd name="T2" fmla="*/ 2147483647 w 89"/>
              <a:gd name="T3" fmla="*/ 2147483647 h 92"/>
              <a:gd name="T4" fmla="*/ 2147483647 w 89"/>
              <a:gd name="T5" fmla="*/ 2147483647 h 92"/>
              <a:gd name="T6" fmla="*/ 2147483647 w 89"/>
              <a:gd name="T7" fmla="*/ 2147483647 h 92"/>
              <a:gd name="T8" fmla="*/ 2147483647 w 89"/>
              <a:gd name="T9" fmla="*/ 2147483647 h 92"/>
              <a:gd name="T10" fmla="*/ 2147483647 w 89"/>
              <a:gd name="T11" fmla="*/ 2147483647 h 92"/>
              <a:gd name="T12" fmla="*/ 2147483647 w 89"/>
              <a:gd name="T13" fmla="*/ 2147483647 h 92"/>
              <a:gd name="T14" fmla="*/ 2147483647 w 89"/>
              <a:gd name="T15" fmla="*/ 2147483647 h 92"/>
              <a:gd name="T16" fmla="*/ 2147483647 w 89"/>
              <a:gd name="T17" fmla="*/ 2147483647 h 92"/>
              <a:gd name="T18" fmla="*/ 2147483647 w 89"/>
              <a:gd name="T19" fmla="*/ 2147483647 h 92"/>
              <a:gd name="T20" fmla="*/ 2147483647 w 89"/>
              <a:gd name="T21" fmla="*/ 2147483647 h 92"/>
              <a:gd name="T22" fmla="*/ 2147483647 w 89"/>
              <a:gd name="T23" fmla="*/ 2147483647 h 92"/>
              <a:gd name="T24" fmla="*/ 2147483647 w 89"/>
              <a:gd name="T25" fmla="*/ 2147483647 h 92"/>
              <a:gd name="T26" fmla="*/ 2147483647 w 89"/>
              <a:gd name="T27" fmla="*/ 2147483647 h 92"/>
              <a:gd name="T28" fmla="*/ 2147483647 w 89"/>
              <a:gd name="T29" fmla="*/ 2147483647 h 92"/>
              <a:gd name="T30" fmla="*/ 2147483647 w 89"/>
              <a:gd name="T31" fmla="*/ 2147483647 h 92"/>
              <a:gd name="T32" fmla="*/ 2147483647 w 89"/>
              <a:gd name="T33" fmla="*/ 2147483647 h 92"/>
              <a:gd name="T34" fmla="*/ 2147483647 w 89"/>
              <a:gd name="T35" fmla="*/ 2147483647 h 92"/>
              <a:gd name="T36" fmla="*/ 2147483647 w 89"/>
              <a:gd name="T37" fmla="*/ 2147483647 h 92"/>
              <a:gd name="T38" fmla="*/ 2147483647 w 89"/>
              <a:gd name="T39" fmla="*/ 2147483647 h 92"/>
              <a:gd name="T40" fmla="*/ 2147483647 w 89"/>
              <a:gd name="T41" fmla="*/ 2147483647 h 92"/>
              <a:gd name="T42" fmla="*/ 2147483647 w 89"/>
              <a:gd name="T43" fmla="*/ 2147483647 h 92"/>
              <a:gd name="T44" fmla="*/ 2147483647 w 89"/>
              <a:gd name="T45" fmla="*/ 2147483647 h 92"/>
              <a:gd name="T46" fmla="*/ 2147483647 w 89"/>
              <a:gd name="T47" fmla="*/ 2147483647 h 92"/>
              <a:gd name="T48" fmla="*/ 2147483647 w 89"/>
              <a:gd name="T49" fmla="*/ 2147483647 h 92"/>
              <a:gd name="T50" fmla="*/ 2147483647 w 89"/>
              <a:gd name="T51" fmla="*/ 2147483647 h 92"/>
              <a:gd name="T52" fmla="*/ 2147483647 w 89"/>
              <a:gd name="T53" fmla="*/ 2147483647 h 92"/>
              <a:gd name="T54" fmla="*/ 2147483647 w 89"/>
              <a:gd name="T55" fmla="*/ 2147483647 h 92"/>
              <a:gd name="T56" fmla="*/ 2147483647 w 89"/>
              <a:gd name="T57" fmla="*/ 2147483647 h 92"/>
              <a:gd name="T58" fmla="*/ 2147483647 w 89"/>
              <a:gd name="T59" fmla="*/ 2147483647 h 92"/>
              <a:gd name="T60" fmla="*/ 2147483647 w 89"/>
              <a:gd name="T61" fmla="*/ 2147483647 h 92"/>
              <a:gd name="T62" fmla="*/ 2147483647 w 89"/>
              <a:gd name="T63" fmla="*/ 2147483647 h 92"/>
              <a:gd name="T64" fmla="*/ 2147483647 w 89"/>
              <a:gd name="T65" fmla="*/ 2147483647 h 92"/>
              <a:gd name="T66" fmla="*/ 2147483647 w 89"/>
              <a:gd name="T67" fmla="*/ 2147483647 h 92"/>
              <a:gd name="T68" fmla="*/ 2147483647 w 89"/>
              <a:gd name="T69" fmla="*/ 2147483647 h 92"/>
              <a:gd name="T70" fmla="*/ 2147483647 w 89"/>
              <a:gd name="T71" fmla="*/ 2147483647 h 92"/>
              <a:gd name="T72" fmla="*/ 2147483647 w 89"/>
              <a:gd name="T73" fmla="*/ 2147483647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9"/>
              <a:gd name="T112" fmla="*/ 0 h 92"/>
              <a:gd name="T113" fmla="*/ 89 w 89"/>
              <a:gd name="T114" fmla="*/ 92 h 9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50" name="Docer Falling Dust PPT demo"/>
          <p:cNvSpPr/>
          <p:nvPr/>
        </p:nvSpPr>
        <p:spPr>
          <a:xfrm>
            <a:off x="1950852" y="1973843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Docer Falling Dust PPT demo"/>
          <p:cNvSpPr/>
          <p:nvPr/>
        </p:nvSpPr>
        <p:spPr>
          <a:xfrm>
            <a:off x="1609748" y="3048661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Docer Falling Dust PPT demo"/>
          <p:cNvSpPr/>
          <p:nvPr/>
        </p:nvSpPr>
        <p:spPr>
          <a:xfrm>
            <a:off x="1457332" y="4115693"/>
            <a:ext cx="1773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C63AF9BB-DA39-7841-A55B-FE7CC158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6" y="283177"/>
            <a:ext cx="2953518" cy="6391716"/>
          </a:xfrm>
          <a:prstGeom prst="rect">
            <a:avLst/>
          </a:prstGeom>
        </p:spPr>
      </p:pic>
      <p:pic>
        <p:nvPicPr>
          <p:cNvPr id="5" name="图片 4" descr="社交网络的手机截图上有男人和女人&#10;&#10;中度可信度描述已自动生成">
            <a:extLst>
              <a:ext uri="{FF2B5EF4-FFF2-40B4-BE49-F238E27FC236}">
                <a16:creationId xmlns:a16="http://schemas.microsoft.com/office/drawing/2014/main" id="{16424EBC-2F11-924D-B23E-142A9B841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72" y="100138"/>
            <a:ext cx="3084370" cy="6674893"/>
          </a:xfrm>
          <a:prstGeom prst="rect">
            <a:avLst/>
          </a:prstGeom>
        </p:spPr>
      </p:pic>
      <p:pic>
        <p:nvPicPr>
          <p:cNvPr id="7" name="图片 6" descr="图形用户界面, 文本, 应用程序&#10;&#10;描述已自动生成">
            <a:extLst>
              <a:ext uri="{FF2B5EF4-FFF2-40B4-BE49-F238E27FC236}">
                <a16:creationId xmlns:a16="http://schemas.microsoft.com/office/drawing/2014/main" id="{F4BAC1AC-D31C-CD47-92C5-7186FBE3A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27" y="-80517"/>
            <a:ext cx="3168981" cy="6858000"/>
          </a:xfrm>
          <a:prstGeom prst="rect">
            <a:avLst/>
          </a:prstGeom>
        </p:spPr>
      </p:pic>
      <p:pic>
        <p:nvPicPr>
          <p:cNvPr id="9" name="图片 8" descr="电脑屏幕的照片上有文字&#10;&#10;描述已自动生成">
            <a:extLst>
              <a:ext uri="{FF2B5EF4-FFF2-40B4-BE49-F238E27FC236}">
                <a16:creationId xmlns:a16="http://schemas.microsoft.com/office/drawing/2014/main" id="{E4D426B1-6F55-BF4B-85B4-1189504EB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007" y="0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8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8"/>
          <p:cNvSpPr>
            <a:spLocks noEditPoints="1" noChangeArrowheads="1"/>
          </p:cNvSpPr>
          <p:nvPr/>
        </p:nvSpPr>
        <p:spPr bwMode="auto">
          <a:xfrm>
            <a:off x="4882520" y="3129453"/>
            <a:ext cx="438545" cy="438060"/>
          </a:xfrm>
          <a:custGeom>
            <a:avLst/>
            <a:gdLst>
              <a:gd name="T0" fmla="*/ 2147483647 w 104"/>
              <a:gd name="T1" fmla="*/ 2147483647 h 100"/>
              <a:gd name="T2" fmla="*/ 2147483647 w 104"/>
              <a:gd name="T3" fmla="*/ 2147483647 h 100"/>
              <a:gd name="T4" fmla="*/ 2147483647 w 104"/>
              <a:gd name="T5" fmla="*/ 2147483647 h 100"/>
              <a:gd name="T6" fmla="*/ 2147483647 w 104"/>
              <a:gd name="T7" fmla="*/ 2147483647 h 100"/>
              <a:gd name="T8" fmla="*/ 2147483647 w 104"/>
              <a:gd name="T9" fmla="*/ 2147483647 h 100"/>
              <a:gd name="T10" fmla="*/ 2147483647 w 104"/>
              <a:gd name="T11" fmla="*/ 2147483647 h 100"/>
              <a:gd name="T12" fmla="*/ 2147483647 w 104"/>
              <a:gd name="T13" fmla="*/ 2147483647 h 100"/>
              <a:gd name="T14" fmla="*/ 2147483647 w 104"/>
              <a:gd name="T15" fmla="*/ 2147483647 h 100"/>
              <a:gd name="T16" fmla="*/ 2147483647 w 104"/>
              <a:gd name="T17" fmla="*/ 2147483647 h 100"/>
              <a:gd name="T18" fmla="*/ 2147483647 w 104"/>
              <a:gd name="T19" fmla="*/ 2147483647 h 100"/>
              <a:gd name="T20" fmla="*/ 2147483647 w 104"/>
              <a:gd name="T21" fmla="*/ 2147483647 h 100"/>
              <a:gd name="T22" fmla="*/ 2147483647 w 104"/>
              <a:gd name="T23" fmla="*/ 2147483647 h 100"/>
              <a:gd name="T24" fmla="*/ 2147483647 w 104"/>
              <a:gd name="T25" fmla="*/ 2147483647 h 100"/>
              <a:gd name="T26" fmla="*/ 2147483647 w 104"/>
              <a:gd name="T27" fmla="*/ 2147483647 h 100"/>
              <a:gd name="T28" fmla="*/ 2147483647 w 104"/>
              <a:gd name="T29" fmla="*/ 2147483647 h 100"/>
              <a:gd name="T30" fmla="*/ 2147483647 w 104"/>
              <a:gd name="T31" fmla="*/ 2147483647 h 100"/>
              <a:gd name="T32" fmla="*/ 2147483647 w 104"/>
              <a:gd name="T33" fmla="*/ 2147483647 h 100"/>
              <a:gd name="T34" fmla="*/ 2147483647 w 104"/>
              <a:gd name="T35" fmla="*/ 2147483647 h 100"/>
              <a:gd name="T36" fmla="*/ 2147483647 w 104"/>
              <a:gd name="T37" fmla="*/ 2147483647 h 100"/>
              <a:gd name="T38" fmla="*/ 2147483647 w 104"/>
              <a:gd name="T39" fmla="*/ 2147483647 h 100"/>
              <a:gd name="T40" fmla="*/ 2147483647 w 104"/>
              <a:gd name="T41" fmla="*/ 2147483647 h 100"/>
              <a:gd name="T42" fmla="*/ 2147483647 w 104"/>
              <a:gd name="T43" fmla="*/ 2147483647 h 100"/>
              <a:gd name="T44" fmla="*/ 2147483647 w 104"/>
              <a:gd name="T45" fmla="*/ 2147483647 h 100"/>
              <a:gd name="T46" fmla="*/ 2147483647 w 104"/>
              <a:gd name="T47" fmla="*/ 2147483647 h 100"/>
              <a:gd name="T48" fmla="*/ 2147483647 w 104"/>
              <a:gd name="T49" fmla="*/ 2147483647 h 100"/>
              <a:gd name="T50" fmla="*/ 2147483647 w 104"/>
              <a:gd name="T51" fmla="*/ 2147483647 h 100"/>
              <a:gd name="T52" fmla="*/ 2147483647 w 104"/>
              <a:gd name="T53" fmla="*/ 2147483647 h 100"/>
              <a:gd name="T54" fmla="*/ 2147483647 w 104"/>
              <a:gd name="T55" fmla="*/ 2147483647 h 100"/>
              <a:gd name="T56" fmla="*/ 2147483647 w 104"/>
              <a:gd name="T57" fmla="*/ 2147483647 h 100"/>
              <a:gd name="T58" fmla="*/ 2147483647 w 104"/>
              <a:gd name="T59" fmla="*/ 2147483647 h 100"/>
              <a:gd name="T60" fmla="*/ 2147483647 w 104"/>
              <a:gd name="T61" fmla="*/ 2147483647 h 100"/>
              <a:gd name="T62" fmla="*/ 2147483647 w 104"/>
              <a:gd name="T63" fmla="*/ 2147483647 h 100"/>
              <a:gd name="T64" fmla="*/ 2147483647 w 104"/>
              <a:gd name="T65" fmla="*/ 2147483647 h 100"/>
              <a:gd name="T66" fmla="*/ 2147483647 w 104"/>
              <a:gd name="T67" fmla="*/ 2147483647 h 100"/>
              <a:gd name="T68" fmla="*/ 2147483647 w 104"/>
              <a:gd name="T69" fmla="*/ 2147483647 h 100"/>
              <a:gd name="T70" fmla="*/ 0 w 104"/>
              <a:gd name="T71" fmla="*/ 2147483647 h 100"/>
              <a:gd name="T72" fmla="*/ 0 w 104"/>
              <a:gd name="T73" fmla="*/ 2147483647 h 100"/>
              <a:gd name="T74" fmla="*/ 2147483647 w 104"/>
              <a:gd name="T75" fmla="*/ 2147483647 h 100"/>
              <a:gd name="T76" fmla="*/ 2147483647 w 104"/>
              <a:gd name="T77" fmla="*/ 2147483647 h 100"/>
              <a:gd name="T78" fmla="*/ 2147483647 w 104"/>
              <a:gd name="T79" fmla="*/ 2147483647 h 100"/>
              <a:gd name="T80" fmla="*/ 2147483647 w 104"/>
              <a:gd name="T81" fmla="*/ 2147483647 h 100"/>
              <a:gd name="T82" fmla="*/ 2147483647 w 104"/>
              <a:gd name="T83" fmla="*/ 2147483647 h 100"/>
              <a:gd name="T84" fmla="*/ 2147483647 w 104"/>
              <a:gd name="T85" fmla="*/ 2147483647 h 100"/>
              <a:gd name="T86" fmla="*/ 2147483647 w 104"/>
              <a:gd name="T87" fmla="*/ 2147483647 h 100"/>
              <a:gd name="T88" fmla="*/ 2147483647 w 104"/>
              <a:gd name="T89" fmla="*/ 2147483647 h 100"/>
              <a:gd name="T90" fmla="*/ 2147483647 w 104"/>
              <a:gd name="T91" fmla="*/ 2147483647 h 100"/>
              <a:gd name="T92" fmla="*/ 2147483647 w 104"/>
              <a:gd name="T93" fmla="*/ 2147483647 h 100"/>
              <a:gd name="T94" fmla="*/ 2147483647 w 104"/>
              <a:gd name="T95" fmla="*/ 2147483647 h 100"/>
              <a:gd name="T96" fmla="*/ 2147483647 w 104"/>
              <a:gd name="T97" fmla="*/ 2147483647 h 100"/>
              <a:gd name="T98" fmla="*/ 2147483647 w 104"/>
              <a:gd name="T99" fmla="*/ 2147483647 h 100"/>
              <a:gd name="T100" fmla="*/ 2147483647 w 104"/>
              <a:gd name="T101" fmla="*/ 2147483647 h 1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0"/>
              <a:gd name="T155" fmla="*/ 104 w 104"/>
              <a:gd name="T156" fmla="*/ 100 h 1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0">
                <a:moveTo>
                  <a:pt x="15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47" y="44"/>
                  <a:pt x="47" y="44"/>
                  <a:pt x="47" y="44"/>
                </a:cubicBezTo>
                <a:cubicBezTo>
                  <a:pt x="54" y="53"/>
                  <a:pt x="54" y="53"/>
                  <a:pt x="54" y="53"/>
                </a:cubicBezTo>
                <a:cubicBezTo>
                  <a:pt x="69" y="30"/>
                  <a:pt x="69" y="30"/>
                  <a:pt x="69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0" y="66"/>
                  <a:pt x="100" y="66"/>
                  <a:pt x="100" y="66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55"/>
                  <a:pt x="97" y="55"/>
                  <a:pt x="97" y="5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65"/>
                  <a:pt x="93" y="65"/>
                  <a:pt x="93" y="65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83" y="68"/>
                  <a:pt x="83" y="68"/>
                  <a:pt x="83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67" y="100"/>
                  <a:pt x="67" y="100"/>
                  <a:pt x="67" y="100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48"/>
                  <a:pt x="69" y="48"/>
                  <a:pt x="69" y="48"/>
                </a:cubicBezTo>
                <a:cubicBezTo>
                  <a:pt x="53" y="61"/>
                  <a:pt x="53" y="61"/>
                  <a:pt x="53" y="61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65"/>
                  <a:pt x="41" y="65"/>
                  <a:pt x="41" y="65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68"/>
                  <a:pt x="30" y="68"/>
                  <a:pt x="3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49"/>
                  <a:pt x="16" y="49"/>
                  <a:pt x="16" y="49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5"/>
                  <a:pt x="7" y="65"/>
                  <a:pt x="7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89"/>
                  <a:pt x="10" y="89"/>
                  <a:pt x="1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65"/>
                  <a:pt x="0" y="65"/>
                  <a:pt x="0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59"/>
                  <a:pt x="1" y="59"/>
                  <a:pt x="1" y="59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86" y="4"/>
                </a:moveTo>
                <a:cubicBezTo>
                  <a:pt x="80" y="0"/>
                  <a:pt x="73" y="2"/>
                  <a:pt x="70" y="8"/>
                </a:cubicBezTo>
                <a:cubicBezTo>
                  <a:pt x="67" y="13"/>
                  <a:pt x="68" y="20"/>
                  <a:pt x="74" y="24"/>
                </a:cubicBezTo>
                <a:cubicBezTo>
                  <a:pt x="79" y="27"/>
                  <a:pt x="87" y="25"/>
                  <a:pt x="90" y="20"/>
                </a:cubicBezTo>
                <a:cubicBezTo>
                  <a:pt x="93" y="14"/>
                  <a:pt x="91" y="7"/>
                  <a:pt x="86" y="4"/>
                </a:cubicBezTo>
                <a:close/>
                <a:moveTo>
                  <a:pt x="22" y="4"/>
                </a:moveTo>
                <a:cubicBezTo>
                  <a:pt x="28" y="0"/>
                  <a:pt x="35" y="2"/>
                  <a:pt x="38" y="8"/>
                </a:cubicBezTo>
                <a:cubicBezTo>
                  <a:pt x="41" y="13"/>
                  <a:pt x="40" y="20"/>
                  <a:pt x="34" y="24"/>
                </a:cubicBezTo>
                <a:cubicBezTo>
                  <a:pt x="29" y="27"/>
                  <a:pt x="21" y="25"/>
                  <a:pt x="18" y="20"/>
                </a:cubicBezTo>
                <a:cubicBezTo>
                  <a:pt x="15" y="14"/>
                  <a:pt x="17" y="7"/>
                  <a:pt x="22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2" name="Freeform 93"/>
          <p:cNvSpPr>
            <a:spLocks noEditPoints="1" noChangeArrowheads="1"/>
          </p:cNvSpPr>
          <p:nvPr/>
        </p:nvSpPr>
        <p:spPr bwMode="auto">
          <a:xfrm>
            <a:off x="5922945" y="2076687"/>
            <a:ext cx="472417" cy="334114"/>
          </a:xfrm>
          <a:custGeom>
            <a:avLst/>
            <a:gdLst>
              <a:gd name="T0" fmla="*/ 2147483647 w 112"/>
              <a:gd name="T1" fmla="*/ 2147483647 h 77"/>
              <a:gd name="T2" fmla="*/ 2147483647 w 112"/>
              <a:gd name="T3" fmla="*/ 2147483647 h 77"/>
              <a:gd name="T4" fmla="*/ 2147483647 w 112"/>
              <a:gd name="T5" fmla="*/ 2147483647 h 77"/>
              <a:gd name="T6" fmla="*/ 2147483647 w 112"/>
              <a:gd name="T7" fmla="*/ 2147483647 h 77"/>
              <a:gd name="T8" fmla="*/ 2147483647 w 112"/>
              <a:gd name="T9" fmla="*/ 2147483647 h 77"/>
              <a:gd name="T10" fmla="*/ 0 w 112"/>
              <a:gd name="T11" fmla="*/ 2147483647 h 77"/>
              <a:gd name="T12" fmla="*/ 2147483647 w 112"/>
              <a:gd name="T13" fmla="*/ 2147483647 h 77"/>
              <a:gd name="T14" fmla="*/ 2147483647 w 112"/>
              <a:gd name="T15" fmla="*/ 2147483647 h 77"/>
              <a:gd name="T16" fmla="*/ 2147483647 w 112"/>
              <a:gd name="T17" fmla="*/ 2147483647 h 77"/>
              <a:gd name="T18" fmla="*/ 2147483647 w 112"/>
              <a:gd name="T19" fmla="*/ 2147483647 h 77"/>
              <a:gd name="T20" fmla="*/ 2147483647 w 112"/>
              <a:gd name="T21" fmla="*/ 2147483647 h 77"/>
              <a:gd name="T22" fmla="*/ 2147483647 w 112"/>
              <a:gd name="T23" fmla="*/ 2147483647 h 77"/>
              <a:gd name="T24" fmla="*/ 2147483647 w 112"/>
              <a:gd name="T25" fmla="*/ 2147483647 h 77"/>
              <a:gd name="T26" fmla="*/ 2147483647 w 112"/>
              <a:gd name="T27" fmla="*/ 2147483647 h 77"/>
              <a:gd name="T28" fmla="*/ 2147483647 w 112"/>
              <a:gd name="T29" fmla="*/ 2147483647 h 77"/>
              <a:gd name="T30" fmla="*/ 2147483647 w 112"/>
              <a:gd name="T31" fmla="*/ 2147483647 h 77"/>
              <a:gd name="T32" fmla="*/ 2147483647 w 112"/>
              <a:gd name="T33" fmla="*/ 2147483647 h 77"/>
              <a:gd name="T34" fmla="*/ 2147483647 w 112"/>
              <a:gd name="T35" fmla="*/ 2147483647 h 77"/>
              <a:gd name="T36" fmla="*/ 2147483647 w 112"/>
              <a:gd name="T37" fmla="*/ 2147483647 h 77"/>
              <a:gd name="T38" fmla="*/ 2147483647 w 112"/>
              <a:gd name="T39" fmla="*/ 2147483647 h 77"/>
              <a:gd name="T40" fmla="*/ 2147483647 w 112"/>
              <a:gd name="T41" fmla="*/ 2147483647 h 77"/>
              <a:gd name="T42" fmla="*/ 2147483647 w 112"/>
              <a:gd name="T43" fmla="*/ 2147483647 h 77"/>
              <a:gd name="T44" fmla="*/ 2147483647 w 112"/>
              <a:gd name="T45" fmla="*/ 2147483647 h 77"/>
              <a:gd name="T46" fmla="*/ 2147483647 w 112"/>
              <a:gd name="T47" fmla="*/ 2147483647 h 77"/>
              <a:gd name="T48" fmla="*/ 2147483647 w 112"/>
              <a:gd name="T49" fmla="*/ 2147483647 h 77"/>
              <a:gd name="T50" fmla="*/ 2147483647 w 112"/>
              <a:gd name="T51" fmla="*/ 2147483647 h 77"/>
              <a:gd name="T52" fmla="*/ 2147483647 w 112"/>
              <a:gd name="T53" fmla="*/ 2147483647 h 77"/>
              <a:gd name="T54" fmla="*/ 2147483647 w 112"/>
              <a:gd name="T55" fmla="*/ 2147483647 h 77"/>
              <a:gd name="T56" fmla="*/ 2147483647 w 112"/>
              <a:gd name="T57" fmla="*/ 2147483647 h 77"/>
              <a:gd name="T58" fmla="*/ 2147483647 w 112"/>
              <a:gd name="T59" fmla="*/ 2147483647 h 77"/>
              <a:gd name="T60" fmla="*/ 2147483647 w 112"/>
              <a:gd name="T61" fmla="*/ 2147483647 h 77"/>
              <a:gd name="T62" fmla="*/ 2147483647 w 112"/>
              <a:gd name="T63" fmla="*/ 2147483647 h 77"/>
              <a:gd name="T64" fmla="*/ 2147483647 w 112"/>
              <a:gd name="T65" fmla="*/ 2147483647 h 77"/>
              <a:gd name="T66" fmla="*/ 2147483647 w 112"/>
              <a:gd name="T67" fmla="*/ 2147483647 h 77"/>
              <a:gd name="T68" fmla="*/ 2147483647 w 112"/>
              <a:gd name="T69" fmla="*/ 2147483647 h 77"/>
              <a:gd name="T70" fmla="*/ 2147483647 w 112"/>
              <a:gd name="T71" fmla="*/ 2147483647 h 77"/>
              <a:gd name="T72" fmla="*/ 2147483647 w 112"/>
              <a:gd name="T73" fmla="*/ 2147483647 h 77"/>
              <a:gd name="T74" fmla="*/ 2147483647 w 112"/>
              <a:gd name="T75" fmla="*/ 2147483647 h 77"/>
              <a:gd name="T76" fmla="*/ 2147483647 w 112"/>
              <a:gd name="T77" fmla="*/ 2147483647 h 77"/>
              <a:gd name="T78" fmla="*/ 2147483647 w 112"/>
              <a:gd name="T79" fmla="*/ 2147483647 h 77"/>
              <a:gd name="T80" fmla="*/ 2147483647 w 112"/>
              <a:gd name="T81" fmla="*/ 2147483647 h 77"/>
              <a:gd name="T82" fmla="*/ 2147483647 w 112"/>
              <a:gd name="T83" fmla="*/ 2147483647 h 77"/>
              <a:gd name="T84" fmla="*/ 2147483647 w 112"/>
              <a:gd name="T85" fmla="*/ 2147483647 h 77"/>
              <a:gd name="T86" fmla="*/ 2147483647 w 112"/>
              <a:gd name="T87" fmla="*/ 2147483647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2"/>
              <a:gd name="T133" fmla="*/ 0 h 77"/>
              <a:gd name="T134" fmla="*/ 112 w 112"/>
              <a:gd name="T135" fmla="*/ 77 h 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3" name="Freeform 99"/>
          <p:cNvSpPr>
            <a:spLocks noEditPoints="1" noChangeArrowheads="1"/>
          </p:cNvSpPr>
          <p:nvPr/>
        </p:nvSpPr>
        <p:spPr bwMode="auto">
          <a:xfrm>
            <a:off x="3881954" y="4115693"/>
            <a:ext cx="374367" cy="403411"/>
          </a:xfrm>
          <a:custGeom>
            <a:avLst/>
            <a:gdLst>
              <a:gd name="T0" fmla="*/ 2147483647 w 89"/>
              <a:gd name="T1" fmla="*/ 2147483647 h 92"/>
              <a:gd name="T2" fmla="*/ 2147483647 w 89"/>
              <a:gd name="T3" fmla="*/ 2147483647 h 92"/>
              <a:gd name="T4" fmla="*/ 2147483647 w 89"/>
              <a:gd name="T5" fmla="*/ 2147483647 h 92"/>
              <a:gd name="T6" fmla="*/ 2147483647 w 89"/>
              <a:gd name="T7" fmla="*/ 2147483647 h 92"/>
              <a:gd name="T8" fmla="*/ 2147483647 w 89"/>
              <a:gd name="T9" fmla="*/ 2147483647 h 92"/>
              <a:gd name="T10" fmla="*/ 2147483647 w 89"/>
              <a:gd name="T11" fmla="*/ 2147483647 h 92"/>
              <a:gd name="T12" fmla="*/ 2147483647 w 89"/>
              <a:gd name="T13" fmla="*/ 2147483647 h 92"/>
              <a:gd name="T14" fmla="*/ 2147483647 w 89"/>
              <a:gd name="T15" fmla="*/ 2147483647 h 92"/>
              <a:gd name="T16" fmla="*/ 2147483647 w 89"/>
              <a:gd name="T17" fmla="*/ 2147483647 h 92"/>
              <a:gd name="T18" fmla="*/ 2147483647 w 89"/>
              <a:gd name="T19" fmla="*/ 2147483647 h 92"/>
              <a:gd name="T20" fmla="*/ 2147483647 w 89"/>
              <a:gd name="T21" fmla="*/ 2147483647 h 92"/>
              <a:gd name="T22" fmla="*/ 2147483647 w 89"/>
              <a:gd name="T23" fmla="*/ 2147483647 h 92"/>
              <a:gd name="T24" fmla="*/ 2147483647 w 89"/>
              <a:gd name="T25" fmla="*/ 2147483647 h 92"/>
              <a:gd name="T26" fmla="*/ 2147483647 w 89"/>
              <a:gd name="T27" fmla="*/ 2147483647 h 92"/>
              <a:gd name="T28" fmla="*/ 2147483647 w 89"/>
              <a:gd name="T29" fmla="*/ 2147483647 h 92"/>
              <a:gd name="T30" fmla="*/ 2147483647 w 89"/>
              <a:gd name="T31" fmla="*/ 2147483647 h 92"/>
              <a:gd name="T32" fmla="*/ 2147483647 w 89"/>
              <a:gd name="T33" fmla="*/ 2147483647 h 92"/>
              <a:gd name="T34" fmla="*/ 2147483647 w 89"/>
              <a:gd name="T35" fmla="*/ 2147483647 h 92"/>
              <a:gd name="T36" fmla="*/ 2147483647 w 89"/>
              <a:gd name="T37" fmla="*/ 2147483647 h 92"/>
              <a:gd name="T38" fmla="*/ 2147483647 w 89"/>
              <a:gd name="T39" fmla="*/ 2147483647 h 92"/>
              <a:gd name="T40" fmla="*/ 2147483647 w 89"/>
              <a:gd name="T41" fmla="*/ 2147483647 h 92"/>
              <a:gd name="T42" fmla="*/ 2147483647 w 89"/>
              <a:gd name="T43" fmla="*/ 2147483647 h 92"/>
              <a:gd name="T44" fmla="*/ 2147483647 w 89"/>
              <a:gd name="T45" fmla="*/ 2147483647 h 92"/>
              <a:gd name="T46" fmla="*/ 2147483647 w 89"/>
              <a:gd name="T47" fmla="*/ 2147483647 h 92"/>
              <a:gd name="T48" fmla="*/ 2147483647 w 89"/>
              <a:gd name="T49" fmla="*/ 2147483647 h 92"/>
              <a:gd name="T50" fmla="*/ 2147483647 w 89"/>
              <a:gd name="T51" fmla="*/ 2147483647 h 92"/>
              <a:gd name="T52" fmla="*/ 2147483647 w 89"/>
              <a:gd name="T53" fmla="*/ 2147483647 h 92"/>
              <a:gd name="T54" fmla="*/ 2147483647 w 89"/>
              <a:gd name="T55" fmla="*/ 2147483647 h 92"/>
              <a:gd name="T56" fmla="*/ 2147483647 w 89"/>
              <a:gd name="T57" fmla="*/ 2147483647 h 92"/>
              <a:gd name="T58" fmla="*/ 2147483647 w 89"/>
              <a:gd name="T59" fmla="*/ 2147483647 h 92"/>
              <a:gd name="T60" fmla="*/ 2147483647 w 89"/>
              <a:gd name="T61" fmla="*/ 2147483647 h 92"/>
              <a:gd name="T62" fmla="*/ 2147483647 w 89"/>
              <a:gd name="T63" fmla="*/ 2147483647 h 92"/>
              <a:gd name="T64" fmla="*/ 2147483647 w 89"/>
              <a:gd name="T65" fmla="*/ 2147483647 h 92"/>
              <a:gd name="T66" fmla="*/ 2147483647 w 89"/>
              <a:gd name="T67" fmla="*/ 2147483647 h 92"/>
              <a:gd name="T68" fmla="*/ 2147483647 w 89"/>
              <a:gd name="T69" fmla="*/ 2147483647 h 92"/>
              <a:gd name="T70" fmla="*/ 2147483647 w 89"/>
              <a:gd name="T71" fmla="*/ 2147483647 h 92"/>
              <a:gd name="T72" fmla="*/ 2147483647 w 89"/>
              <a:gd name="T73" fmla="*/ 2147483647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9"/>
              <a:gd name="T112" fmla="*/ 0 h 92"/>
              <a:gd name="T113" fmla="*/ 89 w 89"/>
              <a:gd name="T114" fmla="*/ 92 h 9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50" name="Docer Falling Dust PPT demo"/>
          <p:cNvSpPr/>
          <p:nvPr/>
        </p:nvSpPr>
        <p:spPr>
          <a:xfrm>
            <a:off x="1950852" y="1973843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Docer Falling Dust PPT demo"/>
          <p:cNvSpPr/>
          <p:nvPr/>
        </p:nvSpPr>
        <p:spPr>
          <a:xfrm>
            <a:off x="1609748" y="3048661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添加标题内容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Docer Falling Dust PPT demo"/>
          <p:cNvSpPr/>
          <p:nvPr/>
        </p:nvSpPr>
        <p:spPr>
          <a:xfrm>
            <a:off x="1457332" y="4115693"/>
            <a:ext cx="1773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表格&#10;&#10;描述已自动生成">
            <a:extLst>
              <a:ext uri="{FF2B5EF4-FFF2-40B4-BE49-F238E27FC236}">
                <a16:creationId xmlns:a16="http://schemas.microsoft.com/office/drawing/2014/main" id="{E6BE030A-3DE0-7C48-B6F0-A2B76D0ED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95" y="475485"/>
            <a:ext cx="89027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7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advTm="3000"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t="7686" r="8822" b="54656"/>
          <a:stretch/>
        </p:blipFill>
        <p:spPr>
          <a:xfrm>
            <a:off x="0" y="0"/>
            <a:ext cx="12192000" cy="68865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4324493" y="2510569"/>
            <a:ext cx="3570208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600" b="1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谢谢观看</a:t>
            </a:r>
            <a:endParaRPr lang="zh-CN" altLang="en-US" sz="6600" b="1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38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advTm="3000"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637B"/>
      </a:accent1>
      <a:accent2>
        <a:srgbClr val="B3C7DF"/>
      </a:accent2>
      <a:accent3>
        <a:srgbClr val="A0A8B1"/>
      </a:accent3>
      <a:accent4>
        <a:srgbClr val="4F637B"/>
      </a:accent4>
      <a:accent5>
        <a:srgbClr val="B3C7DF"/>
      </a:accent5>
      <a:accent6>
        <a:srgbClr val="A0A8B1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22</Words>
  <Application>Microsoft Macintosh PowerPoint</Application>
  <PresentationFormat>宽屏</PresentationFormat>
  <Paragraphs>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蓝色小清新稳重色调花朵工作总结汇报PPT模板</dc:title>
  <dc:subject> </dc:subject>
  <dc:creator>极简办公</dc:creator>
  <cp:keywords>www.jjppt.com</cp:keywords>
  <dc:description>www.jjppt.com</dc:description>
  <cp:lastModifiedBy>Office</cp:lastModifiedBy>
  <cp:revision>3</cp:revision>
  <dcterms:created xsi:type="dcterms:W3CDTF">2020-10-09T08:56:58Z</dcterms:created>
  <dcterms:modified xsi:type="dcterms:W3CDTF">2021-12-03T04:49:22Z</dcterms:modified>
  <cp:category> </cp:category>
  <cp:contentStatus> </cp:contentStatus>
  <cp:version>1</cp:version>
</cp:coreProperties>
</file>