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58" r:id="rId5"/>
    <p:sldId id="260" r:id="rId6"/>
    <p:sldId id="284" r:id="rId7"/>
    <p:sldId id="285" r:id="rId8"/>
    <p:sldId id="287" r:id="rId9"/>
    <p:sldId id="286" r:id="rId10"/>
    <p:sldId id="281" r:id="rId11"/>
    <p:sldId id="263" r:id="rId12"/>
    <p:sldId id="282" r:id="rId13"/>
    <p:sldId id="265" r:id="rId14"/>
    <p:sldId id="277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25FA1"/>
    <a:srgbClr val="E3DDE7"/>
    <a:srgbClr val="AEDAB0"/>
    <a:srgbClr val="8B738D"/>
    <a:srgbClr val="DF4448"/>
    <a:srgbClr val="D53125"/>
    <a:srgbClr val="DE415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721" autoAdjust="0"/>
    <p:restoredTop sz="94660"/>
  </p:normalViewPr>
  <p:slideViewPr>
    <p:cSldViewPr snapToGrid="0">
      <p:cViewPr>
        <p:scale>
          <a:sx n="100" d="100"/>
          <a:sy n="100" d="100"/>
        </p:scale>
        <p:origin x="-834" y="-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5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0526BA-73E8-4000-8E83-1A33F468B6B2}" type="doc">
      <dgm:prSet loTypeId="urn:microsoft.com/office/officeart/2009/3/layout/CircleRelationship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F5CBFC44-C568-4958-80BD-663F12AD2593}">
      <dgm:prSet phldrT="[Text]" custT="1"/>
      <dgm:spPr>
        <a:solidFill>
          <a:srgbClr val="825FA1"/>
        </a:solidFill>
      </dgm:spPr>
      <dgm:t>
        <a:bodyPr/>
        <a:lstStyle/>
        <a:p>
          <a:r>
            <a:rPr lang="zh-CN" altLang="en-US" sz="2400" dirty="0" smtClean="0">
              <a:latin typeface="Agency FB" pitchFamily="34" charset="0"/>
            </a:rPr>
            <a:t>建立工作室公众号</a:t>
          </a:r>
          <a:endParaRPr lang="en-US" sz="2400" dirty="0">
            <a:latin typeface="Agency FB" pitchFamily="34" charset="0"/>
          </a:endParaRPr>
        </a:p>
      </dgm:t>
    </dgm:pt>
    <dgm:pt modelId="{FC5C7C3D-57C6-4347-913D-C7F4D706C71F}" type="parTrans" cxnId="{3B924E45-D843-4A91-80FD-84F0389B91D3}">
      <dgm:prSet/>
      <dgm:spPr/>
      <dgm:t>
        <a:bodyPr/>
        <a:lstStyle/>
        <a:p>
          <a:endParaRPr lang="en-US" sz="900">
            <a:latin typeface="Bebas Neue" charset="0"/>
          </a:endParaRPr>
        </a:p>
      </dgm:t>
    </dgm:pt>
    <dgm:pt modelId="{6751814A-821E-4E61-8212-34C1078EF16D}" type="sibTrans" cxnId="{3B924E45-D843-4A91-80FD-84F0389B91D3}">
      <dgm:prSet/>
      <dgm:spPr/>
      <dgm:t>
        <a:bodyPr/>
        <a:lstStyle/>
        <a:p>
          <a:endParaRPr lang="en-US" sz="900">
            <a:latin typeface="Bebas Neue" charset="0"/>
          </a:endParaRPr>
        </a:p>
      </dgm:t>
    </dgm:pt>
    <dgm:pt modelId="{471C365C-6579-4A32-BB23-1524DF35760B}">
      <dgm:prSet phldrT="[Text]" custT="1"/>
      <dgm:spPr>
        <a:solidFill>
          <a:srgbClr val="825FA1"/>
        </a:solidFill>
      </dgm:spPr>
      <dgm:t>
        <a:bodyPr/>
        <a:lstStyle/>
        <a:p>
          <a:r>
            <a:rPr lang="zh-CN" altLang="en-US" sz="1200" b="1" dirty="0" smtClean="0">
              <a:latin typeface="Agency FB" pitchFamily="34" charset="0"/>
            </a:rPr>
            <a:t>用好学校公众号</a:t>
          </a:r>
          <a:endParaRPr lang="en-US" sz="1200" b="1" dirty="0">
            <a:latin typeface="Agency FB" pitchFamily="34" charset="0"/>
          </a:endParaRPr>
        </a:p>
      </dgm:t>
    </dgm:pt>
    <dgm:pt modelId="{E898ABF0-A021-4DE7-A5F7-CC069131AB06}" type="parTrans" cxnId="{2991D8A8-A71F-4F57-813A-D64445442273}">
      <dgm:prSet/>
      <dgm:spPr/>
      <dgm:t>
        <a:bodyPr/>
        <a:lstStyle/>
        <a:p>
          <a:endParaRPr lang="en-US" sz="900">
            <a:latin typeface="Bebas Neue" charset="0"/>
          </a:endParaRPr>
        </a:p>
      </dgm:t>
    </dgm:pt>
    <dgm:pt modelId="{A6C2461E-2596-4D58-B6C7-3CF74D3CB7AD}" type="sibTrans" cxnId="{2991D8A8-A71F-4F57-813A-D64445442273}">
      <dgm:prSet/>
      <dgm:spPr/>
      <dgm:t>
        <a:bodyPr/>
        <a:lstStyle/>
        <a:p>
          <a:endParaRPr lang="en-US" sz="900">
            <a:latin typeface="Bebas Neue" charset="0"/>
          </a:endParaRPr>
        </a:p>
      </dgm:t>
    </dgm:pt>
    <dgm:pt modelId="{07968798-0B7D-4F74-B139-925B62F3226F}">
      <dgm:prSet phldrT="[Text]" custT="1"/>
      <dgm:spPr>
        <a:solidFill>
          <a:srgbClr val="825FA1"/>
        </a:solidFill>
      </dgm:spPr>
      <dgm:t>
        <a:bodyPr/>
        <a:lstStyle/>
        <a:p>
          <a:r>
            <a:rPr lang="zh-CN" altLang="en-US" sz="1200" b="1" dirty="0" smtClean="0">
              <a:latin typeface="Agency FB" pitchFamily="34" charset="0"/>
            </a:rPr>
            <a:t>活动简报</a:t>
          </a:r>
          <a:endParaRPr lang="en-US" sz="1200" b="1" dirty="0">
            <a:latin typeface="Agency FB" pitchFamily="34" charset="0"/>
          </a:endParaRPr>
        </a:p>
      </dgm:t>
    </dgm:pt>
    <dgm:pt modelId="{03A74D74-6573-4EB4-8D87-C4C8C118A09D}" type="parTrans" cxnId="{4CBE5EB8-69C6-427D-BBD9-2F29EDD45B11}">
      <dgm:prSet/>
      <dgm:spPr/>
      <dgm:t>
        <a:bodyPr/>
        <a:lstStyle/>
        <a:p>
          <a:endParaRPr lang="en-US" sz="900">
            <a:latin typeface="Bebas Neue" charset="0"/>
          </a:endParaRPr>
        </a:p>
      </dgm:t>
    </dgm:pt>
    <dgm:pt modelId="{8210ED91-60D5-42E4-A539-5456AB09845A}" type="sibTrans" cxnId="{4CBE5EB8-69C6-427D-BBD9-2F29EDD45B11}">
      <dgm:prSet/>
      <dgm:spPr/>
      <dgm:t>
        <a:bodyPr/>
        <a:lstStyle/>
        <a:p>
          <a:endParaRPr lang="en-US" sz="900">
            <a:latin typeface="Bebas Neue" charset="0"/>
          </a:endParaRPr>
        </a:p>
      </dgm:t>
    </dgm:pt>
    <dgm:pt modelId="{ADAE4A54-06D9-4928-B6D0-CADCA0042AFE}">
      <dgm:prSet custT="1"/>
      <dgm:spPr>
        <a:solidFill>
          <a:srgbClr val="825FA1"/>
        </a:solidFill>
      </dgm:spPr>
      <dgm:t>
        <a:bodyPr/>
        <a:lstStyle/>
        <a:p>
          <a:r>
            <a:rPr lang="zh-CN" altLang="en-US" sz="1200" b="1" dirty="0" smtClean="0">
              <a:latin typeface="Agency FB" pitchFamily="34" charset="0"/>
            </a:rPr>
            <a:t>创建个人视频号</a:t>
          </a:r>
          <a:endParaRPr lang="en-US" sz="1200" b="1" dirty="0">
            <a:latin typeface="Agency FB" pitchFamily="34" charset="0"/>
          </a:endParaRPr>
        </a:p>
      </dgm:t>
    </dgm:pt>
    <dgm:pt modelId="{8DFA8BCE-879E-4EF8-A999-84530CAD68AD}" type="parTrans" cxnId="{83981694-BAF1-4B06-941F-6CC670B9BFC0}">
      <dgm:prSet/>
      <dgm:spPr/>
      <dgm:t>
        <a:bodyPr/>
        <a:lstStyle/>
        <a:p>
          <a:endParaRPr lang="en-US" sz="900">
            <a:latin typeface="Bebas Neue" charset="0"/>
          </a:endParaRPr>
        </a:p>
      </dgm:t>
    </dgm:pt>
    <dgm:pt modelId="{42F50406-B429-49E5-B5AD-815A4D2C2F1E}" type="sibTrans" cxnId="{83981694-BAF1-4B06-941F-6CC670B9BFC0}">
      <dgm:prSet/>
      <dgm:spPr/>
      <dgm:t>
        <a:bodyPr/>
        <a:lstStyle/>
        <a:p>
          <a:endParaRPr lang="en-US" sz="900">
            <a:latin typeface="Bebas Neue" charset="0"/>
          </a:endParaRPr>
        </a:p>
      </dgm:t>
    </dgm:pt>
    <dgm:pt modelId="{9F6694B6-7CC7-464B-B783-EB2A2792ADAF}" type="pres">
      <dgm:prSet presAssocID="{C90526BA-73E8-4000-8E83-1A33F468B6B2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zh-CN" altLang="en-US"/>
        </a:p>
      </dgm:t>
    </dgm:pt>
    <dgm:pt modelId="{EEAAEBC3-C6DD-4511-8920-DF74EF64C78D}" type="pres">
      <dgm:prSet presAssocID="{F5CBFC44-C568-4958-80BD-663F12AD2593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zh-CN" altLang="en-US"/>
        </a:p>
      </dgm:t>
    </dgm:pt>
    <dgm:pt modelId="{E9D1F334-8313-45F5-9910-DA62071A81A7}" type="pres">
      <dgm:prSet presAssocID="{F5CBFC44-C568-4958-80BD-663F12AD2593}" presName="Accent1" presStyleLbl="node1" presStyleIdx="0" presStyleCnt="15"/>
      <dgm:spPr>
        <a:solidFill>
          <a:srgbClr val="825FA1"/>
        </a:solidFill>
        <a:ln>
          <a:solidFill>
            <a:schemeClr val="bg1"/>
          </a:solidFill>
        </a:ln>
      </dgm:spPr>
    </dgm:pt>
    <dgm:pt modelId="{2A9F6743-9737-4174-97C0-FB8E095569CC}" type="pres">
      <dgm:prSet presAssocID="{F5CBFC44-C568-4958-80BD-663F12AD2593}" presName="Accent2" presStyleLbl="node1" presStyleIdx="1" presStyleCnt="15"/>
      <dgm:spPr>
        <a:solidFill>
          <a:srgbClr val="825FA1"/>
        </a:solidFill>
      </dgm:spPr>
    </dgm:pt>
    <dgm:pt modelId="{DD3ACCC2-A2E7-4BE4-A771-B05649FFB906}" type="pres">
      <dgm:prSet presAssocID="{F5CBFC44-C568-4958-80BD-663F12AD2593}" presName="Accent3" presStyleLbl="node1" presStyleIdx="2" presStyleCnt="15"/>
      <dgm:spPr>
        <a:solidFill>
          <a:srgbClr val="825FA1"/>
        </a:solidFill>
      </dgm:spPr>
    </dgm:pt>
    <dgm:pt modelId="{A418DB51-4E24-4332-8D56-3FDA32AD33D1}" type="pres">
      <dgm:prSet presAssocID="{F5CBFC44-C568-4958-80BD-663F12AD2593}" presName="Accent4" presStyleLbl="node1" presStyleIdx="3" presStyleCnt="15"/>
      <dgm:spPr>
        <a:solidFill>
          <a:srgbClr val="825FA1"/>
        </a:solidFill>
      </dgm:spPr>
    </dgm:pt>
    <dgm:pt modelId="{5443F9F3-1EE4-4378-B81A-0811CE1F1F0F}" type="pres">
      <dgm:prSet presAssocID="{F5CBFC44-C568-4958-80BD-663F12AD2593}" presName="Accent5" presStyleLbl="node1" presStyleIdx="4" presStyleCnt="15"/>
      <dgm:spPr>
        <a:solidFill>
          <a:srgbClr val="825FA1"/>
        </a:solidFill>
      </dgm:spPr>
    </dgm:pt>
    <dgm:pt modelId="{E5082105-D4CF-4752-BE9F-13EA6CB2620D}" type="pres">
      <dgm:prSet presAssocID="{F5CBFC44-C568-4958-80BD-663F12AD2593}" presName="Accent6" presStyleLbl="node1" presStyleIdx="5" presStyleCnt="15"/>
      <dgm:spPr>
        <a:solidFill>
          <a:schemeClr val="bg1"/>
        </a:solidFill>
      </dgm:spPr>
    </dgm:pt>
    <dgm:pt modelId="{2257381D-A6A5-4C21-9F6B-6FCCB5C59EB2}" type="pres">
      <dgm:prSet presAssocID="{471C365C-6579-4A32-BB23-1524DF35760B}" presName="Child1" presStyleLbl="node1" presStyleIdx="6" presStyleCnt="15" custScaleX="123762" custScaleY="130476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D219E83C-A34C-4230-AAE1-3DD7EE5A6FE2}" type="pres">
      <dgm:prSet presAssocID="{471C365C-6579-4A32-BB23-1524DF35760B}" presName="Accent7" presStyleCnt="0"/>
      <dgm:spPr/>
    </dgm:pt>
    <dgm:pt modelId="{6968E1F2-ED48-4622-9700-52974E177A0A}" type="pres">
      <dgm:prSet presAssocID="{471C365C-6579-4A32-BB23-1524DF35760B}" presName="AccentHold1" presStyleLbl="node1" presStyleIdx="7" presStyleCnt="15"/>
      <dgm:spPr>
        <a:solidFill>
          <a:srgbClr val="825FA1"/>
        </a:solidFill>
      </dgm:spPr>
    </dgm:pt>
    <dgm:pt modelId="{F33AA133-F373-429F-BE83-6D83FA06B1CE}" type="pres">
      <dgm:prSet presAssocID="{471C365C-6579-4A32-BB23-1524DF35760B}" presName="Accent8" presStyleCnt="0"/>
      <dgm:spPr/>
    </dgm:pt>
    <dgm:pt modelId="{1A647742-D5C0-4145-8897-E33E130A57D0}" type="pres">
      <dgm:prSet presAssocID="{471C365C-6579-4A32-BB23-1524DF35760B}" presName="AccentHold2" presStyleLbl="node1" presStyleIdx="8" presStyleCnt="15" custScaleX="208265" custScaleY="198881" custLinFactX="15773" custLinFactNeighborX="100000" custLinFactNeighborY="57872"/>
      <dgm:spPr>
        <a:solidFill>
          <a:srgbClr val="825FA1"/>
        </a:solidFill>
      </dgm:spPr>
    </dgm:pt>
    <dgm:pt modelId="{3B8376C3-2D23-4EBB-A626-0F91508477DA}" type="pres">
      <dgm:prSet presAssocID="{07968798-0B7D-4F74-B139-925B62F3226F}" presName="Child2" presStyleLbl="node1" presStyleIdx="9" presStyleCnt="15" custLinFactNeighborX="-79505" custLinFactNeighborY="-23327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E29A6745-808B-4600-93F6-A6E5C6BAFF8B}" type="pres">
      <dgm:prSet presAssocID="{07968798-0B7D-4F74-B139-925B62F3226F}" presName="Accent9" presStyleCnt="0"/>
      <dgm:spPr/>
    </dgm:pt>
    <dgm:pt modelId="{B71C4F6C-8BDC-46A1-834F-8187F783B476}" type="pres">
      <dgm:prSet presAssocID="{07968798-0B7D-4F74-B139-925B62F3226F}" presName="AccentHold1" presStyleLbl="node1" presStyleIdx="10" presStyleCnt="15"/>
      <dgm:spPr>
        <a:solidFill>
          <a:srgbClr val="825FA1"/>
        </a:solidFill>
        <a:ln>
          <a:solidFill>
            <a:schemeClr val="bg1"/>
          </a:solidFill>
        </a:ln>
      </dgm:spPr>
    </dgm:pt>
    <dgm:pt modelId="{A3B2961C-9A12-4746-BBF8-E6D75E774428}" type="pres">
      <dgm:prSet presAssocID="{07968798-0B7D-4F74-B139-925B62F3226F}" presName="Accent10" presStyleCnt="0"/>
      <dgm:spPr/>
    </dgm:pt>
    <dgm:pt modelId="{BC887CCC-CADD-49EB-A808-260F8EDB2D91}" type="pres">
      <dgm:prSet presAssocID="{07968798-0B7D-4F74-B139-925B62F3226F}" presName="AccentHold2" presStyleLbl="node1" presStyleIdx="11" presStyleCnt="15"/>
      <dgm:spPr>
        <a:solidFill>
          <a:srgbClr val="825FA1"/>
        </a:solidFill>
      </dgm:spPr>
    </dgm:pt>
    <dgm:pt modelId="{C33FBAC7-52DE-4798-9BB8-74767C56F9FD}" type="pres">
      <dgm:prSet presAssocID="{07968798-0B7D-4F74-B139-925B62F3226F}" presName="Accent11" presStyleCnt="0"/>
      <dgm:spPr/>
    </dgm:pt>
    <dgm:pt modelId="{C4DFA7FB-04F6-466E-B1C1-5DA74B4980B0}" type="pres">
      <dgm:prSet presAssocID="{07968798-0B7D-4F74-B139-925B62F3226F}" presName="AccentHold3" presStyleLbl="node1" presStyleIdx="12" presStyleCnt="15"/>
      <dgm:spPr>
        <a:solidFill>
          <a:srgbClr val="825FA1"/>
        </a:solidFill>
      </dgm:spPr>
    </dgm:pt>
    <dgm:pt modelId="{8B734733-5068-4BBC-AB1F-F02AE2D95154}" type="pres">
      <dgm:prSet presAssocID="{ADAE4A54-06D9-4928-B6D0-CADCA0042AFE}" presName="Child3" presStyleLbl="node1" presStyleIdx="13" presStyleCnt="15" custLinFactX="-26149" custLinFactNeighborX="-100000">
        <dgm:presLayoutVars>
          <dgm:chMax val="0"/>
          <dgm:chPref val="0"/>
        </dgm:presLayoutVars>
      </dgm:prSet>
      <dgm:spPr/>
      <dgm:t>
        <a:bodyPr/>
        <a:lstStyle/>
        <a:p>
          <a:endParaRPr lang="zh-CN" altLang="en-US"/>
        </a:p>
      </dgm:t>
    </dgm:pt>
    <dgm:pt modelId="{B91B299C-200D-4568-9F65-0D493C8B51F7}" type="pres">
      <dgm:prSet presAssocID="{ADAE4A54-06D9-4928-B6D0-CADCA0042AFE}" presName="Accent12" presStyleCnt="0"/>
      <dgm:spPr/>
    </dgm:pt>
    <dgm:pt modelId="{28122B00-DAD4-464B-BEF7-9E15254980FE}" type="pres">
      <dgm:prSet presAssocID="{ADAE4A54-06D9-4928-B6D0-CADCA0042AFE}" presName="AccentHold1" presStyleLbl="node1" presStyleIdx="14" presStyleCnt="15"/>
      <dgm:spPr>
        <a:solidFill>
          <a:srgbClr val="825FA1"/>
        </a:solidFill>
      </dgm:spPr>
    </dgm:pt>
  </dgm:ptLst>
  <dgm:cxnLst>
    <dgm:cxn modelId="{2212B970-911B-4830-B4E8-6843B595679D}" type="presOf" srcId="{07968798-0B7D-4F74-B139-925B62F3226F}" destId="{3B8376C3-2D23-4EBB-A626-0F91508477DA}" srcOrd="0" destOrd="0" presId="urn:microsoft.com/office/officeart/2009/3/layout/CircleRelationship"/>
    <dgm:cxn modelId="{B5FA93A2-0776-47A6-8A9A-C59F88C51B26}" type="presOf" srcId="{C90526BA-73E8-4000-8E83-1A33F468B6B2}" destId="{9F6694B6-7CC7-464B-B783-EB2A2792ADAF}" srcOrd="0" destOrd="0" presId="urn:microsoft.com/office/officeart/2009/3/layout/CircleRelationship"/>
    <dgm:cxn modelId="{40931E67-4214-4D50-B79E-0DD192183DF7}" type="presOf" srcId="{471C365C-6579-4A32-BB23-1524DF35760B}" destId="{2257381D-A6A5-4C21-9F6B-6FCCB5C59EB2}" srcOrd="0" destOrd="0" presId="urn:microsoft.com/office/officeart/2009/3/layout/CircleRelationship"/>
    <dgm:cxn modelId="{2991D8A8-A71F-4F57-813A-D64445442273}" srcId="{F5CBFC44-C568-4958-80BD-663F12AD2593}" destId="{471C365C-6579-4A32-BB23-1524DF35760B}" srcOrd="0" destOrd="0" parTransId="{E898ABF0-A021-4DE7-A5F7-CC069131AB06}" sibTransId="{A6C2461E-2596-4D58-B6C7-3CF74D3CB7AD}"/>
    <dgm:cxn modelId="{97217BF9-71AA-41F2-ADB3-7629315B1160}" type="presOf" srcId="{ADAE4A54-06D9-4928-B6D0-CADCA0042AFE}" destId="{8B734733-5068-4BBC-AB1F-F02AE2D95154}" srcOrd="0" destOrd="0" presId="urn:microsoft.com/office/officeart/2009/3/layout/CircleRelationship"/>
    <dgm:cxn modelId="{4CBE5EB8-69C6-427D-BBD9-2F29EDD45B11}" srcId="{F5CBFC44-C568-4958-80BD-663F12AD2593}" destId="{07968798-0B7D-4F74-B139-925B62F3226F}" srcOrd="1" destOrd="0" parTransId="{03A74D74-6573-4EB4-8D87-C4C8C118A09D}" sibTransId="{8210ED91-60D5-42E4-A539-5456AB09845A}"/>
    <dgm:cxn modelId="{3856B61A-2CA0-487A-978A-060A1E2CA4AE}" type="presOf" srcId="{F5CBFC44-C568-4958-80BD-663F12AD2593}" destId="{EEAAEBC3-C6DD-4511-8920-DF74EF64C78D}" srcOrd="0" destOrd="0" presId="urn:microsoft.com/office/officeart/2009/3/layout/CircleRelationship"/>
    <dgm:cxn modelId="{3B924E45-D843-4A91-80FD-84F0389B91D3}" srcId="{C90526BA-73E8-4000-8E83-1A33F468B6B2}" destId="{F5CBFC44-C568-4958-80BD-663F12AD2593}" srcOrd="0" destOrd="0" parTransId="{FC5C7C3D-57C6-4347-913D-C7F4D706C71F}" sibTransId="{6751814A-821E-4E61-8212-34C1078EF16D}"/>
    <dgm:cxn modelId="{83981694-BAF1-4B06-941F-6CC670B9BFC0}" srcId="{F5CBFC44-C568-4958-80BD-663F12AD2593}" destId="{ADAE4A54-06D9-4928-B6D0-CADCA0042AFE}" srcOrd="2" destOrd="0" parTransId="{8DFA8BCE-879E-4EF8-A999-84530CAD68AD}" sibTransId="{42F50406-B429-49E5-B5AD-815A4D2C2F1E}"/>
    <dgm:cxn modelId="{3EF3C84C-EA86-467E-BB69-040F0060270E}" type="presParOf" srcId="{9F6694B6-7CC7-464B-B783-EB2A2792ADAF}" destId="{EEAAEBC3-C6DD-4511-8920-DF74EF64C78D}" srcOrd="0" destOrd="0" presId="urn:microsoft.com/office/officeart/2009/3/layout/CircleRelationship"/>
    <dgm:cxn modelId="{E896FC4F-EB78-4BF6-ABC4-FFF1AE603022}" type="presParOf" srcId="{9F6694B6-7CC7-464B-B783-EB2A2792ADAF}" destId="{E9D1F334-8313-45F5-9910-DA62071A81A7}" srcOrd="1" destOrd="0" presId="urn:microsoft.com/office/officeart/2009/3/layout/CircleRelationship"/>
    <dgm:cxn modelId="{E0466743-0015-4DC3-B77E-71A9DEEF873B}" type="presParOf" srcId="{9F6694B6-7CC7-464B-B783-EB2A2792ADAF}" destId="{2A9F6743-9737-4174-97C0-FB8E095569CC}" srcOrd="2" destOrd="0" presId="urn:microsoft.com/office/officeart/2009/3/layout/CircleRelationship"/>
    <dgm:cxn modelId="{75F3F56D-6ED9-446F-A459-C1B63B13A7C5}" type="presParOf" srcId="{9F6694B6-7CC7-464B-B783-EB2A2792ADAF}" destId="{DD3ACCC2-A2E7-4BE4-A771-B05649FFB906}" srcOrd="3" destOrd="0" presId="urn:microsoft.com/office/officeart/2009/3/layout/CircleRelationship"/>
    <dgm:cxn modelId="{6529151B-35D6-4949-B665-632E13BC8DE8}" type="presParOf" srcId="{9F6694B6-7CC7-464B-B783-EB2A2792ADAF}" destId="{A418DB51-4E24-4332-8D56-3FDA32AD33D1}" srcOrd="4" destOrd="0" presId="urn:microsoft.com/office/officeart/2009/3/layout/CircleRelationship"/>
    <dgm:cxn modelId="{74B93295-B770-4E19-9931-1C34B193F926}" type="presParOf" srcId="{9F6694B6-7CC7-464B-B783-EB2A2792ADAF}" destId="{5443F9F3-1EE4-4378-B81A-0811CE1F1F0F}" srcOrd="5" destOrd="0" presId="urn:microsoft.com/office/officeart/2009/3/layout/CircleRelationship"/>
    <dgm:cxn modelId="{ECF5CEDB-B5F2-49C0-A7E3-08A4BFA523AC}" type="presParOf" srcId="{9F6694B6-7CC7-464B-B783-EB2A2792ADAF}" destId="{E5082105-D4CF-4752-BE9F-13EA6CB2620D}" srcOrd="6" destOrd="0" presId="urn:microsoft.com/office/officeart/2009/3/layout/CircleRelationship"/>
    <dgm:cxn modelId="{2273A301-B6FF-498C-B410-4A9086EA0D45}" type="presParOf" srcId="{9F6694B6-7CC7-464B-B783-EB2A2792ADAF}" destId="{2257381D-A6A5-4C21-9F6B-6FCCB5C59EB2}" srcOrd="7" destOrd="0" presId="urn:microsoft.com/office/officeart/2009/3/layout/CircleRelationship"/>
    <dgm:cxn modelId="{040B1D4C-F7A7-4F8C-B9DF-F2139E643DF6}" type="presParOf" srcId="{9F6694B6-7CC7-464B-B783-EB2A2792ADAF}" destId="{D219E83C-A34C-4230-AAE1-3DD7EE5A6FE2}" srcOrd="8" destOrd="0" presId="urn:microsoft.com/office/officeart/2009/3/layout/CircleRelationship"/>
    <dgm:cxn modelId="{DBA51701-A2B7-42E4-B423-6FF9D54C4C9F}" type="presParOf" srcId="{D219E83C-A34C-4230-AAE1-3DD7EE5A6FE2}" destId="{6968E1F2-ED48-4622-9700-52974E177A0A}" srcOrd="0" destOrd="0" presId="urn:microsoft.com/office/officeart/2009/3/layout/CircleRelationship"/>
    <dgm:cxn modelId="{C374E2BD-885A-4A5E-93A7-B5F1C335FD91}" type="presParOf" srcId="{9F6694B6-7CC7-464B-B783-EB2A2792ADAF}" destId="{F33AA133-F373-429F-BE83-6D83FA06B1CE}" srcOrd="9" destOrd="0" presId="urn:microsoft.com/office/officeart/2009/3/layout/CircleRelationship"/>
    <dgm:cxn modelId="{8EFA9EA4-88FC-4233-91AA-BB6DDCF610F0}" type="presParOf" srcId="{F33AA133-F373-429F-BE83-6D83FA06B1CE}" destId="{1A647742-D5C0-4145-8897-E33E130A57D0}" srcOrd="0" destOrd="0" presId="urn:microsoft.com/office/officeart/2009/3/layout/CircleRelationship"/>
    <dgm:cxn modelId="{E534ADE0-F666-4A45-8E33-A69F6A52F1B0}" type="presParOf" srcId="{9F6694B6-7CC7-464B-B783-EB2A2792ADAF}" destId="{3B8376C3-2D23-4EBB-A626-0F91508477DA}" srcOrd="10" destOrd="0" presId="urn:microsoft.com/office/officeart/2009/3/layout/CircleRelationship"/>
    <dgm:cxn modelId="{3A6B3478-0569-4B48-B801-8D8AC9AA4C23}" type="presParOf" srcId="{9F6694B6-7CC7-464B-B783-EB2A2792ADAF}" destId="{E29A6745-808B-4600-93F6-A6E5C6BAFF8B}" srcOrd="11" destOrd="0" presId="urn:microsoft.com/office/officeart/2009/3/layout/CircleRelationship"/>
    <dgm:cxn modelId="{32B108E1-CB04-4363-8AE8-FBF9122EF5C5}" type="presParOf" srcId="{E29A6745-808B-4600-93F6-A6E5C6BAFF8B}" destId="{B71C4F6C-8BDC-46A1-834F-8187F783B476}" srcOrd="0" destOrd="0" presId="urn:microsoft.com/office/officeart/2009/3/layout/CircleRelationship"/>
    <dgm:cxn modelId="{A16CD2E9-B331-412C-86CC-D6D3A2287A47}" type="presParOf" srcId="{9F6694B6-7CC7-464B-B783-EB2A2792ADAF}" destId="{A3B2961C-9A12-4746-BBF8-E6D75E774428}" srcOrd="12" destOrd="0" presId="urn:microsoft.com/office/officeart/2009/3/layout/CircleRelationship"/>
    <dgm:cxn modelId="{E348059C-7A71-4673-AA38-4ADA8525D171}" type="presParOf" srcId="{A3B2961C-9A12-4746-BBF8-E6D75E774428}" destId="{BC887CCC-CADD-49EB-A808-260F8EDB2D91}" srcOrd="0" destOrd="0" presId="urn:microsoft.com/office/officeart/2009/3/layout/CircleRelationship"/>
    <dgm:cxn modelId="{37BC2AA9-8D00-4A85-81DA-A3A7D626EB58}" type="presParOf" srcId="{9F6694B6-7CC7-464B-B783-EB2A2792ADAF}" destId="{C33FBAC7-52DE-4798-9BB8-74767C56F9FD}" srcOrd="13" destOrd="0" presId="urn:microsoft.com/office/officeart/2009/3/layout/CircleRelationship"/>
    <dgm:cxn modelId="{3BA877E8-55F4-481B-8AA0-C85C252D6480}" type="presParOf" srcId="{C33FBAC7-52DE-4798-9BB8-74767C56F9FD}" destId="{C4DFA7FB-04F6-466E-B1C1-5DA74B4980B0}" srcOrd="0" destOrd="0" presId="urn:microsoft.com/office/officeart/2009/3/layout/CircleRelationship"/>
    <dgm:cxn modelId="{FC57CE5E-3322-4EAA-985F-1851C262531C}" type="presParOf" srcId="{9F6694B6-7CC7-464B-B783-EB2A2792ADAF}" destId="{8B734733-5068-4BBC-AB1F-F02AE2D95154}" srcOrd="14" destOrd="0" presId="urn:microsoft.com/office/officeart/2009/3/layout/CircleRelationship"/>
    <dgm:cxn modelId="{17EAB824-E00B-4D0B-AC8C-3141F27983A8}" type="presParOf" srcId="{9F6694B6-7CC7-464B-B783-EB2A2792ADAF}" destId="{B91B299C-200D-4568-9F65-0D493C8B51F7}" srcOrd="15" destOrd="0" presId="urn:microsoft.com/office/officeart/2009/3/layout/CircleRelationship"/>
    <dgm:cxn modelId="{FA61EBE6-A276-4484-AE53-EF340724D65C}" type="presParOf" srcId="{B91B299C-200D-4568-9F65-0D493C8B51F7}" destId="{28122B00-DAD4-464B-BEF7-9E15254980FE}" srcOrd="0" destOrd="0" presId="urn:microsoft.com/office/officeart/2009/3/layout/CircleRelationship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AEBC3-C6DD-4511-8920-DF74EF64C78D}">
      <dsp:nvSpPr>
        <dsp:cNvPr id="0" name=""/>
        <dsp:cNvSpPr/>
      </dsp:nvSpPr>
      <dsp:spPr>
        <a:xfrm>
          <a:off x="775215" y="320784"/>
          <a:ext cx="2210043" cy="2210291"/>
        </a:xfrm>
        <a:prstGeom prst="ellipse">
          <a:avLst/>
        </a:prstGeom>
        <a:solidFill>
          <a:srgbClr val="825FA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gency FB" pitchFamily="34" charset="0"/>
            </a:rPr>
            <a:t>45%</a:t>
          </a:r>
        </a:p>
      </dsp:txBody>
      <dsp:txXfrm>
        <a:off x="1098868" y="644474"/>
        <a:ext cx="1562737" cy="1562911"/>
      </dsp:txXfrm>
    </dsp:sp>
    <dsp:sp modelId="{E9D1F334-8313-45F5-9910-DA62071A81A7}">
      <dsp:nvSpPr>
        <dsp:cNvPr id="0" name=""/>
        <dsp:cNvSpPr/>
      </dsp:nvSpPr>
      <dsp:spPr>
        <a:xfrm>
          <a:off x="2036413" y="220081"/>
          <a:ext cx="245711" cy="245817"/>
        </a:xfrm>
        <a:prstGeom prst="ellipse">
          <a:avLst/>
        </a:prstGeom>
        <a:solidFill>
          <a:srgbClr val="825FA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F6743-9737-4174-97C0-FB8E095569CC}">
      <dsp:nvSpPr>
        <dsp:cNvPr id="0" name=""/>
        <dsp:cNvSpPr/>
      </dsp:nvSpPr>
      <dsp:spPr>
        <a:xfrm>
          <a:off x="1454775" y="2366853"/>
          <a:ext cx="178163" cy="178166"/>
        </a:xfrm>
        <a:prstGeom prst="ellipse">
          <a:avLst/>
        </a:prstGeom>
        <a:solidFill>
          <a:srgbClr val="825FA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ACCC2-A2E7-4BE4-A771-B05649FFB906}">
      <dsp:nvSpPr>
        <dsp:cNvPr id="0" name=""/>
        <dsp:cNvSpPr/>
      </dsp:nvSpPr>
      <dsp:spPr>
        <a:xfrm>
          <a:off x="3127607" y="1217811"/>
          <a:ext cx="178163" cy="178166"/>
        </a:xfrm>
        <a:prstGeom prst="ellipse">
          <a:avLst/>
        </a:prstGeom>
        <a:solidFill>
          <a:srgbClr val="825FA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18DB51-4E24-4332-8D56-3FDA32AD33D1}">
      <dsp:nvSpPr>
        <dsp:cNvPr id="0" name=""/>
        <dsp:cNvSpPr/>
      </dsp:nvSpPr>
      <dsp:spPr>
        <a:xfrm>
          <a:off x="2276231" y="2556380"/>
          <a:ext cx="245711" cy="245817"/>
        </a:xfrm>
        <a:prstGeom prst="ellipse">
          <a:avLst/>
        </a:prstGeom>
        <a:solidFill>
          <a:srgbClr val="825FA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43F9F3-1EE4-4378-B81A-0811CE1F1F0F}">
      <dsp:nvSpPr>
        <dsp:cNvPr id="0" name=""/>
        <dsp:cNvSpPr/>
      </dsp:nvSpPr>
      <dsp:spPr>
        <a:xfrm>
          <a:off x="1504642" y="569442"/>
          <a:ext cx="178163" cy="178166"/>
        </a:xfrm>
        <a:prstGeom prst="ellipse">
          <a:avLst/>
        </a:prstGeom>
        <a:solidFill>
          <a:srgbClr val="825FA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82105-D4CF-4752-BE9F-13EA6CB2620D}">
      <dsp:nvSpPr>
        <dsp:cNvPr id="0" name=""/>
        <dsp:cNvSpPr/>
      </dsp:nvSpPr>
      <dsp:spPr>
        <a:xfrm>
          <a:off x="943858" y="1588603"/>
          <a:ext cx="178163" cy="178166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57381D-A6A5-4C21-9F6B-6FCCB5C59EB2}">
      <dsp:nvSpPr>
        <dsp:cNvPr id="0" name=""/>
        <dsp:cNvSpPr/>
      </dsp:nvSpPr>
      <dsp:spPr>
        <a:xfrm>
          <a:off x="84321" y="719721"/>
          <a:ext cx="898524" cy="898318"/>
        </a:xfrm>
        <a:prstGeom prst="ellipse">
          <a:avLst/>
        </a:prstGeom>
        <a:solidFill>
          <a:srgbClr val="825FA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Agency FB" pitchFamily="34" charset="0"/>
            </a:rPr>
            <a:t>10</a:t>
          </a:r>
          <a:r>
            <a:rPr lang="en-US" sz="900" kern="1200" dirty="0">
              <a:latin typeface="Agency FB" pitchFamily="34" charset="0"/>
            </a:rPr>
            <a:t>%</a:t>
          </a:r>
        </a:p>
      </dsp:txBody>
      <dsp:txXfrm>
        <a:off x="215907" y="851277"/>
        <a:ext cx="635352" cy="635206"/>
      </dsp:txXfrm>
    </dsp:sp>
    <dsp:sp modelId="{6968E1F2-ED48-4622-9700-52974E177A0A}">
      <dsp:nvSpPr>
        <dsp:cNvPr id="0" name=""/>
        <dsp:cNvSpPr/>
      </dsp:nvSpPr>
      <dsp:spPr>
        <a:xfrm>
          <a:off x="1787981" y="577188"/>
          <a:ext cx="245711" cy="245817"/>
        </a:xfrm>
        <a:prstGeom prst="ellipse">
          <a:avLst/>
        </a:prstGeom>
        <a:solidFill>
          <a:srgbClr val="825FA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647742-D5C0-4145-8897-E33E130A57D0}">
      <dsp:nvSpPr>
        <dsp:cNvPr id="0" name=""/>
        <dsp:cNvSpPr/>
      </dsp:nvSpPr>
      <dsp:spPr>
        <a:xfrm>
          <a:off x="169096" y="1881415"/>
          <a:ext cx="444275" cy="444382"/>
        </a:xfrm>
        <a:prstGeom prst="ellipse">
          <a:avLst/>
        </a:prstGeom>
        <a:solidFill>
          <a:srgbClr val="825FA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8376C3-2D23-4EBB-A626-0F91508477DA}">
      <dsp:nvSpPr>
        <dsp:cNvPr id="0" name=""/>
        <dsp:cNvSpPr/>
      </dsp:nvSpPr>
      <dsp:spPr>
        <a:xfrm>
          <a:off x="3212382" y="297028"/>
          <a:ext cx="898524" cy="898318"/>
        </a:xfrm>
        <a:prstGeom prst="ellipse">
          <a:avLst/>
        </a:prstGeom>
        <a:solidFill>
          <a:srgbClr val="825FA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Agency FB" pitchFamily="34" charset="0"/>
            </a:rPr>
            <a:t>25%</a:t>
          </a:r>
        </a:p>
      </dsp:txBody>
      <dsp:txXfrm>
        <a:off x="3343968" y="428584"/>
        <a:ext cx="635352" cy="635206"/>
      </dsp:txXfrm>
    </dsp:sp>
    <dsp:sp modelId="{B71C4F6C-8BDC-46A1-834F-8187F783B476}">
      <dsp:nvSpPr>
        <dsp:cNvPr id="0" name=""/>
        <dsp:cNvSpPr/>
      </dsp:nvSpPr>
      <dsp:spPr>
        <a:xfrm>
          <a:off x="2811174" y="917253"/>
          <a:ext cx="245711" cy="245817"/>
        </a:xfrm>
        <a:prstGeom prst="ellipse">
          <a:avLst/>
        </a:prstGeom>
        <a:solidFill>
          <a:srgbClr val="825FA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887CCC-CADD-49EB-A808-260F8EDB2D91}">
      <dsp:nvSpPr>
        <dsp:cNvPr id="0" name=""/>
        <dsp:cNvSpPr/>
      </dsp:nvSpPr>
      <dsp:spPr>
        <a:xfrm>
          <a:off x="0" y="2410232"/>
          <a:ext cx="178163" cy="178166"/>
        </a:xfrm>
        <a:prstGeom prst="ellipse">
          <a:avLst/>
        </a:prstGeom>
        <a:solidFill>
          <a:srgbClr val="825FA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FA7FB-04F6-466E-B1C1-5DA74B4980B0}">
      <dsp:nvSpPr>
        <dsp:cNvPr id="0" name=""/>
        <dsp:cNvSpPr/>
      </dsp:nvSpPr>
      <dsp:spPr>
        <a:xfrm>
          <a:off x="1775288" y="2156669"/>
          <a:ext cx="178163" cy="178166"/>
        </a:xfrm>
        <a:prstGeom prst="ellipse">
          <a:avLst/>
        </a:prstGeom>
        <a:solidFill>
          <a:srgbClr val="825FA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734733-5068-4BBC-AB1F-F02AE2D95154}">
      <dsp:nvSpPr>
        <dsp:cNvPr id="0" name=""/>
        <dsp:cNvSpPr/>
      </dsp:nvSpPr>
      <dsp:spPr>
        <a:xfrm>
          <a:off x="3634897" y="1849913"/>
          <a:ext cx="898524" cy="898318"/>
        </a:xfrm>
        <a:prstGeom prst="ellipse">
          <a:avLst/>
        </a:prstGeom>
        <a:solidFill>
          <a:srgbClr val="825FA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Agency FB" pitchFamily="34" charset="0"/>
            </a:rPr>
            <a:t>20%</a:t>
          </a:r>
        </a:p>
      </dsp:txBody>
      <dsp:txXfrm>
        <a:off x="3766483" y="1981469"/>
        <a:ext cx="635352" cy="635206"/>
      </dsp:txXfrm>
    </dsp:sp>
    <dsp:sp modelId="{28122B00-DAD4-464B-BEF7-9E15254980FE}">
      <dsp:nvSpPr>
        <dsp:cNvPr id="0" name=""/>
        <dsp:cNvSpPr/>
      </dsp:nvSpPr>
      <dsp:spPr>
        <a:xfrm>
          <a:off x="3381479" y="1818411"/>
          <a:ext cx="178163" cy="178166"/>
        </a:xfrm>
        <a:prstGeom prst="ellipse">
          <a:avLst/>
        </a:prstGeom>
        <a:solidFill>
          <a:srgbClr val="825FA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C4DA-581E-4418-AB76-336264DD6F01}" type="datetimeFigureOut">
              <a:rPr lang="zh-CN" altLang="en-US" smtClean="0"/>
              <a:pPr/>
              <a:t>2021/12/2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3E3DE-11AD-402A-9883-7D268646A9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3814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3E3DE-11AD-402A-9883-7D268646A9C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30735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3E3DE-11AD-402A-9883-7D268646A9C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16910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3E3DE-11AD-402A-9883-7D268646A9C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07727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3E3DE-11AD-402A-9883-7D268646A9C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87063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3E3DE-11AD-402A-9883-7D268646A9C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57766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3E3DE-11AD-402A-9883-7D268646A9C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1414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3E3DE-11AD-402A-9883-7D268646A9C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12806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3E3DE-11AD-402A-9883-7D268646A9C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16937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3E3DE-11AD-402A-9883-7D268646A9C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38143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3E3DE-11AD-402A-9883-7D268646A9C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75236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3E3DE-11AD-402A-9883-7D268646A9C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75236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3E3DE-11AD-402A-9883-7D268646A9C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75236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3E3DE-11AD-402A-9883-7D268646A9C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75236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3E3DE-11AD-402A-9883-7D268646A9CD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75236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918F-BED8-42B9-91D8-34D8D46DE196}" type="datetimeFigureOut">
              <a:rPr lang="zh-CN" altLang="en-US" smtClean="0"/>
              <a:pPr/>
              <a:t>2021/12/2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E2B7-059A-4A92-BC76-0A5F10FA1C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61186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1106">
        <p14:switch dir="r"/>
      </p:transition>
    </mc:Choice>
    <mc:Fallback>
      <p:transition spd="slow" advTm="1106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918F-BED8-42B9-91D8-34D8D46DE196}" type="datetimeFigureOut">
              <a:rPr lang="zh-CN" altLang="en-US" smtClean="0"/>
              <a:pPr/>
              <a:t>2021/12/2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E2B7-059A-4A92-BC76-0A5F10FA1C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60335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1106">
        <p14:switch dir="r"/>
      </p:transition>
    </mc:Choice>
    <mc:Fallback>
      <p:transition spd="slow" advTm="1106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918F-BED8-42B9-91D8-34D8D46DE196}" type="datetimeFigureOut">
              <a:rPr lang="zh-CN" altLang="en-US" smtClean="0"/>
              <a:pPr/>
              <a:t>2021/12/2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E2B7-059A-4A92-BC76-0A5F10FA1C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62980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1106">
        <p14:switch dir="r"/>
      </p:transition>
    </mc:Choice>
    <mc:Fallback>
      <p:transition spd="slow" advTm="1106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918F-BED8-42B9-91D8-34D8D46DE196}" type="datetimeFigureOut">
              <a:rPr lang="zh-CN" altLang="en-US" smtClean="0"/>
              <a:pPr/>
              <a:t>2021/12/2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E2B7-059A-4A92-BC76-0A5F10FA1C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9112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1106">
        <p14:switch dir="r"/>
      </p:transition>
    </mc:Choice>
    <mc:Fallback>
      <p:transition spd="slow" advTm="1106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918F-BED8-42B9-91D8-34D8D46DE196}" type="datetimeFigureOut">
              <a:rPr lang="zh-CN" altLang="en-US" smtClean="0"/>
              <a:pPr/>
              <a:t>2021/12/2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E2B7-059A-4A92-BC76-0A5F10FA1C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94965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1106">
        <p14:switch dir="r"/>
      </p:transition>
    </mc:Choice>
    <mc:Fallback>
      <p:transition spd="slow" advTm="1106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918F-BED8-42B9-91D8-34D8D46DE196}" type="datetimeFigureOut">
              <a:rPr lang="zh-CN" altLang="en-US" smtClean="0"/>
              <a:pPr/>
              <a:t>2021/12/2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E2B7-059A-4A92-BC76-0A5F10FA1C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0872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1106">
        <p14:switch dir="r"/>
      </p:transition>
    </mc:Choice>
    <mc:Fallback>
      <p:transition spd="slow" advTm="1106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918F-BED8-42B9-91D8-34D8D46DE196}" type="datetimeFigureOut">
              <a:rPr lang="zh-CN" altLang="en-US" smtClean="0"/>
              <a:pPr/>
              <a:t>2021/12/2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E2B7-059A-4A92-BC76-0A5F10FA1C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12218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1106">
        <p14:switch dir="r"/>
      </p:transition>
    </mc:Choice>
    <mc:Fallback>
      <p:transition spd="slow" advTm="1106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918F-BED8-42B9-91D8-34D8D46DE196}" type="datetimeFigureOut">
              <a:rPr lang="zh-CN" altLang="en-US" smtClean="0"/>
              <a:pPr/>
              <a:t>2021/12/2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E2B7-059A-4A92-BC76-0A5F10FA1C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20044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1106">
        <p14:switch dir="r"/>
      </p:transition>
    </mc:Choice>
    <mc:Fallback>
      <p:transition spd="slow" advTm="1106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918F-BED8-42B9-91D8-34D8D46DE196}" type="datetimeFigureOut">
              <a:rPr lang="zh-CN" altLang="en-US" smtClean="0"/>
              <a:pPr/>
              <a:t>2021/12/2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E2B7-059A-4A92-BC76-0A5F10FA1C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78716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1106">
        <p14:switch dir="r"/>
      </p:transition>
    </mc:Choice>
    <mc:Fallback>
      <p:transition spd="slow" advTm="1106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918F-BED8-42B9-91D8-34D8D46DE196}" type="datetimeFigureOut">
              <a:rPr lang="zh-CN" altLang="en-US" smtClean="0"/>
              <a:pPr/>
              <a:t>2021/12/2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E2B7-059A-4A92-BC76-0A5F10FA1C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11840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1106">
        <p14:switch dir="r"/>
      </p:transition>
    </mc:Choice>
    <mc:Fallback>
      <p:transition spd="slow" advTm="1106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918F-BED8-42B9-91D8-34D8D46DE196}" type="datetimeFigureOut">
              <a:rPr lang="zh-CN" altLang="en-US" smtClean="0"/>
              <a:pPr/>
              <a:t>2021/12/2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3E2B7-059A-4A92-BC76-0A5F10FA1C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74799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1106">
        <p14:switch dir="r"/>
      </p:transition>
    </mc:Choice>
    <mc:Fallback>
      <p:transition spd="slow" advTm="1106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bg1"/>
          </a:fgClr>
          <a:bgClr>
            <a:srgbClr val="E3DDE7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1918F-BED8-42B9-91D8-34D8D46DE196}" type="datetimeFigureOut">
              <a:rPr lang="zh-CN" altLang="en-US" smtClean="0"/>
              <a:pPr/>
              <a:t>2021/12/2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3E2B7-059A-4A92-BC76-0A5F10FA1C7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8363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50" advTm="1106">
        <p14:switch dir="r"/>
      </p:transition>
    </mc:Choice>
    <mc:Fallback>
      <p:transition spd="slow" advTm="1106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3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microsoft.com/office/2007/relationships/diagramDrawing" Target="../diagrams/drawin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17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9.jpeg"/><Relationship Id="rId1" Type="http://schemas.openxmlformats.org/officeDocument/2006/relationships/video" Target="file:///C:\Users\&#27784;\Desktop\BC72448A-16C2-4358-AA74-97D714DCCA6B.MP4" TargetMode="Externa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4" Type="http://schemas.openxmlformats.org/officeDocument/2006/relationships/image" Target="../media/image3.png"/><Relationship Id="rId9" Type="http://schemas.openxmlformats.org/officeDocument/2006/relationships/image" Target="../media/image32.jpeg"/><Relationship Id="rId1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3.pn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5" Type="http://schemas.openxmlformats.org/officeDocument/2006/relationships/image" Target="../media/image5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jpeg"/><Relationship Id="rId9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121761" y="1547254"/>
            <a:ext cx="687620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itchFamily="2" charset="-122"/>
                <a:ea typeface="华文新魏" pitchFamily="2" charset="-122"/>
              </a:rPr>
              <a:t>阶段工作小结</a:t>
            </a:r>
            <a:endParaRPr lang="en-US" altLang="zh-CN" sz="5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   </a:t>
            </a:r>
          </a:p>
          <a:p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         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——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沈彩虹校级班主任工作室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941204" y="4305300"/>
            <a:ext cx="2508659" cy="409575"/>
          </a:xfrm>
          <a:prstGeom prst="rect">
            <a:avLst/>
          </a:prstGeom>
          <a:solidFill>
            <a:srgbClr val="825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181860" y="4315896"/>
            <a:ext cx="2042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汇报人：沈彩虹</a:t>
            </a:r>
            <a:endParaRPr lang="zh-CN" altLang="en-US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D680124-900D-4CBE-B4CC-E89F9FD9D5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346" y="569690"/>
            <a:ext cx="48006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932336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3485">
        <p14:vortex dir="r"/>
      </p:transition>
    </mc:Choice>
    <mc:Fallback>
      <p:transition spd="slow" advTm="34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xmlns="" id="{EE75D0BB-BF71-496B-B6EE-B2633054F8D3}"/>
              </a:ext>
            </a:extLst>
          </p:cNvPr>
          <p:cNvSpPr/>
          <p:nvPr/>
        </p:nvSpPr>
        <p:spPr>
          <a:xfrm>
            <a:off x="0" y="2762250"/>
            <a:ext cx="7781925" cy="1400175"/>
          </a:xfrm>
          <a:prstGeom prst="rect">
            <a:avLst/>
          </a:prstGeom>
          <a:solidFill>
            <a:srgbClr val="825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4">
            <a:extLst>
              <a:ext uri="{FF2B5EF4-FFF2-40B4-BE49-F238E27FC236}">
                <a16:creationId xmlns:a16="http://schemas.microsoft.com/office/drawing/2014/main" xmlns="" id="{04C44DB0-91DC-4608-8C0A-21EF83840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7182" y="2831951"/>
            <a:ext cx="2659702" cy="102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4800" b="1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Franklin Gothic Book" panose="020B0503020102020204" pitchFamily="34" charset="0"/>
              </a:rPr>
              <a:t>后期设想</a:t>
            </a:r>
            <a:endParaRPr lang="en-US" altLang="zh-CN" sz="48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sym typeface="Franklin Gothic Book" panose="020B0503020102020204" pitchFamily="34" charset="0"/>
            </a:endParaRPr>
          </a:p>
        </p:txBody>
      </p:sp>
      <p:sp>
        <p:nvSpPr>
          <p:cNvPr id="15" name="矩形 17">
            <a:extLst>
              <a:ext uri="{FF2B5EF4-FFF2-40B4-BE49-F238E27FC236}">
                <a16:creationId xmlns:a16="http://schemas.microsoft.com/office/drawing/2014/main" xmlns="" id="{95F09DE3-F61A-4FA4-BBDE-84BA860F2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310" y="2991644"/>
            <a:ext cx="109264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5400" dirty="0">
                <a:solidFill>
                  <a:schemeClr val="bg1"/>
                </a:solidFill>
                <a:latin typeface="+mn-lt"/>
                <a:ea typeface="幼圆" panose="02010509060101010101" pitchFamily="49" charset="-122"/>
                <a:sym typeface="Impact" panose="020B0806030902050204" pitchFamily="34" charset="0"/>
              </a:rPr>
              <a:t>02</a:t>
            </a:r>
            <a:endParaRPr lang="zh-CN" altLang="en-US" sz="5400" dirty="0">
              <a:solidFill>
                <a:schemeClr val="bg1"/>
              </a:solidFill>
              <a:latin typeface="+mn-lt"/>
              <a:ea typeface="幼圆" panose="02010509060101010101" pitchFamily="49" charset="-122"/>
              <a:sym typeface="Impact" panose="020B0806030902050204" pitchFamily="34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xmlns="" id="{57E69CE2-2A11-41B1-AD21-2D24AA10397A}"/>
              </a:ext>
            </a:extLst>
          </p:cNvPr>
          <p:cNvCxnSpPr/>
          <p:nvPr/>
        </p:nvCxnSpPr>
        <p:spPr>
          <a:xfrm>
            <a:off x="3505200" y="2991644"/>
            <a:ext cx="0" cy="9233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00722C23-CB1D-46A8-B1B3-7FC3B85355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288"/>
          <a:stretch/>
        </p:blipFill>
        <p:spPr>
          <a:xfrm>
            <a:off x="5958452" y="491866"/>
            <a:ext cx="3069324" cy="367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076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841">
        <p14:switch dir="r"/>
      </p:transition>
    </mc:Choice>
    <mc:Fallback>
      <p:transition spd="slow" advTm="8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 14"/>
          <p:cNvSpPr/>
          <p:nvPr/>
        </p:nvSpPr>
        <p:spPr>
          <a:xfrm>
            <a:off x="836192" y="2215050"/>
            <a:ext cx="10485942" cy="1952998"/>
          </a:xfrm>
          <a:custGeom>
            <a:avLst/>
            <a:gdLst>
              <a:gd name="connsiteX0" fmla="*/ 0 w 7473950"/>
              <a:gd name="connsiteY0" fmla="*/ 1390650 h 1392018"/>
              <a:gd name="connsiteX1" fmla="*/ 2197100 w 7473950"/>
              <a:gd name="connsiteY1" fmla="*/ 279400 h 1392018"/>
              <a:gd name="connsiteX2" fmla="*/ 4756150 w 7473950"/>
              <a:gd name="connsiteY2" fmla="*/ 1390650 h 1392018"/>
              <a:gd name="connsiteX3" fmla="*/ 7473950 w 7473950"/>
              <a:gd name="connsiteY3" fmla="*/ 0 h 1392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73950" h="1392018">
                <a:moveTo>
                  <a:pt x="0" y="1390650"/>
                </a:moveTo>
                <a:cubicBezTo>
                  <a:pt x="702204" y="835025"/>
                  <a:pt x="1404408" y="279400"/>
                  <a:pt x="2197100" y="279400"/>
                </a:cubicBezTo>
                <a:cubicBezTo>
                  <a:pt x="2989792" y="279400"/>
                  <a:pt x="3876675" y="1437217"/>
                  <a:pt x="4756150" y="1390650"/>
                </a:cubicBezTo>
                <a:cubicBezTo>
                  <a:pt x="5635625" y="1344083"/>
                  <a:pt x="6968067" y="250825"/>
                  <a:pt x="7473950" y="0"/>
                </a:cubicBezTo>
              </a:path>
            </a:pathLst>
          </a:custGeom>
          <a:ln w="12700" cmpd="sng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" name="Rounded Rectangle 16"/>
          <p:cNvSpPr/>
          <p:nvPr/>
        </p:nvSpPr>
        <p:spPr>
          <a:xfrm>
            <a:off x="2080571" y="2847976"/>
            <a:ext cx="557854" cy="542924"/>
          </a:xfrm>
          <a:prstGeom prst="roundRect">
            <a:avLst>
              <a:gd name="adj" fmla="val 50000"/>
            </a:avLst>
          </a:prstGeom>
          <a:solidFill>
            <a:srgbClr val="825FA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65" name="Group 21"/>
          <p:cNvGrpSpPr/>
          <p:nvPr/>
        </p:nvGrpSpPr>
        <p:grpSpPr>
          <a:xfrm>
            <a:off x="1464299" y="3432412"/>
            <a:ext cx="1771888" cy="1688400"/>
            <a:chOff x="667471" y="2949478"/>
            <a:chExt cx="1262929" cy="1203422"/>
          </a:xfrm>
        </p:grpSpPr>
        <p:sp>
          <p:nvSpPr>
            <p:cNvPr id="66" name="TextBox 22"/>
            <p:cNvSpPr txBox="1"/>
            <p:nvPr/>
          </p:nvSpPr>
          <p:spPr>
            <a:xfrm>
              <a:off x="720135" y="2949478"/>
              <a:ext cx="1156100" cy="287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b="1" dirty="0" smtClean="0">
                  <a:latin typeface="幼圆" panose="02010509060101010101" pitchFamily="49" charset="-122"/>
                  <a:ea typeface="幼圆" panose="02010509060101010101" pitchFamily="49" charset="-122"/>
                  <a:sym typeface="Franklin Gothic Book" panose="020B0503020102020204" pitchFamily="34" charset="0"/>
                </a:rPr>
                <a:t>开发班本课程</a:t>
              </a:r>
              <a:endParaRPr lang="en-US" altLang="zh-CN" sz="1600" b="1" dirty="0">
                <a:latin typeface="幼圆" panose="02010509060101010101" pitchFamily="49" charset="-122"/>
                <a:ea typeface="幼圆" panose="02010509060101010101" pitchFamily="49" charset="-122"/>
                <a:sym typeface="Franklin Gothic Book" panose="020B0503020102020204" pitchFamily="34" charset="0"/>
              </a:endParaRPr>
            </a:p>
          </p:txBody>
        </p:sp>
        <p:sp>
          <p:nvSpPr>
            <p:cNvPr id="67" name="텍스트 개체 틀 2"/>
            <p:cNvSpPr txBox="1">
              <a:spLocks/>
            </p:cNvSpPr>
            <p:nvPr/>
          </p:nvSpPr>
          <p:spPr>
            <a:xfrm>
              <a:off x="667471" y="3229080"/>
              <a:ext cx="1262929" cy="9238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1000" kern="1200" baseline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Rockwel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dirty="0" smtClean="0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  <a:cs typeface="Roboto condensed"/>
                </a:rPr>
                <a:t>带领工作室成员，开发班本课程（长短线都可以：短线</a:t>
              </a:r>
              <a:r>
                <a:rPr lang="en-US" altLang="zh-CN" dirty="0" smtClean="0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  <a:cs typeface="Roboto condensed"/>
                </a:rPr>
                <a:t>2-5</a:t>
              </a:r>
              <a:r>
                <a:rPr lang="zh-CN" altLang="en-US" dirty="0" smtClean="0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  <a:cs typeface="Roboto condensed"/>
                </a:rPr>
                <a:t>天；长线</a:t>
              </a:r>
              <a:r>
                <a:rPr lang="en-US" altLang="zh-CN" dirty="0" smtClean="0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  <a:cs typeface="Roboto condensed"/>
                </a:rPr>
                <a:t>1-4</a:t>
              </a:r>
              <a:r>
                <a:rPr lang="zh-CN" altLang="en-US" dirty="0" smtClean="0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  <a:cs typeface="Roboto condensed"/>
                </a:rPr>
                <a:t>月</a:t>
              </a:r>
              <a:r>
                <a:rPr lang="zh-CN" altLang="en-US" dirty="0" smtClean="0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  <a:cs typeface="Roboto condensed"/>
                </a:rPr>
                <a:t>），用好课后服务时间，</a:t>
              </a:r>
              <a:r>
                <a:rPr lang="en-US" altLang="zh-CN" dirty="0" smtClean="0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  <a:cs typeface="Roboto condensed"/>
                </a:rPr>
                <a:t>12</a:t>
              </a:r>
              <a:r>
                <a:rPr lang="zh-CN" altLang="en-US" dirty="0" smtClean="0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  <a:cs typeface="Roboto condensed"/>
                </a:rPr>
                <a:t>月中旬，每个成员完成一份短线课程设计。</a:t>
              </a:r>
              <a:endParaRPr lang="en-US" altLang="ko-KR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Roboto condensed"/>
              </a:endParaRPr>
            </a:p>
          </p:txBody>
        </p:sp>
      </p:grpSp>
      <p:sp>
        <p:nvSpPr>
          <p:cNvPr id="71" name="Rounded Rectangle 28"/>
          <p:cNvSpPr/>
          <p:nvPr/>
        </p:nvSpPr>
        <p:spPr>
          <a:xfrm>
            <a:off x="6299145" y="3668129"/>
            <a:ext cx="563057" cy="563057"/>
          </a:xfrm>
          <a:prstGeom prst="roundRect">
            <a:avLst>
              <a:gd name="adj" fmla="val 50000"/>
            </a:avLst>
          </a:prstGeom>
          <a:solidFill>
            <a:srgbClr val="825FA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6" name="Rounded Rectangle 34"/>
          <p:cNvSpPr/>
          <p:nvPr/>
        </p:nvSpPr>
        <p:spPr>
          <a:xfrm>
            <a:off x="8797989" y="3313399"/>
            <a:ext cx="563057" cy="563057"/>
          </a:xfrm>
          <a:prstGeom prst="roundRect">
            <a:avLst>
              <a:gd name="adj" fmla="val 50000"/>
            </a:avLst>
          </a:prstGeom>
          <a:solidFill>
            <a:srgbClr val="825FA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7" name="Rounded Rectangle 46"/>
          <p:cNvSpPr/>
          <p:nvPr/>
        </p:nvSpPr>
        <p:spPr>
          <a:xfrm>
            <a:off x="4214429" y="2425317"/>
            <a:ext cx="563057" cy="563057"/>
          </a:xfrm>
          <a:prstGeom prst="roundRect">
            <a:avLst>
              <a:gd name="adj" fmla="val 50000"/>
            </a:avLst>
          </a:prstGeom>
          <a:solidFill>
            <a:srgbClr val="825FA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2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89" name="Group 21"/>
          <p:cNvGrpSpPr/>
          <p:nvPr/>
        </p:nvGrpSpPr>
        <p:grpSpPr>
          <a:xfrm>
            <a:off x="3605800" y="3032541"/>
            <a:ext cx="1771888" cy="1688400"/>
            <a:chOff x="667471" y="2949478"/>
            <a:chExt cx="1262929" cy="1203422"/>
          </a:xfrm>
        </p:grpSpPr>
        <p:sp>
          <p:nvSpPr>
            <p:cNvPr id="90" name="TextBox 22"/>
            <p:cNvSpPr txBox="1"/>
            <p:nvPr/>
          </p:nvSpPr>
          <p:spPr>
            <a:xfrm>
              <a:off x="720135" y="2949478"/>
              <a:ext cx="1156100" cy="287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b="1" dirty="0" smtClean="0">
                  <a:latin typeface="幼圆" panose="02010509060101010101" pitchFamily="49" charset="-122"/>
                  <a:ea typeface="幼圆" panose="02010509060101010101" pitchFamily="49" charset="-122"/>
                  <a:sym typeface="Franklin Gothic Book" panose="020B0503020102020204" pitchFamily="34" charset="0"/>
                </a:rPr>
                <a:t>组织一次沙龙</a:t>
              </a:r>
              <a:endParaRPr lang="en-US" altLang="zh-CN" sz="1600" b="1" dirty="0">
                <a:latin typeface="幼圆" panose="02010509060101010101" pitchFamily="49" charset="-122"/>
                <a:ea typeface="幼圆" panose="02010509060101010101" pitchFamily="49" charset="-122"/>
                <a:sym typeface="Franklin Gothic Book" panose="020B0503020102020204" pitchFamily="34" charset="0"/>
              </a:endParaRPr>
            </a:p>
          </p:txBody>
        </p:sp>
        <p:sp>
          <p:nvSpPr>
            <p:cNvPr id="91" name="텍스트 개체 틀 2"/>
            <p:cNvSpPr txBox="1">
              <a:spLocks/>
            </p:cNvSpPr>
            <p:nvPr/>
          </p:nvSpPr>
          <p:spPr>
            <a:xfrm>
              <a:off x="667471" y="3229080"/>
              <a:ext cx="1262929" cy="9238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1000" kern="1200" baseline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Rockwel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zh-CN" altLang="en-US" dirty="0" smtClean="0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  <a:cs typeface="Roboto condensed"/>
                </a:rPr>
                <a:t>以茶话会的形式，分享教育教学过程中令自己最难忘的育人故事或最大的困惑。时间定在</a:t>
              </a:r>
              <a:r>
                <a:rPr lang="en-US" altLang="zh-CN" dirty="0" smtClean="0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  <a:cs typeface="Roboto condensed"/>
                </a:rPr>
                <a:t>12</a:t>
              </a:r>
              <a:r>
                <a:rPr lang="zh-CN" altLang="en-US" dirty="0" smtClean="0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  <a:cs typeface="Roboto condensed"/>
                </a:rPr>
                <a:t>月</a:t>
              </a:r>
              <a:r>
                <a:rPr lang="en-US" altLang="zh-CN" dirty="0" smtClean="0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  <a:cs typeface="Roboto condensed"/>
                </a:rPr>
                <a:t>20</a:t>
              </a:r>
              <a:r>
                <a:rPr lang="zh-CN" altLang="en-US" dirty="0" smtClean="0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  <a:cs typeface="Roboto condensed"/>
                </a:rPr>
                <a:t>日左右。</a:t>
              </a:r>
              <a:endParaRPr lang="en-US" altLang="ko-KR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Roboto condensed"/>
              </a:endParaRPr>
            </a:p>
          </p:txBody>
        </p:sp>
      </p:grpSp>
      <p:grpSp>
        <p:nvGrpSpPr>
          <p:cNvPr id="92" name="Group 21"/>
          <p:cNvGrpSpPr/>
          <p:nvPr/>
        </p:nvGrpSpPr>
        <p:grpSpPr>
          <a:xfrm>
            <a:off x="5694729" y="4276612"/>
            <a:ext cx="1771888" cy="1688400"/>
            <a:chOff x="667471" y="2949478"/>
            <a:chExt cx="1262929" cy="1203422"/>
          </a:xfrm>
        </p:grpSpPr>
        <p:sp>
          <p:nvSpPr>
            <p:cNvPr id="93" name="TextBox 22"/>
            <p:cNvSpPr txBox="1"/>
            <p:nvPr/>
          </p:nvSpPr>
          <p:spPr>
            <a:xfrm>
              <a:off x="720135" y="2949478"/>
              <a:ext cx="1156100" cy="2879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b="1" dirty="0" smtClean="0">
                  <a:latin typeface="幼圆" panose="02010509060101010101" pitchFamily="49" charset="-122"/>
                  <a:ea typeface="幼圆" panose="02010509060101010101" pitchFamily="49" charset="-122"/>
                  <a:sym typeface="Franklin Gothic Book" panose="020B0503020102020204" pitchFamily="34" charset="0"/>
                </a:rPr>
                <a:t>创新迎新活动</a:t>
              </a:r>
              <a:endParaRPr lang="en-US" altLang="zh-CN" sz="1600" b="1" dirty="0">
                <a:latin typeface="幼圆" panose="02010509060101010101" pitchFamily="49" charset="-122"/>
                <a:ea typeface="幼圆" panose="02010509060101010101" pitchFamily="49" charset="-122"/>
                <a:sym typeface="Franklin Gothic Book" panose="020B0503020102020204" pitchFamily="34" charset="0"/>
              </a:endParaRPr>
            </a:p>
          </p:txBody>
        </p:sp>
        <p:sp>
          <p:nvSpPr>
            <p:cNvPr id="94" name="텍스트 개체 틀 2"/>
            <p:cNvSpPr txBox="1">
              <a:spLocks/>
            </p:cNvSpPr>
            <p:nvPr/>
          </p:nvSpPr>
          <p:spPr>
            <a:xfrm>
              <a:off x="667471" y="3229080"/>
              <a:ext cx="1262929" cy="9238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1000" kern="1200" baseline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Rockwel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en-US" altLang="zh-CN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宋体" pitchFamily="2" charset="-122"/>
                  <a:ea typeface="宋体" pitchFamily="2" charset="-122"/>
                  <a:cs typeface="Roboto condensed"/>
                </a:rPr>
                <a:t>12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宋体" pitchFamily="2" charset="-122"/>
                  <a:ea typeface="宋体" pitchFamily="2" charset="-122"/>
                  <a:cs typeface="Roboto condensed"/>
                </a:rPr>
                <a:t>月底围绕元旦节，设计一份班级迎新活动方案，并组织实施。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itchFamily="2" charset="-122"/>
                <a:ea typeface="宋体" pitchFamily="2" charset="-122"/>
                <a:cs typeface="Roboto condensed"/>
              </a:endParaRPr>
            </a:p>
          </p:txBody>
        </p:sp>
      </p:grpSp>
      <p:grpSp>
        <p:nvGrpSpPr>
          <p:cNvPr id="95" name="Group 21"/>
          <p:cNvGrpSpPr/>
          <p:nvPr/>
        </p:nvGrpSpPr>
        <p:grpSpPr>
          <a:xfrm>
            <a:off x="8206224" y="3944130"/>
            <a:ext cx="1771888" cy="1688400"/>
            <a:chOff x="667471" y="2949478"/>
            <a:chExt cx="1262929" cy="1203422"/>
          </a:xfrm>
        </p:grpSpPr>
        <p:sp>
          <p:nvSpPr>
            <p:cNvPr id="96" name="TextBox 22"/>
            <p:cNvSpPr txBox="1"/>
            <p:nvPr/>
          </p:nvSpPr>
          <p:spPr>
            <a:xfrm>
              <a:off x="720135" y="2949478"/>
              <a:ext cx="1156100" cy="3290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  <a:sym typeface="Franklin Gothic Book" panose="020B0503020102020204" pitchFamily="34" charset="0"/>
                </a:rPr>
                <a:t>策划寒假活动</a:t>
              </a:r>
              <a:endPara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Franklin Gothic Book" panose="020B0503020102020204" pitchFamily="34" charset="0"/>
              </a:endParaRPr>
            </a:p>
          </p:txBody>
        </p:sp>
        <p:sp>
          <p:nvSpPr>
            <p:cNvPr id="97" name="텍스트 개체 틀 2"/>
            <p:cNvSpPr txBox="1">
              <a:spLocks/>
            </p:cNvSpPr>
            <p:nvPr/>
          </p:nvSpPr>
          <p:spPr>
            <a:xfrm>
              <a:off x="667471" y="3229080"/>
              <a:ext cx="1262929" cy="9238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1000" kern="1200" baseline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Rockwel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</a:pPr>
              <a:r>
                <a:rPr lang="en-US" altLang="ko-KR" dirty="0" smtClean="0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  <a:cs typeface="Roboto condensed"/>
                </a:rPr>
                <a:t>1</a:t>
              </a:r>
              <a:r>
                <a:rPr lang="zh-CN" altLang="en-US" dirty="0" smtClean="0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  <a:cs typeface="Roboto condensed"/>
                </a:rPr>
                <a:t>月</a:t>
              </a:r>
              <a:r>
                <a:rPr lang="en-US" altLang="zh-CN" dirty="0" smtClean="0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  <a:cs typeface="Roboto condensed"/>
                </a:rPr>
                <a:t>10</a:t>
              </a:r>
              <a:r>
                <a:rPr lang="zh-CN" altLang="en-US" dirty="0" smtClean="0">
                  <a:solidFill>
                    <a:schemeClr val="tx1"/>
                  </a:solidFill>
                  <a:latin typeface="宋体" pitchFamily="2" charset="-122"/>
                  <a:ea typeface="宋体" pitchFamily="2" charset="-122"/>
                  <a:cs typeface="Roboto condensed"/>
                </a:rPr>
                <a:t>日前策划好自己班级（年级组）的假期活动，让学生过一个既丰富又有意义、既轻松又有收获的寒假</a:t>
              </a:r>
              <a:endParaRPr lang="en-US" altLang="ko-KR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Roboto condensed"/>
              </a:endParaRPr>
            </a:p>
          </p:txBody>
        </p:sp>
      </p:grp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xmlns="" id="{366E1784-636D-4FF2-A176-659E780D5CD4}"/>
              </a:ext>
            </a:extLst>
          </p:cNvPr>
          <p:cNvCxnSpPr/>
          <p:nvPr/>
        </p:nvCxnSpPr>
        <p:spPr>
          <a:xfrm>
            <a:off x="1227792" y="787847"/>
            <a:ext cx="9639300" cy="0"/>
          </a:xfrm>
          <a:prstGeom prst="line">
            <a:avLst/>
          </a:prstGeom>
          <a:ln w="19050">
            <a:solidFill>
              <a:srgbClr val="825F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xmlns="" id="{7FBBC22A-B8CC-461B-AD55-E5680754D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2584" y="288082"/>
            <a:ext cx="3305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后期设想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E2FE7E3B-096F-4C29-8877-EC36839270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904"/>
          <a:stretch/>
        </p:blipFill>
        <p:spPr>
          <a:xfrm rot="5400000">
            <a:off x="158257" y="-206217"/>
            <a:ext cx="1831630" cy="214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9120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1084">
        <p14:switch dir="r"/>
      </p:transition>
    </mc:Choice>
    <mc:Fallback>
      <p:transition spd="slow" advTm="10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71" grpId="0" animBg="1"/>
      <p:bldP spid="76" grpId="0" animBg="1"/>
      <p:bldP spid="87" grpId="0" animBg="1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78D29E4D-E3B7-450F-93C0-CCFA20D76084}"/>
              </a:ext>
            </a:extLst>
          </p:cNvPr>
          <p:cNvSpPr/>
          <p:nvPr/>
        </p:nvSpPr>
        <p:spPr>
          <a:xfrm>
            <a:off x="0" y="2762250"/>
            <a:ext cx="7781925" cy="1400175"/>
          </a:xfrm>
          <a:prstGeom prst="rect">
            <a:avLst/>
          </a:prstGeom>
          <a:solidFill>
            <a:srgbClr val="825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4">
            <a:extLst>
              <a:ext uri="{FF2B5EF4-FFF2-40B4-BE49-F238E27FC236}">
                <a16:creationId xmlns:a16="http://schemas.microsoft.com/office/drawing/2014/main" xmlns="" id="{DF1D02EC-A10B-4027-8857-4DD9A0AA1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7183" y="2870051"/>
            <a:ext cx="2659702" cy="102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4800" b="1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Franklin Gothic Book" panose="020B0503020102020204" pitchFamily="34" charset="0"/>
              </a:rPr>
              <a:t>宣传推广</a:t>
            </a:r>
            <a:endParaRPr lang="en-US" altLang="zh-CN" sz="48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sym typeface="Franklin Gothic Book" panose="020B0503020102020204" pitchFamily="34" charset="0"/>
            </a:endParaRPr>
          </a:p>
        </p:txBody>
      </p:sp>
      <p:sp>
        <p:nvSpPr>
          <p:cNvPr id="15" name="矩形 17">
            <a:extLst>
              <a:ext uri="{FF2B5EF4-FFF2-40B4-BE49-F238E27FC236}">
                <a16:creationId xmlns:a16="http://schemas.microsoft.com/office/drawing/2014/main" xmlns="" id="{9A30A164-28D8-452A-98C2-430546AC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310" y="2991644"/>
            <a:ext cx="109264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5400" dirty="0">
                <a:solidFill>
                  <a:schemeClr val="bg1"/>
                </a:solidFill>
                <a:latin typeface="+mn-lt"/>
                <a:ea typeface="幼圆" panose="02010509060101010101" pitchFamily="49" charset="-122"/>
                <a:sym typeface="Impact" panose="020B0806030902050204" pitchFamily="34" charset="0"/>
              </a:rPr>
              <a:t>03</a:t>
            </a:r>
            <a:endParaRPr lang="zh-CN" altLang="en-US" sz="5400" dirty="0">
              <a:solidFill>
                <a:schemeClr val="bg1"/>
              </a:solidFill>
              <a:latin typeface="+mn-lt"/>
              <a:ea typeface="幼圆" panose="02010509060101010101" pitchFamily="49" charset="-122"/>
              <a:sym typeface="Impact" panose="020B0806030902050204" pitchFamily="34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xmlns="" id="{E352B0A8-6980-4449-A935-3B33B2E749AA}"/>
              </a:ext>
            </a:extLst>
          </p:cNvPr>
          <p:cNvCxnSpPr/>
          <p:nvPr/>
        </p:nvCxnSpPr>
        <p:spPr>
          <a:xfrm>
            <a:off x="3505200" y="2991644"/>
            <a:ext cx="0" cy="9233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C797A5E2-2875-4BC1-A7E6-B9C92C40C4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288"/>
          <a:stretch/>
        </p:blipFill>
        <p:spPr>
          <a:xfrm>
            <a:off x="5958452" y="491866"/>
            <a:ext cx="3069324" cy="367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2023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718">
        <p14:switch dir="r"/>
      </p:transition>
    </mc:Choice>
    <mc:Fallback>
      <p:transition spd="slow" advTm="7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" name="Diagram 22"/>
          <p:cNvGraphicFramePr/>
          <p:nvPr>
            <p:extLst>
              <p:ext uri="{D42A27DB-BD31-4B8C-83A1-F6EECF244321}">
                <p14:modId xmlns:p14="http://schemas.microsoft.com/office/powerpoint/2010/main" xmlns="" val="1058153780"/>
              </p:ext>
            </p:extLst>
          </p:nvPr>
        </p:nvGraphicFramePr>
        <p:xfrm>
          <a:off x="4069430" y="1454999"/>
          <a:ext cx="4533422" cy="302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F5171352-E797-4420-9675-21A151C3895A}"/>
              </a:ext>
            </a:extLst>
          </p:cNvPr>
          <p:cNvCxnSpPr/>
          <p:nvPr/>
        </p:nvCxnSpPr>
        <p:spPr>
          <a:xfrm>
            <a:off x="1227792" y="787847"/>
            <a:ext cx="9639300" cy="0"/>
          </a:xfrm>
          <a:prstGeom prst="line">
            <a:avLst/>
          </a:prstGeom>
          <a:ln w="19050">
            <a:solidFill>
              <a:srgbClr val="825F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81C2B2D5-84ED-4EA6-83CB-0CB26EB62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2584" y="288082"/>
            <a:ext cx="3305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宣传推广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9D27B4F7-FE60-4093-A449-9BFC8231D2D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904"/>
          <a:stretch/>
        </p:blipFill>
        <p:spPr>
          <a:xfrm rot="5400000">
            <a:off x="158257" y="-206217"/>
            <a:ext cx="1831630" cy="21481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8200" y="35052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>
                <a:solidFill>
                  <a:schemeClr val="bg1"/>
                </a:solidFill>
              </a:rPr>
              <a:t>积极</a:t>
            </a:r>
            <a:r>
              <a:rPr lang="zh-CN" altLang="en-US" sz="1200" b="1" dirty="0" smtClean="0">
                <a:solidFill>
                  <a:schemeClr val="bg1"/>
                </a:solidFill>
              </a:rPr>
              <a:t>撰写论文案例</a:t>
            </a:r>
            <a:endParaRPr lang="zh-CN" altLang="en-US" sz="1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150116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821">
        <p14:switch dir="r"/>
      </p:transition>
    </mc:Choice>
    <mc:Fallback>
      <p:transition spd="slow" advTm="8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2" grpId="0">
        <p:bldAsOne/>
      </p:bldGraphic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4394005" y="2711551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敬请批评指正！</a:t>
            </a:r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825800" y="4185267"/>
            <a:ext cx="2018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汇报人：熊猫办公</a:t>
            </a:r>
            <a:endParaRPr lang="zh-CN" altLang="en-US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3F4A092-F24C-430E-AA00-8E1C701CA5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196"/>
          <a:stretch/>
        </p:blipFill>
        <p:spPr>
          <a:xfrm>
            <a:off x="529722" y="474440"/>
            <a:ext cx="4800600" cy="602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2603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342">
        <p14:switch dir="r"/>
      </p:transition>
    </mc:Choice>
    <mc:Fallback>
      <p:transition spd="slow" advTm="3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直接连接符 47"/>
          <p:cNvCxnSpPr/>
          <p:nvPr/>
        </p:nvCxnSpPr>
        <p:spPr>
          <a:xfrm>
            <a:off x="1358900" y="2267208"/>
            <a:ext cx="9639300" cy="0"/>
          </a:xfrm>
          <a:prstGeom prst="line">
            <a:avLst/>
          </a:prstGeom>
          <a:ln w="19050">
            <a:solidFill>
              <a:srgbClr val="825F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1"/>
          <p:cNvSpPr>
            <a:spLocks noChangeArrowheads="1"/>
          </p:cNvSpPr>
          <p:nvPr/>
        </p:nvSpPr>
        <p:spPr bwMode="auto">
          <a:xfrm>
            <a:off x="2984593" y="2692400"/>
            <a:ext cx="6046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01</a:t>
            </a:r>
            <a:endParaRPr lang="zh-CN" altLang="en-US" sz="28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2" name="矩形 32"/>
          <p:cNvSpPr>
            <a:spLocks noChangeArrowheads="1"/>
          </p:cNvSpPr>
          <p:nvPr/>
        </p:nvSpPr>
        <p:spPr bwMode="auto">
          <a:xfrm>
            <a:off x="6015924" y="2643188"/>
            <a:ext cx="6046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02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3" name="矩形 33"/>
          <p:cNvSpPr>
            <a:spLocks noChangeArrowheads="1"/>
          </p:cNvSpPr>
          <p:nvPr/>
        </p:nvSpPr>
        <p:spPr bwMode="auto">
          <a:xfrm>
            <a:off x="8755155" y="2620963"/>
            <a:ext cx="6046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03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7" name="TextBox 4"/>
          <p:cNvSpPr>
            <a:spLocks noChangeArrowheads="1"/>
          </p:cNvSpPr>
          <p:nvPr/>
        </p:nvSpPr>
        <p:spPr bwMode="auto">
          <a:xfrm>
            <a:off x="2582863" y="3288506"/>
            <a:ext cx="1408112" cy="365036"/>
          </a:xfrm>
          <a:prstGeom prst="rect">
            <a:avLst/>
          </a:prstGeom>
          <a:solidFill>
            <a:srgbClr val="825FA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Franklin Gothic Book" panose="020B0503020102020204" pitchFamily="34" charset="0"/>
              </a:rPr>
              <a:t>工作回顾</a:t>
            </a:r>
            <a:endParaRPr lang="en-US" altLang="zh-CN" sz="14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sym typeface="Franklin Gothic Book" panose="020B0503020102020204" pitchFamily="34" charset="0"/>
            </a:endParaRPr>
          </a:p>
        </p:txBody>
      </p:sp>
      <p:sp>
        <p:nvSpPr>
          <p:cNvPr id="39" name="TextBox 4"/>
          <p:cNvSpPr>
            <a:spLocks noChangeArrowheads="1"/>
          </p:cNvSpPr>
          <p:nvPr/>
        </p:nvSpPr>
        <p:spPr bwMode="auto">
          <a:xfrm>
            <a:off x="5702300" y="3231356"/>
            <a:ext cx="1441450" cy="365036"/>
          </a:xfrm>
          <a:prstGeom prst="rect">
            <a:avLst/>
          </a:prstGeom>
          <a:solidFill>
            <a:srgbClr val="825FA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400" b="1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Franklin Gothic Book" panose="020B0503020102020204" pitchFamily="34" charset="0"/>
              </a:rPr>
              <a:t>后期设想</a:t>
            </a:r>
            <a:endParaRPr lang="en-US" altLang="zh-CN" sz="14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sym typeface="Franklin Gothic Book" panose="020B0503020102020204" pitchFamily="34" charset="0"/>
            </a:endParaRPr>
          </a:p>
        </p:txBody>
      </p:sp>
      <p:sp>
        <p:nvSpPr>
          <p:cNvPr id="40" name="TextBox 4"/>
          <p:cNvSpPr>
            <a:spLocks noChangeArrowheads="1"/>
          </p:cNvSpPr>
          <p:nvPr/>
        </p:nvSpPr>
        <p:spPr bwMode="auto">
          <a:xfrm>
            <a:off x="8489950" y="3174206"/>
            <a:ext cx="1439863" cy="365036"/>
          </a:xfrm>
          <a:prstGeom prst="rect">
            <a:avLst/>
          </a:prstGeom>
          <a:solidFill>
            <a:srgbClr val="825FA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400" b="1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Franklin Gothic Book" panose="020B0503020102020204" pitchFamily="34" charset="0"/>
              </a:rPr>
              <a:t>宣传推广</a:t>
            </a:r>
            <a:endParaRPr lang="en-US" altLang="zh-CN" sz="14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sym typeface="Franklin Gothic Book" panose="020B0503020102020204" pitchFamily="34" charset="0"/>
            </a:endParaRPr>
          </a:p>
        </p:txBody>
      </p:sp>
      <p:sp>
        <p:nvSpPr>
          <p:cNvPr id="50" name="文本框 49"/>
          <p:cNvSpPr txBox="1">
            <a:spLocks noChangeArrowheads="1"/>
          </p:cNvSpPr>
          <p:nvPr/>
        </p:nvSpPr>
        <p:spPr bwMode="auto">
          <a:xfrm>
            <a:off x="2682690" y="1716995"/>
            <a:ext cx="11273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目 录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55FE5E1F-6C38-433D-AC1F-CB6CA890A4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317"/>
          <a:stretch/>
        </p:blipFill>
        <p:spPr>
          <a:xfrm rot="5400000">
            <a:off x="116720" y="567993"/>
            <a:ext cx="2875286" cy="310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4903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1565">
        <p14:switch dir="r"/>
      </p:transition>
    </mc:Choice>
    <mc:Fallback>
      <p:transition spd="slow" advTm="15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7" grpId="0" animBg="1"/>
      <p:bldP spid="39" grpId="0" animBg="1"/>
      <p:bldP spid="40" grpId="0" animBg="1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762250"/>
            <a:ext cx="7781925" cy="1400175"/>
          </a:xfrm>
          <a:prstGeom prst="rect">
            <a:avLst/>
          </a:prstGeom>
          <a:solidFill>
            <a:srgbClr val="825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14"/>
          <p:cNvSpPr>
            <a:spLocks noChangeArrowheads="1"/>
          </p:cNvSpPr>
          <p:nvPr/>
        </p:nvSpPr>
        <p:spPr bwMode="auto">
          <a:xfrm>
            <a:off x="3684606" y="2970718"/>
            <a:ext cx="26597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800" b="1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rPr>
              <a:t>工作</a:t>
            </a:r>
            <a:r>
              <a:rPr lang="zh-CN" altLang="en-US" sz="48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rPr>
              <a:t>回顾</a:t>
            </a:r>
            <a:endParaRPr lang="zh-CN" altLang="en-US" sz="48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3" name="矩形 17"/>
          <p:cNvSpPr>
            <a:spLocks noChangeArrowheads="1"/>
          </p:cNvSpPr>
          <p:nvPr/>
        </p:nvSpPr>
        <p:spPr bwMode="auto">
          <a:xfrm>
            <a:off x="2317310" y="2991644"/>
            <a:ext cx="109264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5400" dirty="0">
                <a:solidFill>
                  <a:schemeClr val="bg1"/>
                </a:solidFill>
                <a:latin typeface="+mn-lt"/>
                <a:ea typeface="幼圆" panose="02010509060101010101" pitchFamily="49" charset="-122"/>
                <a:sym typeface="Impact" panose="020B0806030902050204" pitchFamily="34" charset="0"/>
              </a:rPr>
              <a:t>01</a:t>
            </a:r>
            <a:endParaRPr lang="zh-CN" altLang="en-US" sz="5400" dirty="0">
              <a:solidFill>
                <a:schemeClr val="bg1"/>
              </a:solidFill>
              <a:latin typeface="+mn-lt"/>
              <a:ea typeface="幼圆" panose="02010509060101010101" pitchFamily="49" charset="-122"/>
              <a:sym typeface="Impact" panose="020B0806030902050204" pitchFamily="34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3505200" y="2991644"/>
            <a:ext cx="0" cy="92333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B1786A89-58C5-400B-B6E4-FB7656BBA3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288"/>
          <a:stretch/>
        </p:blipFill>
        <p:spPr>
          <a:xfrm>
            <a:off x="5958452" y="491866"/>
            <a:ext cx="3069324" cy="367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90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1011">
        <p14:switch dir="r"/>
      </p:transition>
    </mc:Choice>
    <mc:Fallback>
      <p:transition spd="slow" advTm="10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8"/>
          <p:cNvSpPr>
            <a:spLocks noChangeArrowheads="1"/>
          </p:cNvSpPr>
          <p:nvPr/>
        </p:nvSpPr>
        <p:spPr bwMode="auto">
          <a:xfrm>
            <a:off x="5713511" y="4357070"/>
            <a:ext cx="658812" cy="658813"/>
          </a:xfrm>
          <a:prstGeom prst="ellipse">
            <a:avLst/>
          </a:prstGeom>
          <a:solidFill>
            <a:srgbClr val="825FA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8" name="椭圆 6"/>
          <p:cNvSpPr>
            <a:spLocks noChangeArrowheads="1"/>
          </p:cNvSpPr>
          <p:nvPr/>
        </p:nvSpPr>
        <p:spPr bwMode="auto">
          <a:xfrm>
            <a:off x="5714673" y="1224726"/>
            <a:ext cx="658812" cy="658813"/>
          </a:xfrm>
          <a:prstGeom prst="ellipse">
            <a:avLst/>
          </a:prstGeom>
          <a:solidFill>
            <a:srgbClr val="825FA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40" name="椭圆 7"/>
          <p:cNvSpPr>
            <a:spLocks noChangeArrowheads="1"/>
          </p:cNvSpPr>
          <p:nvPr/>
        </p:nvSpPr>
        <p:spPr bwMode="auto">
          <a:xfrm>
            <a:off x="5728634" y="2245428"/>
            <a:ext cx="658812" cy="658813"/>
          </a:xfrm>
          <a:prstGeom prst="ellipse">
            <a:avLst/>
          </a:prstGeom>
          <a:solidFill>
            <a:srgbClr val="825FA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42" name="椭圆 8"/>
          <p:cNvSpPr>
            <a:spLocks noChangeArrowheads="1"/>
          </p:cNvSpPr>
          <p:nvPr/>
        </p:nvSpPr>
        <p:spPr bwMode="auto">
          <a:xfrm>
            <a:off x="5714674" y="3283290"/>
            <a:ext cx="658812" cy="658813"/>
          </a:xfrm>
          <a:prstGeom prst="ellipse">
            <a:avLst/>
          </a:prstGeom>
          <a:solidFill>
            <a:srgbClr val="825FA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46" name="矩形 10"/>
          <p:cNvSpPr>
            <a:spLocks noChangeArrowheads="1"/>
          </p:cNvSpPr>
          <p:nvPr/>
        </p:nvSpPr>
        <p:spPr bwMode="auto">
          <a:xfrm>
            <a:off x="6506981" y="1554599"/>
            <a:ext cx="4533900" cy="430887"/>
          </a:xfrm>
          <a:prstGeom prst="rect">
            <a:avLst/>
          </a:prstGeom>
          <a:solidFill>
            <a:srgbClr val="825FA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1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rPr>
              <a:t>9</a:t>
            </a:r>
            <a:r>
              <a:rPr lang="zh-CN" altLang="en-US" sz="11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rPr>
              <a:t>月</a:t>
            </a:r>
            <a:r>
              <a:rPr lang="en-US" altLang="zh-CN" sz="11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rPr>
              <a:t>30</a:t>
            </a:r>
            <a:r>
              <a:rPr lang="zh-CN" altLang="en-US" sz="11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rPr>
              <a:t>日，本工作室成员沈彩虹老师和王翔老师向全体班主任开放了两堂关于“读书实践活动班本化实施”的班队活动。</a:t>
            </a:r>
            <a:endParaRPr lang="zh-CN" altLang="en-US" sz="11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47" name="矩形 11"/>
          <p:cNvSpPr>
            <a:spLocks noChangeArrowheads="1"/>
          </p:cNvSpPr>
          <p:nvPr/>
        </p:nvSpPr>
        <p:spPr bwMode="auto">
          <a:xfrm>
            <a:off x="6458120" y="2484561"/>
            <a:ext cx="4533900" cy="430887"/>
          </a:xfrm>
          <a:prstGeom prst="rect">
            <a:avLst/>
          </a:prstGeom>
          <a:solidFill>
            <a:srgbClr val="825FA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1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rPr>
              <a:t>10</a:t>
            </a:r>
            <a:r>
              <a:rPr lang="zh-CN" altLang="en-US" sz="11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rPr>
              <a:t>月中旬，本工作室成员采用线上</a:t>
            </a:r>
            <a:r>
              <a:rPr lang="en-US" altLang="zh-CN" sz="11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rPr>
              <a:t>+</a:t>
            </a:r>
            <a:r>
              <a:rPr lang="zh-CN" altLang="en-US" sz="11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rPr>
              <a:t>线下的商讨方式，策划了</a:t>
            </a:r>
            <a:r>
              <a:rPr lang="en-US" altLang="zh-CN" sz="11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rPr>
              <a:t>1-6</a:t>
            </a:r>
            <a:r>
              <a:rPr lang="zh-CN" altLang="en-US" sz="11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rPr>
              <a:t>年级的研学活动课程单（任务单）</a:t>
            </a:r>
            <a:endParaRPr lang="zh-CN" altLang="en-US" sz="11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48" name="矩形 12"/>
          <p:cNvSpPr>
            <a:spLocks noChangeArrowheads="1"/>
          </p:cNvSpPr>
          <p:nvPr/>
        </p:nvSpPr>
        <p:spPr bwMode="auto">
          <a:xfrm>
            <a:off x="6437179" y="3533181"/>
            <a:ext cx="4533900" cy="430887"/>
          </a:xfrm>
          <a:prstGeom prst="rect">
            <a:avLst/>
          </a:prstGeom>
          <a:solidFill>
            <a:srgbClr val="825FA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1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rPr>
              <a:t>11</a:t>
            </a:r>
            <a:r>
              <a:rPr lang="zh-CN" altLang="en-US" sz="11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rPr>
              <a:t>月起，郁悦、姜倩、颜旻、沈彩虹等几位工作室成员，利用班级周边的墙面，进行了个性化的设计</a:t>
            </a:r>
            <a:endParaRPr lang="zh-CN" altLang="en-US" sz="11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49" name="TextBox 4"/>
          <p:cNvSpPr>
            <a:spLocks noChangeArrowheads="1"/>
          </p:cNvSpPr>
          <p:nvPr/>
        </p:nvSpPr>
        <p:spPr bwMode="auto">
          <a:xfrm>
            <a:off x="6527243" y="1058973"/>
            <a:ext cx="1716088" cy="44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Franklin Gothic Book" panose="020B0503020102020204" pitchFamily="34" charset="0"/>
              </a:rPr>
              <a:t>班队活动研讨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Franklin Gothic Book" panose="020B0503020102020204" pitchFamily="34" charset="0"/>
            </a:endParaRPr>
          </a:p>
        </p:txBody>
      </p:sp>
      <p:sp>
        <p:nvSpPr>
          <p:cNvPr id="50" name="TextBox 4"/>
          <p:cNvSpPr>
            <a:spLocks noChangeArrowheads="1"/>
          </p:cNvSpPr>
          <p:nvPr/>
        </p:nvSpPr>
        <p:spPr bwMode="auto">
          <a:xfrm>
            <a:off x="6569125" y="2044117"/>
            <a:ext cx="1716088" cy="44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Franklin Gothic Book" panose="020B0503020102020204" pitchFamily="34" charset="0"/>
              </a:rPr>
              <a:t>策划研学活动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Franklin Gothic Book" panose="020B0503020102020204" pitchFamily="34" charset="0"/>
            </a:endParaRPr>
          </a:p>
        </p:txBody>
      </p:sp>
      <p:sp>
        <p:nvSpPr>
          <p:cNvPr id="51" name="TextBox 4"/>
          <p:cNvSpPr>
            <a:spLocks noChangeArrowheads="1"/>
          </p:cNvSpPr>
          <p:nvPr/>
        </p:nvSpPr>
        <p:spPr bwMode="auto">
          <a:xfrm>
            <a:off x="6597722" y="3061645"/>
            <a:ext cx="1716088" cy="44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Franklin Gothic Book" panose="020B0503020102020204" pitchFamily="34" charset="0"/>
              </a:rPr>
              <a:t>创新文化布置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Franklin Gothic Book" panose="020B0503020102020204" pitchFamily="34" charset="0"/>
            </a:endParaRPr>
          </a:p>
        </p:txBody>
      </p:sp>
      <p:sp>
        <p:nvSpPr>
          <p:cNvPr id="52" name="矩形 20"/>
          <p:cNvSpPr>
            <a:spLocks noChangeArrowheads="1"/>
          </p:cNvSpPr>
          <p:nvPr/>
        </p:nvSpPr>
        <p:spPr bwMode="auto">
          <a:xfrm>
            <a:off x="5742945" y="1245036"/>
            <a:ext cx="59503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Impact" panose="020B0806030902050204" pitchFamily="34" charset="0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53" name="矩形 21"/>
          <p:cNvSpPr>
            <a:spLocks noChangeArrowheads="1"/>
          </p:cNvSpPr>
          <p:nvPr/>
        </p:nvSpPr>
        <p:spPr bwMode="auto">
          <a:xfrm>
            <a:off x="5738485" y="2303184"/>
            <a:ext cx="611188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Impact" panose="020B0806030902050204" pitchFamily="34" charset="0"/>
              </a:rPr>
              <a:t>02</a:t>
            </a:r>
            <a:endParaRPr lang="zh-CN" altLang="en-US" sz="32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54" name="矩形 22"/>
          <p:cNvSpPr>
            <a:spLocks noChangeArrowheads="1"/>
          </p:cNvSpPr>
          <p:nvPr/>
        </p:nvSpPr>
        <p:spPr bwMode="auto">
          <a:xfrm>
            <a:off x="5759427" y="3225232"/>
            <a:ext cx="59503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Impact" panose="020B0806030902050204" pitchFamily="34" charset="0"/>
              </a:rPr>
              <a:t>03</a:t>
            </a:r>
            <a:endParaRPr lang="zh-CN" altLang="en-US" sz="32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1268576" y="1859870"/>
            <a:ext cx="3973072" cy="277321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 l="-1" r="-34994"/>
            </a:stretch>
          </a:blipFill>
          <a:ln>
            <a:noFill/>
          </a:ln>
          <a:extLst/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A84225A1-7E79-41C4-9FB9-81C59C505C70}"/>
              </a:ext>
            </a:extLst>
          </p:cNvPr>
          <p:cNvGrpSpPr/>
          <p:nvPr/>
        </p:nvGrpSpPr>
        <p:grpSpPr>
          <a:xfrm>
            <a:off x="0" y="-47960"/>
            <a:ext cx="10867092" cy="1831630"/>
            <a:chOff x="0" y="-47960"/>
            <a:chExt cx="10867092" cy="1831630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1227792" y="787847"/>
              <a:ext cx="9639300" cy="0"/>
            </a:xfrm>
            <a:prstGeom prst="line">
              <a:avLst/>
            </a:prstGeom>
            <a:ln w="19050">
              <a:solidFill>
                <a:srgbClr val="825F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>
              <a:spLocks noChangeArrowheads="1"/>
            </p:cNvSpPr>
            <p:nvPr/>
          </p:nvSpPr>
          <p:spPr bwMode="auto">
            <a:xfrm>
              <a:off x="1996591" y="288082"/>
              <a:ext cx="188008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工作回顾</a:t>
              </a:r>
            </a:p>
          </p:txBody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xmlns="" id="{EADAA6AB-C67B-4F92-9C1D-0875B479C8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7904"/>
            <a:stretch/>
          </p:blipFill>
          <p:spPr>
            <a:xfrm rot="5400000">
              <a:off x="158257" y="-206217"/>
              <a:ext cx="1831630" cy="2148144"/>
            </a:xfrm>
            <a:prstGeom prst="rect">
              <a:avLst/>
            </a:prstGeom>
          </p:spPr>
        </p:pic>
      </p:grpSp>
      <p:sp>
        <p:nvSpPr>
          <p:cNvPr id="24" name="矩形 22"/>
          <p:cNvSpPr>
            <a:spLocks noChangeArrowheads="1"/>
          </p:cNvSpPr>
          <p:nvPr/>
        </p:nvSpPr>
        <p:spPr bwMode="auto">
          <a:xfrm>
            <a:off x="5751283" y="4319952"/>
            <a:ext cx="59503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Impact" panose="020B0806030902050204" pitchFamily="34" charset="0"/>
              </a:rPr>
              <a:t>04</a:t>
            </a:r>
            <a:endParaRPr lang="zh-CN" altLang="en-US" sz="32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6" name="TextBox 4"/>
          <p:cNvSpPr>
            <a:spLocks noChangeArrowheads="1"/>
          </p:cNvSpPr>
          <p:nvPr/>
        </p:nvSpPr>
        <p:spPr bwMode="auto">
          <a:xfrm>
            <a:off x="6617500" y="4086565"/>
            <a:ext cx="1716088" cy="44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Franklin Gothic Book" panose="020B0503020102020204" pitchFamily="34" charset="0"/>
              </a:rPr>
              <a:t>外出参观学习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Franklin Gothic Book" panose="020B0503020102020204" pitchFamily="34" charset="0"/>
            </a:endParaRPr>
          </a:p>
        </p:txBody>
      </p:sp>
      <p:sp>
        <p:nvSpPr>
          <p:cNvPr id="27" name="矩形 12"/>
          <p:cNvSpPr>
            <a:spLocks noChangeArrowheads="1"/>
          </p:cNvSpPr>
          <p:nvPr/>
        </p:nvSpPr>
        <p:spPr bwMode="auto">
          <a:xfrm>
            <a:off x="6429035" y="4509241"/>
            <a:ext cx="4533900" cy="430887"/>
          </a:xfrm>
          <a:prstGeom prst="rect">
            <a:avLst/>
          </a:prstGeom>
          <a:solidFill>
            <a:srgbClr val="825FA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1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rPr>
              <a:t>11</a:t>
            </a:r>
            <a:r>
              <a:rPr lang="zh-CN" altLang="en-US" sz="11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rPr>
              <a:t>月</a:t>
            </a:r>
            <a:r>
              <a:rPr lang="en-US" altLang="zh-CN" sz="11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rPr>
              <a:t>26</a:t>
            </a:r>
            <a:r>
              <a:rPr lang="zh-CN" altLang="en-US" sz="11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rPr>
              <a:t>日，工作室成员外出参观龙城小学的校园布置，聆听了龙城小学老师执教的两堂班队活动课。</a:t>
            </a:r>
            <a:endParaRPr lang="zh-CN" altLang="en-US" sz="11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9" name="矩形 12"/>
          <p:cNvSpPr>
            <a:spLocks noChangeArrowheads="1"/>
          </p:cNvSpPr>
          <p:nvPr/>
        </p:nvSpPr>
        <p:spPr bwMode="auto">
          <a:xfrm>
            <a:off x="6423219" y="5424803"/>
            <a:ext cx="4533900" cy="430887"/>
          </a:xfrm>
          <a:prstGeom prst="rect">
            <a:avLst/>
          </a:prstGeom>
          <a:solidFill>
            <a:srgbClr val="825FA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1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rPr>
              <a:t>11</a:t>
            </a:r>
            <a:r>
              <a:rPr lang="zh-CN" altLang="en-US" sz="11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rPr>
              <a:t>月底，工作室成员认真聆听了沈彩虹老师的讲座</a:t>
            </a:r>
            <a:r>
              <a:rPr lang="en-US" altLang="zh-CN" sz="11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rPr>
              <a:t>《</a:t>
            </a:r>
            <a:r>
              <a:rPr lang="zh-CN" altLang="en-US" sz="11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rPr>
              <a:t>如何有效实施志愿活动</a:t>
            </a:r>
            <a:r>
              <a:rPr lang="en-US" altLang="zh-CN" sz="11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微软雅黑" panose="020B0503020204020204" pitchFamily="34" charset="-122"/>
              </a:rPr>
              <a:t>》</a:t>
            </a:r>
            <a:endParaRPr lang="zh-CN" altLang="en-US" sz="11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0" name="TextBox 4"/>
          <p:cNvSpPr>
            <a:spLocks noChangeArrowheads="1"/>
          </p:cNvSpPr>
          <p:nvPr/>
        </p:nvSpPr>
        <p:spPr bwMode="auto">
          <a:xfrm>
            <a:off x="6546535" y="5006782"/>
            <a:ext cx="171608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Franklin Gothic Book" panose="020B0503020102020204" pitchFamily="34" charset="0"/>
              </a:rPr>
              <a:t>组织主题讲座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Franklin Gothic Book" panose="020B0503020102020204" pitchFamily="34" charset="0"/>
            </a:endParaRPr>
          </a:p>
        </p:txBody>
      </p:sp>
      <p:sp>
        <p:nvSpPr>
          <p:cNvPr id="31" name="椭圆 8"/>
          <p:cNvSpPr>
            <a:spLocks noChangeArrowheads="1"/>
          </p:cNvSpPr>
          <p:nvPr/>
        </p:nvSpPr>
        <p:spPr bwMode="auto">
          <a:xfrm>
            <a:off x="5712348" y="5214466"/>
            <a:ext cx="658812" cy="658813"/>
          </a:xfrm>
          <a:prstGeom prst="ellipse">
            <a:avLst/>
          </a:prstGeom>
          <a:solidFill>
            <a:srgbClr val="825FA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2" name="矩形 22"/>
          <p:cNvSpPr>
            <a:spLocks noChangeArrowheads="1"/>
          </p:cNvSpPr>
          <p:nvPr/>
        </p:nvSpPr>
        <p:spPr bwMode="auto">
          <a:xfrm>
            <a:off x="5715218" y="5212248"/>
            <a:ext cx="59503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dirty="0" smtClean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Impact" panose="020B0806030902050204" pitchFamily="34" charset="0"/>
              </a:rPr>
              <a:t>05</a:t>
            </a:r>
            <a:endParaRPr lang="zh-CN" altLang="en-US" sz="32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1094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1088">
        <p14:switch dir="r"/>
      </p:transition>
    </mc:Choice>
    <mc:Fallback>
      <p:transition spd="slow" advTm="10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40" grpId="0" animBg="1"/>
      <p:bldP spid="42" grpId="0" animBg="1"/>
      <p:bldP spid="46" grpId="0" animBg="1"/>
      <p:bldP spid="47" grpId="0" animBg="1"/>
      <p:bldP spid="48" grpId="0" animBg="1"/>
      <p:bldP spid="49" grpId="0"/>
      <p:bldP spid="50" grpId="0"/>
      <p:bldP spid="51" grpId="0"/>
      <p:bldP spid="52" grpId="0"/>
      <p:bldP spid="53" grpId="0"/>
      <p:bldP spid="54" grpId="0"/>
      <p:bldP spid="55" grpId="0" animBg="1"/>
      <p:bldP spid="24" grpId="0"/>
      <p:bldP spid="26" grpId="0"/>
      <p:bldP spid="27" grpId="0" animBg="1"/>
      <p:bldP spid="29" grpId="0" animBg="1"/>
      <p:bldP spid="30" grpId="0"/>
      <p:bldP spid="31" grpId="0" animBg="1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xmlns="" id="{03E08550-3073-4011-B745-DBD8AB07AD84}"/>
              </a:ext>
            </a:extLst>
          </p:cNvPr>
          <p:cNvCxnSpPr/>
          <p:nvPr/>
        </p:nvCxnSpPr>
        <p:spPr>
          <a:xfrm>
            <a:off x="1227792" y="787847"/>
            <a:ext cx="9639300" cy="0"/>
          </a:xfrm>
          <a:prstGeom prst="line">
            <a:avLst/>
          </a:prstGeom>
          <a:ln w="19050">
            <a:solidFill>
              <a:srgbClr val="825F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B0B3D0BE-0776-4F0A-A683-AA313313F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6591" y="288082"/>
            <a:ext cx="18800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工作回顾</a:t>
            </a: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25245AB0-8F7D-4693-AE81-3074E96D5A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904"/>
          <a:stretch/>
        </p:blipFill>
        <p:spPr>
          <a:xfrm rot="5400000">
            <a:off x="158257" y="-206217"/>
            <a:ext cx="1831630" cy="2148144"/>
          </a:xfrm>
          <a:prstGeom prst="rect">
            <a:avLst/>
          </a:prstGeom>
        </p:spPr>
      </p:pic>
      <p:sp>
        <p:nvSpPr>
          <p:cNvPr id="19" name="TextBox 4"/>
          <p:cNvSpPr>
            <a:spLocks noChangeArrowheads="1"/>
          </p:cNvSpPr>
          <p:nvPr/>
        </p:nvSpPr>
        <p:spPr bwMode="auto">
          <a:xfrm>
            <a:off x="4970668" y="919370"/>
            <a:ext cx="1779139" cy="507831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Franklin Gothic Book" panose="020B0503020102020204" pitchFamily="34" charset="0"/>
              </a:rPr>
              <a:t>班队活动研讨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Franklin Gothic Book" panose="020B0503020102020204" pitchFamily="34" charset="0"/>
            </a:endParaRPr>
          </a:p>
        </p:txBody>
      </p:sp>
      <p:pic>
        <p:nvPicPr>
          <p:cNvPr id="20" name="图片 19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4741" y="1745038"/>
            <a:ext cx="2084740" cy="1563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图片 20" descr="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87798" y="2847902"/>
            <a:ext cx="2042857" cy="1532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图片 21" descr="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8134" y="1633355"/>
            <a:ext cx="2210381" cy="1657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图片 22" descr="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45644" y="1242466"/>
            <a:ext cx="2266224" cy="1699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图片 31" descr="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28800" y="4114802"/>
            <a:ext cx="2047510" cy="1535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图片 32" descr="1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9626" y="5116386"/>
            <a:ext cx="3064288" cy="1416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图片 33" descr="1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26198" y="3622698"/>
            <a:ext cx="2233649" cy="1675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图片 34" descr="16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536727" y="3090212"/>
            <a:ext cx="2177808" cy="1697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图片 35" descr="17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94553" y="4931478"/>
            <a:ext cx="2254589" cy="1690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63985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1137">
        <p14:switch dir="r"/>
      </p:transition>
    </mc:Choice>
    <mc:Fallback>
      <p:transition spd="slow" advTm="11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xmlns="" id="{03E08550-3073-4011-B745-DBD8AB07AD84}"/>
              </a:ext>
            </a:extLst>
          </p:cNvPr>
          <p:cNvCxnSpPr/>
          <p:nvPr/>
        </p:nvCxnSpPr>
        <p:spPr>
          <a:xfrm>
            <a:off x="1227792" y="787847"/>
            <a:ext cx="9639300" cy="0"/>
          </a:xfrm>
          <a:prstGeom prst="line">
            <a:avLst/>
          </a:prstGeom>
          <a:ln w="19050">
            <a:solidFill>
              <a:srgbClr val="825F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B0B3D0BE-0776-4F0A-A683-AA313313F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6591" y="288082"/>
            <a:ext cx="18800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工作回顾</a:t>
            </a: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25245AB0-8F7D-4693-AE81-3074E96D5A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904"/>
          <a:stretch/>
        </p:blipFill>
        <p:spPr>
          <a:xfrm rot="5400000">
            <a:off x="158257" y="-206217"/>
            <a:ext cx="1831630" cy="2148144"/>
          </a:xfrm>
          <a:prstGeom prst="rect">
            <a:avLst/>
          </a:prstGeom>
        </p:spPr>
      </p:pic>
      <p:sp>
        <p:nvSpPr>
          <p:cNvPr id="7" name="TextBox 4"/>
          <p:cNvSpPr>
            <a:spLocks noChangeArrowheads="1"/>
          </p:cNvSpPr>
          <p:nvPr/>
        </p:nvSpPr>
        <p:spPr bwMode="auto">
          <a:xfrm>
            <a:off x="4726365" y="906352"/>
            <a:ext cx="1716088" cy="507831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Franklin Gothic Book" panose="020B0503020102020204" pitchFamily="34" charset="0"/>
              </a:rPr>
              <a:t>策划研学活动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Franklin Gothic Book" panose="020B0503020102020204" pitchFamily="34" charset="0"/>
            </a:endParaRPr>
          </a:p>
        </p:txBody>
      </p:sp>
      <p:pic>
        <p:nvPicPr>
          <p:cNvPr id="9" name="图片 8" descr="IMG_3231.PNG"/>
          <p:cNvPicPr>
            <a:picLocks noChangeAspect="1"/>
          </p:cNvPicPr>
          <p:nvPr/>
        </p:nvPicPr>
        <p:blipFill>
          <a:blip r:embed="rId4" cstate="print"/>
          <a:srcRect b="23522"/>
          <a:stretch>
            <a:fillRect/>
          </a:stretch>
        </p:blipFill>
        <p:spPr>
          <a:xfrm>
            <a:off x="1514389" y="1596564"/>
            <a:ext cx="1282106" cy="2121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图片 9" descr="IMG_3230.PNG"/>
          <p:cNvPicPr>
            <a:picLocks noChangeAspect="1"/>
          </p:cNvPicPr>
          <p:nvPr/>
        </p:nvPicPr>
        <p:blipFill>
          <a:blip r:embed="rId5" cstate="print"/>
          <a:srcRect b="12814"/>
          <a:stretch>
            <a:fillRect/>
          </a:stretch>
        </p:blipFill>
        <p:spPr>
          <a:xfrm>
            <a:off x="3076691" y="1587040"/>
            <a:ext cx="1190582" cy="2094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图片 10" descr="IMG_3229.PNG"/>
          <p:cNvPicPr>
            <a:picLocks noChangeAspect="1"/>
          </p:cNvPicPr>
          <p:nvPr/>
        </p:nvPicPr>
        <p:blipFill>
          <a:blip r:embed="rId6" cstate="print"/>
          <a:srcRect b="13405"/>
          <a:stretch>
            <a:fillRect/>
          </a:stretch>
        </p:blipFill>
        <p:spPr>
          <a:xfrm>
            <a:off x="4496454" y="1615616"/>
            <a:ext cx="1277368" cy="2094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沈\AppData\Roaming\Tencent\Users\407989320\QQ\WinTemp\RichOle\]DO]{91PTMHBF3TKYH1WY5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52815" y="1257372"/>
            <a:ext cx="1246815" cy="17639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沈\AppData\Roaming\Tencent\Users\407989320\QQ\WinTemp\RichOle\3MO2`[AK@RM1ELVHK47P6L9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36461" y="1311031"/>
            <a:ext cx="1242467" cy="17356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沈\AppData\Roaming\Tencent\Users\407989320\QQ\WinTemp\RichOle\I4JBY4[9`_ZT[)VK]IE4(V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247446" y="1371671"/>
            <a:ext cx="1225615" cy="17386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Users\沈\AppData\Roaming\Tencent\Users\407989320\QQ\WinTemp\RichOle\(1VBVVY%W3@%O~]]3]VGO}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46757" y="3388000"/>
            <a:ext cx="1259325" cy="17834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C:\Users\沈\AppData\Roaming\Tencent\Users\407989320\QQ\WinTemp\RichOle\YYZ@VQ8ZOW0L8EVUAPDXO~I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87017" y="3415695"/>
            <a:ext cx="1233117" cy="17450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C:\Users\沈\AppData\Roaming\Tencent\Users\407989320\QQ\WinTemp\RichOle\DE_AACF}8GU]IY[G07N$73L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345167" y="3356001"/>
            <a:ext cx="1242468" cy="17131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图片 20" descr="2E596434B71867003F237B293F6C2B2B.png"/>
          <p:cNvPicPr>
            <a:picLocks noChangeAspect="1"/>
          </p:cNvPicPr>
          <p:nvPr/>
        </p:nvPicPr>
        <p:blipFill>
          <a:blip r:embed="rId13" cstate="print"/>
          <a:srcRect l="7590" t="26186" r="18691" b="21063"/>
          <a:stretch>
            <a:fillRect/>
          </a:stretch>
        </p:blipFill>
        <p:spPr>
          <a:xfrm>
            <a:off x="5210175" y="5549816"/>
            <a:ext cx="2111073" cy="11329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图片 21" descr="QQ图片20211201204753.jpg"/>
          <p:cNvPicPr>
            <a:picLocks noChangeAspect="1"/>
          </p:cNvPicPr>
          <p:nvPr/>
        </p:nvPicPr>
        <p:blipFill>
          <a:blip r:embed="rId14" cstate="print"/>
          <a:srcRect t="19473" b="14807"/>
          <a:stretch>
            <a:fillRect/>
          </a:stretch>
        </p:blipFill>
        <p:spPr>
          <a:xfrm>
            <a:off x="7531281" y="5524500"/>
            <a:ext cx="2273872" cy="11202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图片 22" descr="68C5C90E7CBD81721DD84635BF11C268.png"/>
          <p:cNvPicPr>
            <a:picLocks noChangeAspect="1"/>
          </p:cNvPicPr>
          <p:nvPr/>
        </p:nvPicPr>
        <p:blipFill>
          <a:blip r:embed="rId15"/>
          <a:srcRect l="5612" t="25510" r="4464" b="8673"/>
          <a:stretch>
            <a:fillRect/>
          </a:stretch>
        </p:blipFill>
        <p:spPr>
          <a:xfrm>
            <a:off x="2733676" y="5534026"/>
            <a:ext cx="2352674" cy="11948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图片 23" descr="IMG_2429.JPG"/>
          <p:cNvPicPr>
            <a:picLocks noChangeAspect="1"/>
          </p:cNvPicPr>
          <p:nvPr/>
        </p:nvPicPr>
        <p:blipFill>
          <a:blip r:embed="rId16" cstate="print"/>
          <a:srcRect l="5078" t="14931" r="5469" b="9028"/>
          <a:stretch>
            <a:fillRect/>
          </a:stretch>
        </p:blipFill>
        <p:spPr>
          <a:xfrm>
            <a:off x="419100" y="4180470"/>
            <a:ext cx="2105025" cy="11129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图片 24" descr="IMG_2430.JPG"/>
          <p:cNvPicPr>
            <a:picLocks noChangeAspect="1"/>
          </p:cNvPicPr>
          <p:nvPr/>
        </p:nvPicPr>
        <p:blipFill>
          <a:blip r:embed="rId17" cstate="print"/>
          <a:srcRect l="9247" t="6164" r="6378"/>
          <a:stretch>
            <a:fillRect/>
          </a:stretch>
        </p:blipFill>
        <p:spPr>
          <a:xfrm>
            <a:off x="2743201" y="4147159"/>
            <a:ext cx="1714500" cy="10725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图片 25" descr="IMG_2432.JPG"/>
          <p:cNvPicPr>
            <a:picLocks noChangeAspect="1"/>
          </p:cNvPicPr>
          <p:nvPr/>
        </p:nvPicPr>
        <p:blipFill>
          <a:blip r:embed="rId18" cstate="print"/>
          <a:srcRect l="6532" t="7097" r="3468" b="12258"/>
          <a:stretch>
            <a:fillRect/>
          </a:stretch>
        </p:blipFill>
        <p:spPr>
          <a:xfrm>
            <a:off x="4829175" y="4168532"/>
            <a:ext cx="2028825" cy="10225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63985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1137">
        <p14:switch dir="r"/>
      </p:transition>
    </mc:Choice>
    <mc:Fallback>
      <p:transition spd="slow" advTm="11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xmlns="" id="{03E08550-3073-4011-B745-DBD8AB07AD84}"/>
              </a:ext>
            </a:extLst>
          </p:cNvPr>
          <p:cNvCxnSpPr/>
          <p:nvPr/>
        </p:nvCxnSpPr>
        <p:spPr>
          <a:xfrm>
            <a:off x="1227792" y="787847"/>
            <a:ext cx="9639300" cy="0"/>
          </a:xfrm>
          <a:prstGeom prst="line">
            <a:avLst/>
          </a:prstGeom>
          <a:ln w="19050">
            <a:solidFill>
              <a:srgbClr val="825F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B0B3D0BE-0776-4F0A-A683-AA313313F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6591" y="288082"/>
            <a:ext cx="18800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工作回顾</a:t>
            </a: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25245AB0-8F7D-4693-AE81-3074E96D5A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904"/>
          <a:stretch/>
        </p:blipFill>
        <p:spPr>
          <a:xfrm rot="5400000">
            <a:off x="158257" y="-206217"/>
            <a:ext cx="1831630" cy="2148144"/>
          </a:xfrm>
          <a:prstGeom prst="rect">
            <a:avLst/>
          </a:prstGeom>
        </p:spPr>
      </p:pic>
      <p:sp>
        <p:nvSpPr>
          <p:cNvPr id="5" name="TextBox 4"/>
          <p:cNvSpPr>
            <a:spLocks noChangeArrowheads="1"/>
          </p:cNvSpPr>
          <p:nvPr/>
        </p:nvSpPr>
        <p:spPr bwMode="auto">
          <a:xfrm>
            <a:off x="4899945" y="909212"/>
            <a:ext cx="1910430" cy="507831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Franklin Gothic Book" panose="020B0503020102020204" pitchFamily="34" charset="0"/>
              </a:rPr>
              <a:t>创新文化布置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Franklin Gothic Book" panose="020B05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6826" y="1752600"/>
            <a:ext cx="70485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班级</a:t>
            </a:r>
            <a:endParaRPr lang="zh-CN" altLang="en-US" b="1" dirty="0">
              <a:solidFill>
                <a:schemeClr val="tx1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05676" y="1733550"/>
            <a:ext cx="70485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连廊</a:t>
            </a:r>
            <a:endParaRPr lang="zh-CN" altLang="en-US" b="1" dirty="0">
              <a:solidFill>
                <a:schemeClr val="tx1"/>
              </a:solidFill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9" name="图片 8" descr="IMG_2764(20211119-15305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" y="2330630"/>
            <a:ext cx="2819400" cy="1300576"/>
          </a:xfrm>
          <a:prstGeom prst="rect">
            <a:avLst/>
          </a:prstGeom>
        </p:spPr>
      </p:pic>
      <p:pic>
        <p:nvPicPr>
          <p:cNvPr id="10" name="图片 9" descr="IMG_2767(20211119-15310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4824" y="3724275"/>
            <a:ext cx="2812907" cy="1297581"/>
          </a:xfrm>
          <a:prstGeom prst="rect">
            <a:avLst/>
          </a:prstGeom>
        </p:spPr>
      </p:pic>
      <p:pic>
        <p:nvPicPr>
          <p:cNvPr id="11" name="图片 10" descr="IMG_2766(20211119-153058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4824" y="5153024"/>
            <a:ext cx="2792259" cy="1288057"/>
          </a:xfrm>
          <a:prstGeom prst="rect">
            <a:avLst/>
          </a:prstGeom>
        </p:spPr>
      </p:pic>
      <p:pic>
        <p:nvPicPr>
          <p:cNvPr id="12" name="图片 11" descr="IMG_318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78293" y="2330084"/>
            <a:ext cx="788957" cy="1203690"/>
          </a:xfrm>
          <a:prstGeom prst="rect">
            <a:avLst/>
          </a:prstGeom>
        </p:spPr>
      </p:pic>
      <p:pic>
        <p:nvPicPr>
          <p:cNvPr id="13" name="图片 12" descr="IMG_318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14875" y="2314575"/>
            <a:ext cx="1729333" cy="1182416"/>
          </a:xfrm>
          <a:prstGeom prst="rect">
            <a:avLst/>
          </a:prstGeom>
        </p:spPr>
      </p:pic>
      <p:pic>
        <p:nvPicPr>
          <p:cNvPr id="14" name="图片 13" descr="IMG_318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43675" y="2337372"/>
            <a:ext cx="1676050" cy="1167828"/>
          </a:xfrm>
          <a:prstGeom prst="rect">
            <a:avLst/>
          </a:prstGeom>
        </p:spPr>
      </p:pic>
      <p:pic>
        <p:nvPicPr>
          <p:cNvPr id="15" name="图片 14" descr="IMG_3184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313761" y="2352675"/>
            <a:ext cx="1021791" cy="1152525"/>
          </a:xfrm>
          <a:prstGeom prst="rect">
            <a:avLst/>
          </a:prstGeom>
        </p:spPr>
      </p:pic>
      <p:pic>
        <p:nvPicPr>
          <p:cNvPr id="16" name="图片 15" descr="IMG_3054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815196" y="3600450"/>
            <a:ext cx="2053538" cy="1343025"/>
          </a:xfrm>
          <a:prstGeom prst="rect">
            <a:avLst/>
          </a:prstGeom>
        </p:spPr>
      </p:pic>
      <p:pic>
        <p:nvPicPr>
          <p:cNvPr id="17" name="图片 16" descr="IMG_2818(20211122-121305)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6200000">
            <a:off x="4254202" y="4699298"/>
            <a:ext cx="1191218" cy="2117721"/>
          </a:xfrm>
          <a:prstGeom prst="rect">
            <a:avLst/>
          </a:prstGeom>
        </p:spPr>
      </p:pic>
      <p:pic>
        <p:nvPicPr>
          <p:cNvPr id="18" name="BC72448A-16C2-4358-AA74-97D714DCCA6B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4"/>
          <a:stretch>
            <a:fillRect/>
          </a:stretch>
        </p:blipFill>
        <p:spPr>
          <a:xfrm>
            <a:off x="6038850" y="3676648"/>
            <a:ext cx="3276600" cy="2457452"/>
          </a:xfrm>
          <a:prstGeom prst="rect">
            <a:avLst/>
          </a:prstGeom>
        </p:spPr>
      </p:pic>
      <p:pic>
        <p:nvPicPr>
          <p:cNvPr id="19" name="图片 18" descr="IMG_3243(20211202-101727)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16200000">
            <a:off x="10029230" y="1953219"/>
            <a:ext cx="1296590" cy="2305048"/>
          </a:xfrm>
          <a:prstGeom prst="rect">
            <a:avLst/>
          </a:prstGeom>
        </p:spPr>
      </p:pic>
      <p:pic>
        <p:nvPicPr>
          <p:cNvPr id="20" name="图片 19" descr="IMG_3244(20211202-101747)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9463088" y="3933824"/>
            <a:ext cx="1141214" cy="2028825"/>
          </a:xfrm>
          <a:prstGeom prst="rect">
            <a:avLst/>
          </a:prstGeom>
        </p:spPr>
      </p:pic>
      <p:pic>
        <p:nvPicPr>
          <p:cNvPr id="21" name="图片 20" descr="IMG_3245(20211202-101755)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682287" y="3933825"/>
            <a:ext cx="1119783" cy="199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3985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1137">
        <p14:switch dir="r"/>
      </p:transition>
    </mc:Choice>
    <mc:Fallback>
      <p:transition spd="slow" advTm="11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</p:childTnLst>
        </p:cTn>
      </p:par>
    </p:tnLst>
    <p:bldLst>
      <p:bldP spid="30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xmlns="" id="{03E08550-3073-4011-B745-DBD8AB07AD84}"/>
              </a:ext>
            </a:extLst>
          </p:cNvPr>
          <p:cNvCxnSpPr/>
          <p:nvPr/>
        </p:nvCxnSpPr>
        <p:spPr>
          <a:xfrm>
            <a:off x="1227792" y="787847"/>
            <a:ext cx="9639300" cy="0"/>
          </a:xfrm>
          <a:prstGeom prst="line">
            <a:avLst/>
          </a:prstGeom>
          <a:ln w="19050">
            <a:solidFill>
              <a:srgbClr val="825F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B0B3D0BE-0776-4F0A-A683-AA313313F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6591" y="288082"/>
            <a:ext cx="18800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工作回顾</a:t>
            </a: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25245AB0-8F7D-4693-AE81-3074E96D5A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904"/>
          <a:stretch/>
        </p:blipFill>
        <p:spPr>
          <a:xfrm rot="5400000">
            <a:off x="158257" y="-206217"/>
            <a:ext cx="1831630" cy="2148144"/>
          </a:xfrm>
          <a:prstGeom prst="rect">
            <a:avLst/>
          </a:prstGeom>
        </p:spPr>
      </p:pic>
      <p:sp>
        <p:nvSpPr>
          <p:cNvPr id="5" name="TextBox 4"/>
          <p:cNvSpPr>
            <a:spLocks noChangeArrowheads="1"/>
          </p:cNvSpPr>
          <p:nvPr/>
        </p:nvSpPr>
        <p:spPr bwMode="auto">
          <a:xfrm>
            <a:off x="5090519" y="913140"/>
            <a:ext cx="1716088" cy="507831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Franklin Gothic Book" panose="020B0503020102020204" pitchFamily="34" charset="0"/>
              </a:rPr>
              <a:t>外出参观学习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Franklin Gothic Book" panose="020B05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1" y="1724025"/>
            <a:ext cx="1657349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参观校园环境</a:t>
            </a:r>
            <a:endParaRPr lang="zh-CN" altLang="en-US" b="1" dirty="0">
              <a:solidFill>
                <a:schemeClr val="tx1"/>
              </a:solidFill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77201" y="1724025"/>
            <a:ext cx="165734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观摩班队活动</a:t>
            </a:r>
            <a:endParaRPr lang="zh-CN" altLang="en-US" b="1" dirty="0">
              <a:solidFill>
                <a:schemeClr val="tx1"/>
              </a:solidFill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8" name="图片 7" descr="IMG_30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0526" y="2387599"/>
            <a:ext cx="1295400" cy="1727200"/>
          </a:xfrm>
          <a:prstGeom prst="rect">
            <a:avLst/>
          </a:prstGeom>
        </p:spPr>
      </p:pic>
      <p:pic>
        <p:nvPicPr>
          <p:cNvPr id="9" name="图片 8" descr="IMG_30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71650" y="2381250"/>
            <a:ext cx="1278732" cy="1704975"/>
          </a:xfrm>
          <a:prstGeom prst="rect">
            <a:avLst/>
          </a:prstGeom>
        </p:spPr>
      </p:pic>
      <p:pic>
        <p:nvPicPr>
          <p:cNvPr id="10" name="图片 9" descr="IMG_3061.JPG"/>
          <p:cNvPicPr>
            <a:picLocks noChangeAspect="1"/>
          </p:cNvPicPr>
          <p:nvPr/>
        </p:nvPicPr>
        <p:blipFill>
          <a:blip r:embed="rId6" cstate="print"/>
          <a:srcRect l="17784" r="21574"/>
          <a:stretch>
            <a:fillRect/>
          </a:stretch>
        </p:blipFill>
        <p:spPr>
          <a:xfrm>
            <a:off x="3124200" y="2377575"/>
            <a:ext cx="1390650" cy="1719926"/>
          </a:xfrm>
          <a:prstGeom prst="rect">
            <a:avLst/>
          </a:prstGeom>
        </p:spPr>
      </p:pic>
      <p:pic>
        <p:nvPicPr>
          <p:cNvPr id="11" name="图片 10" descr="IMG_3078.JPG"/>
          <p:cNvPicPr>
            <a:picLocks noChangeAspect="1"/>
          </p:cNvPicPr>
          <p:nvPr/>
        </p:nvPicPr>
        <p:blipFill>
          <a:blip r:embed="rId7" cstate="print"/>
          <a:srcRect l="3738" r="4206"/>
          <a:stretch>
            <a:fillRect/>
          </a:stretch>
        </p:blipFill>
        <p:spPr>
          <a:xfrm>
            <a:off x="4591051" y="2386011"/>
            <a:ext cx="1600200" cy="1709739"/>
          </a:xfrm>
          <a:prstGeom prst="rect">
            <a:avLst/>
          </a:prstGeom>
        </p:spPr>
      </p:pic>
      <p:pic>
        <p:nvPicPr>
          <p:cNvPr id="12" name="图片 11" descr="IMG_306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2426" y="4343400"/>
            <a:ext cx="1307306" cy="1743075"/>
          </a:xfrm>
          <a:prstGeom prst="rect">
            <a:avLst/>
          </a:prstGeom>
        </p:spPr>
      </p:pic>
      <p:pic>
        <p:nvPicPr>
          <p:cNvPr id="13" name="图片 12" descr="IMG_306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71650" y="4348162"/>
            <a:ext cx="1343025" cy="1755881"/>
          </a:xfrm>
          <a:prstGeom prst="rect">
            <a:avLst/>
          </a:prstGeom>
        </p:spPr>
      </p:pic>
      <p:pic>
        <p:nvPicPr>
          <p:cNvPr id="14" name="图片 13" descr="IMG_3088.JPG"/>
          <p:cNvPicPr>
            <a:picLocks noChangeAspect="1"/>
          </p:cNvPicPr>
          <p:nvPr/>
        </p:nvPicPr>
        <p:blipFill>
          <a:blip r:embed="rId10" cstate="print"/>
          <a:srcRect l="41447" r="5263"/>
          <a:stretch>
            <a:fillRect/>
          </a:stretch>
        </p:blipFill>
        <p:spPr>
          <a:xfrm>
            <a:off x="3190875" y="4333875"/>
            <a:ext cx="1272339" cy="1790700"/>
          </a:xfrm>
          <a:prstGeom prst="rect">
            <a:avLst/>
          </a:prstGeom>
        </p:spPr>
      </p:pic>
      <p:pic>
        <p:nvPicPr>
          <p:cNvPr id="15" name="图片 14" descr="IMG_3087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52951" y="4326730"/>
            <a:ext cx="1638300" cy="1807369"/>
          </a:xfrm>
          <a:prstGeom prst="rect">
            <a:avLst/>
          </a:prstGeom>
        </p:spPr>
      </p:pic>
      <p:pic>
        <p:nvPicPr>
          <p:cNvPr id="17" name="图片 16" descr="QQ图片2021120218574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730999" y="2362199"/>
            <a:ext cx="1908175" cy="1431131"/>
          </a:xfrm>
          <a:prstGeom prst="rect">
            <a:avLst/>
          </a:prstGeom>
        </p:spPr>
      </p:pic>
      <p:pic>
        <p:nvPicPr>
          <p:cNvPr id="18" name="图片 17" descr="QQ图片20211202185725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772275" y="3981450"/>
            <a:ext cx="1876425" cy="1407385"/>
          </a:xfrm>
          <a:prstGeom prst="rect">
            <a:avLst/>
          </a:prstGeom>
        </p:spPr>
      </p:pic>
      <p:pic>
        <p:nvPicPr>
          <p:cNvPr id="19" name="图片 18" descr="5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740775" y="3971926"/>
            <a:ext cx="2327750" cy="1501774"/>
          </a:xfrm>
          <a:prstGeom prst="rect">
            <a:avLst/>
          </a:prstGeom>
        </p:spPr>
      </p:pic>
      <p:pic>
        <p:nvPicPr>
          <p:cNvPr id="20" name="图片 19" descr="1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769349" y="2366809"/>
            <a:ext cx="2232025" cy="144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3985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1137">
        <p14:switch dir="r"/>
      </p:transition>
    </mc:Choice>
    <mc:Fallback>
      <p:transition spd="slow" advTm="11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xmlns="" id="{03E08550-3073-4011-B745-DBD8AB07AD84}"/>
              </a:ext>
            </a:extLst>
          </p:cNvPr>
          <p:cNvCxnSpPr/>
          <p:nvPr/>
        </p:nvCxnSpPr>
        <p:spPr>
          <a:xfrm>
            <a:off x="1227792" y="787847"/>
            <a:ext cx="9639300" cy="0"/>
          </a:xfrm>
          <a:prstGeom prst="line">
            <a:avLst/>
          </a:prstGeom>
          <a:ln w="19050">
            <a:solidFill>
              <a:srgbClr val="825F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B0B3D0BE-0776-4F0A-A683-AA313313F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6591" y="288082"/>
            <a:ext cx="18800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工作回顾</a:t>
            </a: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25245AB0-8F7D-4693-AE81-3074E96D5A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904"/>
          <a:stretch/>
        </p:blipFill>
        <p:spPr>
          <a:xfrm rot="5400000">
            <a:off x="158257" y="-206217"/>
            <a:ext cx="1831630" cy="2148144"/>
          </a:xfrm>
          <a:prstGeom prst="rect">
            <a:avLst/>
          </a:prstGeom>
        </p:spPr>
      </p:pic>
      <p:sp>
        <p:nvSpPr>
          <p:cNvPr id="5" name="TextBox 4"/>
          <p:cNvSpPr>
            <a:spLocks noChangeArrowheads="1"/>
          </p:cNvSpPr>
          <p:nvPr/>
        </p:nvSpPr>
        <p:spPr bwMode="auto">
          <a:xfrm>
            <a:off x="5061289" y="916412"/>
            <a:ext cx="1716088" cy="507831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  <a:sym typeface="Franklin Gothic Book" panose="020B0503020102020204" pitchFamily="34" charset="0"/>
              </a:rPr>
              <a:t>组织主题讲座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  <a:sym typeface="Franklin Gothic Book" panose="020B0503020102020204" pitchFamily="34" charset="0"/>
            </a:endParaRPr>
          </a:p>
        </p:txBody>
      </p:sp>
      <p:pic>
        <p:nvPicPr>
          <p:cNvPr id="6" name="图片 5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625" y="2170470"/>
            <a:ext cx="4470400" cy="2884129"/>
          </a:xfrm>
          <a:prstGeom prst="rect">
            <a:avLst/>
          </a:prstGeom>
        </p:spPr>
      </p:pic>
      <p:pic>
        <p:nvPicPr>
          <p:cNvPr id="38913" name="Picture 1" descr="C:\Users\沈\AppData\Roaming\Tencent\Users\407989320\QQ\WinTemp\RichOle\VA})9UCR4PN$9QYGYQ%G5Z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1725" y="1718823"/>
            <a:ext cx="2219325" cy="1252977"/>
          </a:xfrm>
          <a:prstGeom prst="rect">
            <a:avLst/>
          </a:prstGeom>
          <a:noFill/>
        </p:spPr>
      </p:pic>
      <p:pic>
        <p:nvPicPr>
          <p:cNvPr id="38914" name="Picture 2" descr="C:\Users\沈\AppData\Roaming\Tencent\Users\407989320\QQ\WinTemp\RichOle\C@H9L[FQZFLM5H9_J`]SSD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0776" y="3079826"/>
            <a:ext cx="2200273" cy="1242386"/>
          </a:xfrm>
          <a:prstGeom prst="rect">
            <a:avLst/>
          </a:prstGeom>
          <a:noFill/>
        </p:spPr>
      </p:pic>
      <p:pic>
        <p:nvPicPr>
          <p:cNvPr id="38915" name="Picture 3" descr="C:\Users\沈\AppData\Roaming\Tencent\Users\407989320\QQ\WinTemp\RichOle\817C40(DMLQ)ZB[S0}X(OSX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63000" y="1704434"/>
            <a:ext cx="2209800" cy="1229266"/>
          </a:xfrm>
          <a:prstGeom prst="rect">
            <a:avLst/>
          </a:prstGeom>
          <a:noFill/>
        </p:spPr>
      </p:pic>
      <p:pic>
        <p:nvPicPr>
          <p:cNvPr id="38916" name="Picture 4" descr="C:\Users\沈\AppData\Roaming\Tencent\Users\407989320\QQ\WinTemp\RichOle\`P0)XFND%`(P5[7I@W)({O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72525" y="3051402"/>
            <a:ext cx="2200275" cy="1234848"/>
          </a:xfrm>
          <a:prstGeom prst="rect">
            <a:avLst/>
          </a:prstGeom>
          <a:noFill/>
        </p:spPr>
      </p:pic>
      <p:pic>
        <p:nvPicPr>
          <p:cNvPr id="38917" name="Picture 5" descr="C:\Users\沈\AppData\Roaming\Tencent\Users\407989320\QQ\WinTemp\RichOle\{U{3IOV1TM(RPH]QDOUIVDH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48401" y="4454392"/>
            <a:ext cx="2190749" cy="1222507"/>
          </a:xfrm>
          <a:prstGeom prst="rect">
            <a:avLst/>
          </a:prstGeom>
          <a:noFill/>
        </p:spPr>
      </p:pic>
      <p:pic>
        <p:nvPicPr>
          <p:cNvPr id="38918" name="Picture 6" descr="C:\Users\沈\AppData\Roaming\Tencent\Users\407989320\QQ\WinTemp\RichOle\UCAIW_4WRRJMB[05MMWW2[M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734426" y="4476033"/>
            <a:ext cx="2266949" cy="12646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63985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1137">
        <p14:switch dir="r"/>
      </p:transition>
    </mc:Choice>
    <mc:Fallback>
      <p:transition spd="slow" advTm="11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8|0.6|0.6|0.7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427</Words>
  <Application>Microsoft Office PowerPoint</Application>
  <PresentationFormat>自定义</PresentationFormat>
  <Paragraphs>82</Paragraphs>
  <Slides>14</Slides>
  <Notes>14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>沈</dc:creator>
  <cp:lastModifiedBy>沈</cp:lastModifiedBy>
  <cp:revision>27</cp:revision>
  <dcterms:created xsi:type="dcterms:W3CDTF">2017-03-28T08:13:05Z</dcterms:created>
  <dcterms:modified xsi:type="dcterms:W3CDTF">2021-12-02T11:40:44Z</dcterms:modified>
</cp:coreProperties>
</file>