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525" r:id="rId3"/>
    <p:sldId id="466" r:id="rId4"/>
    <p:sldId id="470" r:id="rId5"/>
    <p:sldId id="524" r:id="rId6"/>
    <p:sldId id="492" r:id="rId7"/>
    <p:sldId id="46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DCD1F-AE72-4E19-88B8-4F1B66613EC3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E8D40-12AD-4A6C-8653-C22870AE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84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8480F90-B3A4-4A47-A154-56B6391EB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79E2949-A2F3-4B06-8A7A-11689A86C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</a:rPr>
              <a:t>此谱为教材中的截图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8480F90-B3A4-4A47-A154-56B6391EB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79E2949-A2F3-4B06-8A7A-11689A86C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</a:rPr>
              <a:t>此谱为教材中的截图</a:t>
            </a:r>
          </a:p>
        </p:txBody>
      </p:sp>
    </p:spTree>
    <p:extLst>
      <p:ext uri="{BB962C8B-B14F-4D97-AF65-F5344CB8AC3E}">
        <p14:creationId xmlns:p14="http://schemas.microsoft.com/office/powerpoint/2010/main" val="308844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580A1BD-26FD-4947-B376-C150CB9E8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1F54F0A-41F7-4DD7-9BBF-95CC8C1FC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</a:rPr>
              <a:t>此谱为教材中的截图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AF17D-2EBE-4E84-982E-EAFC3EF42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5B68FA-DE90-4ECA-9541-C65438476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8B3378-AB2F-4052-A6D1-A6EDC546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F1AEB8-6840-401B-A570-A04ECF1A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6C57F9-E716-4953-8631-F899CCBC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19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177C0-C391-48A3-B972-2029A5BF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034D7A-BE96-46B7-B002-8B864CF9C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1182CE-E1F7-4DFD-8E9F-AC5FBEFE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3B2847-0460-4044-8E91-C516ADAC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DE3C77-4C87-4CDC-8339-87662E4F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81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A3CC67D-5E49-4088-A09C-2C6641F12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8F128F-EB70-44BD-90F4-DC6DA1FC6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208BD3-A295-4E36-B3EE-690BC6B3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9AFA1-1E3C-4D89-A183-38201133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F8BFEE-D499-4D67-B4B3-4FD1F71D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99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C9AE3F-B229-4A46-BDFC-B4002E950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45D0B3-3C5F-4EAF-B49A-FFBDE6EC1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583BA-7E5B-401E-BB51-EA19893C1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054D7-45FA-4031-AFE1-EEA3CEE6509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5996974"/>
      </p:ext>
    </p:extLst>
  </p:cSld>
  <p:clrMapOvr>
    <a:masterClrMapping/>
  </p:clrMapOvr>
  <p:transition spd="med" advClick="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9849A-6C18-4854-8A15-58CC9790F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3AC03C-4F21-48E1-B9B1-DAFE22FE7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59F339-451B-457F-B841-58B6E4158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B16EA-F270-46C7-92D6-9119FB81BA4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1592792"/>
      </p:ext>
    </p:extLst>
  </p:cSld>
  <p:clrMapOvr>
    <a:masterClrMapping/>
  </p:clrMapOvr>
  <p:transition spd="med" advClick="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4ADE9-D216-45EC-973F-BED65364D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0CFB8E-36CE-4181-9D1B-6BAECED4C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735E2E-A1ED-4766-8589-9B0498027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093C2-7BA0-474F-B615-0E0249B5C06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8712255"/>
      </p:ext>
    </p:extLst>
  </p:cSld>
  <p:clrMapOvr>
    <a:masterClrMapping/>
  </p:clrMapOvr>
  <p:transition spd="med" advClick="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17516-88D5-402A-A4F2-912E9C78B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0F7E3-8D36-41DE-8078-EDD3DB0A4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52718-5042-45DD-9E3C-7AED6ACC2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1C2DB-0580-4FE9-989D-2D696F7DA29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0977132"/>
      </p:ext>
    </p:extLst>
  </p:cSld>
  <p:clrMapOvr>
    <a:masterClrMapping/>
  </p:clrMapOvr>
  <p:transition spd="med" advClick="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BB82AF-C3F1-43C3-9535-5EDF4FD5A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03E7DA-07D1-438C-AF15-8CD3624F6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0A4FA1-566C-4335-8333-AFD1D0C4F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8FE7A-46A9-4816-9B31-0D0DEC12955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5154082"/>
      </p:ext>
    </p:extLst>
  </p:cSld>
  <p:clrMapOvr>
    <a:masterClrMapping/>
  </p:clrMapOvr>
  <p:transition spd="med" advClick="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19ACB5-9EF7-4F8B-A946-8CA6AD1C9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09980-AAA9-4516-A6CB-B482B9D3C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000D2F-8B8F-40C5-B8AF-99E909025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15A3E-765E-4C5A-BEF5-25DF5286064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4350075"/>
      </p:ext>
    </p:extLst>
  </p:cSld>
  <p:clrMapOvr>
    <a:masterClrMapping/>
  </p:clrMapOvr>
  <p:transition spd="med" advClick="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2B56C5-379E-4D03-9807-21D5B9F3A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93E7F3-45A6-497A-B949-C1310C655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5C9864-19DD-4E32-AA90-B5DB41DBE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F545F-C085-4979-B5A5-2DC55E8C8FB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0665147"/>
      </p:ext>
    </p:extLst>
  </p:cSld>
  <p:clrMapOvr>
    <a:masterClrMapping/>
  </p:clrMapOvr>
  <p:transition spd="med" advClick="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1A8CC-4ABB-4BBF-86E3-BADDA909E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EB050-089C-46E7-8617-32EB9101C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4B23E-4577-4F00-AB51-DD04E3C65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2C160-1F2D-41CB-84F3-E870150B391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7112722"/>
      </p:ext>
    </p:extLst>
  </p:cSld>
  <p:clrMapOvr>
    <a:masterClrMapping/>
  </p:clrMapOvr>
  <p:transition spd="med" advClick="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C819A-106A-452D-8BB1-0BAD9B66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B37124-D387-4600-BD7C-608D6F54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48356B-DF9B-4F83-BA5C-85239FCD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78D6C-1853-41A0-98E5-83CB1259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498116-38E4-4137-81CC-9799769A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35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421F1-A059-49A0-9268-E32567015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2064A-32FF-448C-A5F5-54F41A65A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77BB2-6535-48FB-A4F8-FE30EF375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ACB09-F31D-4624-BC58-52EE5067484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5244372"/>
      </p:ext>
    </p:extLst>
  </p:cSld>
  <p:clrMapOvr>
    <a:masterClrMapping/>
  </p:clrMapOvr>
  <p:transition spd="med" advClick="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5386B3-0570-4E4C-AA85-EC5D02FDD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087729-D7CD-44D8-ACD9-09E4152D2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995F3-EA72-42D4-BFB3-26754E1BC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5DA28-92A9-48CF-9F10-1FB1E77CE2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242207"/>
      </p:ext>
    </p:extLst>
  </p:cSld>
  <p:clrMapOvr>
    <a:masterClrMapping/>
  </p:clrMapOvr>
  <p:transition spd="med" advClick="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259330-A417-45AD-BB42-4BE97E31F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6506B-FE6D-4C4D-A012-3E1485260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5EF439-C4C3-4A88-86D1-1652BBB8B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CC248-7AFB-4BFE-9DC8-08E207A88D0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4362170"/>
      </p:ext>
    </p:extLst>
  </p:cSld>
  <p:clrMapOvr>
    <a:masterClrMapping/>
  </p:clrMapOvr>
  <p:transition spd="med" advClick="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FDA97-25EC-4BC1-935E-FE078641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91BD7C-7A18-4DB9-93F9-B4D9482A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F9A58-CD10-413D-880A-ECB0517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C582B5-89D3-480C-B8F5-2B7E2B5C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C1EB2E-5285-4A91-A914-3521D9D9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5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E82E6-8F95-40CD-9555-6815DC6A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114611-E2C8-45DD-8830-3B82364C2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3F6569-0FD2-4584-8011-5431C6CA7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544A1-2FCB-40B4-96E4-0924F1B9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033B4-76C6-45FF-B8D4-A7AB568A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722C09-2D7B-4207-BC8F-0B5A0CED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2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9CB7E-A8E9-47A0-8ABA-A9D4186B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D965D1-7E76-45E9-ACF6-F77C5807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5FCD49-6561-4857-8729-7438142C3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2C9D85-C3EA-4BFA-AD1C-059F4D7F4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3A9A8C-C05D-44CB-975F-72CF87F60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51CFF-0468-4203-AF19-4A013027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A9EF0B-EC8F-4877-A4EE-B8DDE160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8ED629-9027-44C0-9359-2704AA1D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17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4E3CA-34BC-49F6-AC16-250B68CB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01391B-8597-48CF-AFC0-E96A2EA7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CE6C7E-9EBA-4BCE-9217-2D10CB33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B138A9-4D2B-43E5-9FBA-0A612D6C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9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CCD60B-1F81-4168-B4FE-B56BE8B4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296223-D9C2-4C5E-920B-ABDADCBC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3A8AB9-ECCE-49F3-A313-EC872A39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26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DE5F59-33D9-4A8C-9AB9-025133EF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E46BE-3BA2-41D2-94B4-2FCEC20A0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E564F0-81F0-44AE-9B1A-7E723660C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AE260A-7EF2-43EC-90A7-5FC930E1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0489B1-BC30-4CA4-A112-B5C80B90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05A170-10CF-4C22-B33F-2C323082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4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88FE4-57F2-411E-9326-21875719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C65F312-C457-42C4-8003-758ABEE54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8360E5-1A95-4575-821B-08CAAF939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BB2400-E445-4FC0-A8EA-0AB90192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68257D-7C07-441D-9886-E0C27191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AB5D98-03DA-413C-B22C-B34BC5D2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2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AA4E45-15F3-47CB-9E01-FDEB4590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DBE836-AAF4-4E45-8334-3DD4AABA6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10FFCE-E8E9-4756-8D55-6BF537C2B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AD08-B898-4027-B5F3-62A4B14F7FF6}" type="datetimeFigureOut">
              <a:rPr lang="zh-CN" altLang="en-US" smtClean="0"/>
              <a:t>2021-11-10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B8EF2D-6BDB-4A81-8182-0647BE3B5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051F45-112F-47C0-9A8A-98035D3B0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FB91-2011-4371-A4D9-9675EE022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AB7273-8D7B-4F89-B0CF-219522D44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5D7EF1-57BD-49B7-BC79-AAF39E2AE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3D4F60-EB32-4526-9F46-1FE9207033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B212BA-F0F8-4A54-A427-D69746FF28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57A45D-682A-4D0E-AE82-6E53037B0D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DB9F07FB-A459-44B3-8B55-71AB8114CC8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892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18.xml"/><Relationship Id="rId21" Type="http://schemas.openxmlformats.org/officeDocument/2006/relationships/slide" Target="slide6.xml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audio" Target="file:///F:\&#32534;&#20889;\&#35838;&#20214;\&#20845;&#24180;&#32423;\&#23457;&#30475;\&#27491;&#24335;&#29256;6s8&#38451;&#20809;&#24180;&#21326;&#35838;&#20214;&#30509;&#36745;&#20891;\4b&#12298;&#22235;&#23395;&#31461;&#36259;&#12299;&#20276;&#22863;.mp3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2.png"/><Relationship Id="rId1" Type="http://schemas.openxmlformats.org/officeDocument/2006/relationships/audio" Target="file:///F:\&#32534;&#20889;\&#35838;&#20214;\&#20845;&#24180;&#32423;\&#23457;&#30475;\&#27491;&#24335;&#29256;6s8&#38451;&#20809;&#24180;&#21326;&#35838;&#20214;&#30509;&#36745;&#20891;\4a&#12298;&#22235;&#23395;&#31461;&#36259;&#12299;&#28436;&#21809;.mp3" TargetMode="External"/><Relationship Id="rId6" Type="http://schemas.openxmlformats.org/officeDocument/2006/relationships/image" Target="../media/image4.png"/><Relationship Id="rId11" Type="http://schemas.openxmlformats.org/officeDocument/2006/relationships/slide" Target="slide1.xml"/><Relationship Id="rId24" Type="http://schemas.openxmlformats.org/officeDocument/2006/relationships/image" Target="../media/image17.png"/><Relationship Id="rId5" Type="http://schemas.openxmlformats.org/officeDocument/2006/relationships/image" Target="../media/image3.jpeg"/><Relationship Id="rId15" Type="http://schemas.openxmlformats.org/officeDocument/2006/relationships/image" Target="../media/image11.png"/><Relationship Id="rId23" Type="http://schemas.openxmlformats.org/officeDocument/2006/relationships/slide" Target="slide5.xml"/><Relationship Id="rId28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slide" Target="slide3.xml"/><Relationship Id="rId14" Type="http://schemas.openxmlformats.org/officeDocument/2006/relationships/image" Target="../media/image10.png"/><Relationship Id="rId22" Type="http://schemas.openxmlformats.org/officeDocument/2006/relationships/slide" Target="slide2.xml"/><Relationship Id="rId27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slide" Target="slide3.xml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slide" Target="slide2.xml"/><Relationship Id="rId10" Type="http://schemas.openxmlformats.org/officeDocument/2006/relationships/image" Target="../media/image23.png"/><Relationship Id="rId19" Type="http://schemas.openxmlformats.org/officeDocument/2006/relationships/image" Target="../media/image19.png"/><Relationship Id="rId4" Type="http://schemas.openxmlformats.org/officeDocument/2006/relationships/slide" Target="slide1.xml"/><Relationship Id="rId9" Type="http://schemas.openxmlformats.org/officeDocument/2006/relationships/image" Target="../media/image8.png"/><Relationship Id="rId14" Type="http://schemas.openxmlformats.org/officeDocument/2006/relationships/slide" Target="slide6.xml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18.xml"/><Relationship Id="rId21" Type="http://schemas.openxmlformats.org/officeDocument/2006/relationships/slide" Target="slide6.xml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audio" Target="file:///F:\&#32534;&#20889;\&#35838;&#20214;\&#20845;&#24180;&#32423;\&#23457;&#30475;\&#27491;&#24335;&#29256;6s8&#38451;&#20809;&#24180;&#21326;&#35838;&#20214;&#30509;&#36745;&#20891;\4b&#12298;&#22235;&#23395;&#31461;&#36259;&#12299;&#20276;&#22863;.mp3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2.png"/><Relationship Id="rId1" Type="http://schemas.openxmlformats.org/officeDocument/2006/relationships/audio" Target="file:///F:\&#32534;&#20889;\&#35838;&#20214;\&#20845;&#24180;&#32423;\&#23457;&#30475;\&#27491;&#24335;&#29256;6s8&#38451;&#20809;&#24180;&#21326;&#35838;&#20214;&#30509;&#36745;&#20891;\4a&#12298;&#22235;&#23395;&#31461;&#36259;&#12299;&#28436;&#21809;.mp3" TargetMode="External"/><Relationship Id="rId6" Type="http://schemas.openxmlformats.org/officeDocument/2006/relationships/image" Target="../media/image4.png"/><Relationship Id="rId11" Type="http://schemas.openxmlformats.org/officeDocument/2006/relationships/slide" Target="slide1.xml"/><Relationship Id="rId24" Type="http://schemas.openxmlformats.org/officeDocument/2006/relationships/image" Target="../media/image17.png"/><Relationship Id="rId5" Type="http://schemas.openxmlformats.org/officeDocument/2006/relationships/image" Target="../media/image3.jpeg"/><Relationship Id="rId15" Type="http://schemas.openxmlformats.org/officeDocument/2006/relationships/image" Target="../media/image11.png"/><Relationship Id="rId23" Type="http://schemas.openxmlformats.org/officeDocument/2006/relationships/slide" Target="slide5.xml"/><Relationship Id="rId28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slide" Target="slide3.xml"/><Relationship Id="rId14" Type="http://schemas.openxmlformats.org/officeDocument/2006/relationships/image" Target="../media/image10.png"/><Relationship Id="rId22" Type="http://schemas.openxmlformats.org/officeDocument/2006/relationships/slide" Target="slide2.xml"/><Relationship Id="rId27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jpeg"/><Relationship Id="rId18" Type="http://schemas.openxmlformats.org/officeDocument/2006/relationships/image" Target="../media/image27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6.png"/><Relationship Id="rId7" Type="http://schemas.openxmlformats.org/officeDocument/2006/relationships/slide" Target="slide1.xml"/><Relationship Id="rId12" Type="http://schemas.openxmlformats.org/officeDocument/2006/relationships/image" Target="../media/image5.jpeg"/><Relationship Id="rId17" Type="http://schemas.openxmlformats.org/officeDocument/2006/relationships/image" Target="../media/image26.png"/><Relationship Id="rId25" Type="http://schemas.openxmlformats.org/officeDocument/2006/relationships/image" Target="../media/image19.png"/><Relationship Id="rId2" Type="http://schemas.openxmlformats.org/officeDocument/2006/relationships/audio" Target="file:///F:\&#32534;&#20889;\&#35838;&#20214;\&#20845;&#24180;&#32423;\&#23457;&#30475;\&#27491;&#24335;&#29256;6s8&#38451;&#20809;&#24180;&#21326;&#35838;&#20214;&#30509;&#36745;&#20891;\4b&#12298;&#22235;&#23395;&#31461;&#36259;&#12299;&#20276;&#22863;.mp3" TargetMode="External"/><Relationship Id="rId16" Type="http://schemas.openxmlformats.org/officeDocument/2006/relationships/slide" Target="slide2.xml"/><Relationship Id="rId20" Type="http://schemas.openxmlformats.org/officeDocument/2006/relationships/image" Target="../media/image15.png"/><Relationship Id="rId1" Type="http://schemas.openxmlformats.org/officeDocument/2006/relationships/audio" Target="file:///F:\&#32534;&#20889;\&#35838;&#20214;\&#20845;&#24180;&#32423;\&#23457;&#30475;\&#27491;&#24335;&#29256;6s8&#38451;&#20809;&#24180;&#21326;&#35838;&#20214;&#30509;&#36745;&#20891;\4a&#12298;&#22235;&#23395;&#31461;&#36259;&#12299;&#28436;&#21809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24" Type="http://schemas.openxmlformats.org/officeDocument/2006/relationships/image" Target="../media/image18.png"/><Relationship Id="rId5" Type="http://schemas.openxmlformats.org/officeDocument/2006/relationships/image" Target="../media/image2.jpeg"/><Relationship Id="rId15" Type="http://schemas.openxmlformats.org/officeDocument/2006/relationships/slide" Target="slide5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12.pn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Relationship Id="rId14" Type="http://schemas.openxmlformats.org/officeDocument/2006/relationships/image" Target="../media/image25.png"/><Relationship Id="rId22" Type="http://schemas.openxmlformats.org/officeDocument/2006/relationships/slide" Target="slide6.xml"/><Relationship Id="rId27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jpeg"/><Relationship Id="rId18" Type="http://schemas.openxmlformats.org/officeDocument/2006/relationships/image" Target="../media/image16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18.xml"/><Relationship Id="rId21" Type="http://schemas.openxmlformats.org/officeDocument/2006/relationships/slide" Target="slide5.xml"/><Relationship Id="rId7" Type="http://schemas.openxmlformats.org/officeDocument/2006/relationships/image" Target="../media/image10.png"/><Relationship Id="rId12" Type="http://schemas.openxmlformats.org/officeDocument/2006/relationships/image" Target="../media/image5.jpe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audio" Target="file:///F:\&#32534;&#20889;\&#35838;&#20214;\&#20845;&#24180;&#32423;\&#23457;&#30475;\&#27491;&#24335;&#29256;6s8&#38451;&#20809;&#24180;&#21326;&#35838;&#20214;&#30509;&#36745;&#20891;\4b&#12298;&#22235;&#23395;&#31461;&#36259;&#12299;&#20276;&#22863;.mp3" TargetMode="External"/><Relationship Id="rId16" Type="http://schemas.openxmlformats.org/officeDocument/2006/relationships/image" Target="../media/image14.png"/><Relationship Id="rId20" Type="http://schemas.openxmlformats.org/officeDocument/2006/relationships/slide" Target="slide2.xml"/><Relationship Id="rId1" Type="http://schemas.openxmlformats.org/officeDocument/2006/relationships/audio" Target="file:///F:\&#32534;&#20889;\&#35838;&#20214;\&#20845;&#24180;&#32423;\&#23457;&#30475;\&#27491;&#24335;&#29256;6s8&#38451;&#20809;&#24180;&#21326;&#35838;&#20214;&#30509;&#36745;&#20891;\4a&#12298;&#22235;&#23395;&#31461;&#36259;&#12299;&#28436;&#21809;.mp3" TargetMode="External"/><Relationship Id="rId6" Type="http://schemas.openxmlformats.org/officeDocument/2006/relationships/slide" Target="slide1.xml"/><Relationship Id="rId11" Type="http://schemas.openxmlformats.org/officeDocument/2006/relationships/image" Target="../media/image30.jpeg"/><Relationship Id="rId24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23" Type="http://schemas.openxmlformats.org/officeDocument/2006/relationships/image" Target="../media/image18.png"/><Relationship Id="rId10" Type="http://schemas.openxmlformats.org/officeDocument/2006/relationships/image" Target="../media/image29.jpeg"/><Relationship Id="rId19" Type="http://schemas.openxmlformats.org/officeDocument/2006/relationships/slide" Target="slide6.xml"/><Relationship Id="rId4" Type="http://schemas.openxmlformats.org/officeDocument/2006/relationships/image" Target="../media/image2.jpeg"/><Relationship Id="rId9" Type="http://schemas.openxmlformats.org/officeDocument/2006/relationships/image" Target="../media/image28.jpeg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A66613E-1DAE-47E9-A64E-9E298FD95377}"/>
              </a:ext>
            </a:extLst>
          </p:cNvPr>
          <p:cNvSpPr txBox="1"/>
          <p:nvPr/>
        </p:nvSpPr>
        <p:spPr>
          <a:xfrm>
            <a:off x="1653585" y="2157328"/>
            <a:ext cx="8131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欢迎来到音乐课堂</a:t>
            </a:r>
          </a:p>
        </p:txBody>
      </p:sp>
    </p:spTree>
    <p:extLst>
      <p:ext uri="{BB962C8B-B14F-4D97-AF65-F5344CB8AC3E}">
        <p14:creationId xmlns:p14="http://schemas.microsoft.com/office/powerpoint/2010/main" val="3673461926"/>
      </p:ext>
    </p:extLst>
  </p:cSld>
  <p:clrMapOvr>
    <a:masterClrMapping/>
  </p:clrMapOvr>
  <p:transition spd="med" advClick="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40B69A9D-9982-454D-991D-1C1F3D5BB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125538"/>
            <a:ext cx="8064500" cy="489585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5715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9933FF"/>
              </a:solidFill>
            </a:endParaRPr>
          </a:p>
        </p:txBody>
      </p:sp>
      <p:pic>
        <p:nvPicPr>
          <p:cNvPr id="20483" name="Picture 4" descr="45">
            <a:extLst>
              <a:ext uri="{FF2B5EF4-FFF2-40B4-BE49-F238E27FC236}">
                <a16:creationId xmlns:a16="http://schemas.microsoft.com/office/drawing/2014/main" id="{9C0D91AC-24AC-4922-A7B7-0C579487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60350"/>
            <a:ext cx="461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>
            <a:extLst>
              <a:ext uri="{FF2B5EF4-FFF2-40B4-BE49-F238E27FC236}">
                <a16:creationId xmlns:a16="http://schemas.microsoft.com/office/drawing/2014/main" id="{9C53FB2F-4FD8-45A0-BA23-5DCE2CA9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92825"/>
            <a:ext cx="97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990099"/>
                </a:solidFill>
                <a:latin typeface="Times New Roman" panose="02020603050405020304" pitchFamily="18" charset="0"/>
              </a:rPr>
              <a:t>伴奏</a:t>
            </a:r>
          </a:p>
        </p:txBody>
      </p:sp>
      <p:grpSp>
        <p:nvGrpSpPr>
          <p:cNvPr id="20485" name="Group 7">
            <a:extLst>
              <a:ext uri="{FF2B5EF4-FFF2-40B4-BE49-F238E27FC236}">
                <a16:creationId xmlns:a16="http://schemas.microsoft.com/office/drawing/2014/main" id="{DE38295C-1FD7-4DFE-804C-F9B90E0B7A44}"/>
              </a:ext>
            </a:extLst>
          </p:cNvPr>
          <p:cNvGrpSpPr>
            <a:grpSpLocks/>
          </p:cNvGrpSpPr>
          <p:nvPr/>
        </p:nvGrpSpPr>
        <p:grpSpPr bwMode="auto">
          <a:xfrm>
            <a:off x="6607175" y="6294438"/>
            <a:ext cx="287338" cy="215900"/>
            <a:chOff x="0" y="0"/>
            <a:chExt cx="181" cy="136"/>
          </a:xfrm>
        </p:grpSpPr>
        <p:sp>
          <p:nvSpPr>
            <p:cNvPr id="20545" name="Line 8">
              <a:extLst>
                <a:ext uri="{FF2B5EF4-FFF2-40B4-BE49-F238E27FC236}">
                  <a16:creationId xmlns:a16="http://schemas.microsoft.com/office/drawing/2014/main" id="{B5024337-F0F0-489F-BD6A-DC1808C8D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0546" name="Line 9">
              <a:extLst>
                <a:ext uri="{FF2B5EF4-FFF2-40B4-BE49-F238E27FC236}">
                  <a16:creationId xmlns:a16="http://schemas.microsoft.com/office/drawing/2014/main" id="{3BF23DC7-0C82-4E74-B348-9E006A320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20486" name="Group 10">
            <a:extLst>
              <a:ext uri="{FF2B5EF4-FFF2-40B4-BE49-F238E27FC236}">
                <a16:creationId xmlns:a16="http://schemas.microsoft.com/office/drawing/2014/main" id="{530374E7-53AE-4F16-BEA9-767B78B11B0A}"/>
              </a:ext>
            </a:extLst>
          </p:cNvPr>
          <p:cNvGrpSpPr>
            <a:grpSpLocks/>
          </p:cNvGrpSpPr>
          <p:nvPr/>
        </p:nvGrpSpPr>
        <p:grpSpPr bwMode="auto">
          <a:xfrm>
            <a:off x="7327900" y="6294438"/>
            <a:ext cx="287338" cy="215900"/>
            <a:chOff x="0" y="0"/>
            <a:chExt cx="181" cy="136"/>
          </a:xfrm>
        </p:grpSpPr>
        <p:sp>
          <p:nvSpPr>
            <p:cNvPr id="20543" name="Line 14">
              <a:extLst>
                <a:ext uri="{FF2B5EF4-FFF2-40B4-BE49-F238E27FC236}">
                  <a16:creationId xmlns:a16="http://schemas.microsoft.com/office/drawing/2014/main" id="{6273149D-6046-483B-BC79-415F20B67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0544" name="Line 15">
              <a:extLst>
                <a:ext uri="{FF2B5EF4-FFF2-40B4-BE49-F238E27FC236}">
                  <a16:creationId xmlns:a16="http://schemas.microsoft.com/office/drawing/2014/main" id="{6F87AF87-7BA1-4A30-BFCC-4A81CA6A7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20487" name="Text Box 5">
            <a:extLst>
              <a:ext uri="{FF2B5EF4-FFF2-40B4-BE49-F238E27FC236}">
                <a16:creationId xmlns:a16="http://schemas.microsoft.com/office/drawing/2014/main" id="{74E4B4D7-CCDD-4260-A9B1-3309DCAA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9" y="6086475"/>
            <a:ext cx="973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990099"/>
                </a:solidFill>
                <a:latin typeface="Times New Roman" panose="02020603050405020304" pitchFamily="18" charset="0"/>
              </a:rPr>
              <a:t>范唱</a:t>
            </a:r>
          </a:p>
        </p:txBody>
      </p:sp>
      <p:grpSp>
        <p:nvGrpSpPr>
          <p:cNvPr id="20488" name="Group 14">
            <a:extLst>
              <a:ext uri="{FF2B5EF4-FFF2-40B4-BE49-F238E27FC236}">
                <a16:creationId xmlns:a16="http://schemas.microsoft.com/office/drawing/2014/main" id="{73177556-39E9-421F-8594-4BCE0924F1F3}"/>
              </a:ext>
            </a:extLst>
          </p:cNvPr>
          <p:cNvGrpSpPr>
            <a:grpSpLocks/>
          </p:cNvGrpSpPr>
          <p:nvPr/>
        </p:nvGrpSpPr>
        <p:grpSpPr bwMode="auto">
          <a:xfrm>
            <a:off x="4964114" y="6288088"/>
            <a:ext cx="287337" cy="215900"/>
            <a:chOff x="0" y="0"/>
            <a:chExt cx="181" cy="136"/>
          </a:xfrm>
        </p:grpSpPr>
        <p:sp>
          <p:nvSpPr>
            <p:cNvPr id="20541" name="Line 8">
              <a:extLst>
                <a:ext uri="{FF2B5EF4-FFF2-40B4-BE49-F238E27FC236}">
                  <a16:creationId xmlns:a16="http://schemas.microsoft.com/office/drawing/2014/main" id="{B4DB3DB8-55BA-40C2-B881-59620D44A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0542" name="Line 9">
              <a:extLst>
                <a:ext uri="{FF2B5EF4-FFF2-40B4-BE49-F238E27FC236}">
                  <a16:creationId xmlns:a16="http://schemas.microsoft.com/office/drawing/2014/main" id="{6F5BF6DC-ADF9-4734-AFD0-56478810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20489" name="Group 17">
            <a:extLst>
              <a:ext uri="{FF2B5EF4-FFF2-40B4-BE49-F238E27FC236}">
                <a16:creationId xmlns:a16="http://schemas.microsoft.com/office/drawing/2014/main" id="{8731F34C-26A2-4BD3-9D1A-02F24DC3F8F9}"/>
              </a:ext>
            </a:extLst>
          </p:cNvPr>
          <p:cNvGrpSpPr>
            <a:grpSpLocks/>
          </p:cNvGrpSpPr>
          <p:nvPr/>
        </p:nvGrpSpPr>
        <p:grpSpPr bwMode="auto">
          <a:xfrm>
            <a:off x="5684839" y="6288088"/>
            <a:ext cx="287337" cy="215900"/>
            <a:chOff x="0" y="0"/>
            <a:chExt cx="181" cy="136"/>
          </a:xfrm>
        </p:grpSpPr>
        <p:sp>
          <p:nvSpPr>
            <p:cNvPr id="20539" name="Line 14">
              <a:extLst>
                <a:ext uri="{FF2B5EF4-FFF2-40B4-BE49-F238E27FC236}">
                  <a16:creationId xmlns:a16="http://schemas.microsoft.com/office/drawing/2014/main" id="{EA3CC549-A92E-4360-8875-E6C2F9218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0540" name="Line 15">
              <a:extLst>
                <a:ext uri="{FF2B5EF4-FFF2-40B4-BE49-F238E27FC236}">
                  <a16:creationId xmlns:a16="http://schemas.microsoft.com/office/drawing/2014/main" id="{508DBF40-C5CC-4F9E-B748-078260C52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21514" name="Group 20">
            <a:extLst>
              <a:ext uri="{FF2B5EF4-FFF2-40B4-BE49-F238E27FC236}">
                <a16:creationId xmlns:a16="http://schemas.microsoft.com/office/drawing/2014/main" id="{237D5E9A-CAE0-4875-82FC-C2F8E51785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8100" y="6464301"/>
            <a:ext cx="647700" cy="334963"/>
            <a:chOff x="0" y="0"/>
            <a:chExt cx="408" cy="211"/>
          </a:xfrm>
        </p:grpSpPr>
        <p:sp>
          <p:nvSpPr>
            <p:cNvPr id="20537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E8F1BE1-F3CC-43A5-BE8B-7E2D08541A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t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66699"/>
                </a:solidFill>
              </a:endParaRPr>
            </a:p>
          </p:txBody>
        </p:sp>
        <p:pic>
          <p:nvPicPr>
            <p:cNvPr id="20538" name="Picture 23" descr="按钮-1">
              <a:extLst>
                <a:ext uri="{FF2B5EF4-FFF2-40B4-BE49-F238E27FC236}">
                  <a16:creationId xmlns:a16="http://schemas.microsoft.com/office/drawing/2014/main" id="{823F82B6-8977-439F-BA5B-3D71E1EF5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9"/>
              <a:ext cx="272" cy="16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23">
            <a:extLst>
              <a:ext uri="{FF2B5EF4-FFF2-40B4-BE49-F238E27FC236}">
                <a16:creationId xmlns:a16="http://schemas.microsoft.com/office/drawing/2014/main" id="{F55BD906-510B-4059-87B8-034FBDD85990}"/>
              </a:ext>
            </a:extLst>
          </p:cNvPr>
          <p:cNvGrpSpPr>
            <a:grpSpLocks/>
          </p:cNvGrpSpPr>
          <p:nvPr/>
        </p:nvGrpSpPr>
        <p:grpSpPr bwMode="auto">
          <a:xfrm>
            <a:off x="7180263" y="6464301"/>
            <a:ext cx="647700" cy="334963"/>
            <a:chOff x="0" y="0"/>
            <a:chExt cx="408" cy="211"/>
          </a:xfrm>
        </p:grpSpPr>
        <p:sp>
          <p:nvSpPr>
            <p:cNvPr id="20535" name="AutoShape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29C972A-6288-4AAF-B49C-BAE62D160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20536" name="Picture 29" descr="按钮-2">
              <a:extLst>
                <a:ext uri="{FF2B5EF4-FFF2-40B4-BE49-F238E27FC236}">
                  <a16:creationId xmlns:a16="http://schemas.microsoft.com/office/drawing/2014/main" id="{3041205E-260E-4F0C-9238-DD1BE3CB1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7"/>
              <a:ext cx="246" cy="1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6">
            <a:extLst>
              <a:ext uri="{FF2B5EF4-FFF2-40B4-BE49-F238E27FC236}">
                <a16:creationId xmlns:a16="http://schemas.microsoft.com/office/drawing/2014/main" id="{32E14878-5C52-470D-81F1-97DFAE41D3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2338" y="6478588"/>
            <a:ext cx="647700" cy="334962"/>
            <a:chOff x="0" y="0"/>
            <a:chExt cx="408" cy="211"/>
          </a:xfrm>
        </p:grpSpPr>
        <p:sp>
          <p:nvSpPr>
            <p:cNvPr id="20533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EDF23C5-2A47-4BE6-B2C1-AEFA17F9E7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t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66699"/>
                </a:solidFill>
              </a:endParaRPr>
            </a:p>
          </p:txBody>
        </p:sp>
        <p:pic>
          <p:nvPicPr>
            <p:cNvPr id="20534" name="Picture 23" descr="按钮-1">
              <a:extLst>
                <a:ext uri="{FF2B5EF4-FFF2-40B4-BE49-F238E27FC236}">
                  <a16:creationId xmlns:a16="http://schemas.microsoft.com/office/drawing/2014/main" id="{67F6DB40-4794-4F56-8338-797FEADD1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9"/>
              <a:ext cx="272" cy="16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29">
            <a:extLst>
              <a:ext uri="{FF2B5EF4-FFF2-40B4-BE49-F238E27FC236}">
                <a16:creationId xmlns:a16="http://schemas.microsoft.com/office/drawing/2014/main" id="{AFF30FB3-C59F-44E6-A7CE-96C5868D667A}"/>
              </a:ext>
            </a:extLst>
          </p:cNvPr>
          <p:cNvGrpSpPr>
            <a:grpSpLocks/>
          </p:cNvGrpSpPr>
          <p:nvPr/>
        </p:nvGrpSpPr>
        <p:grpSpPr bwMode="auto">
          <a:xfrm>
            <a:off x="5524500" y="6478588"/>
            <a:ext cx="647700" cy="334962"/>
            <a:chOff x="0" y="0"/>
            <a:chExt cx="408" cy="211"/>
          </a:xfrm>
        </p:grpSpPr>
        <p:sp>
          <p:nvSpPr>
            <p:cNvPr id="20531" name="AutoShape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45CAD8A-F3CA-476F-A848-A0A0BF68C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20532" name="Picture 29" descr="按钮-2">
              <a:extLst>
                <a:ext uri="{FF2B5EF4-FFF2-40B4-BE49-F238E27FC236}">
                  <a16:creationId xmlns:a16="http://schemas.microsoft.com/office/drawing/2014/main" id="{EB884ADB-5025-4A76-AB47-04D4B82A1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7"/>
              <a:ext cx="246" cy="1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4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B92F7D4-7738-4F7C-AB1D-E974B62FD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765175"/>
            <a:ext cx="1066800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简线谱转换</a:t>
            </a: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95" name="Picture 49" descr="b-1">
            <a:hlinkClick r:id="rId9" action="ppaction://hlinksldjump"/>
            <a:extLst>
              <a:ext uri="{FF2B5EF4-FFF2-40B4-BE49-F238E27FC236}">
                <a16:creationId xmlns:a16="http://schemas.microsoft.com/office/drawing/2014/main" id="{41F078AE-87F3-4A17-9A22-6463C641F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9" y="6111876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50" descr="b-2">
            <a:hlinkClick r:id="rId11" action="ppaction://hlinksldjump"/>
            <a:extLst>
              <a:ext uri="{FF2B5EF4-FFF2-40B4-BE49-F238E27FC236}">
                <a16:creationId xmlns:a16="http://schemas.microsoft.com/office/drawing/2014/main" id="{68BD2DBA-87BC-4357-97FB-59D2D623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6472239"/>
            <a:ext cx="7239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33" descr="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0E1BA98-B30D-46BC-A495-4CCD9FED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639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4" descr="3">
            <a:hlinkClick r:id="rId11" action="ppaction://hlinksldjump"/>
            <a:extLst>
              <a:ext uri="{FF2B5EF4-FFF2-40B4-BE49-F238E27FC236}">
                <a16:creationId xmlns:a16="http://schemas.microsoft.com/office/drawing/2014/main" id="{2C4E2E81-4BE4-4A24-B9D2-70883D82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-25400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35" descr="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2D0C7AC-4482-4B94-8C31-EFBA9401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9" y="79376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 Box 39">
            <a:extLst>
              <a:ext uri="{FF2B5EF4-FFF2-40B4-BE49-F238E27FC236}">
                <a16:creationId xmlns:a16="http://schemas.microsoft.com/office/drawing/2014/main" id="{56A25A34-5854-4527-B5DB-6FE4DE94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485775"/>
            <a:ext cx="186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     主页     关闭</a:t>
            </a:r>
          </a:p>
        </p:txBody>
      </p:sp>
      <p:sp>
        <p:nvSpPr>
          <p:cNvPr id="20501" name="WordArt 41">
            <a:extLst>
              <a:ext uri="{FF2B5EF4-FFF2-40B4-BE49-F238E27FC236}">
                <a16:creationId xmlns:a16="http://schemas.microsoft.com/office/drawing/2014/main" id="{7B3D52C6-E467-4352-8F19-2F7B5522D93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016500" y="404814"/>
            <a:ext cx="2089150" cy="623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</a:pPr>
            <a:r>
              <a:rPr lang="zh-CN" altLang="en-US" sz="7200" b="1" kern="10" spc="-7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effectLst>
                  <a:outerShdw sy="50000" kx="-2453608" rotWithShape="0">
                    <a:srgbClr val="FFCC99">
                      <a:alpha val="5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四季童趣</a:t>
            </a:r>
          </a:p>
        </p:txBody>
      </p:sp>
      <p:pic>
        <p:nvPicPr>
          <p:cNvPr id="23594" name="4a《四季童趣》演唱.mp3">
            <a:hlinkClick r:id="" action="ppaction://media"/>
            <a:extLst>
              <a:ext uri="{FF2B5EF4-FFF2-40B4-BE49-F238E27FC236}">
                <a16:creationId xmlns:a16="http://schemas.microsoft.com/office/drawing/2014/main" id="{41D7D1A7-6CDE-4470-8286-7657FDA7D8C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4b《四季童趣》伴奏.mp3">
            <a:hlinkClick r:id="" action="ppaction://media"/>
            <a:extLst>
              <a:ext uri="{FF2B5EF4-FFF2-40B4-BE49-F238E27FC236}">
                <a16:creationId xmlns:a16="http://schemas.microsoft.com/office/drawing/2014/main" id="{7D408067-02B0-4203-8984-5E28351C02F4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243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45" descr="05">
            <a:extLst>
              <a:ext uri="{FF2B5EF4-FFF2-40B4-BE49-F238E27FC236}">
                <a16:creationId xmlns:a16="http://schemas.microsoft.com/office/drawing/2014/main" id="{EE5B9285-5738-4B00-958D-B393FEA7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196976"/>
            <a:ext cx="75612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B7D4311-7110-4E4F-939D-3882D959C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800" y="3141663"/>
            <a:ext cx="76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  <p:grpSp>
        <p:nvGrpSpPr>
          <p:cNvPr id="21551" name="Group 47">
            <a:extLst>
              <a:ext uri="{FF2B5EF4-FFF2-40B4-BE49-F238E27FC236}">
                <a16:creationId xmlns:a16="http://schemas.microsoft.com/office/drawing/2014/main" id="{72AEFF10-375F-4AEC-8FB6-1D5F6F15A894}"/>
              </a:ext>
            </a:extLst>
          </p:cNvPr>
          <p:cNvGrpSpPr>
            <a:grpSpLocks/>
          </p:cNvGrpSpPr>
          <p:nvPr/>
        </p:nvGrpSpPr>
        <p:grpSpPr bwMode="auto">
          <a:xfrm>
            <a:off x="10668001" y="0"/>
            <a:ext cx="2341563" cy="6858000"/>
            <a:chOff x="5783" y="0"/>
            <a:chExt cx="1475" cy="4320"/>
          </a:xfrm>
        </p:grpSpPr>
        <p:sp>
          <p:nvSpPr>
            <p:cNvPr id="20508" name="Rectangle 31">
              <a:extLst>
                <a:ext uri="{FF2B5EF4-FFF2-40B4-BE49-F238E27FC236}">
                  <a16:creationId xmlns:a16="http://schemas.microsoft.com/office/drawing/2014/main" id="{F08F37EA-8073-4790-BB4F-DCB99EE4A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0"/>
              <a:ext cx="1066" cy="43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spcBef>
                  <a:spcPct val="5000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FFFFFF"/>
                </a:solidFill>
              </a:endParaRPr>
            </a:p>
            <a:p>
              <a:pPr algn="just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000" b="1">
                <a:solidFill>
                  <a:srgbClr val="FFFFFF"/>
                </a:solidFill>
              </a:endParaRPr>
            </a:p>
          </p:txBody>
        </p:sp>
        <p:pic>
          <p:nvPicPr>
            <p:cNvPr id="20509" name="Picture 5" descr="唱唱">
              <a:extLst>
                <a:ext uri="{FF2B5EF4-FFF2-40B4-BE49-F238E27FC236}">
                  <a16:creationId xmlns:a16="http://schemas.microsoft.com/office/drawing/2014/main" id="{3B0B9D18-FFED-4FFE-ADFC-ACDA9AA7B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845"/>
              <a:ext cx="16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0" name="Picture 6" descr="听听">
              <a:extLst>
                <a:ext uri="{FF2B5EF4-FFF2-40B4-BE49-F238E27FC236}">
                  <a16:creationId xmlns:a16="http://schemas.microsoft.com/office/drawing/2014/main" id="{D6942272-677B-4C80-A02B-6A302DD10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128"/>
              <a:ext cx="17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1" name="Picture 7" descr="动动">
              <a:extLst>
                <a:ext uri="{FF2B5EF4-FFF2-40B4-BE49-F238E27FC236}">
                  <a16:creationId xmlns:a16="http://schemas.microsoft.com/office/drawing/2014/main" id="{932144C1-4D68-4511-BA8A-0A5533C36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1570"/>
              <a:ext cx="21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2" name="Text Box 9">
              <a:hlinkClick r:id="rId21" action="ppaction://hlinksldjump"/>
              <a:extLst>
                <a:ext uri="{FF2B5EF4-FFF2-40B4-BE49-F238E27FC236}">
                  <a16:creationId xmlns:a16="http://schemas.microsoft.com/office/drawing/2014/main" id="{FAFEAA4C-EA6A-494B-9FB1-29A66E20A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" y="527"/>
              <a:ext cx="11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初升的太阳</a:t>
              </a:r>
              <a:endParaRPr lang="en-US" altLang="zh-CN" sz="1000" b="1">
                <a:solidFill>
                  <a:srgbClr val="FFFFFF"/>
                </a:solidFill>
              </a:endParaRPr>
            </a:p>
          </p:txBody>
        </p:sp>
        <p:sp>
          <p:nvSpPr>
            <p:cNvPr id="20513" name="Text Box 12">
              <a:hlinkClick r:id="rId22" action="ppaction://hlinksldjump"/>
              <a:extLst>
                <a:ext uri="{FF2B5EF4-FFF2-40B4-BE49-F238E27FC236}">
                  <a16:creationId xmlns:a16="http://schemas.microsoft.com/office/drawing/2014/main" id="{FD002BD1-C407-4DB0-88D9-90407521E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" y="1253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四季童趣</a:t>
              </a:r>
              <a:endParaRPr lang="en-US" altLang="zh-CN" sz="1200" b="1">
                <a:solidFill>
                  <a:srgbClr val="FFFFFF"/>
                </a:solidFill>
              </a:endParaRPr>
            </a:p>
          </p:txBody>
        </p:sp>
        <p:sp>
          <p:nvSpPr>
            <p:cNvPr id="20514" name="Text Box 13">
              <a:hlinkClick r:id="rId23" action="ppaction://hlinksldjump"/>
              <a:extLst>
                <a:ext uri="{FF2B5EF4-FFF2-40B4-BE49-F238E27FC236}">
                  <a16:creationId xmlns:a16="http://schemas.microsoft.com/office/drawing/2014/main" id="{A8779E79-7F6E-4982-B3F8-E87AE4B2F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4" y="2199"/>
              <a:ext cx="8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露一手</a:t>
              </a:r>
            </a:p>
          </p:txBody>
        </p:sp>
        <p:sp>
          <p:nvSpPr>
            <p:cNvPr id="20515" name="Line 15">
              <a:extLst>
                <a:ext uri="{FF2B5EF4-FFF2-40B4-BE49-F238E27FC236}">
                  <a16:creationId xmlns:a16="http://schemas.microsoft.com/office/drawing/2014/main" id="{34F69B34-0A80-4966-8521-0245BA834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2432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0516" name="Line 15">
              <a:extLst>
                <a:ext uri="{FF2B5EF4-FFF2-40B4-BE49-F238E27FC236}">
                  <a16:creationId xmlns:a16="http://schemas.microsoft.com/office/drawing/2014/main" id="{851BEF42-5C66-450E-A3D3-93F0776CC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1525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0517" name="Line 15">
              <a:extLst>
                <a:ext uri="{FF2B5EF4-FFF2-40B4-BE49-F238E27FC236}">
                  <a16:creationId xmlns:a16="http://schemas.microsoft.com/office/drawing/2014/main" id="{479A0493-081E-4B13-8C03-D86F0EA38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799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0518" name="Text Box 9">
              <a:hlinkClick r:id="rId22" action="ppaction://hlinksldjump"/>
              <a:extLst>
                <a:ext uri="{FF2B5EF4-FFF2-40B4-BE49-F238E27FC236}">
                  <a16:creationId xmlns:a16="http://schemas.microsoft.com/office/drawing/2014/main" id="{6DD8135F-3DF7-4873-8D1A-1EA8DE72B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" y="300"/>
              <a:ext cx="11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阳光年华</a:t>
              </a:r>
              <a:endParaRPr lang="en-US" altLang="zh-CN" sz="1000" b="1">
                <a:solidFill>
                  <a:srgbClr val="FFFFFF"/>
                </a:solidFill>
              </a:endParaRPr>
            </a:p>
          </p:txBody>
        </p:sp>
        <p:sp>
          <p:nvSpPr>
            <p:cNvPr id="20519" name="Text Box 12">
              <a:hlinkClick r:id="" action="ppaction://noaction"/>
              <a:extLst>
                <a:ext uri="{FF2B5EF4-FFF2-40B4-BE49-F238E27FC236}">
                  <a16:creationId xmlns:a16="http://schemas.microsoft.com/office/drawing/2014/main" id="{C4CB0B76-577D-475C-8825-2C126B274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" y="1026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七色光之歌</a:t>
              </a:r>
            </a:p>
          </p:txBody>
        </p:sp>
        <p:pic>
          <p:nvPicPr>
            <p:cNvPr id="20520" name="Picture 64" descr="奏奏">
              <a:extLst>
                <a:ext uri="{FF2B5EF4-FFF2-40B4-BE49-F238E27FC236}">
                  <a16:creationId xmlns:a16="http://schemas.microsoft.com/office/drawing/2014/main" id="{93287B02-2049-4721-87F8-3EC6DB1A7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" y="2523"/>
              <a:ext cx="2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Line 15">
              <a:extLst>
                <a:ext uri="{FF2B5EF4-FFF2-40B4-BE49-F238E27FC236}">
                  <a16:creationId xmlns:a16="http://schemas.microsoft.com/office/drawing/2014/main" id="{E7C678E5-2D97-45CA-8C92-FB8E415ED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2975"/>
              <a:ext cx="1002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0522" name="Text Box 13">
              <a:hlinkClick r:id="" action="ppaction://noaction"/>
              <a:extLst>
                <a:ext uri="{FF2B5EF4-FFF2-40B4-BE49-F238E27FC236}">
                  <a16:creationId xmlns:a16="http://schemas.microsoft.com/office/drawing/2014/main" id="{78B54E95-CDEF-4D82-86A0-179C4149C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3" y="2704"/>
              <a:ext cx="8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竖笛练习（八）</a:t>
              </a:r>
            </a:p>
          </p:txBody>
        </p:sp>
        <p:pic>
          <p:nvPicPr>
            <p:cNvPr id="20523" name="Picture 50" descr="音乐常识">
              <a:hlinkClick r:id="" action="ppaction://noaction"/>
              <a:extLst>
                <a:ext uri="{FF2B5EF4-FFF2-40B4-BE49-F238E27FC236}">
                  <a16:creationId xmlns:a16="http://schemas.microsoft.com/office/drawing/2014/main" id="{247CFF75-DF6D-40DE-B550-950E1D442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" y="348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4" name="Picture 52" descr="作品介绍">
              <a:hlinkClick r:id="" action="ppaction://noaction"/>
              <a:extLst>
                <a:ext uri="{FF2B5EF4-FFF2-40B4-BE49-F238E27FC236}">
                  <a16:creationId xmlns:a16="http://schemas.microsoft.com/office/drawing/2014/main" id="{52843DE0-713C-4BEF-98F4-B2686ED68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" y="3001"/>
              <a:ext cx="83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5" name="Picture 54" descr="相关资源">
              <a:hlinkClick r:id="" action="ppaction://noaction"/>
              <a:extLst>
                <a:ext uri="{FF2B5EF4-FFF2-40B4-BE49-F238E27FC236}">
                  <a16:creationId xmlns:a16="http://schemas.microsoft.com/office/drawing/2014/main" id="{F4CF02AC-2CD6-4EEF-B914-33AA2E147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" y="372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6" name="Picture 55" descr="学习建议">
              <a:hlinkClick r:id="" action="ppaction://noaction"/>
              <a:extLst>
                <a:ext uri="{FF2B5EF4-FFF2-40B4-BE49-F238E27FC236}">
                  <a16:creationId xmlns:a16="http://schemas.microsoft.com/office/drawing/2014/main" id="{82C3D2EE-DEA3-4A12-BE6B-AFE31C8F7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" y="324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7" name="Picture 56" descr="成长足迹">
              <a:hlinkClick r:id="" action="ppaction://noaction"/>
              <a:extLst>
                <a:ext uri="{FF2B5EF4-FFF2-40B4-BE49-F238E27FC236}">
                  <a16:creationId xmlns:a16="http://schemas.microsoft.com/office/drawing/2014/main" id="{F620F1FE-85D6-4697-836B-F83EBE673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" y="3954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8" name="Rectangle 68">
              <a:hlinkClick r:id="" action="ppaction://noaction"/>
              <a:extLst>
                <a:ext uri="{FF2B5EF4-FFF2-40B4-BE49-F238E27FC236}">
                  <a16:creationId xmlns:a16="http://schemas.microsoft.com/office/drawing/2014/main" id="{C04B5B1C-EBDE-46F8-BCA0-708BDB6C0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1661"/>
              <a:ext cx="6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我的编创</a:t>
              </a:r>
            </a:p>
          </p:txBody>
        </p:sp>
        <p:sp>
          <p:nvSpPr>
            <p:cNvPr id="20529" name="Rectangle 69">
              <a:hlinkClick r:id="" action="ppaction://noaction"/>
              <a:extLst>
                <a:ext uri="{FF2B5EF4-FFF2-40B4-BE49-F238E27FC236}">
                  <a16:creationId xmlns:a16="http://schemas.microsoft.com/office/drawing/2014/main" id="{64E99EB6-39BF-4A56-9BFA-243679EF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1851"/>
              <a:ext cx="5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集体舞</a:t>
              </a:r>
            </a:p>
          </p:txBody>
        </p:sp>
        <p:sp>
          <p:nvSpPr>
            <p:cNvPr id="20530" name="Rectangle 70">
              <a:hlinkClick r:id="" action="ppaction://noaction"/>
              <a:extLst>
                <a:ext uri="{FF2B5EF4-FFF2-40B4-BE49-F238E27FC236}">
                  <a16:creationId xmlns:a16="http://schemas.microsoft.com/office/drawing/2014/main" id="{C4DEE9C1-4034-424E-81A7-F60D85E60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9" y="2024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我的评述</a:t>
              </a:r>
              <a:endParaRPr lang="en-US" altLang="zh-CN" sz="1200" b="1">
                <a:solidFill>
                  <a:srgbClr val="FFFFFF"/>
                </a:solidFill>
              </a:endParaRPr>
            </a:p>
          </p:txBody>
        </p:sp>
      </p:grpSp>
      <p:sp>
        <p:nvSpPr>
          <p:cNvPr id="4126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A69779D-7719-4D09-881E-4A6C67CD8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3141663"/>
            <a:ext cx="71438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4"/>
                </p:tgtEl>
              </p:cMediaNode>
            </p:audio>
            <p:audio>
              <p:cMediaNode vol="100000"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5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 nodeType="clickPar">
                      <p:stCondLst>
                        <p:cond delay="0"/>
                      </p:stCondLst>
                      <p:childTnLst>
                        <p:par>
                          <p:cTn id="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235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235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3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23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2 -3.01874E-6 L -0.18888 -3.0187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7 -3.01874E-6 L 0.05903 -3.0187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</p:childTnLst>
        </p:cTn>
      </p:par>
    </p:tnLst>
    <p:bldLst>
      <p:bldP spid="4126" grpId="0" animBg="1" autoUpdateAnimBg="0"/>
      <p:bldP spid="4126" grpId="1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4C4FC78A-F84A-4021-ACE9-B3B8B2D9C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125538"/>
            <a:ext cx="8137525" cy="489585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5715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9933FF"/>
              </a:solidFill>
            </a:endParaRPr>
          </a:p>
        </p:txBody>
      </p:sp>
      <p:pic>
        <p:nvPicPr>
          <p:cNvPr id="22531" name="Picture 33" descr="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3BD954F-D9EC-4C15-A284-B392DC4D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639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4" descr="3">
            <a:hlinkClick r:id="rId4" action="ppaction://hlinksldjump"/>
            <a:extLst>
              <a:ext uri="{FF2B5EF4-FFF2-40B4-BE49-F238E27FC236}">
                <a16:creationId xmlns:a16="http://schemas.microsoft.com/office/drawing/2014/main" id="{6D7414D8-92C1-428C-B1FF-FEFE87E4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-25400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5" descr="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069F1833-55B2-4CF6-AF3E-FDFC21EF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9" y="79376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39">
            <a:extLst>
              <a:ext uri="{FF2B5EF4-FFF2-40B4-BE49-F238E27FC236}">
                <a16:creationId xmlns:a16="http://schemas.microsoft.com/office/drawing/2014/main" id="{67B92BE6-50B6-41A1-A638-A73892E76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485775"/>
            <a:ext cx="186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     主页     关闭</a:t>
            </a:r>
          </a:p>
        </p:txBody>
      </p:sp>
      <p:sp>
        <p:nvSpPr>
          <p:cNvPr id="22535" name="WordArt 7">
            <a:extLst>
              <a:ext uri="{FF2B5EF4-FFF2-40B4-BE49-F238E27FC236}">
                <a16:creationId xmlns:a16="http://schemas.microsoft.com/office/drawing/2014/main" id="{4D99A99D-92BC-411D-9CEA-6A86F66A9E0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087938" y="476250"/>
            <a:ext cx="1871662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ctr">
              <a:spcBef>
                <a:spcPct val="50000"/>
              </a:spcBef>
              <a:spcAft>
                <a:spcPct val="0"/>
              </a:spcAft>
            </a:pPr>
            <a:r>
              <a:rPr lang="zh-CN" altLang="en-US" sz="7200" b="1" kern="10" spc="-7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effectLst>
                  <a:outerShdw sy="50000" kx="-2453608" rotWithShape="0">
                    <a:srgbClr val="FFCC99">
                      <a:alpha val="5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四季童趣</a:t>
            </a: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2424105B-3704-4F13-978F-FF8E42C1D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341438"/>
            <a:ext cx="8280400" cy="565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 </a:t>
            </a:r>
            <a:r>
              <a:rPr lang="zh-CN" altLang="en-US" sz="2400" b="1">
                <a:solidFill>
                  <a:srgbClr val="000000"/>
                </a:solidFill>
              </a:rPr>
              <a:t>把你在四季中喜欢的活动，按照下面的节奏说一说。</a:t>
            </a:r>
          </a:p>
        </p:txBody>
      </p:sp>
      <p:grpSp>
        <p:nvGrpSpPr>
          <p:cNvPr id="22537" name="Group 28">
            <a:extLst>
              <a:ext uri="{FF2B5EF4-FFF2-40B4-BE49-F238E27FC236}">
                <a16:creationId xmlns:a16="http://schemas.microsoft.com/office/drawing/2014/main" id="{23EA7094-088F-415E-9684-45AE3C0AE07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205041"/>
            <a:ext cx="5894388" cy="595313"/>
            <a:chOff x="664" y="1525"/>
            <a:chExt cx="3713" cy="375"/>
          </a:xfrm>
        </p:grpSpPr>
        <p:sp>
          <p:nvSpPr>
            <p:cNvPr id="25609" name="Rectangle 9">
              <a:extLst>
                <a:ext uri="{FF2B5EF4-FFF2-40B4-BE49-F238E27FC236}">
                  <a16:creationId xmlns:a16="http://schemas.microsoft.com/office/drawing/2014/main" id="{79631324-E1C6-4ABB-8A41-03D68C1AD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" y="1570"/>
              <a:ext cx="2924" cy="33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u="sng" dirty="0">
                  <a:solidFill>
                    <a:srgbClr val="006600"/>
                  </a:solidFill>
                  <a:ea typeface="楷体_GB2312" pitchFamily="49" charset="-122"/>
                </a:rPr>
                <a:t>X </a:t>
              </a:r>
              <a:r>
                <a:rPr lang="en-US" altLang="zh-CN" sz="2800" b="1" u="sng" dirty="0" err="1">
                  <a:solidFill>
                    <a:srgbClr val="006600"/>
                  </a:solidFill>
                  <a:ea typeface="楷体_GB2312" pitchFamily="49" charset="-122"/>
                </a:rPr>
                <a:t>X</a:t>
              </a:r>
              <a:r>
                <a:rPr lang="en-US" altLang="zh-CN" sz="2800" b="1" dirty="0">
                  <a:solidFill>
                    <a:srgbClr val="006600"/>
                  </a:solidFill>
                  <a:ea typeface="楷体_GB2312" pitchFamily="49" charset="-122"/>
                </a:rPr>
                <a:t>  </a:t>
              </a:r>
              <a:r>
                <a:rPr lang="en-US" altLang="zh-CN" sz="2800" b="1" u="sng" dirty="0">
                  <a:solidFill>
                    <a:srgbClr val="006600"/>
                  </a:solidFill>
                  <a:ea typeface="楷体_GB2312" pitchFamily="49" charset="-122"/>
                </a:rPr>
                <a:t>0 X</a:t>
              </a:r>
              <a:r>
                <a:rPr lang="en-US" altLang="zh-CN" sz="2800" b="1" dirty="0">
                  <a:solidFill>
                    <a:srgbClr val="006600"/>
                  </a:solidFill>
                  <a:ea typeface="楷体_GB2312" pitchFamily="49" charset="-122"/>
                </a:rPr>
                <a:t>  </a:t>
              </a:r>
              <a:r>
                <a:rPr lang="en-US" altLang="zh-CN" sz="2800" b="1" u="sng" dirty="0" err="1">
                  <a:solidFill>
                    <a:srgbClr val="006600"/>
                  </a:solidFill>
                  <a:ea typeface="楷体_GB2312" pitchFamily="49" charset="-122"/>
                </a:rPr>
                <a:t>X</a:t>
              </a:r>
              <a:r>
                <a:rPr lang="en-US" altLang="zh-CN" sz="2800" b="1" u="sng" dirty="0">
                  <a:solidFill>
                    <a:srgbClr val="006600"/>
                  </a:solidFill>
                  <a:ea typeface="楷体_GB2312" pitchFamily="49" charset="-122"/>
                </a:rPr>
                <a:t> </a:t>
              </a:r>
              <a:r>
                <a:rPr lang="en-US" altLang="zh-CN" sz="2800" b="1" u="sng" dirty="0" err="1">
                  <a:solidFill>
                    <a:srgbClr val="006600"/>
                  </a:solidFill>
                  <a:ea typeface="楷体_GB2312" pitchFamily="49" charset="-122"/>
                </a:rPr>
                <a:t>X</a:t>
              </a:r>
              <a:r>
                <a:rPr lang="en-US" altLang="zh-CN" sz="2800" b="1" dirty="0">
                  <a:solidFill>
                    <a:srgbClr val="006600"/>
                  </a:solidFill>
                  <a:ea typeface="楷体_GB2312" pitchFamily="49" charset="-122"/>
                </a:rPr>
                <a:t>  </a:t>
              </a:r>
              <a:r>
                <a:rPr lang="en-US" altLang="zh-CN" sz="2800" b="1" dirty="0" err="1">
                  <a:solidFill>
                    <a:srgbClr val="006600"/>
                  </a:solidFill>
                  <a:ea typeface="楷体_GB2312" pitchFamily="49" charset="-122"/>
                </a:rPr>
                <a:t>X</a:t>
              </a:r>
              <a:r>
                <a:rPr lang="en-US" altLang="zh-CN" sz="2800" b="1" dirty="0">
                  <a:solidFill>
                    <a:srgbClr val="006600"/>
                  </a:solidFill>
                  <a:ea typeface="楷体_GB2312" pitchFamily="49" charset="-122"/>
                </a:rPr>
                <a:t>    </a:t>
              </a:r>
              <a:r>
                <a:rPr lang="en-US" altLang="zh-CN" sz="2800" b="1" dirty="0" err="1">
                  <a:solidFill>
                    <a:srgbClr val="006600"/>
                  </a:solidFill>
                  <a:ea typeface="楷体_GB2312" pitchFamily="49" charset="-122"/>
                </a:rPr>
                <a:t>X</a:t>
              </a:r>
              <a:r>
                <a:rPr lang="en-US" altLang="zh-CN" sz="2800" b="1" dirty="0">
                  <a:solidFill>
                    <a:srgbClr val="006600"/>
                  </a:solidFill>
                  <a:ea typeface="楷体_GB2312" pitchFamily="49" charset="-122"/>
                </a:rPr>
                <a:t>           0</a:t>
              </a:r>
            </a:p>
          </p:txBody>
        </p:sp>
        <p:sp>
          <p:nvSpPr>
            <p:cNvPr id="22577" name="AutoShape 10">
              <a:extLst>
                <a:ext uri="{FF2B5EF4-FFF2-40B4-BE49-F238E27FC236}">
                  <a16:creationId xmlns:a16="http://schemas.microsoft.com/office/drawing/2014/main" id="{4AD80074-B696-461F-98DE-D067A0D6D9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225" y="1411"/>
              <a:ext cx="90" cy="317"/>
            </a:xfrm>
            <a:prstGeom prst="leftBracket">
              <a:avLst>
                <a:gd name="adj" fmla="val 176111"/>
              </a:avLst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9933FF"/>
                </a:solidFill>
              </a:endParaRPr>
            </a:p>
          </p:txBody>
        </p:sp>
        <p:sp>
          <p:nvSpPr>
            <p:cNvPr id="22578" name="AutoShape 11">
              <a:extLst>
                <a:ext uri="{FF2B5EF4-FFF2-40B4-BE49-F238E27FC236}">
                  <a16:creationId xmlns:a16="http://schemas.microsoft.com/office/drawing/2014/main" id="{71F3FCB6-2C01-4D80-B939-3EB9BF2FE9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68" y="1275"/>
              <a:ext cx="90" cy="590"/>
            </a:xfrm>
            <a:prstGeom prst="leftBracket">
              <a:avLst>
                <a:gd name="adj" fmla="val 327778"/>
              </a:avLst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9933FF"/>
                </a:solidFill>
              </a:endParaRPr>
            </a:p>
          </p:txBody>
        </p:sp>
        <p:sp>
          <p:nvSpPr>
            <p:cNvPr id="22579" name="Line 12">
              <a:extLst>
                <a:ext uri="{FF2B5EF4-FFF2-40B4-BE49-F238E27FC236}">
                  <a16:creationId xmlns:a16="http://schemas.microsoft.com/office/drawing/2014/main" id="{1C8177B7-9802-40F5-B8C5-9FB489B0E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570"/>
              <a:ext cx="0" cy="31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2580" name="Line 13">
              <a:extLst>
                <a:ext uri="{FF2B5EF4-FFF2-40B4-BE49-F238E27FC236}">
                  <a16:creationId xmlns:a16="http://schemas.microsoft.com/office/drawing/2014/main" id="{C99FB3EB-1C8F-4D4C-82D0-B6BC80066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1752"/>
              <a:ext cx="136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2581" name="Line 14">
              <a:extLst>
                <a:ext uri="{FF2B5EF4-FFF2-40B4-BE49-F238E27FC236}">
                  <a16:creationId xmlns:a16="http://schemas.microsoft.com/office/drawing/2014/main" id="{626BFDAF-93C2-4EB8-83F6-0F36DEC5B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752"/>
              <a:ext cx="136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2582" name="Line 15">
              <a:extLst>
                <a:ext uri="{FF2B5EF4-FFF2-40B4-BE49-F238E27FC236}">
                  <a16:creationId xmlns:a16="http://schemas.microsoft.com/office/drawing/2014/main" id="{DA352A52-8751-4ADD-87D3-4F5729D49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1570"/>
              <a:ext cx="0" cy="318"/>
            </a:xfrm>
            <a:prstGeom prst="line">
              <a:avLst/>
            </a:prstGeom>
            <a:noFill/>
            <a:ln w="53975" cmpd="dbl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C679B72C-D3FA-4A4B-A225-AF20A682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2781301"/>
            <a:ext cx="1116013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C6600"/>
                </a:solidFill>
                <a:ea typeface="楷体_GB2312" pitchFamily="49" charset="-122"/>
              </a:rPr>
              <a:t>春 天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B7D677F9-F04B-47DA-9DE5-58F8A2B98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793" y="2781300"/>
            <a:ext cx="165942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C6600"/>
                </a:solidFill>
                <a:ea typeface="楷体_GB2312" pitchFamily="49" charset="-122"/>
              </a:rPr>
              <a:t>放   风 筝</a:t>
            </a:r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2BA964DA-F31D-468E-8F93-6962A8088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896" y="3414713"/>
            <a:ext cx="100219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CC6600"/>
                </a:solidFill>
                <a:ea typeface="楷体_GB2312" pitchFamily="49" charset="-122"/>
              </a:rPr>
              <a:t>夏 天</a:t>
            </a:r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57E7D865-FA74-409C-BD53-C4685F9C3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309" y="4062413"/>
            <a:ext cx="100219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CC6600"/>
                </a:solidFill>
                <a:ea typeface="楷体_GB2312" pitchFamily="49" charset="-122"/>
              </a:rPr>
              <a:t>秋 天</a:t>
            </a:r>
          </a:p>
        </p:txBody>
      </p:sp>
      <p:sp>
        <p:nvSpPr>
          <p:cNvPr id="25620" name="Rectangle 20">
            <a:extLst>
              <a:ext uri="{FF2B5EF4-FFF2-40B4-BE49-F238E27FC236}">
                <a16:creationId xmlns:a16="http://schemas.microsoft.com/office/drawing/2014/main" id="{167D721F-C0ED-459E-8BFC-C0D0BF91E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309" y="4710113"/>
            <a:ext cx="100219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CC6600"/>
                </a:solidFill>
                <a:ea typeface="楷体_GB2312" pitchFamily="49" charset="-122"/>
              </a:rPr>
              <a:t>冬 天</a:t>
            </a:r>
          </a:p>
        </p:txBody>
      </p:sp>
      <p:sp>
        <p:nvSpPr>
          <p:cNvPr id="22543" name="Rectangle 21">
            <a:extLst>
              <a:ext uri="{FF2B5EF4-FFF2-40B4-BE49-F238E27FC236}">
                <a16:creationId xmlns:a16="http://schemas.microsoft.com/office/drawing/2014/main" id="{9925B62B-4263-489C-8855-CCC0E3469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3429000"/>
            <a:ext cx="2016125" cy="431800"/>
          </a:xfrm>
          <a:prstGeom prst="rect">
            <a:avLst/>
          </a:prstGeom>
          <a:solidFill>
            <a:srgbClr val="CC99FF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9933FF"/>
              </a:solidFill>
            </a:endParaRPr>
          </a:p>
        </p:txBody>
      </p:sp>
      <p:sp>
        <p:nvSpPr>
          <p:cNvPr id="22544" name="Rectangle 22">
            <a:extLst>
              <a:ext uri="{FF2B5EF4-FFF2-40B4-BE49-F238E27FC236}">
                <a16:creationId xmlns:a16="http://schemas.microsoft.com/office/drawing/2014/main" id="{EE43D81E-057C-4DE7-B4E4-C2157C7D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4076700"/>
            <a:ext cx="2016125" cy="431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9933FF"/>
              </a:solidFill>
            </a:endParaRPr>
          </a:p>
        </p:txBody>
      </p:sp>
      <p:sp>
        <p:nvSpPr>
          <p:cNvPr id="22545" name="Rectangle 23">
            <a:extLst>
              <a:ext uri="{FF2B5EF4-FFF2-40B4-BE49-F238E27FC236}">
                <a16:creationId xmlns:a16="http://schemas.microsoft.com/office/drawing/2014/main" id="{0C24C923-1AA6-4D83-8D8F-8133E2290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4797425"/>
            <a:ext cx="20161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9933FF"/>
              </a:solidFill>
            </a:endParaRPr>
          </a:p>
        </p:txBody>
      </p:sp>
      <p:pic>
        <p:nvPicPr>
          <p:cNvPr id="22546" name="Picture 49" descr="b-1">
            <a:hlinkClick r:id="rId7" action="ppaction://hlinksldjump"/>
            <a:extLst>
              <a:ext uri="{FF2B5EF4-FFF2-40B4-BE49-F238E27FC236}">
                <a16:creationId xmlns:a16="http://schemas.microsoft.com/office/drawing/2014/main" id="{37CAB9D1-B1BE-4132-B93E-AA15A44D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14" y="5967414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50" descr="b-2">
            <a:hlinkClick r:id="rId4" action="ppaction://hlinksldjump"/>
            <a:extLst>
              <a:ext uri="{FF2B5EF4-FFF2-40B4-BE49-F238E27FC236}">
                <a16:creationId xmlns:a16="http://schemas.microsoft.com/office/drawing/2014/main" id="{6123F006-A8B1-4DC1-AC08-DC7ECDB3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13" y="6399214"/>
            <a:ext cx="7239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7E5237-7D38-49C4-B90C-84D66D7F4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765175"/>
            <a:ext cx="1066800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简线谱转换</a:t>
            </a: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49" name="Picture 29">
            <a:extLst>
              <a:ext uri="{FF2B5EF4-FFF2-40B4-BE49-F238E27FC236}">
                <a16:creationId xmlns:a16="http://schemas.microsoft.com/office/drawing/2014/main" id="{0F3F8A9B-9D12-4AC5-829C-3E68122B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2349500"/>
            <a:ext cx="2936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4102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AC09D4-0CC8-4C50-853B-D76997FE9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800" y="3141663"/>
            <a:ext cx="76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  <p:grpSp>
        <p:nvGrpSpPr>
          <p:cNvPr id="23583" name="Group 31">
            <a:extLst>
              <a:ext uri="{FF2B5EF4-FFF2-40B4-BE49-F238E27FC236}">
                <a16:creationId xmlns:a16="http://schemas.microsoft.com/office/drawing/2014/main" id="{E68EC42F-FA2A-4621-BFE8-ABB8D7B639B8}"/>
              </a:ext>
            </a:extLst>
          </p:cNvPr>
          <p:cNvGrpSpPr>
            <a:grpSpLocks/>
          </p:cNvGrpSpPr>
          <p:nvPr/>
        </p:nvGrpSpPr>
        <p:grpSpPr bwMode="auto">
          <a:xfrm>
            <a:off x="10668001" y="0"/>
            <a:ext cx="2341563" cy="6858000"/>
            <a:chOff x="5783" y="0"/>
            <a:chExt cx="1475" cy="4320"/>
          </a:xfrm>
        </p:grpSpPr>
        <p:sp>
          <p:nvSpPr>
            <p:cNvPr id="22553" name="Rectangle 31">
              <a:extLst>
                <a:ext uri="{FF2B5EF4-FFF2-40B4-BE49-F238E27FC236}">
                  <a16:creationId xmlns:a16="http://schemas.microsoft.com/office/drawing/2014/main" id="{F6A6F5F1-26C0-4CA3-9004-49EB65037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0"/>
              <a:ext cx="1066" cy="43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spcBef>
                  <a:spcPct val="5000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FFFFFF"/>
                </a:solidFill>
              </a:endParaRPr>
            </a:p>
            <a:p>
              <a:pPr algn="just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000" b="1">
                <a:solidFill>
                  <a:srgbClr val="FFFFFF"/>
                </a:solidFill>
              </a:endParaRPr>
            </a:p>
          </p:txBody>
        </p:sp>
        <p:pic>
          <p:nvPicPr>
            <p:cNvPr id="22554" name="Picture 5" descr="唱唱">
              <a:extLst>
                <a:ext uri="{FF2B5EF4-FFF2-40B4-BE49-F238E27FC236}">
                  <a16:creationId xmlns:a16="http://schemas.microsoft.com/office/drawing/2014/main" id="{119C97B7-0430-421B-9E6B-8D289ECB4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845"/>
              <a:ext cx="16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6" descr="听听">
              <a:extLst>
                <a:ext uri="{FF2B5EF4-FFF2-40B4-BE49-F238E27FC236}">
                  <a16:creationId xmlns:a16="http://schemas.microsoft.com/office/drawing/2014/main" id="{B5F1F1F5-BB41-4979-B799-C0C5CA372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128"/>
              <a:ext cx="17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6" name="Picture 7" descr="动动">
              <a:extLst>
                <a:ext uri="{FF2B5EF4-FFF2-40B4-BE49-F238E27FC236}">
                  <a16:creationId xmlns:a16="http://schemas.microsoft.com/office/drawing/2014/main" id="{15EFA8B1-ADB0-4F41-9905-7180D9DEB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1570"/>
              <a:ext cx="21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7" name="Text Box 9">
              <a:hlinkClick r:id="rId14" action="ppaction://hlinksldjump"/>
              <a:extLst>
                <a:ext uri="{FF2B5EF4-FFF2-40B4-BE49-F238E27FC236}">
                  <a16:creationId xmlns:a16="http://schemas.microsoft.com/office/drawing/2014/main" id="{C0656318-28DB-4B6D-B92C-56250A1B5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" y="527"/>
              <a:ext cx="11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初升的太阳</a:t>
              </a:r>
              <a:endParaRPr lang="en-US" altLang="zh-CN" sz="1000" b="1">
                <a:solidFill>
                  <a:srgbClr val="FFFFFF"/>
                </a:solidFill>
              </a:endParaRPr>
            </a:p>
          </p:txBody>
        </p:sp>
        <p:sp>
          <p:nvSpPr>
            <p:cNvPr id="22558" name="Text Box 12">
              <a:hlinkClick r:id="rId15" action="ppaction://hlinksldjump"/>
              <a:extLst>
                <a:ext uri="{FF2B5EF4-FFF2-40B4-BE49-F238E27FC236}">
                  <a16:creationId xmlns:a16="http://schemas.microsoft.com/office/drawing/2014/main" id="{F4895A4D-DDC6-4316-AA66-FD8CA1AEB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" y="1253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四季童趣</a:t>
              </a:r>
              <a:endParaRPr lang="en-US" altLang="zh-CN" sz="1200" b="1">
                <a:solidFill>
                  <a:srgbClr val="FFFFFF"/>
                </a:solidFill>
              </a:endParaRPr>
            </a:p>
          </p:txBody>
        </p:sp>
        <p:sp>
          <p:nvSpPr>
            <p:cNvPr id="22559" name="Text Box 13">
              <a:hlinkClick r:id="rId16" action="ppaction://hlinksldjump"/>
              <a:extLst>
                <a:ext uri="{FF2B5EF4-FFF2-40B4-BE49-F238E27FC236}">
                  <a16:creationId xmlns:a16="http://schemas.microsoft.com/office/drawing/2014/main" id="{3A42663F-82B1-498C-8ADC-0448455F5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4" y="2199"/>
              <a:ext cx="8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露一手</a:t>
              </a:r>
            </a:p>
          </p:txBody>
        </p:sp>
        <p:sp>
          <p:nvSpPr>
            <p:cNvPr id="22560" name="Line 15">
              <a:extLst>
                <a:ext uri="{FF2B5EF4-FFF2-40B4-BE49-F238E27FC236}">
                  <a16:creationId xmlns:a16="http://schemas.microsoft.com/office/drawing/2014/main" id="{EA4D85A7-D1FF-46E9-B88E-EB0DDE44F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2432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2561" name="Line 15">
              <a:extLst>
                <a:ext uri="{FF2B5EF4-FFF2-40B4-BE49-F238E27FC236}">
                  <a16:creationId xmlns:a16="http://schemas.microsoft.com/office/drawing/2014/main" id="{220B25F9-545F-4364-AB91-DED392832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1525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2562" name="Line 15">
              <a:extLst>
                <a:ext uri="{FF2B5EF4-FFF2-40B4-BE49-F238E27FC236}">
                  <a16:creationId xmlns:a16="http://schemas.microsoft.com/office/drawing/2014/main" id="{433311C8-AD4A-44CB-9D7A-6E487CF96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799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2563" name="Text Box 9">
              <a:hlinkClick r:id="rId15" action="ppaction://hlinksldjump"/>
              <a:extLst>
                <a:ext uri="{FF2B5EF4-FFF2-40B4-BE49-F238E27FC236}">
                  <a16:creationId xmlns:a16="http://schemas.microsoft.com/office/drawing/2014/main" id="{57450A8B-F38A-4AD6-9A88-EBEC56E10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" y="300"/>
              <a:ext cx="11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阳光年华</a:t>
              </a:r>
              <a:endParaRPr lang="en-US" altLang="zh-CN" sz="1000" b="1">
                <a:solidFill>
                  <a:srgbClr val="FFFFFF"/>
                </a:solidFill>
              </a:endParaRPr>
            </a:p>
          </p:txBody>
        </p:sp>
        <p:sp>
          <p:nvSpPr>
            <p:cNvPr id="22564" name="Text Box 12">
              <a:hlinkClick r:id="" action="ppaction://noaction"/>
              <a:extLst>
                <a:ext uri="{FF2B5EF4-FFF2-40B4-BE49-F238E27FC236}">
                  <a16:creationId xmlns:a16="http://schemas.microsoft.com/office/drawing/2014/main" id="{6E01BD5D-EA37-4A1F-9FAB-F151EFA04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" y="1026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七色光之歌</a:t>
              </a:r>
            </a:p>
          </p:txBody>
        </p:sp>
        <p:pic>
          <p:nvPicPr>
            <p:cNvPr id="22565" name="Picture 64" descr="奏奏">
              <a:extLst>
                <a:ext uri="{FF2B5EF4-FFF2-40B4-BE49-F238E27FC236}">
                  <a16:creationId xmlns:a16="http://schemas.microsoft.com/office/drawing/2014/main" id="{15452644-41F3-462A-BDD8-CE91ED65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" y="2523"/>
              <a:ext cx="2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6" name="Line 15">
              <a:extLst>
                <a:ext uri="{FF2B5EF4-FFF2-40B4-BE49-F238E27FC236}">
                  <a16:creationId xmlns:a16="http://schemas.microsoft.com/office/drawing/2014/main" id="{4FD6DFD7-51A3-451D-A673-F2FD3AB8B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2975"/>
              <a:ext cx="1002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22567" name="Text Box 13">
              <a:hlinkClick r:id="" action="ppaction://noaction"/>
              <a:extLst>
                <a:ext uri="{FF2B5EF4-FFF2-40B4-BE49-F238E27FC236}">
                  <a16:creationId xmlns:a16="http://schemas.microsoft.com/office/drawing/2014/main" id="{8B7D225E-C8BF-4F4F-BD99-381772086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3" y="2704"/>
              <a:ext cx="8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竖笛练习（八）</a:t>
              </a:r>
            </a:p>
          </p:txBody>
        </p:sp>
        <p:pic>
          <p:nvPicPr>
            <p:cNvPr id="22568" name="Picture 50" descr="音乐常识">
              <a:hlinkClick r:id="" action="ppaction://noaction"/>
              <a:extLst>
                <a:ext uri="{FF2B5EF4-FFF2-40B4-BE49-F238E27FC236}">
                  <a16:creationId xmlns:a16="http://schemas.microsoft.com/office/drawing/2014/main" id="{B76F0C44-63B2-4888-8C01-4C134A6D9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" y="348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52" descr="作品介绍">
              <a:hlinkClick r:id="" action="ppaction://noaction"/>
              <a:extLst>
                <a:ext uri="{FF2B5EF4-FFF2-40B4-BE49-F238E27FC236}">
                  <a16:creationId xmlns:a16="http://schemas.microsoft.com/office/drawing/2014/main" id="{1A4ACAFE-7128-46A6-8F9E-A89C44278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" y="3001"/>
              <a:ext cx="83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54" descr="相关资源">
              <a:hlinkClick r:id="" action="ppaction://noaction"/>
              <a:extLst>
                <a:ext uri="{FF2B5EF4-FFF2-40B4-BE49-F238E27FC236}">
                  <a16:creationId xmlns:a16="http://schemas.microsoft.com/office/drawing/2014/main" id="{7E1BD653-6799-4046-B462-1C1961E71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" y="372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55" descr="学习建议">
              <a:hlinkClick r:id="" action="ppaction://noaction"/>
              <a:extLst>
                <a:ext uri="{FF2B5EF4-FFF2-40B4-BE49-F238E27FC236}">
                  <a16:creationId xmlns:a16="http://schemas.microsoft.com/office/drawing/2014/main" id="{8BA794F2-2AAE-4D9D-97D5-60E379180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" y="324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2" name="Picture 56" descr="成长足迹">
              <a:hlinkClick r:id="" action="ppaction://noaction"/>
              <a:extLst>
                <a:ext uri="{FF2B5EF4-FFF2-40B4-BE49-F238E27FC236}">
                  <a16:creationId xmlns:a16="http://schemas.microsoft.com/office/drawing/2014/main" id="{230F687D-6AB1-4827-8AAA-EEE0CF302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" y="3954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3" name="Rectangle 52">
              <a:hlinkClick r:id="" action="ppaction://noaction"/>
              <a:extLst>
                <a:ext uri="{FF2B5EF4-FFF2-40B4-BE49-F238E27FC236}">
                  <a16:creationId xmlns:a16="http://schemas.microsoft.com/office/drawing/2014/main" id="{62482466-F7BD-4D8F-92CD-EE838FCB2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1661"/>
              <a:ext cx="6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我的编创</a:t>
              </a:r>
            </a:p>
          </p:txBody>
        </p:sp>
        <p:sp>
          <p:nvSpPr>
            <p:cNvPr id="22574" name="Rectangle 53">
              <a:hlinkClick r:id="" action="ppaction://noaction"/>
              <a:extLst>
                <a:ext uri="{FF2B5EF4-FFF2-40B4-BE49-F238E27FC236}">
                  <a16:creationId xmlns:a16="http://schemas.microsoft.com/office/drawing/2014/main" id="{21F2DD4D-2134-4EC0-ABF1-CCD5604CC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1851"/>
              <a:ext cx="5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集体舞</a:t>
              </a:r>
            </a:p>
          </p:txBody>
        </p:sp>
        <p:sp>
          <p:nvSpPr>
            <p:cNvPr id="22575" name="Rectangle 54">
              <a:hlinkClick r:id="" action="ppaction://noaction"/>
              <a:extLst>
                <a:ext uri="{FF2B5EF4-FFF2-40B4-BE49-F238E27FC236}">
                  <a16:creationId xmlns:a16="http://schemas.microsoft.com/office/drawing/2014/main" id="{23ECD63C-5817-4C86-B4B7-9408C526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9" y="2024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我的评述</a:t>
              </a:r>
              <a:endParaRPr lang="en-US" altLang="zh-CN" sz="1200" b="1">
                <a:solidFill>
                  <a:srgbClr val="FFFFFF"/>
                </a:solidFill>
              </a:endParaRPr>
            </a:p>
          </p:txBody>
        </p:sp>
      </p:grpSp>
      <p:sp>
        <p:nvSpPr>
          <p:cNvPr id="4126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F5BF08E-98FF-468B-A7DA-34C9B7FE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3141663"/>
            <a:ext cx="71438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2 -3.01874E-6 L -0.18888 -3.0187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7 -3.01874E-6 L 0.05903 -3.0187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</p:childTnLst>
        </p:cTn>
      </p:par>
    </p:tnLst>
    <p:bldLst>
      <p:bldP spid="4126" grpId="0" animBg="1" autoUpdateAnimBg="0"/>
      <p:bldP spid="4126" grpId="1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40B69A9D-9982-454D-991D-1C1F3D5BB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125538"/>
            <a:ext cx="8064500" cy="489585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5715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9933FF"/>
              </a:solidFill>
              <a:effectLst/>
              <a:uLnTx/>
              <a:uFillTx/>
              <a:ea typeface="楷体_GB2312" pitchFamily="49" charset="-122"/>
              <a:cs typeface="+mn-cs"/>
            </a:endParaRPr>
          </a:p>
        </p:txBody>
      </p:sp>
      <p:pic>
        <p:nvPicPr>
          <p:cNvPr id="20483" name="Picture 4" descr="45">
            <a:extLst>
              <a:ext uri="{FF2B5EF4-FFF2-40B4-BE49-F238E27FC236}">
                <a16:creationId xmlns:a16="http://schemas.microsoft.com/office/drawing/2014/main" id="{9C0D91AC-24AC-4922-A7B7-0C579487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60350"/>
            <a:ext cx="461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>
            <a:extLst>
              <a:ext uri="{FF2B5EF4-FFF2-40B4-BE49-F238E27FC236}">
                <a16:creationId xmlns:a16="http://schemas.microsoft.com/office/drawing/2014/main" id="{9C53FB2F-4FD8-45A0-BA23-5DCE2CA9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92825"/>
            <a:ext cx="97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伴奏</a:t>
            </a:r>
          </a:p>
        </p:txBody>
      </p:sp>
      <p:grpSp>
        <p:nvGrpSpPr>
          <p:cNvPr id="20485" name="Group 7">
            <a:extLst>
              <a:ext uri="{FF2B5EF4-FFF2-40B4-BE49-F238E27FC236}">
                <a16:creationId xmlns:a16="http://schemas.microsoft.com/office/drawing/2014/main" id="{DE38295C-1FD7-4DFE-804C-F9B90E0B7A44}"/>
              </a:ext>
            </a:extLst>
          </p:cNvPr>
          <p:cNvGrpSpPr>
            <a:grpSpLocks/>
          </p:cNvGrpSpPr>
          <p:nvPr/>
        </p:nvGrpSpPr>
        <p:grpSpPr bwMode="auto">
          <a:xfrm>
            <a:off x="6607175" y="6294438"/>
            <a:ext cx="287338" cy="215900"/>
            <a:chOff x="0" y="0"/>
            <a:chExt cx="181" cy="136"/>
          </a:xfrm>
        </p:grpSpPr>
        <p:sp>
          <p:nvSpPr>
            <p:cNvPr id="20545" name="Line 8">
              <a:extLst>
                <a:ext uri="{FF2B5EF4-FFF2-40B4-BE49-F238E27FC236}">
                  <a16:creationId xmlns:a16="http://schemas.microsoft.com/office/drawing/2014/main" id="{B5024337-F0F0-489F-BD6A-DC1808C8D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  <p:sp>
          <p:nvSpPr>
            <p:cNvPr id="20546" name="Line 9">
              <a:extLst>
                <a:ext uri="{FF2B5EF4-FFF2-40B4-BE49-F238E27FC236}">
                  <a16:creationId xmlns:a16="http://schemas.microsoft.com/office/drawing/2014/main" id="{3BF23DC7-0C82-4E74-B348-9E006A320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20486" name="Group 10">
            <a:extLst>
              <a:ext uri="{FF2B5EF4-FFF2-40B4-BE49-F238E27FC236}">
                <a16:creationId xmlns:a16="http://schemas.microsoft.com/office/drawing/2014/main" id="{530374E7-53AE-4F16-BEA9-767B78B11B0A}"/>
              </a:ext>
            </a:extLst>
          </p:cNvPr>
          <p:cNvGrpSpPr>
            <a:grpSpLocks/>
          </p:cNvGrpSpPr>
          <p:nvPr/>
        </p:nvGrpSpPr>
        <p:grpSpPr bwMode="auto">
          <a:xfrm>
            <a:off x="7327900" y="6294438"/>
            <a:ext cx="287338" cy="215900"/>
            <a:chOff x="0" y="0"/>
            <a:chExt cx="181" cy="136"/>
          </a:xfrm>
        </p:grpSpPr>
        <p:sp>
          <p:nvSpPr>
            <p:cNvPr id="20543" name="Line 14">
              <a:extLst>
                <a:ext uri="{FF2B5EF4-FFF2-40B4-BE49-F238E27FC236}">
                  <a16:creationId xmlns:a16="http://schemas.microsoft.com/office/drawing/2014/main" id="{6273149D-6046-483B-BC79-415F20B67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  <p:sp>
          <p:nvSpPr>
            <p:cNvPr id="20544" name="Line 15">
              <a:extLst>
                <a:ext uri="{FF2B5EF4-FFF2-40B4-BE49-F238E27FC236}">
                  <a16:creationId xmlns:a16="http://schemas.microsoft.com/office/drawing/2014/main" id="{6F87AF87-7BA1-4A30-BFCC-4A81CA6A7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20487" name="Text Box 5">
            <a:extLst>
              <a:ext uri="{FF2B5EF4-FFF2-40B4-BE49-F238E27FC236}">
                <a16:creationId xmlns:a16="http://schemas.microsoft.com/office/drawing/2014/main" id="{74E4B4D7-CCDD-4260-A9B1-3309DCAA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9" y="6086475"/>
            <a:ext cx="973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范唱</a:t>
            </a:r>
          </a:p>
        </p:txBody>
      </p:sp>
      <p:grpSp>
        <p:nvGrpSpPr>
          <p:cNvPr id="20488" name="Group 14">
            <a:extLst>
              <a:ext uri="{FF2B5EF4-FFF2-40B4-BE49-F238E27FC236}">
                <a16:creationId xmlns:a16="http://schemas.microsoft.com/office/drawing/2014/main" id="{73177556-39E9-421F-8594-4BCE0924F1F3}"/>
              </a:ext>
            </a:extLst>
          </p:cNvPr>
          <p:cNvGrpSpPr>
            <a:grpSpLocks/>
          </p:cNvGrpSpPr>
          <p:nvPr/>
        </p:nvGrpSpPr>
        <p:grpSpPr bwMode="auto">
          <a:xfrm>
            <a:off x="4964114" y="6288088"/>
            <a:ext cx="287337" cy="215900"/>
            <a:chOff x="0" y="0"/>
            <a:chExt cx="181" cy="136"/>
          </a:xfrm>
        </p:grpSpPr>
        <p:sp>
          <p:nvSpPr>
            <p:cNvPr id="20541" name="Line 8">
              <a:extLst>
                <a:ext uri="{FF2B5EF4-FFF2-40B4-BE49-F238E27FC236}">
                  <a16:creationId xmlns:a16="http://schemas.microsoft.com/office/drawing/2014/main" id="{B4DB3DB8-55BA-40C2-B881-59620D44A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  <p:sp>
          <p:nvSpPr>
            <p:cNvPr id="20542" name="Line 9">
              <a:extLst>
                <a:ext uri="{FF2B5EF4-FFF2-40B4-BE49-F238E27FC236}">
                  <a16:creationId xmlns:a16="http://schemas.microsoft.com/office/drawing/2014/main" id="{6F5BF6DC-ADF9-4734-AFD0-56478810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20489" name="Group 17">
            <a:extLst>
              <a:ext uri="{FF2B5EF4-FFF2-40B4-BE49-F238E27FC236}">
                <a16:creationId xmlns:a16="http://schemas.microsoft.com/office/drawing/2014/main" id="{8731F34C-26A2-4BD3-9D1A-02F24DC3F8F9}"/>
              </a:ext>
            </a:extLst>
          </p:cNvPr>
          <p:cNvGrpSpPr>
            <a:grpSpLocks/>
          </p:cNvGrpSpPr>
          <p:nvPr/>
        </p:nvGrpSpPr>
        <p:grpSpPr bwMode="auto">
          <a:xfrm>
            <a:off x="5684839" y="6288088"/>
            <a:ext cx="287337" cy="215900"/>
            <a:chOff x="0" y="0"/>
            <a:chExt cx="181" cy="136"/>
          </a:xfrm>
        </p:grpSpPr>
        <p:sp>
          <p:nvSpPr>
            <p:cNvPr id="20539" name="Line 14">
              <a:extLst>
                <a:ext uri="{FF2B5EF4-FFF2-40B4-BE49-F238E27FC236}">
                  <a16:creationId xmlns:a16="http://schemas.microsoft.com/office/drawing/2014/main" id="{EA3CC549-A92E-4360-8875-E6C2F9218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  <p:sp>
          <p:nvSpPr>
            <p:cNvPr id="20540" name="Line 15">
              <a:extLst>
                <a:ext uri="{FF2B5EF4-FFF2-40B4-BE49-F238E27FC236}">
                  <a16:creationId xmlns:a16="http://schemas.microsoft.com/office/drawing/2014/main" id="{508DBF40-C5CC-4F9E-B748-078260C52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21514" name="Group 20">
            <a:extLst>
              <a:ext uri="{FF2B5EF4-FFF2-40B4-BE49-F238E27FC236}">
                <a16:creationId xmlns:a16="http://schemas.microsoft.com/office/drawing/2014/main" id="{237D5E9A-CAE0-4875-82FC-C2F8E51785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8100" y="6464301"/>
            <a:ext cx="647700" cy="334963"/>
            <a:chOff x="0" y="0"/>
            <a:chExt cx="408" cy="211"/>
          </a:xfrm>
        </p:grpSpPr>
        <p:sp>
          <p:nvSpPr>
            <p:cNvPr id="20537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E8F1BE1-F3CC-43A5-BE8B-7E2D08541A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just" defTabSz="914400" rtl="0" eaLnBrk="1" fontAlgn="t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ea typeface="楷体_GB2312" pitchFamily="49" charset="-122"/>
                <a:cs typeface="+mn-cs"/>
              </a:endParaRPr>
            </a:p>
          </p:txBody>
        </p:sp>
        <p:pic>
          <p:nvPicPr>
            <p:cNvPr id="20538" name="Picture 23" descr="按钮-1">
              <a:extLst>
                <a:ext uri="{FF2B5EF4-FFF2-40B4-BE49-F238E27FC236}">
                  <a16:creationId xmlns:a16="http://schemas.microsoft.com/office/drawing/2014/main" id="{823F82B6-8977-439F-BA5B-3D71E1EF5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9"/>
              <a:ext cx="272" cy="16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23">
            <a:extLst>
              <a:ext uri="{FF2B5EF4-FFF2-40B4-BE49-F238E27FC236}">
                <a16:creationId xmlns:a16="http://schemas.microsoft.com/office/drawing/2014/main" id="{F55BD906-510B-4059-87B8-034FBDD85990}"/>
              </a:ext>
            </a:extLst>
          </p:cNvPr>
          <p:cNvGrpSpPr>
            <a:grpSpLocks/>
          </p:cNvGrpSpPr>
          <p:nvPr/>
        </p:nvGrpSpPr>
        <p:grpSpPr bwMode="auto">
          <a:xfrm>
            <a:off x="7180263" y="6464301"/>
            <a:ext cx="647700" cy="334963"/>
            <a:chOff x="0" y="0"/>
            <a:chExt cx="408" cy="211"/>
          </a:xfrm>
        </p:grpSpPr>
        <p:sp>
          <p:nvSpPr>
            <p:cNvPr id="20535" name="AutoShape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29C972A-6288-4AAF-B49C-BAE62D160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just" defTabSz="914400" rtl="0" eaLnBrk="1" fontAlgn="ctr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C385A"/>
                </a:solidFill>
                <a:effectLst/>
                <a:uLnTx/>
                <a:uFillTx/>
                <a:ea typeface="楷体_GB2312" pitchFamily="49" charset="-122"/>
                <a:cs typeface="+mn-cs"/>
              </a:endParaRPr>
            </a:p>
          </p:txBody>
        </p:sp>
        <p:pic>
          <p:nvPicPr>
            <p:cNvPr id="20536" name="Picture 29" descr="按钮-2">
              <a:extLst>
                <a:ext uri="{FF2B5EF4-FFF2-40B4-BE49-F238E27FC236}">
                  <a16:creationId xmlns:a16="http://schemas.microsoft.com/office/drawing/2014/main" id="{3041205E-260E-4F0C-9238-DD1BE3CB1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7"/>
              <a:ext cx="246" cy="1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6">
            <a:extLst>
              <a:ext uri="{FF2B5EF4-FFF2-40B4-BE49-F238E27FC236}">
                <a16:creationId xmlns:a16="http://schemas.microsoft.com/office/drawing/2014/main" id="{32E14878-5C52-470D-81F1-97DFAE41D3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2338" y="6478588"/>
            <a:ext cx="647700" cy="334962"/>
            <a:chOff x="0" y="0"/>
            <a:chExt cx="408" cy="211"/>
          </a:xfrm>
        </p:grpSpPr>
        <p:sp>
          <p:nvSpPr>
            <p:cNvPr id="20533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EDF23C5-2A47-4BE6-B2C1-AEFA17F9E7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just" defTabSz="914400" rtl="0" eaLnBrk="1" fontAlgn="t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ea typeface="楷体_GB2312" pitchFamily="49" charset="-122"/>
                <a:cs typeface="+mn-cs"/>
              </a:endParaRPr>
            </a:p>
          </p:txBody>
        </p:sp>
        <p:pic>
          <p:nvPicPr>
            <p:cNvPr id="20534" name="Picture 23" descr="按钮-1">
              <a:extLst>
                <a:ext uri="{FF2B5EF4-FFF2-40B4-BE49-F238E27FC236}">
                  <a16:creationId xmlns:a16="http://schemas.microsoft.com/office/drawing/2014/main" id="{67F6DB40-4794-4F56-8338-797FEADD1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9"/>
              <a:ext cx="272" cy="16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29">
            <a:extLst>
              <a:ext uri="{FF2B5EF4-FFF2-40B4-BE49-F238E27FC236}">
                <a16:creationId xmlns:a16="http://schemas.microsoft.com/office/drawing/2014/main" id="{AFF30FB3-C59F-44E6-A7CE-96C5868D667A}"/>
              </a:ext>
            </a:extLst>
          </p:cNvPr>
          <p:cNvGrpSpPr>
            <a:grpSpLocks/>
          </p:cNvGrpSpPr>
          <p:nvPr/>
        </p:nvGrpSpPr>
        <p:grpSpPr bwMode="auto">
          <a:xfrm>
            <a:off x="5524500" y="6478588"/>
            <a:ext cx="647700" cy="334962"/>
            <a:chOff x="0" y="0"/>
            <a:chExt cx="408" cy="211"/>
          </a:xfrm>
        </p:grpSpPr>
        <p:sp>
          <p:nvSpPr>
            <p:cNvPr id="20531" name="AutoShape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45CAD8A-F3CA-476F-A848-A0A0BF68C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just" defTabSz="914400" rtl="0" eaLnBrk="1" fontAlgn="ctr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C385A"/>
                </a:solidFill>
                <a:effectLst/>
                <a:uLnTx/>
                <a:uFillTx/>
                <a:ea typeface="楷体_GB2312" pitchFamily="49" charset="-122"/>
                <a:cs typeface="+mn-cs"/>
              </a:endParaRPr>
            </a:p>
          </p:txBody>
        </p:sp>
        <p:pic>
          <p:nvPicPr>
            <p:cNvPr id="20532" name="Picture 29" descr="按钮-2">
              <a:extLst>
                <a:ext uri="{FF2B5EF4-FFF2-40B4-BE49-F238E27FC236}">
                  <a16:creationId xmlns:a16="http://schemas.microsoft.com/office/drawing/2014/main" id="{EB884ADB-5025-4A76-AB47-04D4B82A1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7"/>
              <a:ext cx="246" cy="1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4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B92F7D4-7738-4F7C-AB1D-E974B62FD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765175"/>
            <a:ext cx="1066800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简线谱转换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95" name="Picture 49" descr="b-1">
            <a:hlinkClick r:id="rId9" action="ppaction://hlinksldjump"/>
            <a:extLst>
              <a:ext uri="{FF2B5EF4-FFF2-40B4-BE49-F238E27FC236}">
                <a16:creationId xmlns:a16="http://schemas.microsoft.com/office/drawing/2014/main" id="{41F078AE-87F3-4A17-9A22-6463C641F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9" y="6111876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50" descr="b-2">
            <a:hlinkClick r:id="rId11" action="ppaction://hlinksldjump"/>
            <a:extLst>
              <a:ext uri="{FF2B5EF4-FFF2-40B4-BE49-F238E27FC236}">
                <a16:creationId xmlns:a16="http://schemas.microsoft.com/office/drawing/2014/main" id="{68BD2DBA-87BC-4357-97FB-59D2D623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6472239"/>
            <a:ext cx="7239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33" descr="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0E1BA98-B30D-46BC-A495-4CCD9FED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639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4" descr="3">
            <a:hlinkClick r:id="rId11" action="ppaction://hlinksldjump"/>
            <a:extLst>
              <a:ext uri="{FF2B5EF4-FFF2-40B4-BE49-F238E27FC236}">
                <a16:creationId xmlns:a16="http://schemas.microsoft.com/office/drawing/2014/main" id="{2C4E2E81-4BE4-4A24-B9D2-70883D82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-25400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35" descr="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2D0C7AC-4482-4B94-8C31-EFBA9401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9" y="79376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 Box 39">
            <a:extLst>
              <a:ext uri="{FF2B5EF4-FFF2-40B4-BE49-F238E27FC236}">
                <a16:creationId xmlns:a16="http://schemas.microsoft.com/office/drawing/2014/main" id="{56A25A34-5854-4527-B5DB-6FE4DE94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485775"/>
            <a:ext cx="186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返回     主页     关闭</a:t>
            </a:r>
          </a:p>
        </p:txBody>
      </p:sp>
      <p:sp>
        <p:nvSpPr>
          <p:cNvPr id="20501" name="WordArt 41">
            <a:extLst>
              <a:ext uri="{FF2B5EF4-FFF2-40B4-BE49-F238E27FC236}">
                <a16:creationId xmlns:a16="http://schemas.microsoft.com/office/drawing/2014/main" id="{7B3D52C6-E467-4352-8F19-2F7B5522D93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016500" y="404814"/>
            <a:ext cx="2089150" cy="623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0" cap="none" spc="-720" normalizeH="0" baseline="0" noProof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effectLst>
                  <a:outerShdw sy="50000" kx="-2453608" rotWithShape="0">
                    <a:srgbClr val="FFCC99">
                      <a:alpha val="50000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四季童趣</a:t>
            </a:r>
          </a:p>
        </p:txBody>
      </p:sp>
      <p:pic>
        <p:nvPicPr>
          <p:cNvPr id="23594" name="4a《四季童趣》演唱.mp3">
            <a:hlinkClick r:id="" action="ppaction://media"/>
            <a:extLst>
              <a:ext uri="{FF2B5EF4-FFF2-40B4-BE49-F238E27FC236}">
                <a16:creationId xmlns:a16="http://schemas.microsoft.com/office/drawing/2014/main" id="{41D7D1A7-6CDE-4470-8286-7657FDA7D8C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4b《四季童趣》伴奏.mp3">
            <a:hlinkClick r:id="" action="ppaction://media"/>
            <a:extLst>
              <a:ext uri="{FF2B5EF4-FFF2-40B4-BE49-F238E27FC236}">
                <a16:creationId xmlns:a16="http://schemas.microsoft.com/office/drawing/2014/main" id="{7D408067-02B0-4203-8984-5E28351C02F4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243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45" descr="05">
            <a:extLst>
              <a:ext uri="{FF2B5EF4-FFF2-40B4-BE49-F238E27FC236}">
                <a16:creationId xmlns:a16="http://schemas.microsoft.com/office/drawing/2014/main" id="{EE5B9285-5738-4B00-958D-B393FEA7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196976"/>
            <a:ext cx="75612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B7D4311-7110-4E4F-939D-3882D959C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800" y="3141663"/>
            <a:ext cx="76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itchFamily="49" charset="-122"/>
              <a:cs typeface="+mn-cs"/>
            </a:endParaRPr>
          </a:p>
        </p:txBody>
      </p:sp>
      <p:grpSp>
        <p:nvGrpSpPr>
          <p:cNvPr id="21551" name="Group 47">
            <a:extLst>
              <a:ext uri="{FF2B5EF4-FFF2-40B4-BE49-F238E27FC236}">
                <a16:creationId xmlns:a16="http://schemas.microsoft.com/office/drawing/2014/main" id="{72AEFF10-375F-4AEC-8FB6-1D5F6F15A894}"/>
              </a:ext>
            </a:extLst>
          </p:cNvPr>
          <p:cNvGrpSpPr>
            <a:grpSpLocks/>
          </p:cNvGrpSpPr>
          <p:nvPr/>
        </p:nvGrpSpPr>
        <p:grpSpPr bwMode="auto">
          <a:xfrm>
            <a:off x="10668001" y="0"/>
            <a:ext cx="2341563" cy="6858000"/>
            <a:chOff x="5783" y="0"/>
            <a:chExt cx="1475" cy="4320"/>
          </a:xfrm>
        </p:grpSpPr>
        <p:sp>
          <p:nvSpPr>
            <p:cNvPr id="20508" name="Rectangle 31">
              <a:extLst>
                <a:ext uri="{FF2B5EF4-FFF2-40B4-BE49-F238E27FC236}">
                  <a16:creationId xmlns:a16="http://schemas.microsoft.com/office/drawing/2014/main" id="{F08F37EA-8073-4790-BB4F-DCB99EE4A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0"/>
              <a:ext cx="1066" cy="43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楷体_GB2312" pitchFamily="49" charset="-122"/>
                <a:cs typeface="+mn-cs"/>
              </a:endParaRPr>
            </a:p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楷体_GB2312" pitchFamily="49" charset="-122"/>
                <a:cs typeface="+mn-cs"/>
              </a:endParaRPr>
            </a:p>
          </p:txBody>
        </p:sp>
        <p:pic>
          <p:nvPicPr>
            <p:cNvPr id="20509" name="Picture 5" descr="唱唱">
              <a:extLst>
                <a:ext uri="{FF2B5EF4-FFF2-40B4-BE49-F238E27FC236}">
                  <a16:creationId xmlns:a16="http://schemas.microsoft.com/office/drawing/2014/main" id="{3B0B9D18-FFED-4FFE-ADFC-ACDA9AA7B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845"/>
              <a:ext cx="16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0" name="Picture 6" descr="听听">
              <a:extLst>
                <a:ext uri="{FF2B5EF4-FFF2-40B4-BE49-F238E27FC236}">
                  <a16:creationId xmlns:a16="http://schemas.microsoft.com/office/drawing/2014/main" id="{D6942272-677B-4C80-A02B-6A302DD10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128"/>
              <a:ext cx="17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1" name="Picture 7" descr="动动">
              <a:extLst>
                <a:ext uri="{FF2B5EF4-FFF2-40B4-BE49-F238E27FC236}">
                  <a16:creationId xmlns:a16="http://schemas.microsoft.com/office/drawing/2014/main" id="{932144C1-4D68-4511-BA8A-0A5533C36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1570"/>
              <a:ext cx="21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2" name="Text Box 9">
              <a:hlinkClick r:id="rId21" action="ppaction://hlinksldjump"/>
              <a:extLst>
                <a:ext uri="{FF2B5EF4-FFF2-40B4-BE49-F238E27FC236}">
                  <a16:creationId xmlns:a16="http://schemas.microsoft.com/office/drawing/2014/main" id="{FAFEAA4C-EA6A-494B-9FB1-29A66E20A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" y="527"/>
              <a:ext cx="11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楷体_GB2312" pitchFamily="49" charset="-122"/>
                  <a:cs typeface="+mn-cs"/>
                </a:rPr>
                <a:t>初升的太阳</a:t>
              </a:r>
              <a:endPara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楷体_GB2312" pitchFamily="49" charset="-122"/>
                <a:cs typeface="+mn-cs"/>
              </a:endParaRPr>
            </a:p>
          </p:txBody>
        </p:sp>
        <p:sp>
          <p:nvSpPr>
            <p:cNvPr id="20513" name="Text Box 12">
              <a:hlinkClick r:id="rId22" action="ppaction://hlinksldjump"/>
              <a:extLst>
                <a:ext uri="{FF2B5EF4-FFF2-40B4-BE49-F238E27FC236}">
                  <a16:creationId xmlns:a16="http://schemas.microsoft.com/office/drawing/2014/main" id="{FD002BD1-C407-4DB0-88D9-90407521E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" y="1253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楷体_GB2312" pitchFamily="49" charset="-122"/>
                  <a:cs typeface="+mn-cs"/>
                </a:rPr>
                <a:t>四季童趣</a:t>
              </a:r>
              <a:endPara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楷体_GB2312" pitchFamily="49" charset="-122"/>
                <a:cs typeface="+mn-cs"/>
              </a:endParaRPr>
            </a:p>
          </p:txBody>
        </p:sp>
        <p:sp>
          <p:nvSpPr>
            <p:cNvPr id="20514" name="Text Box 13">
              <a:hlinkClick r:id="rId23" action="ppaction://hlinksldjump"/>
              <a:extLst>
                <a:ext uri="{FF2B5EF4-FFF2-40B4-BE49-F238E27FC236}">
                  <a16:creationId xmlns:a16="http://schemas.microsoft.com/office/drawing/2014/main" id="{A8779E79-7F6E-4982-B3F8-E87AE4B2F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4" y="2199"/>
              <a:ext cx="8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楷体_GB2312" pitchFamily="49" charset="-122"/>
                  <a:cs typeface="+mn-cs"/>
                </a:rPr>
                <a:t>露一手</a:t>
              </a:r>
            </a:p>
          </p:txBody>
        </p:sp>
        <p:sp>
          <p:nvSpPr>
            <p:cNvPr id="20515" name="Line 15">
              <a:extLst>
                <a:ext uri="{FF2B5EF4-FFF2-40B4-BE49-F238E27FC236}">
                  <a16:creationId xmlns:a16="http://schemas.microsoft.com/office/drawing/2014/main" id="{34F69B34-0A80-4966-8521-0245BA834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2432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  <p:sp>
          <p:nvSpPr>
            <p:cNvPr id="20516" name="Line 15">
              <a:extLst>
                <a:ext uri="{FF2B5EF4-FFF2-40B4-BE49-F238E27FC236}">
                  <a16:creationId xmlns:a16="http://schemas.microsoft.com/office/drawing/2014/main" id="{851BEF42-5C66-450E-A3D3-93F0776CC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1525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  <p:sp>
          <p:nvSpPr>
            <p:cNvPr id="20517" name="Line 15">
              <a:extLst>
                <a:ext uri="{FF2B5EF4-FFF2-40B4-BE49-F238E27FC236}">
                  <a16:creationId xmlns:a16="http://schemas.microsoft.com/office/drawing/2014/main" id="{479A0493-081E-4B13-8C03-D86F0EA38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799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  <p:sp>
          <p:nvSpPr>
            <p:cNvPr id="20518" name="Text Box 9">
              <a:hlinkClick r:id="rId22" action="ppaction://hlinksldjump"/>
              <a:extLst>
                <a:ext uri="{FF2B5EF4-FFF2-40B4-BE49-F238E27FC236}">
                  <a16:creationId xmlns:a16="http://schemas.microsoft.com/office/drawing/2014/main" id="{6DD8135F-3DF7-4873-8D1A-1EA8DE72B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" y="300"/>
              <a:ext cx="11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楷体_GB2312" pitchFamily="49" charset="-122"/>
                  <a:cs typeface="+mn-cs"/>
                </a:rPr>
                <a:t>阳光年华</a:t>
              </a:r>
              <a:endPara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楷体_GB2312" pitchFamily="49" charset="-122"/>
                <a:cs typeface="+mn-cs"/>
              </a:endParaRPr>
            </a:p>
          </p:txBody>
        </p:sp>
        <p:sp>
          <p:nvSpPr>
            <p:cNvPr id="20519" name="Text Box 12">
              <a:hlinkClick r:id="" action="ppaction://noaction"/>
              <a:extLst>
                <a:ext uri="{FF2B5EF4-FFF2-40B4-BE49-F238E27FC236}">
                  <a16:creationId xmlns:a16="http://schemas.microsoft.com/office/drawing/2014/main" id="{C4CB0B76-577D-475C-8825-2C126B274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" y="1026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楷体_GB2312" pitchFamily="49" charset="-122"/>
                  <a:cs typeface="+mn-cs"/>
                </a:rPr>
                <a:t>七色光之歌</a:t>
              </a:r>
            </a:p>
          </p:txBody>
        </p:sp>
        <p:pic>
          <p:nvPicPr>
            <p:cNvPr id="20520" name="Picture 64" descr="奏奏">
              <a:extLst>
                <a:ext uri="{FF2B5EF4-FFF2-40B4-BE49-F238E27FC236}">
                  <a16:creationId xmlns:a16="http://schemas.microsoft.com/office/drawing/2014/main" id="{93287B02-2049-4721-87F8-3EC6DB1A7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" y="2523"/>
              <a:ext cx="2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Line 15">
              <a:extLst>
                <a:ext uri="{FF2B5EF4-FFF2-40B4-BE49-F238E27FC236}">
                  <a16:creationId xmlns:a16="http://schemas.microsoft.com/office/drawing/2014/main" id="{E7C678E5-2D97-45CA-8C92-FB8E415ED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2975"/>
              <a:ext cx="1002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just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_GB2312" pitchFamily="49" charset="-122"/>
                <a:cs typeface="+mn-cs"/>
              </a:endParaRPr>
            </a:p>
          </p:txBody>
        </p:sp>
        <p:sp>
          <p:nvSpPr>
            <p:cNvPr id="20522" name="Text Box 13">
              <a:hlinkClick r:id="" action="ppaction://noaction"/>
              <a:extLst>
                <a:ext uri="{FF2B5EF4-FFF2-40B4-BE49-F238E27FC236}">
                  <a16:creationId xmlns:a16="http://schemas.microsoft.com/office/drawing/2014/main" id="{78B54E95-CDEF-4D82-86A0-179C4149C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3" y="2704"/>
              <a:ext cx="8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楷体_GB2312" pitchFamily="49" charset="-122"/>
                  <a:cs typeface="+mn-cs"/>
                </a:rPr>
                <a:t>竖笛练习（八）</a:t>
              </a:r>
            </a:p>
          </p:txBody>
        </p:sp>
        <p:pic>
          <p:nvPicPr>
            <p:cNvPr id="20523" name="Picture 50" descr="音乐常识">
              <a:hlinkClick r:id="" action="ppaction://noaction"/>
              <a:extLst>
                <a:ext uri="{FF2B5EF4-FFF2-40B4-BE49-F238E27FC236}">
                  <a16:creationId xmlns:a16="http://schemas.microsoft.com/office/drawing/2014/main" id="{247CFF75-DF6D-40DE-B550-950E1D442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" y="348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4" name="Picture 52" descr="作品介绍">
              <a:hlinkClick r:id="" action="ppaction://noaction"/>
              <a:extLst>
                <a:ext uri="{FF2B5EF4-FFF2-40B4-BE49-F238E27FC236}">
                  <a16:creationId xmlns:a16="http://schemas.microsoft.com/office/drawing/2014/main" id="{52843DE0-713C-4BEF-98F4-B2686ED68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" y="3001"/>
              <a:ext cx="83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5" name="Picture 54" descr="相关资源">
              <a:hlinkClick r:id="" action="ppaction://noaction"/>
              <a:extLst>
                <a:ext uri="{FF2B5EF4-FFF2-40B4-BE49-F238E27FC236}">
                  <a16:creationId xmlns:a16="http://schemas.microsoft.com/office/drawing/2014/main" id="{F4CF02AC-2CD6-4EEF-B914-33AA2E147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" y="372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6" name="Picture 55" descr="学习建议">
              <a:hlinkClick r:id="" action="ppaction://noaction"/>
              <a:extLst>
                <a:ext uri="{FF2B5EF4-FFF2-40B4-BE49-F238E27FC236}">
                  <a16:creationId xmlns:a16="http://schemas.microsoft.com/office/drawing/2014/main" id="{82C3D2EE-DEA3-4A12-BE6B-AFE31C8F7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" y="324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7" name="Picture 56" descr="成长足迹">
              <a:hlinkClick r:id="" action="ppaction://noaction"/>
              <a:extLst>
                <a:ext uri="{FF2B5EF4-FFF2-40B4-BE49-F238E27FC236}">
                  <a16:creationId xmlns:a16="http://schemas.microsoft.com/office/drawing/2014/main" id="{F620F1FE-85D6-4697-836B-F83EBE673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" y="3954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8" name="Rectangle 68">
              <a:hlinkClick r:id="" action="ppaction://noaction"/>
              <a:extLst>
                <a:ext uri="{FF2B5EF4-FFF2-40B4-BE49-F238E27FC236}">
                  <a16:creationId xmlns:a16="http://schemas.microsoft.com/office/drawing/2014/main" id="{C04B5B1C-EBDE-46F8-BCA0-708BDB6C0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1661"/>
              <a:ext cx="6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楷体_GB2312" pitchFamily="49" charset="-122"/>
                  <a:cs typeface="+mn-cs"/>
                </a:rPr>
                <a:t>我的编创</a:t>
              </a:r>
            </a:p>
          </p:txBody>
        </p:sp>
        <p:sp>
          <p:nvSpPr>
            <p:cNvPr id="20529" name="Rectangle 69">
              <a:hlinkClick r:id="" action="ppaction://noaction"/>
              <a:extLst>
                <a:ext uri="{FF2B5EF4-FFF2-40B4-BE49-F238E27FC236}">
                  <a16:creationId xmlns:a16="http://schemas.microsoft.com/office/drawing/2014/main" id="{64E99EB6-39BF-4A56-9BFA-243679EF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1851"/>
              <a:ext cx="5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楷体_GB2312" pitchFamily="49" charset="-122"/>
                  <a:cs typeface="+mn-cs"/>
                </a:rPr>
                <a:t>集体舞</a:t>
              </a:r>
            </a:p>
          </p:txBody>
        </p:sp>
        <p:sp>
          <p:nvSpPr>
            <p:cNvPr id="20530" name="Rectangle 70">
              <a:hlinkClick r:id="" action="ppaction://noaction"/>
              <a:extLst>
                <a:ext uri="{FF2B5EF4-FFF2-40B4-BE49-F238E27FC236}">
                  <a16:creationId xmlns:a16="http://schemas.microsoft.com/office/drawing/2014/main" id="{C4DEE9C1-4034-424E-81A7-F60D85E60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9" y="2024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楷体_GB2312" pitchFamily="49" charset="-122"/>
                  <a:cs typeface="+mn-cs"/>
                </a:rPr>
                <a:t>我的评述</a:t>
              </a:r>
              <a:endPara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4126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A69779D-7719-4D09-881E-4A6C67CD8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3141663"/>
            <a:ext cx="71438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97031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4"/>
                </p:tgtEl>
              </p:cMediaNode>
            </p:audio>
            <p:audio>
              <p:cMediaNode vol="100000"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5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 nodeType="clickPar">
                      <p:stCondLst>
                        <p:cond delay="0"/>
                      </p:stCondLst>
                      <p:childTnLst>
                        <p:par>
                          <p:cTn id="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235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235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3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23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2 -3.01874E-6 L -0.18888 -3.0187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7 -3.01874E-6 L 0.05903 -3.0187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</p:childTnLst>
        </p:cTn>
      </p:par>
    </p:tnLst>
    <p:bldLst>
      <p:bldP spid="4126" grpId="0" animBg="1" autoUpdateAnimBg="0"/>
      <p:bldP spid="4126" grpId="1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extLst>
              <a:ext uri="{FF2B5EF4-FFF2-40B4-BE49-F238E27FC236}">
                <a16:creationId xmlns:a16="http://schemas.microsoft.com/office/drawing/2014/main" id="{8692ED0B-6991-4616-90E4-E7AC2282D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908050"/>
            <a:ext cx="8064500" cy="5473700"/>
          </a:xfrm>
          <a:prstGeom prst="flowChartAlternateProcess">
            <a:avLst/>
          </a:prstGeom>
          <a:solidFill>
            <a:schemeClr val="bg1">
              <a:alpha val="70195"/>
            </a:schemeClr>
          </a:solidFill>
          <a:ln w="3175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9933FF"/>
              </a:solidFill>
            </a:endParaRPr>
          </a:p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9933FF"/>
              </a:solidFill>
            </a:endParaRPr>
          </a:p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9933FF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85C270FD-E213-4180-BB09-DF77780E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166814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9900CC"/>
                </a:solidFill>
                <a:latin typeface="Arial" panose="020B0604020202020204" pitchFamily="34" charset="0"/>
              </a:rPr>
              <a:t>       歌曲中有许多连音线，你能找出来并唱准它们所连的音吗？</a:t>
            </a:r>
          </a:p>
        </p:txBody>
      </p:sp>
      <p:sp>
        <p:nvSpPr>
          <p:cNvPr id="31748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D530EFE-8587-4F3E-B2B7-727DEB48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460375"/>
            <a:ext cx="1066800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简线谱转换</a:t>
            </a: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49" name="Picture 33" descr="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ABA93AE-9228-46C0-BF82-5B1F0C81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639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4" descr="3">
            <a:hlinkClick r:id="rId7" action="ppaction://hlinksldjump"/>
            <a:extLst>
              <a:ext uri="{FF2B5EF4-FFF2-40B4-BE49-F238E27FC236}">
                <a16:creationId xmlns:a16="http://schemas.microsoft.com/office/drawing/2014/main" id="{2DDF1F79-607D-4D2D-98C4-C5A71EFD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-25400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5" descr="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966D466-DA22-4D92-A2DC-6195EED69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9" y="79376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39">
            <a:extLst>
              <a:ext uri="{FF2B5EF4-FFF2-40B4-BE49-F238E27FC236}">
                <a16:creationId xmlns:a16="http://schemas.microsoft.com/office/drawing/2014/main" id="{6F5107BE-25E9-476A-9E7A-3AC49AC3B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485775"/>
            <a:ext cx="186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     主页     关闭</a:t>
            </a: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B050925E-1870-42BC-A286-D7B4A77B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3092450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0000"/>
                </a:solidFill>
              </a:rPr>
              <a:t>延音线</a:t>
            </a: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088713D7-73EB-4B83-BE2F-C984690E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4316413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9999"/>
                </a:solidFill>
              </a:rPr>
              <a:t>圆滑线</a:t>
            </a:r>
          </a:p>
        </p:txBody>
      </p:sp>
      <p:sp>
        <p:nvSpPr>
          <p:cNvPr id="31755" name="Text Box 24">
            <a:extLst>
              <a:ext uri="{FF2B5EF4-FFF2-40B4-BE49-F238E27FC236}">
                <a16:creationId xmlns:a16="http://schemas.microsoft.com/office/drawing/2014/main" id="{622E3AB1-0334-4ACF-ACD9-7F12037BB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2276476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800" b="1">
                <a:solidFill>
                  <a:srgbClr val="9900CC"/>
                </a:solidFill>
              </a:rPr>
              <a:t>连音线分类：</a:t>
            </a:r>
          </a:p>
        </p:txBody>
      </p:sp>
      <p:pic>
        <p:nvPicPr>
          <p:cNvPr id="32794" name="4a《四季童趣》演唱.mp3">
            <a:hlinkClick r:id="" action="ppaction://media"/>
            <a:extLst>
              <a:ext uri="{FF2B5EF4-FFF2-40B4-BE49-F238E27FC236}">
                <a16:creationId xmlns:a16="http://schemas.microsoft.com/office/drawing/2014/main" id="{E0E8F829-FC21-41C6-919F-55D82784DA5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94995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4">
            <a:extLst>
              <a:ext uri="{FF2B5EF4-FFF2-40B4-BE49-F238E27FC236}">
                <a16:creationId xmlns:a16="http://schemas.microsoft.com/office/drawing/2014/main" id="{6E7B2588-F411-4C36-8A32-207EA0EC66A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88164" y="2270126"/>
            <a:ext cx="827087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800" b="1">
                <a:solidFill>
                  <a:srgbClr val="009999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1800" b="1">
                <a:solidFill>
                  <a:srgbClr val="9900CC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1800" b="1">
              <a:solidFill>
                <a:srgbClr val="99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A4D269B6-13EB-4FAA-902D-CC4DFD97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276476"/>
            <a:ext cx="44450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endParaRPr lang="zh-CN" altLang="en-US" sz="1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B0F5AB4C-23E2-496B-832A-956691422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276476"/>
            <a:ext cx="1220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800" b="1">
                <a:solidFill>
                  <a:srgbClr val="009999"/>
                </a:solidFill>
              </a:rPr>
              <a:t>圆滑线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F5BD2D06-9180-4C7D-82D6-F81B0FAA7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2276476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800" b="1">
                <a:solidFill>
                  <a:srgbClr val="FF0000"/>
                </a:solidFill>
              </a:rPr>
              <a:t>延音线</a:t>
            </a:r>
          </a:p>
        </p:txBody>
      </p:sp>
      <p:pic>
        <p:nvPicPr>
          <p:cNvPr id="6" name="4b《四季童趣》伴奏.mp3">
            <a:hlinkClick r:id="" action="ppaction://media"/>
            <a:extLst>
              <a:ext uri="{FF2B5EF4-FFF2-40B4-BE49-F238E27FC236}">
                <a16:creationId xmlns:a16="http://schemas.microsoft.com/office/drawing/2014/main" id="{6C921641-6EC4-4D7D-A9AE-E0E00A149952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5734050"/>
            <a:ext cx="6238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62" name="Group 10">
            <a:extLst>
              <a:ext uri="{FF2B5EF4-FFF2-40B4-BE49-F238E27FC236}">
                <a16:creationId xmlns:a16="http://schemas.microsoft.com/office/drawing/2014/main" id="{84E7000A-510B-4896-B6C5-469D2EDF7480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5635625"/>
            <a:ext cx="287338" cy="215900"/>
            <a:chOff x="0" y="0"/>
            <a:chExt cx="181" cy="136"/>
          </a:xfrm>
        </p:grpSpPr>
        <p:sp>
          <p:nvSpPr>
            <p:cNvPr id="31817" name="Line 8">
              <a:extLst>
                <a:ext uri="{FF2B5EF4-FFF2-40B4-BE49-F238E27FC236}">
                  <a16:creationId xmlns:a16="http://schemas.microsoft.com/office/drawing/2014/main" id="{5111F48E-B9E6-4836-8D8E-292A1F244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31818" name="Line 9">
              <a:extLst>
                <a:ext uri="{FF2B5EF4-FFF2-40B4-BE49-F238E27FC236}">
                  <a16:creationId xmlns:a16="http://schemas.microsoft.com/office/drawing/2014/main" id="{46FC7832-D66C-4640-8BF1-BB2B55518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31763" name="Group 16">
            <a:extLst>
              <a:ext uri="{FF2B5EF4-FFF2-40B4-BE49-F238E27FC236}">
                <a16:creationId xmlns:a16="http://schemas.microsoft.com/office/drawing/2014/main" id="{4EBC67C0-043C-4B91-897A-CF16499C3EC4}"/>
              </a:ext>
            </a:extLst>
          </p:cNvPr>
          <p:cNvGrpSpPr>
            <a:grpSpLocks/>
          </p:cNvGrpSpPr>
          <p:nvPr/>
        </p:nvGrpSpPr>
        <p:grpSpPr bwMode="auto">
          <a:xfrm>
            <a:off x="4941889" y="5637213"/>
            <a:ext cx="287337" cy="215900"/>
            <a:chOff x="0" y="0"/>
            <a:chExt cx="181" cy="136"/>
          </a:xfrm>
        </p:grpSpPr>
        <p:sp>
          <p:nvSpPr>
            <p:cNvPr id="31815" name="Line 8">
              <a:extLst>
                <a:ext uri="{FF2B5EF4-FFF2-40B4-BE49-F238E27FC236}">
                  <a16:creationId xmlns:a16="http://schemas.microsoft.com/office/drawing/2014/main" id="{F4DA5E08-2C86-4D15-829B-B0A3364C6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31816" name="Line 9">
              <a:extLst>
                <a:ext uri="{FF2B5EF4-FFF2-40B4-BE49-F238E27FC236}">
                  <a16:creationId xmlns:a16="http://schemas.microsoft.com/office/drawing/2014/main" id="{25F4C5CF-A323-4DD7-A280-0C4D24E43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31764" name="Text Box 5">
            <a:extLst>
              <a:ext uri="{FF2B5EF4-FFF2-40B4-BE49-F238E27FC236}">
                <a16:creationId xmlns:a16="http://schemas.microsoft.com/office/drawing/2014/main" id="{92A387B5-FE01-462E-8657-27E61B5A0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9" y="5494338"/>
            <a:ext cx="973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990099"/>
                </a:solidFill>
                <a:latin typeface="Times New Roman" panose="02020603050405020304" pitchFamily="18" charset="0"/>
              </a:rPr>
              <a:t>范唱</a:t>
            </a:r>
          </a:p>
        </p:txBody>
      </p:sp>
      <p:sp>
        <p:nvSpPr>
          <p:cNvPr id="31765" name="Text Box 5">
            <a:extLst>
              <a:ext uri="{FF2B5EF4-FFF2-40B4-BE49-F238E27FC236}">
                <a16:creationId xmlns:a16="http://schemas.microsoft.com/office/drawing/2014/main" id="{9D5366E4-E40C-43AD-AE9E-ABE051B48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5492750"/>
            <a:ext cx="97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990099"/>
                </a:solidFill>
                <a:latin typeface="Times New Roman" panose="02020603050405020304" pitchFamily="18" charset="0"/>
              </a:rPr>
              <a:t>伴奏</a:t>
            </a:r>
          </a:p>
        </p:txBody>
      </p:sp>
      <p:grpSp>
        <p:nvGrpSpPr>
          <p:cNvPr id="31766" name="Group 38">
            <a:extLst>
              <a:ext uri="{FF2B5EF4-FFF2-40B4-BE49-F238E27FC236}">
                <a16:creationId xmlns:a16="http://schemas.microsoft.com/office/drawing/2014/main" id="{D4063D10-131C-4733-B5E9-0362759E11B5}"/>
              </a:ext>
            </a:extLst>
          </p:cNvPr>
          <p:cNvGrpSpPr>
            <a:grpSpLocks/>
          </p:cNvGrpSpPr>
          <p:nvPr/>
        </p:nvGrpSpPr>
        <p:grpSpPr bwMode="auto">
          <a:xfrm>
            <a:off x="5589589" y="5637213"/>
            <a:ext cx="287337" cy="215900"/>
            <a:chOff x="0" y="0"/>
            <a:chExt cx="181" cy="136"/>
          </a:xfrm>
        </p:grpSpPr>
        <p:sp>
          <p:nvSpPr>
            <p:cNvPr id="31813" name="Line 14">
              <a:extLst>
                <a:ext uri="{FF2B5EF4-FFF2-40B4-BE49-F238E27FC236}">
                  <a16:creationId xmlns:a16="http://schemas.microsoft.com/office/drawing/2014/main" id="{BEFE6DCB-A201-4135-9728-45054E5A2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31814" name="Line 15">
              <a:extLst>
                <a:ext uri="{FF2B5EF4-FFF2-40B4-BE49-F238E27FC236}">
                  <a16:creationId xmlns:a16="http://schemas.microsoft.com/office/drawing/2014/main" id="{18AB66D3-7AF8-4F83-B00E-64D8ABC7E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31767" name="Group 38">
            <a:extLst>
              <a:ext uri="{FF2B5EF4-FFF2-40B4-BE49-F238E27FC236}">
                <a16:creationId xmlns:a16="http://schemas.microsoft.com/office/drawing/2014/main" id="{1911C89D-43B8-4D16-9E31-409410229BA4}"/>
              </a:ext>
            </a:extLst>
          </p:cNvPr>
          <p:cNvGrpSpPr>
            <a:grpSpLocks/>
          </p:cNvGrpSpPr>
          <p:nvPr/>
        </p:nvGrpSpPr>
        <p:grpSpPr bwMode="auto">
          <a:xfrm>
            <a:off x="7248525" y="5635625"/>
            <a:ext cx="287338" cy="215900"/>
            <a:chOff x="0" y="0"/>
            <a:chExt cx="181" cy="136"/>
          </a:xfrm>
        </p:grpSpPr>
        <p:sp>
          <p:nvSpPr>
            <p:cNvPr id="31811" name="Line 14">
              <a:extLst>
                <a:ext uri="{FF2B5EF4-FFF2-40B4-BE49-F238E27FC236}">
                  <a16:creationId xmlns:a16="http://schemas.microsoft.com/office/drawing/2014/main" id="{81970C74-EBDA-458E-BA5B-760D6398C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31812" name="Line 15">
              <a:extLst>
                <a:ext uri="{FF2B5EF4-FFF2-40B4-BE49-F238E27FC236}">
                  <a16:creationId xmlns:a16="http://schemas.microsoft.com/office/drawing/2014/main" id="{6294266C-470D-4F53-B47C-11E5BDFF7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32782" name="Group 18">
            <a:extLst>
              <a:ext uri="{FF2B5EF4-FFF2-40B4-BE49-F238E27FC236}">
                <a16:creationId xmlns:a16="http://schemas.microsoft.com/office/drawing/2014/main" id="{C72FB083-6936-4AC4-848A-D58F06910E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91063" y="5805488"/>
            <a:ext cx="647700" cy="334962"/>
            <a:chOff x="0" y="0"/>
            <a:chExt cx="408" cy="211"/>
          </a:xfrm>
        </p:grpSpPr>
        <p:sp>
          <p:nvSpPr>
            <p:cNvPr id="31809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CA37861-12A2-417B-BBCC-CBB8CE72BE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t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66699"/>
                </a:solidFill>
              </a:endParaRPr>
            </a:p>
          </p:txBody>
        </p:sp>
        <p:pic>
          <p:nvPicPr>
            <p:cNvPr id="31810" name="Picture 23" descr="按钮-1">
              <a:extLst>
                <a:ext uri="{FF2B5EF4-FFF2-40B4-BE49-F238E27FC236}">
                  <a16:creationId xmlns:a16="http://schemas.microsoft.com/office/drawing/2014/main" id="{5DDE982D-D8D4-430D-B963-EAC3C5C7E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9"/>
              <a:ext cx="272" cy="16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83" name="Group 21">
            <a:extLst>
              <a:ext uri="{FF2B5EF4-FFF2-40B4-BE49-F238E27FC236}">
                <a16:creationId xmlns:a16="http://schemas.microsoft.com/office/drawing/2014/main" id="{D232C6CD-695C-41CA-9554-E53DE0616841}"/>
              </a:ext>
            </a:extLst>
          </p:cNvPr>
          <p:cNvGrpSpPr>
            <a:grpSpLocks/>
          </p:cNvGrpSpPr>
          <p:nvPr/>
        </p:nvGrpSpPr>
        <p:grpSpPr bwMode="auto">
          <a:xfrm>
            <a:off x="5483225" y="5805488"/>
            <a:ext cx="647700" cy="334962"/>
            <a:chOff x="0" y="0"/>
            <a:chExt cx="408" cy="211"/>
          </a:xfrm>
        </p:grpSpPr>
        <p:sp>
          <p:nvSpPr>
            <p:cNvPr id="31807" name="AutoShape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6CF3C71-69F2-4FA7-833B-AAB9C9256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31808" name="Picture 29" descr="按钮-2">
              <a:extLst>
                <a:ext uri="{FF2B5EF4-FFF2-40B4-BE49-F238E27FC236}">
                  <a16:creationId xmlns:a16="http://schemas.microsoft.com/office/drawing/2014/main" id="{8B1CB172-E3A9-4996-B38F-102BE03E1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7"/>
              <a:ext cx="246" cy="1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25">
            <a:extLst>
              <a:ext uri="{FF2B5EF4-FFF2-40B4-BE49-F238E27FC236}">
                <a16:creationId xmlns:a16="http://schemas.microsoft.com/office/drawing/2014/main" id="{810E3AC2-E20F-4310-87E7-1A50716BD9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6825" y="5805488"/>
            <a:ext cx="647700" cy="334962"/>
            <a:chOff x="0" y="0"/>
            <a:chExt cx="408" cy="211"/>
          </a:xfrm>
        </p:grpSpPr>
        <p:sp>
          <p:nvSpPr>
            <p:cNvPr id="31805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48A56EF-21B6-48FE-A997-74D5210095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t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66699"/>
                </a:solidFill>
              </a:endParaRPr>
            </a:p>
          </p:txBody>
        </p:sp>
        <p:pic>
          <p:nvPicPr>
            <p:cNvPr id="31806" name="Picture 23" descr="按钮-1">
              <a:extLst>
                <a:ext uri="{FF2B5EF4-FFF2-40B4-BE49-F238E27FC236}">
                  <a16:creationId xmlns:a16="http://schemas.microsoft.com/office/drawing/2014/main" id="{8CD71D58-9734-437D-A4C3-F3CE7290F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9"/>
              <a:ext cx="272" cy="16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8">
            <a:extLst>
              <a:ext uri="{FF2B5EF4-FFF2-40B4-BE49-F238E27FC236}">
                <a16:creationId xmlns:a16="http://schemas.microsoft.com/office/drawing/2014/main" id="{64FC2B8A-5429-4B9D-A6F9-DDF7B21E26B2}"/>
              </a:ext>
            </a:extLst>
          </p:cNvPr>
          <p:cNvGrpSpPr>
            <a:grpSpLocks/>
          </p:cNvGrpSpPr>
          <p:nvPr/>
        </p:nvGrpSpPr>
        <p:grpSpPr bwMode="auto">
          <a:xfrm>
            <a:off x="7138988" y="5805488"/>
            <a:ext cx="647700" cy="334962"/>
            <a:chOff x="0" y="0"/>
            <a:chExt cx="408" cy="211"/>
          </a:xfrm>
        </p:grpSpPr>
        <p:sp>
          <p:nvSpPr>
            <p:cNvPr id="31803" name="AutoShape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C06AF2A-2F90-4F5E-89C5-E32BF3F76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31804" name="Picture 29" descr="按钮-2">
              <a:extLst>
                <a:ext uri="{FF2B5EF4-FFF2-40B4-BE49-F238E27FC236}">
                  <a16:creationId xmlns:a16="http://schemas.microsoft.com/office/drawing/2014/main" id="{F26E493D-E914-4551-8B9E-A7A62E61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7"/>
              <a:ext cx="246" cy="1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72" name="Picture 53">
            <a:extLst>
              <a:ext uri="{FF2B5EF4-FFF2-40B4-BE49-F238E27FC236}">
                <a16:creationId xmlns:a16="http://schemas.microsoft.com/office/drawing/2014/main" id="{6B1E3A02-0817-431F-B11F-391C64D4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60350"/>
            <a:ext cx="1582738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1773" name="Oval 3">
            <a:hlinkClick r:id="rId15" action="ppaction://hlinksldjump"/>
            <a:extLst>
              <a:ext uri="{FF2B5EF4-FFF2-40B4-BE49-F238E27FC236}">
                <a16:creationId xmlns:a16="http://schemas.microsoft.com/office/drawing/2014/main" id="{52FA2D7A-2DA8-4D34-AEC9-34B240A92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188913"/>
            <a:ext cx="576262" cy="576262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3399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1774" name="Oval 3">
            <a:hlinkClick r:id="rId16" action="ppaction://hlinksldjump"/>
            <a:extLst>
              <a:ext uri="{FF2B5EF4-FFF2-40B4-BE49-F238E27FC236}">
                <a16:creationId xmlns:a16="http://schemas.microsoft.com/office/drawing/2014/main" id="{222CA084-8433-4045-BE39-BA9020156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333375"/>
            <a:ext cx="431800" cy="4318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3399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31775" name="Picture 59" descr="09-1">
            <a:extLst>
              <a:ext uri="{FF2B5EF4-FFF2-40B4-BE49-F238E27FC236}">
                <a16:creationId xmlns:a16="http://schemas.microsoft.com/office/drawing/2014/main" id="{D90A1424-D23D-46EC-AE25-76A40C5D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222750"/>
            <a:ext cx="59055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6" name="Picture 60" descr="09">
            <a:extLst>
              <a:ext uri="{FF2B5EF4-FFF2-40B4-BE49-F238E27FC236}">
                <a16:creationId xmlns:a16="http://schemas.microsoft.com/office/drawing/2014/main" id="{7AE9F16A-9A96-4487-B3E2-42AE993E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852739"/>
            <a:ext cx="60483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3C425E9-31E7-42E8-8754-67CBBFF2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800" y="3141663"/>
            <a:ext cx="76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  <p:grpSp>
        <p:nvGrpSpPr>
          <p:cNvPr id="33854" name="Group 62">
            <a:extLst>
              <a:ext uri="{FF2B5EF4-FFF2-40B4-BE49-F238E27FC236}">
                <a16:creationId xmlns:a16="http://schemas.microsoft.com/office/drawing/2014/main" id="{18AF895C-5A7F-40B6-B6F0-D4343F8B22D5}"/>
              </a:ext>
            </a:extLst>
          </p:cNvPr>
          <p:cNvGrpSpPr>
            <a:grpSpLocks/>
          </p:cNvGrpSpPr>
          <p:nvPr/>
        </p:nvGrpSpPr>
        <p:grpSpPr bwMode="auto">
          <a:xfrm>
            <a:off x="10668001" y="0"/>
            <a:ext cx="2341563" cy="6858000"/>
            <a:chOff x="5783" y="0"/>
            <a:chExt cx="1475" cy="4320"/>
          </a:xfrm>
        </p:grpSpPr>
        <p:sp>
          <p:nvSpPr>
            <p:cNvPr id="31780" name="Rectangle 31">
              <a:extLst>
                <a:ext uri="{FF2B5EF4-FFF2-40B4-BE49-F238E27FC236}">
                  <a16:creationId xmlns:a16="http://schemas.microsoft.com/office/drawing/2014/main" id="{183ADB74-9306-4FA0-A0B6-5571D829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0"/>
              <a:ext cx="1066" cy="43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spcBef>
                  <a:spcPct val="5000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FFFFFF"/>
                </a:solidFill>
              </a:endParaRPr>
            </a:p>
            <a:p>
              <a:pPr algn="just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000" b="1">
                <a:solidFill>
                  <a:srgbClr val="FFFFFF"/>
                </a:solidFill>
              </a:endParaRPr>
            </a:p>
          </p:txBody>
        </p:sp>
        <p:pic>
          <p:nvPicPr>
            <p:cNvPr id="31781" name="Picture 5" descr="唱唱">
              <a:extLst>
                <a:ext uri="{FF2B5EF4-FFF2-40B4-BE49-F238E27FC236}">
                  <a16:creationId xmlns:a16="http://schemas.microsoft.com/office/drawing/2014/main" id="{15D98050-D615-441A-A981-D848A3C48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845"/>
              <a:ext cx="16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2" name="Picture 6" descr="听听">
              <a:extLst>
                <a:ext uri="{FF2B5EF4-FFF2-40B4-BE49-F238E27FC236}">
                  <a16:creationId xmlns:a16="http://schemas.microsoft.com/office/drawing/2014/main" id="{D6D1905D-AF1C-4A12-A733-10729ACE0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128"/>
              <a:ext cx="17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3" name="Picture 7" descr="动动">
              <a:extLst>
                <a:ext uri="{FF2B5EF4-FFF2-40B4-BE49-F238E27FC236}">
                  <a16:creationId xmlns:a16="http://schemas.microsoft.com/office/drawing/2014/main" id="{46B38BFF-A3E4-4204-BE94-2B97D8DE7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1570"/>
              <a:ext cx="21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84" name="Text Box 9">
              <a:hlinkClick r:id="rId22" action="ppaction://hlinksldjump"/>
              <a:extLst>
                <a:ext uri="{FF2B5EF4-FFF2-40B4-BE49-F238E27FC236}">
                  <a16:creationId xmlns:a16="http://schemas.microsoft.com/office/drawing/2014/main" id="{932A089B-D973-433A-A335-C9B183DEE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" y="527"/>
              <a:ext cx="11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初升的太阳</a:t>
              </a:r>
              <a:endParaRPr lang="en-US" altLang="zh-CN" sz="1000" b="1">
                <a:solidFill>
                  <a:srgbClr val="FFFFFF"/>
                </a:solidFill>
              </a:endParaRPr>
            </a:p>
          </p:txBody>
        </p:sp>
        <p:sp>
          <p:nvSpPr>
            <p:cNvPr id="31785" name="Text Box 12">
              <a:hlinkClick r:id="rId16" action="ppaction://hlinksldjump"/>
              <a:extLst>
                <a:ext uri="{FF2B5EF4-FFF2-40B4-BE49-F238E27FC236}">
                  <a16:creationId xmlns:a16="http://schemas.microsoft.com/office/drawing/2014/main" id="{520A0257-55E6-44CB-95E0-9132FC450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" y="1253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四季童趣</a:t>
              </a:r>
              <a:endParaRPr lang="en-US" altLang="zh-CN" sz="1200" b="1">
                <a:solidFill>
                  <a:srgbClr val="FFFFFF"/>
                </a:solidFill>
              </a:endParaRPr>
            </a:p>
          </p:txBody>
        </p:sp>
        <p:sp>
          <p:nvSpPr>
            <p:cNvPr id="31786" name="Text Box 13">
              <a:hlinkClick r:id="rId15" action="ppaction://hlinksldjump"/>
              <a:extLst>
                <a:ext uri="{FF2B5EF4-FFF2-40B4-BE49-F238E27FC236}">
                  <a16:creationId xmlns:a16="http://schemas.microsoft.com/office/drawing/2014/main" id="{F3B8B521-6BAB-4871-AF3D-4633B5375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4" y="2199"/>
              <a:ext cx="8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露一手</a:t>
              </a:r>
            </a:p>
          </p:txBody>
        </p:sp>
        <p:sp>
          <p:nvSpPr>
            <p:cNvPr id="31787" name="Line 15">
              <a:extLst>
                <a:ext uri="{FF2B5EF4-FFF2-40B4-BE49-F238E27FC236}">
                  <a16:creationId xmlns:a16="http://schemas.microsoft.com/office/drawing/2014/main" id="{7E4DB222-D64D-4F88-864F-DF570E4F3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2432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31788" name="Line 15">
              <a:extLst>
                <a:ext uri="{FF2B5EF4-FFF2-40B4-BE49-F238E27FC236}">
                  <a16:creationId xmlns:a16="http://schemas.microsoft.com/office/drawing/2014/main" id="{F6BBB450-30AB-40C4-B87C-F1F101BD7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1525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31789" name="Line 15">
              <a:extLst>
                <a:ext uri="{FF2B5EF4-FFF2-40B4-BE49-F238E27FC236}">
                  <a16:creationId xmlns:a16="http://schemas.microsoft.com/office/drawing/2014/main" id="{ED2FDAFC-3314-4926-AE82-C44A8D4A2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799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31790" name="Text Box 9">
              <a:hlinkClick r:id="rId16" action="ppaction://hlinksldjump"/>
              <a:extLst>
                <a:ext uri="{FF2B5EF4-FFF2-40B4-BE49-F238E27FC236}">
                  <a16:creationId xmlns:a16="http://schemas.microsoft.com/office/drawing/2014/main" id="{2E03171D-3971-41FB-97BC-91750E1CD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" y="300"/>
              <a:ext cx="11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阳光年华</a:t>
              </a:r>
              <a:endParaRPr lang="en-US" altLang="zh-CN" sz="1000" b="1">
                <a:solidFill>
                  <a:srgbClr val="FFFFFF"/>
                </a:solidFill>
              </a:endParaRPr>
            </a:p>
          </p:txBody>
        </p:sp>
        <p:sp>
          <p:nvSpPr>
            <p:cNvPr id="31791" name="Text Box 12">
              <a:hlinkClick r:id="" action="ppaction://noaction"/>
              <a:extLst>
                <a:ext uri="{FF2B5EF4-FFF2-40B4-BE49-F238E27FC236}">
                  <a16:creationId xmlns:a16="http://schemas.microsoft.com/office/drawing/2014/main" id="{9A357B15-B2F1-47A9-9185-7F264BAF2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" y="1026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七色光之歌</a:t>
              </a:r>
            </a:p>
          </p:txBody>
        </p:sp>
        <p:pic>
          <p:nvPicPr>
            <p:cNvPr id="31792" name="Picture 64" descr="奏奏">
              <a:extLst>
                <a:ext uri="{FF2B5EF4-FFF2-40B4-BE49-F238E27FC236}">
                  <a16:creationId xmlns:a16="http://schemas.microsoft.com/office/drawing/2014/main" id="{6CA3132B-2AF6-4104-A43A-423351EFD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" y="2523"/>
              <a:ext cx="2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3" name="Line 15">
              <a:extLst>
                <a:ext uri="{FF2B5EF4-FFF2-40B4-BE49-F238E27FC236}">
                  <a16:creationId xmlns:a16="http://schemas.microsoft.com/office/drawing/2014/main" id="{0D261961-3A33-4022-8157-E237E6D57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2975"/>
              <a:ext cx="1002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31794" name="Text Box 13">
              <a:hlinkClick r:id="" action="ppaction://noaction"/>
              <a:extLst>
                <a:ext uri="{FF2B5EF4-FFF2-40B4-BE49-F238E27FC236}">
                  <a16:creationId xmlns:a16="http://schemas.microsoft.com/office/drawing/2014/main" id="{0190B59B-DE31-4DBE-8FEE-D0DCB7F6F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3" y="2704"/>
              <a:ext cx="8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竖笛练习（八）</a:t>
              </a:r>
            </a:p>
          </p:txBody>
        </p:sp>
        <p:pic>
          <p:nvPicPr>
            <p:cNvPr id="31795" name="Picture 50" descr="音乐常识">
              <a:hlinkClick r:id="" action="ppaction://noaction"/>
              <a:extLst>
                <a:ext uri="{FF2B5EF4-FFF2-40B4-BE49-F238E27FC236}">
                  <a16:creationId xmlns:a16="http://schemas.microsoft.com/office/drawing/2014/main" id="{7644C89B-42C9-4242-A4E1-36D2C6A88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" y="348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52" descr="作品介绍">
              <a:hlinkClick r:id="" action="ppaction://noaction"/>
              <a:extLst>
                <a:ext uri="{FF2B5EF4-FFF2-40B4-BE49-F238E27FC236}">
                  <a16:creationId xmlns:a16="http://schemas.microsoft.com/office/drawing/2014/main" id="{5BD79F54-B44B-4414-8D2A-8B7ADF574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" y="3001"/>
              <a:ext cx="83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7" name="Picture 54" descr="相关资源">
              <a:hlinkClick r:id="" action="ppaction://noaction"/>
              <a:extLst>
                <a:ext uri="{FF2B5EF4-FFF2-40B4-BE49-F238E27FC236}">
                  <a16:creationId xmlns:a16="http://schemas.microsoft.com/office/drawing/2014/main" id="{E317BF45-7E99-468E-8DFE-BBF1CDED9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" y="372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55" descr="学习建议">
              <a:hlinkClick r:id="" action="ppaction://noaction"/>
              <a:extLst>
                <a:ext uri="{FF2B5EF4-FFF2-40B4-BE49-F238E27FC236}">
                  <a16:creationId xmlns:a16="http://schemas.microsoft.com/office/drawing/2014/main" id="{ED4A9508-F54F-40B8-B340-1ED7050F3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" y="324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9" name="Picture 56" descr="成长足迹">
              <a:hlinkClick r:id="" action="ppaction://noaction"/>
              <a:extLst>
                <a:ext uri="{FF2B5EF4-FFF2-40B4-BE49-F238E27FC236}">
                  <a16:creationId xmlns:a16="http://schemas.microsoft.com/office/drawing/2014/main" id="{E905F5F9-9191-4EC9-93FA-2FF8389A9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" y="3954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00" name="Rectangle 83">
              <a:hlinkClick r:id="" action="ppaction://noaction"/>
              <a:extLst>
                <a:ext uri="{FF2B5EF4-FFF2-40B4-BE49-F238E27FC236}">
                  <a16:creationId xmlns:a16="http://schemas.microsoft.com/office/drawing/2014/main" id="{6FC22EB1-3BA2-4200-A378-B2DA2EB7E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1661"/>
              <a:ext cx="6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我的编创</a:t>
              </a:r>
            </a:p>
          </p:txBody>
        </p:sp>
        <p:sp>
          <p:nvSpPr>
            <p:cNvPr id="31801" name="Rectangle 84">
              <a:hlinkClick r:id="" action="ppaction://noaction"/>
              <a:extLst>
                <a:ext uri="{FF2B5EF4-FFF2-40B4-BE49-F238E27FC236}">
                  <a16:creationId xmlns:a16="http://schemas.microsoft.com/office/drawing/2014/main" id="{F695A9E8-F806-4B66-A603-5648EFD26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1851"/>
              <a:ext cx="5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集体舞</a:t>
              </a:r>
            </a:p>
          </p:txBody>
        </p:sp>
        <p:sp>
          <p:nvSpPr>
            <p:cNvPr id="31802" name="Rectangle 85">
              <a:hlinkClick r:id="" action="ppaction://noaction"/>
              <a:extLst>
                <a:ext uri="{FF2B5EF4-FFF2-40B4-BE49-F238E27FC236}">
                  <a16:creationId xmlns:a16="http://schemas.microsoft.com/office/drawing/2014/main" id="{F22D2EBD-8997-40AB-9F23-74B9144E8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9" y="2024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我的评述</a:t>
              </a:r>
              <a:endParaRPr lang="en-US" altLang="zh-CN" sz="1200" b="1">
                <a:solidFill>
                  <a:srgbClr val="FFFFFF"/>
                </a:solidFill>
              </a:endParaRPr>
            </a:p>
          </p:txBody>
        </p:sp>
      </p:grpSp>
      <p:sp>
        <p:nvSpPr>
          <p:cNvPr id="4126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20F8CEC-A0DA-48F6-AE6D-4EECDC7A1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3141663"/>
            <a:ext cx="71438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32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2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3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2 -3.01874E-6 L -0.18888 -3.0187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7 -3.01874E-6 L 0.05903 -3.01874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</p:childTnLst>
        </p:cTn>
      </p:par>
    </p:tnLst>
    <p:bldLst>
      <p:bldP spid="2" grpId="0" autoUpdateAnimBg="0"/>
      <p:bldP spid="32784" grpId="0"/>
      <p:bldP spid="32785" grpId="0"/>
      <p:bldP spid="27" grpId="0"/>
      <p:bldP spid="28" grpId="0"/>
      <p:bldP spid="4126" grpId="0" animBg="1" autoUpdateAnimBg="0"/>
      <p:bldP spid="4126" grpId="1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58">
            <a:extLst>
              <a:ext uri="{FF2B5EF4-FFF2-40B4-BE49-F238E27FC236}">
                <a16:creationId xmlns:a16="http://schemas.microsoft.com/office/drawing/2014/main" id="{0DAD3F37-7077-4AD1-8983-00D43DD1EFE5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1268413"/>
            <a:ext cx="8134350" cy="4394200"/>
            <a:chOff x="0" y="0"/>
            <a:chExt cx="5125" cy="3039"/>
          </a:xfrm>
        </p:grpSpPr>
        <p:sp>
          <p:nvSpPr>
            <p:cNvPr id="59469" name="AutoShape 3">
              <a:extLst>
                <a:ext uri="{FF2B5EF4-FFF2-40B4-BE49-F238E27FC236}">
                  <a16:creationId xmlns:a16="http://schemas.microsoft.com/office/drawing/2014/main" id="{90B78937-5511-40E3-BF3D-4755852D3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125" cy="3039"/>
            </a:xfrm>
            <a:prstGeom prst="flowChartAlternateProcess">
              <a:avLst/>
            </a:prstGeom>
            <a:solidFill>
              <a:schemeClr val="bg1">
                <a:alpha val="70195"/>
              </a:schemeClr>
            </a:solidFill>
            <a:ln w="31750">
              <a:solidFill>
                <a:srgbClr val="FF66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9933FF"/>
                </a:solidFill>
              </a:endParaRPr>
            </a:p>
            <a:p>
              <a:pPr algn="just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9933FF"/>
                </a:solidFill>
              </a:endParaRPr>
            </a:p>
            <a:p>
              <a:pPr algn="just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9933FF"/>
                </a:solidFill>
              </a:endParaRPr>
            </a:p>
          </p:txBody>
        </p:sp>
        <p:sp>
          <p:nvSpPr>
            <p:cNvPr id="59470" name="Rectangle 5">
              <a:extLst>
                <a:ext uri="{FF2B5EF4-FFF2-40B4-BE49-F238E27FC236}">
                  <a16:creationId xmlns:a16="http://schemas.microsoft.com/office/drawing/2014/main" id="{E54F14E0-8EB5-4C22-90C4-54193ACA7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136"/>
              <a:ext cx="1134" cy="499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9933FF"/>
                </a:solidFill>
              </a:endParaRPr>
            </a:p>
          </p:txBody>
        </p:sp>
      </p:grpSp>
      <p:sp>
        <p:nvSpPr>
          <p:cNvPr id="51203" name="WordArt 3">
            <a:extLst>
              <a:ext uri="{FF2B5EF4-FFF2-40B4-BE49-F238E27FC236}">
                <a16:creationId xmlns:a16="http://schemas.microsoft.com/office/drawing/2014/main" id="{66941C02-DD19-4D56-81B8-2886DACC4A6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135188" y="476251"/>
            <a:ext cx="273685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fontAlgn="ctr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成长的足迹</a:t>
            </a:r>
          </a:p>
        </p:txBody>
      </p:sp>
      <p:sp>
        <p:nvSpPr>
          <p:cNvPr id="59396" name="Rectangle 9">
            <a:extLst>
              <a:ext uri="{FF2B5EF4-FFF2-40B4-BE49-F238E27FC236}">
                <a16:creationId xmlns:a16="http://schemas.microsoft.com/office/drawing/2014/main" id="{360FD7FA-8EE2-431B-89AE-F238BBCF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6" y="1355725"/>
            <a:ext cx="7858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srgbClr val="003399"/>
                </a:solidFill>
                <a:latin typeface="华文行楷" panose="02010800040101010101" pitchFamily="2" charset="-122"/>
              </a:rPr>
              <a:t>为歌曲</a:t>
            </a:r>
            <a:r>
              <a:rPr lang="en-US" altLang="zh-CN" sz="2600" b="1">
                <a:solidFill>
                  <a:srgbClr val="003399"/>
                </a:solidFill>
                <a:latin typeface="华文行楷" panose="02010800040101010101" pitchFamily="2" charset="-122"/>
              </a:rPr>
              <a:t>《</a:t>
            </a:r>
            <a:r>
              <a:rPr lang="zh-CN" altLang="en-US" sz="2600" b="1">
                <a:solidFill>
                  <a:srgbClr val="003399"/>
                </a:solidFill>
                <a:latin typeface="华文行楷" panose="02010800040101010101" pitchFamily="2" charset="-122"/>
              </a:rPr>
              <a:t>四季童趣</a:t>
            </a:r>
            <a:r>
              <a:rPr lang="en-US" altLang="zh-CN" sz="2600" b="1">
                <a:solidFill>
                  <a:srgbClr val="003399"/>
                </a:solidFill>
                <a:latin typeface="华文行楷" panose="02010800040101010101" pitchFamily="2" charset="-122"/>
              </a:rPr>
              <a:t>》</a:t>
            </a:r>
            <a:r>
              <a:rPr lang="zh-CN" altLang="en-US" sz="2600" b="1">
                <a:solidFill>
                  <a:srgbClr val="003399"/>
                </a:solidFill>
                <a:latin typeface="华文行楷" panose="02010800040101010101" pitchFamily="2" charset="-122"/>
              </a:rPr>
              <a:t>配上打击乐器伴奏并进行表演。</a:t>
            </a:r>
          </a:p>
        </p:txBody>
      </p:sp>
      <p:sp>
        <p:nvSpPr>
          <p:cNvPr id="59397" name="Oval 13">
            <a:extLst>
              <a:ext uri="{FF2B5EF4-FFF2-40B4-BE49-F238E27FC236}">
                <a16:creationId xmlns:a16="http://schemas.microsoft.com/office/drawing/2014/main" id="{D3C5334D-9740-4EE6-9D32-DE296D4D1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76251"/>
            <a:ext cx="576262" cy="576263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9398" name="Oval 16">
            <a:hlinkClick r:id="" action="ppaction://noaction"/>
            <a:extLst>
              <a:ext uri="{FF2B5EF4-FFF2-40B4-BE49-F238E27FC236}">
                <a16:creationId xmlns:a16="http://schemas.microsoft.com/office/drawing/2014/main" id="{8BEFF00E-D459-44D8-8B72-77C56A91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620713"/>
            <a:ext cx="431800" cy="4318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339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9399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B23DE3D-0369-4F16-9763-5BF2C3A1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2060575"/>
            <a:ext cx="1066800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简线谱转换</a:t>
            </a: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9400" name="Picture 33" descr="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7EAF176-8D90-4612-AC43-6593F4F1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639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34" descr="3">
            <a:hlinkClick r:id="rId6" action="ppaction://hlinksldjump"/>
            <a:extLst>
              <a:ext uri="{FF2B5EF4-FFF2-40B4-BE49-F238E27FC236}">
                <a16:creationId xmlns:a16="http://schemas.microsoft.com/office/drawing/2014/main" id="{563DF041-936F-4119-8BE3-C2D6F22C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-25400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35" descr="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04D60B8-0F44-4111-827D-FE7A5C08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9" y="79376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39">
            <a:extLst>
              <a:ext uri="{FF2B5EF4-FFF2-40B4-BE49-F238E27FC236}">
                <a16:creationId xmlns:a16="http://schemas.microsoft.com/office/drawing/2014/main" id="{DB3C77B3-6EAF-45BC-B0FA-B6D6E8E4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485775"/>
            <a:ext cx="186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     主页     关闭</a:t>
            </a:r>
          </a:p>
        </p:txBody>
      </p:sp>
      <p:sp>
        <p:nvSpPr>
          <p:cNvPr id="59404" name="Text Box 13">
            <a:extLst>
              <a:ext uri="{FF2B5EF4-FFF2-40B4-BE49-F238E27FC236}">
                <a16:creationId xmlns:a16="http://schemas.microsoft.com/office/drawing/2014/main" id="{50C09F32-BD3D-4CE3-A79F-861EE9152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2924175"/>
            <a:ext cx="4176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       </a:t>
            </a:r>
            <a:r>
              <a:rPr lang="en-US" altLang="zh-CN" sz="3600" b="1" dirty="0">
                <a:solidFill>
                  <a:srgbClr val="006600"/>
                </a:solidFill>
                <a:latin typeface="Arial" panose="020B0604020202020204" pitchFamily="34" charset="0"/>
              </a:rPr>
              <a:t>X        -      -      -</a:t>
            </a:r>
          </a:p>
        </p:txBody>
      </p:sp>
      <p:sp>
        <p:nvSpPr>
          <p:cNvPr id="59405" name="Line 14">
            <a:extLst>
              <a:ext uri="{FF2B5EF4-FFF2-40B4-BE49-F238E27FC236}">
                <a16:creationId xmlns:a16="http://schemas.microsoft.com/office/drawing/2014/main" id="{2CA4584F-ABBB-4140-BFE0-5A4273E6D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5" y="2852738"/>
            <a:ext cx="0" cy="576262"/>
          </a:xfrm>
          <a:prstGeom prst="line">
            <a:avLst/>
          </a:prstGeom>
          <a:noFill/>
          <a:ln w="53975" cmpd="dbl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ctr">
              <a:spcBef>
                <a:spcPct val="50000"/>
              </a:spcBef>
              <a:spcAft>
                <a:spcPct val="0"/>
              </a:spcAft>
            </a:pPr>
            <a:endParaRPr lang="zh-CN" altLang="en-US" sz="3200">
              <a:solidFill>
                <a:srgbClr val="000000"/>
              </a:solidFill>
              <a:ea typeface="楷体_GB2312" pitchFamily="49" charset="-122"/>
            </a:endParaRPr>
          </a:p>
        </p:txBody>
      </p:sp>
      <p:pic>
        <p:nvPicPr>
          <p:cNvPr id="59406" name="Picture 15" descr="T01282~1">
            <a:extLst>
              <a:ext uri="{FF2B5EF4-FFF2-40B4-BE49-F238E27FC236}">
                <a16:creationId xmlns:a16="http://schemas.microsoft.com/office/drawing/2014/main" id="{BF49F811-3AC9-40DC-B86D-6BD0F4D88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781301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6" descr="T0124A~1">
            <a:extLst>
              <a:ext uri="{FF2B5EF4-FFF2-40B4-BE49-F238E27FC236}">
                <a16:creationId xmlns:a16="http://schemas.microsoft.com/office/drawing/2014/main" id="{514BB7E9-C38F-4989-9E7E-72D58B04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3716339"/>
            <a:ext cx="720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8" name="Text Box 17">
            <a:extLst>
              <a:ext uri="{FF2B5EF4-FFF2-40B4-BE49-F238E27FC236}">
                <a16:creationId xmlns:a16="http://schemas.microsoft.com/office/drawing/2014/main" id="{41AEE4C1-3C1D-4851-8C47-145AC3348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3716338"/>
            <a:ext cx="4176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6600"/>
                </a:solidFill>
                <a:latin typeface="Arial" panose="020B0604020202020204" pitchFamily="34" charset="0"/>
              </a:rPr>
              <a:t>X      </a:t>
            </a:r>
            <a:r>
              <a:rPr lang="en-US" altLang="zh-CN" sz="3600" b="1" u="sng">
                <a:solidFill>
                  <a:srgbClr val="006600"/>
                </a:solidFill>
                <a:latin typeface="Arial" panose="020B0604020202020204" pitchFamily="34" charset="0"/>
              </a:rPr>
              <a:t>0X</a:t>
            </a:r>
            <a:r>
              <a:rPr lang="en-US" altLang="zh-CN" sz="3600" b="1">
                <a:solidFill>
                  <a:srgbClr val="006600"/>
                </a:solidFill>
                <a:latin typeface="Arial" panose="020B0604020202020204" pitchFamily="34" charset="0"/>
              </a:rPr>
              <a:t>     0    X</a:t>
            </a:r>
          </a:p>
        </p:txBody>
      </p:sp>
      <p:sp>
        <p:nvSpPr>
          <p:cNvPr id="59409" name="Line 18">
            <a:extLst>
              <a:ext uri="{FF2B5EF4-FFF2-40B4-BE49-F238E27FC236}">
                <a16:creationId xmlns:a16="http://schemas.microsoft.com/office/drawing/2014/main" id="{89B2D447-9A31-4E61-A86B-64B99E46A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5" y="3716338"/>
            <a:ext cx="0" cy="576262"/>
          </a:xfrm>
          <a:prstGeom prst="line">
            <a:avLst/>
          </a:prstGeom>
          <a:noFill/>
          <a:ln w="53975" cmpd="dbl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ctr">
              <a:spcBef>
                <a:spcPct val="50000"/>
              </a:spcBef>
              <a:spcAft>
                <a:spcPct val="0"/>
              </a:spcAft>
            </a:pPr>
            <a:endParaRPr lang="zh-CN" altLang="en-US" sz="3200">
              <a:solidFill>
                <a:srgbClr val="000000"/>
              </a:solidFill>
              <a:ea typeface="楷体_GB2312" pitchFamily="49" charset="-122"/>
            </a:endParaRPr>
          </a:p>
        </p:txBody>
      </p:sp>
      <p:pic>
        <p:nvPicPr>
          <p:cNvPr id="59410" name="Picture 19" descr="T01306~1">
            <a:extLst>
              <a:ext uri="{FF2B5EF4-FFF2-40B4-BE49-F238E27FC236}">
                <a16:creationId xmlns:a16="http://schemas.microsoft.com/office/drawing/2014/main" id="{FDD53810-4DC3-4AC0-A6B2-8B5EA837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72440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1" name="Text Box 20">
            <a:extLst>
              <a:ext uri="{FF2B5EF4-FFF2-40B4-BE49-F238E27FC236}">
                <a16:creationId xmlns:a16="http://schemas.microsoft.com/office/drawing/2014/main" id="{930A3842-B4B2-4E47-9E1F-1071C0216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4732338"/>
            <a:ext cx="4176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6600"/>
                </a:solidFill>
                <a:latin typeface="Arial" panose="020B0604020202020204" pitchFamily="34" charset="0"/>
              </a:rPr>
              <a:t> 0      X     </a:t>
            </a:r>
            <a:r>
              <a:rPr lang="en-US" altLang="zh-CN" sz="3600" b="1" u="sng">
                <a:solidFill>
                  <a:srgbClr val="006600"/>
                </a:solidFill>
                <a:latin typeface="Arial" panose="020B0604020202020204" pitchFamily="34" charset="0"/>
              </a:rPr>
              <a:t>0X </a:t>
            </a:r>
            <a:r>
              <a:rPr lang="en-US" altLang="zh-CN" sz="3600" b="1">
                <a:solidFill>
                  <a:srgbClr val="006600"/>
                </a:solidFill>
                <a:latin typeface="Arial" panose="020B0604020202020204" pitchFamily="34" charset="0"/>
              </a:rPr>
              <a:t>   X</a:t>
            </a:r>
          </a:p>
        </p:txBody>
      </p:sp>
      <p:sp>
        <p:nvSpPr>
          <p:cNvPr id="59412" name="Line 21">
            <a:extLst>
              <a:ext uri="{FF2B5EF4-FFF2-40B4-BE49-F238E27FC236}">
                <a16:creationId xmlns:a16="http://schemas.microsoft.com/office/drawing/2014/main" id="{6EEB42F5-6D61-4CEF-BFA7-A5439FBE9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5" y="4797426"/>
            <a:ext cx="0" cy="576263"/>
          </a:xfrm>
          <a:prstGeom prst="line">
            <a:avLst/>
          </a:prstGeom>
          <a:noFill/>
          <a:ln w="53975" cmpd="dbl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ctr">
              <a:spcBef>
                <a:spcPct val="50000"/>
              </a:spcBef>
              <a:spcAft>
                <a:spcPct val="0"/>
              </a:spcAft>
            </a:pPr>
            <a:endParaRPr lang="zh-CN" altLang="en-US" sz="320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51223" name="Text Box 23">
            <a:extLst>
              <a:ext uri="{FF2B5EF4-FFF2-40B4-BE49-F238E27FC236}">
                <a16:creationId xmlns:a16="http://schemas.microsoft.com/office/drawing/2014/main" id="{8370A7C3-81EF-4357-AD34-723C0F36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027" y="2205039"/>
            <a:ext cx="553998" cy="3095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你还有别的创编吗？</a:t>
            </a:r>
          </a:p>
        </p:txBody>
      </p:sp>
      <p:grpSp>
        <p:nvGrpSpPr>
          <p:cNvPr id="59414" name="Group 30">
            <a:extLst>
              <a:ext uri="{FF2B5EF4-FFF2-40B4-BE49-F238E27FC236}">
                <a16:creationId xmlns:a16="http://schemas.microsoft.com/office/drawing/2014/main" id="{2CC3C698-6233-4770-9030-9482C8A0A22C}"/>
              </a:ext>
            </a:extLst>
          </p:cNvPr>
          <p:cNvGrpSpPr>
            <a:grpSpLocks/>
          </p:cNvGrpSpPr>
          <p:nvPr/>
        </p:nvGrpSpPr>
        <p:grpSpPr bwMode="auto">
          <a:xfrm>
            <a:off x="6675439" y="5908675"/>
            <a:ext cx="287337" cy="215900"/>
            <a:chOff x="0" y="0"/>
            <a:chExt cx="181" cy="136"/>
          </a:xfrm>
        </p:grpSpPr>
        <p:sp>
          <p:nvSpPr>
            <p:cNvPr id="59467" name="Line 8">
              <a:extLst>
                <a:ext uri="{FF2B5EF4-FFF2-40B4-BE49-F238E27FC236}">
                  <a16:creationId xmlns:a16="http://schemas.microsoft.com/office/drawing/2014/main" id="{F6B11019-76D3-4367-9E00-EE8BED25D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59468" name="Line 9">
              <a:extLst>
                <a:ext uri="{FF2B5EF4-FFF2-40B4-BE49-F238E27FC236}">
                  <a16:creationId xmlns:a16="http://schemas.microsoft.com/office/drawing/2014/main" id="{E5DB1CFB-DF34-43BA-8ED6-A662EA2BE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59415" name="Group 33">
            <a:extLst>
              <a:ext uri="{FF2B5EF4-FFF2-40B4-BE49-F238E27FC236}">
                <a16:creationId xmlns:a16="http://schemas.microsoft.com/office/drawing/2014/main" id="{4C4B3D67-4145-4889-99CE-6E2D1B982771}"/>
              </a:ext>
            </a:extLst>
          </p:cNvPr>
          <p:cNvGrpSpPr>
            <a:grpSpLocks/>
          </p:cNvGrpSpPr>
          <p:nvPr/>
        </p:nvGrpSpPr>
        <p:grpSpPr bwMode="auto">
          <a:xfrm>
            <a:off x="7396164" y="5908675"/>
            <a:ext cx="287337" cy="215900"/>
            <a:chOff x="0" y="0"/>
            <a:chExt cx="181" cy="136"/>
          </a:xfrm>
        </p:grpSpPr>
        <p:sp>
          <p:nvSpPr>
            <p:cNvPr id="59465" name="Line 14">
              <a:extLst>
                <a:ext uri="{FF2B5EF4-FFF2-40B4-BE49-F238E27FC236}">
                  <a16:creationId xmlns:a16="http://schemas.microsoft.com/office/drawing/2014/main" id="{4B80449D-42B8-4603-87CA-AA8D078D6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59466" name="Line 15">
              <a:extLst>
                <a:ext uri="{FF2B5EF4-FFF2-40B4-BE49-F238E27FC236}">
                  <a16:creationId xmlns:a16="http://schemas.microsoft.com/office/drawing/2014/main" id="{9B8E6433-72EF-4754-8F19-A3A78B520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59416" name="Group 36">
            <a:extLst>
              <a:ext uri="{FF2B5EF4-FFF2-40B4-BE49-F238E27FC236}">
                <a16:creationId xmlns:a16="http://schemas.microsoft.com/office/drawing/2014/main" id="{13EDE037-25AF-40CB-82EF-203D5B9CFF35}"/>
              </a:ext>
            </a:extLst>
          </p:cNvPr>
          <p:cNvGrpSpPr>
            <a:grpSpLocks/>
          </p:cNvGrpSpPr>
          <p:nvPr/>
        </p:nvGrpSpPr>
        <p:grpSpPr bwMode="auto">
          <a:xfrm>
            <a:off x="5032375" y="5902325"/>
            <a:ext cx="287338" cy="215900"/>
            <a:chOff x="0" y="0"/>
            <a:chExt cx="181" cy="136"/>
          </a:xfrm>
        </p:grpSpPr>
        <p:sp>
          <p:nvSpPr>
            <p:cNvPr id="59463" name="Line 8">
              <a:extLst>
                <a:ext uri="{FF2B5EF4-FFF2-40B4-BE49-F238E27FC236}">
                  <a16:creationId xmlns:a16="http://schemas.microsoft.com/office/drawing/2014/main" id="{7A7B8611-8A6E-4ACC-AA2F-6A7436C40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59464" name="Line 9">
              <a:extLst>
                <a:ext uri="{FF2B5EF4-FFF2-40B4-BE49-F238E27FC236}">
                  <a16:creationId xmlns:a16="http://schemas.microsoft.com/office/drawing/2014/main" id="{2C96C568-E33D-4896-A4F6-52D058351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59417" name="Group 39">
            <a:extLst>
              <a:ext uri="{FF2B5EF4-FFF2-40B4-BE49-F238E27FC236}">
                <a16:creationId xmlns:a16="http://schemas.microsoft.com/office/drawing/2014/main" id="{FAEBE0BE-F115-4D4C-A978-A30094AA0D7E}"/>
              </a:ext>
            </a:extLst>
          </p:cNvPr>
          <p:cNvGrpSpPr>
            <a:grpSpLocks/>
          </p:cNvGrpSpPr>
          <p:nvPr/>
        </p:nvGrpSpPr>
        <p:grpSpPr bwMode="auto">
          <a:xfrm>
            <a:off x="5753100" y="5902325"/>
            <a:ext cx="287338" cy="215900"/>
            <a:chOff x="0" y="0"/>
            <a:chExt cx="181" cy="136"/>
          </a:xfrm>
        </p:grpSpPr>
        <p:sp>
          <p:nvSpPr>
            <p:cNvPr id="59461" name="Line 14">
              <a:extLst>
                <a:ext uri="{FF2B5EF4-FFF2-40B4-BE49-F238E27FC236}">
                  <a16:creationId xmlns:a16="http://schemas.microsoft.com/office/drawing/2014/main" id="{C68E15A2-D7F4-4FDE-8B1D-1627C7DA4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8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59462" name="Line 15">
              <a:extLst>
                <a:ext uri="{FF2B5EF4-FFF2-40B4-BE49-F238E27FC236}">
                  <a16:creationId xmlns:a16="http://schemas.microsoft.com/office/drawing/2014/main" id="{2ED702A5-8003-4B2E-9A00-DF169294D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" y="0"/>
              <a:ext cx="0" cy="13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60443" name="Group 42">
            <a:extLst>
              <a:ext uri="{FF2B5EF4-FFF2-40B4-BE49-F238E27FC236}">
                <a16:creationId xmlns:a16="http://schemas.microsoft.com/office/drawing/2014/main" id="{155D2B2D-0E9C-4922-BD9F-C6B7A3D641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56363" y="6078538"/>
            <a:ext cx="647700" cy="334962"/>
            <a:chOff x="0" y="0"/>
            <a:chExt cx="408" cy="211"/>
          </a:xfrm>
        </p:grpSpPr>
        <p:sp>
          <p:nvSpPr>
            <p:cNvPr id="59459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9DB0C6E-B01A-4442-A42D-BB37612FC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t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66699"/>
                </a:solidFill>
              </a:endParaRPr>
            </a:p>
          </p:txBody>
        </p:sp>
        <p:pic>
          <p:nvPicPr>
            <p:cNvPr id="59460" name="Picture 23" descr="按钮-1">
              <a:extLst>
                <a:ext uri="{FF2B5EF4-FFF2-40B4-BE49-F238E27FC236}">
                  <a16:creationId xmlns:a16="http://schemas.microsoft.com/office/drawing/2014/main" id="{367A77F9-B854-4754-9E66-C372C9FB0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9"/>
              <a:ext cx="272" cy="16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44" name="Group 45">
            <a:extLst>
              <a:ext uri="{FF2B5EF4-FFF2-40B4-BE49-F238E27FC236}">
                <a16:creationId xmlns:a16="http://schemas.microsoft.com/office/drawing/2014/main" id="{438E698E-3AD4-4E29-BCF6-5BBE0A60500E}"/>
              </a:ext>
            </a:extLst>
          </p:cNvPr>
          <p:cNvGrpSpPr>
            <a:grpSpLocks/>
          </p:cNvGrpSpPr>
          <p:nvPr/>
        </p:nvGrpSpPr>
        <p:grpSpPr bwMode="auto">
          <a:xfrm>
            <a:off x="7248525" y="6078538"/>
            <a:ext cx="647700" cy="334962"/>
            <a:chOff x="0" y="0"/>
            <a:chExt cx="408" cy="211"/>
          </a:xfrm>
        </p:grpSpPr>
        <p:sp>
          <p:nvSpPr>
            <p:cNvPr id="59457" name="AutoShape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B6F335C-FB39-448E-9521-28A4574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59458" name="Picture 29" descr="按钮-2">
              <a:extLst>
                <a:ext uri="{FF2B5EF4-FFF2-40B4-BE49-F238E27FC236}">
                  <a16:creationId xmlns:a16="http://schemas.microsoft.com/office/drawing/2014/main" id="{1EFB72AB-13A7-4BA1-AC1D-866046F12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7"/>
              <a:ext cx="246" cy="1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45" name="Group 48">
            <a:extLst>
              <a:ext uri="{FF2B5EF4-FFF2-40B4-BE49-F238E27FC236}">
                <a16:creationId xmlns:a16="http://schemas.microsoft.com/office/drawing/2014/main" id="{87FAA80B-BF2E-49A8-A428-9BEE95C34E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0600" y="6092826"/>
            <a:ext cx="647700" cy="334963"/>
            <a:chOff x="0" y="0"/>
            <a:chExt cx="408" cy="211"/>
          </a:xfrm>
        </p:grpSpPr>
        <p:sp>
          <p:nvSpPr>
            <p:cNvPr id="59455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9590BF7-5771-4A33-9733-6C10521C7F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t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66699"/>
                </a:solidFill>
              </a:endParaRPr>
            </a:p>
          </p:txBody>
        </p:sp>
        <p:pic>
          <p:nvPicPr>
            <p:cNvPr id="59456" name="Picture 23" descr="按钮-1">
              <a:extLst>
                <a:ext uri="{FF2B5EF4-FFF2-40B4-BE49-F238E27FC236}">
                  <a16:creationId xmlns:a16="http://schemas.microsoft.com/office/drawing/2014/main" id="{EB20F621-B0D5-4E7A-990A-525937E0C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9"/>
              <a:ext cx="272" cy="16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46" name="Group 51">
            <a:extLst>
              <a:ext uri="{FF2B5EF4-FFF2-40B4-BE49-F238E27FC236}">
                <a16:creationId xmlns:a16="http://schemas.microsoft.com/office/drawing/2014/main" id="{41B6C280-347B-4A79-82F5-22FE5155595A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6092826"/>
            <a:ext cx="647700" cy="334963"/>
            <a:chOff x="0" y="0"/>
            <a:chExt cx="408" cy="211"/>
          </a:xfrm>
        </p:grpSpPr>
        <p:sp>
          <p:nvSpPr>
            <p:cNvPr id="59453" name="AutoShape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3C31AE3-81CF-4E5B-94A0-8443A0E7D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59454" name="Picture 29" descr="按钮-2">
              <a:extLst>
                <a:ext uri="{FF2B5EF4-FFF2-40B4-BE49-F238E27FC236}">
                  <a16:creationId xmlns:a16="http://schemas.microsoft.com/office/drawing/2014/main" id="{56620FB3-2B2C-404C-9A05-CD051F65D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7"/>
              <a:ext cx="246" cy="1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4" name="4a《四季童趣》演唱.mp3">
            <a:hlinkClick r:id="" action="ppaction://media"/>
            <a:extLst>
              <a:ext uri="{FF2B5EF4-FFF2-40B4-BE49-F238E27FC236}">
                <a16:creationId xmlns:a16="http://schemas.microsoft.com/office/drawing/2014/main" id="{76E23A21-05D6-4540-A5EC-817C8A30172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59959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5" name="4b《四季童趣》伴奏.mp3">
            <a:hlinkClick r:id="" action="ppaction://media"/>
            <a:extLst>
              <a:ext uri="{FF2B5EF4-FFF2-40B4-BE49-F238E27FC236}">
                <a16:creationId xmlns:a16="http://schemas.microsoft.com/office/drawing/2014/main" id="{576F3EB8-D85D-4760-AAD7-CBE73C53728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5922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4" name="Text Box 5">
            <a:extLst>
              <a:ext uri="{FF2B5EF4-FFF2-40B4-BE49-F238E27FC236}">
                <a16:creationId xmlns:a16="http://schemas.microsoft.com/office/drawing/2014/main" id="{6F6CA9B5-9764-4A31-A903-1CF0C0A88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5734050"/>
            <a:ext cx="97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990099"/>
                </a:solidFill>
                <a:latin typeface="Times New Roman" panose="02020603050405020304" pitchFamily="18" charset="0"/>
              </a:rPr>
              <a:t>范唱</a:t>
            </a:r>
          </a:p>
        </p:txBody>
      </p:sp>
      <p:sp>
        <p:nvSpPr>
          <p:cNvPr id="59425" name="Text Box 5">
            <a:extLst>
              <a:ext uri="{FF2B5EF4-FFF2-40B4-BE49-F238E27FC236}">
                <a16:creationId xmlns:a16="http://schemas.microsoft.com/office/drawing/2014/main" id="{908D5052-C1BA-420D-A27A-2BB584679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5734050"/>
            <a:ext cx="973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990099"/>
                </a:solidFill>
                <a:latin typeface="Times New Roman" panose="02020603050405020304" pitchFamily="18" charset="0"/>
              </a:rPr>
              <a:t>伴奏</a:t>
            </a:r>
          </a:p>
        </p:txBody>
      </p:sp>
      <p:pic>
        <p:nvPicPr>
          <p:cNvPr id="59426" name="Picture 56" descr="12">
            <a:extLst>
              <a:ext uri="{FF2B5EF4-FFF2-40B4-BE49-F238E27FC236}">
                <a16:creationId xmlns:a16="http://schemas.microsoft.com/office/drawing/2014/main" id="{23E2C7B2-BD9B-409E-94CB-E926A964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731964"/>
            <a:ext cx="388778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F578D90-5180-4799-B1DC-B2E7A59F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800" y="3141663"/>
            <a:ext cx="76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  <p:grpSp>
        <p:nvGrpSpPr>
          <p:cNvPr id="62522" name="Group 58">
            <a:extLst>
              <a:ext uri="{FF2B5EF4-FFF2-40B4-BE49-F238E27FC236}">
                <a16:creationId xmlns:a16="http://schemas.microsoft.com/office/drawing/2014/main" id="{AACC8B1A-6AF3-41F6-8F3F-7722B74A26F1}"/>
              </a:ext>
            </a:extLst>
          </p:cNvPr>
          <p:cNvGrpSpPr>
            <a:grpSpLocks/>
          </p:cNvGrpSpPr>
          <p:nvPr/>
        </p:nvGrpSpPr>
        <p:grpSpPr bwMode="auto">
          <a:xfrm>
            <a:off x="10668001" y="0"/>
            <a:ext cx="2341563" cy="6858000"/>
            <a:chOff x="5783" y="0"/>
            <a:chExt cx="1475" cy="4320"/>
          </a:xfrm>
        </p:grpSpPr>
        <p:sp>
          <p:nvSpPr>
            <p:cNvPr id="59430" name="Rectangle 31">
              <a:extLst>
                <a:ext uri="{FF2B5EF4-FFF2-40B4-BE49-F238E27FC236}">
                  <a16:creationId xmlns:a16="http://schemas.microsoft.com/office/drawing/2014/main" id="{721EE017-3776-4DF0-9C7F-2788BE58B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0"/>
              <a:ext cx="1066" cy="43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just" eaLnBrk="1" fontAlgn="ctr" hangingPunct="1">
                <a:spcBef>
                  <a:spcPct val="5000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FFFFFF"/>
                </a:solidFill>
              </a:endParaRPr>
            </a:p>
            <a:p>
              <a:pPr algn="just" eaLnBrk="1" fontAlgn="ctr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000" b="1">
                <a:solidFill>
                  <a:srgbClr val="FFFFFF"/>
                </a:solidFill>
              </a:endParaRPr>
            </a:p>
          </p:txBody>
        </p:sp>
        <p:pic>
          <p:nvPicPr>
            <p:cNvPr id="59431" name="Picture 5" descr="唱唱">
              <a:extLst>
                <a:ext uri="{FF2B5EF4-FFF2-40B4-BE49-F238E27FC236}">
                  <a16:creationId xmlns:a16="http://schemas.microsoft.com/office/drawing/2014/main" id="{2BD1091E-DF0E-400D-8E44-4FED2F739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845"/>
              <a:ext cx="16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32" name="Picture 6" descr="听听">
              <a:extLst>
                <a:ext uri="{FF2B5EF4-FFF2-40B4-BE49-F238E27FC236}">
                  <a16:creationId xmlns:a16="http://schemas.microsoft.com/office/drawing/2014/main" id="{3E974DE4-E73A-4766-898C-0050F3FBC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128"/>
              <a:ext cx="17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33" name="Picture 7" descr="动动">
              <a:extLst>
                <a:ext uri="{FF2B5EF4-FFF2-40B4-BE49-F238E27FC236}">
                  <a16:creationId xmlns:a16="http://schemas.microsoft.com/office/drawing/2014/main" id="{36D6450F-9D50-40FD-85B2-3860F0F37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1570"/>
              <a:ext cx="21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4" name="Text Box 9">
              <a:hlinkClick r:id="rId19" action="ppaction://hlinksldjump"/>
              <a:extLst>
                <a:ext uri="{FF2B5EF4-FFF2-40B4-BE49-F238E27FC236}">
                  <a16:creationId xmlns:a16="http://schemas.microsoft.com/office/drawing/2014/main" id="{65887380-8262-4C70-B703-C9BF84DEA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" y="527"/>
              <a:ext cx="11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初升的太阳</a:t>
              </a:r>
              <a:endParaRPr lang="en-US" altLang="zh-CN" sz="1000" b="1">
                <a:solidFill>
                  <a:srgbClr val="FFFFFF"/>
                </a:solidFill>
              </a:endParaRPr>
            </a:p>
          </p:txBody>
        </p:sp>
        <p:sp>
          <p:nvSpPr>
            <p:cNvPr id="59435" name="Text Box 12">
              <a:hlinkClick r:id="rId20" action="ppaction://hlinksldjump"/>
              <a:extLst>
                <a:ext uri="{FF2B5EF4-FFF2-40B4-BE49-F238E27FC236}">
                  <a16:creationId xmlns:a16="http://schemas.microsoft.com/office/drawing/2014/main" id="{4877393C-976A-4847-99A7-3C8E6E954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" y="1253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四季童趣</a:t>
              </a:r>
              <a:endParaRPr lang="en-US" altLang="zh-CN" sz="1200" b="1">
                <a:solidFill>
                  <a:srgbClr val="FFFFFF"/>
                </a:solidFill>
              </a:endParaRPr>
            </a:p>
          </p:txBody>
        </p:sp>
        <p:sp>
          <p:nvSpPr>
            <p:cNvPr id="59436" name="Text Box 13">
              <a:hlinkClick r:id="rId21" action="ppaction://hlinksldjump"/>
              <a:extLst>
                <a:ext uri="{FF2B5EF4-FFF2-40B4-BE49-F238E27FC236}">
                  <a16:creationId xmlns:a16="http://schemas.microsoft.com/office/drawing/2014/main" id="{708F6DDD-2B12-412A-A060-80A290743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4" y="2199"/>
              <a:ext cx="8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露一手</a:t>
              </a:r>
            </a:p>
          </p:txBody>
        </p:sp>
        <p:sp>
          <p:nvSpPr>
            <p:cNvPr id="59437" name="Line 15">
              <a:extLst>
                <a:ext uri="{FF2B5EF4-FFF2-40B4-BE49-F238E27FC236}">
                  <a16:creationId xmlns:a16="http://schemas.microsoft.com/office/drawing/2014/main" id="{A27FE267-FD36-4FCD-B780-BCC58FB51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2432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59438" name="Line 15">
              <a:extLst>
                <a:ext uri="{FF2B5EF4-FFF2-40B4-BE49-F238E27FC236}">
                  <a16:creationId xmlns:a16="http://schemas.microsoft.com/office/drawing/2014/main" id="{54F42758-DC91-429E-9342-9BD70F0C6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1525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59439" name="Line 15">
              <a:extLst>
                <a:ext uri="{FF2B5EF4-FFF2-40B4-BE49-F238E27FC236}">
                  <a16:creationId xmlns:a16="http://schemas.microsoft.com/office/drawing/2014/main" id="{45048058-BD0E-4303-965D-7D00ABA6B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799"/>
              <a:ext cx="100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59440" name="Text Box 9">
              <a:hlinkClick r:id="rId20" action="ppaction://hlinksldjump"/>
              <a:extLst>
                <a:ext uri="{FF2B5EF4-FFF2-40B4-BE49-F238E27FC236}">
                  <a16:creationId xmlns:a16="http://schemas.microsoft.com/office/drawing/2014/main" id="{C379D765-13D9-4919-B352-44E1A98EE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" y="300"/>
              <a:ext cx="11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阳光年华</a:t>
              </a:r>
              <a:endParaRPr lang="en-US" altLang="zh-CN" sz="1000" b="1">
                <a:solidFill>
                  <a:srgbClr val="FFFFFF"/>
                </a:solidFill>
              </a:endParaRPr>
            </a:p>
          </p:txBody>
        </p:sp>
        <p:sp>
          <p:nvSpPr>
            <p:cNvPr id="59441" name="Text Box 12">
              <a:hlinkClick r:id="" action="ppaction://noaction"/>
              <a:extLst>
                <a:ext uri="{FF2B5EF4-FFF2-40B4-BE49-F238E27FC236}">
                  <a16:creationId xmlns:a16="http://schemas.microsoft.com/office/drawing/2014/main" id="{8116B103-44B7-4A13-A1CD-93A343A2A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3" y="1026"/>
              <a:ext cx="11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七色光之歌</a:t>
              </a:r>
            </a:p>
          </p:txBody>
        </p:sp>
        <p:pic>
          <p:nvPicPr>
            <p:cNvPr id="59442" name="Picture 64" descr="奏奏">
              <a:extLst>
                <a:ext uri="{FF2B5EF4-FFF2-40B4-BE49-F238E27FC236}">
                  <a16:creationId xmlns:a16="http://schemas.microsoft.com/office/drawing/2014/main" id="{29E7B495-3256-4580-9317-B5446309D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" y="2523"/>
              <a:ext cx="2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43" name="Line 15">
              <a:extLst>
                <a:ext uri="{FF2B5EF4-FFF2-40B4-BE49-F238E27FC236}">
                  <a16:creationId xmlns:a16="http://schemas.microsoft.com/office/drawing/2014/main" id="{59EA0BBF-92B4-4779-A86A-DA3315910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6" y="2975"/>
              <a:ext cx="1002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 fontAlgn="ctr">
                <a:spcBef>
                  <a:spcPct val="5000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59444" name="Text Box 13">
              <a:hlinkClick r:id="" action="ppaction://noaction"/>
              <a:extLst>
                <a:ext uri="{FF2B5EF4-FFF2-40B4-BE49-F238E27FC236}">
                  <a16:creationId xmlns:a16="http://schemas.microsoft.com/office/drawing/2014/main" id="{8C005864-4583-46D2-9232-826B27A8D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3" y="2704"/>
              <a:ext cx="8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竖笛练习（八）</a:t>
              </a:r>
            </a:p>
          </p:txBody>
        </p:sp>
        <p:pic>
          <p:nvPicPr>
            <p:cNvPr id="59445" name="Picture 50" descr="音乐常识">
              <a:hlinkClick r:id="" action="ppaction://noaction"/>
              <a:extLst>
                <a:ext uri="{FF2B5EF4-FFF2-40B4-BE49-F238E27FC236}">
                  <a16:creationId xmlns:a16="http://schemas.microsoft.com/office/drawing/2014/main" id="{65D6CA1D-4625-45AC-849A-94578BB26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" y="348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6" name="Picture 52" descr="作品介绍">
              <a:hlinkClick r:id="" action="ppaction://noaction"/>
              <a:extLst>
                <a:ext uri="{FF2B5EF4-FFF2-40B4-BE49-F238E27FC236}">
                  <a16:creationId xmlns:a16="http://schemas.microsoft.com/office/drawing/2014/main" id="{35D69A29-A5CE-4C3F-93AA-B8FE04D30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" y="3001"/>
              <a:ext cx="83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7" name="Picture 54" descr="相关资源">
              <a:hlinkClick r:id="" action="ppaction://noaction"/>
              <a:extLst>
                <a:ext uri="{FF2B5EF4-FFF2-40B4-BE49-F238E27FC236}">
                  <a16:creationId xmlns:a16="http://schemas.microsoft.com/office/drawing/2014/main" id="{1C4A140A-FCB5-4B7F-AFC7-F016FFF84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" y="372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8" name="Picture 55" descr="学习建议">
              <a:hlinkClick r:id="" action="ppaction://noaction"/>
              <a:extLst>
                <a:ext uri="{FF2B5EF4-FFF2-40B4-BE49-F238E27FC236}">
                  <a16:creationId xmlns:a16="http://schemas.microsoft.com/office/drawing/2014/main" id="{10C89DCF-9EB7-4FAE-BE46-B6E66AE3C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" y="3241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9" name="Picture 56" descr="成长足迹">
              <a:hlinkClick r:id="" action="ppaction://noaction"/>
              <a:extLst>
                <a:ext uri="{FF2B5EF4-FFF2-40B4-BE49-F238E27FC236}">
                  <a16:creationId xmlns:a16="http://schemas.microsoft.com/office/drawing/2014/main" id="{4CE227D0-29B0-44DE-BB02-1D6E754D0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" y="3954"/>
              <a:ext cx="8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0" name="Rectangle 79">
              <a:hlinkClick r:id="" action="ppaction://noaction"/>
              <a:extLst>
                <a:ext uri="{FF2B5EF4-FFF2-40B4-BE49-F238E27FC236}">
                  <a16:creationId xmlns:a16="http://schemas.microsoft.com/office/drawing/2014/main" id="{8CFDE68A-671E-4762-BF9C-3DCE2D826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1661"/>
              <a:ext cx="6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我的编创</a:t>
              </a:r>
            </a:p>
          </p:txBody>
        </p:sp>
        <p:sp>
          <p:nvSpPr>
            <p:cNvPr id="59451" name="Rectangle 80">
              <a:hlinkClick r:id="" action="ppaction://noaction"/>
              <a:extLst>
                <a:ext uri="{FF2B5EF4-FFF2-40B4-BE49-F238E27FC236}">
                  <a16:creationId xmlns:a16="http://schemas.microsoft.com/office/drawing/2014/main" id="{59B450CA-546C-4AB9-85A3-3668FFA3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1851"/>
              <a:ext cx="5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集体舞</a:t>
              </a:r>
            </a:p>
          </p:txBody>
        </p:sp>
        <p:sp>
          <p:nvSpPr>
            <p:cNvPr id="59452" name="Rectangle 81">
              <a:hlinkClick r:id="" action="ppaction://noaction"/>
              <a:extLst>
                <a:ext uri="{FF2B5EF4-FFF2-40B4-BE49-F238E27FC236}">
                  <a16:creationId xmlns:a16="http://schemas.microsoft.com/office/drawing/2014/main" id="{BAE976FB-59E6-4791-9095-A44BD6BD6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9" y="2024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just" eaLnBrk="0" fontAlgn="ctr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ctr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</a:rPr>
                <a:t>我的评述</a:t>
              </a:r>
              <a:endParaRPr lang="en-US" altLang="zh-CN" sz="1200" b="1">
                <a:solidFill>
                  <a:srgbClr val="FFFFFF"/>
                </a:solidFill>
              </a:endParaRPr>
            </a:p>
          </p:txBody>
        </p:sp>
      </p:grpSp>
      <p:sp>
        <p:nvSpPr>
          <p:cNvPr id="4126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9658C7F-0C4F-429D-8F34-BB81710F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3141663"/>
            <a:ext cx="71438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just" eaLnBrk="0" fontAlgn="ctr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4"/>
                </p:tgtEl>
              </p:cMediaNode>
            </p:audio>
            <p:audio>
              <p:cMediaNode vol="100000"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1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0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" dur="1" fill="hold"/>
                                        <p:tgtEl>
                                          <p:spTgt spid="51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1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51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2 -3.01874E-6 L -0.18888 -3.0187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7 -3.01874E-6 L 0.05903 -3.01874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</p:childTnLst>
        </p:cTn>
      </p:par>
    </p:tnLst>
    <p:bldLst>
      <p:bldP spid="4126" grpId="0" animBg="1" autoUpdateAnimBg="0"/>
      <p:bldP spid="4126" grpId="1" animBg="1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rgbClr val="9933FF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rgbClr val="9933FF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319</Words>
  <Application>Microsoft Office PowerPoint</Application>
  <PresentationFormat>宽屏</PresentationFormat>
  <Paragraphs>97</Paragraphs>
  <Slides>6</Slides>
  <Notes>3</Notes>
  <HiddenSlides>0</HiddenSlides>
  <MMClips>8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等线</vt:lpstr>
      <vt:lpstr>等线 Light</vt:lpstr>
      <vt:lpstr>黑体</vt:lpstr>
      <vt:lpstr>华文隶书</vt:lpstr>
      <vt:lpstr>华文行楷</vt:lpstr>
      <vt:lpstr>楷体_GB2312</vt:lpstr>
      <vt:lpstr>宋体</vt:lpstr>
      <vt:lpstr>Arial</vt:lpstr>
      <vt:lpstr>Times New Roman</vt:lpstr>
      <vt:lpstr>Office 主题​​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 科</dc:creator>
  <cp:lastModifiedBy>罗 科</cp:lastModifiedBy>
  <cp:revision>2</cp:revision>
  <dcterms:created xsi:type="dcterms:W3CDTF">2021-11-10T05:48:33Z</dcterms:created>
  <dcterms:modified xsi:type="dcterms:W3CDTF">2021-11-10T07:39:55Z</dcterms:modified>
</cp:coreProperties>
</file>