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09" r:id="rId3"/>
    <p:sldId id="414" r:id="rId4"/>
    <p:sldId id="410" r:id="rId5"/>
    <p:sldId id="411" r:id="rId6"/>
    <p:sldId id="412" r:id="rId7"/>
    <p:sldId id="413" r:id="rId8"/>
  </p:sldIdLst>
  <p:sldSz cx="12192000" cy="6858000"/>
  <p:notesSz cx="6858000" cy="9144000"/>
  <p:embeddedFontLst>
    <p:embeddedFont>
      <p:font typeface="微软雅黑" panose="020B0503020204020204" pitchFamily="34" charset="-122"/>
      <p:regular r:id="rId12"/>
    </p:embeddedFont>
    <p:embeddedFont>
      <p:font typeface="汉仪青云简" panose="00020600040101010101" charset="-122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2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020033063436258_b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625" y="-123825"/>
            <a:ext cx="12191365" cy="685927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作者：彭朝辉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128645" y="1931035"/>
            <a:ext cx="13023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accent3">
                    <a:lumMod val="75000"/>
                  </a:schemeClr>
                </a:solidFill>
                <a:latin typeface="汉仪青云简" panose="00020600040101010101" charset="-122"/>
                <a:ea typeface="汉仪青云简" panose="00020600040101010101" charset="-122"/>
              </a:rPr>
              <a:t>四</a:t>
            </a:r>
            <a:endParaRPr lang="zh-CN" altLang="en-US" sz="8800">
              <a:solidFill>
                <a:schemeClr val="accent3">
                  <a:lumMod val="75000"/>
                </a:schemeClr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2290" y="2008505"/>
            <a:ext cx="11582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accent1">
                    <a:lumMod val="75000"/>
                  </a:schemeClr>
                </a:solidFill>
                <a:latin typeface="汉仪青云简" panose="00020600040101010101" charset="-122"/>
                <a:ea typeface="汉仪青云简" panose="00020600040101010101" charset="-122"/>
              </a:rPr>
              <a:t>季</a:t>
            </a:r>
            <a:endParaRPr lang="zh-CN" altLang="en-US" sz="8800">
              <a:solidFill>
                <a:schemeClr val="accent1">
                  <a:lumMod val="75000"/>
                </a:schemeClr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10530" y="2008505"/>
            <a:ext cx="10020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accent4">
                    <a:lumMod val="75000"/>
                  </a:schemeClr>
                </a:solidFill>
                <a:latin typeface="汉仪青云简" panose="00020600040101010101" charset="-122"/>
                <a:ea typeface="汉仪青云简" panose="00020600040101010101" charset="-122"/>
              </a:rPr>
              <a:t>童</a:t>
            </a:r>
            <a:endParaRPr lang="zh-CN" altLang="en-US" sz="8800">
              <a:solidFill>
                <a:schemeClr val="accent4">
                  <a:lumMod val="75000"/>
                </a:schemeClr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50050" y="1931035"/>
            <a:ext cx="15367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2">
                    <a:lumMod val="50000"/>
                  </a:schemeClr>
                </a:solidFill>
                <a:latin typeface="汉仪青云简" panose="00020600040101010101" charset="-122"/>
                <a:ea typeface="汉仪青云简" panose="00020600040101010101" charset="-122"/>
              </a:rPr>
              <a:t>趣</a:t>
            </a:r>
            <a:endParaRPr lang="zh-CN" altLang="en-US" sz="8800">
              <a:solidFill>
                <a:schemeClr val="bg2">
                  <a:lumMod val="50000"/>
                </a:schemeClr>
              </a:solidFill>
              <a:latin typeface="汉仪青云简" panose="00020600040101010101" charset="-122"/>
              <a:ea typeface="汉仪青云简" panose="00020600040101010101" charset="-122"/>
            </a:endParaRPr>
          </a:p>
        </p:txBody>
      </p:sp>
      <p:pic>
        <p:nvPicPr>
          <p:cNvPr id="2" name="李云迪 - 浏阳河_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4525" y="4157980"/>
            <a:ext cx="1133475" cy="12738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020033063436258_b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听一听，猜一猜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190240" y="2232025"/>
            <a:ext cx="2435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《铃儿响叮当》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7113905" y="2221230"/>
            <a:ext cx="2403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《春晓》</a:t>
            </a:r>
            <a:endParaRPr lang="zh-CN" altLang="en-US" sz="2800"/>
          </a:p>
        </p:txBody>
      </p:sp>
      <p:pic>
        <p:nvPicPr>
          <p:cNvPr id="3" name="宝宝巴士 - 铃儿响叮当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3180" y="3190240"/>
            <a:ext cx="1489710" cy="1329055"/>
          </a:xfrm>
          <a:prstGeom prst="rect">
            <a:avLst/>
          </a:prstGeom>
        </p:spPr>
      </p:pic>
      <p:pic>
        <p:nvPicPr>
          <p:cNvPr id="9" name="贝瓦儿歌 - 春晓_1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3295" y="3190240"/>
            <a:ext cx="1835150" cy="13290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9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852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020033063436258_b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0885" y="155575"/>
            <a:ext cx="7163435" cy="705485"/>
          </a:xfrm>
        </p:spPr>
        <p:txBody>
          <a:bodyPr/>
          <a:p>
            <a:pPr algn="ctr"/>
            <a:r>
              <a:rPr lang="zh-CN" altLang="en-US" b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hlinkClick r:id="rId2" action="ppaction://hlinksldjump"/>
              </a:rPr>
              <a:t>四季童趣</a:t>
            </a:r>
            <a:endParaRPr lang="zh-CN" altLang="en-US" b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0504" name="Picture 45" descr="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855" y="861060"/>
            <a:ext cx="7657465" cy="5050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4a《四季童趣》演唱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1960" y="4084320"/>
            <a:ext cx="1590040" cy="1566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97000" y="431800"/>
            <a:ext cx="1167765" cy="3535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这首歌曲给你们带来怎样的感受呢</a:t>
            </a:r>
            <a:r>
              <a:rPr lang="zh-CN" altLang="en-US"/>
              <a:t>？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509250" y="679450"/>
            <a:ext cx="1167765" cy="2964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你们从歌曲中还发现了什么呢？</a:t>
            </a:r>
            <a:endParaRPr lang="zh-CN" altLang="en-US" sz="3200"/>
          </a:p>
        </p:txBody>
      </p:sp>
      <p:sp>
        <p:nvSpPr>
          <p:cNvPr id="6" name="矩形 5"/>
          <p:cNvSpPr/>
          <p:nvPr/>
        </p:nvSpPr>
        <p:spPr>
          <a:xfrm>
            <a:off x="3664585" y="2091690"/>
            <a:ext cx="1670685" cy="75438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21405" y="2846705"/>
            <a:ext cx="2307590" cy="74358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50175" y="2134870"/>
            <a:ext cx="1142365" cy="7118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545705" y="3590290"/>
            <a:ext cx="1346835" cy="755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6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020033063436258_b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为歌曲加入下面的动作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15460" y="2738120"/>
            <a:ext cx="6586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X      X      X      X</a:t>
            </a:r>
            <a:endParaRPr lang="en-US" altLang="zh-CN" sz="4800"/>
          </a:p>
        </p:txBody>
      </p:sp>
      <p:pic>
        <p:nvPicPr>
          <p:cNvPr id="24601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3770" y="2738120"/>
            <a:ext cx="584835" cy="829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175125" y="3729355"/>
            <a:ext cx="5411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跺脚       拍腿       拍手</a:t>
            </a:r>
            <a:r>
              <a:rPr lang="zh-CN" altLang="en-US" sz="2800"/>
              <a:t>      捏指</a:t>
            </a:r>
            <a:endParaRPr lang="zh-CN" altLang="en-US" sz="2800"/>
          </a:p>
        </p:txBody>
      </p:sp>
      <p:sp>
        <p:nvSpPr>
          <p:cNvPr id="7" name="动作按钮: 第一张 6">
            <a:hlinkClick r:id="" action="ppaction://hlinkshowjump?jump=previousslide"/>
          </p:cNvPr>
          <p:cNvSpPr/>
          <p:nvPr/>
        </p:nvSpPr>
        <p:spPr>
          <a:xfrm>
            <a:off x="10003155" y="4408805"/>
            <a:ext cx="1120775" cy="99187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020033063436258_b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8575" y="0"/>
            <a:ext cx="10375900" cy="705485"/>
          </a:xfrm>
        </p:spPr>
        <p:txBody>
          <a:bodyPr/>
          <a:p>
            <a:pPr algn="ctr"/>
            <a:r>
              <a:rPr lang="zh-CN" altLang="en-US">
                <a:solidFill>
                  <a:schemeClr val="accent1">
                    <a:lumMod val="50000"/>
                  </a:schemeClr>
                </a:solidFill>
              </a:rPr>
              <a:t>四季童趣</a:t>
            </a:r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4" name="Picture 45" descr="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30" y="603250"/>
            <a:ext cx="7606030" cy="5082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4b《四季童趣》伴奏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8020" y="3482340"/>
            <a:ext cx="1364615" cy="15976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0020033063436258_b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4620" y="2306955"/>
            <a:ext cx="47104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olidFill>
                  <a:schemeClr val="accent1">
                    <a:lumMod val="50000"/>
                  </a:schemeClr>
                </a:solidFill>
              </a:rPr>
              <a:t>同学们</a:t>
            </a:r>
            <a:endParaRPr lang="zh-CN" altLang="en-US" sz="540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CN" altLang="en-US" sz="5400">
                <a:solidFill>
                  <a:schemeClr val="accent1">
                    <a:lumMod val="50000"/>
                  </a:schemeClr>
                </a:solidFill>
              </a:rPr>
              <a:t>  再见</a:t>
            </a:r>
            <a:endParaRPr lang="zh-CN" altLang="en-US" sz="5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WPS 演示</Application>
  <PresentationFormat>宽屏</PresentationFormat>
  <Paragraphs>33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Wingdings</vt:lpstr>
      <vt:lpstr>汉仪青云简</vt:lpstr>
      <vt:lpstr>Arial Unicode MS</vt:lpstr>
      <vt:lpstr>Calibri</vt:lpstr>
      <vt:lpstr>Office 主题​​</vt:lpstr>
      <vt:lpstr>PowerPoint 演示文稿</vt:lpstr>
      <vt:lpstr>听一听，猜一猜</vt:lpstr>
      <vt:lpstr>四季童趣</vt:lpstr>
      <vt:lpstr>为歌曲加入下面的动作</vt:lpstr>
      <vt:lpstr>四季童趣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辉</cp:lastModifiedBy>
  <cp:revision>180</cp:revision>
  <dcterms:created xsi:type="dcterms:W3CDTF">2019-06-19T02:08:00Z</dcterms:created>
  <dcterms:modified xsi:type="dcterms:W3CDTF">2021-11-11T01:56:12Z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2052-11.1.0.9986</vt:lpwstr>
  </property>
</Properties>
</file>