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</p:sldMasterIdLst>
  <p:notesMasterIdLst>
    <p:notesMasterId r:id="rId20"/>
  </p:notesMasterIdLst>
  <p:handoutMasterIdLst>
    <p:handoutMasterId r:id="rId21"/>
  </p:handoutMasterIdLst>
  <p:sldIdLst>
    <p:sldId id="1375" r:id="rId3"/>
    <p:sldId id="1376" r:id="rId4"/>
    <p:sldId id="1377" r:id="rId5"/>
    <p:sldId id="1378" r:id="rId6"/>
    <p:sldId id="1379" r:id="rId7"/>
    <p:sldId id="1380" r:id="rId8"/>
    <p:sldId id="1307" r:id="rId9"/>
    <p:sldId id="1283" r:id="rId10"/>
    <p:sldId id="1359" r:id="rId11"/>
    <p:sldId id="1360" r:id="rId12"/>
    <p:sldId id="1382" r:id="rId13"/>
    <p:sldId id="1361" r:id="rId14"/>
    <p:sldId id="1362" r:id="rId15"/>
    <p:sldId id="1373" r:id="rId16"/>
    <p:sldId id="1374" r:id="rId17"/>
    <p:sldId id="1381" r:id="rId18"/>
    <p:sldId id="1130" r:id="rId1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FE8"/>
    <a:srgbClr val="EDF8FA"/>
    <a:srgbClr val="0000FF"/>
    <a:srgbClr val="FF6600"/>
    <a:srgbClr val="E50012"/>
    <a:srgbClr val="E0B1C2"/>
    <a:srgbClr val="FFCCFF"/>
    <a:srgbClr val="7BC5D6"/>
    <a:srgbClr val="000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172" autoAdjust="0"/>
    <p:restoredTop sz="94434" autoAdjust="0"/>
  </p:normalViewPr>
  <p:slideViewPr>
    <p:cSldViewPr snapToGrid="0">
      <p:cViewPr>
        <p:scale>
          <a:sx n="75" d="100"/>
          <a:sy n="75" d="100"/>
        </p:scale>
        <p:origin x="-690" y="-684"/>
      </p:cViewPr>
      <p:guideLst>
        <p:guide orient="horz" pos="2032"/>
        <p:guide orient="horz" pos="1698"/>
        <p:guide pos="3854"/>
        <p:guide pos="504"/>
        <p:guide pos="7152"/>
        <p:guide pos="2884"/>
        <p:guide pos="398"/>
        <p:guide pos="53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27102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2253F-1DC1-44AB-85F9-14DB9D873A39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A4E4-7001-4196-8720-A0FCB0AE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80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4D076-05C0-4F10-BAEB-F2DA581BE89B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B7F8-81FA-46DC-8926-8D6B124E5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45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741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741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82668ED-270C-4EA1-B92A-DE1E15E4AD57}" type="slidenum">
              <a:rPr lang="zh-CN" altLang="en-US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44079"/>
            <a:ext cx="8229600" cy="6953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57200" y="1200150"/>
            <a:ext cx="8229600" cy="33944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Gulim" panose="020B0600000101010101" pitchFamily="34" charset="-127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Gulim" panose="020B0600000101010101" pitchFamily="34" charset="-127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FEC5C4C-5546-4267-9F3A-9DD5A1F5F4E3}" type="slidenum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Gulim" panose="020B0600000101010101" pitchFamily="34" charset="-127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Gulim" panose="020B0600000101010101" pitchFamily="34" charset="-127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3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静止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 userDrawn="1"/>
        </p:nvSpPr>
        <p:spPr bwMode="auto">
          <a:xfrm>
            <a:off x="1062084" y="450057"/>
            <a:ext cx="1644557" cy="28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pPr marL="0" lvl="1" algn="ctr"/>
            <a:r>
              <a:rPr lang="en-US" altLang="zh-CN" sz="14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Teaching Analysis</a:t>
            </a:r>
            <a:endParaRPr lang="zh-CN" altLang="en-US" sz="140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0933" y="191095"/>
            <a:ext cx="626802" cy="424904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" name="六边形 3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gency FB"/>
              </a:endParaRPr>
            </a:p>
          </p:txBody>
        </p:sp>
        <p:sp>
          <p:nvSpPr>
            <p:cNvPr id="5" name="六边形 4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ysClr val="window" lastClr="FFFFFF"/>
                </a:solidFill>
                <a:latin typeface="Agency FB"/>
              </a:endParaRPr>
            </a:p>
          </p:txBody>
        </p:sp>
      </p:grpSp>
      <p:grpSp>
        <p:nvGrpSpPr>
          <p:cNvPr id="6" name="6"/>
          <p:cNvGrpSpPr/>
          <p:nvPr userDrawn="1"/>
        </p:nvGrpSpPr>
        <p:grpSpPr bwMode="auto">
          <a:xfrm>
            <a:off x="519113" y="289322"/>
            <a:ext cx="495300" cy="1201519"/>
            <a:chOff x="7314523" y="1440019"/>
            <a:chExt cx="2081664" cy="7578499"/>
          </a:xfrm>
        </p:grpSpPr>
        <p:grpSp>
          <p:nvGrpSpPr>
            <p:cNvPr id="7" name="组合 10"/>
            <p:cNvGrpSpPr/>
            <p:nvPr/>
          </p:nvGrpSpPr>
          <p:grpSpPr bwMode="auto"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9" name="六边形 8"/>
              <p:cNvSpPr/>
              <p:nvPr/>
            </p:nvSpPr>
            <p:spPr>
              <a:xfrm>
                <a:off x="2848130" y="1860030"/>
                <a:ext cx="3807502" cy="3804838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CN" altLang="en-US" sz="7200" kern="0">
                  <a:solidFill>
                    <a:srgbClr val="E94744"/>
                  </a:solidFill>
                  <a:latin typeface="Agency FB"/>
                </a:endParaRPr>
              </a:p>
            </p:txBody>
          </p:sp>
          <p:sp>
            <p:nvSpPr>
              <p:cNvPr id="10" name="六边形 9"/>
              <p:cNvSpPr/>
              <p:nvPr/>
            </p:nvSpPr>
            <p:spPr>
              <a:xfrm>
                <a:off x="2933559" y="1942445"/>
                <a:ext cx="3636653" cy="3640007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CN" altLang="en-US" sz="7200" kern="0">
                  <a:solidFill>
                    <a:srgbClr val="E94744"/>
                  </a:solidFill>
                  <a:latin typeface="Agency FB"/>
                </a:endParaRPr>
              </a:p>
            </p:txBody>
          </p:sp>
        </p:grpSp>
        <p:sp>
          <p:nvSpPr>
            <p:cNvPr id="8" name="文本框 36"/>
            <p:cNvSpPr txBox="1"/>
            <p:nvPr/>
          </p:nvSpPr>
          <p:spPr>
            <a:xfrm>
              <a:off x="7908329" y="1447525"/>
              <a:ext cx="776394" cy="75709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7200" b="1" kern="0" dirty="0"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11" name="标题 1"/>
          <p:cNvSpPr txBox="1">
            <a:spLocks noChangeArrowheads="1"/>
          </p:cNvSpPr>
          <p:nvPr userDrawn="1"/>
        </p:nvSpPr>
        <p:spPr bwMode="auto">
          <a:xfrm>
            <a:off x="1074738" y="131942"/>
            <a:ext cx="1369610" cy="43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515939" y="673894"/>
            <a:ext cx="811212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4E970364-8C18-4747-B562-0D9376530B6F}" type="datetimeFigureOut">
              <a:rPr lang="zh-CN" altLang="en-US"/>
              <a:t>2021/5/10</a:t>
            </a:fld>
            <a:endParaRPr lang="zh-CN" altLang="en-US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9CF2E02-3051-4E91-8B55-653578042080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49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2F2E6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/>
        </p:nvGrpSpPr>
        <p:grpSpPr>
          <a:xfrm>
            <a:off x="-204311" y="0"/>
            <a:ext cx="1569720" cy="1269562"/>
            <a:chOff x="6052" y="1695"/>
            <a:chExt cx="4284" cy="346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 cstate="print"/>
            <a:srcRect l="52836" t="14944" r="4180" b="28787"/>
            <a:stretch>
              <a:fillRect/>
            </a:stretch>
          </p:blipFill>
          <p:spPr>
            <a:xfrm>
              <a:off x="6052" y="1695"/>
              <a:ext cx="4284" cy="2871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293" y="4153"/>
              <a:ext cx="3943" cy="1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>
                  <a:solidFill>
                    <a:srgbClr val="9BBB4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zh-CN" sz="1800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zh-CN" sz="180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1800">
                  <a:solidFill>
                    <a:srgbClr val="44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altLang="zh-CN" sz="1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CN" sz="1800">
                  <a:ln>
                    <a:solidFill>
                      <a:srgbClr val="7030A0"/>
                    </a:solidFill>
                  </a:ln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sz="1800">
                  <a:solidFill>
                    <a:srgbClr val="9BBB4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8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9BBB4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CN" sz="18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zh-CN" sz="180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zh-CN" sz="1800">
                  <a:ln>
                    <a:solidFill>
                      <a:srgbClr val="7030A0"/>
                    </a:solidFill>
                  </a:ln>
                  <a:solidFill>
                    <a:srgbClr val="9BBB4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7678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99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10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3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20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69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75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89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31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54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4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t="15186" r="21956" b="13721"/>
          <a:stretch>
            <a:fillRect/>
          </a:stretch>
        </p:blipFill>
        <p:spPr>
          <a:xfrm>
            <a:off x="0" y="0"/>
            <a:ext cx="9144000" cy="5130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8" t="1822" r="31642" b="76819"/>
          <a:stretch>
            <a:fillRect/>
          </a:stretch>
        </p:blipFill>
        <p:spPr>
          <a:xfrm rot="10800000" flipH="1" flipV="1">
            <a:off x="1" y="4644571"/>
            <a:ext cx="9143999" cy="4989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87" r:id="rId24"/>
    <p:sldLayoutId id="2147483688" r:id="rId25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8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u5Story.swf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u5Story.swf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u5Story.sw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u5Story.swf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u5Story.sw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u5Story.sw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u5Story.sw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0005" y="576580"/>
            <a:ext cx="82626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en-US" altLang="zh-CN" sz="3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</a:t>
            </a:r>
            <a:endParaRPr lang="en-US" altLang="zh-CN" sz="3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</a:t>
            </a:r>
            <a:r>
              <a:rPr lang="en-US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三下</a:t>
            </a:r>
            <a:r>
              <a:rPr lang="en-US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Unit8 </a:t>
            </a:r>
            <a:r>
              <a:rPr 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We're twins</a:t>
            </a:r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！说课</a:t>
            </a:r>
            <a:endParaRPr lang="en-US" altLang="zh-CN" sz="2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              </a:t>
            </a:r>
            <a:r>
              <a:rPr lang="en-US" altLang="zh-CN" sz="2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(checkout </a:t>
            </a:r>
            <a:r>
              <a:rPr lang="en-US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time)</a:t>
            </a:r>
          </a:p>
          <a:p>
            <a:endParaRPr lang="zh-CN" altLang="en-US" sz="2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1909" y="3317612"/>
            <a:ext cx="259228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沈婷</a:t>
            </a:r>
            <a:endParaRPr lang="en-US" altLang="zh-CN" sz="2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0152" y="3732066"/>
            <a:ext cx="426647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常州市新北区薛家小学</a:t>
            </a:r>
          </a:p>
        </p:txBody>
      </p:sp>
      <p:pic>
        <p:nvPicPr>
          <p:cNvPr id="2051" name="图片 4" descr="未标题-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85" y="59055"/>
            <a:ext cx="1175385" cy="105346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9678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4810" y="108585"/>
            <a:ext cx="855023" cy="819397"/>
            <a:chOff x="3510915" y="1652270"/>
            <a:chExt cx="2147570" cy="2120900"/>
          </a:xfrm>
        </p:grpSpPr>
        <p:sp>
          <p:nvSpPr>
            <p:cNvPr id="8" name="MH_Other_1"/>
            <p:cNvSpPr/>
            <p:nvPr/>
          </p:nvSpPr>
          <p:spPr bwMode="auto">
            <a:xfrm>
              <a:off x="4464685" y="1652270"/>
              <a:ext cx="1193800" cy="1609090"/>
            </a:xfrm>
            <a:custGeom>
              <a:avLst/>
              <a:gdLst>
                <a:gd name="T0" fmla="*/ 2147483646 w 135"/>
                <a:gd name="T1" fmla="*/ 2147483646 h 186"/>
                <a:gd name="T2" fmla="*/ 2147483646 w 135"/>
                <a:gd name="T3" fmla="*/ 2147483646 h 186"/>
                <a:gd name="T4" fmla="*/ 2147483646 w 135"/>
                <a:gd name="T5" fmla="*/ 2147483646 h 186"/>
                <a:gd name="T6" fmla="*/ 2147483646 w 135"/>
                <a:gd name="T7" fmla="*/ 2147483646 h 186"/>
                <a:gd name="T8" fmla="*/ 2147483646 w 135"/>
                <a:gd name="T9" fmla="*/ 2147483646 h 186"/>
                <a:gd name="T10" fmla="*/ 2147483646 w 135"/>
                <a:gd name="T11" fmla="*/ 2147483646 h 186"/>
                <a:gd name="T12" fmla="*/ 2147483646 w 135"/>
                <a:gd name="T13" fmla="*/ 2147483646 h 186"/>
                <a:gd name="T14" fmla="*/ 2147483646 w 135"/>
                <a:gd name="T15" fmla="*/ 2147483646 h 186"/>
                <a:gd name="T16" fmla="*/ 2147483646 w 135"/>
                <a:gd name="T17" fmla="*/ 2147483646 h 186"/>
                <a:gd name="T18" fmla="*/ 2147483646 w 135"/>
                <a:gd name="T19" fmla="*/ 2147483646 h 186"/>
                <a:gd name="T20" fmla="*/ 2147483646 w 135"/>
                <a:gd name="T21" fmla="*/ 2147483646 h 186"/>
                <a:gd name="T22" fmla="*/ 2147483646 w 135"/>
                <a:gd name="T23" fmla="*/ 2147483646 h 186"/>
                <a:gd name="T24" fmla="*/ 2147483646 w 135"/>
                <a:gd name="T25" fmla="*/ 2147483646 h 186"/>
                <a:gd name="T26" fmla="*/ 2147483646 w 135"/>
                <a:gd name="T27" fmla="*/ 2147483646 h 186"/>
                <a:gd name="T28" fmla="*/ 2147483646 w 135"/>
                <a:gd name="T29" fmla="*/ 2147483646 h 186"/>
                <a:gd name="T30" fmla="*/ 2147483646 w 135"/>
                <a:gd name="T31" fmla="*/ 2147483646 h 186"/>
                <a:gd name="T32" fmla="*/ 2147483646 w 135"/>
                <a:gd name="T33" fmla="*/ 2147483646 h 186"/>
                <a:gd name="T34" fmla="*/ 2147483646 w 135"/>
                <a:gd name="T35" fmla="*/ 2147483646 h 186"/>
                <a:gd name="T36" fmla="*/ 2147483646 w 135"/>
                <a:gd name="T37" fmla="*/ 2147483646 h 186"/>
                <a:gd name="T38" fmla="*/ 2147483646 w 135"/>
                <a:gd name="T39" fmla="*/ 2147483646 h 186"/>
                <a:gd name="T40" fmla="*/ 2147483646 w 135"/>
                <a:gd name="T41" fmla="*/ 2147483646 h 186"/>
                <a:gd name="T42" fmla="*/ 2147483646 w 135"/>
                <a:gd name="T43" fmla="*/ 2147483646 h 186"/>
                <a:gd name="T44" fmla="*/ 2147483646 w 135"/>
                <a:gd name="T45" fmla="*/ 2147483646 h 186"/>
                <a:gd name="T46" fmla="*/ 2147483646 w 135"/>
                <a:gd name="T47" fmla="*/ 2147483646 h 186"/>
                <a:gd name="T48" fmla="*/ 2147483646 w 135"/>
                <a:gd name="T49" fmla="*/ 2147483646 h 186"/>
                <a:gd name="T50" fmla="*/ 2147483646 w 135"/>
                <a:gd name="T51" fmla="*/ 2147483646 h 186"/>
                <a:gd name="T52" fmla="*/ 2147483646 w 135"/>
                <a:gd name="T53" fmla="*/ 2147483646 h 186"/>
                <a:gd name="T54" fmla="*/ 2147483646 w 135"/>
                <a:gd name="T55" fmla="*/ 2147483646 h 186"/>
                <a:gd name="T56" fmla="*/ 2147483646 w 135"/>
                <a:gd name="T57" fmla="*/ 2147483646 h 186"/>
                <a:gd name="T58" fmla="*/ 2147483646 w 135"/>
                <a:gd name="T59" fmla="*/ 2147483646 h 186"/>
                <a:gd name="T60" fmla="*/ 2147483646 w 135"/>
                <a:gd name="T61" fmla="*/ 2147483646 h 186"/>
                <a:gd name="T62" fmla="*/ 2147483646 w 135"/>
                <a:gd name="T63" fmla="*/ 2147483646 h 186"/>
                <a:gd name="T64" fmla="*/ 2147483646 w 135"/>
                <a:gd name="T65" fmla="*/ 2147483646 h 186"/>
                <a:gd name="T66" fmla="*/ 2147483646 w 135"/>
                <a:gd name="T67" fmla="*/ 2147483646 h 186"/>
                <a:gd name="T68" fmla="*/ 2147483646 w 135"/>
                <a:gd name="T69" fmla="*/ 2147483646 h 186"/>
                <a:gd name="T70" fmla="*/ 2147483646 w 135"/>
                <a:gd name="T71" fmla="*/ 2147483646 h 186"/>
                <a:gd name="T72" fmla="*/ 2147483646 w 135"/>
                <a:gd name="T73" fmla="*/ 2147483646 h 186"/>
                <a:gd name="T74" fmla="*/ 2147483646 w 135"/>
                <a:gd name="T75" fmla="*/ 2147483646 h 186"/>
                <a:gd name="T76" fmla="*/ 2147483646 w 135"/>
                <a:gd name="T77" fmla="*/ 2147483646 h 186"/>
                <a:gd name="T78" fmla="*/ 2147483646 w 135"/>
                <a:gd name="T79" fmla="*/ 2147483646 h 186"/>
                <a:gd name="T80" fmla="*/ 2147483646 w 135"/>
                <a:gd name="T81" fmla="*/ 2147483646 h 186"/>
                <a:gd name="T82" fmla="*/ 0 w 135"/>
                <a:gd name="T83" fmla="*/ 2147483646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5" h="186">
                  <a:moveTo>
                    <a:pt x="0" y="6"/>
                  </a:moveTo>
                  <a:cubicBezTo>
                    <a:pt x="0" y="6"/>
                    <a:pt x="12" y="0"/>
                    <a:pt x="26" y="8"/>
                  </a:cubicBezTo>
                  <a:cubicBezTo>
                    <a:pt x="26" y="8"/>
                    <a:pt x="44" y="2"/>
                    <a:pt x="55" y="16"/>
                  </a:cubicBezTo>
                  <a:cubicBezTo>
                    <a:pt x="55" y="16"/>
                    <a:pt x="73" y="17"/>
                    <a:pt x="81" y="29"/>
                  </a:cubicBezTo>
                  <a:cubicBezTo>
                    <a:pt x="81" y="29"/>
                    <a:pt x="97" y="33"/>
                    <a:pt x="102" y="51"/>
                  </a:cubicBezTo>
                  <a:cubicBezTo>
                    <a:pt x="102" y="51"/>
                    <a:pt x="117" y="60"/>
                    <a:pt x="118" y="82"/>
                  </a:cubicBezTo>
                  <a:cubicBezTo>
                    <a:pt x="118" y="82"/>
                    <a:pt x="135" y="96"/>
                    <a:pt x="125" y="120"/>
                  </a:cubicBezTo>
                  <a:cubicBezTo>
                    <a:pt x="125" y="120"/>
                    <a:pt x="125" y="122"/>
                    <a:pt x="127" y="124"/>
                  </a:cubicBezTo>
                  <a:cubicBezTo>
                    <a:pt x="127" y="124"/>
                    <a:pt x="134" y="133"/>
                    <a:pt x="126" y="149"/>
                  </a:cubicBezTo>
                  <a:cubicBezTo>
                    <a:pt x="126" y="149"/>
                    <a:pt x="122" y="159"/>
                    <a:pt x="109" y="153"/>
                  </a:cubicBezTo>
                  <a:cubicBezTo>
                    <a:pt x="109" y="153"/>
                    <a:pt x="100" y="145"/>
                    <a:pt x="109" y="138"/>
                  </a:cubicBezTo>
                  <a:cubicBezTo>
                    <a:pt x="109" y="138"/>
                    <a:pt x="115" y="134"/>
                    <a:pt x="117" y="141"/>
                  </a:cubicBezTo>
                  <a:cubicBezTo>
                    <a:pt x="117" y="141"/>
                    <a:pt x="116" y="143"/>
                    <a:pt x="114" y="144"/>
                  </a:cubicBezTo>
                  <a:cubicBezTo>
                    <a:pt x="114" y="144"/>
                    <a:pt x="111" y="145"/>
                    <a:pt x="112" y="147"/>
                  </a:cubicBezTo>
                  <a:cubicBezTo>
                    <a:pt x="112" y="147"/>
                    <a:pt x="114" y="149"/>
                    <a:pt x="119" y="146"/>
                  </a:cubicBezTo>
                  <a:cubicBezTo>
                    <a:pt x="123" y="137"/>
                    <a:pt x="113" y="130"/>
                    <a:pt x="106" y="135"/>
                  </a:cubicBezTo>
                  <a:cubicBezTo>
                    <a:pt x="104" y="137"/>
                    <a:pt x="101" y="141"/>
                    <a:pt x="102" y="148"/>
                  </a:cubicBezTo>
                  <a:cubicBezTo>
                    <a:pt x="102" y="148"/>
                    <a:pt x="93" y="146"/>
                    <a:pt x="89" y="151"/>
                  </a:cubicBezTo>
                  <a:cubicBezTo>
                    <a:pt x="85" y="156"/>
                    <a:pt x="86" y="162"/>
                    <a:pt x="91" y="167"/>
                  </a:cubicBezTo>
                  <a:cubicBezTo>
                    <a:pt x="91" y="167"/>
                    <a:pt x="98" y="170"/>
                    <a:pt x="101" y="164"/>
                  </a:cubicBezTo>
                  <a:cubicBezTo>
                    <a:pt x="101" y="164"/>
                    <a:pt x="102" y="159"/>
                    <a:pt x="99" y="161"/>
                  </a:cubicBezTo>
                  <a:cubicBezTo>
                    <a:pt x="99" y="161"/>
                    <a:pt x="95" y="165"/>
                    <a:pt x="92" y="162"/>
                  </a:cubicBezTo>
                  <a:cubicBezTo>
                    <a:pt x="92" y="162"/>
                    <a:pt x="86" y="156"/>
                    <a:pt x="95" y="152"/>
                  </a:cubicBezTo>
                  <a:cubicBezTo>
                    <a:pt x="95" y="152"/>
                    <a:pt x="105" y="149"/>
                    <a:pt x="108" y="157"/>
                  </a:cubicBezTo>
                  <a:cubicBezTo>
                    <a:pt x="108" y="157"/>
                    <a:pt x="114" y="166"/>
                    <a:pt x="103" y="173"/>
                  </a:cubicBezTo>
                  <a:cubicBezTo>
                    <a:pt x="103" y="173"/>
                    <a:pt x="97" y="177"/>
                    <a:pt x="92" y="177"/>
                  </a:cubicBezTo>
                  <a:cubicBezTo>
                    <a:pt x="92" y="177"/>
                    <a:pt x="87" y="177"/>
                    <a:pt x="86" y="176"/>
                  </a:cubicBezTo>
                  <a:cubicBezTo>
                    <a:pt x="86" y="176"/>
                    <a:pt x="84" y="174"/>
                    <a:pt x="83" y="175"/>
                  </a:cubicBezTo>
                  <a:cubicBezTo>
                    <a:pt x="83" y="175"/>
                    <a:pt x="76" y="186"/>
                    <a:pt x="61" y="177"/>
                  </a:cubicBezTo>
                  <a:cubicBezTo>
                    <a:pt x="61" y="177"/>
                    <a:pt x="68" y="172"/>
                    <a:pt x="68" y="162"/>
                  </a:cubicBezTo>
                  <a:cubicBezTo>
                    <a:pt x="68" y="162"/>
                    <a:pt x="68" y="149"/>
                    <a:pt x="56" y="149"/>
                  </a:cubicBezTo>
                  <a:cubicBezTo>
                    <a:pt x="56" y="149"/>
                    <a:pt x="48" y="148"/>
                    <a:pt x="45" y="157"/>
                  </a:cubicBezTo>
                  <a:cubicBezTo>
                    <a:pt x="45" y="157"/>
                    <a:pt x="43" y="168"/>
                    <a:pt x="54" y="167"/>
                  </a:cubicBezTo>
                  <a:cubicBezTo>
                    <a:pt x="54" y="167"/>
                    <a:pt x="56" y="166"/>
                    <a:pt x="56" y="162"/>
                  </a:cubicBezTo>
                  <a:cubicBezTo>
                    <a:pt x="56" y="162"/>
                    <a:pt x="55" y="160"/>
                    <a:pt x="53" y="161"/>
                  </a:cubicBezTo>
                  <a:cubicBezTo>
                    <a:pt x="53" y="161"/>
                    <a:pt x="47" y="164"/>
                    <a:pt x="50" y="156"/>
                  </a:cubicBezTo>
                  <a:cubicBezTo>
                    <a:pt x="50" y="156"/>
                    <a:pt x="54" y="149"/>
                    <a:pt x="61" y="156"/>
                  </a:cubicBezTo>
                  <a:cubicBezTo>
                    <a:pt x="61" y="156"/>
                    <a:pt x="69" y="165"/>
                    <a:pt x="57" y="175"/>
                  </a:cubicBezTo>
                  <a:cubicBezTo>
                    <a:pt x="57" y="175"/>
                    <a:pt x="46" y="182"/>
                    <a:pt x="37" y="172"/>
                  </a:cubicBezTo>
                  <a:cubicBezTo>
                    <a:pt x="37" y="172"/>
                    <a:pt x="35" y="170"/>
                    <a:pt x="35" y="167"/>
                  </a:cubicBezTo>
                  <a:cubicBezTo>
                    <a:pt x="35" y="167"/>
                    <a:pt x="12" y="162"/>
                    <a:pt x="23" y="144"/>
                  </a:cubicBezTo>
                  <a:cubicBezTo>
                    <a:pt x="23" y="144"/>
                    <a:pt x="15" y="131"/>
                    <a:pt x="23" y="121"/>
                  </a:cubicBezTo>
                  <a:cubicBezTo>
                    <a:pt x="23" y="121"/>
                    <a:pt x="28" y="111"/>
                    <a:pt x="38" y="112"/>
                  </a:cubicBezTo>
                  <a:cubicBezTo>
                    <a:pt x="38" y="112"/>
                    <a:pt x="41" y="113"/>
                    <a:pt x="45" y="110"/>
                  </a:cubicBezTo>
                  <a:cubicBezTo>
                    <a:pt x="45" y="110"/>
                    <a:pt x="49" y="102"/>
                    <a:pt x="61" y="108"/>
                  </a:cubicBezTo>
                  <a:cubicBezTo>
                    <a:pt x="61" y="108"/>
                    <a:pt x="65" y="111"/>
                    <a:pt x="65" y="112"/>
                  </a:cubicBezTo>
                  <a:cubicBezTo>
                    <a:pt x="65" y="112"/>
                    <a:pt x="67" y="115"/>
                    <a:pt x="69" y="113"/>
                  </a:cubicBezTo>
                  <a:cubicBezTo>
                    <a:pt x="69" y="113"/>
                    <a:pt x="75" y="111"/>
                    <a:pt x="81" y="120"/>
                  </a:cubicBezTo>
                  <a:cubicBezTo>
                    <a:pt x="81" y="120"/>
                    <a:pt x="87" y="130"/>
                    <a:pt x="77" y="137"/>
                  </a:cubicBezTo>
                  <a:cubicBezTo>
                    <a:pt x="77" y="137"/>
                    <a:pt x="68" y="141"/>
                    <a:pt x="65" y="136"/>
                  </a:cubicBezTo>
                  <a:cubicBezTo>
                    <a:pt x="65" y="136"/>
                    <a:pt x="62" y="130"/>
                    <a:pt x="65" y="128"/>
                  </a:cubicBezTo>
                  <a:cubicBezTo>
                    <a:pt x="65" y="128"/>
                    <a:pt x="69" y="123"/>
                    <a:pt x="73" y="128"/>
                  </a:cubicBezTo>
                  <a:cubicBezTo>
                    <a:pt x="73" y="128"/>
                    <a:pt x="71" y="132"/>
                    <a:pt x="74" y="132"/>
                  </a:cubicBezTo>
                  <a:cubicBezTo>
                    <a:pt x="74" y="132"/>
                    <a:pt x="76" y="133"/>
                    <a:pt x="76" y="126"/>
                  </a:cubicBezTo>
                  <a:cubicBezTo>
                    <a:pt x="76" y="126"/>
                    <a:pt x="73" y="119"/>
                    <a:pt x="64" y="125"/>
                  </a:cubicBezTo>
                  <a:cubicBezTo>
                    <a:pt x="64" y="125"/>
                    <a:pt x="54" y="132"/>
                    <a:pt x="64" y="141"/>
                  </a:cubicBezTo>
                  <a:cubicBezTo>
                    <a:pt x="64" y="141"/>
                    <a:pt x="71" y="146"/>
                    <a:pt x="81" y="140"/>
                  </a:cubicBezTo>
                  <a:cubicBezTo>
                    <a:pt x="81" y="140"/>
                    <a:pt x="86" y="135"/>
                    <a:pt x="87" y="126"/>
                  </a:cubicBezTo>
                  <a:cubicBezTo>
                    <a:pt x="87" y="126"/>
                    <a:pt x="86" y="118"/>
                    <a:pt x="88" y="116"/>
                  </a:cubicBezTo>
                  <a:cubicBezTo>
                    <a:pt x="88" y="116"/>
                    <a:pt x="89" y="114"/>
                    <a:pt x="88" y="112"/>
                  </a:cubicBezTo>
                  <a:cubicBezTo>
                    <a:pt x="88" y="112"/>
                    <a:pt x="79" y="105"/>
                    <a:pt x="81" y="99"/>
                  </a:cubicBezTo>
                  <a:cubicBezTo>
                    <a:pt x="81" y="99"/>
                    <a:pt x="82" y="93"/>
                    <a:pt x="83" y="91"/>
                  </a:cubicBezTo>
                  <a:cubicBezTo>
                    <a:pt x="83" y="91"/>
                    <a:pt x="82" y="89"/>
                    <a:pt x="81" y="88"/>
                  </a:cubicBezTo>
                  <a:cubicBezTo>
                    <a:pt x="72" y="85"/>
                    <a:pt x="73" y="69"/>
                    <a:pt x="83" y="68"/>
                  </a:cubicBezTo>
                  <a:cubicBezTo>
                    <a:pt x="85" y="68"/>
                    <a:pt x="88" y="69"/>
                    <a:pt x="91" y="71"/>
                  </a:cubicBezTo>
                  <a:cubicBezTo>
                    <a:pt x="91" y="71"/>
                    <a:pt x="95" y="75"/>
                    <a:pt x="91" y="80"/>
                  </a:cubicBezTo>
                  <a:cubicBezTo>
                    <a:pt x="91" y="80"/>
                    <a:pt x="86" y="81"/>
                    <a:pt x="86" y="78"/>
                  </a:cubicBezTo>
                  <a:cubicBezTo>
                    <a:pt x="86" y="78"/>
                    <a:pt x="88" y="73"/>
                    <a:pt x="84" y="75"/>
                  </a:cubicBezTo>
                  <a:cubicBezTo>
                    <a:pt x="80" y="78"/>
                    <a:pt x="84" y="83"/>
                    <a:pt x="87" y="84"/>
                  </a:cubicBezTo>
                  <a:cubicBezTo>
                    <a:pt x="89" y="84"/>
                    <a:pt x="91" y="84"/>
                    <a:pt x="95" y="82"/>
                  </a:cubicBezTo>
                  <a:cubicBezTo>
                    <a:pt x="95" y="82"/>
                    <a:pt x="99" y="78"/>
                    <a:pt x="95" y="71"/>
                  </a:cubicBezTo>
                  <a:cubicBezTo>
                    <a:pt x="95" y="71"/>
                    <a:pt x="92" y="64"/>
                    <a:pt x="84" y="65"/>
                  </a:cubicBezTo>
                  <a:cubicBezTo>
                    <a:pt x="84" y="65"/>
                    <a:pt x="89" y="58"/>
                    <a:pt x="83" y="51"/>
                  </a:cubicBezTo>
                  <a:cubicBezTo>
                    <a:pt x="83" y="51"/>
                    <a:pt x="74" y="45"/>
                    <a:pt x="69" y="55"/>
                  </a:cubicBezTo>
                  <a:cubicBezTo>
                    <a:pt x="69" y="55"/>
                    <a:pt x="69" y="60"/>
                    <a:pt x="72" y="60"/>
                  </a:cubicBezTo>
                  <a:cubicBezTo>
                    <a:pt x="72" y="60"/>
                    <a:pt x="74" y="61"/>
                    <a:pt x="73" y="58"/>
                  </a:cubicBezTo>
                  <a:cubicBezTo>
                    <a:pt x="73" y="58"/>
                    <a:pt x="72" y="52"/>
                    <a:pt x="77" y="53"/>
                  </a:cubicBezTo>
                  <a:cubicBezTo>
                    <a:pt x="83" y="51"/>
                    <a:pt x="85" y="61"/>
                    <a:pt x="80" y="64"/>
                  </a:cubicBezTo>
                  <a:cubicBezTo>
                    <a:pt x="77" y="67"/>
                    <a:pt x="72" y="68"/>
                    <a:pt x="68" y="65"/>
                  </a:cubicBezTo>
                  <a:cubicBezTo>
                    <a:pt x="64" y="63"/>
                    <a:pt x="59" y="59"/>
                    <a:pt x="60" y="47"/>
                  </a:cubicBezTo>
                  <a:cubicBezTo>
                    <a:pt x="60" y="47"/>
                    <a:pt x="45" y="42"/>
                    <a:pt x="46" y="29"/>
                  </a:cubicBezTo>
                  <a:cubicBezTo>
                    <a:pt x="46" y="29"/>
                    <a:pt x="34" y="28"/>
                    <a:pt x="31" y="18"/>
                  </a:cubicBezTo>
                  <a:cubicBezTo>
                    <a:pt x="31" y="18"/>
                    <a:pt x="25" y="19"/>
                    <a:pt x="21" y="14"/>
                  </a:cubicBezTo>
                  <a:cubicBezTo>
                    <a:pt x="21" y="14"/>
                    <a:pt x="13" y="4"/>
                    <a:pt x="0" y="6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9" name="MH_Other_2"/>
            <p:cNvSpPr/>
            <p:nvPr/>
          </p:nvSpPr>
          <p:spPr bwMode="auto">
            <a:xfrm>
              <a:off x="3803015" y="2543175"/>
              <a:ext cx="1768475" cy="1229995"/>
            </a:xfrm>
            <a:custGeom>
              <a:avLst/>
              <a:gdLst>
                <a:gd name="T0" fmla="*/ 2147483646 w 200"/>
                <a:gd name="T1" fmla="*/ 2147483646 h 142"/>
                <a:gd name="T2" fmla="*/ 2147483646 w 200"/>
                <a:gd name="T3" fmla="*/ 2147483646 h 142"/>
                <a:gd name="T4" fmla="*/ 2147483646 w 200"/>
                <a:gd name="T5" fmla="*/ 2147483646 h 142"/>
                <a:gd name="T6" fmla="*/ 2147483646 w 200"/>
                <a:gd name="T7" fmla="*/ 2147483646 h 142"/>
                <a:gd name="T8" fmla="*/ 2147483646 w 200"/>
                <a:gd name="T9" fmla="*/ 2147483646 h 142"/>
                <a:gd name="T10" fmla="*/ 2147483646 w 200"/>
                <a:gd name="T11" fmla="*/ 2147483646 h 142"/>
                <a:gd name="T12" fmla="*/ 2147483646 w 200"/>
                <a:gd name="T13" fmla="*/ 2147483646 h 142"/>
                <a:gd name="T14" fmla="*/ 2147483646 w 200"/>
                <a:gd name="T15" fmla="*/ 2147483646 h 142"/>
                <a:gd name="T16" fmla="*/ 2147483646 w 200"/>
                <a:gd name="T17" fmla="*/ 2147483646 h 142"/>
                <a:gd name="T18" fmla="*/ 2147483646 w 200"/>
                <a:gd name="T19" fmla="*/ 2147483646 h 142"/>
                <a:gd name="T20" fmla="*/ 2147483646 w 200"/>
                <a:gd name="T21" fmla="*/ 2147483646 h 142"/>
                <a:gd name="T22" fmla="*/ 2147483646 w 200"/>
                <a:gd name="T23" fmla="*/ 2147483646 h 142"/>
                <a:gd name="T24" fmla="*/ 2147483646 w 200"/>
                <a:gd name="T25" fmla="*/ 2147483646 h 142"/>
                <a:gd name="T26" fmla="*/ 2147483646 w 200"/>
                <a:gd name="T27" fmla="*/ 2147483646 h 142"/>
                <a:gd name="T28" fmla="*/ 2147483646 w 200"/>
                <a:gd name="T29" fmla="*/ 2147483646 h 142"/>
                <a:gd name="T30" fmla="*/ 2147483646 w 200"/>
                <a:gd name="T31" fmla="*/ 2147483646 h 142"/>
                <a:gd name="T32" fmla="*/ 2147483646 w 200"/>
                <a:gd name="T33" fmla="*/ 2147483646 h 142"/>
                <a:gd name="T34" fmla="*/ 2147483646 w 200"/>
                <a:gd name="T35" fmla="*/ 2147483646 h 142"/>
                <a:gd name="T36" fmla="*/ 2147483646 w 200"/>
                <a:gd name="T37" fmla="*/ 2147483646 h 142"/>
                <a:gd name="T38" fmla="*/ 2147483646 w 200"/>
                <a:gd name="T39" fmla="*/ 2147483646 h 142"/>
                <a:gd name="T40" fmla="*/ 2147483646 w 200"/>
                <a:gd name="T41" fmla="*/ 2147483646 h 142"/>
                <a:gd name="T42" fmla="*/ 2147483646 w 200"/>
                <a:gd name="T43" fmla="*/ 2147483646 h 142"/>
                <a:gd name="T44" fmla="*/ 2147483646 w 200"/>
                <a:gd name="T45" fmla="*/ 2147483646 h 142"/>
                <a:gd name="T46" fmla="*/ 2147483646 w 200"/>
                <a:gd name="T47" fmla="*/ 2147483646 h 142"/>
                <a:gd name="T48" fmla="*/ 2147483646 w 200"/>
                <a:gd name="T49" fmla="*/ 2147483646 h 142"/>
                <a:gd name="T50" fmla="*/ 2147483646 w 200"/>
                <a:gd name="T51" fmla="*/ 2147483646 h 142"/>
                <a:gd name="T52" fmla="*/ 2147483646 w 200"/>
                <a:gd name="T53" fmla="*/ 2147483646 h 142"/>
                <a:gd name="T54" fmla="*/ 2147483646 w 200"/>
                <a:gd name="T55" fmla="*/ 2147483646 h 142"/>
                <a:gd name="T56" fmla="*/ 2147483646 w 200"/>
                <a:gd name="T57" fmla="*/ 2147483646 h 142"/>
                <a:gd name="T58" fmla="*/ 2147483646 w 200"/>
                <a:gd name="T59" fmla="*/ 2147483646 h 142"/>
                <a:gd name="T60" fmla="*/ 2147483646 w 200"/>
                <a:gd name="T61" fmla="*/ 2147483646 h 142"/>
                <a:gd name="T62" fmla="*/ 2147483646 w 200"/>
                <a:gd name="T63" fmla="*/ 2147483646 h 142"/>
                <a:gd name="T64" fmla="*/ 2147483646 w 200"/>
                <a:gd name="T65" fmla="*/ 2147483646 h 142"/>
                <a:gd name="T66" fmla="*/ 2147483646 w 200"/>
                <a:gd name="T67" fmla="*/ 2147483646 h 142"/>
                <a:gd name="T68" fmla="*/ 2147483646 w 200"/>
                <a:gd name="T69" fmla="*/ 2147483646 h 142"/>
                <a:gd name="T70" fmla="*/ 2147483646 w 200"/>
                <a:gd name="T71" fmla="*/ 2147483646 h 142"/>
                <a:gd name="T72" fmla="*/ 2147483646 w 200"/>
                <a:gd name="T73" fmla="*/ 2147483646 h 142"/>
                <a:gd name="T74" fmla="*/ 2147483646 w 200"/>
                <a:gd name="T75" fmla="*/ 2147483646 h 142"/>
                <a:gd name="T76" fmla="*/ 2147483646 w 200"/>
                <a:gd name="T77" fmla="*/ 2147483646 h 142"/>
                <a:gd name="T78" fmla="*/ 2147483646 w 200"/>
                <a:gd name="T79" fmla="*/ 2147483646 h 14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00" h="142">
                  <a:moveTo>
                    <a:pt x="40" y="24"/>
                  </a:moveTo>
                  <a:cubicBezTo>
                    <a:pt x="40" y="24"/>
                    <a:pt x="36" y="19"/>
                    <a:pt x="31" y="24"/>
                  </a:cubicBezTo>
                  <a:cubicBezTo>
                    <a:pt x="30" y="24"/>
                    <a:pt x="28" y="27"/>
                    <a:pt x="29" y="28"/>
                  </a:cubicBezTo>
                  <a:cubicBezTo>
                    <a:pt x="29" y="28"/>
                    <a:pt x="30" y="30"/>
                    <a:pt x="32" y="28"/>
                  </a:cubicBezTo>
                  <a:cubicBezTo>
                    <a:pt x="32" y="28"/>
                    <a:pt x="34" y="26"/>
                    <a:pt x="36" y="26"/>
                  </a:cubicBezTo>
                  <a:cubicBezTo>
                    <a:pt x="40" y="27"/>
                    <a:pt x="39" y="34"/>
                    <a:pt x="37" y="37"/>
                  </a:cubicBezTo>
                  <a:cubicBezTo>
                    <a:pt x="25" y="46"/>
                    <a:pt x="9" y="29"/>
                    <a:pt x="18" y="16"/>
                  </a:cubicBezTo>
                  <a:cubicBezTo>
                    <a:pt x="18" y="16"/>
                    <a:pt x="23" y="7"/>
                    <a:pt x="37" y="8"/>
                  </a:cubicBezTo>
                  <a:cubicBezTo>
                    <a:pt x="37" y="8"/>
                    <a:pt x="42" y="0"/>
                    <a:pt x="52" y="1"/>
                  </a:cubicBezTo>
                  <a:cubicBezTo>
                    <a:pt x="59" y="2"/>
                    <a:pt x="63" y="5"/>
                    <a:pt x="66" y="11"/>
                  </a:cubicBezTo>
                  <a:cubicBezTo>
                    <a:pt x="66" y="11"/>
                    <a:pt x="68" y="14"/>
                    <a:pt x="71" y="13"/>
                  </a:cubicBezTo>
                  <a:cubicBezTo>
                    <a:pt x="71" y="13"/>
                    <a:pt x="80" y="10"/>
                    <a:pt x="86" y="22"/>
                  </a:cubicBezTo>
                  <a:cubicBezTo>
                    <a:pt x="86" y="22"/>
                    <a:pt x="90" y="31"/>
                    <a:pt x="84" y="40"/>
                  </a:cubicBezTo>
                  <a:cubicBezTo>
                    <a:pt x="84" y="40"/>
                    <a:pt x="91" y="46"/>
                    <a:pt x="86" y="59"/>
                  </a:cubicBezTo>
                  <a:cubicBezTo>
                    <a:pt x="86" y="59"/>
                    <a:pt x="82" y="67"/>
                    <a:pt x="72" y="69"/>
                  </a:cubicBezTo>
                  <a:cubicBezTo>
                    <a:pt x="72" y="69"/>
                    <a:pt x="62" y="81"/>
                    <a:pt x="50" y="73"/>
                  </a:cubicBezTo>
                  <a:cubicBezTo>
                    <a:pt x="50" y="73"/>
                    <a:pt x="39" y="64"/>
                    <a:pt x="49" y="54"/>
                  </a:cubicBezTo>
                  <a:cubicBezTo>
                    <a:pt x="49" y="54"/>
                    <a:pt x="56" y="49"/>
                    <a:pt x="58" y="55"/>
                  </a:cubicBezTo>
                  <a:cubicBezTo>
                    <a:pt x="58" y="55"/>
                    <a:pt x="60" y="58"/>
                    <a:pt x="56" y="59"/>
                  </a:cubicBezTo>
                  <a:cubicBezTo>
                    <a:pt x="56" y="59"/>
                    <a:pt x="52" y="61"/>
                    <a:pt x="57" y="63"/>
                  </a:cubicBezTo>
                  <a:cubicBezTo>
                    <a:pt x="57" y="63"/>
                    <a:pt x="62" y="63"/>
                    <a:pt x="63" y="56"/>
                  </a:cubicBezTo>
                  <a:cubicBezTo>
                    <a:pt x="63" y="56"/>
                    <a:pt x="61" y="45"/>
                    <a:pt x="49" y="49"/>
                  </a:cubicBezTo>
                  <a:cubicBezTo>
                    <a:pt x="49" y="49"/>
                    <a:pt x="37" y="53"/>
                    <a:pt x="43" y="71"/>
                  </a:cubicBezTo>
                  <a:cubicBezTo>
                    <a:pt x="43" y="71"/>
                    <a:pt x="43" y="73"/>
                    <a:pt x="44" y="73"/>
                  </a:cubicBezTo>
                  <a:cubicBezTo>
                    <a:pt x="44" y="73"/>
                    <a:pt x="50" y="79"/>
                    <a:pt x="51" y="86"/>
                  </a:cubicBezTo>
                  <a:cubicBezTo>
                    <a:pt x="51" y="86"/>
                    <a:pt x="53" y="90"/>
                    <a:pt x="56" y="88"/>
                  </a:cubicBezTo>
                  <a:cubicBezTo>
                    <a:pt x="56" y="88"/>
                    <a:pt x="63" y="84"/>
                    <a:pt x="68" y="93"/>
                  </a:cubicBezTo>
                  <a:cubicBezTo>
                    <a:pt x="68" y="93"/>
                    <a:pt x="70" y="95"/>
                    <a:pt x="71" y="94"/>
                  </a:cubicBezTo>
                  <a:cubicBezTo>
                    <a:pt x="71" y="94"/>
                    <a:pt x="75" y="86"/>
                    <a:pt x="87" y="90"/>
                  </a:cubicBezTo>
                  <a:cubicBezTo>
                    <a:pt x="87" y="90"/>
                    <a:pt x="95" y="95"/>
                    <a:pt x="92" y="105"/>
                  </a:cubicBezTo>
                  <a:cubicBezTo>
                    <a:pt x="92" y="105"/>
                    <a:pt x="89" y="110"/>
                    <a:pt x="82" y="107"/>
                  </a:cubicBezTo>
                  <a:cubicBezTo>
                    <a:pt x="82" y="107"/>
                    <a:pt x="77" y="104"/>
                    <a:pt x="82" y="101"/>
                  </a:cubicBezTo>
                  <a:cubicBezTo>
                    <a:pt x="82" y="101"/>
                    <a:pt x="84" y="101"/>
                    <a:pt x="84" y="99"/>
                  </a:cubicBezTo>
                  <a:cubicBezTo>
                    <a:pt x="84" y="99"/>
                    <a:pt x="83" y="97"/>
                    <a:pt x="80" y="97"/>
                  </a:cubicBezTo>
                  <a:cubicBezTo>
                    <a:pt x="78" y="98"/>
                    <a:pt x="77" y="99"/>
                    <a:pt x="77" y="100"/>
                  </a:cubicBezTo>
                  <a:cubicBezTo>
                    <a:pt x="74" y="107"/>
                    <a:pt x="82" y="112"/>
                    <a:pt x="88" y="111"/>
                  </a:cubicBezTo>
                  <a:cubicBezTo>
                    <a:pt x="90" y="110"/>
                    <a:pt x="93" y="109"/>
                    <a:pt x="95" y="107"/>
                  </a:cubicBezTo>
                  <a:cubicBezTo>
                    <a:pt x="95" y="107"/>
                    <a:pt x="99" y="114"/>
                    <a:pt x="106" y="115"/>
                  </a:cubicBezTo>
                  <a:cubicBezTo>
                    <a:pt x="106" y="115"/>
                    <a:pt x="116" y="116"/>
                    <a:pt x="117" y="106"/>
                  </a:cubicBezTo>
                  <a:cubicBezTo>
                    <a:pt x="117" y="106"/>
                    <a:pt x="115" y="96"/>
                    <a:pt x="106" y="99"/>
                  </a:cubicBezTo>
                  <a:cubicBezTo>
                    <a:pt x="106" y="99"/>
                    <a:pt x="102" y="102"/>
                    <a:pt x="105" y="104"/>
                  </a:cubicBezTo>
                  <a:cubicBezTo>
                    <a:pt x="105" y="104"/>
                    <a:pt x="106" y="105"/>
                    <a:pt x="108" y="103"/>
                  </a:cubicBezTo>
                  <a:cubicBezTo>
                    <a:pt x="108" y="103"/>
                    <a:pt x="109" y="102"/>
                    <a:pt x="111" y="103"/>
                  </a:cubicBezTo>
                  <a:cubicBezTo>
                    <a:pt x="115" y="104"/>
                    <a:pt x="113" y="110"/>
                    <a:pt x="108" y="111"/>
                  </a:cubicBezTo>
                  <a:cubicBezTo>
                    <a:pt x="108" y="111"/>
                    <a:pt x="96" y="114"/>
                    <a:pt x="97" y="100"/>
                  </a:cubicBezTo>
                  <a:cubicBezTo>
                    <a:pt x="97" y="100"/>
                    <a:pt x="97" y="89"/>
                    <a:pt x="109" y="90"/>
                  </a:cubicBezTo>
                  <a:cubicBezTo>
                    <a:pt x="109" y="90"/>
                    <a:pt x="113" y="90"/>
                    <a:pt x="117" y="93"/>
                  </a:cubicBezTo>
                  <a:cubicBezTo>
                    <a:pt x="117" y="93"/>
                    <a:pt x="124" y="86"/>
                    <a:pt x="131" y="86"/>
                  </a:cubicBezTo>
                  <a:cubicBezTo>
                    <a:pt x="131" y="86"/>
                    <a:pt x="138" y="85"/>
                    <a:pt x="142" y="88"/>
                  </a:cubicBezTo>
                  <a:cubicBezTo>
                    <a:pt x="142" y="88"/>
                    <a:pt x="150" y="81"/>
                    <a:pt x="166" y="81"/>
                  </a:cubicBezTo>
                  <a:cubicBezTo>
                    <a:pt x="181" y="75"/>
                    <a:pt x="189" y="66"/>
                    <a:pt x="200" y="54"/>
                  </a:cubicBezTo>
                  <a:cubicBezTo>
                    <a:pt x="200" y="54"/>
                    <a:pt x="200" y="68"/>
                    <a:pt x="189" y="78"/>
                  </a:cubicBezTo>
                  <a:cubicBezTo>
                    <a:pt x="189" y="78"/>
                    <a:pt x="183" y="96"/>
                    <a:pt x="169" y="100"/>
                  </a:cubicBezTo>
                  <a:cubicBezTo>
                    <a:pt x="169" y="100"/>
                    <a:pt x="154" y="120"/>
                    <a:pt x="134" y="116"/>
                  </a:cubicBezTo>
                  <a:cubicBezTo>
                    <a:pt x="134" y="116"/>
                    <a:pt x="124" y="137"/>
                    <a:pt x="101" y="129"/>
                  </a:cubicBezTo>
                  <a:cubicBezTo>
                    <a:pt x="101" y="129"/>
                    <a:pt x="84" y="142"/>
                    <a:pt x="67" y="126"/>
                  </a:cubicBezTo>
                  <a:cubicBezTo>
                    <a:pt x="67" y="126"/>
                    <a:pt x="46" y="133"/>
                    <a:pt x="37" y="115"/>
                  </a:cubicBezTo>
                  <a:cubicBezTo>
                    <a:pt x="37" y="115"/>
                    <a:pt x="28" y="114"/>
                    <a:pt x="21" y="111"/>
                  </a:cubicBezTo>
                  <a:cubicBezTo>
                    <a:pt x="11" y="107"/>
                    <a:pt x="7" y="95"/>
                    <a:pt x="18" y="87"/>
                  </a:cubicBezTo>
                  <a:cubicBezTo>
                    <a:pt x="18" y="87"/>
                    <a:pt x="28" y="82"/>
                    <a:pt x="33" y="92"/>
                  </a:cubicBezTo>
                  <a:cubicBezTo>
                    <a:pt x="33" y="92"/>
                    <a:pt x="36" y="98"/>
                    <a:pt x="31" y="100"/>
                  </a:cubicBezTo>
                  <a:cubicBezTo>
                    <a:pt x="31" y="100"/>
                    <a:pt x="26" y="101"/>
                    <a:pt x="26" y="98"/>
                  </a:cubicBezTo>
                  <a:cubicBezTo>
                    <a:pt x="26" y="98"/>
                    <a:pt x="24" y="95"/>
                    <a:pt x="23" y="98"/>
                  </a:cubicBezTo>
                  <a:cubicBezTo>
                    <a:pt x="23" y="98"/>
                    <a:pt x="24" y="104"/>
                    <a:pt x="32" y="104"/>
                  </a:cubicBezTo>
                  <a:cubicBezTo>
                    <a:pt x="32" y="104"/>
                    <a:pt x="41" y="100"/>
                    <a:pt x="37" y="90"/>
                  </a:cubicBezTo>
                  <a:cubicBezTo>
                    <a:pt x="37" y="90"/>
                    <a:pt x="33" y="83"/>
                    <a:pt x="26" y="83"/>
                  </a:cubicBezTo>
                  <a:cubicBezTo>
                    <a:pt x="26" y="83"/>
                    <a:pt x="33" y="73"/>
                    <a:pt x="22" y="67"/>
                  </a:cubicBezTo>
                  <a:cubicBezTo>
                    <a:pt x="22" y="67"/>
                    <a:pt x="11" y="64"/>
                    <a:pt x="10" y="73"/>
                  </a:cubicBezTo>
                  <a:cubicBezTo>
                    <a:pt x="10" y="73"/>
                    <a:pt x="10" y="81"/>
                    <a:pt x="16" y="79"/>
                  </a:cubicBezTo>
                  <a:cubicBezTo>
                    <a:pt x="16" y="79"/>
                    <a:pt x="17" y="76"/>
                    <a:pt x="15" y="75"/>
                  </a:cubicBezTo>
                  <a:cubicBezTo>
                    <a:pt x="15" y="75"/>
                    <a:pt x="12" y="73"/>
                    <a:pt x="15" y="70"/>
                  </a:cubicBezTo>
                  <a:cubicBezTo>
                    <a:pt x="15" y="70"/>
                    <a:pt x="18" y="68"/>
                    <a:pt x="23" y="72"/>
                  </a:cubicBezTo>
                  <a:cubicBezTo>
                    <a:pt x="23" y="72"/>
                    <a:pt x="28" y="77"/>
                    <a:pt x="23" y="82"/>
                  </a:cubicBezTo>
                  <a:cubicBezTo>
                    <a:pt x="23" y="82"/>
                    <a:pt x="16" y="86"/>
                    <a:pt x="10" y="85"/>
                  </a:cubicBezTo>
                  <a:cubicBezTo>
                    <a:pt x="10" y="85"/>
                    <a:pt x="1" y="85"/>
                    <a:pt x="1" y="72"/>
                  </a:cubicBezTo>
                  <a:cubicBezTo>
                    <a:pt x="1" y="72"/>
                    <a:pt x="0" y="64"/>
                    <a:pt x="7" y="56"/>
                  </a:cubicBezTo>
                  <a:cubicBezTo>
                    <a:pt x="7" y="56"/>
                    <a:pt x="0" y="42"/>
                    <a:pt x="14" y="35"/>
                  </a:cubicBezTo>
                  <a:cubicBezTo>
                    <a:pt x="14" y="35"/>
                    <a:pt x="20" y="44"/>
                    <a:pt x="31" y="43"/>
                  </a:cubicBezTo>
                  <a:cubicBezTo>
                    <a:pt x="31" y="43"/>
                    <a:pt x="41" y="43"/>
                    <a:pt x="43" y="32"/>
                  </a:cubicBezTo>
                  <a:cubicBezTo>
                    <a:pt x="43" y="32"/>
                    <a:pt x="42" y="26"/>
                    <a:pt x="40" y="24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" name="MH_Other_3"/>
            <p:cNvSpPr/>
            <p:nvPr/>
          </p:nvSpPr>
          <p:spPr bwMode="auto">
            <a:xfrm>
              <a:off x="3510915" y="1678940"/>
              <a:ext cx="1476375" cy="1565910"/>
            </a:xfrm>
            <a:custGeom>
              <a:avLst/>
              <a:gdLst>
                <a:gd name="T0" fmla="*/ 2147483646 w 167"/>
                <a:gd name="T1" fmla="*/ 2147483646 h 181"/>
                <a:gd name="T2" fmla="*/ 2147483646 w 167"/>
                <a:gd name="T3" fmla="*/ 2147483646 h 181"/>
                <a:gd name="T4" fmla="*/ 2147483646 w 167"/>
                <a:gd name="T5" fmla="*/ 2147483646 h 181"/>
                <a:gd name="T6" fmla="*/ 2147483646 w 167"/>
                <a:gd name="T7" fmla="*/ 2147483646 h 181"/>
                <a:gd name="T8" fmla="*/ 2147483646 w 167"/>
                <a:gd name="T9" fmla="*/ 2147483646 h 181"/>
                <a:gd name="T10" fmla="*/ 2147483646 w 167"/>
                <a:gd name="T11" fmla="*/ 2147483646 h 181"/>
                <a:gd name="T12" fmla="*/ 2147483646 w 167"/>
                <a:gd name="T13" fmla="*/ 2147483646 h 181"/>
                <a:gd name="T14" fmla="*/ 2147483646 w 167"/>
                <a:gd name="T15" fmla="*/ 2147483646 h 181"/>
                <a:gd name="T16" fmla="*/ 2147483646 w 167"/>
                <a:gd name="T17" fmla="*/ 2147483646 h 181"/>
                <a:gd name="T18" fmla="*/ 2147483646 w 167"/>
                <a:gd name="T19" fmla="*/ 2147483646 h 181"/>
                <a:gd name="T20" fmla="*/ 2147483646 w 167"/>
                <a:gd name="T21" fmla="*/ 2147483646 h 181"/>
                <a:gd name="T22" fmla="*/ 2147483646 w 167"/>
                <a:gd name="T23" fmla="*/ 2147483646 h 181"/>
                <a:gd name="T24" fmla="*/ 2147483646 w 167"/>
                <a:gd name="T25" fmla="*/ 2147483646 h 181"/>
                <a:gd name="T26" fmla="*/ 2147483646 w 167"/>
                <a:gd name="T27" fmla="*/ 2147483646 h 181"/>
                <a:gd name="T28" fmla="*/ 2147483646 w 167"/>
                <a:gd name="T29" fmla="*/ 2147483646 h 181"/>
                <a:gd name="T30" fmla="*/ 2147483646 w 167"/>
                <a:gd name="T31" fmla="*/ 2147483646 h 181"/>
                <a:gd name="T32" fmla="*/ 2147483646 w 167"/>
                <a:gd name="T33" fmla="*/ 2147483646 h 181"/>
                <a:gd name="T34" fmla="*/ 2147483646 w 167"/>
                <a:gd name="T35" fmla="*/ 2147483646 h 181"/>
                <a:gd name="T36" fmla="*/ 2147483646 w 167"/>
                <a:gd name="T37" fmla="*/ 2147483646 h 181"/>
                <a:gd name="T38" fmla="*/ 2147483646 w 167"/>
                <a:gd name="T39" fmla="*/ 2147483646 h 181"/>
                <a:gd name="T40" fmla="*/ 2147483646 w 167"/>
                <a:gd name="T41" fmla="*/ 2147483646 h 181"/>
                <a:gd name="T42" fmla="*/ 2147483646 w 167"/>
                <a:gd name="T43" fmla="*/ 2147483646 h 181"/>
                <a:gd name="T44" fmla="*/ 2147483646 w 167"/>
                <a:gd name="T45" fmla="*/ 2147483646 h 181"/>
                <a:gd name="T46" fmla="*/ 2147483646 w 167"/>
                <a:gd name="T47" fmla="*/ 2147483646 h 181"/>
                <a:gd name="T48" fmla="*/ 2147483646 w 167"/>
                <a:gd name="T49" fmla="*/ 2147483646 h 181"/>
                <a:gd name="T50" fmla="*/ 2147483646 w 167"/>
                <a:gd name="T51" fmla="*/ 2147483646 h 181"/>
                <a:gd name="T52" fmla="*/ 2147483646 w 167"/>
                <a:gd name="T53" fmla="*/ 2147483646 h 181"/>
                <a:gd name="T54" fmla="*/ 2147483646 w 167"/>
                <a:gd name="T55" fmla="*/ 2147483646 h 181"/>
                <a:gd name="T56" fmla="*/ 2147483646 w 167"/>
                <a:gd name="T57" fmla="*/ 2147483646 h 181"/>
                <a:gd name="T58" fmla="*/ 2147483646 w 167"/>
                <a:gd name="T59" fmla="*/ 2147483646 h 181"/>
                <a:gd name="T60" fmla="*/ 2147483646 w 167"/>
                <a:gd name="T61" fmla="*/ 2147483646 h 181"/>
                <a:gd name="T62" fmla="*/ 2147483646 w 167"/>
                <a:gd name="T63" fmla="*/ 2147483646 h 181"/>
                <a:gd name="T64" fmla="*/ 2147483646 w 167"/>
                <a:gd name="T65" fmla="*/ 2147483646 h 181"/>
                <a:gd name="T66" fmla="*/ 2147483646 w 167"/>
                <a:gd name="T67" fmla="*/ 2147483646 h 181"/>
                <a:gd name="T68" fmla="*/ 2147483646 w 167"/>
                <a:gd name="T69" fmla="*/ 2147483646 h 181"/>
                <a:gd name="T70" fmla="*/ 2147483646 w 167"/>
                <a:gd name="T71" fmla="*/ 2147483646 h 181"/>
                <a:gd name="T72" fmla="*/ 2147483646 w 167"/>
                <a:gd name="T73" fmla="*/ 2147483646 h 181"/>
                <a:gd name="T74" fmla="*/ 2147483646 w 167"/>
                <a:gd name="T75" fmla="*/ 2147483646 h 181"/>
                <a:gd name="T76" fmla="*/ 2147483646 w 167"/>
                <a:gd name="T77" fmla="*/ 2147483646 h 181"/>
                <a:gd name="T78" fmla="*/ 2147483646 w 167"/>
                <a:gd name="T79" fmla="*/ 2147483646 h 181"/>
                <a:gd name="T80" fmla="*/ 2147483646 w 167"/>
                <a:gd name="T81" fmla="*/ 2147483646 h 181"/>
                <a:gd name="T82" fmla="*/ 2147483646 w 167"/>
                <a:gd name="T83" fmla="*/ 2147483646 h 181"/>
                <a:gd name="T84" fmla="*/ 2147483646 w 167"/>
                <a:gd name="T85" fmla="*/ 2147483646 h 181"/>
                <a:gd name="T86" fmla="*/ 2147483646 w 167"/>
                <a:gd name="T87" fmla="*/ 2147483646 h 181"/>
                <a:gd name="T88" fmla="*/ 2147483646 w 167"/>
                <a:gd name="T89" fmla="*/ 2147483646 h 181"/>
                <a:gd name="T90" fmla="*/ 2147483646 w 167"/>
                <a:gd name="T91" fmla="*/ 2147483646 h 181"/>
                <a:gd name="T92" fmla="*/ 2147483646 w 167"/>
                <a:gd name="T93" fmla="*/ 2147483646 h 181"/>
                <a:gd name="T94" fmla="*/ 2147483646 w 167"/>
                <a:gd name="T95" fmla="*/ 2147483646 h 181"/>
                <a:gd name="T96" fmla="*/ 2147483646 w 167"/>
                <a:gd name="T97" fmla="*/ 2147483646 h 181"/>
                <a:gd name="T98" fmla="*/ 2147483646 w 167"/>
                <a:gd name="T99" fmla="*/ 2147483646 h 181"/>
                <a:gd name="T100" fmla="*/ 2147483646 w 167"/>
                <a:gd name="T101" fmla="*/ 2147483646 h 181"/>
                <a:gd name="T102" fmla="*/ 2147483646 w 167"/>
                <a:gd name="T103" fmla="*/ 2147483646 h 181"/>
                <a:gd name="T104" fmla="*/ 2147483646 w 167"/>
                <a:gd name="T105" fmla="*/ 2147483646 h 181"/>
                <a:gd name="T106" fmla="*/ 2147483646 w 167"/>
                <a:gd name="T107" fmla="*/ 2147483646 h 181"/>
                <a:gd name="T108" fmla="*/ 2147483646 w 167"/>
                <a:gd name="T109" fmla="*/ 2147483646 h 181"/>
                <a:gd name="T110" fmla="*/ 2147483646 w 167"/>
                <a:gd name="T111" fmla="*/ 2147483646 h 181"/>
                <a:gd name="T112" fmla="*/ 2147483646 w 167"/>
                <a:gd name="T113" fmla="*/ 2147483646 h 181"/>
                <a:gd name="T114" fmla="*/ 2147483646 w 167"/>
                <a:gd name="T115" fmla="*/ 2147483646 h 181"/>
                <a:gd name="T116" fmla="*/ 2147483646 w 167"/>
                <a:gd name="T117" fmla="*/ 2147483646 h 181"/>
                <a:gd name="T118" fmla="*/ 2147483646 w 167"/>
                <a:gd name="T119" fmla="*/ 2147483646 h 181"/>
                <a:gd name="T120" fmla="*/ 2147483646 w 167"/>
                <a:gd name="T121" fmla="*/ 2147483646 h 1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67" h="181">
                  <a:moveTo>
                    <a:pt x="147" y="42"/>
                  </a:moveTo>
                  <a:cubicBezTo>
                    <a:pt x="147" y="42"/>
                    <a:pt x="151" y="26"/>
                    <a:pt x="132" y="22"/>
                  </a:cubicBezTo>
                  <a:cubicBezTo>
                    <a:pt x="132" y="22"/>
                    <a:pt x="124" y="0"/>
                    <a:pt x="99" y="10"/>
                  </a:cubicBezTo>
                  <a:cubicBezTo>
                    <a:pt x="99" y="10"/>
                    <a:pt x="91" y="6"/>
                    <a:pt x="84" y="13"/>
                  </a:cubicBezTo>
                  <a:cubicBezTo>
                    <a:pt x="84" y="13"/>
                    <a:pt x="71" y="11"/>
                    <a:pt x="72" y="25"/>
                  </a:cubicBezTo>
                  <a:cubicBezTo>
                    <a:pt x="72" y="25"/>
                    <a:pt x="74" y="34"/>
                    <a:pt x="83" y="33"/>
                  </a:cubicBezTo>
                  <a:cubicBezTo>
                    <a:pt x="83" y="33"/>
                    <a:pt x="88" y="33"/>
                    <a:pt x="88" y="28"/>
                  </a:cubicBezTo>
                  <a:cubicBezTo>
                    <a:pt x="88" y="28"/>
                    <a:pt x="87" y="25"/>
                    <a:pt x="86" y="27"/>
                  </a:cubicBezTo>
                  <a:cubicBezTo>
                    <a:pt x="86" y="27"/>
                    <a:pt x="83" y="29"/>
                    <a:pt x="82" y="28"/>
                  </a:cubicBezTo>
                  <a:cubicBezTo>
                    <a:pt x="82" y="28"/>
                    <a:pt x="81" y="26"/>
                    <a:pt x="83" y="24"/>
                  </a:cubicBezTo>
                  <a:cubicBezTo>
                    <a:pt x="83" y="24"/>
                    <a:pt x="91" y="18"/>
                    <a:pt x="92" y="30"/>
                  </a:cubicBezTo>
                  <a:cubicBezTo>
                    <a:pt x="92" y="30"/>
                    <a:pt x="91" y="41"/>
                    <a:pt x="74" y="35"/>
                  </a:cubicBezTo>
                  <a:cubicBezTo>
                    <a:pt x="74" y="35"/>
                    <a:pt x="73" y="49"/>
                    <a:pt x="58" y="43"/>
                  </a:cubicBezTo>
                  <a:cubicBezTo>
                    <a:pt x="58" y="43"/>
                    <a:pt x="52" y="38"/>
                    <a:pt x="58" y="33"/>
                  </a:cubicBezTo>
                  <a:cubicBezTo>
                    <a:pt x="58" y="33"/>
                    <a:pt x="62" y="30"/>
                    <a:pt x="62" y="34"/>
                  </a:cubicBezTo>
                  <a:cubicBezTo>
                    <a:pt x="62" y="34"/>
                    <a:pt x="58" y="37"/>
                    <a:pt x="61" y="40"/>
                  </a:cubicBezTo>
                  <a:cubicBezTo>
                    <a:pt x="61" y="40"/>
                    <a:pt x="70" y="43"/>
                    <a:pt x="70" y="34"/>
                  </a:cubicBezTo>
                  <a:cubicBezTo>
                    <a:pt x="70" y="34"/>
                    <a:pt x="71" y="22"/>
                    <a:pt x="57" y="25"/>
                  </a:cubicBezTo>
                  <a:cubicBezTo>
                    <a:pt x="57" y="25"/>
                    <a:pt x="46" y="28"/>
                    <a:pt x="48" y="39"/>
                  </a:cubicBezTo>
                  <a:cubicBezTo>
                    <a:pt x="48" y="39"/>
                    <a:pt x="29" y="42"/>
                    <a:pt x="29" y="65"/>
                  </a:cubicBezTo>
                  <a:cubicBezTo>
                    <a:pt x="29" y="65"/>
                    <a:pt x="9" y="71"/>
                    <a:pt x="16" y="95"/>
                  </a:cubicBezTo>
                  <a:cubicBezTo>
                    <a:pt x="16" y="95"/>
                    <a:pt x="2" y="107"/>
                    <a:pt x="12" y="125"/>
                  </a:cubicBezTo>
                  <a:cubicBezTo>
                    <a:pt x="12" y="125"/>
                    <a:pt x="0" y="141"/>
                    <a:pt x="15" y="153"/>
                  </a:cubicBezTo>
                  <a:cubicBezTo>
                    <a:pt x="15" y="153"/>
                    <a:pt x="11" y="170"/>
                    <a:pt x="29" y="181"/>
                  </a:cubicBezTo>
                  <a:cubicBezTo>
                    <a:pt x="29" y="181"/>
                    <a:pt x="34" y="159"/>
                    <a:pt x="30" y="150"/>
                  </a:cubicBezTo>
                  <a:cubicBezTo>
                    <a:pt x="30" y="150"/>
                    <a:pt x="27" y="143"/>
                    <a:pt x="30" y="141"/>
                  </a:cubicBezTo>
                  <a:cubicBezTo>
                    <a:pt x="30" y="141"/>
                    <a:pt x="41" y="135"/>
                    <a:pt x="37" y="118"/>
                  </a:cubicBezTo>
                  <a:cubicBezTo>
                    <a:pt x="37" y="118"/>
                    <a:pt x="36" y="117"/>
                    <a:pt x="39" y="115"/>
                  </a:cubicBezTo>
                  <a:cubicBezTo>
                    <a:pt x="39" y="115"/>
                    <a:pt x="49" y="113"/>
                    <a:pt x="51" y="100"/>
                  </a:cubicBezTo>
                  <a:cubicBezTo>
                    <a:pt x="52" y="86"/>
                    <a:pt x="36" y="86"/>
                    <a:pt x="37" y="95"/>
                  </a:cubicBezTo>
                  <a:cubicBezTo>
                    <a:pt x="37" y="95"/>
                    <a:pt x="37" y="98"/>
                    <a:pt x="40" y="95"/>
                  </a:cubicBezTo>
                  <a:cubicBezTo>
                    <a:pt x="40" y="95"/>
                    <a:pt x="42" y="92"/>
                    <a:pt x="44" y="96"/>
                  </a:cubicBezTo>
                  <a:cubicBezTo>
                    <a:pt x="46" y="101"/>
                    <a:pt x="33" y="104"/>
                    <a:pt x="33" y="93"/>
                  </a:cubicBezTo>
                  <a:cubicBezTo>
                    <a:pt x="33" y="93"/>
                    <a:pt x="33" y="86"/>
                    <a:pt x="42" y="85"/>
                  </a:cubicBezTo>
                  <a:cubicBezTo>
                    <a:pt x="42" y="85"/>
                    <a:pt x="46" y="86"/>
                    <a:pt x="44" y="82"/>
                  </a:cubicBezTo>
                  <a:cubicBezTo>
                    <a:pt x="36" y="63"/>
                    <a:pt x="67" y="60"/>
                    <a:pt x="61" y="78"/>
                  </a:cubicBezTo>
                  <a:cubicBezTo>
                    <a:pt x="61" y="78"/>
                    <a:pt x="59" y="82"/>
                    <a:pt x="54" y="79"/>
                  </a:cubicBezTo>
                  <a:cubicBezTo>
                    <a:pt x="54" y="79"/>
                    <a:pt x="52" y="76"/>
                    <a:pt x="55" y="75"/>
                  </a:cubicBezTo>
                  <a:cubicBezTo>
                    <a:pt x="55" y="75"/>
                    <a:pt x="58" y="76"/>
                    <a:pt x="58" y="74"/>
                  </a:cubicBezTo>
                  <a:cubicBezTo>
                    <a:pt x="58" y="74"/>
                    <a:pt x="58" y="72"/>
                    <a:pt x="55" y="71"/>
                  </a:cubicBezTo>
                  <a:cubicBezTo>
                    <a:pt x="55" y="71"/>
                    <a:pt x="45" y="69"/>
                    <a:pt x="47" y="81"/>
                  </a:cubicBezTo>
                  <a:cubicBezTo>
                    <a:pt x="50" y="90"/>
                    <a:pt x="65" y="86"/>
                    <a:pt x="69" y="80"/>
                  </a:cubicBezTo>
                  <a:cubicBezTo>
                    <a:pt x="69" y="80"/>
                    <a:pt x="71" y="76"/>
                    <a:pt x="72" y="78"/>
                  </a:cubicBezTo>
                  <a:cubicBezTo>
                    <a:pt x="75" y="81"/>
                    <a:pt x="84" y="79"/>
                    <a:pt x="83" y="75"/>
                  </a:cubicBezTo>
                  <a:cubicBezTo>
                    <a:pt x="81" y="61"/>
                    <a:pt x="94" y="52"/>
                    <a:pt x="107" y="59"/>
                  </a:cubicBezTo>
                  <a:cubicBezTo>
                    <a:pt x="107" y="59"/>
                    <a:pt x="113" y="63"/>
                    <a:pt x="113" y="70"/>
                  </a:cubicBezTo>
                  <a:cubicBezTo>
                    <a:pt x="112" y="75"/>
                    <a:pt x="108" y="80"/>
                    <a:pt x="103" y="76"/>
                  </a:cubicBezTo>
                  <a:cubicBezTo>
                    <a:pt x="103" y="76"/>
                    <a:pt x="102" y="73"/>
                    <a:pt x="104" y="73"/>
                  </a:cubicBezTo>
                  <a:cubicBezTo>
                    <a:pt x="111" y="72"/>
                    <a:pt x="107" y="63"/>
                    <a:pt x="102" y="61"/>
                  </a:cubicBezTo>
                  <a:cubicBezTo>
                    <a:pt x="95" y="58"/>
                    <a:pt x="87" y="63"/>
                    <a:pt x="86" y="71"/>
                  </a:cubicBezTo>
                  <a:cubicBezTo>
                    <a:pt x="86" y="71"/>
                    <a:pt x="85" y="77"/>
                    <a:pt x="92" y="82"/>
                  </a:cubicBezTo>
                  <a:cubicBezTo>
                    <a:pt x="92" y="82"/>
                    <a:pt x="87" y="104"/>
                    <a:pt x="109" y="100"/>
                  </a:cubicBezTo>
                  <a:cubicBezTo>
                    <a:pt x="109" y="100"/>
                    <a:pt x="130" y="120"/>
                    <a:pt x="145" y="96"/>
                  </a:cubicBezTo>
                  <a:cubicBezTo>
                    <a:pt x="145" y="96"/>
                    <a:pt x="166" y="89"/>
                    <a:pt x="157" y="67"/>
                  </a:cubicBezTo>
                  <a:cubicBezTo>
                    <a:pt x="157" y="67"/>
                    <a:pt x="167" y="47"/>
                    <a:pt x="149" y="44"/>
                  </a:cubicBezTo>
                  <a:cubicBezTo>
                    <a:pt x="141" y="44"/>
                    <a:pt x="135" y="49"/>
                    <a:pt x="137" y="57"/>
                  </a:cubicBezTo>
                  <a:cubicBezTo>
                    <a:pt x="138" y="60"/>
                    <a:pt x="140" y="61"/>
                    <a:pt x="144" y="60"/>
                  </a:cubicBezTo>
                  <a:cubicBezTo>
                    <a:pt x="149" y="57"/>
                    <a:pt x="143" y="52"/>
                    <a:pt x="146" y="51"/>
                  </a:cubicBezTo>
                  <a:cubicBezTo>
                    <a:pt x="148" y="51"/>
                    <a:pt x="151" y="52"/>
                    <a:pt x="150" y="59"/>
                  </a:cubicBezTo>
                  <a:cubicBezTo>
                    <a:pt x="147" y="64"/>
                    <a:pt x="141" y="65"/>
                    <a:pt x="136" y="63"/>
                  </a:cubicBezTo>
                  <a:cubicBezTo>
                    <a:pt x="126" y="56"/>
                    <a:pt x="138" y="38"/>
                    <a:pt x="147" y="42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3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949833" y="108585"/>
            <a:ext cx="8395855" cy="5340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Step</a:t>
            </a:r>
            <a:r>
              <a:rPr lang="en-US" altLang="zh-CN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细读材料，运用语言。</a:t>
            </a:r>
            <a:endParaRPr lang="zh-CN" altLang="en-US" sz="2400" b="1" dirty="0" smtClean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05" y="1239280"/>
            <a:ext cx="409575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4443781" y="1215839"/>
            <a:ext cx="4678507" cy="3927661"/>
            <a:chOff x="3694" y="2391"/>
            <a:chExt cx="14393" cy="10647"/>
          </a:xfrm>
        </p:grpSpPr>
        <p:grpSp>
          <p:nvGrpSpPr>
            <p:cNvPr id="12" name="组合 11"/>
            <p:cNvGrpSpPr/>
            <p:nvPr/>
          </p:nvGrpSpPr>
          <p:grpSpPr>
            <a:xfrm>
              <a:off x="3694" y="2391"/>
              <a:ext cx="14393" cy="8036"/>
              <a:chOff x="646" y="659"/>
              <a:chExt cx="17908" cy="10141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646" y="659"/>
                <a:ext cx="17908" cy="10141"/>
              </a:xfrm>
              <a:prstGeom prst="roundRect">
                <a:avLst/>
              </a:prstGeom>
              <a:pattFill prst="lgGrid">
                <a:fgClr>
                  <a:schemeClr val="bg1"/>
                </a:fgClr>
                <a:bgClr>
                  <a:srgbClr val="FF930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958" y="1098"/>
                <a:ext cx="17316" cy="9298"/>
                <a:chOff x="608229" y="487968"/>
                <a:chExt cx="10995325" cy="5904433"/>
              </a:xfrm>
            </p:grpSpPr>
            <p:sp>
              <p:nvSpPr>
                <p:cNvPr id="16" name="矩形: 圆角 14"/>
                <p:cNvSpPr/>
                <p:nvPr/>
              </p:nvSpPr>
              <p:spPr>
                <a:xfrm>
                  <a:off x="608229" y="487968"/>
                  <a:ext cx="10995325" cy="5904433"/>
                </a:xfrm>
                <a:prstGeom prst="roundRect">
                  <a:avLst/>
                </a:prstGeom>
                <a:solidFill>
                  <a:schemeClr val="bg1"/>
                </a:solidFill>
                <a:ln w="19050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7" name="矩形: 圆角 29"/>
                <p:cNvSpPr/>
                <p:nvPr/>
              </p:nvSpPr>
              <p:spPr>
                <a:xfrm>
                  <a:off x="742577" y="692413"/>
                  <a:ext cx="10687202" cy="5473701"/>
                </a:xfrm>
                <a:prstGeom prst="roundRect">
                  <a:avLst/>
                </a:prstGeom>
                <a:noFill/>
                <a:ln w="38100">
                  <a:solidFill>
                    <a:srgbClr val="FF9300"/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3" name="文本框 1"/>
            <p:cNvSpPr txBox="1"/>
            <p:nvPr/>
          </p:nvSpPr>
          <p:spPr>
            <a:xfrm>
              <a:off x="4808" y="2776"/>
              <a:ext cx="13054" cy="102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auto">
                <a:lnSpc>
                  <a:spcPts val="4800"/>
                </a:lnSpc>
              </a:pPr>
              <a:r>
                <a:rPr lang="en-US" altLang="zh-CN" sz="2400" dirty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N</a:t>
              </a:r>
              <a:r>
                <a:rPr lang="zh-CN" altLang="en-US" sz="2400" dirty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ame </a:t>
              </a:r>
              <a:r>
                <a:rPr lang="zh-CN" altLang="en-US" sz="2400" dirty="0" smtClean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：</a:t>
              </a:r>
              <a:endParaRPr lang="en-US" altLang="zh-CN" sz="2400" dirty="0" smtClean="0">
                <a:solidFill>
                  <a:schemeClr val="tx2"/>
                </a:solidFill>
                <a:latin typeface="Comic Sans MS" pitchFamily="66" charset="0"/>
                <a:ea typeface="宋体" charset="-122"/>
              </a:endParaRPr>
            </a:p>
            <a:p>
              <a:pPr fontAlgn="auto">
                <a:lnSpc>
                  <a:spcPts val="4800"/>
                </a:lnSpc>
              </a:pPr>
              <a:r>
                <a:rPr lang="en-US" altLang="zh-CN" sz="2400" dirty="0" smtClean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Gender:   boy</a:t>
              </a:r>
            </a:p>
            <a:p>
              <a:pPr fontAlgn="auto">
                <a:lnSpc>
                  <a:spcPts val="4800"/>
                </a:lnSpc>
              </a:pPr>
              <a:r>
                <a:rPr lang="en-US" altLang="zh-CN" sz="2400" dirty="0" smtClean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Appearance: not very tall.</a:t>
              </a:r>
            </a:p>
            <a:p>
              <a:pPr fontAlgn="auto">
                <a:lnSpc>
                  <a:spcPts val="4800"/>
                </a:lnSpc>
              </a:pPr>
              <a:r>
                <a:rPr lang="en-US" altLang="zh-CN" sz="2400" dirty="0" smtClean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Pet: cat and mouse</a:t>
              </a:r>
              <a:endParaRPr lang="en-US" altLang="zh-CN" sz="2400" dirty="0">
                <a:solidFill>
                  <a:schemeClr val="tx2"/>
                </a:solidFill>
                <a:latin typeface="Comic Sans MS" pitchFamily="66" charset="0"/>
                <a:ea typeface="宋体" charset="-122"/>
              </a:endParaRPr>
            </a:p>
            <a:p>
              <a:pPr fontAlgn="auto">
                <a:lnSpc>
                  <a:spcPts val="4800"/>
                </a:lnSpc>
              </a:pPr>
              <a:endParaRPr lang="zh-CN" altLang="en-US" sz="2400" dirty="0">
                <a:latin typeface="Comic Sans MS" pitchFamily="66" charset="0"/>
                <a:ea typeface="宋体" charset="-122"/>
              </a:endParaRPr>
            </a:p>
            <a:p>
              <a:pPr fontAlgn="auto">
                <a:lnSpc>
                  <a:spcPts val="4800"/>
                </a:lnSpc>
              </a:pPr>
              <a:endParaRPr lang="zh-CN" altLang="en-US" sz="2400" dirty="0">
                <a:latin typeface="Comic Sans MS" pitchFamily="66" charset="0"/>
                <a:ea typeface="宋体" charset="-122"/>
              </a:endParaRPr>
            </a:p>
          </p:txBody>
        </p:sp>
      </p:grpSp>
      <p:sp>
        <p:nvSpPr>
          <p:cNvPr id="18" name="文本框 32770"/>
          <p:cNvSpPr txBox="1">
            <a:spLocks noChangeArrowheads="1"/>
          </p:cNvSpPr>
          <p:nvPr/>
        </p:nvSpPr>
        <p:spPr bwMode="auto">
          <a:xfrm>
            <a:off x="6054879" y="1662777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>
                <a:latin typeface="Comic Sans MS" pitchFamily="66" charset="0"/>
              </a:rPr>
              <a:t>Robbie </a:t>
            </a:r>
            <a:r>
              <a:rPr lang="en-US" altLang="zh-CN" sz="2400" dirty="0">
                <a:solidFill>
                  <a:schemeClr val="tx2"/>
                </a:solidFill>
                <a:latin typeface="Comic Sans MS" pitchFamily="66" charset="0"/>
              </a:rPr>
              <a:t>Roy</a:t>
            </a:r>
          </a:p>
        </p:txBody>
      </p:sp>
      <p:sp>
        <p:nvSpPr>
          <p:cNvPr id="19" name="文本框 9"/>
          <p:cNvSpPr txBox="1"/>
          <p:nvPr/>
        </p:nvSpPr>
        <p:spPr>
          <a:xfrm>
            <a:off x="712186" y="496075"/>
            <a:ext cx="39979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4000" dirty="0">
                <a:ln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sure" panose="00000500000000000000" charset="0"/>
                <a:cs typeface="Closure" panose="00000500000000000000" charset="0"/>
                <a:sym typeface="+mn-ea"/>
              </a:rPr>
              <a:t>About 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4810" y="108585"/>
            <a:ext cx="855023" cy="819397"/>
            <a:chOff x="3510915" y="1652270"/>
            <a:chExt cx="2147570" cy="2120900"/>
          </a:xfrm>
        </p:grpSpPr>
        <p:sp>
          <p:nvSpPr>
            <p:cNvPr id="8" name="MH_Other_1"/>
            <p:cNvSpPr/>
            <p:nvPr/>
          </p:nvSpPr>
          <p:spPr bwMode="auto">
            <a:xfrm>
              <a:off x="4464685" y="1652270"/>
              <a:ext cx="1193800" cy="1609090"/>
            </a:xfrm>
            <a:custGeom>
              <a:avLst/>
              <a:gdLst>
                <a:gd name="T0" fmla="*/ 2147483646 w 135"/>
                <a:gd name="T1" fmla="*/ 2147483646 h 186"/>
                <a:gd name="T2" fmla="*/ 2147483646 w 135"/>
                <a:gd name="T3" fmla="*/ 2147483646 h 186"/>
                <a:gd name="T4" fmla="*/ 2147483646 w 135"/>
                <a:gd name="T5" fmla="*/ 2147483646 h 186"/>
                <a:gd name="T6" fmla="*/ 2147483646 w 135"/>
                <a:gd name="T7" fmla="*/ 2147483646 h 186"/>
                <a:gd name="T8" fmla="*/ 2147483646 w 135"/>
                <a:gd name="T9" fmla="*/ 2147483646 h 186"/>
                <a:gd name="T10" fmla="*/ 2147483646 w 135"/>
                <a:gd name="T11" fmla="*/ 2147483646 h 186"/>
                <a:gd name="T12" fmla="*/ 2147483646 w 135"/>
                <a:gd name="T13" fmla="*/ 2147483646 h 186"/>
                <a:gd name="T14" fmla="*/ 2147483646 w 135"/>
                <a:gd name="T15" fmla="*/ 2147483646 h 186"/>
                <a:gd name="T16" fmla="*/ 2147483646 w 135"/>
                <a:gd name="T17" fmla="*/ 2147483646 h 186"/>
                <a:gd name="T18" fmla="*/ 2147483646 w 135"/>
                <a:gd name="T19" fmla="*/ 2147483646 h 186"/>
                <a:gd name="T20" fmla="*/ 2147483646 w 135"/>
                <a:gd name="T21" fmla="*/ 2147483646 h 186"/>
                <a:gd name="T22" fmla="*/ 2147483646 w 135"/>
                <a:gd name="T23" fmla="*/ 2147483646 h 186"/>
                <a:gd name="T24" fmla="*/ 2147483646 w 135"/>
                <a:gd name="T25" fmla="*/ 2147483646 h 186"/>
                <a:gd name="T26" fmla="*/ 2147483646 w 135"/>
                <a:gd name="T27" fmla="*/ 2147483646 h 186"/>
                <a:gd name="T28" fmla="*/ 2147483646 w 135"/>
                <a:gd name="T29" fmla="*/ 2147483646 h 186"/>
                <a:gd name="T30" fmla="*/ 2147483646 w 135"/>
                <a:gd name="T31" fmla="*/ 2147483646 h 186"/>
                <a:gd name="T32" fmla="*/ 2147483646 w 135"/>
                <a:gd name="T33" fmla="*/ 2147483646 h 186"/>
                <a:gd name="T34" fmla="*/ 2147483646 w 135"/>
                <a:gd name="T35" fmla="*/ 2147483646 h 186"/>
                <a:gd name="T36" fmla="*/ 2147483646 w 135"/>
                <a:gd name="T37" fmla="*/ 2147483646 h 186"/>
                <a:gd name="T38" fmla="*/ 2147483646 w 135"/>
                <a:gd name="T39" fmla="*/ 2147483646 h 186"/>
                <a:gd name="T40" fmla="*/ 2147483646 w 135"/>
                <a:gd name="T41" fmla="*/ 2147483646 h 186"/>
                <a:gd name="T42" fmla="*/ 2147483646 w 135"/>
                <a:gd name="T43" fmla="*/ 2147483646 h 186"/>
                <a:gd name="T44" fmla="*/ 2147483646 w 135"/>
                <a:gd name="T45" fmla="*/ 2147483646 h 186"/>
                <a:gd name="T46" fmla="*/ 2147483646 w 135"/>
                <a:gd name="T47" fmla="*/ 2147483646 h 186"/>
                <a:gd name="T48" fmla="*/ 2147483646 w 135"/>
                <a:gd name="T49" fmla="*/ 2147483646 h 186"/>
                <a:gd name="T50" fmla="*/ 2147483646 w 135"/>
                <a:gd name="T51" fmla="*/ 2147483646 h 186"/>
                <a:gd name="T52" fmla="*/ 2147483646 w 135"/>
                <a:gd name="T53" fmla="*/ 2147483646 h 186"/>
                <a:gd name="T54" fmla="*/ 2147483646 w 135"/>
                <a:gd name="T55" fmla="*/ 2147483646 h 186"/>
                <a:gd name="T56" fmla="*/ 2147483646 w 135"/>
                <a:gd name="T57" fmla="*/ 2147483646 h 186"/>
                <a:gd name="T58" fmla="*/ 2147483646 w 135"/>
                <a:gd name="T59" fmla="*/ 2147483646 h 186"/>
                <a:gd name="T60" fmla="*/ 2147483646 w 135"/>
                <a:gd name="T61" fmla="*/ 2147483646 h 186"/>
                <a:gd name="T62" fmla="*/ 2147483646 w 135"/>
                <a:gd name="T63" fmla="*/ 2147483646 h 186"/>
                <a:gd name="T64" fmla="*/ 2147483646 w 135"/>
                <a:gd name="T65" fmla="*/ 2147483646 h 186"/>
                <a:gd name="T66" fmla="*/ 2147483646 w 135"/>
                <a:gd name="T67" fmla="*/ 2147483646 h 186"/>
                <a:gd name="T68" fmla="*/ 2147483646 w 135"/>
                <a:gd name="T69" fmla="*/ 2147483646 h 186"/>
                <a:gd name="T70" fmla="*/ 2147483646 w 135"/>
                <a:gd name="T71" fmla="*/ 2147483646 h 186"/>
                <a:gd name="T72" fmla="*/ 2147483646 w 135"/>
                <a:gd name="T73" fmla="*/ 2147483646 h 186"/>
                <a:gd name="T74" fmla="*/ 2147483646 w 135"/>
                <a:gd name="T75" fmla="*/ 2147483646 h 186"/>
                <a:gd name="T76" fmla="*/ 2147483646 w 135"/>
                <a:gd name="T77" fmla="*/ 2147483646 h 186"/>
                <a:gd name="T78" fmla="*/ 2147483646 w 135"/>
                <a:gd name="T79" fmla="*/ 2147483646 h 186"/>
                <a:gd name="T80" fmla="*/ 2147483646 w 135"/>
                <a:gd name="T81" fmla="*/ 2147483646 h 186"/>
                <a:gd name="T82" fmla="*/ 0 w 135"/>
                <a:gd name="T83" fmla="*/ 2147483646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5" h="186">
                  <a:moveTo>
                    <a:pt x="0" y="6"/>
                  </a:moveTo>
                  <a:cubicBezTo>
                    <a:pt x="0" y="6"/>
                    <a:pt x="12" y="0"/>
                    <a:pt x="26" y="8"/>
                  </a:cubicBezTo>
                  <a:cubicBezTo>
                    <a:pt x="26" y="8"/>
                    <a:pt x="44" y="2"/>
                    <a:pt x="55" y="16"/>
                  </a:cubicBezTo>
                  <a:cubicBezTo>
                    <a:pt x="55" y="16"/>
                    <a:pt x="73" y="17"/>
                    <a:pt x="81" y="29"/>
                  </a:cubicBezTo>
                  <a:cubicBezTo>
                    <a:pt x="81" y="29"/>
                    <a:pt x="97" y="33"/>
                    <a:pt x="102" y="51"/>
                  </a:cubicBezTo>
                  <a:cubicBezTo>
                    <a:pt x="102" y="51"/>
                    <a:pt x="117" y="60"/>
                    <a:pt x="118" y="82"/>
                  </a:cubicBezTo>
                  <a:cubicBezTo>
                    <a:pt x="118" y="82"/>
                    <a:pt x="135" y="96"/>
                    <a:pt x="125" y="120"/>
                  </a:cubicBezTo>
                  <a:cubicBezTo>
                    <a:pt x="125" y="120"/>
                    <a:pt x="125" y="122"/>
                    <a:pt x="127" y="124"/>
                  </a:cubicBezTo>
                  <a:cubicBezTo>
                    <a:pt x="127" y="124"/>
                    <a:pt x="134" y="133"/>
                    <a:pt x="126" y="149"/>
                  </a:cubicBezTo>
                  <a:cubicBezTo>
                    <a:pt x="126" y="149"/>
                    <a:pt x="122" y="159"/>
                    <a:pt x="109" y="153"/>
                  </a:cubicBezTo>
                  <a:cubicBezTo>
                    <a:pt x="109" y="153"/>
                    <a:pt x="100" y="145"/>
                    <a:pt x="109" y="138"/>
                  </a:cubicBezTo>
                  <a:cubicBezTo>
                    <a:pt x="109" y="138"/>
                    <a:pt x="115" y="134"/>
                    <a:pt x="117" y="141"/>
                  </a:cubicBezTo>
                  <a:cubicBezTo>
                    <a:pt x="117" y="141"/>
                    <a:pt x="116" y="143"/>
                    <a:pt x="114" y="144"/>
                  </a:cubicBezTo>
                  <a:cubicBezTo>
                    <a:pt x="114" y="144"/>
                    <a:pt x="111" y="145"/>
                    <a:pt x="112" y="147"/>
                  </a:cubicBezTo>
                  <a:cubicBezTo>
                    <a:pt x="112" y="147"/>
                    <a:pt x="114" y="149"/>
                    <a:pt x="119" y="146"/>
                  </a:cubicBezTo>
                  <a:cubicBezTo>
                    <a:pt x="123" y="137"/>
                    <a:pt x="113" y="130"/>
                    <a:pt x="106" y="135"/>
                  </a:cubicBezTo>
                  <a:cubicBezTo>
                    <a:pt x="104" y="137"/>
                    <a:pt x="101" y="141"/>
                    <a:pt x="102" y="148"/>
                  </a:cubicBezTo>
                  <a:cubicBezTo>
                    <a:pt x="102" y="148"/>
                    <a:pt x="93" y="146"/>
                    <a:pt x="89" y="151"/>
                  </a:cubicBezTo>
                  <a:cubicBezTo>
                    <a:pt x="85" y="156"/>
                    <a:pt x="86" y="162"/>
                    <a:pt x="91" y="167"/>
                  </a:cubicBezTo>
                  <a:cubicBezTo>
                    <a:pt x="91" y="167"/>
                    <a:pt x="98" y="170"/>
                    <a:pt x="101" y="164"/>
                  </a:cubicBezTo>
                  <a:cubicBezTo>
                    <a:pt x="101" y="164"/>
                    <a:pt x="102" y="159"/>
                    <a:pt x="99" y="161"/>
                  </a:cubicBezTo>
                  <a:cubicBezTo>
                    <a:pt x="99" y="161"/>
                    <a:pt x="95" y="165"/>
                    <a:pt x="92" y="162"/>
                  </a:cubicBezTo>
                  <a:cubicBezTo>
                    <a:pt x="92" y="162"/>
                    <a:pt x="86" y="156"/>
                    <a:pt x="95" y="152"/>
                  </a:cubicBezTo>
                  <a:cubicBezTo>
                    <a:pt x="95" y="152"/>
                    <a:pt x="105" y="149"/>
                    <a:pt x="108" y="157"/>
                  </a:cubicBezTo>
                  <a:cubicBezTo>
                    <a:pt x="108" y="157"/>
                    <a:pt x="114" y="166"/>
                    <a:pt x="103" y="173"/>
                  </a:cubicBezTo>
                  <a:cubicBezTo>
                    <a:pt x="103" y="173"/>
                    <a:pt x="97" y="177"/>
                    <a:pt x="92" y="177"/>
                  </a:cubicBezTo>
                  <a:cubicBezTo>
                    <a:pt x="92" y="177"/>
                    <a:pt x="87" y="177"/>
                    <a:pt x="86" y="176"/>
                  </a:cubicBezTo>
                  <a:cubicBezTo>
                    <a:pt x="86" y="176"/>
                    <a:pt x="84" y="174"/>
                    <a:pt x="83" y="175"/>
                  </a:cubicBezTo>
                  <a:cubicBezTo>
                    <a:pt x="83" y="175"/>
                    <a:pt x="76" y="186"/>
                    <a:pt x="61" y="177"/>
                  </a:cubicBezTo>
                  <a:cubicBezTo>
                    <a:pt x="61" y="177"/>
                    <a:pt x="68" y="172"/>
                    <a:pt x="68" y="162"/>
                  </a:cubicBezTo>
                  <a:cubicBezTo>
                    <a:pt x="68" y="162"/>
                    <a:pt x="68" y="149"/>
                    <a:pt x="56" y="149"/>
                  </a:cubicBezTo>
                  <a:cubicBezTo>
                    <a:pt x="56" y="149"/>
                    <a:pt x="48" y="148"/>
                    <a:pt x="45" y="157"/>
                  </a:cubicBezTo>
                  <a:cubicBezTo>
                    <a:pt x="45" y="157"/>
                    <a:pt x="43" y="168"/>
                    <a:pt x="54" y="167"/>
                  </a:cubicBezTo>
                  <a:cubicBezTo>
                    <a:pt x="54" y="167"/>
                    <a:pt x="56" y="166"/>
                    <a:pt x="56" y="162"/>
                  </a:cubicBezTo>
                  <a:cubicBezTo>
                    <a:pt x="56" y="162"/>
                    <a:pt x="55" y="160"/>
                    <a:pt x="53" y="161"/>
                  </a:cubicBezTo>
                  <a:cubicBezTo>
                    <a:pt x="53" y="161"/>
                    <a:pt x="47" y="164"/>
                    <a:pt x="50" y="156"/>
                  </a:cubicBezTo>
                  <a:cubicBezTo>
                    <a:pt x="50" y="156"/>
                    <a:pt x="54" y="149"/>
                    <a:pt x="61" y="156"/>
                  </a:cubicBezTo>
                  <a:cubicBezTo>
                    <a:pt x="61" y="156"/>
                    <a:pt x="69" y="165"/>
                    <a:pt x="57" y="175"/>
                  </a:cubicBezTo>
                  <a:cubicBezTo>
                    <a:pt x="57" y="175"/>
                    <a:pt x="46" y="182"/>
                    <a:pt x="37" y="172"/>
                  </a:cubicBezTo>
                  <a:cubicBezTo>
                    <a:pt x="37" y="172"/>
                    <a:pt x="35" y="170"/>
                    <a:pt x="35" y="167"/>
                  </a:cubicBezTo>
                  <a:cubicBezTo>
                    <a:pt x="35" y="167"/>
                    <a:pt x="12" y="162"/>
                    <a:pt x="23" y="144"/>
                  </a:cubicBezTo>
                  <a:cubicBezTo>
                    <a:pt x="23" y="144"/>
                    <a:pt x="15" y="131"/>
                    <a:pt x="23" y="121"/>
                  </a:cubicBezTo>
                  <a:cubicBezTo>
                    <a:pt x="23" y="121"/>
                    <a:pt x="28" y="111"/>
                    <a:pt x="38" y="112"/>
                  </a:cubicBezTo>
                  <a:cubicBezTo>
                    <a:pt x="38" y="112"/>
                    <a:pt x="41" y="113"/>
                    <a:pt x="45" y="110"/>
                  </a:cubicBezTo>
                  <a:cubicBezTo>
                    <a:pt x="45" y="110"/>
                    <a:pt x="49" y="102"/>
                    <a:pt x="61" y="108"/>
                  </a:cubicBezTo>
                  <a:cubicBezTo>
                    <a:pt x="61" y="108"/>
                    <a:pt x="65" y="111"/>
                    <a:pt x="65" y="112"/>
                  </a:cubicBezTo>
                  <a:cubicBezTo>
                    <a:pt x="65" y="112"/>
                    <a:pt x="67" y="115"/>
                    <a:pt x="69" y="113"/>
                  </a:cubicBezTo>
                  <a:cubicBezTo>
                    <a:pt x="69" y="113"/>
                    <a:pt x="75" y="111"/>
                    <a:pt x="81" y="120"/>
                  </a:cubicBezTo>
                  <a:cubicBezTo>
                    <a:pt x="81" y="120"/>
                    <a:pt x="87" y="130"/>
                    <a:pt x="77" y="137"/>
                  </a:cubicBezTo>
                  <a:cubicBezTo>
                    <a:pt x="77" y="137"/>
                    <a:pt x="68" y="141"/>
                    <a:pt x="65" y="136"/>
                  </a:cubicBezTo>
                  <a:cubicBezTo>
                    <a:pt x="65" y="136"/>
                    <a:pt x="62" y="130"/>
                    <a:pt x="65" y="128"/>
                  </a:cubicBezTo>
                  <a:cubicBezTo>
                    <a:pt x="65" y="128"/>
                    <a:pt x="69" y="123"/>
                    <a:pt x="73" y="128"/>
                  </a:cubicBezTo>
                  <a:cubicBezTo>
                    <a:pt x="73" y="128"/>
                    <a:pt x="71" y="132"/>
                    <a:pt x="74" y="132"/>
                  </a:cubicBezTo>
                  <a:cubicBezTo>
                    <a:pt x="74" y="132"/>
                    <a:pt x="76" y="133"/>
                    <a:pt x="76" y="126"/>
                  </a:cubicBezTo>
                  <a:cubicBezTo>
                    <a:pt x="76" y="126"/>
                    <a:pt x="73" y="119"/>
                    <a:pt x="64" y="125"/>
                  </a:cubicBezTo>
                  <a:cubicBezTo>
                    <a:pt x="64" y="125"/>
                    <a:pt x="54" y="132"/>
                    <a:pt x="64" y="141"/>
                  </a:cubicBezTo>
                  <a:cubicBezTo>
                    <a:pt x="64" y="141"/>
                    <a:pt x="71" y="146"/>
                    <a:pt x="81" y="140"/>
                  </a:cubicBezTo>
                  <a:cubicBezTo>
                    <a:pt x="81" y="140"/>
                    <a:pt x="86" y="135"/>
                    <a:pt x="87" y="126"/>
                  </a:cubicBezTo>
                  <a:cubicBezTo>
                    <a:pt x="87" y="126"/>
                    <a:pt x="86" y="118"/>
                    <a:pt x="88" y="116"/>
                  </a:cubicBezTo>
                  <a:cubicBezTo>
                    <a:pt x="88" y="116"/>
                    <a:pt x="89" y="114"/>
                    <a:pt x="88" y="112"/>
                  </a:cubicBezTo>
                  <a:cubicBezTo>
                    <a:pt x="88" y="112"/>
                    <a:pt x="79" y="105"/>
                    <a:pt x="81" y="99"/>
                  </a:cubicBezTo>
                  <a:cubicBezTo>
                    <a:pt x="81" y="99"/>
                    <a:pt x="82" y="93"/>
                    <a:pt x="83" y="91"/>
                  </a:cubicBezTo>
                  <a:cubicBezTo>
                    <a:pt x="83" y="91"/>
                    <a:pt x="82" y="89"/>
                    <a:pt x="81" y="88"/>
                  </a:cubicBezTo>
                  <a:cubicBezTo>
                    <a:pt x="72" y="85"/>
                    <a:pt x="73" y="69"/>
                    <a:pt x="83" y="68"/>
                  </a:cubicBezTo>
                  <a:cubicBezTo>
                    <a:pt x="85" y="68"/>
                    <a:pt x="88" y="69"/>
                    <a:pt x="91" y="71"/>
                  </a:cubicBezTo>
                  <a:cubicBezTo>
                    <a:pt x="91" y="71"/>
                    <a:pt x="95" y="75"/>
                    <a:pt x="91" y="80"/>
                  </a:cubicBezTo>
                  <a:cubicBezTo>
                    <a:pt x="91" y="80"/>
                    <a:pt x="86" y="81"/>
                    <a:pt x="86" y="78"/>
                  </a:cubicBezTo>
                  <a:cubicBezTo>
                    <a:pt x="86" y="78"/>
                    <a:pt x="88" y="73"/>
                    <a:pt x="84" y="75"/>
                  </a:cubicBezTo>
                  <a:cubicBezTo>
                    <a:pt x="80" y="78"/>
                    <a:pt x="84" y="83"/>
                    <a:pt x="87" y="84"/>
                  </a:cubicBezTo>
                  <a:cubicBezTo>
                    <a:pt x="89" y="84"/>
                    <a:pt x="91" y="84"/>
                    <a:pt x="95" y="82"/>
                  </a:cubicBezTo>
                  <a:cubicBezTo>
                    <a:pt x="95" y="82"/>
                    <a:pt x="99" y="78"/>
                    <a:pt x="95" y="71"/>
                  </a:cubicBezTo>
                  <a:cubicBezTo>
                    <a:pt x="95" y="71"/>
                    <a:pt x="92" y="64"/>
                    <a:pt x="84" y="65"/>
                  </a:cubicBezTo>
                  <a:cubicBezTo>
                    <a:pt x="84" y="65"/>
                    <a:pt x="89" y="58"/>
                    <a:pt x="83" y="51"/>
                  </a:cubicBezTo>
                  <a:cubicBezTo>
                    <a:pt x="83" y="51"/>
                    <a:pt x="74" y="45"/>
                    <a:pt x="69" y="55"/>
                  </a:cubicBezTo>
                  <a:cubicBezTo>
                    <a:pt x="69" y="55"/>
                    <a:pt x="69" y="60"/>
                    <a:pt x="72" y="60"/>
                  </a:cubicBezTo>
                  <a:cubicBezTo>
                    <a:pt x="72" y="60"/>
                    <a:pt x="74" y="61"/>
                    <a:pt x="73" y="58"/>
                  </a:cubicBezTo>
                  <a:cubicBezTo>
                    <a:pt x="73" y="58"/>
                    <a:pt x="72" y="52"/>
                    <a:pt x="77" y="53"/>
                  </a:cubicBezTo>
                  <a:cubicBezTo>
                    <a:pt x="83" y="51"/>
                    <a:pt x="85" y="61"/>
                    <a:pt x="80" y="64"/>
                  </a:cubicBezTo>
                  <a:cubicBezTo>
                    <a:pt x="77" y="67"/>
                    <a:pt x="72" y="68"/>
                    <a:pt x="68" y="65"/>
                  </a:cubicBezTo>
                  <a:cubicBezTo>
                    <a:pt x="64" y="63"/>
                    <a:pt x="59" y="59"/>
                    <a:pt x="60" y="47"/>
                  </a:cubicBezTo>
                  <a:cubicBezTo>
                    <a:pt x="60" y="47"/>
                    <a:pt x="45" y="42"/>
                    <a:pt x="46" y="29"/>
                  </a:cubicBezTo>
                  <a:cubicBezTo>
                    <a:pt x="46" y="29"/>
                    <a:pt x="34" y="28"/>
                    <a:pt x="31" y="18"/>
                  </a:cubicBezTo>
                  <a:cubicBezTo>
                    <a:pt x="31" y="18"/>
                    <a:pt x="25" y="19"/>
                    <a:pt x="21" y="14"/>
                  </a:cubicBezTo>
                  <a:cubicBezTo>
                    <a:pt x="21" y="14"/>
                    <a:pt x="13" y="4"/>
                    <a:pt x="0" y="6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9" name="MH_Other_2"/>
            <p:cNvSpPr/>
            <p:nvPr/>
          </p:nvSpPr>
          <p:spPr bwMode="auto">
            <a:xfrm>
              <a:off x="3803015" y="2543175"/>
              <a:ext cx="1768475" cy="1229995"/>
            </a:xfrm>
            <a:custGeom>
              <a:avLst/>
              <a:gdLst>
                <a:gd name="T0" fmla="*/ 2147483646 w 200"/>
                <a:gd name="T1" fmla="*/ 2147483646 h 142"/>
                <a:gd name="T2" fmla="*/ 2147483646 w 200"/>
                <a:gd name="T3" fmla="*/ 2147483646 h 142"/>
                <a:gd name="T4" fmla="*/ 2147483646 w 200"/>
                <a:gd name="T5" fmla="*/ 2147483646 h 142"/>
                <a:gd name="T6" fmla="*/ 2147483646 w 200"/>
                <a:gd name="T7" fmla="*/ 2147483646 h 142"/>
                <a:gd name="T8" fmla="*/ 2147483646 w 200"/>
                <a:gd name="T9" fmla="*/ 2147483646 h 142"/>
                <a:gd name="T10" fmla="*/ 2147483646 w 200"/>
                <a:gd name="T11" fmla="*/ 2147483646 h 142"/>
                <a:gd name="T12" fmla="*/ 2147483646 w 200"/>
                <a:gd name="T13" fmla="*/ 2147483646 h 142"/>
                <a:gd name="T14" fmla="*/ 2147483646 w 200"/>
                <a:gd name="T15" fmla="*/ 2147483646 h 142"/>
                <a:gd name="T16" fmla="*/ 2147483646 w 200"/>
                <a:gd name="T17" fmla="*/ 2147483646 h 142"/>
                <a:gd name="T18" fmla="*/ 2147483646 w 200"/>
                <a:gd name="T19" fmla="*/ 2147483646 h 142"/>
                <a:gd name="T20" fmla="*/ 2147483646 w 200"/>
                <a:gd name="T21" fmla="*/ 2147483646 h 142"/>
                <a:gd name="T22" fmla="*/ 2147483646 w 200"/>
                <a:gd name="T23" fmla="*/ 2147483646 h 142"/>
                <a:gd name="T24" fmla="*/ 2147483646 w 200"/>
                <a:gd name="T25" fmla="*/ 2147483646 h 142"/>
                <a:gd name="T26" fmla="*/ 2147483646 w 200"/>
                <a:gd name="T27" fmla="*/ 2147483646 h 142"/>
                <a:gd name="T28" fmla="*/ 2147483646 w 200"/>
                <a:gd name="T29" fmla="*/ 2147483646 h 142"/>
                <a:gd name="T30" fmla="*/ 2147483646 w 200"/>
                <a:gd name="T31" fmla="*/ 2147483646 h 142"/>
                <a:gd name="T32" fmla="*/ 2147483646 w 200"/>
                <a:gd name="T33" fmla="*/ 2147483646 h 142"/>
                <a:gd name="T34" fmla="*/ 2147483646 w 200"/>
                <a:gd name="T35" fmla="*/ 2147483646 h 142"/>
                <a:gd name="T36" fmla="*/ 2147483646 w 200"/>
                <a:gd name="T37" fmla="*/ 2147483646 h 142"/>
                <a:gd name="T38" fmla="*/ 2147483646 w 200"/>
                <a:gd name="T39" fmla="*/ 2147483646 h 142"/>
                <a:gd name="T40" fmla="*/ 2147483646 w 200"/>
                <a:gd name="T41" fmla="*/ 2147483646 h 142"/>
                <a:gd name="T42" fmla="*/ 2147483646 w 200"/>
                <a:gd name="T43" fmla="*/ 2147483646 h 142"/>
                <a:gd name="T44" fmla="*/ 2147483646 w 200"/>
                <a:gd name="T45" fmla="*/ 2147483646 h 142"/>
                <a:gd name="T46" fmla="*/ 2147483646 w 200"/>
                <a:gd name="T47" fmla="*/ 2147483646 h 142"/>
                <a:gd name="T48" fmla="*/ 2147483646 w 200"/>
                <a:gd name="T49" fmla="*/ 2147483646 h 142"/>
                <a:gd name="T50" fmla="*/ 2147483646 w 200"/>
                <a:gd name="T51" fmla="*/ 2147483646 h 142"/>
                <a:gd name="T52" fmla="*/ 2147483646 w 200"/>
                <a:gd name="T53" fmla="*/ 2147483646 h 142"/>
                <a:gd name="T54" fmla="*/ 2147483646 w 200"/>
                <a:gd name="T55" fmla="*/ 2147483646 h 142"/>
                <a:gd name="T56" fmla="*/ 2147483646 w 200"/>
                <a:gd name="T57" fmla="*/ 2147483646 h 142"/>
                <a:gd name="T58" fmla="*/ 2147483646 w 200"/>
                <a:gd name="T59" fmla="*/ 2147483646 h 142"/>
                <a:gd name="T60" fmla="*/ 2147483646 w 200"/>
                <a:gd name="T61" fmla="*/ 2147483646 h 142"/>
                <a:gd name="T62" fmla="*/ 2147483646 w 200"/>
                <a:gd name="T63" fmla="*/ 2147483646 h 142"/>
                <a:gd name="T64" fmla="*/ 2147483646 w 200"/>
                <a:gd name="T65" fmla="*/ 2147483646 h 142"/>
                <a:gd name="T66" fmla="*/ 2147483646 w 200"/>
                <a:gd name="T67" fmla="*/ 2147483646 h 142"/>
                <a:gd name="T68" fmla="*/ 2147483646 w 200"/>
                <a:gd name="T69" fmla="*/ 2147483646 h 142"/>
                <a:gd name="T70" fmla="*/ 2147483646 w 200"/>
                <a:gd name="T71" fmla="*/ 2147483646 h 142"/>
                <a:gd name="T72" fmla="*/ 2147483646 w 200"/>
                <a:gd name="T73" fmla="*/ 2147483646 h 142"/>
                <a:gd name="T74" fmla="*/ 2147483646 w 200"/>
                <a:gd name="T75" fmla="*/ 2147483646 h 142"/>
                <a:gd name="T76" fmla="*/ 2147483646 w 200"/>
                <a:gd name="T77" fmla="*/ 2147483646 h 142"/>
                <a:gd name="T78" fmla="*/ 2147483646 w 200"/>
                <a:gd name="T79" fmla="*/ 2147483646 h 14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00" h="142">
                  <a:moveTo>
                    <a:pt x="40" y="24"/>
                  </a:moveTo>
                  <a:cubicBezTo>
                    <a:pt x="40" y="24"/>
                    <a:pt x="36" y="19"/>
                    <a:pt x="31" y="24"/>
                  </a:cubicBezTo>
                  <a:cubicBezTo>
                    <a:pt x="30" y="24"/>
                    <a:pt x="28" y="27"/>
                    <a:pt x="29" y="28"/>
                  </a:cubicBezTo>
                  <a:cubicBezTo>
                    <a:pt x="29" y="28"/>
                    <a:pt x="30" y="30"/>
                    <a:pt x="32" y="28"/>
                  </a:cubicBezTo>
                  <a:cubicBezTo>
                    <a:pt x="32" y="28"/>
                    <a:pt x="34" y="26"/>
                    <a:pt x="36" y="26"/>
                  </a:cubicBezTo>
                  <a:cubicBezTo>
                    <a:pt x="40" y="27"/>
                    <a:pt x="39" y="34"/>
                    <a:pt x="37" y="37"/>
                  </a:cubicBezTo>
                  <a:cubicBezTo>
                    <a:pt x="25" y="46"/>
                    <a:pt x="9" y="29"/>
                    <a:pt x="18" y="16"/>
                  </a:cubicBezTo>
                  <a:cubicBezTo>
                    <a:pt x="18" y="16"/>
                    <a:pt x="23" y="7"/>
                    <a:pt x="37" y="8"/>
                  </a:cubicBezTo>
                  <a:cubicBezTo>
                    <a:pt x="37" y="8"/>
                    <a:pt x="42" y="0"/>
                    <a:pt x="52" y="1"/>
                  </a:cubicBezTo>
                  <a:cubicBezTo>
                    <a:pt x="59" y="2"/>
                    <a:pt x="63" y="5"/>
                    <a:pt x="66" y="11"/>
                  </a:cubicBezTo>
                  <a:cubicBezTo>
                    <a:pt x="66" y="11"/>
                    <a:pt x="68" y="14"/>
                    <a:pt x="71" y="13"/>
                  </a:cubicBezTo>
                  <a:cubicBezTo>
                    <a:pt x="71" y="13"/>
                    <a:pt x="80" y="10"/>
                    <a:pt x="86" y="22"/>
                  </a:cubicBezTo>
                  <a:cubicBezTo>
                    <a:pt x="86" y="22"/>
                    <a:pt x="90" y="31"/>
                    <a:pt x="84" y="40"/>
                  </a:cubicBezTo>
                  <a:cubicBezTo>
                    <a:pt x="84" y="40"/>
                    <a:pt x="91" y="46"/>
                    <a:pt x="86" y="59"/>
                  </a:cubicBezTo>
                  <a:cubicBezTo>
                    <a:pt x="86" y="59"/>
                    <a:pt x="82" y="67"/>
                    <a:pt x="72" y="69"/>
                  </a:cubicBezTo>
                  <a:cubicBezTo>
                    <a:pt x="72" y="69"/>
                    <a:pt x="62" y="81"/>
                    <a:pt x="50" y="73"/>
                  </a:cubicBezTo>
                  <a:cubicBezTo>
                    <a:pt x="50" y="73"/>
                    <a:pt x="39" y="64"/>
                    <a:pt x="49" y="54"/>
                  </a:cubicBezTo>
                  <a:cubicBezTo>
                    <a:pt x="49" y="54"/>
                    <a:pt x="56" y="49"/>
                    <a:pt x="58" y="55"/>
                  </a:cubicBezTo>
                  <a:cubicBezTo>
                    <a:pt x="58" y="55"/>
                    <a:pt x="60" y="58"/>
                    <a:pt x="56" y="59"/>
                  </a:cubicBezTo>
                  <a:cubicBezTo>
                    <a:pt x="56" y="59"/>
                    <a:pt x="52" y="61"/>
                    <a:pt x="57" y="63"/>
                  </a:cubicBezTo>
                  <a:cubicBezTo>
                    <a:pt x="57" y="63"/>
                    <a:pt x="62" y="63"/>
                    <a:pt x="63" y="56"/>
                  </a:cubicBezTo>
                  <a:cubicBezTo>
                    <a:pt x="63" y="56"/>
                    <a:pt x="61" y="45"/>
                    <a:pt x="49" y="49"/>
                  </a:cubicBezTo>
                  <a:cubicBezTo>
                    <a:pt x="49" y="49"/>
                    <a:pt x="37" y="53"/>
                    <a:pt x="43" y="71"/>
                  </a:cubicBezTo>
                  <a:cubicBezTo>
                    <a:pt x="43" y="71"/>
                    <a:pt x="43" y="73"/>
                    <a:pt x="44" y="73"/>
                  </a:cubicBezTo>
                  <a:cubicBezTo>
                    <a:pt x="44" y="73"/>
                    <a:pt x="50" y="79"/>
                    <a:pt x="51" y="86"/>
                  </a:cubicBezTo>
                  <a:cubicBezTo>
                    <a:pt x="51" y="86"/>
                    <a:pt x="53" y="90"/>
                    <a:pt x="56" y="88"/>
                  </a:cubicBezTo>
                  <a:cubicBezTo>
                    <a:pt x="56" y="88"/>
                    <a:pt x="63" y="84"/>
                    <a:pt x="68" y="93"/>
                  </a:cubicBezTo>
                  <a:cubicBezTo>
                    <a:pt x="68" y="93"/>
                    <a:pt x="70" y="95"/>
                    <a:pt x="71" y="94"/>
                  </a:cubicBezTo>
                  <a:cubicBezTo>
                    <a:pt x="71" y="94"/>
                    <a:pt x="75" y="86"/>
                    <a:pt x="87" y="90"/>
                  </a:cubicBezTo>
                  <a:cubicBezTo>
                    <a:pt x="87" y="90"/>
                    <a:pt x="95" y="95"/>
                    <a:pt x="92" y="105"/>
                  </a:cubicBezTo>
                  <a:cubicBezTo>
                    <a:pt x="92" y="105"/>
                    <a:pt x="89" y="110"/>
                    <a:pt x="82" y="107"/>
                  </a:cubicBezTo>
                  <a:cubicBezTo>
                    <a:pt x="82" y="107"/>
                    <a:pt x="77" y="104"/>
                    <a:pt x="82" y="101"/>
                  </a:cubicBezTo>
                  <a:cubicBezTo>
                    <a:pt x="82" y="101"/>
                    <a:pt x="84" y="101"/>
                    <a:pt x="84" y="99"/>
                  </a:cubicBezTo>
                  <a:cubicBezTo>
                    <a:pt x="84" y="99"/>
                    <a:pt x="83" y="97"/>
                    <a:pt x="80" y="97"/>
                  </a:cubicBezTo>
                  <a:cubicBezTo>
                    <a:pt x="78" y="98"/>
                    <a:pt x="77" y="99"/>
                    <a:pt x="77" y="100"/>
                  </a:cubicBezTo>
                  <a:cubicBezTo>
                    <a:pt x="74" y="107"/>
                    <a:pt x="82" y="112"/>
                    <a:pt x="88" y="111"/>
                  </a:cubicBezTo>
                  <a:cubicBezTo>
                    <a:pt x="90" y="110"/>
                    <a:pt x="93" y="109"/>
                    <a:pt x="95" y="107"/>
                  </a:cubicBezTo>
                  <a:cubicBezTo>
                    <a:pt x="95" y="107"/>
                    <a:pt x="99" y="114"/>
                    <a:pt x="106" y="115"/>
                  </a:cubicBezTo>
                  <a:cubicBezTo>
                    <a:pt x="106" y="115"/>
                    <a:pt x="116" y="116"/>
                    <a:pt x="117" y="106"/>
                  </a:cubicBezTo>
                  <a:cubicBezTo>
                    <a:pt x="117" y="106"/>
                    <a:pt x="115" y="96"/>
                    <a:pt x="106" y="99"/>
                  </a:cubicBezTo>
                  <a:cubicBezTo>
                    <a:pt x="106" y="99"/>
                    <a:pt x="102" y="102"/>
                    <a:pt x="105" y="104"/>
                  </a:cubicBezTo>
                  <a:cubicBezTo>
                    <a:pt x="105" y="104"/>
                    <a:pt x="106" y="105"/>
                    <a:pt x="108" y="103"/>
                  </a:cubicBezTo>
                  <a:cubicBezTo>
                    <a:pt x="108" y="103"/>
                    <a:pt x="109" y="102"/>
                    <a:pt x="111" y="103"/>
                  </a:cubicBezTo>
                  <a:cubicBezTo>
                    <a:pt x="115" y="104"/>
                    <a:pt x="113" y="110"/>
                    <a:pt x="108" y="111"/>
                  </a:cubicBezTo>
                  <a:cubicBezTo>
                    <a:pt x="108" y="111"/>
                    <a:pt x="96" y="114"/>
                    <a:pt x="97" y="100"/>
                  </a:cubicBezTo>
                  <a:cubicBezTo>
                    <a:pt x="97" y="100"/>
                    <a:pt x="97" y="89"/>
                    <a:pt x="109" y="90"/>
                  </a:cubicBezTo>
                  <a:cubicBezTo>
                    <a:pt x="109" y="90"/>
                    <a:pt x="113" y="90"/>
                    <a:pt x="117" y="93"/>
                  </a:cubicBezTo>
                  <a:cubicBezTo>
                    <a:pt x="117" y="93"/>
                    <a:pt x="124" y="86"/>
                    <a:pt x="131" y="86"/>
                  </a:cubicBezTo>
                  <a:cubicBezTo>
                    <a:pt x="131" y="86"/>
                    <a:pt x="138" y="85"/>
                    <a:pt x="142" y="88"/>
                  </a:cubicBezTo>
                  <a:cubicBezTo>
                    <a:pt x="142" y="88"/>
                    <a:pt x="150" y="81"/>
                    <a:pt x="166" y="81"/>
                  </a:cubicBezTo>
                  <a:cubicBezTo>
                    <a:pt x="181" y="75"/>
                    <a:pt x="189" y="66"/>
                    <a:pt x="200" y="54"/>
                  </a:cubicBezTo>
                  <a:cubicBezTo>
                    <a:pt x="200" y="54"/>
                    <a:pt x="200" y="68"/>
                    <a:pt x="189" y="78"/>
                  </a:cubicBezTo>
                  <a:cubicBezTo>
                    <a:pt x="189" y="78"/>
                    <a:pt x="183" y="96"/>
                    <a:pt x="169" y="100"/>
                  </a:cubicBezTo>
                  <a:cubicBezTo>
                    <a:pt x="169" y="100"/>
                    <a:pt x="154" y="120"/>
                    <a:pt x="134" y="116"/>
                  </a:cubicBezTo>
                  <a:cubicBezTo>
                    <a:pt x="134" y="116"/>
                    <a:pt x="124" y="137"/>
                    <a:pt x="101" y="129"/>
                  </a:cubicBezTo>
                  <a:cubicBezTo>
                    <a:pt x="101" y="129"/>
                    <a:pt x="84" y="142"/>
                    <a:pt x="67" y="126"/>
                  </a:cubicBezTo>
                  <a:cubicBezTo>
                    <a:pt x="67" y="126"/>
                    <a:pt x="46" y="133"/>
                    <a:pt x="37" y="115"/>
                  </a:cubicBezTo>
                  <a:cubicBezTo>
                    <a:pt x="37" y="115"/>
                    <a:pt x="28" y="114"/>
                    <a:pt x="21" y="111"/>
                  </a:cubicBezTo>
                  <a:cubicBezTo>
                    <a:pt x="11" y="107"/>
                    <a:pt x="7" y="95"/>
                    <a:pt x="18" y="87"/>
                  </a:cubicBezTo>
                  <a:cubicBezTo>
                    <a:pt x="18" y="87"/>
                    <a:pt x="28" y="82"/>
                    <a:pt x="33" y="92"/>
                  </a:cubicBezTo>
                  <a:cubicBezTo>
                    <a:pt x="33" y="92"/>
                    <a:pt x="36" y="98"/>
                    <a:pt x="31" y="100"/>
                  </a:cubicBezTo>
                  <a:cubicBezTo>
                    <a:pt x="31" y="100"/>
                    <a:pt x="26" y="101"/>
                    <a:pt x="26" y="98"/>
                  </a:cubicBezTo>
                  <a:cubicBezTo>
                    <a:pt x="26" y="98"/>
                    <a:pt x="24" y="95"/>
                    <a:pt x="23" y="98"/>
                  </a:cubicBezTo>
                  <a:cubicBezTo>
                    <a:pt x="23" y="98"/>
                    <a:pt x="24" y="104"/>
                    <a:pt x="32" y="104"/>
                  </a:cubicBezTo>
                  <a:cubicBezTo>
                    <a:pt x="32" y="104"/>
                    <a:pt x="41" y="100"/>
                    <a:pt x="37" y="90"/>
                  </a:cubicBezTo>
                  <a:cubicBezTo>
                    <a:pt x="37" y="90"/>
                    <a:pt x="33" y="83"/>
                    <a:pt x="26" y="83"/>
                  </a:cubicBezTo>
                  <a:cubicBezTo>
                    <a:pt x="26" y="83"/>
                    <a:pt x="33" y="73"/>
                    <a:pt x="22" y="67"/>
                  </a:cubicBezTo>
                  <a:cubicBezTo>
                    <a:pt x="22" y="67"/>
                    <a:pt x="11" y="64"/>
                    <a:pt x="10" y="73"/>
                  </a:cubicBezTo>
                  <a:cubicBezTo>
                    <a:pt x="10" y="73"/>
                    <a:pt x="10" y="81"/>
                    <a:pt x="16" y="79"/>
                  </a:cubicBezTo>
                  <a:cubicBezTo>
                    <a:pt x="16" y="79"/>
                    <a:pt x="17" y="76"/>
                    <a:pt x="15" y="75"/>
                  </a:cubicBezTo>
                  <a:cubicBezTo>
                    <a:pt x="15" y="75"/>
                    <a:pt x="12" y="73"/>
                    <a:pt x="15" y="70"/>
                  </a:cubicBezTo>
                  <a:cubicBezTo>
                    <a:pt x="15" y="70"/>
                    <a:pt x="18" y="68"/>
                    <a:pt x="23" y="72"/>
                  </a:cubicBezTo>
                  <a:cubicBezTo>
                    <a:pt x="23" y="72"/>
                    <a:pt x="28" y="77"/>
                    <a:pt x="23" y="82"/>
                  </a:cubicBezTo>
                  <a:cubicBezTo>
                    <a:pt x="23" y="82"/>
                    <a:pt x="16" y="86"/>
                    <a:pt x="10" y="85"/>
                  </a:cubicBezTo>
                  <a:cubicBezTo>
                    <a:pt x="10" y="85"/>
                    <a:pt x="1" y="85"/>
                    <a:pt x="1" y="72"/>
                  </a:cubicBezTo>
                  <a:cubicBezTo>
                    <a:pt x="1" y="72"/>
                    <a:pt x="0" y="64"/>
                    <a:pt x="7" y="56"/>
                  </a:cubicBezTo>
                  <a:cubicBezTo>
                    <a:pt x="7" y="56"/>
                    <a:pt x="0" y="42"/>
                    <a:pt x="14" y="35"/>
                  </a:cubicBezTo>
                  <a:cubicBezTo>
                    <a:pt x="14" y="35"/>
                    <a:pt x="20" y="44"/>
                    <a:pt x="31" y="43"/>
                  </a:cubicBezTo>
                  <a:cubicBezTo>
                    <a:pt x="31" y="43"/>
                    <a:pt x="41" y="43"/>
                    <a:pt x="43" y="32"/>
                  </a:cubicBezTo>
                  <a:cubicBezTo>
                    <a:pt x="43" y="32"/>
                    <a:pt x="42" y="26"/>
                    <a:pt x="40" y="24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" name="MH_Other_3"/>
            <p:cNvSpPr/>
            <p:nvPr/>
          </p:nvSpPr>
          <p:spPr bwMode="auto">
            <a:xfrm>
              <a:off x="3510915" y="1678940"/>
              <a:ext cx="1476375" cy="1565910"/>
            </a:xfrm>
            <a:custGeom>
              <a:avLst/>
              <a:gdLst>
                <a:gd name="T0" fmla="*/ 2147483646 w 167"/>
                <a:gd name="T1" fmla="*/ 2147483646 h 181"/>
                <a:gd name="T2" fmla="*/ 2147483646 w 167"/>
                <a:gd name="T3" fmla="*/ 2147483646 h 181"/>
                <a:gd name="T4" fmla="*/ 2147483646 w 167"/>
                <a:gd name="T5" fmla="*/ 2147483646 h 181"/>
                <a:gd name="T6" fmla="*/ 2147483646 w 167"/>
                <a:gd name="T7" fmla="*/ 2147483646 h 181"/>
                <a:gd name="T8" fmla="*/ 2147483646 w 167"/>
                <a:gd name="T9" fmla="*/ 2147483646 h 181"/>
                <a:gd name="T10" fmla="*/ 2147483646 w 167"/>
                <a:gd name="T11" fmla="*/ 2147483646 h 181"/>
                <a:gd name="T12" fmla="*/ 2147483646 w 167"/>
                <a:gd name="T13" fmla="*/ 2147483646 h 181"/>
                <a:gd name="T14" fmla="*/ 2147483646 w 167"/>
                <a:gd name="T15" fmla="*/ 2147483646 h 181"/>
                <a:gd name="T16" fmla="*/ 2147483646 w 167"/>
                <a:gd name="T17" fmla="*/ 2147483646 h 181"/>
                <a:gd name="T18" fmla="*/ 2147483646 w 167"/>
                <a:gd name="T19" fmla="*/ 2147483646 h 181"/>
                <a:gd name="T20" fmla="*/ 2147483646 w 167"/>
                <a:gd name="T21" fmla="*/ 2147483646 h 181"/>
                <a:gd name="T22" fmla="*/ 2147483646 w 167"/>
                <a:gd name="T23" fmla="*/ 2147483646 h 181"/>
                <a:gd name="T24" fmla="*/ 2147483646 w 167"/>
                <a:gd name="T25" fmla="*/ 2147483646 h 181"/>
                <a:gd name="T26" fmla="*/ 2147483646 w 167"/>
                <a:gd name="T27" fmla="*/ 2147483646 h 181"/>
                <a:gd name="T28" fmla="*/ 2147483646 w 167"/>
                <a:gd name="T29" fmla="*/ 2147483646 h 181"/>
                <a:gd name="T30" fmla="*/ 2147483646 w 167"/>
                <a:gd name="T31" fmla="*/ 2147483646 h 181"/>
                <a:gd name="T32" fmla="*/ 2147483646 w 167"/>
                <a:gd name="T33" fmla="*/ 2147483646 h 181"/>
                <a:gd name="T34" fmla="*/ 2147483646 w 167"/>
                <a:gd name="T35" fmla="*/ 2147483646 h 181"/>
                <a:gd name="T36" fmla="*/ 2147483646 w 167"/>
                <a:gd name="T37" fmla="*/ 2147483646 h 181"/>
                <a:gd name="T38" fmla="*/ 2147483646 w 167"/>
                <a:gd name="T39" fmla="*/ 2147483646 h 181"/>
                <a:gd name="T40" fmla="*/ 2147483646 w 167"/>
                <a:gd name="T41" fmla="*/ 2147483646 h 181"/>
                <a:gd name="T42" fmla="*/ 2147483646 w 167"/>
                <a:gd name="T43" fmla="*/ 2147483646 h 181"/>
                <a:gd name="T44" fmla="*/ 2147483646 w 167"/>
                <a:gd name="T45" fmla="*/ 2147483646 h 181"/>
                <a:gd name="T46" fmla="*/ 2147483646 w 167"/>
                <a:gd name="T47" fmla="*/ 2147483646 h 181"/>
                <a:gd name="T48" fmla="*/ 2147483646 w 167"/>
                <a:gd name="T49" fmla="*/ 2147483646 h 181"/>
                <a:gd name="T50" fmla="*/ 2147483646 w 167"/>
                <a:gd name="T51" fmla="*/ 2147483646 h 181"/>
                <a:gd name="T52" fmla="*/ 2147483646 w 167"/>
                <a:gd name="T53" fmla="*/ 2147483646 h 181"/>
                <a:gd name="T54" fmla="*/ 2147483646 w 167"/>
                <a:gd name="T55" fmla="*/ 2147483646 h 181"/>
                <a:gd name="T56" fmla="*/ 2147483646 w 167"/>
                <a:gd name="T57" fmla="*/ 2147483646 h 181"/>
                <a:gd name="T58" fmla="*/ 2147483646 w 167"/>
                <a:gd name="T59" fmla="*/ 2147483646 h 181"/>
                <a:gd name="T60" fmla="*/ 2147483646 w 167"/>
                <a:gd name="T61" fmla="*/ 2147483646 h 181"/>
                <a:gd name="T62" fmla="*/ 2147483646 w 167"/>
                <a:gd name="T63" fmla="*/ 2147483646 h 181"/>
                <a:gd name="T64" fmla="*/ 2147483646 w 167"/>
                <a:gd name="T65" fmla="*/ 2147483646 h 181"/>
                <a:gd name="T66" fmla="*/ 2147483646 w 167"/>
                <a:gd name="T67" fmla="*/ 2147483646 h 181"/>
                <a:gd name="T68" fmla="*/ 2147483646 w 167"/>
                <a:gd name="T69" fmla="*/ 2147483646 h 181"/>
                <a:gd name="T70" fmla="*/ 2147483646 w 167"/>
                <a:gd name="T71" fmla="*/ 2147483646 h 181"/>
                <a:gd name="T72" fmla="*/ 2147483646 w 167"/>
                <a:gd name="T73" fmla="*/ 2147483646 h 181"/>
                <a:gd name="T74" fmla="*/ 2147483646 w 167"/>
                <a:gd name="T75" fmla="*/ 2147483646 h 181"/>
                <a:gd name="T76" fmla="*/ 2147483646 w 167"/>
                <a:gd name="T77" fmla="*/ 2147483646 h 181"/>
                <a:gd name="T78" fmla="*/ 2147483646 w 167"/>
                <a:gd name="T79" fmla="*/ 2147483646 h 181"/>
                <a:gd name="T80" fmla="*/ 2147483646 w 167"/>
                <a:gd name="T81" fmla="*/ 2147483646 h 181"/>
                <a:gd name="T82" fmla="*/ 2147483646 w 167"/>
                <a:gd name="T83" fmla="*/ 2147483646 h 181"/>
                <a:gd name="T84" fmla="*/ 2147483646 w 167"/>
                <a:gd name="T85" fmla="*/ 2147483646 h 181"/>
                <a:gd name="T86" fmla="*/ 2147483646 w 167"/>
                <a:gd name="T87" fmla="*/ 2147483646 h 181"/>
                <a:gd name="T88" fmla="*/ 2147483646 w 167"/>
                <a:gd name="T89" fmla="*/ 2147483646 h 181"/>
                <a:gd name="T90" fmla="*/ 2147483646 w 167"/>
                <a:gd name="T91" fmla="*/ 2147483646 h 181"/>
                <a:gd name="T92" fmla="*/ 2147483646 w 167"/>
                <a:gd name="T93" fmla="*/ 2147483646 h 181"/>
                <a:gd name="T94" fmla="*/ 2147483646 w 167"/>
                <a:gd name="T95" fmla="*/ 2147483646 h 181"/>
                <a:gd name="T96" fmla="*/ 2147483646 w 167"/>
                <a:gd name="T97" fmla="*/ 2147483646 h 181"/>
                <a:gd name="T98" fmla="*/ 2147483646 w 167"/>
                <a:gd name="T99" fmla="*/ 2147483646 h 181"/>
                <a:gd name="T100" fmla="*/ 2147483646 w 167"/>
                <a:gd name="T101" fmla="*/ 2147483646 h 181"/>
                <a:gd name="T102" fmla="*/ 2147483646 w 167"/>
                <a:gd name="T103" fmla="*/ 2147483646 h 181"/>
                <a:gd name="T104" fmla="*/ 2147483646 w 167"/>
                <a:gd name="T105" fmla="*/ 2147483646 h 181"/>
                <a:gd name="T106" fmla="*/ 2147483646 w 167"/>
                <a:gd name="T107" fmla="*/ 2147483646 h 181"/>
                <a:gd name="T108" fmla="*/ 2147483646 w 167"/>
                <a:gd name="T109" fmla="*/ 2147483646 h 181"/>
                <a:gd name="T110" fmla="*/ 2147483646 w 167"/>
                <a:gd name="T111" fmla="*/ 2147483646 h 181"/>
                <a:gd name="T112" fmla="*/ 2147483646 w 167"/>
                <a:gd name="T113" fmla="*/ 2147483646 h 181"/>
                <a:gd name="T114" fmla="*/ 2147483646 w 167"/>
                <a:gd name="T115" fmla="*/ 2147483646 h 181"/>
                <a:gd name="T116" fmla="*/ 2147483646 w 167"/>
                <a:gd name="T117" fmla="*/ 2147483646 h 181"/>
                <a:gd name="T118" fmla="*/ 2147483646 w 167"/>
                <a:gd name="T119" fmla="*/ 2147483646 h 181"/>
                <a:gd name="T120" fmla="*/ 2147483646 w 167"/>
                <a:gd name="T121" fmla="*/ 2147483646 h 1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67" h="181">
                  <a:moveTo>
                    <a:pt x="147" y="42"/>
                  </a:moveTo>
                  <a:cubicBezTo>
                    <a:pt x="147" y="42"/>
                    <a:pt x="151" y="26"/>
                    <a:pt x="132" y="22"/>
                  </a:cubicBezTo>
                  <a:cubicBezTo>
                    <a:pt x="132" y="22"/>
                    <a:pt x="124" y="0"/>
                    <a:pt x="99" y="10"/>
                  </a:cubicBezTo>
                  <a:cubicBezTo>
                    <a:pt x="99" y="10"/>
                    <a:pt x="91" y="6"/>
                    <a:pt x="84" y="13"/>
                  </a:cubicBezTo>
                  <a:cubicBezTo>
                    <a:pt x="84" y="13"/>
                    <a:pt x="71" y="11"/>
                    <a:pt x="72" y="25"/>
                  </a:cubicBezTo>
                  <a:cubicBezTo>
                    <a:pt x="72" y="25"/>
                    <a:pt x="74" y="34"/>
                    <a:pt x="83" y="33"/>
                  </a:cubicBezTo>
                  <a:cubicBezTo>
                    <a:pt x="83" y="33"/>
                    <a:pt x="88" y="33"/>
                    <a:pt x="88" y="28"/>
                  </a:cubicBezTo>
                  <a:cubicBezTo>
                    <a:pt x="88" y="28"/>
                    <a:pt x="87" y="25"/>
                    <a:pt x="86" y="27"/>
                  </a:cubicBezTo>
                  <a:cubicBezTo>
                    <a:pt x="86" y="27"/>
                    <a:pt x="83" y="29"/>
                    <a:pt x="82" y="28"/>
                  </a:cubicBezTo>
                  <a:cubicBezTo>
                    <a:pt x="82" y="28"/>
                    <a:pt x="81" y="26"/>
                    <a:pt x="83" y="24"/>
                  </a:cubicBezTo>
                  <a:cubicBezTo>
                    <a:pt x="83" y="24"/>
                    <a:pt x="91" y="18"/>
                    <a:pt x="92" y="30"/>
                  </a:cubicBezTo>
                  <a:cubicBezTo>
                    <a:pt x="92" y="30"/>
                    <a:pt x="91" y="41"/>
                    <a:pt x="74" y="35"/>
                  </a:cubicBezTo>
                  <a:cubicBezTo>
                    <a:pt x="74" y="35"/>
                    <a:pt x="73" y="49"/>
                    <a:pt x="58" y="43"/>
                  </a:cubicBezTo>
                  <a:cubicBezTo>
                    <a:pt x="58" y="43"/>
                    <a:pt x="52" y="38"/>
                    <a:pt x="58" y="33"/>
                  </a:cubicBezTo>
                  <a:cubicBezTo>
                    <a:pt x="58" y="33"/>
                    <a:pt x="62" y="30"/>
                    <a:pt x="62" y="34"/>
                  </a:cubicBezTo>
                  <a:cubicBezTo>
                    <a:pt x="62" y="34"/>
                    <a:pt x="58" y="37"/>
                    <a:pt x="61" y="40"/>
                  </a:cubicBezTo>
                  <a:cubicBezTo>
                    <a:pt x="61" y="40"/>
                    <a:pt x="70" y="43"/>
                    <a:pt x="70" y="34"/>
                  </a:cubicBezTo>
                  <a:cubicBezTo>
                    <a:pt x="70" y="34"/>
                    <a:pt x="71" y="22"/>
                    <a:pt x="57" y="25"/>
                  </a:cubicBezTo>
                  <a:cubicBezTo>
                    <a:pt x="57" y="25"/>
                    <a:pt x="46" y="28"/>
                    <a:pt x="48" y="39"/>
                  </a:cubicBezTo>
                  <a:cubicBezTo>
                    <a:pt x="48" y="39"/>
                    <a:pt x="29" y="42"/>
                    <a:pt x="29" y="65"/>
                  </a:cubicBezTo>
                  <a:cubicBezTo>
                    <a:pt x="29" y="65"/>
                    <a:pt x="9" y="71"/>
                    <a:pt x="16" y="95"/>
                  </a:cubicBezTo>
                  <a:cubicBezTo>
                    <a:pt x="16" y="95"/>
                    <a:pt x="2" y="107"/>
                    <a:pt x="12" y="125"/>
                  </a:cubicBezTo>
                  <a:cubicBezTo>
                    <a:pt x="12" y="125"/>
                    <a:pt x="0" y="141"/>
                    <a:pt x="15" y="153"/>
                  </a:cubicBezTo>
                  <a:cubicBezTo>
                    <a:pt x="15" y="153"/>
                    <a:pt x="11" y="170"/>
                    <a:pt x="29" y="181"/>
                  </a:cubicBezTo>
                  <a:cubicBezTo>
                    <a:pt x="29" y="181"/>
                    <a:pt x="34" y="159"/>
                    <a:pt x="30" y="150"/>
                  </a:cubicBezTo>
                  <a:cubicBezTo>
                    <a:pt x="30" y="150"/>
                    <a:pt x="27" y="143"/>
                    <a:pt x="30" y="141"/>
                  </a:cubicBezTo>
                  <a:cubicBezTo>
                    <a:pt x="30" y="141"/>
                    <a:pt x="41" y="135"/>
                    <a:pt x="37" y="118"/>
                  </a:cubicBezTo>
                  <a:cubicBezTo>
                    <a:pt x="37" y="118"/>
                    <a:pt x="36" y="117"/>
                    <a:pt x="39" y="115"/>
                  </a:cubicBezTo>
                  <a:cubicBezTo>
                    <a:pt x="39" y="115"/>
                    <a:pt x="49" y="113"/>
                    <a:pt x="51" y="100"/>
                  </a:cubicBezTo>
                  <a:cubicBezTo>
                    <a:pt x="52" y="86"/>
                    <a:pt x="36" y="86"/>
                    <a:pt x="37" y="95"/>
                  </a:cubicBezTo>
                  <a:cubicBezTo>
                    <a:pt x="37" y="95"/>
                    <a:pt x="37" y="98"/>
                    <a:pt x="40" y="95"/>
                  </a:cubicBezTo>
                  <a:cubicBezTo>
                    <a:pt x="40" y="95"/>
                    <a:pt x="42" y="92"/>
                    <a:pt x="44" y="96"/>
                  </a:cubicBezTo>
                  <a:cubicBezTo>
                    <a:pt x="46" y="101"/>
                    <a:pt x="33" y="104"/>
                    <a:pt x="33" y="93"/>
                  </a:cubicBezTo>
                  <a:cubicBezTo>
                    <a:pt x="33" y="93"/>
                    <a:pt x="33" y="86"/>
                    <a:pt x="42" y="85"/>
                  </a:cubicBezTo>
                  <a:cubicBezTo>
                    <a:pt x="42" y="85"/>
                    <a:pt x="46" y="86"/>
                    <a:pt x="44" y="82"/>
                  </a:cubicBezTo>
                  <a:cubicBezTo>
                    <a:pt x="36" y="63"/>
                    <a:pt x="67" y="60"/>
                    <a:pt x="61" y="78"/>
                  </a:cubicBezTo>
                  <a:cubicBezTo>
                    <a:pt x="61" y="78"/>
                    <a:pt x="59" y="82"/>
                    <a:pt x="54" y="79"/>
                  </a:cubicBezTo>
                  <a:cubicBezTo>
                    <a:pt x="54" y="79"/>
                    <a:pt x="52" y="76"/>
                    <a:pt x="55" y="75"/>
                  </a:cubicBezTo>
                  <a:cubicBezTo>
                    <a:pt x="55" y="75"/>
                    <a:pt x="58" y="76"/>
                    <a:pt x="58" y="74"/>
                  </a:cubicBezTo>
                  <a:cubicBezTo>
                    <a:pt x="58" y="74"/>
                    <a:pt x="58" y="72"/>
                    <a:pt x="55" y="71"/>
                  </a:cubicBezTo>
                  <a:cubicBezTo>
                    <a:pt x="55" y="71"/>
                    <a:pt x="45" y="69"/>
                    <a:pt x="47" y="81"/>
                  </a:cubicBezTo>
                  <a:cubicBezTo>
                    <a:pt x="50" y="90"/>
                    <a:pt x="65" y="86"/>
                    <a:pt x="69" y="80"/>
                  </a:cubicBezTo>
                  <a:cubicBezTo>
                    <a:pt x="69" y="80"/>
                    <a:pt x="71" y="76"/>
                    <a:pt x="72" y="78"/>
                  </a:cubicBezTo>
                  <a:cubicBezTo>
                    <a:pt x="75" y="81"/>
                    <a:pt x="84" y="79"/>
                    <a:pt x="83" y="75"/>
                  </a:cubicBezTo>
                  <a:cubicBezTo>
                    <a:pt x="81" y="61"/>
                    <a:pt x="94" y="52"/>
                    <a:pt x="107" y="59"/>
                  </a:cubicBezTo>
                  <a:cubicBezTo>
                    <a:pt x="107" y="59"/>
                    <a:pt x="113" y="63"/>
                    <a:pt x="113" y="70"/>
                  </a:cubicBezTo>
                  <a:cubicBezTo>
                    <a:pt x="112" y="75"/>
                    <a:pt x="108" y="80"/>
                    <a:pt x="103" y="76"/>
                  </a:cubicBezTo>
                  <a:cubicBezTo>
                    <a:pt x="103" y="76"/>
                    <a:pt x="102" y="73"/>
                    <a:pt x="104" y="73"/>
                  </a:cubicBezTo>
                  <a:cubicBezTo>
                    <a:pt x="111" y="72"/>
                    <a:pt x="107" y="63"/>
                    <a:pt x="102" y="61"/>
                  </a:cubicBezTo>
                  <a:cubicBezTo>
                    <a:pt x="95" y="58"/>
                    <a:pt x="87" y="63"/>
                    <a:pt x="86" y="71"/>
                  </a:cubicBezTo>
                  <a:cubicBezTo>
                    <a:pt x="86" y="71"/>
                    <a:pt x="85" y="77"/>
                    <a:pt x="92" y="82"/>
                  </a:cubicBezTo>
                  <a:cubicBezTo>
                    <a:pt x="92" y="82"/>
                    <a:pt x="87" y="104"/>
                    <a:pt x="109" y="100"/>
                  </a:cubicBezTo>
                  <a:cubicBezTo>
                    <a:pt x="109" y="100"/>
                    <a:pt x="130" y="120"/>
                    <a:pt x="145" y="96"/>
                  </a:cubicBezTo>
                  <a:cubicBezTo>
                    <a:pt x="145" y="96"/>
                    <a:pt x="166" y="89"/>
                    <a:pt x="157" y="67"/>
                  </a:cubicBezTo>
                  <a:cubicBezTo>
                    <a:pt x="157" y="67"/>
                    <a:pt x="167" y="47"/>
                    <a:pt x="149" y="44"/>
                  </a:cubicBezTo>
                  <a:cubicBezTo>
                    <a:pt x="141" y="44"/>
                    <a:pt x="135" y="49"/>
                    <a:pt x="137" y="57"/>
                  </a:cubicBezTo>
                  <a:cubicBezTo>
                    <a:pt x="138" y="60"/>
                    <a:pt x="140" y="61"/>
                    <a:pt x="144" y="60"/>
                  </a:cubicBezTo>
                  <a:cubicBezTo>
                    <a:pt x="149" y="57"/>
                    <a:pt x="143" y="52"/>
                    <a:pt x="146" y="51"/>
                  </a:cubicBezTo>
                  <a:cubicBezTo>
                    <a:pt x="148" y="51"/>
                    <a:pt x="151" y="52"/>
                    <a:pt x="150" y="59"/>
                  </a:cubicBezTo>
                  <a:cubicBezTo>
                    <a:pt x="147" y="64"/>
                    <a:pt x="141" y="65"/>
                    <a:pt x="136" y="63"/>
                  </a:cubicBezTo>
                  <a:cubicBezTo>
                    <a:pt x="126" y="56"/>
                    <a:pt x="138" y="38"/>
                    <a:pt x="147" y="42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3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949833" y="108585"/>
            <a:ext cx="8395855" cy="5340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Step</a:t>
            </a:r>
            <a:r>
              <a:rPr lang="en-US" altLang="zh-CN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细读材料，运用语言。</a:t>
            </a:r>
            <a:endParaRPr lang="zh-CN" altLang="en-US" sz="2400" b="1" dirty="0" smtClean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8" name="文本框 32770"/>
          <p:cNvSpPr txBox="1">
            <a:spLocks noChangeArrowheads="1"/>
          </p:cNvSpPr>
          <p:nvPr/>
        </p:nvSpPr>
        <p:spPr bwMode="auto">
          <a:xfrm>
            <a:off x="6054879" y="1662777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>
                <a:latin typeface="Comic Sans MS" pitchFamily="66" charset="0"/>
              </a:rPr>
              <a:t>Robbie </a:t>
            </a:r>
            <a:r>
              <a:rPr lang="en-US" altLang="zh-CN" sz="2400" dirty="0">
                <a:solidFill>
                  <a:schemeClr val="tx2"/>
                </a:solidFill>
                <a:latin typeface="Comic Sans MS" pitchFamily="66" charset="0"/>
              </a:rPr>
              <a:t>Roy</a:t>
            </a:r>
          </a:p>
        </p:txBody>
      </p:sp>
      <p:sp>
        <p:nvSpPr>
          <p:cNvPr id="19" name="文本框 9"/>
          <p:cNvSpPr txBox="1"/>
          <p:nvPr/>
        </p:nvSpPr>
        <p:spPr>
          <a:xfrm>
            <a:off x="712186" y="496075"/>
            <a:ext cx="39979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4000" dirty="0">
                <a:ln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sure" panose="00000500000000000000" charset="0"/>
                <a:cs typeface="Closure" panose="00000500000000000000" charset="0"/>
                <a:sym typeface="+mn-ea"/>
              </a:rPr>
              <a:t>About me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5332782" y="1202830"/>
            <a:ext cx="3693898" cy="3311970"/>
            <a:chOff x="3694" y="2391"/>
            <a:chExt cx="14393" cy="8978"/>
          </a:xfrm>
        </p:grpSpPr>
        <p:grpSp>
          <p:nvGrpSpPr>
            <p:cNvPr id="22" name="组合 21"/>
            <p:cNvGrpSpPr/>
            <p:nvPr/>
          </p:nvGrpSpPr>
          <p:grpSpPr>
            <a:xfrm>
              <a:off x="3694" y="2391"/>
              <a:ext cx="14393" cy="8036"/>
              <a:chOff x="646" y="659"/>
              <a:chExt cx="17908" cy="10141"/>
            </a:xfrm>
          </p:grpSpPr>
          <p:sp>
            <p:nvSpPr>
              <p:cNvPr id="24" name="圆角矩形 23"/>
              <p:cNvSpPr/>
              <p:nvPr/>
            </p:nvSpPr>
            <p:spPr>
              <a:xfrm>
                <a:off x="646" y="659"/>
                <a:ext cx="17908" cy="10141"/>
              </a:xfrm>
              <a:prstGeom prst="roundRect">
                <a:avLst/>
              </a:prstGeom>
              <a:pattFill prst="lgGrid">
                <a:fgClr>
                  <a:schemeClr val="bg1"/>
                </a:fgClr>
                <a:bgClr>
                  <a:srgbClr val="FF930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958" y="1098"/>
                <a:ext cx="17316" cy="9298"/>
                <a:chOff x="608229" y="487968"/>
                <a:chExt cx="10995325" cy="5904433"/>
              </a:xfrm>
            </p:grpSpPr>
            <p:sp>
              <p:nvSpPr>
                <p:cNvPr id="26" name="矩形: 圆角 14"/>
                <p:cNvSpPr/>
                <p:nvPr/>
              </p:nvSpPr>
              <p:spPr>
                <a:xfrm>
                  <a:off x="608229" y="487968"/>
                  <a:ext cx="10995325" cy="5904433"/>
                </a:xfrm>
                <a:prstGeom prst="roundRect">
                  <a:avLst/>
                </a:prstGeom>
                <a:solidFill>
                  <a:schemeClr val="bg1"/>
                </a:solidFill>
                <a:ln w="19050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7" name="矩形: 圆角 29"/>
                <p:cNvSpPr/>
                <p:nvPr/>
              </p:nvSpPr>
              <p:spPr>
                <a:xfrm>
                  <a:off x="742577" y="692413"/>
                  <a:ext cx="10687202" cy="5473701"/>
                </a:xfrm>
                <a:prstGeom prst="roundRect">
                  <a:avLst/>
                </a:prstGeom>
                <a:noFill/>
                <a:ln w="38100">
                  <a:solidFill>
                    <a:srgbClr val="FF9300"/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3" name="文本框 1"/>
            <p:cNvSpPr txBox="1"/>
            <p:nvPr/>
          </p:nvSpPr>
          <p:spPr>
            <a:xfrm>
              <a:off x="4808" y="2776"/>
              <a:ext cx="13054" cy="859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auto">
                <a:lnSpc>
                  <a:spcPts val="4800"/>
                </a:lnSpc>
              </a:pPr>
              <a:r>
                <a:rPr lang="en-US" altLang="zh-CN" sz="2400" dirty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Hello, I am </a:t>
              </a:r>
              <a:r>
                <a:rPr lang="en-US" altLang="zh-CN" sz="2400" dirty="0" smtClean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______</a:t>
              </a:r>
              <a:endParaRPr lang="en-US" altLang="zh-CN" sz="2400" dirty="0">
                <a:solidFill>
                  <a:schemeClr val="tx2"/>
                </a:solidFill>
                <a:latin typeface="Comic Sans MS" pitchFamily="66" charset="0"/>
                <a:ea typeface="宋体" charset="-122"/>
              </a:endParaRPr>
            </a:p>
            <a:p>
              <a:pPr fontAlgn="auto">
                <a:lnSpc>
                  <a:spcPts val="4800"/>
                </a:lnSpc>
              </a:pPr>
              <a:r>
                <a:rPr lang="en-US" altLang="zh-CN" sz="2400" dirty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I am a </a:t>
              </a:r>
              <a:r>
                <a:rPr lang="en-US" altLang="zh-CN" sz="2400" dirty="0" smtClean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_____</a:t>
              </a:r>
              <a:endParaRPr lang="en-US" altLang="zh-CN" sz="2400" dirty="0">
                <a:solidFill>
                  <a:schemeClr val="tx2"/>
                </a:solidFill>
                <a:latin typeface="Comic Sans MS" pitchFamily="66" charset="0"/>
                <a:ea typeface="宋体" charset="-122"/>
              </a:endParaRPr>
            </a:p>
            <a:p>
              <a:pPr fontAlgn="auto">
                <a:lnSpc>
                  <a:spcPts val="4800"/>
                </a:lnSpc>
              </a:pPr>
              <a:r>
                <a:rPr lang="en-US" altLang="zh-CN" sz="2400" dirty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I am </a:t>
              </a:r>
              <a:r>
                <a:rPr lang="en-US" altLang="zh-CN" sz="2400" dirty="0" smtClean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______</a:t>
              </a:r>
              <a:endParaRPr lang="en-US" altLang="zh-CN" sz="2400" dirty="0">
                <a:solidFill>
                  <a:schemeClr val="tx2"/>
                </a:solidFill>
                <a:latin typeface="Comic Sans MS" pitchFamily="66" charset="0"/>
                <a:ea typeface="宋体" charset="-122"/>
              </a:endParaRPr>
            </a:p>
            <a:p>
              <a:pPr fontAlgn="auto">
                <a:lnSpc>
                  <a:spcPts val="4800"/>
                </a:lnSpc>
              </a:pPr>
              <a:r>
                <a:rPr lang="en-US" altLang="zh-CN" sz="2400" dirty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I…</a:t>
              </a:r>
              <a:endParaRPr lang="zh-CN" altLang="en-US" sz="2400" dirty="0">
                <a:solidFill>
                  <a:schemeClr val="tx2"/>
                </a:solidFill>
                <a:latin typeface="Comic Sans MS" pitchFamily="66" charset="0"/>
                <a:ea typeface="宋体" charset="-122"/>
              </a:endParaRPr>
            </a:p>
            <a:p>
              <a:pPr fontAlgn="auto">
                <a:lnSpc>
                  <a:spcPts val="4800"/>
                </a:lnSpc>
              </a:pPr>
              <a:endParaRPr lang="zh-CN" altLang="en-US" sz="2400" dirty="0">
                <a:latin typeface="Comic Sans MS" pitchFamily="66" charset="0"/>
                <a:ea typeface="宋体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0" y="1202830"/>
            <a:ext cx="6054879" cy="4020992"/>
            <a:chOff x="3694" y="2071"/>
            <a:chExt cx="16917" cy="10900"/>
          </a:xfrm>
        </p:grpSpPr>
        <p:grpSp>
          <p:nvGrpSpPr>
            <p:cNvPr id="29" name="组合 28"/>
            <p:cNvGrpSpPr/>
            <p:nvPr/>
          </p:nvGrpSpPr>
          <p:grpSpPr>
            <a:xfrm>
              <a:off x="3694" y="2071"/>
              <a:ext cx="15507" cy="8036"/>
              <a:chOff x="646" y="255"/>
              <a:chExt cx="19294" cy="10141"/>
            </a:xfrm>
          </p:grpSpPr>
          <p:sp>
            <p:nvSpPr>
              <p:cNvPr id="31" name="圆角矩形 30"/>
              <p:cNvSpPr/>
              <p:nvPr/>
            </p:nvSpPr>
            <p:spPr>
              <a:xfrm>
                <a:off x="646" y="255"/>
                <a:ext cx="19294" cy="10141"/>
              </a:xfrm>
              <a:prstGeom prst="roundRect">
                <a:avLst/>
              </a:prstGeom>
              <a:pattFill prst="lgGrid">
                <a:fgClr>
                  <a:schemeClr val="bg1"/>
                </a:fgClr>
                <a:bgClr>
                  <a:srgbClr val="FF930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958" y="1098"/>
                <a:ext cx="17316" cy="9298"/>
                <a:chOff x="608229" y="487968"/>
                <a:chExt cx="10995325" cy="5904433"/>
              </a:xfrm>
            </p:grpSpPr>
            <p:sp>
              <p:nvSpPr>
                <p:cNvPr id="33" name="矩形: 圆角 14"/>
                <p:cNvSpPr/>
                <p:nvPr/>
              </p:nvSpPr>
              <p:spPr>
                <a:xfrm>
                  <a:off x="608229" y="487968"/>
                  <a:ext cx="10995325" cy="5904433"/>
                </a:xfrm>
                <a:prstGeom prst="roundRect">
                  <a:avLst/>
                </a:prstGeom>
                <a:solidFill>
                  <a:schemeClr val="bg1"/>
                </a:solidFill>
                <a:ln w="19050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34" name="矩形: 圆角 29"/>
                <p:cNvSpPr/>
                <p:nvPr/>
              </p:nvSpPr>
              <p:spPr>
                <a:xfrm>
                  <a:off x="742577" y="692413"/>
                  <a:ext cx="10687202" cy="5473701"/>
                </a:xfrm>
                <a:prstGeom prst="roundRect">
                  <a:avLst/>
                </a:prstGeom>
                <a:noFill/>
                <a:ln w="38100">
                  <a:solidFill>
                    <a:srgbClr val="FF9300"/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30" name="文本框 1"/>
            <p:cNvSpPr txBox="1"/>
            <p:nvPr/>
          </p:nvSpPr>
          <p:spPr>
            <a:xfrm>
              <a:off x="4115" y="2709"/>
              <a:ext cx="16496" cy="102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auto">
                <a:lnSpc>
                  <a:spcPts val="4800"/>
                </a:lnSpc>
              </a:pPr>
              <a:r>
                <a:rPr lang="en-US" altLang="zh-CN" sz="2400" dirty="0" smtClean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Hello, I am </a:t>
              </a:r>
            </a:p>
            <a:p>
              <a:pPr fontAlgn="auto">
                <a:lnSpc>
                  <a:spcPts val="4800"/>
                </a:lnSpc>
              </a:pPr>
              <a:r>
                <a:rPr lang="en-US" altLang="zh-CN" sz="2400" dirty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I am </a:t>
              </a:r>
              <a:r>
                <a:rPr lang="en-US" altLang="zh-CN" sz="2400" dirty="0" smtClean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a boy</a:t>
              </a:r>
            </a:p>
            <a:p>
              <a:pPr fontAlgn="auto">
                <a:lnSpc>
                  <a:spcPts val="4800"/>
                </a:lnSpc>
              </a:pPr>
              <a:r>
                <a:rPr lang="en-US" altLang="zh-CN" sz="2400" dirty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I am </a:t>
              </a:r>
              <a:r>
                <a:rPr lang="en-US" altLang="zh-CN" sz="2400" dirty="0" smtClean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not very tall, but I am lovely.</a:t>
              </a:r>
            </a:p>
            <a:p>
              <a:pPr fontAlgn="auto">
                <a:lnSpc>
                  <a:spcPts val="4800"/>
                </a:lnSpc>
              </a:pPr>
              <a:r>
                <a:rPr lang="en-US" altLang="zh-CN" sz="2400" dirty="0" err="1" smtClean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Ihave</a:t>
              </a:r>
              <a:r>
                <a:rPr lang="en-US" altLang="zh-CN" sz="2400" dirty="0" smtClean="0">
                  <a:solidFill>
                    <a:schemeClr val="tx2"/>
                  </a:solidFill>
                  <a:latin typeface="Comic Sans MS" pitchFamily="66" charset="0"/>
                  <a:ea typeface="宋体" charset="-122"/>
                </a:rPr>
                <a:t> a cat and mouse</a:t>
              </a:r>
              <a:endParaRPr lang="en-US" altLang="zh-CN" sz="2400" dirty="0">
                <a:solidFill>
                  <a:schemeClr val="tx2"/>
                </a:solidFill>
                <a:latin typeface="Comic Sans MS" pitchFamily="66" charset="0"/>
                <a:ea typeface="宋体" charset="-122"/>
              </a:endParaRPr>
            </a:p>
            <a:p>
              <a:pPr fontAlgn="auto">
                <a:lnSpc>
                  <a:spcPts val="4800"/>
                </a:lnSpc>
              </a:pPr>
              <a:endParaRPr lang="zh-CN" altLang="en-US" sz="2400" dirty="0">
                <a:latin typeface="Comic Sans MS" pitchFamily="66" charset="0"/>
                <a:ea typeface="宋体" charset="-122"/>
              </a:endParaRPr>
            </a:p>
            <a:p>
              <a:pPr fontAlgn="auto">
                <a:lnSpc>
                  <a:spcPts val="4800"/>
                </a:lnSpc>
              </a:pPr>
              <a:endParaRPr lang="zh-CN" altLang="en-US" sz="2400" dirty="0">
                <a:latin typeface="Comic Sans MS" pitchFamily="66" charset="0"/>
                <a:ea typeface="宋体" charset="-122"/>
              </a:endParaRPr>
            </a:p>
          </p:txBody>
        </p:sp>
      </p:grpSp>
      <p:sp>
        <p:nvSpPr>
          <p:cNvPr id="35" name="文本框 32770"/>
          <p:cNvSpPr txBox="1">
            <a:spLocks noChangeArrowheads="1"/>
          </p:cNvSpPr>
          <p:nvPr/>
        </p:nvSpPr>
        <p:spPr bwMode="auto">
          <a:xfrm>
            <a:off x="1986492" y="1590684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>
                <a:solidFill>
                  <a:schemeClr val="tx2"/>
                </a:solidFill>
                <a:latin typeface="Comic Sans MS" pitchFamily="66" charset="0"/>
              </a:rPr>
              <a:t>Robbie</a:t>
            </a:r>
            <a:r>
              <a:rPr lang="en-US" altLang="zh-CN" sz="2400" dirty="0">
                <a:latin typeface="Comic Sans MS" pitchFamily="66" charset="0"/>
              </a:rPr>
              <a:t> </a:t>
            </a:r>
            <a:r>
              <a:rPr lang="en-US" altLang="zh-CN" sz="2400" dirty="0">
                <a:solidFill>
                  <a:schemeClr val="tx2"/>
                </a:solidFill>
                <a:latin typeface="Comic Sans MS" pitchFamily="66" charset="0"/>
              </a:rPr>
              <a:t>Roy</a:t>
            </a:r>
          </a:p>
        </p:txBody>
      </p:sp>
    </p:spTree>
    <p:extLst>
      <p:ext uri="{BB962C8B-B14F-4D97-AF65-F5344CB8AC3E}">
        <p14:creationId xmlns:p14="http://schemas.microsoft.com/office/powerpoint/2010/main" val="85962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35639" y="120666"/>
            <a:ext cx="855023" cy="819397"/>
            <a:chOff x="3510915" y="1652270"/>
            <a:chExt cx="2147570" cy="2120900"/>
          </a:xfrm>
        </p:grpSpPr>
        <p:sp>
          <p:nvSpPr>
            <p:cNvPr id="8" name="MH_Other_1"/>
            <p:cNvSpPr/>
            <p:nvPr/>
          </p:nvSpPr>
          <p:spPr bwMode="auto">
            <a:xfrm>
              <a:off x="4464685" y="1652270"/>
              <a:ext cx="1193800" cy="1609090"/>
            </a:xfrm>
            <a:custGeom>
              <a:avLst/>
              <a:gdLst>
                <a:gd name="T0" fmla="*/ 2147483646 w 135"/>
                <a:gd name="T1" fmla="*/ 2147483646 h 186"/>
                <a:gd name="T2" fmla="*/ 2147483646 w 135"/>
                <a:gd name="T3" fmla="*/ 2147483646 h 186"/>
                <a:gd name="T4" fmla="*/ 2147483646 w 135"/>
                <a:gd name="T5" fmla="*/ 2147483646 h 186"/>
                <a:gd name="T6" fmla="*/ 2147483646 w 135"/>
                <a:gd name="T7" fmla="*/ 2147483646 h 186"/>
                <a:gd name="T8" fmla="*/ 2147483646 w 135"/>
                <a:gd name="T9" fmla="*/ 2147483646 h 186"/>
                <a:gd name="T10" fmla="*/ 2147483646 w 135"/>
                <a:gd name="T11" fmla="*/ 2147483646 h 186"/>
                <a:gd name="T12" fmla="*/ 2147483646 w 135"/>
                <a:gd name="T13" fmla="*/ 2147483646 h 186"/>
                <a:gd name="T14" fmla="*/ 2147483646 w 135"/>
                <a:gd name="T15" fmla="*/ 2147483646 h 186"/>
                <a:gd name="T16" fmla="*/ 2147483646 w 135"/>
                <a:gd name="T17" fmla="*/ 2147483646 h 186"/>
                <a:gd name="T18" fmla="*/ 2147483646 w 135"/>
                <a:gd name="T19" fmla="*/ 2147483646 h 186"/>
                <a:gd name="T20" fmla="*/ 2147483646 w 135"/>
                <a:gd name="T21" fmla="*/ 2147483646 h 186"/>
                <a:gd name="T22" fmla="*/ 2147483646 w 135"/>
                <a:gd name="T23" fmla="*/ 2147483646 h 186"/>
                <a:gd name="T24" fmla="*/ 2147483646 w 135"/>
                <a:gd name="T25" fmla="*/ 2147483646 h 186"/>
                <a:gd name="T26" fmla="*/ 2147483646 w 135"/>
                <a:gd name="T27" fmla="*/ 2147483646 h 186"/>
                <a:gd name="T28" fmla="*/ 2147483646 w 135"/>
                <a:gd name="T29" fmla="*/ 2147483646 h 186"/>
                <a:gd name="T30" fmla="*/ 2147483646 w 135"/>
                <a:gd name="T31" fmla="*/ 2147483646 h 186"/>
                <a:gd name="T32" fmla="*/ 2147483646 w 135"/>
                <a:gd name="T33" fmla="*/ 2147483646 h 186"/>
                <a:gd name="T34" fmla="*/ 2147483646 w 135"/>
                <a:gd name="T35" fmla="*/ 2147483646 h 186"/>
                <a:gd name="T36" fmla="*/ 2147483646 w 135"/>
                <a:gd name="T37" fmla="*/ 2147483646 h 186"/>
                <a:gd name="T38" fmla="*/ 2147483646 w 135"/>
                <a:gd name="T39" fmla="*/ 2147483646 h 186"/>
                <a:gd name="T40" fmla="*/ 2147483646 w 135"/>
                <a:gd name="T41" fmla="*/ 2147483646 h 186"/>
                <a:gd name="T42" fmla="*/ 2147483646 w 135"/>
                <a:gd name="T43" fmla="*/ 2147483646 h 186"/>
                <a:gd name="T44" fmla="*/ 2147483646 w 135"/>
                <a:gd name="T45" fmla="*/ 2147483646 h 186"/>
                <a:gd name="T46" fmla="*/ 2147483646 w 135"/>
                <a:gd name="T47" fmla="*/ 2147483646 h 186"/>
                <a:gd name="T48" fmla="*/ 2147483646 w 135"/>
                <a:gd name="T49" fmla="*/ 2147483646 h 186"/>
                <a:gd name="T50" fmla="*/ 2147483646 w 135"/>
                <a:gd name="T51" fmla="*/ 2147483646 h 186"/>
                <a:gd name="T52" fmla="*/ 2147483646 w 135"/>
                <a:gd name="T53" fmla="*/ 2147483646 h 186"/>
                <a:gd name="T54" fmla="*/ 2147483646 w 135"/>
                <a:gd name="T55" fmla="*/ 2147483646 h 186"/>
                <a:gd name="T56" fmla="*/ 2147483646 w 135"/>
                <a:gd name="T57" fmla="*/ 2147483646 h 186"/>
                <a:gd name="T58" fmla="*/ 2147483646 w 135"/>
                <a:gd name="T59" fmla="*/ 2147483646 h 186"/>
                <a:gd name="T60" fmla="*/ 2147483646 w 135"/>
                <a:gd name="T61" fmla="*/ 2147483646 h 186"/>
                <a:gd name="T62" fmla="*/ 2147483646 w 135"/>
                <a:gd name="T63" fmla="*/ 2147483646 h 186"/>
                <a:gd name="T64" fmla="*/ 2147483646 w 135"/>
                <a:gd name="T65" fmla="*/ 2147483646 h 186"/>
                <a:gd name="T66" fmla="*/ 2147483646 w 135"/>
                <a:gd name="T67" fmla="*/ 2147483646 h 186"/>
                <a:gd name="T68" fmla="*/ 2147483646 w 135"/>
                <a:gd name="T69" fmla="*/ 2147483646 h 186"/>
                <a:gd name="T70" fmla="*/ 2147483646 w 135"/>
                <a:gd name="T71" fmla="*/ 2147483646 h 186"/>
                <a:gd name="T72" fmla="*/ 2147483646 w 135"/>
                <a:gd name="T73" fmla="*/ 2147483646 h 186"/>
                <a:gd name="T74" fmla="*/ 2147483646 w 135"/>
                <a:gd name="T75" fmla="*/ 2147483646 h 186"/>
                <a:gd name="T76" fmla="*/ 2147483646 w 135"/>
                <a:gd name="T77" fmla="*/ 2147483646 h 186"/>
                <a:gd name="T78" fmla="*/ 2147483646 w 135"/>
                <a:gd name="T79" fmla="*/ 2147483646 h 186"/>
                <a:gd name="T80" fmla="*/ 2147483646 w 135"/>
                <a:gd name="T81" fmla="*/ 2147483646 h 186"/>
                <a:gd name="T82" fmla="*/ 0 w 135"/>
                <a:gd name="T83" fmla="*/ 2147483646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5" h="186">
                  <a:moveTo>
                    <a:pt x="0" y="6"/>
                  </a:moveTo>
                  <a:cubicBezTo>
                    <a:pt x="0" y="6"/>
                    <a:pt x="12" y="0"/>
                    <a:pt x="26" y="8"/>
                  </a:cubicBezTo>
                  <a:cubicBezTo>
                    <a:pt x="26" y="8"/>
                    <a:pt x="44" y="2"/>
                    <a:pt x="55" y="16"/>
                  </a:cubicBezTo>
                  <a:cubicBezTo>
                    <a:pt x="55" y="16"/>
                    <a:pt x="73" y="17"/>
                    <a:pt x="81" y="29"/>
                  </a:cubicBezTo>
                  <a:cubicBezTo>
                    <a:pt x="81" y="29"/>
                    <a:pt x="97" y="33"/>
                    <a:pt x="102" y="51"/>
                  </a:cubicBezTo>
                  <a:cubicBezTo>
                    <a:pt x="102" y="51"/>
                    <a:pt x="117" y="60"/>
                    <a:pt x="118" y="82"/>
                  </a:cubicBezTo>
                  <a:cubicBezTo>
                    <a:pt x="118" y="82"/>
                    <a:pt x="135" y="96"/>
                    <a:pt x="125" y="120"/>
                  </a:cubicBezTo>
                  <a:cubicBezTo>
                    <a:pt x="125" y="120"/>
                    <a:pt x="125" y="122"/>
                    <a:pt x="127" y="124"/>
                  </a:cubicBezTo>
                  <a:cubicBezTo>
                    <a:pt x="127" y="124"/>
                    <a:pt x="134" y="133"/>
                    <a:pt x="126" y="149"/>
                  </a:cubicBezTo>
                  <a:cubicBezTo>
                    <a:pt x="126" y="149"/>
                    <a:pt x="122" y="159"/>
                    <a:pt x="109" y="153"/>
                  </a:cubicBezTo>
                  <a:cubicBezTo>
                    <a:pt x="109" y="153"/>
                    <a:pt x="100" y="145"/>
                    <a:pt x="109" y="138"/>
                  </a:cubicBezTo>
                  <a:cubicBezTo>
                    <a:pt x="109" y="138"/>
                    <a:pt x="115" y="134"/>
                    <a:pt x="117" y="141"/>
                  </a:cubicBezTo>
                  <a:cubicBezTo>
                    <a:pt x="117" y="141"/>
                    <a:pt x="116" y="143"/>
                    <a:pt x="114" y="144"/>
                  </a:cubicBezTo>
                  <a:cubicBezTo>
                    <a:pt x="114" y="144"/>
                    <a:pt x="111" y="145"/>
                    <a:pt x="112" y="147"/>
                  </a:cubicBezTo>
                  <a:cubicBezTo>
                    <a:pt x="112" y="147"/>
                    <a:pt x="114" y="149"/>
                    <a:pt x="119" y="146"/>
                  </a:cubicBezTo>
                  <a:cubicBezTo>
                    <a:pt x="123" y="137"/>
                    <a:pt x="113" y="130"/>
                    <a:pt x="106" y="135"/>
                  </a:cubicBezTo>
                  <a:cubicBezTo>
                    <a:pt x="104" y="137"/>
                    <a:pt x="101" y="141"/>
                    <a:pt x="102" y="148"/>
                  </a:cubicBezTo>
                  <a:cubicBezTo>
                    <a:pt x="102" y="148"/>
                    <a:pt x="93" y="146"/>
                    <a:pt x="89" y="151"/>
                  </a:cubicBezTo>
                  <a:cubicBezTo>
                    <a:pt x="85" y="156"/>
                    <a:pt x="86" y="162"/>
                    <a:pt x="91" y="167"/>
                  </a:cubicBezTo>
                  <a:cubicBezTo>
                    <a:pt x="91" y="167"/>
                    <a:pt x="98" y="170"/>
                    <a:pt x="101" y="164"/>
                  </a:cubicBezTo>
                  <a:cubicBezTo>
                    <a:pt x="101" y="164"/>
                    <a:pt x="102" y="159"/>
                    <a:pt x="99" y="161"/>
                  </a:cubicBezTo>
                  <a:cubicBezTo>
                    <a:pt x="99" y="161"/>
                    <a:pt x="95" y="165"/>
                    <a:pt x="92" y="162"/>
                  </a:cubicBezTo>
                  <a:cubicBezTo>
                    <a:pt x="92" y="162"/>
                    <a:pt x="86" y="156"/>
                    <a:pt x="95" y="152"/>
                  </a:cubicBezTo>
                  <a:cubicBezTo>
                    <a:pt x="95" y="152"/>
                    <a:pt x="105" y="149"/>
                    <a:pt x="108" y="157"/>
                  </a:cubicBezTo>
                  <a:cubicBezTo>
                    <a:pt x="108" y="157"/>
                    <a:pt x="114" y="166"/>
                    <a:pt x="103" y="173"/>
                  </a:cubicBezTo>
                  <a:cubicBezTo>
                    <a:pt x="103" y="173"/>
                    <a:pt x="97" y="177"/>
                    <a:pt x="92" y="177"/>
                  </a:cubicBezTo>
                  <a:cubicBezTo>
                    <a:pt x="92" y="177"/>
                    <a:pt x="87" y="177"/>
                    <a:pt x="86" y="176"/>
                  </a:cubicBezTo>
                  <a:cubicBezTo>
                    <a:pt x="86" y="176"/>
                    <a:pt x="84" y="174"/>
                    <a:pt x="83" y="175"/>
                  </a:cubicBezTo>
                  <a:cubicBezTo>
                    <a:pt x="83" y="175"/>
                    <a:pt x="76" y="186"/>
                    <a:pt x="61" y="177"/>
                  </a:cubicBezTo>
                  <a:cubicBezTo>
                    <a:pt x="61" y="177"/>
                    <a:pt x="68" y="172"/>
                    <a:pt x="68" y="162"/>
                  </a:cubicBezTo>
                  <a:cubicBezTo>
                    <a:pt x="68" y="162"/>
                    <a:pt x="68" y="149"/>
                    <a:pt x="56" y="149"/>
                  </a:cubicBezTo>
                  <a:cubicBezTo>
                    <a:pt x="56" y="149"/>
                    <a:pt x="48" y="148"/>
                    <a:pt x="45" y="157"/>
                  </a:cubicBezTo>
                  <a:cubicBezTo>
                    <a:pt x="45" y="157"/>
                    <a:pt x="43" y="168"/>
                    <a:pt x="54" y="167"/>
                  </a:cubicBezTo>
                  <a:cubicBezTo>
                    <a:pt x="54" y="167"/>
                    <a:pt x="56" y="166"/>
                    <a:pt x="56" y="162"/>
                  </a:cubicBezTo>
                  <a:cubicBezTo>
                    <a:pt x="56" y="162"/>
                    <a:pt x="55" y="160"/>
                    <a:pt x="53" y="161"/>
                  </a:cubicBezTo>
                  <a:cubicBezTo>
                    <a:pt x="53" y="161"/>
                    <a:pt x="47" y="164"/>
                    <a:pt x="50" y="156"/>
                  </a:cubicBezTo>
                  <a:cubicBezTo>
                    <a:pt x="50" y="156"/>
                    <a:pt x="54" y="149"/>
                    <a:pt x="61" y="156"/>
                  </a:cubicBezTo>
                  <a:cubicBezTo>
                    <a:pt x="61" y="156"/>
                    <a:pt x="69" y="165"/>
                    <a:pt x="57" y="175"/>
                  </a:cubicBezTo>
                  <a:cubicBezTo>
                    <a:pt x="57" y="175"/>
                    <a:pt x="46" y="182"/>
                    <a:pt x="37" y="172"/>
                  </a:cubicBezTo>
                  <a:cubicBezTo>
                    <a:pt x="37" y="172"/>
                    <a:pt x="35" y="170"/>
                    <a:pt x="35" y="167"/>
                  </a:cubicBezTo>
                  <a:cubicBezTo>
                    <a:pt x="35" y="167"/>
                    <a:pt x="12" y="162"/>
                    <a:pt x="23" y="144"/>
                  </a:cubicBezTo>
                  <a:cubicBezTo>
                    <a:pt x="23" y="144"/>
                    <a:pt x="15" y="131"/>
                    <a:pt x="23" y="121"/>
                  </a:cubicBezTo>
                  <a:cubicBezTo>
                    <a:pt x="23" y="121"/>
                    <a:pt x="28" y="111"/>
                    <a:pt x="38" y="112"/>
                  </a:cubicBezTo>
                  <a:cubicBezTo>
                    <a:pt x="38" y="112"/>
                    <a:pt x="41" y="113"/>
                    <a:pt x="45" y="110"/>
                  </a:cubicBezTo>
                  <a:cubicBezTo>
                    <a:pt x="45" y="110"/>
                    <a:pt x="49" y="102"/>
                    <a:pt x="61" y="108"/>
                  </a:cubicBezTo>
                  <a:cubicBezTo>
                    <a:pt x="61" y="108"/>
                    <a:pt x="65" y="111"/>
                    <a:pt x="65" y="112"/>
                  </a:cubicBezTo>
                  <a:cubicBezTo>
                    <a:pt x="65" y="112"/>
                    <a:pt x="67" y="115"/>
                    <a:pt x="69" y="113"/>
                  </a:cubicBezTo>
                  <a:cubicBezTo>
                    <a:pt x="69" y="113"/>
                    <a:pt x="75" y="111"/>
                    <a:pt x="81" y="120"/>
                  </a:cubicBezTo>
                  <a:cubicBezTo>
                    <a:pt x="81" y="120"/>
                    <a:pt x="87" y="130"/>
                    <a:pt x="77" y="137"/>
                  </a:cubicBezTo>
                  <a:cubicBezTo>
                    <a:pt x="77" y="137"/>
                    <a:pt x="68" y="141"/>
                    <a:pt x="65" y="136"/>
                  </a:cubicBezTo>
                  <a:cubicBezTo>
                    <a:pt x="65" y="136"/>
                    <a:pt x="62" y="130"/>
                    <a:pt x="65" y="128"/>
                  </a:cubicBezTo>
                  <a:cubicBezTo>
                    <a:pt x="65" y="128"/>
                    <a:pt x="69" y="123"/>
                    <a:pt x="73" y="128"/>
                  </a:cubicBezTo>
                  <a:cubicBezTo>
                    <a:pt x="73" y="128"/>
                    <a:pt x="71" y="132"/>
                    <a:pt x="74" y="132"/>
                  </a:cubicBezTo>
                  <a:cubicBezTo>
                    <a:pt x="74" y="132"/>
                    <a:pt x="76" y="133"/>
                    <a:pt x="76" y="126"/>
                  </a:cubicBezTo>
                  <a:cubicBezTo>
                    <a:pt x="76" y="126"/>
                    <a:pt x="73" y="119"/>
                    <a:pt x="64" y="125"/>
                  </a:cubicBezTo>
                  <a:cubicBezTo>
                    <a:pt x="64" y="125"/>
                    <a:pt x="54" y="132"/>
                    <a:pt x="64" y="141"/>
                  </a:cubicBezTo>
                  <a:cubicBezTo>
                    <a:pt x="64" y="141"/>
                    <a:pt x="71" y="146"/>
                    <a:pt x="81" y="140"/>
                  </a:cubicBezTo>
                  <a:cubicBezTo>
                    <a:pt x="81" y="140"/>
                    <a:pt x="86" y="135"/>
                    <a:pt x="87" y="126"/>
                  </a:cubicBezTo>
                  <a:cubicBezTo>
                    <a:pt x="87" y="126"/>
                    <a:pt x="86" y="118"/>
                    <a:pt x="88" y="116"/>
                  </a:cubicBezTo>
                  <a:cubicBezTo>
                    <a:pt x="88" y="116"/>
                    <a:pt x="89" y="114"/>
                    <a:pt x="88" y="112"/>
                  </a:cubicBezTo>
                  <a:cubicBezTo>
                    <a:pt x="88" y="112"/>
                    <a:pt x="79" y="105"/>
                    <a:pt x="81" y="99"/>
                  </a:cubicBezTo>
                  <a:cubicBezTo>
                    <a:pt x="81" y="99"/>
                    <a:pt x="82" y="93"/>
                    <a:pt x="83" y="91"/>
                  </a:cubicBezTo>
                  <a:cubicBezTo>
                    <a:pt x="83" y="91"/>
                    <a:pt x="82" y="89"/>
                    <a:pt x="81" y="88"/>
                  </a:cubicBezTo>
                  <a:cubicBezTo>
                    <a:pt x="72" y="85"/>
                    <a:pt x="73" y="69"/>
                    <a:pt x="83" y="68"/>
                  </a:cubicBezTo>
                  <a:cubicBezTo>
                    <a:pt x="85" y="68"/>
                    <a:pt x="88" y="69"/>
                    <a:pt x="91" y="71"/>
                  </a:cubicBezTo>
                  <a:cubicBezTo>
                    <a:pt x="91" y="71"/>
                    <a:pt x="95" y="75"/>
                    <a:pt x="91" y="80"/>
                  </a:cubicBezTo>
                  <a:cubicBezTo>
                    <a:pt x="91" y="80"/>
                    <a:pt x="86" y="81"/>
                    <a:pt x="86" y="78"/>
                  </a:cubicBezTo>
                  <a:cubicBezTo>
                    <a:pt x="86" y="78"/>
                    <a:pt x="88" y="73"/>
                    <a:pt x="84" y="75"/>
                  </a:cubicBezTo>
                  <a:cubicBezTo>
                    <a:pt x="80" y="78"/>
                    <a:pt x="84" y="83"/>
                    <a:pt x="87" y="84"/>
                  </a:cubicBezTo>
                  <a:cubicBezTo>
                    <a:pt x="89" y="84"/>
                    <a:pt x="91" y="84"/>
                    <a:pt x="95" y="82"/>
                  </a:cubicBezTo>
                  <a:cubicBezTo>
                    <a:pt x="95" y="82"/>
                    <a:pt x="99" y="78"/>
                    <a:pt x="95" y="71"/>
                  </a:cubicBezTo>
                  <a:cubicBezTo>
                    <a:pt x="95" y="71"/>
                    <a:pt x="92" y="64"/>
                    <a:pt x="84" y="65"/>
                  </a:cubicBezTo>
                  <a:cubicBezTo>
                    <a:pt x="84" y="65"/>
                    <a:pt x="89" y="58"/>
                    <a:pt x="83" y="51"/>
                  </a:cubicBezTo>
                  <a:cubicBezTo>
                    <a:pt x="83" y="51"/>
                    <a:pt x="74" y="45"/>
                    <a:pt x="69" y="55"/>
                  </a:cubicBezTo>
                  <a:cubicBezTo>
                    <a:pt x="69" y="55"/>
                    <a:pt x="69" y="60"/>
                    <a:pt x="72" y="60"/>
                  </a:cubicBezTo>
                  <a:cubicBezTo>
                    <a:pt x="72" y="60"/>
                    <a:pt x="74" y="61"/>
                    <a:pt x="73" y="58"/>
                  </a:cubicBezTo>
                  <a:cubicBezTo>
                    <a:pt x="73" y="58"/>
                    <a:pt x="72" y="52"/>
                    <a:pt x="77" y="53"/>
                  </a:cubicBezTo>
                  <a:cubicBezTo>
                    <a:pt x="83" y="51"/>
                    <a:pt x="85" y="61"/>
                    <a:pt x="80" y="64"/>
                  </a:cubicBezTo>
                  <a:cubicBezTo>
                    <a:pt x="77" y="67"/>
                    <a:pt x="72" y="68"/>
                    <a:pt x="68" y="65"/>
                  </a:cubicBezTo>
                  <a:cubicBezTo>
                    <a:pt x="64" y="63"/>
                    <a:pt x="59" y="59"/>
                    <a:pt x="60" y="47"/>
                  </a:cubicBezTo>
                  <a:cubicBezTo>
                    <a:pt x="60" y="47"/>
                    <a:pt x="45" y="42"/>
                    <a:pt x="46" y="29"/>
                  </a:cubicBezTo>
                  <a:cubicBezTo>
                    <a:pt x="46" y="29"/>
                    <a:pt x="34" y="28"/>
                    <a:pt x="31" y="18"/>
                  </a:cubicBezTo>
                  <a:cubicBezTo>
                    <a:pt x="31" y="18"/>
                    <a:pt x="25" y="19"/>
                    <a:pt x="21" y="14"/>
                  </a:cubicBezTo>
                  <a:cubicBezTo>
                    <a:pt x="21" y="14"/>
                    <a:pt x="13" y="4"/>
                    <a:pt x="0" y="6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9" name="MH_Other_2"/>
            <p:cNvSpPr/>
            <p:nvPr/>
          </p:nvSpPr>
          <p:spPr bwMode="auto">
            <a:xfrm>
              <a:off x="3803015" y="2543175"/>
              <a:ext cx="1768475" cy="1229995"/>
            </a:xfrm>
            <a:custGeom>
              <a:avLst/>
              <a:gdLst>
                <a:gd name="T0" fmla="*/ 2147483646 w 200"/>
                <a:gd name="T1" fmla="*/ 2147483646 h 142"/>
                <a:gd name="T2" fmla="*/ 2147483646 w 200"/>
                <a:gd name="T3" fmla="*/ 2147483646 h 142"/>
                <a:gd name="T4" fmla="*/ 2147483646 w 200"/>
                <a:gd name="T5" fmla="*/ 2147483646 h 142"/>
                <a:gd name="T6" fmla="*/ 2147483646 w 200"/>
                <a:gd name="T7" fmla="*/ 2147483646 h 142"/>
                <a:gd name="T8" fmla="*/ 2147483646 w 200"/>
                <a:gd name="T9" fmla="*/ 2147483646 h 142"/>
                <a:gd name="T10" fmla="*/ 2147483646 w 200"/>
                <a:gd name="T11" fmla="*/ 2147483646 h 142"/>
                <a:gd name="T12" fmla="*/ 2147483646 w 200"/>
                <a:gd name="T13" fmla="*/ 2147483646 h 142"/>
                <a:gd name="T14" fmla="*/ 2147483646 w 200"/>
                <a:gd name="T15" fmla="*/ 2147483646 h 142"/>
                <a:gd name="T16" fmla="*/ 2147483646 w 200"/>
                <a:gd name="T17" fmla="*/ 2147483646 h 142"/>
                <a:gd name="T18" fmla="*/ 2147483646 w 200"/>
                <a:gd name="T19" fmla="*/ 2147483646 h 142"/>
                <a:gd name="T20" fmla="*/ 2147483646 w 200"/>
                <a:gd name="T21" fmla="*/ 2147483646 h 142"/>
                <a:gd name="T22" fmla="*/ 2147483646 w 200"/>
                <a:gd name="T23" fmla="*/ 2147483646 h 142"/>
                <a:gd name="T24" fmla="*/ 2147483646 w 200"/>
                <a:gd name="T25" fmla="*/ 2147483646 h 142"/>
                <a:gd name="T26" fmla="*/ 2147483646 w 200"/>
                <a:gd name="T27" fmla="*/ 2147483646 h 142"/>
                <a:gd name="T28" fmla="*/ 2147483646 w 200"/>
                <a:gd name="T29" fmla="*/ 2147483646 h 142"/>
                <a:gd name="T30" fmla="*/ 2147483646 w 200"/>
                <a:gd name="T31" fmla="*/ 2147483646 h 142"/>
                <a:gd name="T32" fmla="*/ 2147483646 w 200"/>
                <a:gd name="T33" fmla="*/ 2147483646 h 142"/>
                <a:gd name="T34" fmla="*/ 2147483646 w 200"/>
                <a:gd name="T35" fmla="*/ 2147483646 h 142"/>
                <a:gd name="T36" fmla="*/ 2147483646 w 200"/>
                <a:gd name="T37" fmla="*/ 2147483646 h 142"/>
                <a:gd name="T38" fmla="*/ 2147483646 w 200"/>
                <a:gd name="T39" fmla="*/ 2147483646 h 142"/>
                <a:gd name="T40" fmla="*/ 2147483646 w 200"/>
                <a:gd name="T41" fmla="*/ 2147483646 h 142"/>
                <a:gd name="T42" fmla="*/ 2147483646 w 200"/>
                <a:gd name="T43" fmla="*/ 2147483646 h 142"/>
                <a:gd name="T44" fmla="*/ 2147483646 w 200"/>
                <a:gd name="T45" fmla="*/ 2147483646 h 142"/>
                <a:gd name="T46" fmla="*/ 2147483646 w 200"/>
                <a:gd name="T47" fmla="*/ 2147483646 h 142"/>
                <a:gd name="T48" fmla="*/ 2147483646 w 200"/>
                <a:gd name="T49" fmla="*/ 2147483646 h 142"/>
                <a:gd name="T50" fmla="*/ 2147483646 w 200"/>
                <a:gd name="T51" fmla="*/ 2147483646 h 142"/>
                <a:gd name="T52" fmla="*/ 2147483646 w 200"/>
                <a:gd name="T53" fmla="*/ 2147483646 h 142"/>
                <a:gd name="T54" fmla="*/ 2147483646 w 200"/>
                <a:gd name="T55" fmla="*/ 2147483646 h 142"/>
                <a:gd name="T56" fmla="*/ 2147483646 w 200"/>
                <a:gd name="T57" fmla="*/ 2147483646 h 142"/>
                <a:gd name="T58" fmla="*/ 2147483646 w 200"/>
                <a:gd name="T59" fmla="*/ 2147483646 h 142"/>
                <a:gd name="T60" fmla="*/ 2147483646 w 200"/>
                <a:gd name="T61" fmla="*/ 2147483646 h 142"/>
                <a:gd name="T62" fmla="*/ 2147483646 w 200"/>
                <a:gd name="T63" fmla="*/ 2147483646 h 142"/>
                <a:gd name="T64" fmla="*/ 2147483646 w 200"/>
                <a:gd name="T65" fmla="*/ 2147483646 h 142"/>
                <a:gd name="T66" fmla="*/ 2147483646 w 200"/>
                <a:gd name="T67" fmla="*/ 2147483646 h 142"/>
                <a:gd name="T68" fmla="*/ 2147483646 w 200"/>
                <a:gd name="T69" fmla="*/ 2147483646 h 142"/>
                <a:gd name="T70" fmla="*/ 2147483646 w 200"/>
                <a:gd name="T71" fmla="*/ 2147483646 h 142"/>
                <a:gd name="T72" fmla="*/ 2147483646 w 200"/>
                <a:gd name="T73" fmla="*/ 2147483646 h 142"/>
                <a:gd name="T74" fmla="*/ 2147483646 w 200"/>
                <a:gd name="T75" fmla="*/ 2147483646 h 142"/>
                <a:gd name="T76" fmla="*/ 2147483646 w 200"/>
                <a:gd name="T77" fmla="*/ 2147483646 h 142"/>
                <a:gd name="T78" fmla="*/ 2147483646 w 200"/>
                <a:gd name="T79" fmla="*/ 2147483646 h 14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00" h="142">
                  <a:moveTo>
                    <a:pt x="40" y="24"/>
                  </a:moveTo>
                  <a:cubicBezTo>
                    <a:pt x="40" y="24"/>
                    <a:pt x="36" y="19"/>
                    <a:pt x="31" y="24"/>
                  </a:cubicBezTo>
                  <a:cubicBezTo>
                    <a:pt x="30" y="24"/>
                    <a:pt x="28" y="27"/>
                    <a:pt x="29" y="28"/>
                  </a:cubicBezTo>
                  <a:cubicBezTo>
                    <a:pt x="29" y="28"/>
                    <a:pt x="30" y="30"/>
                    <a:pt x="32" y="28"/>
                  </a:cubicBezTo>
                  <a:cubicBezTo>
                    <a:pt x="32" y="28"/>
                    <a:pt x="34" y="26"/>
                    <a:pt x="36" y="26"/>
                  </a:cubicBezTo>
                  <a:cubicBezTo>
                    <a:pt x="40" y="27"/>
                    <a:pt x="39" y="34"/>
                    <a:pt x="37" y="37"/>
                  </a:cubicBezTo>
                  <a:cubicBezTo>
                    <a:pt x="25" y="46"/>
                    <a:pt x="9" y="29"/>
                    <a:pt x="18" y="16"/>
                  </a:cubicBezTo>
                  <a:cubicBezTo>
                    <a:pt x="18" y="16"/>
                    <a:pt x="23" y="7"/>
                    <a:pt x="37" y="8"/>
                  </a:cubicBezTo>
                  <a:cubicBezTo>
                    <a:pt x="37" y="8"/>
                    <a:pt x="42" y="0"/>
                    <a:pt x="52" y="1"/>
                  </a:cubicBezTo>
                  <a:cubicBezTo>
                    <a:pt x="59" y="2"/>
                    <a:pt x="63" y="5"/>
                    <a:pt x="66" y="11"/>
                  </a:cubicBezTo>
                  <a:cubicBezTo>
                    <a:pt x="66" y="11"/>
                    <a:pt x="68" y="14"/>
                    <a:pt x="71" y="13"/>
                  </a:cubicBezTo>
                  <a:cubicBezTo>
                    <a:pt x="71" y="13"/>
                    <a:pt x="80" y="10"/>
                    <a:pt x="86" y="22"/>
                  </a:cubicBezTo>
                  <a:cubicBezTo>
                    <a:pt x="86" y="22"/>
                    <a:pt x="90" y="31"/>
                    <a:pt x="84" y="40"/>
                  </a:cubicBezTo>
                  <a:cubicBezTo>
                    <a:pt x="84" y="40"/>
                    <a:pt x="91" y="46"/>
                    <a:pt x="86" y="59"/>
                  </a:cubicBezTo>
                  <a:cubicBezTo>
                    <a:pt x="86" y="59"/>
                    <a:pt x="82" y="67"/>
                    <a:pt x="72" y="69"/>
                  </a:cubicBezTo>
                  <a:cubicBezTo>
                    <a:pt x="72" y="69"/>
                    <a:pt x="62" y="81"/>
                    <a:pt x="50" y="73"/>
                  </a:cubicBezTo>
                  <a:cubicBezTo>
                    <a:pt x="50" y="73"/>
                    <a:pt x="39" y="64"/>
                    <a:pt x="49" y="54"/>
                  </a:cubicBezTo>
                  <a:cubicBezTo>
                    <a:pt x="49" y="54"/>
                    <a:pt x="56" y="49"/>
                    <a:pt x="58" y="55"/>
                  </a:cubicBezTo>
                  <a:cubicBezTo>
                    <a:pt x="58" y="55"/>
                    <a:pt x="60" y="58"/>
                    <a:pt x="56" y="59"/>
                  </a:cubicBezTo>
                  <a:cubicBezTo>
                    <a:pt x="56" y="59"/>
                    <a:pt x="52" y="61"/>
                    <a:pt x="57" y="63"/>
                  </a:cubicBezTo>
                  <a:cubicBezTo>
                    <a:pt x="57" y="63"/>
                    <a:pt x="62" y="63"/>
                    <a:pt x="63" y="56"/>
                  </a:cubicBezTo>
                  <a:cubicBezTo>
                    <a:pt x="63" y="56"/>
                    <a:pt x="61" y="45"/>
                    <a:pt x="49" y="49"/>
                  </a:cubicBezTo>
                  <a:cubicBezTo>
                    <a:pt x="49" y="49"/>
                    <a:pt x="37" y="53"/>
                    <a:pt x="43" y="71"/>
                  </a:cubicBezTo>
                  <a:cubicBezTo>
                    <a:pt x="43" y="71"/>
                    <a:pt x="43" y="73"/>
                    <a:pt x="44" y="73"/>
                  </a:cubicBezTo>
                  <a:cubicBezTo>
                    <a:pt x="44" y="73"/>
                    <a:pt x="50" y="79"/>
                    <a:pt x="51" y="86"/>
                  </a:cubicBezTo>
                  <a:cubicBezTo>
                    <a:pt x="51" y="86"/>
                    <a:pt x="53" y="90"/>
                    <a:pt x="56" y="88"/>
                  </a:cubicBezTo>
                  <a:cubicBezTo>
                    <a:pt x="56" y="88"/>
                    <a:pt x="63" y="84"/>
                    <a:pt x="68" y="93"/>
                  </a:cubicBezTo>
                  <a:cubicBezTo>
                    <a:pt x="68" y="93"/>
                    <a:pt x="70" y="95"/>
                    <a:pt x="71" y="94"/>
                  </a:cubicBezTo>
                  <a:cubicBezTo>
                    <a:pt x="71" y="94"/>
                    <a:pt x="75" y="86"/>
                    <a:pt x="87" y="90"/>
                  </a:cubicBezTo>
                  <a:cubicBezTo>
                    <a:pt x="87" y="90"/>
                    <a:pt x="95" y="95"/>
                    <a:pt x="92" y="105"/>
                  </a:cubicBezTo>
                  <a:cubicBezTo>
                    <a:pt x="92" y="105"/>
                    <a:pt x="89" y="110"/>
                    <a:pt x="82" y="107"/>
                  </a:cubicBezTo>
                  <a:cubicBezTo>
                    <a:pt x="82" y="107"/>
                    <a:pt x="77" y="104"/>
                    <a:pt x="82" y="101"/>
                  </a:cubicBezTo>
                  <a:cubicBezTo>
                    <a:pt x="82" y="101"/>
                    <a:pt x="84" y="101"/>
                    <a:pt x="84" y="99"/>
                  </a:cubicBezTo>
                  <a:cubicBezTo>
                    <a:pt x="84" y="99"/>
                    <a:pt x="83" y="97"/>
                    <a:pt x="80" y="97"/>
                  </a:cubicBezTo>
                  <a:cubicBezTo>
                    <a:pt x="78" y="98"/>
                    <a:pt x="77" y="99"/>
                    <a:pt x="77" y="100"/>
                  </a:cubicBezTo>
                  <a:cubicBezTo>
                    <a:pt x="74" y="107"/>
                    <a:pt x="82" y="112"/>
                    <a:pt x="88" y="111"/>
                  </a:cubicBezTo>
                  <a:cubicBezTo>
                    <a:pt x="90" y="110"/>
                    <a:pt x="93" y="109"/>
                    <a:pt x="95" y="107"/>
                  </a:cubicBezTo>
                  <a:cubicBezTo>
                    <a:pt x="95" y="107"/>
                    <a:pt x="99" y="114"/>
                    <a:pt x="106" y="115"/>
                  </a:cubicBezTo>
                  <a:cubicBezTo>
                    <a:pt x="106" y="115"/>
                    <a:pt x="116" y="116"/>
                    <a:pt x="117" y="106"/>
                  </a:cubicBezTo>
                  <a:cubicBezTo>
                    <a:pt x="117" y="106"/>
                    <a:pt x="115" y="96"/>
                    <a:pt x="106" y="99"/>
                  </a:cubicBezTo>
                  <a:cubicBezTo>
                    <a:pt x="106" y="99"/>
                    <a:pt x="102" y="102"/>
                    <a:pt x="105" y="104"/>
                  </a:cubicBezTo>
                  <a:cubicBezTo>
                    <a:pt x="105" y="104"/>
                    <a:pt x="106" y="105"/>
                    <a:pt x="108" y="103"/>
                  </a:cubicBezTo>
                  <a:cubicBezTo>
                    <a:pt x="108" y="103"/>
                    <a:pt x="109" y="102"/>
                    <a:pt x="111" y="103"/>
                  </a:cubicBezTo>
                  <a:cubicBezTo>
                    <a:pt x="115" y="104"/>
                    <a:pt x="113" y="110"/>
                    <a:pt x="108" y="111"/>
                  </a:cubicBezTo>
                  <a:cubicBezTo>
                    <a:pt x="108" y="111"/>
                    <a:pt x="96" y="114"/>
                    <a:pt x="97" y="100"/>
                  </a:cubicBezTo>
                  <a:cubicBezTo>
                    <a:pt x="97" y="100"/>
                    <a:pt x="97" y="89"/>
                    <a:pt x="109" y="90"/>
                  </a:cubicBezTo>
                  <a:cubicBezTo>
                    <a:pt x="109" y="90"/>
                    <a:pt x="113" y="90"/>
                    <a:pt x="117" y="93"/>
                  </a:cubicBezTo>
                  <a:cubicBezTo>
                    <a:pt x="117" y="93"/>
                    <a:pt x="124" y="86"/>
                    <a:pt x="131" y="86"/>
                  </a:cubicBezTo>
                  <a:cubicBezTo>
                    <a:pt x="131" y="86"/>
                    <a:pt x="138" y="85"/>
                    <a:pt x="142" y="88"/>
                  </a:cubicBezTo>
                  <a:cubicBezTo>
                    <a:pt x="142" y="88"/>
                    <a:pt x="150" y="81"/>
                    <a:pt x="166" y="81"/>
                  </a:cubicBezTo>
                  <a:cubicBezTo>
                    <a:pt x="181" y="75"/>
                    <a:pt x="189" y="66"/>
                    <a:pt x="200" y="54"/>
                  </a:cubicBezTo>
                  <a:cubicBezTo>
                    <a:pt x="200" y="54"/>
                    <a:pt x="200" y="68"/>
                    <a:pt x="189" y="78"/>
                  </a:cubicBezTo>
                  <a:cubicBezTo>
                    <a:pt x="189" y="78"/>
                    <a:pt x="183" y="96"/>
                    <a:pt x="169" y="100"/>
                  </a:cubicBezTo>
                  <a:cubicBezTo>
                    <a:pt x="169" y="100"/>
                    <a:pt x="154" y="120"/>
                    <a:pt x="134" y="116"/>
                  </a:cubicBezTo>
                  <a:cubicBezTo>
                    <a:pt x="134" y="116"/>
                    <a:pt x="124" y="137"/>
                    <a:pt x="101" y="129"/>
                  </a:cubicBezTo>
                  <a:cubicBezTo>
                    <a:pt x="101" y="129"/>
                    <a:pt x="84" y="142"/>
                    <a:pt x="67" y="126"/>
                  </a:cubicBezTo>
                  <a:cubicBezTo>
                    <a:pt x="67" y="126"/>
                    <a:pt x="46" y="133"/>
                    <a:pt x="37" y="115"/>
                  </a:cubicBezTo>
                  <a:cubicBezTo>
                    <a:pt x="37" y="115"/>
                    <a:pt x="28" y="114"/>
                    <a:pt x="21" y="111"/>
                  </a:cubicBezTo>
                  <a:cubicBezTo>
                    <a:pt x="11" y="107"/>
                    <a:pt x="7" y="95"/>
                    <a:pt x="18" y="87"/>
                  </a:cubicBezTo>
                  <a:cubicBezTo>
                    <a:pt x="18" y="87"/>
                    <a:pt x="28" y="82"/>
                    <a:pt x="33" y="92"/>
                  </a:cubicBezTo>
                  <a:cubicBezTo>
                    <a:pt x="33" y="92"/>
                    <a:pt x="36" y="98"/>
                    <a:pt x="31" y="100"/>
                  </a:cubicBezTo>
                  <a:cubicBezTo>
                    <a:pt x="31" y="100"/>
                    <a:pt x="26" y="101"/>
                    <a:pt x="26" y="98"/>
                  </a:cubicBezTo>
                  <a:cubicBezTo>
                    <a:pt x="26" y="98"/>
                    <a:pt x="24" y="95"/>
                    <a:pt x="23" y="98"/>
                  </a:cubicBezTo>
                  <a:cubicBezTo>
                    <a:pt x="23" y="98"/>
                    <a:pt x="24" y="104"/>
                    <a:pt x="32" y="104"/>
                  </a:cubicBezTo>
                  <a:cubicBezTo>
                    <a:pt x="32" y="104"/>
                    <a:pt x="41" y="100"/>
                    <a:pt x="37" y="90"/>
                  </a:cubicBezTo>
                  <a:cubicBezTo>
                    <a:pt x="37" y="90"/>
                    <a:pt x="33" y="83"/>
                    <a:pt x="26" y="83"/>
                  </a:cubicBezTo>
                  <a:cubicBezTo>
                    <a:pt x="26" y="83"/>
                    <a:pt x="33" y="73"/>
                    <a:pt x="22" y="67"/>
                  </a:cubicBezTo>
                  <a:cubicBezTo>
                    <a:pt x="22" y="67"/>
                    <a:pt x="11" y="64"/>
                    <a:pt x="10" y="73"/>
                  </a:cubicBezTo>
                  <a:cubicBezTo>
                    <a:pt x="10" y="73"/>
                    <a:pt x="10" y="81"/>
                    <a:pt x="16" y="79"/>
                  </a:cubicBezTo>
                  <a:cubicBezTo>
                    <a:pt x="16" y="79"/>
                    <a:pt x="17" y="76"/>
                    <a:pt x="15" y="75"/>
                  </a:cubicBezTo>
                  <a:cubicBezTo>
                    <a:pt x="15" y="75"/>
                    <a:pt x="12" y="73"/>
                    <a:pt x="15" y="70"/>
                  </a:cubicBezTo>
                  <a:cubicBezTo>
                    <a:pt x="15" y="70"/>
                    <a:pt x="18" y="68"/>
                    <a:pt x="23" y="72"/>
                  </a:cubicBezTo>
                  <a:cubicBezTo>
                    <a:pt x="23" y="72"/>
                    <a:pt x="28" y="77"/>
                    <a:pt x="23" y="82"/>
                  </a:cubicBezTo>
                  <a:cubicBezTo>
                    <a:pt x="23" y="82"/>
                    <a:pt x="16" y="86"/>
                    <a:pt x="10" y="85"/>
                  </a:cubicBezTo>
                  <a:cubicBezTo>
                    <a:pt x="10" y="85"/>
                    <a:pt x="1" y="85"/>
                    <a:pt x="1" y="72"/>
                  </a:cubicBezTo>
                  <a:cubicBezTo>
                    <a:pt x="1" y="72"/>
                    <a:pt x="0" y="64"/>
                    <a:pt x="7" y="56"/>
                  </a:cubicBezTo>
                  <a:cubicBezTo>
                    <a:pt x="7" y="56"/>
                    <a:pt x="0" y="42"/>
                    <a:pt x="14" y="35"/>
                  </a:cubicBezTo>
                  <a:cubicBezTo>
                    <a:pt x="14" y="35"/>
                    <a:pt x="20" y="44"/>
                    <a:pt x="31" y="43"/>
                  </a:cubicBezTo>
                  <a:cubicBezTo>
                    <a:pt x="31" y="43"/>
                    <a:pt x="41" y="43"/>
                    <a:pt x="43" y="32"/>
                  </a:cubicBezTo>
                  <a:cubicBezTo>
                    <a:pt x="43" y="32"/>
                    <a:pt x="42" y="26"/>
                    <a:pt x="40" y="24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" name="MH_Other_3"/>
            <p:cNvSpPr/>
            <p:nvPr/>
          </p:nvSpPr>
          <p:spPr bwMode="auto">
            <a:xfrm>
              <a:off x="3510915" y="1678940"/>
              <a:ext cx="1476375" cy="1565910"/>
            </a:xfrm>
            <a:custGeom>
              <a:avLst/>
              <a:gdLst>
                <a:gd name="T0" fmla="*/ 2147483646 w 167"/>
                <a:gd name="T1" fmla="*/ 2147483646 h 181"/>
                <a:gd name="T2" fmla="*/ 2147483646 w 167"/>
                <a:gd name="T3" fmla="*/ 2147483646 h 181"/>
                <a:gd name="T4" fmla="*/ 2147483646 w 167"/>
                <a:gd name="T5" fmla="*/ 2147483646 h 181"/>
                <a:gd name="T6" fmla="*/ 2147483646 w 167"/>
                <a:gd name="T7" fmla="*/ 2147483646 h 181"/>
                <a:gd name="T8" fmla="*/ 2147483646 w 167"/>
                <a:gd name="T9" fmla="*/ 2147483646 h 181"/>
                <a:gd name="T10" fmla="*/ 2147483646 w 167"/>
                <a:gd name="T11" fmla="*/ 2147483646 h 181"/>
                <a:gd name="T12" fmla="*/ 2147483646 w 167"/>
                <a:gd name="T13" fmla="*/ 2147483646 h 181"/>
                <a:gd name="T14" fmla="*/ 2147483646 w 167"/>
                <a:gd name="T15" fmla="*/ 2147483646 h 181"/>
                <a:gd name="T16" fmla="*/ 2147483646 w 167"/>
                <a:gd name="T17" fmla="*/ 2147483646 h 181"/>
                <a:gd name="T18" fmla="*/ 2147483646 w 167"/>
                <a:gd name="T19" fmla="*/ 2147483646 h 181"/>
                <a:gd name="T20" fmla="*/ 2147483646 w 167"/>
                <a:gd name="T21" fmla="*/ 2147483646 h 181"/>
                <a:gd name="T22" fmla="*/ 2147483646 w 167"/>
                <a:gd name="T23" fmla="*/ 2147483646 h 181"/>
                <a:gd name="T24" fmla="*/ 2147483646 w 167"/>
                <a:gd name="T25" fmla="*/ 2147483646 h 181"/>
                <a:gd name="T26" fmla="*/ 2147483646 w 167"/>
                <a:gd name="T27" fmla="*/ 2147483646 h 181"/>
                <a:gd name="T28" fmla="*/ 2147483646 w 167"/>
                <a:gd name="T29" fmla="*/ 2147483646 h 181"/>
                <a:gd name="T30" fmla="*/ 2147483646 w 167"/>
                <a:gd name="T31" fmla="*/ 2147483646 h 181"/>
                <a:gd name="T32" fmla="*/ 2147483646 w 167"/>
                <a:gd name="T33" fmla="*/ 2147483646 h 181"/>
                <a:gd name="T34" fmla="*/ 2147483646 w 167"/>
                <a:gd name="T35" fmla="*/ 2147483646 h 181"/>
                <a:gd name="T36" fmla="*/ 2147483646 w 167"/>
                <a:gd name="T37" fmla="*/ 2147483646 h 181"/>
                <a:gd name="T38" fmla="*/ 2147483646 w 167"/>
                <a:gd name="T39" fmla="*/ 2147483646 h 181"/>
                <a:gd name="T40" fmla="*/ 2147483646 w 167"/>
                <a:gd name="T41" fmla="*/ 2147483646 h 181"/>
                <a:gd name="T42" fmla="*/ 2147483646 w 167"/>
                <a:gd name="T43" fmla="*/ 2147483646 h 181"/>
                <a:gd name="T44" fmla="*/ 2147483646 w 167"/>
                <a:gd name="T45" fmla="*/ 2147483646 h 181"/>
                <a:gd name="T46" fmla="*/ 2147483646 w 167"/>
                <a:gd name="T47" fmla="*/ 2147483646 h 181"/>
                <a:gd name="T48" fmla="*/ 2147483646 w 167"/>
                <a:gd name="T49" fmla="*/ 2147483646 h 181"/>
                <a:gd name="T50" fmla="*/ 2147483646 w 167"/>
                <a:gd name="T51" fmla="*/ 2147483646 h 181"/>
                <a:gd name="T52" fmla="*/ 2147483646 w 167"/>
                <a:gd name="T53" fmla="*/ 2147483646 h 181"/>
                <a:gd name="T54" fmla="*/ 2147483646 w 167"/>
                <a:gd name="T55" fmla="*/ 2147483646 h 181"/>
                <a:gd name="T56" fmla="*/ 2147483646 w 167"/>
                <a:gd name="T57" fmla="*/ 2147483646 h 181"/>
                <a:gd name="T58" fmla="*/ 2147483646 w 167"/>
                <a:gd name="T59" fmla="*/ 2147483646 h 181"/>
                <a:gd name="T60" fmla="*/ 2147483646 w 167"/>
                <a:gd name="T61" fmla="*/ 2147483646 h 181"/>
                <a:gd name="T62" fmla="*/ 2147483646 w 167"/>
                <a:gd name="T63" fmla="*/ 2147483646 h 181"/>
                <a:gd name="T64" fmla="*/ 2147483646 w 167"/>
                <a:gd name="T65" fmla="*/ 2147483646 h 181"/>
                <a:gd name="T66" fmla="*/ 2147483646 w 167"/>
                <a:gd name="T67" fmla="*/ 2147483646 h 181"/>
                <a:gd name="T68" fmla="*/ 2147483646 w 167"/>
                <a:gd name="T69" fmla="*/ 2147483646 h 181"/>
                <a:gd name="T70" fmla="*/ 2147483646 w 167"/>
                <a:gd name="T71" fmla="*/ 2147483646 h 181"/>
                <a:gd name="T72" fmla="*/ 2147483646 w 167"/>
                <a:gd name="T73" fmla="*/ 2147483646 h 181"/>
                <a:gd name="T74" fmla="*/ 2147483646 w 167"/>
                <a:gd name="T75" fmla="*/ 2147483646 h 181"/>
                <a:gd name="T76" fmla="*/ 2147483646 w 167"/>
                <a:gd name="T77" fmla="*/ 2147483646 h 181"/>
                <a:gd name="T78" fmla="*/ 2147483646 w 167"/>
                <a:gd name="T79" fmla="*/ 2147483646 h 181"/>
                <a:gd name="T80" fmla="*/ 2147483646 w 167"/>
                <a:gd name="T81" fmla="*/ 2147483646 h 181"/>
                <a:gd name="T82" fmla="*/ 2147483646 w 167"/>
                <a:gd name="T83" fmla="*/ 2147483646 h 181"/>
                <a:gd name="T84" fmla="*/ 2147483646 w 167"/>
                <a:gd name="T85" fmla="*/ 2147483646 h 181"/>
                <a:gd name="T86" fmla="*/ 2147483646 w 167"/>
                <a:gd name="T87" fmla="*/ 2147483646 h 181"/>
                <a:gd name="T88" fmla="*/ 2147483646 w 167"/>
                <a:gd name="T89" fmla="*/ 2147483646 h 181"/>
                <a:gd name="T90" fmla="*/ 2147483646 w 167"/>
                <a:gd name="T91" fmla="*/ 2147483646 h 181"/>
                <a:gd name="T92" fmla="*/ 2147483646 w 167"/>
                <a:gd name="T93" fmla="*/ 2147483646 h 181"/>
                <a:gd name="T94" fmla="*/ 2147483646 w 167"/>
                <a:gd name="T95" fmla="*/ 2147483646 h 181"/>
                <a:gd name="T96" fmla="*/ 2147483646 w 167"/>
                <a:gd name="T97" fmla="*/ 2147483646 h 181"/>
                <a:gd name="T98" fmla="*/ 2147483646 w 167"/>
                <a:gd name="T99" fmla="*/ 2147483646 h 181"/>
                <a:gd name="T100" fmla="*/ 2147483646 w 167"/>
                <a:gd name="T101" fmla="*/ 2147483646 h 181"/>
                <a:gd name="T102" fmla="*/ 2147483646 w 167"/>
                <a:gd name="T103" fmla="*/ 2147483646 h 181"/>
                <a:gd name="T104" fmla="*/ 2147483646 w 167"/>
                <a:gd name="T105" fmla="*/ 2147483646 h 181"/>
                <a:gd name="T106" fmla="*/ 2147483646 w 167"/>
                <a:gd name="T107" fmla="*/ 2147483646 h 181"/>
                <a:gd name="T108" fmla="*/ 2147483646 w 167"/>
                <a:gd name="T109" fmla="*/ 2147483646 h 181"/>
                <a:gd name="T110" fmla="*/ 2147483646 w 167"/>
                <a:gd name="T111" fmla="*/ 2147483646 h 181"/>
                <a:gd name="T112" fmla="*/ 2147483646 w 167"/>
                <a:gd name="T113" fmla="*/ 2147483646 h 181"/>
                <a:gd name="T114" fmla="*/ 2147483646 w 167"/>
                <a:gd name="T115" fmla="*/ 2147483646 h 181"/>
                <a:gd name="T116" fmla="*/ 2147483646 w 167"/>
                <a:gd name="T117" fmla="*/ 2147483646 h 181"/>
                <a:gd name="T118" fmla="*/ 2147483646 w 167"/>
                <a:gd name="T119" fmla="*/ 2147483646 h 181"/>
                <a:gd name="T120" fmla="*/ 2147483646 w 167"/>
                <a:gd name="T121" fmla="*/ 2147483646 h 1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67" h="181">
                  <a:moveTo>
                    <a:pt x="147" y="42"/>
                  </a:moveTo>
                  <a:cubicBezTo>
                    <a:pt x="147" y="42"/>
                    <a:pt x="151" y="26"/>
                    <a:pt x="132" y="22"/>
                  </a:cubicBezTo>
                  <a:cubicBezTo>
                    <a:pt x="132" y="22"/>
                    <a:pt x="124" y="0"/>
                    <a:pt x="99" y="10"/>
                  </a:cubicBezTo>
                  <a:cubicBezTo>
                    <a:pt x="99" y="10"/>
                    <a:pt x="91" y="6"/>
                    <a:pt x="84" y="13"/>
                  </a:cubicBezTo>
                  <a:cubicBezTo>
                    <a:pt x="84" y="13"/>
                    <a:pt x="71" y="11"/>
                    <a:pt x="72" y="25"/>
                  </a:cubicBezTo>
                  <a:cubicBezTo>
                    <a:pt x="72" y="25"/>
                    <a:pt x="74" y="34"/>
                    <a:pt x="83" y="33"/>
                  </a:cubicBezTo>
                  <a:cubicBezTo>
                    <a:pt x="83" y="33"/>
                    <a:pt x="88" y="33"/>
                    <a:pt x="88" y="28"/>
                  </a:cubicBezTo>
                  <a:cubicBezTo>
                    <a:pt x="88" y="28"/>
                    <a:pt x="87" y="25"/>
                    <a:pt x="86" y="27"/>
                  </a:cubicBezTo>
                  <a:cubicBezTo>
                    <a:pt x="86" y="27"/>
                    <a:pt x="83" y="29"/>
                    <a:pt x="82" y="28"/>
                  </a:cubicBezTo>
                  <a:cubicBezTo>
                    <a:pt x="82" y="28"/>
                    <a:pt x="81" y="26"/>
                    <a:pt x="83" y="24"/>
                  </a:cubicBezTo>
                  <a:cubicBezTo>
                    <a:pt x="83" y="24"/>
                    <a:pt x="91" y="18"/>
                    <a:pt x="92" y="30"/>
                  </a:cubicBezTo>
                  <a:cubicBezTo>
                    <a:pt x="92" y="30"/>
                    <a:pt x="91" y="41"/>
                    <a:pt x="74" y="35"/>
                  </a:cubicBezTo>
                  <a:cubicBezTo>
                    <a:pt x="74" y="35"/>
                    <a:pt x="73" y="49"/>
                    <a:pt x="58" y="43"/>
                  </a:cubicBezTo>
                  <a:cubicBezTo>
                    <a:pt x="58" y="43"/>
                    <a:pt x="52" y="38"/>
                    <a:pt x="58" y="33"/>
                  </a:cubicBezTo>
                  <a:cubicBezTo>
                    <a:pt x="58" y="33"/>
                    <a:pt x="62" y="30"/>
                    <a:pt x="62" y="34"/>
                  </a:cubicBezTo>
                  <a:cubicBezTo>
                    <a:pt x="62" y="34"/>
                    <a:pt x="58" y="37"/>
                    <a:pt x="61" y="40"/>
                  </a:cubicBezTo>
                  <a:cubicBezTo>
                    <a:pt x="61" y="40"/>
                    <a:pt x="70" y="43"/>
                    <a:pt x="70" y="34"/>
                  </a:cubicBezTo>
                  <a:cubicBezTo>
                    <a:pt x="70" y="34"/>
                    <a:pt x="71" y="22"/>
                    <a:pt x="57" y="25"/>
                  </a:cubicBezTo>
                  <a:cubicBezTo>
                    <a:pt x="57" y="25"/>
                    <a:pt x="46" y="28"/>
                    <a:pt x="48" y="39"/>
                  </a:cubicBezTo>
                  <a:cubicBezTo>
                    <a:pt x="48" y="39"/>
                    <a:pt x="29" y="42"/>
                    <a:pt x="29" y="65"/>
                  </a:cubicBezTo>
                  <a:cubicBezTo>
                    <a:pt x="29" y="65"/>
                    <a:pt x="9" y="71"/>
                    <a:pt x="16" y="95"/>
                  </a:cubicBezTo>
                  <a:cubicBezTo>
                    <a:pt x="16" y="95"/>
                    <a:pt x="2" y="107"/>
                    <a:pt x="12" y="125"/>
                  </a:cubicBezTo>
                  <a:cubicBezTo>
                    <a:pt x="12" y="125"/>
                    <a:pt x="0" y="141"/>
                    <a:pt x="15" y="153"/>
                  </a:cubicBezTo>
                  <a:cubicBezTo>
                    <a:pt x="15" y="153"/>
                    <a:pt x="11" y="170"/>
                    <a:pt x="29" y="181"/>
                  </a:cubicBezTo>
                  <a:cubicBezTo>
                    <a:pt x="29" y="181"/>
                    <a:pt x="34" y="159"/>
                    <a:pt x="30" y="150"/>
                  </a:cubicBezTo>
                  <a:cubicBezTo>
                    <a:pt x="30" y="150"/>
                    <a:pt x="27" y="143"/>
                    <a:pt x="30" y="141"/>
                  </a:cubicBezTo>
                  <a:cubicBezTo>
                    <a:pt x="30" y="141"/>
                    <a:pt x="41" y="135"/>
                    <a:pt x="37" y="118"/>
                  </a:cubicBezTo>
                  <a:cubicBezTo>
                    <a:pt x="37" y="118"/>
                    <a:pt x="36" y="117"/>
                    <a:pt x="39" y="115"/>
                  </a:cubicBezTo>
                  <a:cubicBezTo>
                    <a:pt x="39" y="115"/>
                    <a:pt x="49" y="113"/>
                    <a:pt x="51" y="100"/>
                  </a:cubicBezTo>
                  <a:cubicBezTo>
                    <a:pt x="52" y="86"/>
                    <a:pt x="36" y="86"/>
                    <a:pt x="37" y="95"/>
                  </a:cubicBezTo>
                  <a:cubicBezTo>
                    <a:pt x="37" y="95"/>
                    <a:pt x="37" y="98"/>
                    <a:pt x="40" y="95"/>
                  </a:cubicBezTo>
                  <a:cubicBezTo>
                    <a:pt x="40" y="95"/>
                    <a:pt x="42" y="92"/>
                    <a:pt x="44" y="96"/>
                  </a:cubicBezTo>
                  <a:cubicBezTo>
                    <a:pt x="46" y="101"/>
                    <a:pt x="33" y="104"/>
                    <a:pt x="33" y="93"/>
                  </a:cubicBezTo>
                  <a:cubicBezTo>
                    <a:pt x="33" y="93"/>
                    <a:pt x="33" y="86"/>
                    <a:pt x="42" y="85"/>
                  </a:cubicBezTo>
                  <a:cubicBezTo>
                    <a:pt x="42" y="85"/>
                    <a:pt x="46" y="86"/>
                    <a:pt x="44" y="82"/>
                  </a:cubicBezTo>
                  <a:cubicBezTo>
                    <a:pt x="36" y="63"/>
                    <a:pt x="67" y="60"/>
                    <a:pt x="61" y="78"/>
                  </a:cubicBezTo>
                  <a:cubicBezTo>
                    <a:pt x="61" y="78"/>
                    <a:pt x="59" y="82"/>
                    <a:pt x="54" y="79"/>
                  </a:cubicBezTo>
                  <a:cubicBezTo>
                    <a:pt x="54" y="79"/>
                    <a:pt x="52" y="76"/>
                    <a:pt x="55" y="75"/>
                  </a:cubicBezTo>
                  <a:cubicBezTo>
                    <a:pt x="55" y="75"/>
                    <a:pt x="58" y="76"/>
                    <a:pt x="58" y="74"/>
                  </a:cubicBezTo>
                  <a:cubicBezTo>
                    <a:pt x="58" y="74"/>
                    <a:pt x="58" y="72"/>
                    <a:pt x="55" y="71"/>
                  </a:cubicBezTo>
                  <a:cubicBezTo>
                    <a:pt x="55" y="71"/>
                    <a:pt x="45" y="69"/>
                    <a:pt x="47" y="81"/>
                  </a:cubicBezTo>
                  <a:cubicBezTo>
                    <a:pt x="50" y="90"/>
                    <a:pt x="65" y="86"/>
                    <a:pt x="69" y="80"/>
                  </a:cubicBezTo>
                  <a:cubicBezTo>
                    <a:pt x="69" y="80"/>
                    <a:pt x="71" y="76"/>
                    <a:pt x="72" y="78"/>
                  </a:cubicBezTo>
                  <a:cubicBezTo>
                    <a:pt x="75" y="81"/>
                    <a:pt x="84" y="79"/>
                    <a:pt x="83" y="75"/>
                  </a:cubicBezTo>
                  <a:cubicBezTo>
                    <a:pt x="81" y="61"/>
                    <a:pt x="94" y="52"/>
                    <a:pt x="107" y="59"/>
                  </a:cubicBezTo>
                  <a:cubicBezTo>
                    <a:pt x="107" y="59"/>
                    <a:pt x="113" y="63"/>
                    <a:pt x="113" y="70"/>
                  </a:cubicBezTo>
                  <a:cubicBezTo>
                    <a:pt x="112" y="75"/>
                    <a:pt x="108" y="80"/>
                    <a:pt x="103" y="76"/>
                  </a:cubicBezTo>
                  <a:cubicBezTo>
                    <a:pt x="103" y="76"/>
                    <a:pt x="102" y="73"/>
                    <a:pt x="104" y="73"/>
                  </a:cubicBezTo>
                  <a:cubicBezTo>
                    <a:pt x="111" y="72"/>
                    <a:pt x="107" y="63"/>
                    <a:pt x="102" y="61"/>
                  </a:cubicBezTo>
                  <a:cubicBezTo>
                    <a:pt x="95" y="58"/>
                    <a:pt x="87" y="63"/>
                    <a:pt x="86" y="71"/>
                  </a:cubicBezTo>
                  <a:cubicBezTo>
                    <a:pt x="86" y="71"/>
                    <a:pt x="85" y="77"/>
                    <a:pt x="92" y="82"/>
                  </a:cubicBezTo>
                  <a:cubicBezTo>
                    <a:pt x="92" y="82"/>
                    <a:pt x="87" y="104"/>
                    <a:pt x="109" y="100"/>
                  </a:cubicBezTo>
                  <a:cubicBezTo>
                    <a:pt x="109" y="100"/>
                    <a:pt x="130" y="120"/>
                    <a:pt x="145" y="96"/>
                  </a:cubicBezTo>
                  <a:cubicBezTo>
                    <a:pt x="145" y="96"/>
                    <a:pt x="166" y="89"/>
                    <a:pt x="157" y="67"/>
                  </a:cubicBezTo>
                  <a:cubicBezTo>
                    <a:pt x="157" y="67"/>
                    <a:pt x="167" y="47"/>
                    <a:pt x="149" y="44"/>
                  </a:cubicBezTo>
                  <a:cubicBezTo>
                    <a:pt x="141" y="44"/>
                    <a:pt x="135" y="49"/>
                    <a:pt x="137" y="57"/>
                  </a:cubicBezTo>
                  <a:cubicBezTo>
                    <a:pt x="138" y="60"/>
                    <a:pt x="140" y="61"/>
                    <a:pt x="144" y="60"/>
                  </a:cubicBezTo>
                  <a:cubicBezTo>
                    <a:pt x="149" y="57"/>
                    <a:pt x="143" y="52"/>
                    <a:pt x="146" y="51"/>
                  </a:cubicBezTo>
                  <a:cubicBezTo>
                    <a:pt x="148" y="51"/>
                    <a:pt x="151" y="52"/>
                    <a:pt x="150" y="59"/>
                  </a:cubicBezTo>
                  <a:cubicBezTo>
                    <a:pt x="147" y="64"/>
                    <a:pt x="141" y="65"/>
                    <a:pt x="136" y="63"/>
                  </a:cubicBezTo>
                  <a:cubicBezTo>
                    <a:pt x="126" y="56"/>
                    <a:pt x="138" y="38"/>
                    <a:pt x="147" y="42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1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949579" y="263348"/>
            <a:ext cx="8395855" cy="5340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949579" y="263348"/>
            <a:ext cx="8395855" cy="5340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Step</a:t>
            </a:r>
            <a:r>
              <a:rPr lang="en-US" altLang="zh-CN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4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写作文本，探索结构。</a:t>
            </a:r>
            <a:endParaRPr lang="zh-CN" altLang="en-US" sz="2400" b="1" dirty="0" smtClean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79" y="797383"/>
            <a:ext cx="6279263" cy="403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8" y="742328"/>
            <a:ext cx="7660032" cy="416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7" y="702462"/>
            <a:ext cx="7637463" cy="426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4810" y="108585"/>
            <a:ext cx="855023" cy="819397"/>
            <a:chOff x="3510915" y="1652270"/>
            <a:chExt cx="2147570" cy="2120900"/>
          </a:xfrm>
        </p:grpSpPr>
        <p:sp>
          <p:nvSpPr>
            <p:cNvPr id="8" name="MH_Other_1"/>
            <p:cNvSpPr/>
            <p:nvPr/>
          </p:nvSpPr>
          <p:spPr bwMode="auto">
            <a:xfrm>
              <a:off x="4464685" y="1652270"/>
              <a:ext cx="1193800" cy="1609090"/>
            </a:xfrm>
            <a:custGeom>
              <a:avLst/>
              <a:gdLst>
                <a:gd name="T0" fmla="*/ 2147483646 w 135"/>
                <a:gd name="T1" fmla="*/ 2147483646 h 186"/>
                <a:gd name="T2" fmla="*/ 2147483646 w 135"/>
                <a:gd name="T3" fmla="*/ 2147483646 h 186"/>
                <a:gd name="T4" fmla="*/ 2147483646 w 135"/>
                <a:gd name="T5" fmla="*/ 2147483646 h 186"/>
                <a:gd name="T6" fmla="*/ 2147483646 w 135"/>
                <a:gd name="T7" fmla="*/ 2147483646 h 186"/>
                <a:gd name="T8" fmla="*/ 2147483646 w 135"/>
                <a:gd name="T9" fmla="*/ 2147483646 h 186"/>
                <a:gd name="T10" fmla="*/ 2147483646 w 135"/>
                <a:gd name="T11" fmla="*/ 2147483646 h 186"/>
                <a:gd name="T12" fmla="*/ 2147483646 w 135"/>
                <a:gd name="T13" fmla="*/ 2147483646 h 186"/>
                <a:gd name="T14" fmla="*/ 2147483646 w 135"/>
                <a:gd name="T15" fmla="*/ 2147483646 h 186"/>
                <a:gd name="T16" fmla="*/ 2147483646 w 135"/>
                <a:gd name="T17" fmla="*/ 2147483646 h 186"/>
                <a:gd name="T18" fmla="*/ 2147483646 w 135"/>
                <a:gd name="T19" fmla="*/ 2147483646 h 186"/>
                <a:gd name="T20" fmla="*/ 2147483646 w 135"/>
                <a:gd name="T21" fmla="*/ 2147483646 h 186"/>
                <a:gd name="T22" fmla="*/ 2147483646 w 135"/>
                <a:gd name="T23" fmla="*/ 2147483646 h 186"/>
                <a:gd name="T24" fmla="*/ 2147483646 w 135"/>
                <a:gd name="T25" fmla="*/ 2147483646 h 186"/>
                <a:gd name="T26" fmla="*/ 2147483646 w 135"/>
                <a:gd name="T27" fmla="*/ 2147483646 h 186"/>
                <a:gd name="T28" fmla="*/ 2147483646 w 135"/>
                <a:gd name="T29" fmla="*/ 2147483646 h 186"/>
                <a:gd name="T30" fmla="*/ 2147483646 w 135"/>
                <a:gd name="T31" fmla="*/ 2147483646 h 186"/>
                <a:gd name="T32" fmla="*/ 2147483646 w 135"/>
                <a:gd name="T33" fmla="*/ 2147483646 h 186"/>
                <a:gd name="T34" fmla="*/ 2147483646 w 135"/>
                <a:gd name="T35" fmla="*/ 2147483646 h 186"/>
                <a:gd name="T36" fmla="*/ 2147483646 w 135"/>
                <a:gd name="T37" fmla="*/ 2147483646 h 186"/>
                <a:gd name="T38" fmla="*/ 2147483646 w 135"/>
                <a:gd name="T39" fmla="*/ 2147483646 h 186"/>
                <a:gd name="T40" fmla="*/ 2147483646 w 135"/>
                <a:gd name="T41" fmla="*/ 2147483646 h 186"/>
                <a:gd name="T42" fmla="*/ 2147483646 w 135"/>
                <a:gd name="T43" fmla="*/ 2147483646 h 186"/>
                <a:gd name="T44" fmla="*/ 2147483646 w 135"/>
                <a:gd name="T45" fmla="*/ 2147483646 h 186"/>
                <a:gd name="T46" fmla="*/ 2147483646 w 135"/>
                <a:gd name="T47" fmla="*/ 2147483646 h 186"/>
                <a:gd name="T48" fmla="*/ 2147483646 w 135"/>
                <a:gd name="T49" fmla="*/ 2147483646 h 186"/>
                <a:gd name="T50" fmla="*/ 2147483646 w 135"/>
                <a:gd name="T51" fmla="*/ 2147483646 h 186"/>
                <a:gd name="T52" fmla="*/ 2147483646 w 135"/>
                <a:gd name="T53" fmla="*/ 2147483646 h 186"/>
                <a:gd name="T54" fmla="*/ 2147483646 w 135"/>
                <a:gd name="T55" fmla="*/ 2147483646 h 186"/>
                <a:gd name="T56" fmla="*/ 2147483646 w 135"/>
                <a:gd name="T57" fmla="*/ 2147483646 h 186"/>
                <a:gd name="T58" fmla="*/ 2147483646 w 135"/>
                <a:gd name="T59" fmla="*/ 2147483646 h 186"/>
                <a:gd name="T60" fmla="*/ 2147483646 w 135"/>
                <a:gd name="T61" fmla="*/ 2147483646 h 186"/>
                <a:gd name="T62" fmla="*/ 2147483646 w 135"/>
                <a:gd name="T63" fmla="*/ 2147483646 h 186"/>
                <a:gd name="T64" fmla="*/ 2147483646 w 135"/>
                <a:gd name="T65" fmla="*/ 2147483646 h 186"/>
                <a:gd name="T66" fmla="*/ 2147483646 w 135"/>
                <a:gd name="T67" fmla="*/ 2147483646 h 186"/>
                <a:gd name="T68" fmla="*/ 2147483646 w 135"/>
                <a:gd name="T69" fmla="*/ 2147483646 h 186"/>
                <a:gd name="T70" fmla="*/ 2147483646 w 135"/>
                <a:gd name="T71" fmla="*/ 2147483646 h 186"/>
                <a:gd name="T72" fmla="*/ 2147483646 w 135"/>
                <a:gd name="T73" fmla="*/ 2147483646 h 186"/>
                <a:gd name="T74" fmla="*/ 2147483646 w 135"/>
                <a:gd name="T75" fmla="*/ 2147483646 h 186"/>
                <a:gd name="T76" fmla="*/ 2147483646 w 135"/>
                <a:gd name="T77" fmla="*/ 2147483646 h 186"/>
                <a:gd name="T78" fmla="*/ 2147483646 w 135"/>
                <a:gd name="T79" fmla="*/ 2147483646 h 186"/>
                <a:gd name="T80" fmla="*/ 2147483646 w 135"/>
                <a:gd name="T81" fmla="*/ 2147483646 h 186"/>
                <a:gd name="T82" fmla="*/ 0 w 135"/>
                <a:gd name="T83" fmla="*/ 2147483646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5" h="186">
                  <a:moveTo>
                    <a:pt x="0" y="6"/>
                  </a:moveTo>
                  <a:cubicBezTo>
                    <a:pt x="0" y="6"/>
                    <a:pt x="12" y="0"/>
                    <a:pt x="26" y="8"/>
                  </a:cubicBezTo>
                  <a:cubicBezTo>
                    <a:pt x="26" y="8"/>
                    <a:pt x="44" y="2"/>
                    <a:pt x="55" y="16"/>
                  </a:cubicBezTo>
                  <a:cubicBezTo>
                    <a:pt x="55" y="16"/>
                    <a:pt x="73" y="17"/>
                    <a:pt x="81" y="29"/>
                  </a:cubicBezTo>
                  <a:cubicBezTo>
                    <a:pt x="81" y="29"/>
                    <a:pt x="97" y="33"/>
                    <a:pt x="102" y="51"/>
                  </a:cubicBezTo>
                  <a:cubicBezTo>
                    <a:pt x="102" y="51"/>
                    <a:pt x="117" y="60"/>
                    <a:pt x="118" y="82"/>
                  </a:cubicBezTo>
                  <a:cubicBezTo>
                    <a:pt x="118" y="82"/>
                    <a:pt x="135" y="96"/>
                    <a:pt x="125" y="120"/>
                  </a:cubicBezTo>
                  <a:cubicBezTo>
                    <a:pt x="125" y="120"/>
                    <a:pt x="125" y="122"/>
                    <a:pt x="127" y="124"/>
                  </a:cubicBezTo>
                  <a:cubicBezTo>
                    <a:pt x="127" y="124"/>
                    <a:pt x="134" y="133"/>
                    <a:pt x="126" y="149"/>
                  </a:cubicBezTo>
                  <a:cubicBezTo>
                    <a:pt x="126" y="149"/>
                    <a:pt x="122" y="159"/>
                    <a:pt x="109" y="153"/>
                  </a:cubicBezTo>
                  <a:cubicBezTo>
                    <a:pt x="109" y="153"/>
                    <a:pt x="100" y="145"/>
                    <a:pt x="109" y="138"/>
                  </a:cubicBezTo>
                  <a:cubicBezTo>
                    <a:pt x="109" y="138"/>
                    <a:pt x="115" y="134"/>
                    <a:pt x="117" y="141"/>
                  </a:cubicBezTo>
                  <a:cubicBezTo>
                    <a:pt x="117" y="141"/>
                    <a:pt x="116" y="143"/>
                    <a:pt x="114" y="144"/>
                  </a:cubicBezTo>
                  <a:cubicBezTo>
                    <a:pt x="114" y="144"/>
                    <a:pt x="111" y="145"/>
                    <a:pt x="112" y="147"/>
                  </a:cubicBezTo>
                  <a:cubicBezTo>
                    <a:pt x="112" y="147"/>
                    <a:pt x="114" y="149"/>
                    <a:pt x="119" y="146"/>
                  </a:cubicBezTo>
                  <a:cubicBezTo>
                    <a:pt x="123" y="137"/>
                    <a:pt x="113" y="130"/>
                    <a:pt x="106" y="135"/>
                  </a:cubicBezTo>
                  <a:cubicBezTo>
                    <a:pt x="104" y="137"/>
                    <a:pt x="101" y="141"/>
                    <a:pt x="102" y="148"/>
                  </a:cubicBezTo>
                  <a:cubicBezTo>
                    <a:pt x="102" y="148"/>
                    <a:pt x="93" y="146"/>
                    <a:pt x="89" y="151"/>
                  </a:cubicBezTo>
                  <a:cubicBezTo>
                    <a:pt x="85" y="156"/>
                    <a:pt x="86" y="162"/>
                    <a:pt x="91" y="167"/>
                  </a:cubicBezTo>
                  <a:cubicBezTo>
                    <a:pt x="91" y="167"/>
                    <a:pt x="98" y="170"/>
                    <a:pt x="101" y="164"/>
                  </a:cubicBezTo>
                  <a:cubicBezTo>
                    <a:pt x="101" y="164"/>
                    <a:pt x="102" y="159"/>
                    <a:pt x="99" y="161"/>
                  </a:cubicBezTo>
                  <a:cubicBezTo>
                    <a:pt x="99" y="161"/>
                    <a:pt x="95" y="165"/>
                    <a:pt x="92" y="162"/>
                  </a:cubicBezTo>
                  <a:cubicBezTo>
                    <a:pt x="92" y="162"/>
                    <a:pt x="86" y="156"/>
                    <a:pt x="95" y="152"/>
                  </a:cubicBezTo>
                  <a:cubicBezTo>
                    <a:pt x="95" y="152"/>
                    <a:pt x="105" y="149"/>
                    <a:pt x="108" y="157"/>
                  </a:cubicBezTo>
                  <a:cubicBezTo>
                    <a:pt x="108" y="157"/>
                    <a:pt x="114" y="166"/>
                    <a:pt x="103" y="173"/>
                  </a:cubicBezTo>
                  <a:cubicBezTo>
                    <a:pt x="103" y="173"/>
                    <a:pt x="97" y="177"/>
                    <a:pt x="92" y="177"/>
                  </a:cubicBezTo>
                  <a:cubicBezTo>
                    <a:pt x="92" y="177"/>
                    <a:pt x="87" y="177"/>
                    <a:pt x="86" y="176"/>
                  </a:cubicBezTo>
                  <a:cubicBezTo>
                    <a:pt x="86" y="176"/>
                    <a:pt x="84" y="174"/>
                    <a:pt x="83" y="175"/>
                  </a:cubicBezTo>
                  <a:cubicBezTo>
                    <a:pt x="83" y="175"/>
                    <a:pt x="76" y="186"/>
                    <a:pt x="61" y="177"/>
                  </a:cubicBezTo>
                  <a:cubicBezTo>
                    <a:pt x="61" y="177"/>
                    <a:pt x="68" y="172"/>
                    <a:pt x="68" y="162"/>
                  </a:cubicBezTo>
                  <a:cubicBezTo>
                    <a:pt x="68" y="162"/>
                    <a:pt x="68" y="149"/>
                    <a:pt x="56" y="149"/>
                  </a:cubicBezTo>
                  <a:cubicBezTo>
                    <a:pt x="56" y="149"/>
                    <a:pt x="48" y="148"/>
                    <a:pt x="45" y="157"/>
                  </a:cubicBezTo>
                  <a:cubicBezTo>
                    <a:pt x="45" y="157"/>
                    <a:pt x="43" y="168"/>
                    <a:pt x="54" y="167"/>
                  </a:cubicBezTo>
                  <a:cubicBezTo>
                    <a:pt x="54" y="167"/>
                    <a:pt x="56" y="166"/>
                    <a:pt x="56" y="162"/>
                  </a:cubicBezTo>
                  <a:cubicBezTo>
                    <a:pt x="56" y="162"/>
                    <a:pt x="55" y="160"/>
                    <a:pt x="53" y="161"/>
                  </a:cubicBezTo>
                  <a:cubicBezTo>
                    <a:pt x="53" y="161"/>
                    <a:pt x="47" y="164"/>
                    <a:pt x="50" y="156"/>
                  </a:cubicBezTo>
                  <a:cubicBezTo>
                    <a:pt x="50" y="156"/>
                    <a:pt x="54" y="149"/>
                    <a:pt x="61" y="156"/>
                  </a:cubicBezTo>
                  <a:cubicBezTo>
                    <a:pt x="61" y="156"/>
                    <a:pt x="69" y="165"/>
                    <a:pt x="57" y="175"/>
                  </a:cubicBezTo>
                  <a:cubicBezTo>
                    <a:pt x="57" y="175"/>
                    <a:pt x="46" y="182"/>
                    <a:pt x="37" y="172"/>
                  </a:cubicBezTo>
                  <a:cubicBezTo>
                    <a:pt x="37" y="172"/>
                    <a:pt x="35" y="170"/>
                    <a:pt x="35" y="167"/>
                  </a:cubicBezTo>
                  <a:cubicBezTo>
                    <a:pt x="35" y="167"/>
                    <a:pt x="12" y="162"/>
                    <a:pt x="23" y="144"/>
                  </a:cubicBezTo>
                  <a:cubicBezTo>
                    <a:pt x="23" y="144"/>
                    <a:pt x="15" y="131"/>
                    <a:pt x="23" y="121"/>
                  </a:cubicBezTo>
                  <a:cubicBezTo>
                    <a:pt x="23" y="121"/>
                    <a:pt x="28" y="111"/>
                    <a:pt x="38" y="112"/>
                  </a:cubicBezTo>
                  <a:cubicBezTo>
                    <a:pt x="38" y="112"/>
                    <a:pt x="41" y="113"/>
                    <a:pt x="45" y="110"/>
                  </a:cubicBezTo>
                  <a:cubicBezTo>
                    <a:pt x="45" y="110"/>
                    <a:pt x="49" y="102"/>
                    <a:pt x="61" y="108"/>
                  </a:cubicBezTo>
                  <a:cubicBezTo>
                    <a:pt x="61" y="108"/>
                    <a:pt x="65" y="111"/>
                    <a:pt x="65" y="112"/>
                  </a:cubicBezTo>
                  <a:cubicBezTo>
                    <a:pt x="65" y="112"/>
                    <a:pt x="67" y="115"/>
                    <a:pt x="69" y="113"/>
                  </a:cubicBezTo>
                  <a:cubicBezTo>
                    <a:pt x="69" y="113"/>
                    <a:pt x="75" y="111"/>
                    <a:pt x="81" y="120"/>
                  </a:cubicBezTo>
                  <a:cubicBezTo>
                    <a:pt x="81" y="120"/>
                    <a:pt x="87" y="130"/>
                    <a:pt x="77" y="137"/>
                  </a:cubicBezTo>
                  <a:cubicBezTo>
                    <a:pt x="77" y="137"/>
                    <a:pt x="68" y="141"/>
                    <a:pt x="65" y="136"/>
                  </a:cubicBezTo>
                  <a:cubicBezTo>
                    <a:pt x="65" y="136"/>
                    <a:pt x="62" y="130"/>
                    <a:pt x="65" y="128"/>
                  </a:cubicBezTo>
                  <a:cubicBezTo>
                    <a:pt x="65" y="128"/>
                    <a:pt x="69" y="123"/>
                    <a:pt x="73" y="128"/>
                  </a:cubicBezTo>
                  <a:cubicBezTo>
                    <a:pt x="73" y="128"/>
                    <a:pt x="71" y="132"/>
                    <a:pt x="74" y="132"/>
                  </a:cubicBezTo>
                  <a:cubicBezTo>
                    <a:pt x="74" y="132"/>
                    <a:pt x="76" y="133"/>
                    <a:pt x="76" y="126"/>
                  </a:cubicBezTo>
                  <a:cubicBezTo>
                    <a:pt x="76" y="126"/>
                    <a:pt x="73" y="119"/>
                    <a:pt x="64" y="125"/>
                  </a:cubicBezTo>
                  <a:cubicBezTo>
                    <a:pt x="64" y="125"/>
                    <a:pt x="54" y="132"/>
                    <a:pt x="64" y="141"/>
                  </a:cubicBezTo>
                  <a:cubicBezTo>
                    <a:pt x="64" y="141"/>
                    <a:pt x="71" y="146"/>
                    <a:pt x="81" y="140"/>
                  </a:cubicBezTo>
                  <a:cubicBezTo>
                    <a:pt x="81" y="140"/>
                    <a:pt x="86" y="135"/>
                    <a:pt x="87" y="126"/>
                  </a:cubicBezTo>
                  <a:cubicBezTo>
                    <a:pt x="87" y="126"/>
                    <a:pt x="86" y="118"/>
                    <a:pt x="88" y="116"/>
                  </a:cubicBezTo>
                  <a:cubicBezTo>
                    <a:pt x="88" y="116"/>
                    <a:pt x="89" y="114"/>
                    <a:pt x="88" y="112"/>
                  </a:cubicBezTo>
                  <a:cubicBezTo>
                    <a:pt x="88" y="112"/>
                    <a:pt x="79" y="105"/>
                    <a:pt x="81" y="99"/>
                  </a:cubicBezTo>
                  <a:cubicBezTo>
                    <a:pt x="81" y="99"/>
                    <a:pt x="82" y="93"/>
                    <a:pt x="83" y="91"/>
                  </a:cubicBezTo>
                  <a:cubicBezTo>
                    <a:pt x="83" y="91"/>
                    <a:pt x="82" y="89"/>
                    <a:pt x="81" y="88"/>
                  </a:cubicBezTo>
                  <a:cubicBezTo>
                    <a:pt x="72" y="85"/>
                    <a:pt x="73" y="69"/>
                    <a:pt x="83" y="68"/>
                  </a:cubicBezTo>
                  <a:cubicBezTo>
                    <a:pt x="85" y="68"/>
                    <a:pt x="88" y="69"/>
                    <a:pt x="91" y="71"/>
                  </a:cubicBezTo>
                  <a:cubicBezTo>
                    <a:pt x="91" y="71"/>
                    <a:pt x="95" y="75"/>
                    <a:pt x="91" y="80"/>
                  </a:cubicBezTo>
                  <a:cubicBezTo>
                    <a:pt x="91" y="80"/>
                    <a:pt x="86" y="81"/>
                    <a:pt x="86" y="78"/>
                  </a:cubicBezTo>
                  <a:cubicBezTo>
                    <a:pt x="86" y="78"/>
                    <a:pt x="88" y="73"/>
                    <a:pt x="84" y="75"/>
                  </a:cubicBezTo>
                  <a:cubicBezTo>
                    <a:pt x="80" y="78"/>
                    <a:pt x="84" y="83"/>
                    <a:pt x="87" y="84"/>
                  </a:cubicBezTo>
                  <a:cubicBezTo>
                    <a:pt x="89" y="84"/>
                    <a:pt x="91" y="84"/>
                    <a:pt x="95" y="82"/>
                  </a:cubicBezTo>
                  <a:cubicBezTo>
                    <a:pt x="95" y="82"/>
                    <a:pt x="99" y="78"/>
                    <a:pt x="95" y="71"/>
                  </a:cubicBezTo>
                  <a:cubicBezTo>
                    <a:pt x="95" y="71"/>
                    <a:pt x="92" y="64"/>
                    <a:pt x="84" y="65"/>
                  </a:cubicBezTo>
                  <a:cubicBezTo>
                    <a:pt x="84" y="65"/>
                    <a:pt x="89" y="58"/>
                    <a:pt x="83" y="51"/>
                  </a:cubicBezTo>
                  <a:cubicBezTo>
                    <a:pt x="83" y="51"/>
                    <a:pt x="74" y="45"/>
                    <a:pt x="69" y="55"/>
                  </a:cubicBezTo>
                  <a:cubicBezTo>
                    <a:pt x="69" y="55"/>
                    <a:pt x="69" y="60"/>
                    <a:pt x="72" y="60"/>
                  </a:cubicBezTo>
                  <a:cubicBezTo>
                    <a:pt x="72" y="60"/>
                    <a:pt x="74" y="61"/>
                    <a:pt x="73" y="58"/>
                  </a:cubicBezTo>
                  <a:cubicBezTo>
                    <a:pt x="73" y="58"/>
                    <a:pt x="72" y="52"/>
                    <a:pt x="77" y="53"/>
                  </a:cubicBezTo>
                  <a:cubicBezTo>
                    <a:pt x="83" y="51"/>
                    <a:pt x="85" y="61"/>
                    <a:pt x="80" y="64"/>
                  </a:cubicBezTo>
                  <a:cubicBezTo>
                    <a:pt x="77" y="67"/>
                    <a:pt x="72" y="68"/>
                    <a:pt x="68" y="65"/>
                  </a:cubicBezTo>
                  <a:cubicBezTo>
                    <a:pt x="64" y="63"/>
                    <a:pt x="59" y="59"/>
                    <a:pt x="60" y="47"/>
                  </a:cubicBezTo>
                  <a:cubicBezTo>
                    <a:pt x="60" y="47"/>
                    <a:pt x="45" y="42"/>
                    <a:pt x="46" y="29"/>
                  </a:cubicBezTo>
                  <a:cubicBezTo>
                    <a:pt x="46" y="29"/>
                    <a:pt x="34" y="28"/>
                    <a:pt x="31" y="18"/>
                  </a:cubicBezTo>
                  <a:cubicBezTo>
                    <a:pt x="31" y="18"/>
                    <a:pt x="25" y="19"/>
                    <a:pt x="21" y="14"/>
                  </a:cubicBezTo>
                  <a:cubicBezTo>
                    <a:pt x="21" y="14"/>
                    <a:pt x="13" y="4"/>
                    <a:pt x="0" y="6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9" name="MH_Other_2"/>
            <p:cNvSpPr/>
            <p:nvPr/>
          </p:nvSpPr>
          <p:spPr bwMode="auto">
            <a:xfrm>
              <a:off x="3803015" y="2543175"/>
              <a:ext cx="1768475" cy="1229995"/>
            </a:xfrm>
            <a:custGeom>
              <a:avLst/>
              <a:gdLst>
                <a:gd name="T0" fmla="*/ 2147483646 w 200"/>
                <a:gd name="T1" fmla="*/ 2147483646 h 142"/>
                <a:gd name="T2" fmla="*/ 2147483646 w 200"/>
                <a:gd name="T3" fmla="*/ 2147483646 h 142"/>
                <a:gd name="T4" fmla="*/ 2147483646 w 200"/>
                <a:gd name="T5" fmla="*/ 2147483646 h 142"/>
                <a:gd name="T6" fmla="*/ 2147483646 w 200"/>
                <a:gd name="T7" fmla="*/ 2147483646 h 142"/>
                <a:gd name="T8" fmla="*/ 2147483646 w 200"/>
                <a:gd name="T9" fmla="*/ 2147483646 h 142"/>
                <a:gd name="T10" fmla="*/ 2147483646 w 200"/>
                <a:gd name="T11" fmla="*/ 2147483646 h 142"/>
                <a:gd name="T12" fmla="*/ 2147483646 w 200"/>
                <a:gd name="T13" fmla="*/ 2147483646 h 142"/>
                <a:gd name="T14" fmla="*/ 2147483646 w 200"/>
                <a:gd name="T15" fmla="*/ 2147483646 h 142"/>
                <a:gd name="T16" fmla="*/ 2147483646 w 200"/>
                <a:gd name="T17" fmla="*/ 2147483646 h 142"/>
                <a:gd name="T18" fmla="*/ 2147483646 w 200"/>
                <a:gd name="T19" fmla="*/ 2147483646 h 142"/>
                <a:gd name="T20" fmla="*/ 2147483646 w 200"/>
                <a:gd name="T21" fmla="*/ 2147483646 h 142"/>
                <a:gd name="T22" fmla="*/ 2147483646 w 200"/>
                <a:gd name="T23" fmla="*/ 2147483646 h 142"/>
                <a:gd name="T24" fmla="*/ 2147483646 w 200"/>
                <a:gd name="T25" fmla="*/ 2147483646 h 142"/>
                <a:gd name="T26" fmla="*/ 2147483646 w 200"/>
                <a:gd name="T27" fmla="*/ 2147483646 h 142"/>
                <a:gd name="T28" fmla="*/ 2147483646 w 200"/>
                <a:gd name="T29" fmla="*/ 2147483646 h 142"/>
                <a:gd name="T30" fmla="*/ 2147483646 w 200"/>
                <a:gd name="T31" fmla="*/ 2147483646 h 142"/>
                <a:gd name="T32" fmla="*/ 2147483646 w 200"/>
                <a:gd name="T33" fmla="*/ 2147483646 h 142"/>
                <a:gd name="T34" fmla="*/ 2147483646 w 200"/>
                <a:gd name="T35" fmla="*/ 2147483646 h 142"/>
                <a:gd name="T36" fmla="*/ 2147483646 w 200"/>
                <a:gd name="T37" fmla="*/ 2147483646 h 142"/>
                <a:gd name="T38" fmla="*/ 2147483646 w 200"/>
                <a:gd name="T39" fmla="*/ 2147483646 h 142"/>
                <a:gd name="T40" fmla="*/ 2147483646 w 200"/>
                <a:gd name="T41" fmla="*/ 2147483646 h 142"/>
                <a:gd name="T42" fmla="*/ 2147483646 w 200"/>
                <a:gd name="T43" fmla="*/ 2147483646 h 142"/>
                <a:gd name="T44" fmla="*/ 2147483646 w 200"/>
                <a:gd name="T45" fmla="*/ 2147483646 h 142"/>
                <a:gd name="T46" fmla="*/ 2147483646 w 200"/>
                <a:gd name="T47" fmla="*/ 2147483646 h 142"/>
                <a:gd name="T48" fmla="*/ 2147483646 w 200"/>
                <a:gd name="T49" fmla="*/ 2147483646 h 142"/>
                <a:gd name="T50" fmla="*/ 2147483646 w 200"/>
                <a:gd name="T51" fmla="*/ 2147483646 h 142"/>
                <a:gd name="T52" fmla="*/ 2147483646 w 200"/>
                <a:gd name="T53" fmla="*/ 2147483646 h 142"/>
                <a:gd name="T54" fmla="*/ 2147483646 w 200"/>
                <a:gd name="T55" fmla="*/ 2147483646 h 142"/>
                <a:gd name="T56" fmla="*/ 2147483646 w 200"/>
                <a:gd name="T57" fmla="*/ 2147483646 h 142"/>
                <a:gd name="T58" fmla="*/ 2147483646 w 200"/>
                <a:gd name="T59" fmla="*/ 2147483646 h 142"/>
                <a:gd name="T60" fmla="*/ 2147483646 w 200"/>
                <a:gd name="T61" fmla="*/ 2147483646 h 142"/>
                <a:gd name="T62" fmla="*/ 2147483646 w 200"/>
                <a:gd name="T63" fmla="*/ 2147483646 h 142"/>
                <a:gd name="T64" fmla="*/ 2147483646 w 200"/>
                <a:gd name="T65" fmla="*/ 2147483646 h 142"/>
                <a:gd name="T66" fmla="*/ 2147483646 w 200"/>
                <a:gd name="T67" fmla="*/ 2147483646 h 142"/>
                <a:gd name="T68" fmla="*/ 2147483646 w 200"/>
                <a:gd name="T69" fmla="*/ 2147483646 h 142"/>
                <a:gd name="T70" fmla="*/ 2147483646 w 200"/>
                <a:gd name="T71" fmla="*/ 2147483646 h 142"/>
                <a:gd name="T72" fmla="*/ 2147483646 w 200"/>
                <a:gd name="T73" fmla="*/ 2147483646 h 142"/>
                <a:gd name="T74" fmla="*/ 2147483646 w 200"/>
                <a:gd name="T75" fmla="*/ 2147483646 h 142"/>
                <a:gd name="T76" fmla="*/ 2147483646 w 200"/>
                <a:gd name="T77" fmla="*/ 2147483646 h 142"/>
                <a:gd name="T78" fmla="*/ 2147483646 w 200"/>
                <a:gd name="T79" fmla="*/ 2147483646 h 14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00" h="142">
                  <a:moveTo>
                    <a:pt x="40" y="24"/>
                  </a:moveTo>
                  <a:cubicBezTo>
                    <a:pt x="40" y="24"/>
                    <a:pt x="36" y="19"/>
                    <a:pt x="31" y="24"/>
                  </a:cubicBezTo>
                  <a:cubicBezTo>
                    <a:pt x="30" y="24"/>
                    <a:pt x="28" y="27"/>
                    <a:pt x="29" y="28"/>
                  </a:cubicBezTo>
                  <a:cubicBezTo>
                    <a:pt x="29" y="28"/>
                    <a:pt x="30" y="30"/>
                    <a:pt x="32" y="28"/>
                  </a:cubicBezTo>
                  <a:cubicBezTo>
                    <a:pt x="32" y="28"/>
                    <a:pt x="34" y="26"/>
                    <a:pt x="36" y="26"/>
                  </a:cubicBezTo>
                  <a:cubicBezTo>
                    <a:pt x="40" y="27"/>
                    <a:pt x="39" y="34"/>
                    <a:pt x="37" y="37"/>
                  </a:cubicBezTo>
                  <a:cubicBezTo>
                    <a:pt x="25" y="46"/>
                    <a:pt x="9" y="29"/>
                    <a:pt x="18" y="16"/>
                  </a:cubicBezTo>
                  <a:cubicBezTo>
                    <a:pt x="18" y="16"/>
                    <a:pt x="23" y="7"/>
                    <a:pt x="37" y="8"/>
                  </a:cubicBezTo>
                  <a:cubicBezTo>
                    <a:pt x="37" y="8"/>
                    <a:pt x="42" y="0"/>
                    <a:pt x="52" y="1"/>
                  </a:cubicBezTo>
                  <a:cubicBezTo>
                    <a:pt x="59" y="2"/>
                    <a:pt x="63" y="5"/>
                    <a:pt x="66" y="11"/>
                  </a:cubicBezTo>
                  <a:cubicBezTo>
                    <a:pt x="66" y="11"/>
                    <a:pt x="68" y="14"/>
                    <a:pt x="71" y="13"/>
                  </a:cubicBezTo>
                  <a:cubicBezTo>
                    <a:pt x="71" y="13"/>
                    <a:pt x="80" y="10"/>
                    <a:pt x="86" y="22"/>
                  </a:cubicBezTo>
                  <a:cubicBezTo>
                    <a:pt x="86" y="22"/>
                    <a:pt x="90" y="31"/>
                    <a:pt x="84" y="40"/>
                  </a:cubicBezTo>
                  <a:cubicBezTo>
                    <a:pt x="84" y="40"/>
                    <a:pt x="91" y="46"/>
                    <a:pt x="86" y="59"/>
                  </a:cubicBezTo>
                  <a:cubicBezTo>
                    <a:pt x="86" y="59"/>
                    <a:pt x="82" y="67"/>
                    <a:pt x="72" y="69"/>
                  </a:cubicBezTo>
                  <a:cubicBezTo>
                    <a:pt x="72" y="69"/>
                    <a:pt x="62" y="81"/>
                    <a:pt x="50" y="73"/>
                  </a:cubicBezTo>
                  <a:cubicBezTo>
                    <a:pt x="50" y="73"/>
                    <a:pt x="39" y="64"/>
                    <a:pt x="49" y="54"/>
                  </a:cubicBezTo>
                  <a:cubicBezTo>
                    <a:pt x="49" y="54"/>
                    <a:pt x="56" y="49"/>
                    <a:pt x="58" y="55"/>
                  </a:cubicBezTo>
                  <a:cubicBezTo>
                    <a:pt x="58" y="55"/>
                    <a:pt x="60" y="58"/>
                    <a:pt x="56" y="59"/>
                  </a:cubicBezTo>
                  <a:cubicBezTo>
                    <a:pt x="56" y="59"/>
                    <a:pt x="52" y="61"/>
                    <a:pt x="57" y="63"/>
                  </a:cubicBezTo>
                  <a:cubicBezTo>
                    <a:pt x="57" y="63"/>
                    <a:pt x="62" y="63"/>
                    <a:pt x="63" y="56"/>
                  </a:cubicBezTo>
                  <a:cubicBezTo>
                    <a:pt x="63" y="56"/>
                    <a:pt x="61" y="45"/>
                    <a:pt x="49" y="49"/>
                  </a:cubicBezTo>
                  <a:cubicBezTo>
                    <a:pt x="49" y="49"/>
                    <a:pt x="37" y="53"/>
                    <a:pt x="43" y="71"/>
                  </a:cubicBezTo>
                  <a:cubicBezTo>
                    <a:pt x="43" y="71"/>
                    <a:pt x="43" y="73"/>
                    <a:pt x="44" y="73"/>
                  </a:cubicBezTo>
                  <a:cubicBezTo>
                    <a:pt x="44" y="73"/>
                    <a:pt x="50" y="79"/>
                    <a:pt x="51" y="86"/>
                  </a:cubicBezTo>
                  <a:cubicBezTo>
                    <a:pt x="51" y="86"/>
                    <a:pt x="53" y="90"/>
                    <a:pt x="56" y="88"/>
                  </a:cubicBezTo>
                  <a:cubicBezTo>
                    <a:pt x="56" y="88"/>
                    <a:pt x="63" y="84"/>
                    <a:pt x="68" y="93"/>
                  </a:cubicBezTo>
                  <a:cubicBezTo>
                    <a:pt x="68" y="93"/>
                    <a:pt x="70" y="95"/>
                    <a:pt x="71" y="94"/>
                  </a:cubicBezTo>
                  <a:cubicBezTo>
                    <a:pt x="71" y="94"/>
                    <a:pt x="75" y="86"/>
                    <a:pt x="87" y="90"/>
                  </a:cubicBezTo>
                  <a:cubicBezTo>
                    <a:pt x="87" y="90"/>
                    <a:pt x="95" y="95"/>
                    <a:pt x="92" y="105"/>
                  </a:cubicBezTo>
                  <a:cubicBezTo>
                    <a:pt x="92" y="105"/>
                    <a:pt x="89" y="110"/>
                    <a:pt x="82" y="107"/>
                  </a:cubicBezTo>
                  <a:cubicBezTo>
                    <a:pt x="82" y="107"/>
                    <a:pt x="77" y="104"/>
                    <a:pt x="82" y="101"/>
                  </a:cubicBezTo>
                  <a:cubicBezTo>
                    <a:pt x="82" y="101"/>
                    <a:pt x="84" y="101"/>
                    <a:pt x="84" y="99"/>
                  </a:cubicBezTo>
                  <a:cubicBezTo>
                    <a:pt x="84" y="99"/>
                    <a:pt x="83" y="97"/>
                    <a:pt x="80" y="97"/>
                  </a:cubicBezTo>
                  <a:cubicBezTo>
                    <a:pt x="78" y="98"/>
                    <a:pt x="77" y="99"/>
                    <a:pt x="77" y="100"/>
                  </a:cubicBezTo>
                  <a:cubicBezTo>
                    <a:pt x="74" y="107"/>
                    <a:pt x="82" y="112"/>
                    <a:pt x="88" y="111"/>
                  </a:cubicBezTo>
                  <a:cubicBezTo>
                    <a:pt x="90" y="110"/>
                    <a:pt x="93" y="109"/>
                    <a:pt x="95" y="107"/>
                  </a:cubicBezTo>
                  <a:cubicBezTo>
                    <a:pt x="95" y="107"/>
                    <a:pt x="99" y="114"/>
                    <a:pt x="106" y="115"/>
                  </a:cubicBezTo>
                  <a:cubicBezTo>
                    <a:pt x="106" y="115"/>
                    <a:pt x="116" y="116"/>
                    <a:pt x="117" y="106"/>
                  </a:cubicBezTo>
                  <a:cubicBezTo>
                    <a:pt x="117" y="106"/>
                    <a:pt x="115" y="96"/>
                    <a:pt x="106" y="99"/>
                  </a:cubicBezTo>
                  <a:cubicBezTo>
                    <a:pt x="106" y="99"/>
                    <a:pt x="102" y="102"/>
                    <a:pt x="105" y="104"/>
                  </a:cubicBezTo>
                  <a:cubicBezTo>
                    <a:pt x="105" y="104"/>
                    <a:pt x="106" y="105"/>
                    <a:pt x="108" y="103"/>
                  </a:cubicBezTo>
                  <a:cubicBezTo>
                    <a:pt x="108" y="103"/>
                    <a:pt x="109" y="102"/>
                    <a:pt x="111" y="103"/>
                  </a:cubicBezTo>
                  <a:cubicBezTo>
                    <a:pt x="115" y="104"/>
                    <a:pt x="113" y="110"/>
                    <a:pt x="108" y="111"/>
                  </a:cubicBezTo>
                  <a:cubicBezTo>
                    <a:pt x="108" y="111"/>
                    <a:pt x="96" y="114"/>
                    <a:pt x="97" y="100"/>
                  </a:cubicBezTo>
                  <a:cubicBezTo>
                    <a:pt x="97" y="100"/>
                    <a:pt x="97" y="89"/>
                    <a:pt x="109" y="90"/>
                  </a:cubicBezTo>
                  <a:cubicBezTo>
                    <a:pt x="109" y="90"/>
                    <a:pt x="113" y="90"/>
                    <a:pt x="117" y="93"/>
                  </a:cubicBezTo>
                  <a:cubicBezTo>
                    <a:pt x="117" y="93"/>
                    <a:pt x="124" y="86"/>
                    <a:pt x="131" y="86"/>
                  </a:cubicBezTo>
                  <a:cubicBezTo>
                    <a:pt x="131" y="86"/>
                    <a:pt x="138" y="85"/>
                    <a:pt x="142" y="88"/>
                  </a:cubicBezTo>
                  <a:cubicBezTo>
                    <a:pt x="142" y="88"/>
                    <a:pt x="150" y="81"/>
                    <a:pt x="166" y="81"/>
                  </a:cubicBezTo>
                  <a:cubicBezTo>
                    <a:pt x="181" y="75"/>
                    <a:pt x="189" y="66"/>
                    <a:pt x="200" y="54"/>
                  </a:cubicBezTo>
                  <a:cubicBezTo>
                    <a:pt x="200" y="54"/>
                    <a:pt x="200" y="68"/>
                    <a:pt x="189" y="78"/>
                  </a:cubicBezTo>
                  <a:cubicBezTo>
                    <a:pt x="189" y="78"/>
                    <a:pt x="183" y="96"/>
                    <a:pt x="169" y="100"/>
                  </a:cubicBezTo>
                  <a:cubicBezTo>
                    <a:pt x="169" y="100"/>
                    <a:pt x="154" y="120"/>
                    <a:pt x="134" y="116"/>
                  </a:cubicBezTo>
                  <a:cubicBezTo>
                    <a:pt x="134" y="116"/>
                    <a:pt x="124" y="137"/>
                    <a:pt x="101" y="129"/>
                  </a:cubicBezTo>
                  <a:cubicBezTo>
                    <a:pt x="101" y="129"/>
                    <a:pt x="84" y="142"/>
                    <a:pt x="67" y="126"/>
                  </a:cubicBezTo>
                  <a:cubicBezTo>
                    <a:pt x="67" y="126"/>
                    <a:pt x="46" y="133"/>
                    <a:pt x="37" y="115"/>
                  </a:cubicBezTo>
                  <a:cubicBezTo>
                    <a:pt x="37" y="115"/>
                    <a:pt x="28" y="114"/>
                    <a:pt x="21" y="111"/>
                  </a:cubicBezTo>
                  <a:cubicBezTo>
                    <a:pt x="11" y="107"/>
                    <a:pt x="7" y="95"/>
                    <a:pt x="18" y="87"/>
                  </a:cubicBezTo>
                  <a:cubicBezTo>
                    <a:pt x="18" y="87"/>
                    <a:pt x="28" y="82"/>
                    <a:pt x="33" y="92"/>
                  </a:cubicBezTo>
                  <a:cubicBezTo>
                    <a:pt x="33" y="92"/>
                    <a:pt x="36" y="98"/>
                    <a:pt x="31" y="100"/>
                  </a:cubicBezTo>
                  <a:cubicBezTo>
                    <a:pt x="31" y="100"/>
                    <a:pt x="26" y="101"/>
                    <a:pt x="26" y="98"/>
                  </a:cubicBezTo>
                  <a:cubicBezTo>
                    <a:pt x="26" y="98"/>
                    <a:pt x="24" y="95"/>
                    <a:pt x="23" y="98"/>
                  </a:cubicBezTo>
                  <a:cubicBezTo>
                    <a:pt x="23" y="98"/>
                    <a:pt x="24" y="104"/>
                    <a:pt x="32" y="104"/>
                  </a:cubicBezTo>
                  <a:cubicBezTo>
                    <a:pt x="32" y="104"/>
                    <a:pt x="41" y="100"/>
                    <a:pt x="37" y="90"/>
                  </a:cubicBezTo>
                  <a:cubicBezTo>
                    <a:pt x="37" y="90"/>
                    <a:pt x="33" y="83"/>
                    <a:pt x="26" y="83"/>
                  </a:cubicBezTo>
                  <a:cubicBezTo>
                    <a:pt x="26" y="83"/>
                    <a:pt x="33" y="73"/>
                    <a:pt x="22" y="67"/>
                  </a:cubicBezTo>
                  <a:cubicBezTo>
                    <a:pt x="22" y="67"/>
                    <a:pt x="11" y="64"/>
                    <a:pt x="10" y="73"/>
                  </a:cubicBezTo>
                  <a:cubicBezTo>
                    <a:pt x="10" y="73"/>
                    <a:pt x="10" y="81"/>
                    <a:pt x="16" y="79"/>
                  </a:cubicBezTo>
                  <a:cubicBezTo>
                    <a:pt x="16" y="79"/>
                    <a:pt x="17" y="76"/>
                    <a:pt x="15" y="75"/>
                  </a:cubicBezTo>
                  <a:cubicBezTo>
                    <a:pt x="15" y="75"/>
                    <a:pt x="12" y="73"/>
                    <a:pt x="15" y="70"/>
                  </a:cubicBezTo>
                  <a:cubicBezTo>
                    <a:pt x="15" y="70"/>
                    <a:pt x="18" y="68"/>
                    <a:pt x="23" y="72"/>
                  </a:cubicBezTo>
                  <a:cubicBezTo>
                    <a:pt x="23" y="72"/>
                    <a:pt x="28" y="77"/>
                    <a:pt x="23" y="82"/>
                  </a:cubicBezTo>
                  <a:cubicBezTo>
                    <a:pt x="23" y="82"/>
                    <a:pt x="16" y="86"/>
                    <a:pt x="10" y="85"/>
                  </a:cubicBezTo>
                  <a:cubicBezTo>
                    <a:pt x="10" y="85"/>
                    <a:pt x="1" y="85"/>
                    <a:pt x="1" y="72"/>
                  </a:cubicBezTo>
                  <a:cubicBezTo>
                    <a:pt x="1" y="72"/>
                    <a:pt x="0" y="64"/>
                    <a:pt x="7" y="56"/>
                  </a:cubicBezTo>
                  <a:cubicBezTo>
                    <a:pt x="7" y="56"/>
                    <a:pt x="0" y="42"/>
                    <a:pt x="14" y="35"/>
                  </a:cubicBezTo>
                  <a:cubicBezTo>
                    <a:pt x="14" y="35"/>
                    <a:pt x="20" y="44"/>
                    <a:pt x="31" y="43"/>
                  </a:cubicBezTo>
                  <a:cubicBezTo>
                    <a:pt x="31" y="43"/>
                    <a:pt x="41" y="43"/>
                    <a:pt x="43" y="32"/>
                  </a:cubicBezTo>
                  <a:cubicBezTo>
                    <a:pt x="43" y="32"/>
                    <a:pt x="42" y="26"/>
                    <a:pt x="40" y="24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" name="MH_Other_3"/>
            <p:cNvSpPr/>
            <p:nvPr/>
          </p:nvSpPr>
          <p:spPr bwMode="auto">
            <a:xfrm>
              <a:off x="3510915" y="1678940"/>
              <a:ext cx="1476375" cy="1565910"/>
            </a:xfrm>
            <a:custGeom>
              <a:avLst/>
              <a:gdLst>
                <a:gd name="T0" fmla="*/ 2147483646 w 167"/>
                <a:gd name="T1" fmla="*/ 2147483646 h 181"/>
                <a:gd name="T2" fmla="*/ 2147483646 w 167"/>
                <a:gd name="T3" fmla="*/ 2147483646 h 181"/>
                <a:gd name="T4" fmla="*/ 2147483646 w 167"/>
                <a:gd name="T5" fmla="*/ 2147483646 h 181"/>
                <a:gd name="T6" fmla="*/ 2147483646 w 167"/>
                <a:gd name="T7" fmla="*/ 2147483646 h 181"/>
                <a:gd name="T8" fmla="*/ 2147483646 w 167"/>
                <a:gd name="T9" fmla="*/ 2147483646 h 181"/>
                <a:gd name="T10" fmla="*/ 2147483646 w 167"/>
                <a:gd name="T11" fmla="*/ 2147483646 h 181"/>
                <a:gd name="T12" fmla="*/ 2147483646 w 167"/>
                <a:gd name="T13" fmla="*/ 2147483646 h 181"/>
                <a:gd name="T14" fmla="*/ 2147483646 w 167"/>
                <a:gd name="T15" fmla="*/ 2147483646 h 181"/>
                <a:gd name="T16" fmla="*/ 2147483646 w 167"/>
                <a:gd name="T17" fmla="*/ 2147483646 h 181"/>
                <a:gd name="T18" fmla="*/ 2147483646 w 167"/>
                <a:gd name="T19" fmla="*/ 2147483646 h 181"/>
                <a:gd name="T20" fmla="*/ 2147483646 w 167"/>
                <a:gd name="T21" fmla="*/ 2147483646 h 181"/>
                <a:gd name="T22" fmla="*/ 2147483646 w 167"/>
                <a:gd name="T23" fmla="*/ 2147483646 h 181"/>
                <a:gd name="T24" fmla="*/ 2147483646 w 167"/>
                <a:gd name="T25" fmla="*/ 2147483646 h 181"/>
                <a:gd name="T26" fmla="*/ 2147483646 w 167"/>
                <a:gd name="T27" fmla="*/ 2147483646 h 181"/>
                <a:gd name="T28" fmla="*/ 2147483646 w 167"/>
                <a:gd name="T29" fmla="*/ 2147483646 h 181"/>
                <a:gd name="T30" fmla="*/ 2147483646 w 167"/>
                <a:gd name="T31" fmla="*/ 2147483646 h 181"/>
                <a:gd name="T32" fmla="*/ 2147483646 w 167"/>
                <a:gd name="T33" fmla="*/ 2147483646 h 181"/>
                <a:gd name="T34" fmla="*/ 2147483646 w 167"/>
                <a:gd name="T35" fmla="*/ 2147483646 h 181"/>
                <a:gd name="T36" fmla="*/ 2147483646 w 167"/>
                <a:gd name="T37" fmla="*/ 2147483646 h 181"/>
                <a:gd name="T38" fmla="*/ 2147483646 w 167"/>
                <a:gd name="T39" fmla="*/ 2147483646 h 181"/>
                <a:gd name="T40" fmla="*/ 2147483646 w 167"/>
                <a:gd name="T41" fmla="*/ 2147483646 h 181"/>
                <a:gd name="T42" fmla="*/ 2147483646 w 167"/>
                <a:gd name="T43" fmla="*/ 2147483646 h 181"/>
                <a:gd name="T44" fmla="*/ 2147483646 w 167"/>
                <a:gd name="T45" fmla="*/ 2147483646 h 181"/>
                <a:gd name="T46" fmla="*/ 2147483646 w 167"/>
                <a:gd name="T47" fmla="*/ 2147483646 h 181"/>
                <a:gd name="T48" fmla="*/ 2147483646 w 167"/>
                <a:gd name="T49" fmla="*/ 2147483646 h 181"/>
                <a:gd name="T50" fmla="*/ 2147483646 w 167"/>
                <a:gd name="T51" fmla="*/ 2147483646 h 181"/>
                <a:gd name="T52" fmla="*/ 2147483646 w 167"/>
                <a:gd name="T53" fmla="*/ 2147483646 h 181"/>
                <a:gd name="T54" fmla="*/ 2147483646 w 167"/>
                <a:gd name="T55" fmla="*/ 2147483646 h 181"/>
                <a:gd name="T56" fmla="*/ 2147483646 w 167"/>
                <a:gd name="T57" fmla="*/ 2147483646 h 181"/>
                <a:gd name="T58" fmla="*/ 2147483646 w 167"/>
                <a:gd name="T59" fmla="*/ 2147483646 h 181"/>
                <a:gd name="T60" fmla="*/ 2147483646 w 167"/>
                <a:gd name="T61" fmla="*/ 2147483646 h 181"/>
                <a:gd name="T62" fmla="*/ 2147483646 w 167"/>
                <a:gd name="T63" fmla="*/ 2147483646 h 181"/>
                <a:gd name="T64" fmla="*/ 2147483646 w 167"/>
                <a:gd name="T65" fmla="*/ 2147483646 h 181"/>
                <a:gd name="T66" fmla="*/ 2147483646 w 167"/>
                <a:gd name="T67" fmla="*/ 2147483646 h 181"/>
                <a:gd name="T68" fmla="*/ 2147483646 w 167"/>
                <a:gd name="T69" fmla="*/ 2147483646 h 181"/>
                <a:gd name="T70" fmla="*/ 2147483646 w 167"/>
                <a:gd name="T71" fmla="*/ 2147483646 h 181"/>
                <a:gd name="T72" fmla="*/ 2147483646 w 167"/>
                <a:gd name="T73" fmla="*/ 2147483646 h 181"/>
                <a:gd name="T74" fmla="*/ 2147483646 w 167"/>
                <a:gd name="T75" fmla="*/ 2147483646 h 181"/>
                <a:gd name="T76" fmla="*/ 2147483646 w 167"/>
                <a:gd name="T77" fmla="*/ 2147483646 h 181"/>
                <a:gd name="T78" fmla="*/ 2147483646 w 167"/>
                <a:gd name="T79" fmla="*/ 2147483646 h 181"/>
                <a:gd name="T80" fmla="*/ 2147483646 w 167"/>
                <a:gd name="T81" fmla="*/ 2147483646 h 181"/>
                <a:gd name="T82" fmla="*/ 2147483646 w 167"/>
                <a:gd name="T83" fmla="*/ 2147483646 h 181"/>
                <a:gd name="T84" fmla="*/ 2147483646 w 167"/>
                <a:gd name="T85" fmla="*/ 2147483646 h 181"/>
                <a:gd name="T86" fmla="*/ 2147483646 w 167"/>
                <a:gd name="T87" fmla="*/ 2147483646 h 181"/>
                <a:gd name="T88" fmla="*/ 2147483646 w 167"/>
                <a:gd name="T89" fmla="*/ 2147483646 h 181"/>
                <a:gd name="T90" fmla="*/ 2147483646 w 167"/>
                <a:gd name="T91" fmla="*/ 2147483646 h 181"/>
                <a:gd name="T92" fmla="*/ 2147483646 w 167"/>
                <a:gd name="T93" fmla="*/ 2147483646 h 181"/>
                <a:gd name="T94" fmla="*/ 2147483646 w 167"/>
                <a:gd name="T95" fmla="*/ 2147483646 h 181"/>
                <a:gd name="T96" fmla="*/ 2147483646 w 167"/>
                <a:gd name="T97" fmla="*/ 2147483646 h 181"/>
                <a:gd name="T98" fmla="*/ 2147483646 w 167"/>
                <a:gd name="T99" fmla="*/ 2147483646 h 181"/>
                <a:gd name="T100" fmla="*/ 2147483646 w 167"/>
                <a:gd name="T101" fmla="*/ 2147483646 h 181"/>
                <a:gd name="T102" fmla="*/ 2147483646 w 167"/>
                <a:gd name="T103" fmla="*/ 2147483646 h 181"/>
                <a:gd name="T104" fmla="*/ 2147483646 w 167"/>
                <a:gd name="T105" fmla="*/ 2147483646 h 181"/>
                <a:gd name="T106" fmla="*/ 2147483646 w 167"/>
                <a:gd name="T107" fmla="*/ 2147483646 h 181"/>
                <a:gd name="T108" fmla="*/ 2147483646 w 167"/>
                <a:gd name="T109" fmla="*/ 2147483646 h 181"/>
                <a:gd name="T110" fmla="*/ 2147483646 w 167"/>
                <a:gd name="T111" fmla="*/ 2147483646 h 181"/>
                <a:gd name="T112" fmla="*/ 2147483646 w 167"/>
                <a:gd name="T113" fmla="*/ 2147483646 h 181"/>
                <a:gd name="T114" fmla="*/ 2147483646 w 167"/>
                <a:gd name="T115" fmla="*/ 2147483646 h 181"/>
                <a:gd name="T116" fmla="*/ 2147483646 w 167"/>
                <a:gd name="T117" fmla="*/ 2147483646 h 181"/>
                <a:gd name="T118" fmla="*/ 2147483646 w 167"/>
                <a:gd name="T119" fmla="*/ 2147483646 h 181"/>
                <a:gd name="T120" fmla="*/ 2147483646 w 167"/>
                <a:gd name="T121" fmla="*/ 2147483646 h 1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67" h="181">
                  <a:moveTo>
                    <a:pt x="147" y="42"/>
                  </a:moveTo>
                  <a:cubicBezTo>
                    <a:pt x="147" y="42"/>
                    <a:pt x="151" y="26"/>
                    <a:pt x="132" y="22"/>
                  </a:cubicBezTo>
                  <a:cubicBezTo>
                    <a:pt x="132" y="22"/>
                    <a:pt x="124" y="0"/>
                    <a:pt x="99" y="10"/>
                  </a:cubicBezTo>
                  <a:cubicBezTo>
                    <a:pt x="99" y="10"/>
                    <a:pt x="91" y="6"/>
                    <a:pt x="84" y="13"/>
                  </a:cubicBezTo>
                  <a:cubicBezTo>
                    <a:pt x="84" y="13"/>
                    <a:pt x="71" y="11"/>
                    <a:pt x="72" y="25"/>
                  </a:cubicBezTo>
                  <a:cubicBezTo>
                    <a:pt x="72" y="25"/>
                    <a:pt x="74" y="34"/>
                    <a:pt x="83" y="33"/>
                  </a:cubicBezTo>
                  <a:cubicBezTo>
                    <a:pt x="83" y="33"/>
                    <a:pt x="88" y="33"/>
                    <a:pt x="88" y="28"/>
                  </a:cubicBezTo>
                  <a:cubicBezTo>
                    <a:pt x="88" y="28"/>
                    <a:pt x="87" y="25"/>
                    <a:pt x="86" y="27"/>
                  </a:cubicBezTo>
                  <a:cubicBezTo>
                    <a:pt x="86" y="27"/>
                    <a:pt x="83" y="29"/>
                    <a:pt x="82" y="28"/>
                  </a:cubicBezTo>
                  <a:cubicBezTo>
                    <a:pt x="82" y="28"/>
                    <a:pt x="81" y="26"/>
                    <a:pt x="83" y="24"/>
                  </a:cubicBezTo>
                  <a:cubicBezTo>
                    <a:pt x="83" y="24"/>
                    <a:pt x="91" y="18"/>
                    <a:pt x="92" y="30"/>
                  </a:cubicBezTo>
                  <a:cubicBezTo>
                    <a:pt x="92" y="30"/>
                    <a:pt x="91" y="41"/>
                    <a:pt x="74" y="35"/>
                  </a:cubicBezTo>
                  <a:cubicBezTo>
                    <a:pt x="74" y="35"/>
                    <a:pt x="73" y="49"/>
                    <a:pt x="58" y="43"/>
                  </a:cubicBezTo>
                  <a:cubicBezTo>
                    <a:pt x="58" y="43"/>
                    <a:pt x="52" y="38"/>
                    <a:pt x="58" y="33"/>
                  </a:cubicBezTo>
                  <a:cubicBezTo>
                    <a:pt x="58" y="33"/>
                    <a:pt x="62" y="30"/>
                    <a:pt x="62" y="34"/>
                  </a:cubicBezTo>
                  <a:cubicBezTo>
                    <a:pt x="62" y="34"/>
                    <a:pt x="58" y="37"/>
                    <a:pt x="61" y="40"/>
                  </a:cubicBezTo>
                  <a:cubicBezTo>
                    <a:pt x="61" y="40"/>
                    <a:pt x="70" y="43"/>
                    <a:pt x="70" y="34"/>
                  </a:cubicBezTo>
                  <a:cubicBezTo>
                    <a:pt x="70" y="34"/>
                    <a:pt x="71" y="22"/>
                    <a:pt x="57" y="25"/>
                  </a:cubicBezTo>
                  <a:cubicBezTo>
                    <a:pt x="57" y="25"/>
                    <a:pt x="46" y="28"/>
                    <a:pt x="48" y="39"/>
                  </a:cubicBezTo>
                  <a:cubicBezTo>
                    <a:pt x="48" y="39"/>
                    <a:pt x="29" y="42"/>
                    <a:pt x="29" y="65"/>
                  </a:cubicBezTo>
                  <a:cubicBezTo>
                    <a:pt x="29" y="65"/>
                    <a:pt x="9" y="71"/>
                    <a:pt x="16" y="95"/>
                  </a:cubicBezTo>
                  <a:cubicBezTo>
                    <a:pt x="16" y="95"/>
                    <a:pt x="2" y="107"/>
                    <a:pt x="12" y="125"/>
                  </a:cubicBezTo>
                  <a:cubicBezTo>
                    <a:pt x="12" y="125"/>
                    <a:pt x="0" y="141"/>
                    <a:pt x="15" y="153"/>
                  </a:cubicBezTo>
                  <a:cubicBezTo>
                    <a:pt x="15" y="153"/>
                    <a:pt x="11" y="170"/>
                    <a:pt x="29" y="181"/>
                  </a:cubicBezTo>
                  <a:cubicBezTo>
                    <a:pt x="29" y="181"/>
                    <a:pt x="34" y="159"/>
                    <a:pt x="30" y="150"/>
                  </a:cubicBezTo>
                  <a:cubicBezTo>
                    <a:pt x="30" y="150"/>
                    <a:pt x="27" y="143"/>
                    <a:pt x="30" y="141"/>
                  </a:cubicBezTo>
                  <a:cubicBezTo>
                    <a:pt x="30" y="141"/>
                    <a:pt x="41" y="135"/>
                    <a:pt x="37" y="118"/>
                  </a:cubicBezTo>
                  <a:cubicBezTo>
                    <a:pt x="37" y="118"/>
                    <a:pt x="36" y="117"/>
                    <a:pt x="39" y="115"/>
                  </a:cubicBezTo>
                  <a:cubicBezTo>
                    <a:pt x="39" y="115"/>
                    <a:pt x="49" y="113"/>
                    <a:pt x="51" y="100"/>
                  </a:cubicBezTo>
                  <a:cubicBezTo>
                    <a:pt x="52" y="86"/>
                    <a:pt x="36" y="86"/>
                    <a:pt x="37" y="95"/>
                  </a:cubicBezTo>
                  <a:cubicBezTo>
                    <a:pt x="37" y="95"/>
                    <a:pt x="37" y="98"/>
                    <a:pt x="40" y="95"/>
                  </a:cubicBezTo>
                  <a:cubicBezTo>
                    <a:pt x="40" y="95"/>
                    <a:pt x="42" y="92"/>
                    <a:pt x="44" y="96"/>
                  </a:cubicBezTo>
                  <a:cubicBezTo>
                    <a:pt x="46" y="101"/>
                    <a:pt x="33" y="104"/>
                    <a:pt x="33" y="93"/>
                  </a:cubicBezTo>
                  <a:cubicBezTo>
                    <a:pt x="33" y="93"/>
                    <a:pt x="33" y="86"/>
                    <a:pt x="42" y="85"/>
                  </a:cubicBezTo>
                  <a:cubicBezTo>
                    <a:pt x="42" y="85"/>
                    <a:pt x="46" y="86"/>
                    <a:pt x="44" y="82"/>
                  </a:cubicBezTo>
                  <a:cubicBezTo>
                    <a:pt x="36" y="63"/>
                    <a:pt x="67" y="60"/>
                    <a:pt x="61" y="78"/>
                  </a:cubicBezTo>
                  <a:cubicBezTo>
                    <a:pt x="61" y="78"/>
                    <a:pt x="59" y="82"/>
                    <a:pt x="54" y="79"/>
                  </a:cubicBezTo>
                  <a:cubicBezTo>
                    <a:pt x="54" y="79"/>
                    <a:pt x="52" y="76"/>
                    <a:pt x="55" y="75"/>
                  </a:cubicBezTo>
                  <a:cubicBezTo>
                    <a:pt x="55" y="75"/>
                    <a:pt x="58" y="76"/>
                    <a:pt x="58" y="74"/>
                  </a:cubicBezTo>
                  <a:cubicBezTo>
                    <a:pt x="58" y="74"/>
                    <a:pt x="58" y="72"/>
                    <a:pt x="55" y="71"/>
                  </a:cubicBezTo>
                  <a:cubicBezTo>
                    <a:pt x="55" y="71"/>
                    <a:pt x="45" y="69"/>
                    <a:pt x="47" y="81"/>
                  </a:cubicBezTo>
                  <a:cubicBezTo>
                    <a:pt x="50" y="90"/>
                    <a:pt x="65" y="86"/>
                    <a:pt x="69" y="80"/>
                  </a:cubicBezTo>
                  <a:cubicBezTo>
                    <a:pt x="69" y="80"/>
                    <a:pt x="71" y="76"/>
                    <a:pt x="72" y="78"/>
                  </a:cubicBezTo>
                  <a:cubicBezTo>
                    <a:pt x="75" y="81"/>
                    <a:pt x="84" y="79"/>
                    <a:pt x="83" y="75"/>
                  </a:cubicBezTo>
                  <a:cubicBezTo>
                    <a:pt x="81" y="61"/>
                    <a:pt x="94" y="52"/>
                    <a:pt x="107" y="59"/>
                  </a:cubicBezTo>
                  <a:cubicBezTo>
                    <a:pt x="107" y="59"/>
                    <a:pt x="113" y="63"/>
                    <a:pt x="113" y="70"/>
                  </a:cubicBezTo>
                  <a:cubicBezTo>
                    <a:pt x="112" y="75"/>
                    <a:pt x="108" y="80"/>
                    <a:pt x="103" y="76"/>
                  </a:cubicBezTo>
                  <a:cubicBezTo>
                    <a:pt x="103" y="76"/>
                    <a:pt x="102" y="73"/>
                    <a:pt x="104" y="73"/>
                  </a:cubicBezTo>
                  <a:cubicBezTo>
                    <a:pt x="111" y="72"/>
                    <a:pt x="107" y="63"/>
                    <a:pt x="102" y="61"/>
                  </a:cubicBezTo>
                  <a:cubicBezTo>
                    <a:pt x="95" y="58"/>
                    <a:pt x="87" y="63"/>
                    <a:pt x="86" y="71"/>
                  </a:cubicBezTo>
                  <a:cubicBezTo>
                    <a:pt x="86" y="71"/>
                    <a:pt x="85" y="77"/>
                    <a:pt x="92" y="82"/>
                  </a:cubicBezTo>
                  <a:cubicBezTo>
                    <a:pt x="92" y="82"/>
                    <a:pt x="87" y="104"/>
                    <a:pt x="109" y="100"/>
                  </a:cubicBezTo>
                  <a:cubicBezTo>
                    <a:pt x="109" y="100"/>
                    <a:pt x="130" y="120"/>
                    <a:pt x="145" y="96"/>
                  </a:cubicBezTo>
                  <a:cubicBezTo>
                    <a:pt x="145" y="96"/>
                    <a:pt x="166" y="89"/>
                    <a:pt x="157" y="67"/>
                  </a:cubicBezTo>
                  <a:cubicBezTo>
                    <a:pt x="157" y="67"/>
                    <a:pt x="167" y="47"/>
                    <a:pt x="149" y="44"/>
                  </a:cubicBezTo>
                  <a:cubicBezTo>
                    <a:pt x="141" y="44"/>
                    <a:pt x="135" y="49"/>
                    <a:pt x="137" y="57"/>
                  </a:cubicBezTo>
                  <a:cubicBezTo>
                    <a:pt x="138" y="60"/>
                    <a:pt x="140" y="61"/>
                    <a:pt x="144" y="60"/>
                  </a:cubicBezTo>
                  <a:cubicBezTo>
                    <a:pt x="149" y="57"/>
                    <a:pt x="143" y="52"/>
                    <a:pt x="146" y="51"/>
                  </a:cubicBezTo>
                  <a:cubicBezTo>
                    <a:pt x="148" y="51"/>
                    <a:pt x="151" y="52"/>
                    <a:pt x="150" y="59"/>
                  </a:cubicBezTo>
                  <a:cubicBezTo>
                    <a:pt x="147" y="64"/>
                    <a:pt x="141" y="65"/>
                    <a:pt x="136" y="63"/>
                  </a:cubicBezTo>
                  <a:cubicBezTo>
                    <a:pt x="126" y="56"/>
                    <a:pt x="138" y="38"/>
                    <a:pt x="147" y="42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3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986583" y="220101"/>
            <a:ext cx="8395855" cy="5340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Step</a:t>
            </a:r>
            <a:r>
              <a:rPr lang="en-US" altLang="zh-CN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5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介绍</a:t>
            </a:r>
            <a:r>
              <a:rPr lang="zh-CN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家人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，综合运用。</a:t>
            </a:r>
            <a:endParaRPr lang="zh-CN" altLang="en-US" sz="2400" b="1" dirty="0" smtClean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77119" y="754136"/>
            <a:ext cx="4547842" cy="725170"/>
            <a:chOff x="11130" y="348"/>
            <a:chExt cx="7603" cy="1142"/>
          </a:xfrm>
        </p:grpSpPr>
        <p:sp>
          <p:nvSpPr>
            <p:cNvPr id="15" name="对角圆角矩形 14"/>
            <p:cNvSpPr/>
            <p:nvPr/>
          </p:nvSpPr>
          <p:spPr>
            <a:xfrm>
              <a:off x="11226" y="469"/>
              <a:ext cx="7507" cy="1021"/>
            </a:xfrm>
            <a:prstGeom prst="round2DiagRect">
              <a:avLst>
                <a:gd name="adj1" fmla="val 20943"/>
                <a:gd name="adj2" fmla="val 0"/>
              </a:avLst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" name="对角圆角矩形 15"/>
            <p:cNvSpPr/>
            <p:nvPr/>
          </p:nvSpPr>
          <p:spPr>
            <a:xfrm>
              <a:off x="11130" y="348"/>
              <a:ext cx="7507" cy="1021"/>
            </a:xfrm>
            <a:prstGeom prst="round2DiagRect">
              <a:avLst>
                <a:gd name="adj1" fmla="val 20943"/>
                <a:gd name="adj2" fmla="val 0"/>
              </a:avLst>
            </a:prstGeom>
            <a:solidFill>
              <a:schemeClr val="bg1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78"/>
            <p:cNvSpPr txBox="1"/>
            <p:nvPr/>
          </p:nvSpPr>
          <p:spPr>
            <a:xfrm>
              <a:off x="11313" y="531"/>
              <a:ext cx="7197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/>
                <a:t>听录音，将人物与身份连线。</a:t>
              </a:r>
              <a:endParaRPr lang="zh-CN" altLang="en-US" sz="2400" dirty="0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86" y="773604"/>
            <a:ext cx="7424861" cy="38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4810" y="108585"/>
            <a:ext cx="855023" cy="819397"/>
            <a:chOff x="3510915" y="1652270"/>
            <a:chExt cx="2147570" cy="2120900"/>
          </a:xfrm>
        </p:grpSpPr>
        <p:sp>
          <p:nvSpPr>
            <p:cNvPr id="8" name="MH_Other_1"/>
            <p:cNvSpPr/>
            <p:nvPr/>
          </p:nvSpPr>
          <p:spPr bwMode="auto">
            <a:xfrm>
              <a:off x="4464685" y="1652270"/>
              <a:ext cx="1193800" cy="1609090"/>
            </a:xfrm>
            <a:custGeom>
              <a:avLst/>
              <a:gdLst>
                <a:gd name="T0" fmla="*/ 2147483646 w 135"/>
                <a:gd name="T1" fmla="*/ 2147483646 h 186"/>
                <a:gd name="T2" fmla="*/ 2147483646 w 135"/>
                <a:gd name="T3" fmla="*/ 2147483646 h 186"/>
                <a:gd name="T4" fmla="*/ 2147483646 w 135"/>
                <a:gd name="T5" fmla="*/ 2147483646 h 186"/>
                <a:gd name="T6" fmla="*/ 2147483646 w 135"/>
                <a:gd name="T7" fmla="*/ 2147483646 h 186"/>
                <a:gd name="T8" fmla="*/ 2147483646 w 135"/>
                <a:gd name="T9" fmla="*/ 2147483646 h 186"/>
                <a:gd name="T10" fmla="*/ 2147483646 w 135"/>
                <a:gd name="T11" fmla="*/ 2147483646 h 186"/>
                <a:gd name="T12" fmla="*/ 2147483646 w 135"/>
                <a:gd name="T13" fmla="*/ 2147483646 h 186"/>
                <a:gd name="T14" fmla="*/ 2147483646 w 135"/>
                <a:gd name="T15" fmla="*/ 2147483646 h 186"/>
                <a:gd name="T16" fmla="*/ 2147483646 w 135"/>
                <a:gd name="T17" fmla="*/ 2147483646 h 186"/>
                <a:gd name="T18" fmla="*/ 2147483646 w 135"/>
                <a:gd name="T19" fmla="*/ 2147483646 h 186"/>
                <a:gd name="T20" fmla="*/ 2147483646 w 135"/>
                <a:gd name="T21" fmla="*/ 2147483646 h 186"/>
                <a:gd name="T22" fmla="*/ 2147483646 w 135"/>
                <a:gd name="T23" fmla="*/ 2147483646 h 186"/>
                <a:gd name="T24" fmla="*/ 2147483646 w 135"/>
                <a:gd name="T25" fmla="*/ 2147483646 h 186"/>
                <a:gd name="T26" fmla="*/ 2147483646 w 135"/>
                <a:gd name="T27" fmla="*/ 2147483646 h 186"/>
                <a:gd name="T28" fmla="*/ 2147483646 w 135"/>
                <a:gd name="T29" fmla="*/ 2147483646 h 186"/>
                <a:gd name="T30" fmla="*/ 2147483646 w 135"/>
                <a:gd name="T31" fmla="*/ 2147483646 h 186"/>
                <a:gd name="T32" fmla="*/ 2147483646 w 135"/>
                <a:gd name="T33" fmla="*/ 2147483646 h 186"/>
                <a:gd name="T34" fmla="*/ 2147483646 w 135"/>
                <a:gd name="T35" fmla="*/ 2147483646 h 186"/>
                <a:gd name="T36" fmla="*/ 2147483646 w 135"/>
                <a:gd name="T37" fmla="*/ 2147483646 h 186"/>
                <a:gd name="T38" fmla="*/ 2147483646 w 135"/>
                <a:gd name="T39" fmla="*/ 2147483646 h 186"/>
                <a:gd name="T40" fmla="*/ 2147483646 w 135"/>
                <a:gd name="T41" fmla="*/ 2147483646 h 186"/>
                <a:gd name="T42" fmla="*/ 2147483646 w 135"/>
                <a:gd name="T43" fmla="*/ 2147483646 h 186"/>
                <a:gd name="T44" fmla="*/ 2147483646 w 135"/>
                <a:gd name="T45" fmla="*/ 2147483646 h 186"/>
                <a:gd name="T46" fmla="*/ 2147483646 w 135"/>
                <a:gd name="T47" fmla="*/ 2147483646 h 186"/>
                <a:gd name="T48" fmla="*/ 2147483646 w 135"/>
                <a:gd name="T49" fmla="*/ 2147483646 h 186"/>
                <a:gd name="T50" fmla="*/ 2147483646 w 135"/>
                <a:gd name="T51" fmla="*/ 2147483646 h 186"/>
                <a:gd name="T52" fmla="*/ 2147483646 w 135"/>
                <a:gd name="T53" fmla="*/ 2147483646 h 186"/>
                <a:gd name="T54" fmla="*/ 2147483646 w 135"/>
                <a:gd name="T55" fmla="*/ 2147483646 h 186"/>
                <a:gd name="T56" fmla="*/ 2147483646 w 135"/>
                <a:gd name="T57" fmla="*/ 2147483646 h 186"/>
                <a:gd name="T58" fmla="*/ 2147483646 w 135"/>
                <a:gd name="T59" fmla="*/ 2147483646 h 186"/>
                <a:gd name="T60" fmla="*/ 2147483646 w 135"/>
                <a:gd name="T61" fmla="*/ 2147483646 h 186"/>
                <a:gd name="T62" fmla="*/ 2147483646 w 135"/>
                <a:gd name="T63" fmla="*/ 2147483646 h 186"/>
                <a:gd name="T64" fmla="*/ 2147483646 w 135"/>
                <a:gd name="T65" fmla="*/ 2147483646 h 186"/>
                <a:gd name="T66" fmla="*/ 2147483646 w 135"/>
                <a:gd name="T67" fmla="*/ 2147483646 h 186"/>
                <a:gd name="T68" fmla="*/ 2147483646 w 135"/>
                <a:gd name="T69" fmla="*/ 2147483646 h 186"/>
                <a:gd name="T70" fmla="*/ 2147483646 w 135"/>
                <a:gd name="T71" fmla="*/ 2147483646 h 186"/>
                <a:gd name="T72" fmla="*/ 2147483646 w 135"/>
                <a:gd name="T73" fmla="*/ 2147483646 h 186"/>
                <a:gd name="T74" fmla="*/ 2147483646 w 135"/>
                <a:gd name="T75" fmla="*/ 2147483646 h 186"/>
                <a:gd name="T76" fmla="*/ 2147483646 w 135"/>
                <a:gd name="T77" fmla="*/ 2147483646 h 186"/>
                <a:gd name="T78" fmla="*/ 2147483646 w 135"/>
                <a:gd name="T79" fmla="*/ 2147483646 h 186"/>
                <a:gd name="T80" fmla="*/ 2147483646 w 135"/>
                <a:gd name="T81" fmla="*/ 2147483646 h 186"/>
                <a:gd name="T82" fmla="*/ 0 w 135"/>
                <a:gd name="T83" fmla="*/ 2147483646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5" h="186">
                  <a:moveTo>
                    <a:pt x="0" y="6"/>
                  </a:moveTo>
                  <a:cubicBezTo>
                    <a:pt x="0" y="6"/>
                    <a:pt x="12" y="0"/>
                    <a:pt x="26" y="8"/>
                  </a:cubicBezTo>
                  <a:cubicBezTo>
                    <a:pt x="26" y="8"/>
                    <a:pt x="44" y="2"/>
                    <a:pt x="55" y="16"/>
                  </a:cubicBezTo>
                  <a:cubicBezTo>
                    <a:pt x="55" y="16"/>
                    <a:pt x="73" y="17"/>
                    <a:pt x="81" y="29"/>
                  </a:cubicBezTo>
                  <a:cubicBezTo>
                    <a:pt x="81" y="29"/>
                    <a:pt x="97" y="33"/>
                    <a:pt x="102" y="51"/>
                  </a:cubicBezTo>
                  <a:cubicBezTo>
                    <a:pt x="102" y="51"/>
                    <a:pt x="117" y="60"/>
                    <a:pt x="118" y="82"/>
                  </a:cubicBezTo>
                  <a:cubicBezTo>
                    <a:pt x="118" y="82"/>
                    <a:pt x="135" y="96"/>
                    <a:pt x="125" y="120"/>
                  </a:cubicBezTo>
                  <a:cubicBezTo>
                    <a:pt x="125" y="120"/>
                    <a:pt x="125" y="122"/>
                    <a:pt x="127" y="124"/>
                  </a:cubicBezTo>
                  <a:cubicBezTo>
                    <a:pt x="127" y="124"/>
                    <a:pt x="134" y="133"/>
                    <a:pt x="126" y="149"/>
                  </a:cubicBezTo>
                  <a:cubicBezTo>
                    <a:pt x="126" y="149"/>
                    <a:pt x="122" y="159"/>
                    <a:pt x="109" y="153"/>
                  </a:cubicBezTo>
                  <a:cubicBezTo>
                    <a:pt x="109" y="153"/>
                    <a:pt x="100" y="145"/>
                    <a:pt x="109" y="138"/>
                  </a:cubicBezTo>
                  <a:cubicBezTo>
                    <a:pt x="109" y="138"/>
                    <a:pt x="115" y="134"/>
                    <a:pt x="117" y="141"/>
                  </a:cubicBezTo>
                  <a:cubicBezTo>
                    <a:pt x="117" y="141"/>
                    <a:pt x="116" y="143"/>
                    <a:pt x="114" y="144"/>
                  </a:cubicBezTo>
                  <a:cubicBezTo>
                    <a:pt x="114" y="144"/>
                    <a:pt x="111" y="145"/>
                    <a:pt x="112" y="147"/>
                  </a:cubicBezTo>
                  <a:cubicBezTo>
                    <a:pt x="112" y="147"/>
                    <a:pt x="114" y="149"/>
                    <a:pt x="119" y="146"/>
                  </a:cubicBezTo>
                  <a:cubicBezTo>
                    <a:pt x="123" y="137"/>
                    <a:pt x="113" y="130"/>
                    <a:pt x="106" y="135"/>
                  </a:cubicBezTo>
                  <a:cubicBezTo>
                    <a:pt x="104" y="137"/>
                    <a:pt x="101" y="141"/>
                    <a:pt x="102" y="148"/>
                  </a:cubicBezTo>
                  <a:cubicBezTo>
                    <a:pt x="102" y="148"/>
                    <a:pt x="93" y="146"/>
                    <a:pt x="89" y="151"/>
                  </a:cubicBezTo>
                  <a:cubicBezTo>
                    <a:pt x="85" y="156"/>
                    <a:pt x="86" y="162"/>
                    <a:pt x="91" y="167"/>
                  </a:cubicBezTo>
                  <a:cubicBezTo>
                    <a:pt x="91" y="167"/>
                    <a:pt x="98" y="170"/>
                    <a:pt x="101" y="164"/>
                  </a:cubicBezTo>
                  <a:cubicBezTo>
                    <a:pt x="101" y="164"/>
                    <a:pt x="102" y="159"/>
                    <a:pt x="99" y="161"/>
                  </a:cubicBezTo>
                  <a:cubicBezTo>
                    <a:pt x="99" y="161"/>
                    <a:pt x="95" y="165"/>
                    <a:pt x="92" y="162"/>
                  </a:cubicBezTo>
                  <a:cubicBezTo>
                    <a:pt x="92" y="162"/>
                    <a:pt x="86" y="156"/>
                    <a:pt x="95" y="152"/>
                  </a:cubicBezTo>
                  <a:cubicBezTo>
                    <a:pt x="95" y="152"/>
                    <a:pt x="105" y="149"/>
                    <a:pt x="108" y="157"/>
                  </a:cubicBezTo>
                  <a:cubicBezTo>
                    <a:pt x="108" y="157"/>
                    <a:pt x="114" y="166"/>
                    <a:pt x="103" y="173"/>
                  </a:cubicBezTo>
                  <a:cubicBezTo>
                    <a:pt x="103" y="173"/>
                    <a:pt x="97" y="177"/>
                    <a:pt x="92" y="177"/>
                  </a:cubicBezTo>
                  <a:cubicBezTo>
                    <a:pt x="92" y="177"/>
                    <a:pt x="87" y="177"/>
                    <a:pt x="86" y="176"/>
                  </a:cubicBezTo>
                  <a:cubicBezTo>
                    <a:pt x="86" y="176"/>
                    <a:pt x="84" y="174"/>
                    <a:pt x="83" y="175"/>
                  </a:cubicBezTo>
                  <a:cubicBezTo>
                    <a:pt x="83" y="175"/>
                    <a:pt x="76" y="186"/>
                    <a:pt x="61" y="177"/>
                  </a:cubicBezTo>
                  <a:cubicBezTo>
                    <a:pt x="61" y="177"/>
                    <a:pt x="68" y="172"/>
                    <a:pt x="68" y="162"/>
                  </a:cubicBezTo>
                  <a:cubicBezTo>
                    <a:pt x="68" y="162"/>
                    <a:pt x="68" y="149"/>
                    <a:pt x="56" y="149"/>
                  </a:cubicBezTo>
                  <a:cubicBezTo>
                    <a:pt x="56" y="149"/>
                    <a:pt x="48" y="148"/>
                    <a:pt x="45" y="157"/>
                  </a:cubicBezTo>
                  <a:cubicBezTo>
                    <a:pt x="45" y="157"/>
                    <a:pt x="43" y="168"/>
                    <a:pt x="54" y="167"/>
                  </a:cubicBezTo>
                  <a:cubicBezTo>
                    <a:pt x="54" y="167"/>
                    <a:pt x="56" y="166"/>
                    <a:pt x="56" y="162"/>
                  </a:cubicBezTo>
                  <a:cubicBezTo>
                    <a:pt x="56" y="162"/>
                    <a:pt x="55" y="160"/>
                    <a:pt x="53" y="161"/>
                  </a:cubicBezTo>
                  <a:cubicBezTo>
                    <a:pt x="53" y="161"/>
                    <a:pt x="47" y="164"/>
                    <a:pt x="50" y="156"/>
                  </a:cubicBezTo>
                  <a:cubicBezTo>
                    <a:pt x="50" y="156"/>
                    <a:pt x="54" y="149"/>
                    <a:pt x="61" y="156"/>
                  </a:cubicBezTo>
                  <a:cubicBezTo>
                    <a:pt x="61" y="156"/>
                    <a:pt x="69" y="165"/>
                    <a:pt x="57" y="175"/>
                  </a:cubicBezTo>
                  <a:cubicBezTo>
                    <a:pt x="57" y="175"/>
                    <a:pt x="46" y="182"/>
                    <a:pt x="37" y="172"/>
                  </a:cubicBezTo>
                  <a:cubicBezTo>
                    <a:pt x="37" y="172"/>
                    <a:pt x="35" y="170"/>
                    <a:pt x="35" y="167"/>
                  </a:cubicBezTo>
                  <a:cubicBezTo>
                    <a:pt x="35" y="167"/>
                    <a:pt x="12" y="162"/>
                    <a:pt x="23" y="144"/>
                  </a:cubicBezTo>
                  <a:cubicBezTo>
                    <a:pt x="23" y="144"/>
                    <a:pt x="15" y="131"/>
                    <a:pt x="23" y="121"/>
                  </a:cubicBezTo>
                  <a:cubicBezTo>
                    <a:pt x="23" y="121"/>
                    <a:pt x="28" y="111"/>
                    <a:pt x="38" y="112"/>
                  </a:cubicBezTo>
                  <a:cubicBezTo>
                    <a:pt x="38" y="112"/>
                    <a:pt x="41" y="113"/>
                    <a:pt x="45" y="110"/>
                  </a:cubicBezTo>
                  <a:cubicBezTo>
                    <a:pt x="45" y="110"/>
                    <a:pt x="49" y="102"/>
                    <a:pt x="61" y="108"/>
                  </a:cubicBezTo>
                  <a:cubicBezTo>
                    <a:pt x="61" y="108"/>
                    <a:pt x="65" y="111"/>
                    <a:pt x="65" y="112"/>
                  </a:cubicBezTo>
                  <a:cubicBezTo>
                    <a:pt x="65" y="112"/>
                    <a:pt x="67" y="115"/>
                    <a:pt x="69" y="113"/>
                  </a:cubicBezTo>
                  <a:cubicBezTo>
                    <a:pt x="69" y="113"/>
                    <a:pt x="75" y="111"/>
                    <a:pt x="81" y="120"/>
                  </a:cubicBezTo>
                  <a:cubicBezTo>
                    <a:pt x="81" y="120"/>
                    <a:pt x="87" y="130"/>
                    <a:pt x="77" y="137"/>
                  </a:cubicBezTo>
                  <a:cubicBezTo>
                    <a:pt x="77" y="137"/>
                    <a:pt x="68" y="141"/>
                    <a:pt x="65" y="136"/>
                  </a:cubicBezTo>
                  <a:cubicBezTo>
                    <a:pt x="65" y="136"/>
                    <a:pt x="62" y="130"/>
                    <a:pt x="65" y="128"/>
                  </a:cubicBezTo>
                  <a:cubicBezTo>
                    <a:pt x="65" y="128"/>
                    <a:pt x="69" y="123"/>
                    <a:pt x="73" y="128"/>
                  </a:cubicBezTo>
                  <a:cubicBezTo>
                    <a:pt x="73" y="128"/>
                    <a:pt x="71" y="132"/>
                    <a:pt x="74" y="132"/>
                  </a:cubicBezTo>
                  <a:cubicBezTo>
                    <a:pt x="74" y="132"/>
                    <a:pt x="76" y="133"/>
                    <a:pt x="76" y="126"/>
                  </a:cubicBezTo>
                  <a:cubicBezTo>
                    <a:pt x="76" y="126"/>
                    <a:pt x="73" y="119"/>
                    <a:pt x="64" y="125"/>
                  </a:cubicBezTo>
                  <a:cubicBezTo>
                    <a:pt x="64" y="125"/>
                    <a:pt x="54" y="132"/>
                    <a:pt x="64" y="141"/>
                  </a:cubicBezTo>
                  <a:cubicBezTo>
                    <a:pt x="64" y="141"/>
                    <a:pt x="71" y="146"/>
                    <a:pt x="81" y="140"/>
                  </a:cubicBezTo>
                  <a:cubicBezTo>
                    <a:pt x="81" y="140"/>
                    <a:pt x="86" y="135"/>
                    <a:pt x="87" y="126"/>
                  </a:cubicBezTo>
                  <a:cubicBezTo>
                    <a:pt x="87" y="126"/>
                    <a:pt x="86" y="118"/>
                    <a:pt x="88" y="116"/>
                  </a:cubicBezTo>
                  <a:cubicBezTo>
                    <a:pt x="88" y="116"/>
                    <a:pt x="89" y="114"/>
                    <a:pt x="88" y="112"/>
                  </a:cubicBezTo>
                  <a:cubicBezTo>
                    <a:pt x="88" y="112"/>
                    <a:pt x="79" y="105"/>
                    <a:pt x="81" y="99"/>
                  </a:cubicBezTo>
                  <a:cubicBezTo>
                    <a:pt x="81" y="99"/>
                    <a:pt x="82" y="93"/>
                    <a:pt x="83" y="91"/>
                  </a:cubicBezTo>
                  <a:cubicBezTo>
                    <a:pt x="83" y="91"/>
                    <a:pt x="82" y="89"/>
                    <a:pt x="81" y="88"/>
                  </a:cubicBezTo>
                  <a:cubicBezTo>
                    <a:pt x="72" y="85"/>
                    <a:pt x="73" y="69"/>
                    <a:pt x="83" y="68"/>
                  </a:cubicBezTo>
                  <a:cubicBezTo>
                    <a:pt x="85" y="68"/>
                    <a:pt x="88" y="69"/>
                    <a:pt x="91" y="71"/>
                  </a:cubicBezTo>
                  <a:cubicBezTo>
                    <a:pt x="91" y="71"/>
                    <a:pt x="95" y="75"/>
                    <a:pt x="91" y="80"/>
                  </a:cubicBezTo>
                  <a:cubicBezTo>
                    <a:pt x="91" y="80"/>
                    <a:pt x="86" y="81"/>
                    <a:pt x="86" y="78"/>
                  </a:cubicBezTo>
                  <a:cubicBezTo>
                    <a:pt x="86" y="78"/>
                    <a:pt x="88" y="73"/>
                    <a:pt x="84" y="75"/>
                  </a:cubicBezTo>
                  <a:cubicBezTo>
                    <a:pt x="80" y="78"/>
                    <a:pt x="84" y="83"/>
                    <a:pt x="87" y="84"/>
                  </a:cubicBezTo>
                  <a:cubicBezTo>
                    <a:pt x="89" y="84"/>
                    <a:pt x="91" y="84"/>
                    <a:pt x="95" y="82"/>
                  </a:cubicBezTo>
                  <a:cubicBezTo>
                    <a:pt x="95" y="82"/>
                    <a:pt x="99" y="78"/>
                    <a:pt x="95" y="71"/>
                  </a:cubicBezTo>
                  <a:cubicBezTo>
                    <a:pt x="95" y="71"/>
                    <a:pt x="92" y="64"/>
                    <a:pt x="84" y="65"/>
                  </a:cubicBezTo>
                  <a:cubicBezTo>
                    <a:pt x="84" y="65"/>
                    <a:pt x="89" y="58"/>
                    <a:pt x="83" y="51"/>
                  </a:cubicBezTo>
                  <a:cubicBezTo>
                    <a:pt x="83" y="51"/>
                    <a:pt x="74" y="45"/>
                    <a:pt x="69" y="55"/>
                  </a:cubicBezTo>
                  <a:cubicBezTo>
                    <a:pt x="69" y="55"/>
                    <a:pt x="69" y="60"/>
                    <a:pt x="72" y="60"/>
                  </a:cubicBezTo>
                  <a:cubicBezTo>
                    <a:pt x="72" y="60"/>
                    <a:pt x="74" y="61"/>
                    <a:pt x="73" y="58"/>
                  </a:cubicBezTo>
                  <a:cubicBezTo>
                    <a:pt x="73" y="58"/>
                    <a:pt x="72" y="52"/>
                    <a:pt x="77" y="53"/>
                  </a:cubicBezTo>
                  <a:cubicBezTo>
                    <a:pt x="83" y="51"/>
                    <a:pt x="85" y="61"/>
                    <a:pt x="80" y="64"/>
                  </a:cubicBezTo>
                  <a:cubicBezTo>
                    <a:pt x="77" y="67"/>
                    <a:pt x="72" y="68"/>
                    <a:pt x="68" y="65"/>
                  </a:cubicBezTo>
                  <a:cubicBezTo>
                    <a:pt x="64" y="63"/>
                    <a:pt x="59" y="59"/>
                    <a:pt x="60" y="47"/>
                  </a:cubicBezTo>
                  <a:cubicBezTo>
                    <a:pt x="60" y="47"/>
                    <a:pt x="45" y="42"/>
                    <a:pt x="46" y="29"/>
                  </a:cubicBezTo>
                  <a:cubicBezTo>
                    <a:pt x="46" y="29"/>
                    <a:pt x="34" y="28"/>
                    <a:pt x="31" y="18"/>
                  </a:cubicBezTo>
                  <a:cubicBezTo>
                    <a:pt x="31" y="18"/>
                    <a:pt x="25" y="19"/>
                    <a:pt x="21" y="14"/>
                  </a:cubicBezTo>
                  <a:cubicBezTo>
                    <a:pt x="21" y="14"/>
                    <a:pt x="13" y="4"/>
                    <a:pt x="0" y="6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9" name="MH_Other_2"/>
            <p:cNvSpPr/>
            <p:nvPr/>
          </p:nvSpPr>
          <p:spPr bwMode="auto">
            <a:xfrm>
              <a:off x="3803015" y="2543175"/>
              <a:ext cx="1768475" cy="1229995"/>
            </a:xfrm>
            <a:custGeom>
              <a:avLst/>
              <a:gdLst>
                <a:gd name="T0" fmla="*/ 2147483646 w 200"/>
                <a:gd name="T1" fmla="*/ 2147483646 h 142"/>
                <a:gd name="T2" fmla="*/ 2147483646 w 200"/>
                <a:gd name="T3" fmla="*/ 2147483646 h 142"/>
                <a:gd name="T4" fmla="*/ 2147483646 w 200"/>
                <a:gd name="T5" fmla="*/ 2147483646 h 142"/>
                <a:gd name="T6" fmla="*/ 2147483646 w 200"/>
                <a:gd name="T7" fmla="*/ 2147483646 h 142"/>
                <a:gd name="T8" fmla="*/ 2147483646 w 200"/>
                <a:gd name="T9" fmla="*/ 2147483646 h 142"/>
                <a:gd name="T10" fmla="*/ 2147483646 w 200"/>
                <a:gd name="T11" fmla="*/ 2147483646 h 142"/>
                <a:gd name="T12" fmla="*/ 2147483646 w 200"/>
                <a:gd name="T13" fmla="*/ 2147483646 h 142"/>
                <a:gd name="T14" fmla="*/ 2147483646 w 200"/>
                <a:gd name="T15" fmla="*/ 2147483646 h 142"/>
                <a:gd name="T16" fmla="*/ 2147483646 w 200"/>
                <a:gd name="T17" fmla="*/ 2147483646 h 142"/>
                <a:gd name="T18" fmla="*/ 2147483646 w 200"/>
                <a:gd name="T19" fmla="*/ 2147483646 h 142"/>
                <a:gd name="T20" fmla="*/ 2147483646 w 200"/>
                <a:gd name="T21" fmla="*/ 2147483646 h 142"/>
                <a:gd name="T22" fmla="*/ 2147483646 w 200"/>
                <a:gd name="T23" fmla="*/ 2147483646 h 142"/>
                <a:gd name="T24" fmla="*/ 2147483646 w 200"/>
                <a:gd name="T25" fmla="*/ 2147483646 h 142"/>
                <a:gd name="T26" fmla="*/ 2147483646 w 200"/>
                <a:gd name="T27" fmla="*/ 2147483646 h 142"/>
                <a:gd name="T28" fmla="*/ 2147483646 w 200"/>
                <a:gd name="T29" fmla="*/ 2147483646 h 142"/>
                <a:gd name="T30" fmla="*/ 2147483646 w 200"/>
                <a:gd name="T31" fmla="*/ 2147483646 h 142"/>
                <a:gd name="T32" fmla="*/ 2147483646 w 200"/>
                <a:gd name="T33" fmla="*/ 2147483646 h 142"/>
                <a:gd name="T34" fmla="*/ 2147483646 w 200"/>
                <a:gd name="T35" fmla="*/ 2147483646 h 142"/>
                <a:gd name="T36" fmla="*/ 2147483646 w 200"/>
                <a:gd name="T37" fmla="*/ 2147483646 h 142"/>
                <a:gd name="T38" fmla="*/ 2147483646 w 200"/>
                <a:gd name="T39" fmla="*/ 2147483646 h 142"/>
                <a:gd name="T40" fmla="*/ 2147483646 w 200"/>
                <a:gd name="T41" fmla="*/ 2147483646 h 142"/>
                <a:gd name="T42" fmla="*/ 2147483646 w 200"/>
                <a:gd name="T43" fmla="*/ 2147483646 h 142"/>
                <a:gd name="T44" fmla="*/ 2147483646 w 200"/>
                <a:gd name="T45" fmla="*/ 2147483646 h 142"/>
                <a:gd name="T46" fmla="*/ 2147483646 w 200"/>
                <a:gd name="T47" fmla="*/ 2147483646 h 142"/>
                <a:gd name="T48" fmla="*/ 2147483646 w 200"/>
                <a:gd name="T49" fmla="*/ 2147483646 h 142"/>
                <a:gd name="T50" fmla="*/ 2147483646 w 200"/>
                <a:gd name="T51" fmla="*/ 2147483646 h 142"/>
                <a:gd name="T52" fmla="*/ 2147483646 w 200"/>
                <a:gd name="T53" fmla="*/ 2147483646 h 142"/>
                <a:gd name="T54" fmla="*/ 2147483646 w 200"/>
                <a:gd name="T55" fmla="*/ 2147483646 h 142"/>
                <a:gd name="T56" fmla="*/ 2147483646 w 200"/>
                <a:gd name="T57" fmla="*/ 2147483646 h 142"/>
                <a:gd name="T58" fmla="*/ 2147483646 w 200"/>
                <a:gd name="T59" fmla="*/ 2147483646 h 142"/>
                <a:gd name="T60" fmla="*/ 2147483646 w 200"/>
                <a:gd name="T61" fmla="*/ 2147483646 h 142"/>
                <a:gd name="T62" fmla="*/ 2147483646 w 200"/>
                <a:gd name="T63" fmla="*/ 2147483646 h 142"/>
                <a:gd name="T64" fmla="*/ 2147483646 w 200"/>
                <a:gd name="T65" fmla="*/ 2147483646 h 142"/>
                <a:gd name="T66" fmla="*/ 2147483646 w 200"/>
                <a:gd name="T67" fmla="*/ 2147483646 h 142"/>
                <a:gd name="T68" fmla="*/ 2147483646 w 200"/>
                <a:gd name="T69" fmla="*/ 2147483646 h 142"/>
                <a:gd name="T70" fmla="*/ 2147483646 w 200"/>
                <a:gd name="T71" fmla="*/ 2147483646 h 142"/>
                <a:gd name="T72" fmla="*/ 2147483646 w 200"/>
                <a:gd name="T73" fmla="*/ 2147483646 h 142"/>
                <a:gd name="T74" fmla="*/ 2147483646 w 200"/>
                <a:gd name="T75" fmla="*/ 2147483646 h 142"/>
                <a:gd name="T76" fmla="*/ 2147483646 w 200"/>
                <a:gd name="T77" fmla="*/ 2147483646 h 142"/>
                <a:gd name="T78" fmla="*/ 2147483646 w 200"/>
                <a:gd name="T79" fmla="*/ 2147483646 h 14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00" h="142">
                  <a:moveTo>
                    <a:pt x="40" y="24"/>
                  </a:moveTo>
                  <a:cubicBezTo>
                    <a:pt x="40" y="24"/>
                    <a:pt x="36" y="19"/>
                    <a:pt x="31" y="24"/>
                  </a:cubicBezTo>
                  <a:cubicBezTo>
                    <a:pt x="30" y="24"/>
                    <a:pt x="28" y="27"/>
                    <a:pt x="29" y="28"/>
                  </a:cubicBezTo>
                  <a:cubicBezTo>
                    <a:pt x="29" y="28"/>
                    <a:pt x="30" y="30"/>
                    <a:pt x="32" y="28"/>
                  </a:cubicBezTo>
                  <a:cubicBezTo>
                    <a:pt x="32" y="28"/>
                    <a:pt x="34" y="26"/>
                    <a:pt x="36" y="26"/>
                  </a:cubicBezTo>
                  <a:cubicBezTo>
                    <a:pt x="40" y="27"/>
                    <a:pt x="39" y="34"/>
                    <a:pt x="37" y="37"/>
                  </a:cubicBezTo>
                  <a:cubicBezTo>
                    <a:pt x="25" y="46"/>
                    <a:pt x="9" y="29"/>
                    <a:pt x="18" y="16"/>
                  </a:cubicBezTo>
                  <a:cubicBezTo>
                    <a:pt x="18" y="16"/>
                    <a:pt x="23" y="7"/>
                    <a:pt x="37" y="8"/>
                  </a:cubicBezTo>
                  <a:cubicBezTo>
                    <a:pt x="37" y="8"/>
                    <a:pt x="42" y="0"/>
                    <a:pt x="52" y="1"/>
                  </a:cubicBezTo>
                  <a:cubicBezTo>
                    <a:pt x="59" y="2"/>
                    <a:pt x="63" y="5"/>
                    <a:pt x="66" y="11"/>
                  </a:cubicBezTo>
                  <a:cubicBezTo>
                    <a:pt x="66" y="11"/>
                    <a:pt x="68" y="14"/>
                    <a:pt x="71" y="13"/>
                  </a:cubicBezTo>
                  <a:cubicBezTo>
                    <a:pt x="71" y="13"/>
                    <a:pt x="80" y="10"/>
                    <a:pt x="86" y="22"/>
                  </a:cubicBezTo>
                  <a:cubicBezTo>
                    <a:pt x="86" y="22"/>
                    <a:pt x="90" y="31"/>
                    <a:pt x="84" y="40"/>
                  </a:cubicBezTo>
                  <a:cubicBezTo>
                    <a:pt x="84" y="40"/>
                    <a:pt x="91" y="46"/>
                    <a:pt x="86" y="59"/>
                  </a:cubicBezTo>
                  <a:cubicBezTo>
                    <a:pt x="86" y="59"/>
                    <a:pt x="82" y="67"/>
                    <a:pt x="72" y="69"/>
                  </a:cubicBezTo>
                  <a:cubicBezTo>
                    <a:pt x="72" y="69"/>
                    <a:pt x="62" y="81"/>
                    <a:pt x="50" y="73"/>
                  </a:cubicBezTo>
                  <a:cubicBezTo>
                    <a:pt x="50" y="73"/>
                    <a:pt x="39" y="64"/>
                    <a:pt x="49" y="54"/>
                  </a:cubicBezTo>
                  <a:cubicBezTo>
                    <a:pt x="49" y="54"/>
                    <a:pt x="56" y="49"/>
                    <a:pt x="58" y="55"/>
                  </a:cubicBezTo>
                  <a:cubicBezTo>
                    <a:pt x="58" y="55"/>
                    <a:pt x="60" y="58"/>
                    <a:pt x="56" y="59"/>
                  </a:cubicBezTo>
                  <a:cubicBezTo>
                    <a:pt x="56" y="59"/>
                    <a:pt x="52" y="61"/>
                    <a:pt x="57" y="63"/>
                  </a:cubicBezTo>
                  <a:cubicBezTo>
                    <a:pt x="57" y="63"/>
                    <a:pt x="62" y="63"/>
                    <a:pt x="63" y="56"/>
                  </a:cubicBezTo>
                  <a:cubicBezTo>
                    <a:pt x="63" y="56"/>
                    <a:pt x="61" y="45"/>
                    <a:pt x="49" y="49"/>
                  </a:cubicBezTo>
                  <a:cubicBezTo>
                    <a:pt x="49" y="49"/>
                    <a:pt x="37" y="53"/>
                    <a:pt x="43" y="71"/>
                  </a:cubicBezTo>
                  <a:cubicBezTo>
                    <a:pt x="43" y="71"/>
                    <a:pt x="43" y="73"/>
                    <a:pt x="44" y="73"/>
                  </a:cubicBezTo>
                  <a:cubicBezTo>
                    <a:pt x="44" y="73"/>
                    <a:pt x="50" y="79"/>
                    <a:pt x="51" y="86"/>
                  </a:cubicBezTo>
                  <a:cubicBezTo>
                    <a:pt x="51" y="86"/>
                    <a:pt x="53" y="90"/>
                    <a:pt x="56" y="88"/>
                  </a:cubicBezTo>
                  <a:cubicBezTo>
                    <a:pt x="56" y="88"/>
                    <a:pt x="63" y="84"/>
                    <a:pt x="68" y="93"/>
                  </a:cubicBezTo>
                  <a:cubicBezTo>
                    <a:pt x="68" y="93"/>
                    <a:pt x="70" y="95"/>
                    <a:pt x="71" y="94"/>
                  </a:cubicBezTo>
                  <a:cubicBezTo>
                    <a:pt x="71" y="94"/>
                    <a:pt x="75" y="86"/>
                    <a:pt x="87" y="90"/>
                  </a:cubicBezTo>
                  <a:cubicBezTo>
                    <a:pt x="87" y="90"/>
                    <a:pt x="95" y="95"/>
                    <a:pt x="92" y="105"/>
                  </a:cubicBezTo>
                  <a:cubicBezTo>
                    <a:pt x="92" y="105"/>
                    <a:pt x="89" y="110"/>
                    <a:pt x="82" y="107"/>
                  </a:cubicBezTo>
                  <a:cubicBezTo>
                    <a:pt x="82" y="107"/>
                    <a:pt x="77" y="104"/>
                    <a:pt x="82" y="101"/>
                  </a:cubicBezTo>
                  <a:cubicBezTo>
                    <a:pt x="82" y="101"/>
                    <a:pt x="84" y="101"/>
                    <a:pt x="84" y="99"/>
                  </a:cubicBezTo>
                  <a:cubicBezTo>
                    <a:pt x="84" y="99"/>
                    <a:pt x="83" y="97"/>
                    <a:pt x="80" y="97"/>
                  </a:cubicBezTo>
                  <a:cubicBezTo>
                    <a:pt x="78" y="98"/>
                    <a:pt x="77" y="99"/>
                    <a:pt x="77" y="100"/>
                  </a:cubicBezTo>
                  <a:cubicBezTo>
                    <a:pt x="74" y="107"/>
                    <a:pt x="82" y="112"/>
                    <a:pt x="88" y="111"/>
                  </a:cubicBezTo>
                  <a:cubicBezTo>
                    <a:pt x="90" y="110"/>
                    <a:pt x="93" y="109"/>
                    <a:pt x="95" y="107"/>
                  </a:cubicBezTo>
                  <a:cubicBezTo>
                    <a:pt x="95" y="107"/>
                    <a:pt x="99" y="114"/>
                    <a:pt x="106" y="115"/>
                  </a:cubicBezTo>
                  <a:cubicBezTo>
                    <a:pt x="106" y="115"/>
                    <a:pt x="116" y="116"/>
                    <a:pt x="117" y="106"/>
                  </a:cubicBezTo>
                  <a:cubicBezTo>
                    <a:pt x="117" y="106"/>
                    <a:pt x="115" y="96"/>
                    <a:pt x="106" y="99"/>
                  </a:cubicBezTo>
                  <a:cubicBezTo>
                    <a:pt x="106" y="99"/>
                    <a:pt x="102" y="102"/>
                    <a:pt x="105" y="104"/>
                  </a:cubicBezTo>
                  <a:cubicBezTo>
                    <a:pt x="105" y="104"/>
                    <a:pt x="106" y="105"/>
                    <a:pt x="108" y="103"/>
                  </a:cubicBezTo>
                  <a:cubicBezTo>
                    <a:pt x="108" y="103"/>
                    <a:pt x="109" y="102"/>
                    <a:pt x="111" y="103"/>
                  </a:cubicBezTo>
                  <a:cubicBezTo>
                    <a:pt x="115" y="104"/>
                    <a:pt x="113" y="110"/>
                    <a:pt x="108" y="111"/>
                  </a:cubicBezTo>
                  <a:cubicBezTo>
                    <a:pt x="108" y="111"/>
                    <a:pt x="96" y="114"/>
                    <a:pt x="97" y="100"/>
                  </a:cubicBezTo>
                  <a:cubicBezTo>
                    <a:pt x="97" y="100"/>
                    <a:pt x="97" y="89"/>
                    <a:pt x="109" y="90"/>
                  </a:cubicBezTo>
                  <a:cubicBezTo>
                    <a:pt x="109" y="90"/>
                    <a:pt x="113" y="90"/>
                    <a:pt x="117" y="93"/>
                  </a:cubicBezTo>
                  <a:cubicBezTo>
                    <a:pt x="117" y="93"/>
                    <a:pt x="124" y="86"/>
                    <a:pt x="131" y="86"/>
                  </a:cubicBezTo>
                  <a:cubicBezTo>
                    <a:pt x="131" y="86"/>
                    <a:pt x="138" y="85"/>
                    <a:pt x="142" y="88"/>
                  </a:cubicBezTo>
                  <a:cubicBezTo>
                    <a:pt x="142" y="88"/>
                    <a:pt x="150" y="81"/>
                    <a:pt x="166" y="81"/>
                  </a:cubicBezTo>
                  <a:cubicBezTo>
                    <a:pt x="181" y="75"/>
                    <a:pt x="189" y="66"/>
                    <a:pt x="200" y="54"/>
                  </a:cubicBezTo>
                  <a:cubicBezTo>
                    <a:pt x="200" y="54"/>
                    <a:pt x="200" y="68"/>
                    <a:pt x="189" y="78"/>
                  </a:cubicBezTo>
                  <a:cubicBezTo>
                    <a:pt x="189" y="78"/>
                    <a:pt x="183" y="96"/>
                    <a:pt x="169" y="100"/>
                  </a:cubicBezTo>
                  <a:cubicBezTo>
                    <a:pt x="169" y="100"/>
                    <a:pt x="154" y="120"/>
                    <a:pt x="134" y="116"/>
                  </a:cubicBezTo>
                  <a:cubicBezTo>
                    <a:pt x="134" y="116"/>
                    <a:pt x="124" y="137"/>
                    <a:pt x="101" y="129"/>
                  </a:cubicBezTo>
                  <a:cubicBezTo>
                    <a:pt x="101" y="129"/>
                    <a:pt x="84" y="142"/>
                    <a:pt x="67" y="126"/>
                  </a:cubicBezTo>
                  <a:cubicBezTo>
                    <a:pt x="67" y="126"/>
                    <a:pt x="46" y="133"/>
                    <a:pt x="37" y="115"/>
                  </a:cubicBezTo>
                  <a:cubicBezTo>
                    <a:pt x="37" y="115"/>
                    <a:pt x="28" y="114"/>
                    <a:pt x="21" y="111"/>
                  </a:cubicBezTo>
                  <a:cubicBezTo>
                    <a:pt x="11" y="107"/>
                    <a:pt x="7" y="95"/>
                    <a:pt x="18" y="87"/>
                  </a:cubicBezTo>
                  <a:cubicBezTo>
                    <a:pt x="18" y="87"/>
                    <a:pt x="28" y="82"/>
                    <a:pt x="33" y="92"/>
                  </a:cubicBezTo>
                  <a:cubicBezTo>
                    <a:pt x="33" y="92"/>
                    <a:pt x="36" y="98"/>
                    <a:pt x="31" y="100"/>
                  </a:cubicBezTo>
                  <a:cubicBezTo>
                    <a:pt x="31" y="100"/>
                    <a:pt x="26" y="101"/>
                    <a:pt x="26" y="98"/>
                  </a:cubicBezTo>
                  <a:cubicBezTo>
                    <a:pt x="26" y="98"/>
                    <a:pt x="24" y="95"/>
                    <a:pt x="23" y="98"/>
                  </a:cubicBezTo>
                  <a:cubicBezTo>
                    <a:pt x="23" y="98"/>
                    <a:pt x="24" y="104"/>
                    <a:pt x="32" y="104"/>
                  </a:cubicBezTo>
                  <a:cubicBezTo>
                    <a:pt x="32" y="104"/>
                    <a:pt x="41" y="100"/>
                    <a:pt x="37" y="90"/>
                  </a:cubicBezTo>
                  <a:cubicBezTo>
                    <a:pt x="37" y="90"/>
                    <a:pt x="33" y="83"/>
                    <a:pt x="26" y="83"/>
                  </a:cubicBezTo>
                  <a:cubicBezTo>
                    <a:pt x="26" y="83"/>
                    <a:pt x="33" y="73"/>
                    <a:pt x="22" y="67"/>
                  </a:cubicBezTo>
                  <a:cubicBezTo>
                    <a:pt x="22" y="67"/>
                    <a:pt x="11" y="64"/>
                    <a:pt x="10" y="73"/>
                  </a:cubicBezTo>
                  <a:cubicBezTo>
                    <a:pt x="10" y="73"/>
                    <a:pt x="10" y="81"/>
                    <a:pt x="16" y="79"/>
                  </a:cubicBezTo>
                  <a:cubicBezTo>
                    <a:pt x="16" y="79"/>
                    <a:pt x="17" y="76"/>
                    <a:pt x="15" y="75"/>
                  </a:cubicBezTo>
                  <a:cubicBezTo>
                    <a:pt x="15" y="75"/>
                    <a:pt x="12" y="73"/>
                    <a:pt x="15" y="70"/>
                  </a:cubicBezTo>
                  <a:cubicBezTo>
                    <a:pt x="15" y="70"/>
                    <a:pt x="18" y="68"/>
                    <a:pt x="23" y="72"/>
                  </a:cubicBezTo>
                  <a:cubicBezTo>
                    <a:pt x="23" y="72"/>
                    <a:pt x="28" y="77"/>
                    <a:pt x="23" y="82"/>
                  </a:cubicBezTo>
                  <a:cubicBezTo>
                    <a:pt x="23" y="82"/>
                    <a:pt x="16" y="86"/>
                    <a:pt x="10" y="85"/>
                  </a:cubicBezTo>
                  <a:cubicBezTo>
                    <a:pt x="10" y="85"/>
                    <a:pt x="1" y="85"/>
                    <a:pt x="1" y="72"/>
                  </a:cubicBezTo>
                  <a:cubicBezTo>
                    <a:pt x="1" y="72"/>
                    <a:pt x="0" y="64"/>
                    <a:pt x="7" y="56"/>
                  </a:cubicBezTo>
                  <a:cubicBezTo>
                    <a:pt x="7" y="56"/>
                    <a:pt x="0" y="42"/>
                    <a:pt x="14" y="35"/>
                  </a:cubicBezTo>
                  <a:cubicBezTo>
                    <a:pt x="14" y="35"/>
                    <a:pt x="20" y="44"/>
                    <a:pt x="31" y="43"/>
                  </a:cubicBezTo>
                  <a:cubicBezTo>
                    <a:pt x="31" y="43"/>
                    <a:pt x="41" y="43"/>
                    <a:pt x="43" y="32"/>
                  </a:cubicBezTo>
                  <a:cubicBezTo>
                    <a:pt x="43" y="32"/>
                    <a:pt x="42" y="26"/>
                    <a:pt x="40" y="24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" name="MH_Other_3"/>
            <p:cNvSpPr/>
            <p:nvPr/>
          </p:nvSpPr>
          <p:spPr bwMode="auto">
            <a:xfrm>
              <a:off x="3510915" y="1678940"/>
              <a:ext cx="1476375" cy="1565910"/>
            </a:xfrm>
            <a:custGeom>
              <a:avLst/>
              <a:gdLst>
                <a:gd name="T0" fmla="*/ 2147483646 w 167"/>
                <a:gd name="T1" fmla="*/ 2147483646 h 181"/>
                <a:gd name="T2" fmla="*/ 2147483646 w 167"/>
                <a:gd name="T3" fmla="*/ 2147483646 h 181"/>
                <a:gd name="T4" fmla="*/ 2147483646 w 167"/>
                <a:gd name="T5" fmla="*/ 2147483646 h 181"/>
                <a:gd name="T6" fmla="*/ 2147483646 w 167"/>
                <a:gd name="T7" fmla="*/ 2147483646 h 181"/>
                <a:gd name="T8" fmla="*/ 2147483646 w 167"/>
                <a:gd name="T9" fmla="*/ 2147483646 h 181"/>
                <a:gd name="T10" fmla="*/ 2147483646 w 167"/>
                <a:gd name="T11" fmla="*/ 2147483646 h 181"/>
                <a:gd name="T12" fmla="*/ 2147483646 w 167"/>
                <a:gd name="T13" fmla="*/ 2147483646 h 181"/>
                <a:gd name="T14" fmla="*/ 2147483646 w 167"/>
                <a:gd name="T15" fmla="*/ 2147483646 h 181"/>
                <a:gd name="T16" fmla="*/ 2147483646 w 167"/>
                <a:gd name="T17" fmla="*/ 2147483646 h 181"/>
                <a:gd name="T18" fmla="*/ 2147483646 w 167"/>
                <a:gd name="T19" fmla="*/ 2147483646 h 181"/>
                <a:gd name="T20" fmla="*/ 2147483646 w 167"/>
                <a:gd name="T21" fmla="*/ 2147483646 h 181"/>
                <a:gd name="T22" fmla="*/ 2147483646 w 167"/>
                <a:gd name="T23" fmla="*/ 2147483646 h 181"/>
                <a:gd name="T24" fmla="*/ 2147483646 w 167"/>
                <a:gd name="T25" fmla="*/ 2147483646 h 181"/>
                <a:gd name="T26" fmla="*/ 2147483646 w 167"/>
                <a:gd name="T27" fmla="*/ 2147483646 h 181"/>
                <a:gd name="T28" fmla="*/ 2147483646 w 167"/>
                <a:gd name="T29" fmla="*/ 2147483646 h 181"/>
                <a:gd name="T30" fmla="*/ 2147483646 w 167"/>
                <a:gd name="T31" fmla="*/ 2147483646 h 181"/>
                <a:gd name="T32" fmla="*/ 2147483646 w 167"/>
                <a:gd name="T33" fmla="*/ 2147483646 h 181"/>
                <a:gd name="T34" fmla="*/ 2147483646 w 167"/>
                <a:gd name="T35" fmla="*/ 2147483646 h 181"/>
                <a:gd name="T36" fmla="*/ 2147483646 w 167"/>
                <a:gd name="T37" fmla="*/ 2147483646 h 181"/>
                <a:gd name="T38" fmla="*/ 2147483646 w 167"/>
                <a:gd name="T39" fmla="*/ 2147483646 h 181"/>
                <a:gd name="T40" fmla="*/ 2147483646 w 167"/>
                <a:gd name="T41" fmla="*/ 2147483646 h 181"/>
                <a:gd name="T42" fmla="*/ 2147483646 w 167"/>
                <a:gd name="T43" fmla="*/ 2147483646 h 181"/>
                <a:gd name="T44" fmla="*/ 2147483646 w 167"/>
                <a:gd name="T45" fmla="*/ 2147483646 h 181"/>
                <a:gd name="T46" fmla="*/ 2147483646 w 167"/>
                <a:gd name="T47" fmla="*/ 2147483646 h 181"/>
                <a:gd name="T48" fmla="*/ 2147483646 w 167"/>
                <a:gd name="T49" fmla="*/ 2147483646 h 181"/>
                <a:gd name="T50" fmla="*/ 2147483646 w 167"/>
                <a:gd name="T51" fmla="*/ 2147483646 h 181"/>
                <a:gd name="T52" fmla="*/ 2147483646 w 167"/>
                <a:gd name="T53" fmla="*/ 2147483646 h 181"/>
                <a:gd name="T54" fmla="*/ 2147483646 w 167"/>
                <a:gd name="T55" fmla="*/ 2147483646 h 181"/>
                <a:gd name="T56" fmla="*/ 2147483646 w 167"/>
                <a:gd name="T57" fmla="*/ 2147483646 h 181"/>
                <a:gd name="T58" fmla="*/ 2147483646 w 167"/>
                <a:gd name="T59" fmla="*/ 2147483646 h 181"/>
                <a:gd name="T60" fmla="*/ 2147483646 w 167"/>
                <a:gd name="T61" fmla="*/ 2147483646 h 181"/>
                <a:gd name="T62" fmla="*/ 2147483646 w 167"/>
                <a:gd name="T63" fmla="*/ 2147483646 h 181"/>
                <a:gd name="T64" fmla="*/ 2147483646 w 167"/>
                <a:gd name="T65" fmla="*/ 2147483646 h 181"/>
                <a:gd name="T66" fmla="*/ 2147483646 w 167"/>
                <a:gd name="T67" fmla="*/ 2147483646 h 181"/>
                <a:gd name="T68" fmla="*/ 2147483646 w 167"/>
                <a:gd name="T69" fmla="*/ 2147483646 h 181"/>
                <a:gd name="T70" fmla="*/ 2147483646 w 167"/>
                <a:gd name="T71" fmla="*/ 2147483646 h 181"/>
                <a:gd name="T72" fmla="*/ 2147483646 w 167"/>
                <a:gd name="T73" fmla="*/ 2147483646 h 181"/>
                <a:gd name="T74" fmla="*/ 2147483646 w 167"/>
                <a:gd name="T75" fmla="*/ 2147483646 h 181"/>
                <a:gd name="T76" fmla="*/ 2147483646 w 167"/>
                <a:gd name="T77" fmla="*/ 2147483646 h 181"/>
                <a:gd name="T78" fmla="*/ 2147483646 w 167"/>
                <a:gd name="T79" fmla="*/ 2147483646 h 181"/>
                <a:gd name="T80" fmla="*/ 2147483646 w 167"/>
                <a:gd name="T81" fmla="*/ 2147483646 h 181"/>
                <a:gd name="T82" fmla="*/ 2147483646 w 167"/>
                <a:gd name="T83" fmla="*/ 2147483646 h 181"/>
                <a:gd name="T84" fmla="*/ 2147483646 w 167"/>
                <a:gd name="T85" fmla="*/ 2147483646 h 181"/>
                <a:gd name="T86" fmla="*/ 2147483646 w 167"/>
                <a:gd name="T87" fmla="*/ 2147483646 h 181"/>
                <a:gd name="T88" fmla="*/ 2147483646 w 167"/>
                <a:gd name="T89" fmla="*/ 2147483646 h 181"/>
                <a:gd name="T90" fmla="*/ 2147483646 w 167"/>
                <a:gd name="T91" fmla="*/ 2147483646 h 181"/>
                <a:gd name="T92" fmla="*/ 2147483646 w 167"/>
                <a:gd name="T93" fmla="*/ 2147483646 h 181"/>
                <a:gd name="T94" fmla="*/ 2147483646 w 167"/>
                <a:gd name="T95" fmla="*/ 2147483646 h 181"/>
                <a:gd name="T96" fmla="*/ 2147483646 w 167"/>
                <a:gd name="T97" fmla="*/ 2147483646 h 181"/>
                <a:gd name="T98" fmla="*/ 2147483646 w 167"/>
                <a:gd name="T99" fmla="*/ 2147483646 h 181"/>
                <a:gd name="T100" fmla="*/ 2147483646 w 167"/>
                <a:gd name="T101" fmla="*/ 2147483646 h 181"/>
                <a:gd name="T102" fmla="*/ 2147483646 w 167"/>
                <a:gd name="T103" fmla="*/ 2147483646 h 181"/>
                <a:gd name="T104" fmla="*/ 2147483646 w 167"/>
                <a:gd name="T105" fmla="*/ 2147483646 h 181"/>
                <a:gd name="T106" fmla="*/ 2147483646 w 167"/>
                <a:gd name="T107" fmla="*/ 2147483646 h 181"/>
                <a:gd name="T108" fmla="*/ 2147483646 w 167"/>
                <a:gd name="T109" fmla="*/ 2147483646 h 181"/>
                <a:gd name="T110" fmla="*/ 2147483646 w 167"/>
                <a:gd name="T111" fmla="*/ 2147483646 h 181"/>
                <a:gd name="T112" fmla="*/ 2147483646 w 167"/>
                <a:gd name="T113" fmla="*/ 2147483646 h 181"/>
                <a:gd name="T114" fmla="*/ 2147483646 w 167"/>
                <a:gd name="T115" fmla="*/ 2147483646 h 181"/>
                <a:gd name="T116" fmla="*/ 2147483646 w 167"/>
                <a:gd name="T117" fmla="*/ 2147483646 h 181"/>
                <a:gd name="T118" fmla="*/ 2147483646 w 167"/>
                <a:gd name="T119" fmla="*/ 2147483646 h 181"/>
                <a:gd name="T120" fmla="*/ 2147483646 w 167"/>
                <a:gd name="T121" fmla="*/ 2147483646 h 1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67" h="181">
                  <a:moveTo>
                    <a:pt x="147" y="42"/>
                  </a:moveTo>
                  <a:cubicBezTo>
                    <a:pt x="147" y="42"/>
                    <a:pt x="151" y="26"/>
                    <a:pt x="132" y="22"/>
                  </a:cubicBezTo>
                  <a:cubicBezTo>
                    <a:pt x="132" y="22"/>
                    <a:pt x="124" y="0"/>
                    <a:pt x="99" y="10"/>
                  </a:cubicBezTo>
                  <a:cubicBezTo>
                    <a:pt x="99" y="10"/>
                    <a:pt x="91" y="6"/>
                    <a:pt x="84" y="13"/>
                  </a:cubicBezTo>
                  <a:cubicBezTo>
                    <a:pt x="84" y="13"/>
                    <a:pt x="71" y="11"/>
                    <a:pt x="72" y="25"/>
                  </a:cubicBezTo>
                  <a:cubicBezTo>
                    <a:pt x="72" y="25"/>
                    <a:pt x="74" y="34"/>
                    <a:pt x="83" y="33"/>
                  </a:cubicBezTo>
                  <a:cubicBezTo>
                    <a:pt x="83" y="33"/>
                    <a:pt x="88" y="33"/>
                    <a:pt x="88" y="28"/>
                  </a:cubicBezTo>
                  <a:cubicBezTo>
                    <a:pt x="88" y="28"/>
                    <a:pt x="87" y="25"/>
                    <a:pt x="86" y="27"/>
                  </a:cubicBezTo>
                  <a:cubicBezTo>
                    <a:pt x="86" y="27"/>
                    <a:pt x="83" y="29"/>
                    <a:pt x="82" y="28"/>
                  </a:cubicBezTo>
                  <a:cubicBezTo>
                    <a:pt x="82" y="28"/>
                    <a:pt x="81" y="26"/>
                    <a:pt x="83" y="24"/>
                  </a:cubicBezTo>
                  <a:cubicBezTo>
                    <a:pt x="83" y="24"/>
                    <a:pt x="91" y="18"/>
                    <a:pt x="92" y="30"/>
                  </a:cubicBezTo>
                  <a:cubicBezTo>
                    <a:pt x="92" y="30"/>
                    <a:pt x="91" y="41"/>
                    <a:pt x="74" y="35"/>
                  </a:cubicBezTo>
                  <a:cubicBezTo>
                    <a:pt x="74" y="35"/>
                    <a:pt x="73" y="49"/>
                    <a:pt x="58" y="43"/>
                  </a:cubicBezTo>
                  <a:cubicBezTo>
                    <a:pt x="58" y="43"/>
                    <a:pt x="52" y="38"/>
                    <a:pt x="58" y="33"/>
                  </a:cubicBezTo>
                  <a:cubicBezTo>
                    <a:pt x="58" y="33"/>
                    <a:pt x="62" y="30"/>
                    <a:pt x="62" y="34"/>
                  </a:cubicBezTo>
                  <a:cubicBezTo>
                    <a:pt x="62" y="34"/>
                    <a:pt x="58" y="37"/>
                    <a:pt x="61" y="40"/>
                  </a:cubicBezTo>
                  <a:cubicBezTo>
                    <a:pt x="61" y="40"/>
                    <a:pt x="70" y="43"/>
                    <a:pt x="70" y="34"/>
                  </a:cubicBezTo>
                  <a:cubicBezTo>
                    <a:pt x="70" y="34"/>
                    <a:pt x="71" y="22"/>
                    <a:pt x="57" y="25"/>
                  </a:cubicBezTo>
                  <a:cubicBezTo>
                    <a:pt x="57" y="25"/>
                    <a:pt x="46" y="28"/>
                    <a:pt x="48" y="39"/>
                  </a:cubicBezTo>
                  <a:cubicBezTo>
                    <a:pt x="48" y="39"/>
                    <a:pt x="29" y="42"/>
                    <a:pt x="29" y="65"/>
                  </a:cubicBezTo>
                  <a:cubicBezTo>
                    <a:pt x="29" y="65"/>
                    <a:pt x="9" y="71"/>
                    <a:pt x="16" y="95"/>
                  </a:cubicBezTo>
                  <a:cubicBezTo>
                    <a:pt x="16" y="95"/>
                    <a:pt x="2" y="107"/>
                    <a:pt x="12" y="125"/>
                  </a:cubicBezTo>
                  <a:cubicBezTo>
                    <a:pt x="12" y="125"/>
                    <a:pt x="0" y="141"/>
                    <a:pt x="15" y="153"/>
                  </a:cubicBezTo>
                  <a:cubicBezTo>
                    <a:pt x="15" y="153"/>
                    <a:pt x="11" y="170"/>
                    <a:pt x="29" y="181"/>
                  </a:cubicBezTo>
                  <a:cubicBezTo>
                    <a:pt x="29" y="181"/>
                    <a:pt x="34" y="159"/>
                    <a:pt x="30" y="150"/>
                  </a:cubicBezTo>
                  <a:cubicBezTo>
                    <a:pt x="30" y="150"/>
                    <a:pt x="27" y="143"/>
                    <a:pt x="30" y="141"/>
                  </a:cubicBezTo>
                  <a:cubicBezTo>
                    <a:pt x="30" y="141"/>
                    <a:pt x="41" y="135"/>
                    <a:pt x="37" y="118"/>
                  </a:cubicBezTo>
                  <a:cubicBezTo>
                    <a:pt x="37" y="118"/>
                    <a:pt x="36" y="117"/>
                    <a:pt x="39" y="115"/>
                  </a:cubicBezTo>
                  <a:cubicBezTo>
                    <a:pt x="39" y="115"/>
                    <a:pt x="49" y="113"/>
                    <a:pt x="51" y="100"/>
                  </a:cubicBezTo>
                  <a:cubicBezTo>
                    <a:pt x="52" y="86"/>
                    <a:pt x="36" y="86"/>
                    <a:pt x="37" y="95"/>
                  </a:cubicBezTo>
                  <a:cubicBezTo>
                    <a:pt x="37" y="95"/>
                    <a:pt x="37" y="98"/>
                    <a:pt x="40" y="95"/>
                  </a:cubicBezTo>
                  <a:cubicBezTo>
                    <a:pt x="40" y="95"/>
                    <a:pt x="42" y="92"/>
                    <a:pt x="44" y="96"/>
                  </a:cubicBezTo>
                  <a:cubicBezTo>
                    <a:pt x="46" y="101"/>
                    <a:pt x="33" y="104"/>
                    <a:pt x="33" y="93"/>
                  </a:cubicBezTo>
                  <a:cubicBezTo>
                    <a:pt x="33" y="93"/>
                    <a:pt x="33" y="86"/>
                    <a:pt x="42" y="85"/>
                  </a:cubicBezTo>
                  <a:cubicBezTo>
                    <a:pt x="42" y="85"/>
                    <a:pt x="46" y="86"/>
                    <a:pt x="44" y="82"/>
                  </a:cubicBezTo>
                  <a:cubicBezTo>
                    <a:pt x="36" y="63"/>
                    <a:pt x="67" y="60"/>
                    <a:pt x="61" y="78"/>
                  </a:cubicBezTo>
                  <a:cubicBezTo>
                    <a:pt x="61" y="78"/>
                    <a:pt x="59" y="82"/>
                    <a:pt x="54" y="79"/>
                  </a:cubicBezTo>
                  <a:cubicBezTo>
                    <a:pt x="54" y="79"/>
                    <a:pt x="52" y="76"/>
                    <a:pt x="55" y="75"/>
                  </a:cubicBezTo>
                  <a:cubicBezTo>
                    <a:pt x="55" y="75"/>
                    <a:pt x="58" y="76"/>
                    <a:pt x="58" y="74"/>
                  </a:cubicBezTo>
                  <a:cubicBezTo>
                    <a:pt x="58" y="74"/>
                    <a:pt x="58" y="72"/>
                    <a:pt x="55" y="71"/>
                  </a:cubicBezTo>
                  <a:cubicBezTo>
                    <a:pt x="55" y="71"/>
                    <a:pt x="45" y="69"/>
                    <a:pt x="47" y="81"/>
                  </a:cubicBezTo>
                  <a:cubicBezTo>
                    <a:pt x="50" y="90"/>
                    <a:pt x="65" y="86"/>
                    <a:pt x="69" y="80"/>
                  </a:cubicBezTo>
                  <a:cubicBezTo>
                    <a:pt x="69" y="80"/>
                    <a:pt x="71" y="76"/>
                    <a:pt x="72" y="78"/>
                  </a:cubicBezTo>
                  <a:cubicBezTo>
                    <a:pt x="75" y="81"/>
                    <a:pt x="84" y="79"/>
                    <a:pt x="83" y="75"/>
                  </a:cubicBezTo>
                  <a:cubicBezTo>
                    <a:pt x="81" y="61"/>
                    <a:pt x="94" y="52"/>
                    <a:pt x="107" y="59"/>
                  </a:cubicBezTo>
                  <a:cubicBezTo>
                    <a:pt x="107" y="59"/>
                    <a:pt x="113" y="63"/>
                    <a:pt x="113" y="70"/>
                  </a:cubicBezTo>
                  <a:cubicBezTo>
                    <a:pt x="112" y="75"/>
                    <a:pt x="108" y="80"/>
                    <a:pt x="103" y="76"/>
                  </a:cubicBezTo>
                  <a:cubicBezTo>
                    <a:pt x="103" y="76"/>
                    <a:pt x="102" y="73"/>
                    <a:pt x="104" y="73"/>
                  </a:cubicBezTo>
                  <a:cubicBezTo>
                    <a:pt x="111" y="72"/>
                    <a:pt x="107" y="63"/>
                    <a:pt x="102" y="61"/>
                  </a:cubicBezTo>
                  <a:cubicBezTo>
                    <a:pt x="95" y="58"/>
                    <a:pt x="87" y="63"/>
                    <a:pt x="86" y="71"/>
                  </a:cubicBezTo>
                  <a:cubicBezTo>
                    <a:pt x="86" y="71"/>
                    <a:pt x="85" y="77"/>
                    <a:pt x="92" y="82"/>
                  </a:cubicBezTo>
                  <a:cubicBezTo>
                    <a:pt x="92" y="82"/>
                    <a:pt x="87" y="104"/>
                    <a:pt x="109" y="100"/>
                  </a:cubicBezTo>
                  <a:cubicBezTo>
                    <a:pt x="109" y="100"/>
                    <a:pt x="130" y="120"/>
                    <a:pt x="145" y="96"/>
                  </a:cubicBezTo>
                  <a:cubicBezTo>
                    <a:pt x="145" y="96"/>
                    <a:pt x="166" y="89"/>
                    <a:pt x="157" y="67"/>
                  </a:cubicBezTo>
                  <a:cubicBezTo>
                    <a:pt x="157" y="67"/>
                    <a:pt x="167" y="47"/>
                    <a:pt x="149" y="44"/>
                  </a:cubicBezTo>
                  <a:cubicBezTo>
                    <a:pt x="141" y="44"/>
                    <a:pt x="135" y="49"/>
                    <a:pt x="137" y="57"/>
                  </a:cubicBezTo>
                  <a:cubicBezTo>
                    <a:pt x="138" y="60"/>
                    <a:pt x="140" y="61"/>
                    <a:pt x="144" y="60"/>
                  </a:cubicBezTo>
                  <a:cubicBezTo>
                    <a:pt x="149" y="57"/>
                    <a:pt x="143" y="52"/>
                    <a:pt x="146" y="51"/>
                  </a:cubicBezTo>
                  <a:cubicBezTo>
                    <a:pt x="148" y="51"/>
                    <a:pt x="151" y="52"/>
                    <a:pt x="150" y="59"/>
                  </a:cubicBezTo>
                  <a:cubicBezTo>
                    <a:pt x="147" y="64"/>
                    <a:pt x="141" y="65"/>
                    <a:pt x="136" y="63"/>
                  </a:cubicBezTo>
                  <a:cubicBezTo>
                    <a:pt x="126" y="56"/>
                    <a:pt x="138" y="38"/>
                    <a:pt x="147" y="42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3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949579" y="229058"/>
            <a:ext cx="8395855" cy="5340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Step</a:t>
            </a:r>
            <a:r>
              <a:rPr lang="en-US" altLang="zh-CN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6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首尾呼应，制作成长树。</a:t>
            </a:r>
            <a:endParaRPr lang="zh-CN" altLang="en-US" sz="2400" b="1" dirty="0" smtClean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3" y="763093"/>
            <a:ext cx="6529387" cy="378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12295" descr="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690381"/>
            <a:ext cx="7162800" cy="429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58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1500664" y="1102520"/>
            <a:ext cx="6053138" cy="2863215"/>
          </a:xfrm>
          <a:prstGeom prst="roundRect">
            <a:avLst/>
          </a:prstGeom>
          <a:solidFill>
            <a:schemeClr val="accent2"/>
          </a:solidFill>
          <a:ln>
            <a:solidFill>
              <a:srgbClr val="FF6C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576864" y="1227296"/>
            <a:ext cx="5900738" cy="2642235"/>
          </a:xfrm>
          <a:prstGeom prst="roundRect">
            <a:avLst/>
          </a:prstGeom>
          <a:solidFill>
            <a:schemeClr val="bg1"/>
          </a:solidFill>
          <a:ln>
            <a:solidFill>
              <a:srgbClr val="FF6C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64920" y="207646"/>
            <a:ext cx="2998470" cy="53006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altLang="zh-CN" sz="3000" dirty="0" smtClean="0">
                <a:ln>
                  <a:solidFill>
                    <a:prstClr val="white"/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sure" panose="00000500000000000000" charset="0"/>
                <a:cs typeface="Closure" panose="00000500000000000000" charset="0"/>
                <a:sym typeface="+mn-ea"/>
              </a:rPr>
              <a:t>Homework</a:t>
            </a:r>
            <a:endParaRPr lang="en-US" altLang="zh-CN" sz="3000" dirty="0">
              <a:ln>
                <a:solidFill>
                  <a:prstClr val="white"/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osure" panose="00000500000000000000" charset="0"/>
              <a:cs typeface="Closure" panose="00000500000000000000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50696" y="1654494"/>
            <a:ext cx="4603433" cy="807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altLang="zh-CN" sz="2700" dirty="0">
                <a:solidFill>
                  <a:prstClr val="black"/>
                </a:solidFill>
                <a:cs typeface="Calibri"/>
              </a:rPr>
              <a:t>1. Complete your growth tree.</a:t>
            </a:r>
          </a:p>
          <a:p>
            <a:pPr defTabSz="685783"/>
            <a:r>
              <a:rPr lang="en-US" altLang="zh-CN" sz="2100" dirty="0">
                <a:solidFill>
                  <a:prstClr val="black"/>
                </a:solidFill>
                <a:cs typeface="Calibri"/>
              </a:rPr>
              <a:t>        </a:t>
            </a:r>
            <a:r>
              <a:rPr lang="zh-CN" altLang="en-US" sz="2100" dirty="0">
                <a:solidFill>
                  <a:prstClr val="black"/>
                </a:solidFill>
                <a:cs typeface="Calibri"/>
              </a:rPr>
              <a:t>完成成长树的制作。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701167" y="2856072"/>
            <a:ext cx="5934551" cy="807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altLang="zh-CN" sz="2700" dirty="0">
                <a:solidFill>
                  <a:prstClr val="black"/>
                </a:solidFill>
                <a:cs typeface="Calibri"/>
              </a:rPr>
              <a:t>2. Share your tree with your family.</a:t>
            </a:r>
          </a:p>
          <a:p>
            <a:pPr defTabSz="685783"/>
            <a:r>
              <a:rPr lang="en-US" altLang="zh-CN" sz="2100" dirty="0">
                <a:solidFill>
                  <a:prstClr val="black"/>
                </a:solidFill>
                <a:cs typeface="Calibri"/>
              </a:rPr>
              <a:t>        </a:t>
            </a:r>
            <a:r>
              <a:rPr lang="zh-CN" altLang="en-US" sz="2100" dirty="0">
                <a:solidFill>
                  <a:prstClr val="black"/>
                </a:solidFill>
                <a:cs typeface="Calibri"/>
              </a:rPr>
              <a:t>和家人分享你的成长树。</a:t>
            </a:r>
          </a:p>
        </p:txBody>
      </p:sp>
    </p:spTree>
    <p:extLst>
      <p:ext uri="{BB962C8B-B14F-4D97-AF65-F5344CB8AC3E}">
        <p14:creationId xmlns:p14="http://schemas.microsoft.com/office/powerpoint/2010/main" val="235583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11"/>
          <p:cNvSpPr txBox="1"/>
          <p:nvPr/>
        </p:nvSpPr>
        <p:spPr>
          <a:xfrm>
            <a:off x="1885315" y="2781935"/>
            <a:ext cx="1565910" cy="1361911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rgbClr val="333333">
                <a:alpha val="50000"/>
              </a:srgbClr>
            </a:prstShdw>
          </a:effec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zh-CN" sz="1500" b="1" dirty="0" smtClean="0">
                <a:latin typeface="Comic Sans MS" panose="030F0702030302020204" pitchFamily="66" charset="0"/>
              </a:rPr>
              <a:t>Hello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en-US" altLang="zh-CN" sz="1500" b="1" dirty="0" smtClean="0">
                <a:latin typeface="Comic Sans MS" panose="030F0702030302020204" pitchFamily="66" charset="0"/>
              </a:rPr>
              <a:t>I'm </a:t>
            </a:r>
            <a:r>
              <a:rPr lang="en-US" altLang="zh-CN" sz="1500" b="1" dirty="0">
                <a:latin typeface="Comic Sans MS" panose="030F0702030302020204" pitchFamily="66" charset="0"/>
              </a:rPr>
              <a:t>xxx .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en-US" altLang="zh-CN" sz="1500" b="1" dirty="0">
                <a:latin typeface="Comic Sans MS" panose="030F0702030302020204" pitchFamily="66" charset="0"/>
              </a:rPr>
              <a:t>I'm ... .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en-US" altLang="zh-CN" sz="1500" b="1" dirty="0">
                <a:latin typeface="Comic Sans MS" panose="030F0702030302020204" pitchFamily="66" charset="0"/>
              </a:rPr>
              <a:t>I'm a ... .</a:t>
            </a:r>
          </a:p>
        </p:txBody>
      </p:sp>
      <p:sp>
        <p:nvSpPr>
          <p:cNvPr id="34821" name="Text Box 12"/>
          <p:cNvSpPr txBox="1"/>
          <p:nvPr/>
        </p:nvSpPr>
        <p:spPr>
          <a:xfrm>
            <a:off x="5489972" y="2733675"/>
            <a:ext cx="2159794" cy="1400810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rgbClr val="333333">
                <a:alpha val="50000"/>
              </a:srgbClr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zh-CN" sz="1500" b="1" dirty="0">
                <a:latin typeface="Comic Sans MS" panose="030F0702030302020204" pitchFamily="66" charset="0"/>
              </a:rPr>
              <a:t>A:Who's he/she?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en-US" altLang="zh-CN" sz="1500" b="1" dirty="0">
                <a:latin typeface="Comic Sans MS" panose="030F0702030302020204" pitchFamily="66" charset="0"/>
              </a:rPr>
              <a:t>B:He's/She's ... .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en-US" altLang="zh-CN" sz="1500" b="1" dirty="0">
                <a:latin typeface="Comic Sans MS" panose="030F0702030302020204" pitchFamily="66" charset="0"/>
              </a:rPr>
              <a:t>A:Who's that ... ?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en-US" altLang="zh-CN" sz="1500" b="1" dirty="0">
                <a:latin typeface="Comic Sans MS" panose="030F0702030302020204" pitchFamily="66" charset="0"/>
                <a:sym typeface="+mn-ea"/>
              </a:rPr>
              <a:t>B:He's/She's ... .</a:t>
            </a:r>
            <a:endParaRPr lang="en-US" altLang="zh-CN" sz="1500" b="1" dirty="0">
              <a:latin typeface="Comic Sans MS" panose="030F0702030302020204" pitchFamily="66" charset="0"/>
            </a:endParaRPr>
          </a:p>
        </p:txBody>
      </p:sp>
      <p:sp>
        <p:nvSpPr>
          <p:cNvPr id="34823" name="Cloud"/>
          <p:cNvSpPr>
            <a:spLocks noChangeAspect="1" noEditPoints="1"/>
          </p:cNvSpPr>
          <p:nvPr/>
        </p:nvSpPr>
        <p:spPr>
          <a:xfrm>
            <a:off x="1271905" y="2565400"/>
            <a:ext cx="2400300" cy="176784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1644954" y="119126497"/>
              </a:cxn>
              <a:cxn ang="0">
                <a:pos x="265166174" y="237999253"/>
              </a:cxn>
              <a:cxn ang="0">
                <a:pos x="529890476" y="119126497"/>
              </a:cxn>
              <a:cxn ang="0">
                <a:pos x="265166174" y="13622361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noFill/>
          <a:ln w="28575" cap="flat" cmpd="sng">
            <a:solidFill>
              <a:srgbClr val="E50012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50"/>
          </a:p>
        </p:txBody>
      </p:sp>
      <p:sp>
        <p:nvSpPr>
          <p:cNvPr id="34825" name="Cloud"/>
          <p:cNvSpPr>
            <a:spLocks noChangeAspect="1" noEditPoints="1"/>
          </p:cNvSpPr>
          <p:nvPr/>
        </p:nvSpPr>
        <p:spPr>
          <a:xfrm>
            <a:off x="5184537" y="2515632"/>
            <a:ext cx="2538413" cy="1835944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1644954" y="138711557"/>
              </a:cxn>
              <a:cxn ang="0">
                <a:pos x="265166174" y="277127549"/>
              </a:cxn>
              <a:cxn ang="0">
                <a:pos x="529890476" y="138711557"/>
              </a:cxn>
              <a:cxn ang="0">
                <a:pos x="265166174" y="15861874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noFill/>
          <a:ln w="25400" cap="flat" cmpd="sng">
            <a:solidFill>
              <a:srgbClr val="E50012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50"/>
          </a:p>
        </p:txBody>
      </p:sp>
      <p:sp>
        <p:nvSpPr>
          <p:cNvPr id="34826" name="Text Box 20"/>
          <p:cNvSpPr txBox="1"/>
          <p:nvPr/>
        </p:nvSpPr>
        <p:spPr>
          <a:xfrm>
            <a:off x="3059430" y="958215"/>
            <a:ext cx="3698240" cy="540385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rgbClr val="333333">
                <a:alpha val="50000"/>
              </a:srgbClr>
            </a:prstShdw>
          </a:effec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zh-CN" sz="2400" b="1" dirty="0">
                <a:solidFill>
                  <a:srgbClr val="0070C0"/>
                </a:solidFill>
              </a:rPr>
              <a:t>Unit 8 We're twins!</a:t>
            </a:r>
          </a:p>
        </p:txBody>
      </p:sp>
      <p:sp>
        <p:nvSpPr>
          <p:cNvPr id="34827" name="Line 23"/>
          <p:cNvSpPr/>
          <p:nvPr/>
        </p:nvSpPr>
        <p:spPr>
          <a:xfrm flipH="1">
            <a:off x="2951560" y="2085975"/>
            <a:ext cx="594122" cy="486966"/>
          </a:xfrm>
          <a:prstGeom prst="line">
            <a:avLst/>
          </a:prstGeom>
          <a:ln w="19050" cap="flat" cmpd="sng">
            <a:solidFill>
              <a:srgbClr val="E5001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4828" name="Line 24"/>
          <p:cNvSpPr/>
          <p:nvPr/>
        </p:nvSpPr>
        <p:spPr>
          <a:xfrm>
            <a:off x="5489972" y="2085975"/>
            <a:ext cx="432197" cy="432197"/>
          </a:xfrm>
          <a:prstGeom prst="line">
            <a:avLst/>
          </a:prstGeom>
          <a:ln w="22225" cap="flat" cmpd="sng">
            <a:solidFill>
              <a:srgbClr val="E50012"/>
            </a:solidFill>
            <a:prstDash val="solid"/>
            <a:headEnd type="none" w="med" len="med"/>
            <a:tailEnd type="none" w="med" len="med"/>
          </a:ln>
          <a:effectLst>
            <a:outerShdw dist="107763" dir="2699999" algn="ctr" rotWithShape="0">
              <a:srgbClr val="808080"/>
            </a:outerShdw>
          </a:effectLst>
        </p:spPr>
      </p:sp>
      <p:pic>
        <p:nvPicPr>
          <p:cNvPr id="2051" name="图片 4" descr="未标题-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85" y="59055"/>
            <a:ext cx="1175385" cy="1053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53051" r="19020" b="30300"/>
          <a:stretch>
            <a:fillRect/>
          </a:stretch>
        </p:blipFill>
        <p:spPr>
          <a:xfrm>
            <a:off x="1113246" y="-112847"/>
            <a:ext cx="4426858" cy="856343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1584427" y="111802"/>
            <a:ext cx="2577588" cy="461665"/>
            <a:chOff x="2167226" y="1690680"/>
            <a:chExt cx="2577588" cy="461665"/>
          </a:xfrm>
        </p:grpSpPr>
        <p:sp>
          <p:nvSpPr>
            <p:cNvPr id="39" name="TextBox 4"/>
            <p:cNvSpPr txBox="1"/>
            <p:nvPr/>
          </p:nvSpPr>
          <p:spPr>
            <a:xfrm>
              <a:off x="3329042" y="169068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板书设计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TextBox 4"/>
            <p:cNvSpPr txBox="1"/>
            <p:nvPr/>
          </p:nvSpPr>
          <p:spPr>
            <a:xfrm>
              <a:off x="2167226" y="1755069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07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云形 4"/>
          <p:cNvSpPr/>
          <p:nvPr/>
        </p:nvSpPr>
        <p:spPr>
          <a:xfrm>
            <a:off x="7333615" y="1183005"/>
            <a:ext cx="1751965" cy="1390015"/>
          </a:xfrm>
          <a:prstGeom prst="cloud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12"/>
          <p:cNvSpPr txBox="1"/>
          <p:nvPr/>
        </p:nvSpPr>
        <p:spPr>
          <a:xfrm>
            <a:off x="7571502" y="1360170"/>
            <a:ext cx="2159794" cy="1015663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rgbClr val="333333">
                <a:alpha val="50000"/>
              </a:srgbClr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zh-CN" sz="1500" b="1" dirty="0">
                <a:latin typeface="Comic Sans MS" panose="030F0702030302020204" pitchFamily="66" charset="0"/>
              </a:rPr>
              <a:t>boy    girl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en-US" altLang="zh-CN" sz="1500" b="1" dirty="0">
                <a:latin typeface="Comic Sans MS" panose="030F0702030302020204" pitchFamily="66" charset="0"/>
              </a:rPr>
              <a:t>man   woman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en-US" altLang="zh-CN" sz="1500" b="1" dirty="0">
                <a:latin typeface="Comic Sans MS" panose="030F0702030302020204" pitchFamily="66" charset="0"/>
              </a:rPr>
              <a:t>uncle  aunt</a:t>
            </a: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00" y="3326508"/>
            <a:ext cx="4139640" cy="23368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74" y="3528694"/>
            <a:ext cx="4139640" cy="2336801"/>
          </a:xfrm>
          <a:prstGeom prst="rect">
            <a:avLst/>
          </a:prstGeom>
        </p:spPr>
      </p:pic>
      <p:pic>
        <p:nvPicPr>
          <p:cNvPr id="21" name="Picture 3" descr="suya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083" t="13861" r="16833"/>
          <a:stretch>
            <a:fillRect/>
          </a:stretch>
        </p:blipFill>
        <p:spPr bwMode="auto">
          <a:xfrm>
            <a:off x="2527465" y="810491"/>
            <a:ext cx="771015" cy="99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suhai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95B0DB"/>
              </a:clrFrom>
              <a:clrTo>
                <a:srgbClr val="95B0DB">
                  <a:alpha val="0"/>
                </a:srgbClr>
              </a:clrTo>
            </a:clrChange>
          </a:blip>
          <a:srcRect l="20709" t="15973" r="31104"/>
          <a:stretch>
            <a:fillRect/>
          </a:stretch>
        </p:blipFill>
        <p:spPr bwMode="auto">
          <a:xfrm>
            <a:off x="6127404" y="816965"/>
            <a:ext cx="655635" cy="85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图片 32769" descr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640" y="1988843"/>
            <a:ext cx="1253729" cy="270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515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5572" flipV="1">
            <a:off x="-1798165" y="-1130999"/>
            <a:ext cx="10443633" cy="50143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0" y="333829"/>
            <a:ext cx="3009905" cy="19902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74" y="3619499"/>
            <a:ext cx="4139640" cy="2336801"/>
          </a:xfrm>
          <a:prstGeom prst="rect">
            <a:avLst/>
          </a:prstGeom>
        </p:spPr>
      </p:pic>
      <p:sp>
        <p:nvSpPr>
          <p:cNvPr id="8" name="_4"/>
          <p:cNvSpPr txBox="1">
            <a:spLocks noChangeArrowheads="1"/>
          </p:cNvSpPr>
          <p:nvPr/>
        </p:nvSpPr>
        <p:spPr bwMode="auto">
          <a:xfrm>
            <a:off x="2428240" y="3300730"/>
            <a:ext cx="416814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7000" spc="-3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汉简简体" panose="03000509000000000000" pitchFamily="65" charset="-122"/>
                <a:ea typeface="方正汉简简体" panose="03000509000000000000" pitchFamily="65" charset="-122"/>
                <a:cs typeface="方正汉简简体" panose="03000509000000000000" pitchFamily="65" charset="-122"/>
              </a:rPr>
              <a:t>感谢聆听！</a:t>
            </a:r>
          </a:p>
        </p:txBody>
      </p:sp>
      <p:pic>
        <p:nvPicPr>
          <p:cNvPr id="12290" name="Picture 2" descr="C:\Users\Administrator\Desktop\12663797_145419097001_2_副本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305" y="2940050"/>
            <a:ext cx="1750695" cy="212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53051" r="19020" b="30300"/>
          <a:stretch>
            <a:fillRect/>
          </a:stretch>
        </p:blipFill>
        <p:spPr>
          <a:xfrm>
            <a:off x="2147026" y="-106497"/>
            <a:ext cx="4426858" cy="856343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618207" y="118152"/>
            <a:ext cx="2563896" cy="483235"/>
            <a:chOff x="2167226" y="1690680"/>
            <a:chExt cx="2563896" cy="483235"/>
          </a:xfrm>
        </p:grpSpPr>
        <p:sp>
          <p:nvSpPr>
            <p:cNvPr id="15" name="TextBox 4"/>
            <p:cNvSpPr txBox="1"/>
            <p:nvPr/>
          </p:nvSpPr>
          <p:spPr>
            <a:xfrm>
              <a:off x="3329042" y="1690680"/>
              <a:ext cx="1402080" cy="48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教材解析</a:t>
              </a:r>
            </a:p>
          </p:txBody>
        </p:sp>
        <p:sp>
          <p:nvSpPr>
            <p:cNvPr id="16" name="椭圆 15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4"/>
            <p:cNvSpPr txBox="1"/>
            <p:nvPr/>
          </p:nvSpPr>
          <p:spPr>
            <a:xfrm>
              <a:off x="2167226" y="1755069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53051" r="19020" b="30300"/>
          <a:stretch>
            <a:fillRect/>
          </a:stretch>
        </p:blipFill>
        <p:spPr>
          <a:xfrm>
            <a:off x="2147026" y="565695"/>
            <a:ext cx="4426858" cy="856343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2618207" y="830349"/>
            <a:ext cx="2551831" cy="483235"/>
            <a:chOff x="2167226" y="1730685"/>
            <a:chExt cx="2551831" cy="483235"/>
          </a:xfrm>
        </p:grpSpPr>
        <p:sp>
          <p:nvSpPr>
            <p:cNvPr id="24" name="TextBox 4"/>
            <p:cNvSpPr txBox="1"/>
            <p:nvPr/>
          </p:nvSpPr>
          <p:spPr>
            <a:xfrm>
              <a:off x="2595617" y="1730685"/>
              <a:ext cx="2123440" cy="48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  <a:r>
                <a:rPr lang="zh-CN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教学目标</a:t>
              </a:r>
            </a:p>
          </p:txBody>
        </p:sp>
        <p:sp>
          <p:nvSpPr>
            <p:cNvPr id="25" name="椭圆 24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TextBox 4"/>
            <p:cNvSpPr txBox="1"/>
            <p:nvPr/>
          </p:nvSpPr>
          <p:spPr>
            <a:xfrm>
              <a:off x="2167226" y="1755069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53051" r="19020" b="30300"/>
          <a:stretch>
            <a:fillRect/>
          </a:stretch>
        </p:blipFill>
        <p:spPr>
          <a:xfrm>
            <a:off x="2147026" y="1242423"/>
            <a:ext cx="4426858" cy="85634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618207" y="1507077"/>
            <a:ext cx="2856631" cy="483235"/>
            <a:chOff x="2167226" y="1730685"/>
            <a:chExt cx="2856631" cy="483235"/>
          </a:xfrm>
        </p:grpSpPr>
        <p:sp>
          <p:nvSpPr>
            <p:cNvPr id="29" name="TextBox 4"/>
            <p:cNvSpPr txBox="1"/>
            <p:nvPr/>
          </p:nvSpPr>
          <p:spPr>
            <a:xfrm>
              <a:off x="2595617" y="1730685"/>
              <a:ext cx="2428240" cy="48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教学重难点</a:t>
              </a:r>
            </a:p>
          </p:txBody>
        </p:sp>
        <p:sp>
          <p:nvSpPr>
            <p:cNvPr id="30" name="椭圆 29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TextBox 4"/>
            <p:cNvSpPr txBox="1"/>
            <p:nvPr/>
          </p:nvSpPr>
          <p:spPr>
            <a:xfrm>
              <a:off x="2167226" y="1755069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53051" r="19020" b="30300"/>
          <a:stretch>
            <a:fillRect/>
          </a:stretch>
        </p:blipFill>
        <p:spPr>
          <a:xfrm>
            <a:off x="2147026" y="1909626"/>
            <a:ext cx="4426858" cy="856343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618207" y="2174280"/>
            <a:ext cx="2551831" cy="483235"/>
            <a:chOff x="2167226" y="1730685"/>
            <a:chExt cx="2551831" cy="483235"/>
          </a:xfrm>
        </p:grpSpPr>
        <p:sp>
          <p:nvSpPr>
            <p:cNvPr id="34" name="TextBox 4"/>
            <p:cNvSpPr txBox="1"/>
            <p:nvPr/>
          </p:nvSpPr>
          <p:spPr>
            <a:xfrm>
              <a:off x="2595617" y="1730685"/>
              <a:ext cx="2123440" cy="48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设计理念</a:t>
              </a:r>
            </a:p>
          </p:txBody>
        </p:sp>
        <p:sp>
          <p:nvSpPr>
            <p:cNvPr id="35" name="椭圆 34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2167226" y="1755069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26" y="3350259"/>
            <a:ext cx="4139640" cy="2336801"/>
          </a:xfrm>
          <a:prstGeom prst="rect">
            <a:avLst/>
          </a:prstGeom>
        </p:spPr>
      </p:pic>
      <p:pic>
        <p:nvPicPr>
          <p:cNvPr id="2051" name="图片 4" descr="未标题-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85" y="59055"/>
            <a:ext cx="1175385" cy="1053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53051" r="19020" b="30300"/>
          <a:stretch>
            <a:fillRect/>
          </a:stretch>
        </p:blipFill>
        <p:spPr>
          <a:xfrm>
            <a:off x="2162266" y="2602411"/>
            <a:ext cx="4426858" cy="8563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33447" y="2867065"/>
            <a:ext cx="2575133" cy="461665"/>
            <a:chOff x="2167226" y="1730685"/>
            <a:chExt cx="2575133" cy="461665"/>
          </a:xfrm>
        </p:grpSpPr>
        <p:sp>
          <p:nvSpPr>
            <p:cNvPr id="4" name="TextBox 4"/>
            <p:cNvSpPr txBox="1"/>
            <p:nvPr/>
          </p:nvSpPr>
          <p:spPr>
            <a:xfrm>
              <a:off x="2595617" y="1730685"/>
              <a:ext cx="2146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设计思路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" name="TextBox 4"/>
            <p:cNvSpPr txBox="1"/>
            <p:nvPr/>
          </p:nvSpPr>
          <p:spPr>
            <a:xfrm>
              <a:off x="2167226" y="1755069"/>
              <a:ext cx="421640" cy="352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53051" r="19020" b="30300"/>
          <a:stretch>
            <a:fillRect/>
          </a:stretch>
        </p:blipFill>
        <p:spPr>
          <a:xfrm>
            <a:off x="2127341" y="3245031"/>
            <a:ext cx="4426858" cy="85634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598522" y="3509685"/>
            <a:ext cx="2551831" cy="483235"/>
            <a:chOff x="2167226" y="1730685"/>
            <a:chExt cx="2551831" cy="483235"/>
          </a:xfrm>
        </p:grpSpPr>
        <p:sp>
          <p:nvSpPr>
            <p:cNvPr id="9" name="TextBox 4"/>
            <p:cNvSpPr txBox="1"/>
            <p:nvPr/>
          </p:nvSpPr>
          <p:spPr>
            <a:xfrm>
              <a:off x="2595617" y="1730685"/>
              <a:ext cx="2123440" cy="48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</a:p>
          </p:txBody>
        </p:sp>
        <p:sp>
          <p:nvSpPr>
            <p:cNvPr id="10" name="椭圆 9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TextBox 4"/>
            <p:cNvSpPr txBox="1"/>
            <p:nvPr/>
          </p:nvSpPr>
          <p:spPr>
            <a:xfrm>
              <a:off x="2167226" y="1755069"/>
              <a:ext cx="421640" cy="352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06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53051" r="19020" b="30300"/>
          <a:stretch>
            <a:fillRect/>
          </a:stretch>
        </p:blipFill>
        <p:spPr>
          <a:xfrm>
            <a:off x="2127976" y="3913053"/>
            <a:ext cx="4426858" cy="856343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2599157" y="4137702"/>
            <a:ext cx="2577588" cy="461665"/>
            <a:chOff x="2167226" y="1690680"/>
            <a:chExt cx="2577588" cy="461665"/>
          </a:xfrm>
        </p:grpSpPr>
        <p:sp>
          <p:nvSpPr>
            <p:cNvPr id="39" name="TextBox 4"/>
            <p:cNvSpPr txBox="1"/>
            <p:nvPr/>
          </p:nvSpPr>
          <p:spPr>
            <a:xfrm>
              <a:off x="3329042" y="169068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板书设计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TextBox 4"/>
            <p:cNvSpPr txBox="1"/>
            <p:nvPr/>
          </p:nvSpPr>
          <p:spPr>
            <a:xfrm>
              <a:off x="2167226" y="1755069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07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5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178685" y="1499870"/>
            <a:ext cx="1536065" cy="1718343"/>
            <a:chOff x="12217719" y="4542952"/>
            <a:chExt cx="2231426" cy="5907068"/>
          </a:xfrm>
        </p:grpSpPr>
        <p:cxnSp>
          <p:nvCxnSpPr>
            <p:cNvPr id="6" name="直接箭头连接符 5"/>
            <p:cNvCxnSpPr/>
            <p:nvPr/>
          </p:nvCxnSpPr>
          <p:spPr>
            <a:xfrm flipV="1">
              <a:off x="12217719" y="4542952"/>
              <a:ext cx="2231426" cy="3149813"/>
            </a:xfrm>
            <a:prstGeom prst="straightConnector1">
              <a:avLst/>
            </a:prstGeom>
            <a:ln w="41275">
              <a:solidFill>
                <a:schemeClr val="accent2"/>
              </a:solidFill>
              <a:headEnd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>
              <a:off x="12237727" y="7713016"/>
              <a:ext cx="2019762" cy="2737004"/>
            </a:xfrm>
            <a:prstGeom prst="straightConnector1">
              <a:avLst/>
            </a:prstGeom>
            <a:ln w="41275">
              <a:solidFill>
                <a:schemeClr val="accent4"/>
              </a:solidFill>
              <a:headEnd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圆角矩形 7"/>
          <p:cNvSpPr/>
          <p:nvPr/>
        </p:nvSpPr>
        <p:spPr>
          <a:xfrm>
            <a:off x="1196340" y="1184275"/>
            <a:ext cx="990600" cy="2707640"/>
          </a:xfrm>
          <a:prstGeom prst="roundRect">
            <a:avLst/>
          </a:prstGeom>
          <a:noFill/>
          <a:ln w="476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27" tIns="16114" rIns="32227" bIns="16114" rtlCol="0" anchor="ctr"/>
          <a:lstStyle/>
          <a:p>
            <a:pPr algn="ctr"/>
            <a:endParaRPr lang="zh-CN" altLang="en-US" sz="1115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83"/>
          <p:cNvSpPr txBox="1"/>
          <p:nvPr/>
        </p:nvSpPr>
        <p:spPr>
          <a:xfrm>
            <a:off x="4498975" y="1059815"/>
            <a:ext cx="2239010" cy="438167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accent1"/>
            </a:solidFill>
          </a:ln>
        </p:spPr>
        <p:txBody>
          <a:bodyPr wrap="square" lIns="32227" tIns="16114" rIns="32227" bIns="16114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教材分析</a:t>
            </a:r>
          </a:p>
        </p:txBody>
      </p:sp>
      <p:sp>
        <p:nvSpPr>
          <p:cNvPr id="15" name="TextBox 86"/>
          <p:cNvSpPr txBox="1"/>
          <p:nvPr/>
        </p:nvSpPr>
        <p:spPr>
          <a:xfrm>
            <a:off x="4462713" y="3054383"/>
            <a:ext cx="2239645" cy="438167"/>
          </a:xfrm>
          <a:prstGeom prst="rect">
            <a:avLst/>
          </a:prstGeom>
          <a:solidFill>
            <a:schemeClr val="bg1">
              <a:lumMod val="50000"/>
            </a:schemeClr>
          </a:solidFill>
          <a:ln w="22225">
            <a:solidFill>
              <a:schemeClr val="accent1"/>
            </a:solidFill>
          </a:ln>
        </p:spPr>
        <p:txBody>
          <a:bodyPr wrap="square" lIns="32227" tIns="16114" rIns="32227" bIns="16114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学情分析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607393" y="923979"/>
            <a:ext cx="804659" cy="794312"/>
            <a:chOff x="13172258" y="3096121"/>
            <a:chExt cx="2185194" cy="2112769"/>
          </a:xfrm>
        </p:grpSpPr>
        <p:sp>
          <p:nvSpPr>
            <p:cNvPr id="17" name="椭圆 16"/>
            <p:cNvSpPr/>
            <p:nvPr/>
          </p:nvSpPr>
          <p:spPr>
            <a:xfrm>
              <a:off x="13172258" y="3096121"/>
              <a:ext cx="2112769" cy="21127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1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85"/>
            <p:cNvSpPr txBox="1"/>
            <p:nvPr/>
          </p:nvSpPr>
          <p:spPr>
            <a:xfrm>
              <a:off x="13653748" y="3457229"/>
              <a:ext cx="1703704" cy="1371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9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59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601009" y="2872620"/>
            <a:ext cx="938033" cy="794310"/>
            <a:chOff x="13172258" y="9631589"/>
            <a:chExt cx="2547395" cy="2112769"/>
          </a:xfrm>
        </p:grpSpPr>
        <p:sp>
          <p:nvSpPr>
            <p:cNvPr id="20" name="椭圆 19"/>
            <p:cNvSpPr/>
            <p:nvPr/>
          </p:nvSpPr>
          <p:spPr>
            <a:xfrm>
              <a:off x="13172258" y="9631589"/>
              <a:ext cx="2112769" cy="21127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1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89"/>
            <p:cNvSpPr txBox="1"/>
            <p:nvPr/>
          </p:nvSpPr>
          <p:spPr>
            <a:xfrm>
              <a:off x="13730574" y="10094129"/>
              <a:ext cx="1989079" cy="1371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9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59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44295" y="1326515"/>
            <a:ext cx="674370" cy="2529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spc="-300" dirty="0">
                <a:solidFill>
                  <a:schemeClr val="tx2"/>
                </a:solidFill>
                <a:latin typeface="方正汉简简体" panose="03000509000000000000" pitchFamily="65" charset="-122"/>
                <a:ea typeface="方正汉简简体" panose="03000509000000000000" pitchFamily="65" charset="-122"/>
                <a:cs typeface="方正汉简简体" panose="03000509000000000000" pitchFamily="65" charset="-122"/>
                <a:sym typeface="+mn-ea"/>
              </a:rPr>
              <a:t>教材解析</a:t>
            </a:r>
          </a:p>
        </p:txBody>
      </p:sp>
      <p:pic>
        <p:nvPicPr>
          <p:cNvPr id="2051" name="图片 4" descr="未标题-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85" y="59055"/>
            <a:ext cx="1175385" cy="1053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53051" r="19020" b="30300"/>
          <a:stretch>
            <a:fillRect/>
          </a:stretch>
        </p:blipFill>
        <p:spPr>
          <a:xfrm>
            <a:off x="1344386" y="-128722"/>
            <a:ext cx="4426858" cy="85634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815567" y="95927"/>
            <a:ext cx="2563896" cy="483235"/>
            <a:chOff x="2167226" y="1690680"/>
            <a:chExt cx="2563896" cy="483235"/>
          </a:xfrm>
        </p:grpSpPr>
        <p:sp>
          <p:nvSpPr>
            <p:cNvPr id="10" name="TextBox 4"/>
            <p:cNvSpPr txBox="1"/>
            <p:nvPr/>
          </p:nvSpPr>
          <p:spPr>
            <a:xfrm>
              <a:off x="3329042" y="1690680"/>
              <a:ext cx="1402080" cy="48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教材解析</a:t>
              </a:r>
            </a:p>
          </p:txBody>
        </p:sp>
        <p:sp>
          <p:nvSpPr>
            <p:cNvPr id="11" name="椭圆 10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2167226" y="1755069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945635" y="3787131"/>
            <a:ext cx="4463415" cy="1051560"/>
            <a:chOff x="3945635" y="3787131"/>
            <a:chExt cx="4463415" cy="1051560"/>
          </a:xfrm>
        </p:grpSpPr>
        <p:grpSp>
          <p:nvGrpSpPr>
            <p:cNvPr id="42" name="组合 41"/>
            <p:cNvGrpSpPr/>
            <p:nvPr/>
          </p:nvGrpSpPr>
          <p:grpSpPr>
            <a:xfrm>
              <a:off x="3945635" y="3787131"/>
              <a:ext cx="1499235" cy="1051560"/>
              <a:chOff x="6251" y="6151"/>
              <a:chExt cx="2361" cy="1656"/>
            </a:xfrm>
          </p:grpSpPr>
          <p:grpSp>
            <p:nvGrpSpPr>
              <p:cNvPr id="19467" name="组合 69"/>
              <p:cNvGrpSpPr>
                <a:grpSpLocks noChangeAspect="1"/>
              </p:cNvGrpSpPr>
              <p:nvPr/>
            </p:nvGrpSpPr>
            <p:grpSpPr bwMode="auto">
              <a:xfrm>
                <a:off x="6251" y="6151"/>
                <a:ext cx="2210" cy="1656"/>
                <a:chOff x="4776334" y="4404800"/>
                <a:chExt cx="1012166" cy="1008000"/>
              </a:xfrm>
            </p:grpSpPr>
            <p:sp>
              <p:nvSpPr>
                <p:cNvPr id="26" name="Oval 2"/>
                <p:cNvSpPr>
                  <a:spLocks noChangeAspect="1" noChangeArrowheads="1"/>
                </p:cNvSpPr>
                <p:nvPr/>
              </p:nvSpPr>
              <p:spPr bwMode="auto">
                <a:xfrm>
                  <a:off x="4780500" y="4404800"/>
                  <a:ext cx="1008000" cy="100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EFF01"/>
                    </a:gs>
                    <a:gs pos="90000">
                      <a:srgbClr val="0F5000"/>
                    </a:gs>
                  </a:gsLst>
                  <a:lin ang="2700000" scaled="1"/>
                  <a:tileRect/>
                </a:gradFill>
                <a:ln w="25400">
                  <a:noFill/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contourW="19050">
                  <a:bevelT prst="convex"/>
                  <a:bevelB w="0" h="0"/>
                  <a:contourClr>
                    <a:srgbClr val="89FF8C"/>
                  </a:contourClr>
                </a:sp3d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ctr" hangingPunct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70000"/>
                    <a:defRPr/>
                  </a:pPr>
                  <a:endParaRPr lang="fr-FR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" name="椭圆 26"/>
                <p:cNvSpPr/>
                <p:nvPr/>
              </p:nvSpPr>
              <p:spPr>
                <a:xfrm rot="19388639">
                  <a:off x="4776334" y="4464094"/>
                  <a:ext cx="684072" cy="46817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5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" name="椭圆 27"/>
                <p:cNvSpPr>
                  <a:spLocks noChangeAspect="1"/>
                </p:cNvSpPr>
                <p:nvPr/>
              </p:nvSpPr>
              <p:spPr>
                <a:xfrm>
                  <a:off x="4888500" y="4512801"/>
                  <a:ext cx="792000" cy="792000"/>
                </a:xfrm>
                <a:prstGeom prst="ellipse">
                  <a:avLst/>
                </a:prstGeom>
                <a:gradFill flip="none" rotWithShape="1">
                  <a:gsLst>
                    <a:gs pos="10000">
                      <a:srgbClr val="6EFF01">
                        <a:alpha val="50000"/>
                      </a:srgbClr>
                    </a:gs>
                    <a:gs pos="7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mtClea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" name="TextBox 24"/>
              <p:cNvSpPr txBox="1"/>
              <p:nvPr/>
            </p:nvSpPr>
            <p:spPr>
              <a:xfrm>
                <a:off x="6489" y="6450"/>
                <a:ext cx="2123" cy="106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spc="300" dirty="0" smtClean="0">
                    <a:ln w="3175">
                      <a:noFill/>
                    </a:ln>
                    <a:solidFill>
                      <a:srgbClr val="111111"/>
                    </a:solidFill>
                    <a:latin typeface="Comic Sans MS" panose="030F0702030302020204" pitchFamily="66" charset="0"/>
                    <a:ea typeface="时尚中黑简体" pitchFamily="2" charset="-122"/>
                  </a:rPr>
                  <a:t>三上</a:t>
                </a:r>
                <a:r>
                  <a:rPr lang="en-US" altLang="zh-CN" sz="2000" b="1" spc="300" dirty="0" smtClean="0">
                    <a:ln w="3175">
                      <a:noFill/>
                    </a:ln>
                    <a:solidFill>
                      <a:srgbClr val="111111"/>
                    </a:solidFill>
                    <a:latin typeface="Comic Sans MS" panose="030F0702030302020204" pitchFamily="66" charset="0"/>
                    <a:ea typeface="时尚中黑简体" pitchFamily="2" charset="-122"/>
                  </a:rPr>
                  <a:t>U2</a:t>
                </a: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800" b="1" spc="300" dirty="0" smtClean="0">
                    <a:ln w="3175">
                      <a:noFill/>
                    </a:ln>
                    <a:solidFill>
                      <a:srgbClr val="111111"/>
                    </a:solidFill>
                    <a:latin typeface="Comic Sans MS" panose="030F0702030302020204" pitchFamily="66" charset="0"/>
                    <a:ea typeface="时尚中黑简体" pitchFamily="2" charset="-122"/>
                  </a:rPr>
                  <a:t>自我介绍</a:t>
                </a:r>
                <a:endParaRPr lang="en-US" altLang="zh-CN" sz="1800" b="1" spc="300" dirty="0">
                  <a:ln w="3175">
                    <a:noFill/>
                  </a:ln>
                  <a:solidFill>
                    <a:srgbClr val="111111"/>
                  </a:solidFill>
                  <a:latin typeface="Comic Sans MS" panose="030F0702030302020204" pitchFamily="66" charset="0"/>
                  <a:ea typeface="时尚中黑简体" pitchFamily="2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5484875" y="3806181"/>
              <a:ext cx="1414780" cy="1029970"/>
              <a:chOff x="8675" y="6181"/>
              <a:chExt cx="2228" cy="1622"/>
            </a:xfrm>
          </p:grpSpPr>
          <p:grpSp>
            <p:nvGrpSpPr>
              <p:cNvPr id="30" name="组合 61"/>
              <p:cNvGrpSpPr>
                <a:grpSpLocks noChangeAspect="1"/>
              </p:cNvGrpSpPr>
              <p:nvPr/>
            </p:nvGrpSpPr>
            <p:grpSpPr bwMode="auto">
              <a:xfrm>
                <a:off x="8675" y="6181"/>
                <a:ext cx="2167" cy="1622"/>
                <a:chOff x="4776334" y="4404800"/>
                <a:chExt cx="1012166" cy="1008000"/>
              </a:xfrm>
            </p:grpSpPr>
            <p:sp>
              <p:nvSpPr>
                <p:cNvPr id="31" name="Oval 2"/>
                <p:cNvSpPr>
                  <a:spLocks noChangeAspect="1" noChangeArrowheads="1"/>
                </p:cNvSpPr>
                <p:nvPr/>
              </p:nvSpPr>
              <p:spPr bwMode="auto">
                <a:xfrm>
                  <a:off x="4780500" y="4404800"/>
                  <a:ext cx="1008000" cy="100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F01"/>
                    </a:gs>
                    <a:gs pos="90000">
                      <a:srgbClr val="E22000"/>
                    </a:gs>
                  </a:gsLst>
                  <a:lin ang="2700000" scaled="1"/>
                  <a:tileRect/>
                </a:gradFill>
                <a:ln w="25400">
                  <a:noFill/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extrusionH="304800" contourW="19050">
                  <a:bevelT prst="convex"/>
                  <a:bevelB w="0" h="0"/>
                  <a:contourClr>
                    <a:srgbClr val="FFE593"/>
                  </a:contourClr>
                </a:sp3d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ctr" hangingPunct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70000"/>
                    <a:defRPr/>
                  </a:pPr>
                  <a:endParaRPr lang="fr-FR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 rot="19388639">
                  <a:off x="4776334" y="4464630"/>
                  <a:ext cx="683579" cy="4669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5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" name="椭圆 32"/>
                <p:cNvSpPr>
                  <a:spLocks noChangeAspect="1"/>
                </p:cNvSpPr>
                <p:nvPr/>
              </p:nvSpPr>
              <p:spPr>
                <a:xfrm>
                  <a:off x="4888500" y="4512800"/>
                  <a:ext cx="792000" cy="792000"/>
                </a:xfrm>
                <a:prstGeom prst="ellipse">
                  <a:avLst/>
                </a:prstGeom>
                <a:gradFill flip="none" rotWithShape="1">
                  <a:gsLst>
                    <a:gs pos="10000">
                      <a:srgbClr val="FFC000">
                        <a:alpha val="60000"/>
                      </a:srgbClr>
                    </a:gs>
                    <a:gs pos="7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mtClea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" name="TextBox 24"/>
              <p:cNvSpPr txBox="1"/>
              <p:nvPr/>
            </p:nvSpPr>
            <p:spPr>
              <a:xfrm>
                <a:off x="8827" y="6467"/>
                <a:ext cx="2076" cy="106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spc="300" dirty="0">
                    <a:ln w="3175">
                      <a:noFill/>
                    </a:ln>
                    <a:solidFill>
                      <a:srgbClr val="111111"/>
                    </a:solidFill>
                    <a:latin typeface="Comic Sans MS" panose="030F0702030302020204" pitchFamily="66" charset="0"/>
                    <a:ea typeface="时尚中黑简体" pitchFamily="2" charset="-122"/>
                  </a:rPr>
                  <a:t>三</a:t>
                </a:r>
                <a:r>
                  <a:rPr lang="zh-CN" altLang="en-US" sz="2000" b="1" spc="300" dirty="0" smtClean="0">
                    <a:ln w="3175">
                      <a:noFill/>
                    </a:ln>
                    <a:solidFill>
                      <a:srgbClr val="111111"/>
                    </a:solidFill>
                    <a:latin typeface="Comic Sans MS" panose="030F0702030302020204" pitchFamily="66" charset="0"/>
                    <a:ea typeface="时尚中黑简体" pitchFamily="2" charset="-122"/>
                  </a:rPr>
                  <a:t>上</a:t>
                </a:r>
                <a:r>
                  <a:rPr lang="en-US" altLang="zh-CN" sz="2000" b="1" spc="300" dirty="0" smtClean="0">
                    <a:ln w="3175">
                      <a:noFill/>
                    </a:ln>
                    <a:solidFill>
                      <a:srgbClr val="111111"/>
                    </a:solidFill>
                    <a:latin typeface="Comic Sans MS" panose="030F0702030302020204" pitchFamily="66" charset="0"/>
                    <a:ea typeface="时尚中黑简体" pitchFamily="2" charset="-122"/>
                  </a:rPr>
                  <a:t>U</a:t>
                </a:r>
                <a:r>
                  <a:rPr lang="en-US" sz="2000" b="1" spc="300" dirty="0" smtClean="0">
                    <a:ln w="3175">
                      <a:noFill/>
                    </a:ln>
                    <a:solidFill>
                      <a:srgbClr val="111111"/>
                    </a:solidFill>
                    <a:latin typeface="Comic Sans MS" panose="030F0702030302020204" pitchFamily="66" charset="0"/>
                    <a:ea typeface="时尚中黑简体" pitchFamily="2" charset="-122"/>
                  </a:rPr>
                  <a:t>3</a:t>
                </a: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800" b="1" spc="300" dirty="0" smtClean="0">
                    <a:ln w="3175">
                      <a:noFill/>
                    </a:ln>
                    <a:solidFill>
                      <a:srgbClr val="111111"/>
                    </a:solidFill>
                    <a:latin typeface="Comic Sans MS" panose="030F0702030302020204" pitchFamily="66" charset="0"/>
                    <a:ea typeface="时尚中黑简体" pitchFamily="2" charset="-122"/>
                  </a:rPr>
                  <a:t>介绍朋友</a:t>
                </a:r>
                <a:endParaRPr lang="en-US" sz="1800" b="1" spc="300" dirty="0" smtClean="0">
                  <a:ln w="3175">
                    <a:noFill/>
                  </a:ln>
                  <a:solidFill>
                    <a:srgbClr val="111111"/>
                  </a:solidFill>
                  <a:latin typeface="Comic Sans MS" panose="030F0702030302020204" pitchFamily="66" charset="0"/>
                  <a:ea typeface="时尚中黑简体" pitchFamily="2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6965695" y="3798561"/>
              <a:ext cx="1443355" cy="1017270"/>
              <a:chOff x="11007" y="6169"/>
              <a:chExt cx="2273" cy="1602"/>
            </a:xfrm>
          </p:grpSpPr>
          <p:grpSp>
            <p:nvGrpSpPr>
              <p:cNvPr id="35" name="组合 50"/>
              <p:cNvGrpSpPr>
                <a:grpSpLocks noChangeAspect="1"/>
              </p:cNvGrpSpPr>
              <p:nvPr/>
            </p:nvGrpSpPr>
            <p:grpSpPr bwMode="auto">
              <a:xfrm>
                <a:off x="11007" y="6169"/>
                <a:ext cx="2136" cy="1602"/>
                <a:chOff x="4776329" y="4404800"/>
                <a:chExt cx="1012171" cy="1008000"/>
              </a:xfrm>
            </p:grpSpPr>
            <p:sp>
              <p:nvSpPr>
                <p:cNvPr id="36" name="Oval 2"/>
                <p:cNvSpPr>
                  <a:spLocks noChangeAspect="1" noChangeArrowheads="1"/>
                </p:cNvSpPr>
                <p:nvPr/>
              </p:nvSpPr>
              <p:spPr bwMode="auto">
                <a:xfrm>
                  <a:off x="4780500" y="4404800"/>
                  <a:ext cx="1008000" cy="100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DFF6"/>
                    </a:gs>
                    <a:gs pos="90000">
                      <a:srgbClr val="002774"/>
                    </a:gs>
                  </a:gsLst>
                  <a:lin ang="2700000" scaled="1"/>
                  <a:tileRect/>
                </a:gradFill>
                <a:ln w="25400">
                  <a:noFill/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extrusionH="304800" contourW="19050">
                  <a:bevelT w="101600" prst="convex"/>
                  <a:bevelB w="0" h="63500"/>
                  <a:contourClr>
                    <a:srgbClr val="AFEAFF"/>
                  </a:contourClr>
                </a:sp3d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ctr" hangingPunct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70000"/>
                    <a:defRPr/>
                  </a:pPr>
                  <a:endParaRPr lang="fr-FR" altLang="zh-CN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" name="椭圆 36"/>
                <p:cNvSpPr/>
                <p:nvPr/>
              </p:nvSpPr>
              <p:spPr>
                <a:xfrm rot="19388639">
                  <a:off x="4776329" y="4464043"/>
                  <a:ext cx="683633" cy="4688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5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椭圆 37"/>
                <p:cNvSpPr>
                  <a:spLocks noChangeAspect="1"/>
                </p:cNvSpPr>
                <p:nvPr/>
              </p:nvSpPr>
              <p:spPr>
                <a:xfrm>
                  <a:off x="4888500" y="4512800"/>
                  <a:ext cx="792000" cy="792000"/>
                </a:xfrm>
                <a:prstGeom prst="ellipse">
                  <a:avLst/>
                </a:prstGeom>
                <a:gradFill flip="none" rotWithShape="1">
                  <a:gsLst>
                    <a:gs pos="10000">
                      <a:srgbClr val="00B0F0">
                        <a:alpha val="60000"/>
                      </a:srgbClr>
                    </a:gs>
                    <a:gs pos="7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9" name="TextBox 24"/>
              <p:cNvSpPr txBox="1"/>
              <p:nvPr/>
            </p:nvSpPr>
            <p:spPr>
              <a:xfrm>
                <a:off x="11109" y="6458"/>
                <a:ext cx="2171" cy="106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spc="300" dirty="0" smtClean="0">
                    <a:ln w="3175">
                      <a:noFill/>
                    </a:ln>
                    <a:solidFill>
                      <a:srgbClr val="111111"/>
                    </a:solidFill>
                    <a:latin typeface="Comic Sans MS" panose="030F0702030302020204" pitchFamily="66" charset="0"/>
                    <a:ea typeface="时尚中黑简体" pitchFamily="2" charset="-122"/>
                  </a:rPr>
                  <a:t>三上</a:t>
                </a:r>
                <a:r>
                  <a:rPr lang="en-US" altLang="zh-CN" sz="2000" b="1" spc="300" dirty="0" smtClean="0">
                    <a:ln w="3175">
                      <a:noFill/>
                    </a:ln>
                    <a:solidFill>
                      <a:srgbClr val="111111"/>
                    </a:solidFill>
                    <a:latin typeface="Comic Sans MS" panose="030F0702030302020204" pitchFamily="66" charset="0"/>
                    <a:ea typeface="时尚中黑简体" pitchFamily="2" charset="-122"/>
                  </a:rPr>
                  <a:t>U</a:t>
                </a:r>
                <a:r>
                  <a:rPr lang="en-US" sz="2000" b="1" spc="300" dirty="0" smtClean="0">
                    <a:ln w="3175">
                      <a:noFill/>
                    </a:ln>
                    <a:solidFill>
                      <a:srgbClr val="111111"/>
                    </a:solidFill>
                    <a:latin typeface="Comic Sans MS" panose="030F0702030302020204" pitchFamily="66" charset="0"/>
                    <a:ea typeface="时尚中黑简体" pitchFamily="2" charset="-122"/>
                  </a:rPr>
                  <a:t>4</a:t>
                </a: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800" b="1" spc="300" dirty="0" smtClean="0">
                    <a:ln w="3175">
                      <a:noFill/>
                    </a:ln>
                    <a:solidFill>
                      <a:srgbClr val="111111"/>
                    </a:solidFill>
                    <a:latin typeface="Comic Sans MS" panose="030F0702030302020204" pitchFamily="66" charset="0"/>
                    <a:ea typeface="时尚中黑简体" pitchFamily="2" charset="-122"/>
                  </a:rPr>
                  <a:t>介绍家人</a:t>
                </a:r>
                <a:endParaRPr lang="en-US" sz="1800" b="1" spc="300" dirty="0" smtClean="0">
                  <a:ln w="3175">
                    <a:noFill/>
                  </a:ln>
                  <a:solidFill>
                    <a:srgbClr val="111111"/>
                  </a:solidFill>
                  <a:latin typeface="Comic Sans MS" panose="030F0702030302020204" pitchFamily="66" charset="0"/>
                  <a:ea typeface="时尚中黑简体" pitchFamily="2" charset="-122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3800105" y="1543791"/>
            <a:ext cx="4251366" cy="938150"/>
            <a:chOff x="3800105" y="1543791"/>
            <a:chExt cx="4251366" cy="938150"/>
          </a:xfrm>
        </p:grpSpPr>
        <p:sp>
          <p:nvSpPr>
            <p:cNvPr id="44" name="云形 43"/>
            <p:cNvSpPr/>
            <p:nvPr/>
          </p:nvSpPr>
          <p:spPr>
            <a:xfrm>
              <a:off x="3800105" y="1543791"/>
              <a:ext cx="4251366" cy="938150"/>
            </a:xfrm>
            <a:prstGeom prst="cloud">
              <a:avLst/>
            </a:prstGeom>
            <a:solidFill>
              <a:srgbClr val="FFCCFF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43" name="矩形 42"/>
            <p:cNvSpPr/>
            <p:nvPr/>
          </p:nvSpPr>
          <p:spPr>
            <a:xfrm>
              <a:off x="4423334" y="1645970"/>
              <a:ext cx="289534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2"/>
                  </a:solidFill>
                </a:rPr>
                <a:t>本课的核心教学内容是</a:t>
              </a:r>
              <a:r>
                <a:rPr lang="en-US" sz="2000" b="1" dirty="0" smtClean="0">
                  <a:solidFill>
                    <a:schemeClr val="tx2"/>
                  </a:solidFill>
                </a:rPr>
                <a:t> </a:t>
              </a:r>
            </a:p>
            <a:p>
              <a:r>
                <a:rPr lang="en-US" sz="2000" b="1" dirty="0" smtClean="0">
                  <a:solidFill>
                    <a:schemeClr val="tx2"/>
                  </a:solidFill>
                </a:rPr>
                <a:t>“</a:t>
              </a:r>
              <a:r>
                <a:rPr lang="zh-CN" altLang="en-US" sz="2000" b="1" dirty="0" smtClean="0">
                  <a:solidFill>
                    <a:schemeClr val="tx2"/>
                  </a:solidFill>
                </a:rPr>
                <a:t>介绍他人</a:t>
              </a:r>
              <a:r>
                <a:rPr lang="en-US" sz="2000" b="1" dirty="0" smtClean="0">
                  <a:solidFill>
                    <a:schemeClr val="tx2"/>
                  </a:solidFill>
                </a:rPr>
                <a:t>/</a:t>
              </a:r>
              <a:r>
                <a:rPr lang="zh-CN" altLang="en-US" sz="2000" b="1" dirty="0" smtClean="0">
                  <a:solidFill>
                    <a:schemeClr val="tx2"/>
                  </a:solidFill>
                </a:rPr>
                <a:t>她人</a:t>
              </a:r>
              <a:r>
                <a:rPr lang="en-US" sz="2000" b="1" dirty="0" smtClean="0">
                  <a:solidFill>
                    <a:schemeClr val="tx2"/>
                  </a:solidFill>
                </a:rPr>
                <a:t>”</a:t>
              </a:r>
              <a:r>
                <a:rPr lang="zh-CN" altLang="en-US" sz="2000" b="1" dirty="0" smtClean="0">
                  <a:solidFill>
                    <a:schemeClr val="tx2"/>
                  </a:solidFill>
                </a:rPr>
                <a:t>。</a:t>
              </a:r>
              <a:endParaRPr lang="zh-CN" altLang="en-US" sz="20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3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3" grpId="0" bldLvl="0" animBg="1"/>
      <p:bldP spid="15" grpId="0" bldLvl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901950" y="230982"/>
            <a:ext cx="0" cy="3036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圆角矩形 20"/>
          <p:cNvSpPr/>
          <p:nvPr/>
        </p:nvSpPr>
        <p:spPr>
          <a:xfrm>
            <a:off x="548843" y="1821490"/>
            <a:ext cx="2447925" cy="3130519"/>
          </a:xfrm>
          <a:prstGeom prst="roundRect">
            <a:avLst>
              <a:gd name="adj" fmla="val 945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grpSp>
        <p:nvGrpSpPr>
          <p:cNvPr id="22" name="组合 21"/>
          <p:cNvGrpSpPr/>
          <p:nvPr/>
        </p:nvGrpSpPr>
        <p:grpSpPr>
          <a:xfrm>
            <a:off x="1052579" y="853961"/>
            <a:ext cx="1447442" cy="108558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" name="同心圆 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sp>
        <p:nvSpPr>
          <p:cNvPr id="28" name="椭圆 27"/>
          <p:cNvSpPr/>
          <p:nvPr/>
        </p:nvSpPr>
        <p:spPr>
          <a:xfrm>
            <a:off x="1981120" y="1771258"/>
            <a:ext cx="373062" cy="27979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noProof="1"/>
              <a:t>1</a:t>
            </a:r>
            <a:endParaRPr lang="zh-CN" altLang="en-US" noProof="1"/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1084249" y="940785"/>
            <a:ext cx="1415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语言知识</a:t>
            </a:r>
          </a:p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语言技能</a:t>
            </a:r>
          </a:p>
        </p:txBody>
      </p:sp>
      <p:sp>
        <p:nvSpPr>
          <p:cNvPr id="30" name="圆角矩形 29"/>
          <p:cNvSpPr/>
          <p:nvPr/>
        </p:nvSpPr>
        <p:spPr>
          <a:xfrm>
            <a:off x="3381375" y="1829482"/>
            <a:ext cx="2519363" cy="3108733"/>
          </a:xfrm>
          <a:prstGeom prst="roundRect">
            <a:avLst>
              <a:gd name="adj" fmla="val 784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31" name="圆角矩形 30"/>
          <p:cNvSpPr/>
          <p:nvPr/>
        </p:nvSpPr>
        <p:spPr>
          <a:xfrm>
            <a:off x="6220628" y="1829481"/>
            <a:ext cx="2447925" cy="3108733"/>
          </a:xfrm>
          <a:prstGeom prst="roundRect">
            <a:avLst>
              <a:gd name="adj" fmla="val 7445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grpSp>
        <p:nvGrpSpPr>
          <p:cNvPr id="32" name="组合 31"/>
          <p:cNvGrpSpPr/>
          <p:nvPr/>
        </p:nvGrpSpPr>
        <p:grpSpPr>
          <a:xfrm>
            <a:off x="3863976" y="893399"/>
            <a:ext cx="1447442" cy="108558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>
                <a:solidFill>
                  <a:schemeClr val="tx1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658155" y="917092"/>
            <a:ext cx="1447442" cy="108558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>
                <a:solidFill>
                  <a:schemeClr val="tx1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sp>
        <p:nvSpPr>
          <p:cNvPr id="45" name="椭圆 44"/>
          <p:cNvSpPr/>
          <p:nvPr/>
        </p:nvSpPr>
        <p:spPr>
          <a:xfrm>
            <a:off x="4841326" y="1771257"/>
            <a:ext cx="373063" cy="279797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noProof="1"/>
              <a:t>2</a:t>
            </a:r>
            <a:endParaRPr lang="zh-CN" altLang="en-US" noProof="1"/>
          </a:p>
        </p:txBody>
      </p:sp>
      <p:sp>
        <p:nvSpPr>
          <p:cNvPr id="46" name="椭圆 45"/>
          <p:cNvSpPr/>
          <p:nvPr/>
        </p:nvSpPr>
        <p:spPr>
          <a:xfrm>
            <a:off x="7886681" y="1778912"/>
            <a:ext cx="374650" cy="27979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noProof="1"/>
              <a:t>3</a:t>
            </a:r>
            <a:endParaRPr lang="zh-CN" altLang="en-US" noProof="1"/>
          </a:p>
        </p:txBody>
      </p: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3895646" y="1165919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学习策略</a:t>
            </a: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6658234" y="1165919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情感</a:t>
            </a:r>
            <a:r>
              <a:rPr lang="zh-CN" altLang="en-US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态度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05992" y="1915849"/>
            <a:ext cx="2333625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学生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能正确听懂、会读、会说句型Who’s he</a:t>
            </a:r>
            <a:r>
              <a:rPr lang="en-US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/she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? </a:t>
            </a:r>
            <a:r>
              <a:rPr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Who</a:t>
            </a:r>
            <a:r>
              <a:rPr lang="en-US" altLang="zh-CN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’</a:t>
            </a:r>
            <a:r>
              <a:rPr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 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that </a:t>
            </a:r>
            <a:r>
              <a:rPr lang="en-US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boy/</a:t>
            </a:r>
            <a:r>
              <a:rPr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girl? 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He’s/She’s… 。</a:t>
            </a:r>
          </a:p>
          <a:p>
            <a:endParaRPr lang="zh-CN" altLang="en-US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438524" y="2058709"/>
            <a:ext cx="2405063" cy="228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通过观察文本插图，培养学生的观察力、获取信息能力和分析能力。</a:t>
            </a:r>
          </a:p>
          <a:p>
            <a:pPr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通过创设真实情境，学生能运用所学知识进行交流，提高学生的综合语言表达能力。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6371432" y="2083205"/>
            <a:ext cx="2020888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3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养成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养成积极的情感态度</a:t>
            </a:r>
            <a:r>
              <a:rPr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，愿意主动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与他人</a:t>
            </a:r>
            <a:r>
              <a:rPr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交流，建立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良好的</a:t>
            </a:r>
            <a:r>
              <a:rPr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人际关系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825500" y="75012"/>
            <a:ext cx="2387600" cy="53860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zh-CN" altLang="en-US" sz="2700" b="1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教学目标</a:t>
            </a:r>
            <a:endParaRPr lang="zh-CN" altLang="en-US" sz="2700" b="1" noProof="1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53051" r="19020" b="30300"/>
          <a:stretch>
            <a:fillRect/>
          </a:stretch>
        </p:blipFill>
        <p:spPr>
          <a:xfrm>
            <a:off x="157049" y="-83858"/>
            <a:ext cx="4426858" cy="856343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628230" y="180796"/>
            <a:ext cx="2551831" cy="483235"/>
            <a:chOff x="2167226" y="1730685"/>
            <a:chExt cx="2551831" cy="483235"/>
          </a:xfrm>
        </p:grpSpPr>
        <p:sp>
          <p:nvSpPr>
            <p:cNvPr id="34" name="TextBox 4"/>
            <p:cNvSpPr txBox="1"/>
            <p:nvPr/>
          </p:nvSpPr>
          <p:spPr>
            <a:xfrm>
              <a:off x="2595617" y="1730685"/>
              <a:ext cx="2123440" cy="48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教学目标</a:t>
              </a:r>
            </a:p>
          </p:txBody>
        </p:sp>
        <p:sp>
          <p:nvSpPr>
            <p:cNvPr id="35" name="椭圆 34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2167226" y="1755069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884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4" descr="未标题-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85" y="59055"/>
            <a:ext cx="1175385" cy="1053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2" descr="C:\Users\Administrator\Desktop\9864456_104508046311_2_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" y="987425"/>
            <a:ext cx="2011680" cy="121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078355" y="1359535"/>
            <a:ext cx="1718310" cy="48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l"/>
            <a:r>
              <a:rPr lang="en-US" altLang="zh-CN" sz="2400" b="1" u="none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1.</a:t>
            </a:r>
            <a:r>
              <a:rPr lang="zh-CN" altLang="en-US" sz="2400" b="1" u="none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教学重点</a:t>
            </a:r>
          </a:p>
        </p:txBody>
      </p:sp>
      <p:pic>
        <p:nvPicPr>
          <p:cNvPr id="5" name="Picture 2" descr="C:\Users\Administrator\Desktop\9864456_104508046311_2_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" y="3168650"/>
            <a:ext cx="2011680" cy="121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2063750" y="3519805"/>
            <a:ext cx="1906270" cy="48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l"/>
            <a:r>
              <a:rPr sz="2400" b="1" u="none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en-US" sz="2400" b="1" u="none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. </a:t>
            </a:r>
            <a:r>
              <a:rPr lang="zh-CN" altLang="en-US" sz="2400" b="1" u="none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教学难点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53051" r="19020" b="30300"/>
          <a:stretch>
            <a:fillRect/>
          </a:stretch>
        </p:blipFill>
        <p:spPr>
          <a:xfrm>
            <a:off x="1146901" y="-75837"/>
            <a:ext cx="4426858" cy="85634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618082" y="188817"/>
            <a:ext cx="2856631" cy="483235"/>
            <a:chOff x="2167226" y="1730685"/>
            <a:chExt cx="2856631" cy="483235"/>
          </a:xfrm>
        </p:grpSpPr>
        <p:sp>
          <p:nvSpPr>
            <p:cNvPr id="29" name="TextBox 4"/>
            <p:cNvSpPr txBox="1"/>
            <p:nvPr/>
          </p:nvSpPr>
          <p:spPr>
            <a:xfrm>
              <a:off x="2595617" y="1730685"/>
              <a:ext cx="2428240" cy="48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教学重难点</a:t>
              </a:r>
            </a:p>
          </p:txBody>
        </p:sp>
        <p:sp>
          <p:nvSpPr>
            <p:cNvPr id="30" name="椭圆 29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TextBox 4"/>
            <p:cNvSpPr txBox="1"/>
            <p:nvPr/>
          </p:nvSpPr>
          <p:spPr>
            <a:xfrm>
              <a:off x="2167226" y="1755069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任意多边形 10"/>
          <p:cNvSpPr/>
          <p:nvPr/>
        </p:nvSpPr>
        <p:spPr>
          <a:xfrm>
            <a:off x="1725295" y="824865"/>
            <a:ext cx="8531860" cy="1242060"/>
          </a:xfrm>
          <a:custGeom>
            <a:avLst/>
            <a:gdLst>
              <a:gd name="connisteX0" fmla="*/ 0 w 8531860"/>
              <a:gd name="connsiteY0" fmla="*/ 1241918 h 1241918"/>
              <a:gd name="connisteX1" fmla="*/ 122555 w 8531860"/>
              <a:gd name="connsiteY1" fmla="*/ 1146668 h 1241918"/>
              <a:gd name="connisteX2" fmla="*/ 204470 w 8531860"/>
              <a:gd name="connsiteY2" fmla="*/ 1106028 h 1241918"/>
              <a:gd name="connisteX3" fmla="*/ 285750 w 8531860"/>
              <a:gd name="connsiteY3" fmla="*/ 1065388 h 1241918"/>
              <a:gd name="connisteX4" fmla="*/ 381000 w 8531860"/>
              <a:gd name="connsiteY4" fmla="*/ 1024113 h 1241918"/>
              <a:gd name="connisteX5" fmla="*/ 462915 w 8531860"/>
              <a:gd name="connsiteY5" fmla="*/ 956168 h 1241918"/>
              <a:gd name="connisteX6" fmla="*/ 544195 w 8531860"/>
              <a:gd name="connsiteY6" fmla="*/ 901558 h 1241918"/>
              <a:gd name="connisteX7" fmla="*/ 626110 w 8531860"/>
              <a:gd name="connsiteY7" fmla="*/ 874888 h 1241918"/>
              <a:gd name="connisteX8" fmla="*/ 694055 w 8531860"/>
              <a:gd name="connsiteY8" fmla="*/ 833613 h 1241918"/>
              <a:gd name="connisteX9" fmla="*/ 898525 w 8531860"/>
              <a:gd name="connsiteY9" fmla="*/ 765668 h 1241918"/>
              <a:gd name="connisteX10" fmla="*/ 993775 w 8531860"/>
              <a:gd name="connsiteY10" fmla="*/ 752333 h 1241918"/>
              <a:gd name="connisteX11" fmla="*/ 1089025 w 8531860"/>
              <a:gd name="connsiteY11" fmla="*/ 738363 h 1241918"/>
              <a:gd name="connisteX12" fmla="*/ 1210945 w 8531860"/>
              <a:gd name="connsiteY12" fmla="*/ 725028 h 1241918"/>
              <a:gd name="connisteX13" fmla="*/ 1333500 w 8531860"/>
              <a:gd name="connsiteY13" fmla="*/ 670418 h 1241918"/>
              <a:gd name="connisteX14" fmla="*/ 1415415 w 8531860"/>
              <a:gd name="connsiteY14" fmla="*/ 657083 h 1241918"/>
              <a:gd name="connisteX15" fmla="*/ 1524000 w 8531860"/>
              <a:gd name="connsiteY15" fmla="*/ 589138 h 1241918"/>
              <a:gd name="connisteX16" fmla="*/ 1619250 w 8531860"/>
              <a:gd name="connsiteY16" fmla="*/ 534528 h 1241918"/>
              <a:gd name="connisteX17" fmla="*/ 1687195 w 8531860"/>
              <a:gd name="connsiteY17" fmla="*/ 520558 h 1241918"/>
              <a:gd name="connisteX18" fmla="*/ 1769110 w 8531860"/>
              <a:gd name="connsiteY18" fmla="*/ 507223 h 1241918"/>
              <a:gd name="connisteX19" fmla="*/ 1905000 w 8531860"/>
              <a:gd name="connsiteY19" fmla="*/ 493888 h 1241918"/>
              <a:gd name="connisteX20" fmla="*/ 2041525 w 8531860"/>
              <a:gd name="connsiteY20" fmla="*/ 439278 h 1241918"/>
              <a:gd name="connisteX21" fmla="*/ 2136775 w 8531860"/>
              <a:gd name="connsiteY21" fmla="*/ 425308 h 1241918"/>
              <a:gd name="connisteX22" fmla="*/ 2232025 w 8531860"/>
              <a:gd name="connsiteY22" fmla="*/ 384668 h 1241918"/>
              <a:gd name="connisteX23" fmla="*/ 2367915 w 8531860"/>
              <a:gd name="connsiteY23" fmla="*/ 371333 h 1241918"/>
              <a:gd name="connisteX24" fmla="*/ 2435860 w 8531860"/>
              <a:gd name="connsiteY24" fmla="*/ 357363 h 1241918"/>
              <a:gd name="connisteX25" fmla="*/ 2544445 w 8531860"/>
              <a:gd name="connsiteY25" fmla="*/ 316723 h 1241918"/>
              <a:gd name="connisteX26" fmla="*/ 2639695 w 8531860"/>
              <a:gd name="connsiteY26" fmla="*/ 303388 h 1241918"/>
              <a:gd name="connisteX27" fmla="*/ 2721610 w 8531860"/>
              <a:gd name="connsiteY27" fmla="*/ 276083 h 1241918"/>
              <a:gd name="connisteX28" fmla="*/ 2803525 w 8531860"/>
              <a:gd name="connsiteY28" fmla="*/ 276083 h 1241918"/>
              <a:gd name="connisteX29" fmla="*/ 2925445 w 8531860"/>
              <a:gd name="connsiteY29" fmla="*/ 248778 h 1241918"/>
              <a:gd name="connisteX30" fmla="*/ 3061970 w 8531860"/>
              <a:gd name="connsiteY30" fmla="*/ 221473 h 1241918"/>
              <a:gd name="connisteX31" fmla="*/ 3143250 w 8531860"/>
              <a:gd name="connsiteY31" fmla="*/ 208138 h 1241918"/>
              <a:gd name="connisteX32" fmla="*/ 3211195 w 8531860"/>
              <a:gd name="connsiteY32" fmla="*/ 208138 h 1241918"/>
              <a:gd name="connisteX33" fmla="*/ 3333750 w 8531860"/>
              <a:gd name="connsiteY33" fmla="*/ 194168 h 1241918"/>
              <a:gd name="connisteX34" fmla="*/ 3415665 w 8531860"/>
              <a:gd name="connsiteY34" fmla="*/ 180833 h 1241918"/>
              <a:gd name="connisteX35" fmla="*/ 3524250 w 8531860"/>
              <a:gd name="connsiteY35" fmla="*/ 166863 h 1241918"/>
              <a:gd name="connisteX36" fmla="*/ 3606165 w 8531860"/>
              <a:gd name="connsiteY36" fmla="*/ 126223 h 1241918"/>
              <a:gd name="connisteX37" fmla="*/ 3687445 w 8531860"/>
              <a:gd name="connsiteY37" fmla="*/ 126223 h 1241918"/>
              <a:gd name="connisteX38" fmla="*/ 3782695 w 8531860"/>
              <a:gd name="connsiteY38" fmla="*/ 112888 h 1241918"/>
              <a:gd name="connisteX39" fmla="*/ 3864610 w 8531860"/>
              <a:gd name="connsiteY39" fmla="*/ 98918 h 1241918"/>
              <a:gd name="connisteX40" fmla="*/ 3959860 w 8531860"/>
              <a:gd name="connsiteY40" fmla="*/ 98918 h 1241918"/>
              <a:gd name="connisteX41" fmla="*/ 4095750 w 8531860"/>
              <a:gd name="connsiteY41" fmla="*/ 85583 h 1241918"/>
              <a:gd name="connisteX42" fmla="*/ 4191000 w 8531860"/>
              <a:gd name="connsiteY42" fmla="*/ 71613 h 1241918"/>
              <a:gd name="connisteX43" fmla="*/ 4258945 w 8531860"/>
              <a:gd name="connsiteY43" fmla="*/ 71613 h 1241918"/>
              <a:gd name="connisteX44" fmla="*/ 4354195 w 8531860"/>
              <a:gd name="connsiteY44" fmla="*/ 71613 h 1241918"/>
              <a:gd name="connisteX45" fmla="*/ 4449445 w 8531860"/>
              <a:gd name="connsiteY45" fmla="*/ 58278 h 1241918"/>
              <a:gd name="connisteX46" fmla="*/ 4531360 w 8531860"/>
              <a:gd name="connsiteY46" fmla="*/ 44308 h 1241918"/>
              <a:gd name="connisteX47" fmla="*/ 4626610 w 8531860"/>
              <a:gd name="connsiteY47" fmla="*/ 3668 h 1241918"/>
              <a:gd name="connisteX48" fmla="*/ 4721860 w 8531860"/>
              <a:gd name="connsiteY48" fmla="*/ 3668 h 1241918"/>
              <a:gd name="connisteX49" fmla="*/ 4857750 w 8531860"/>
              <a:gd name="connsiteY49" fmla="*/ 3668 h 1241918"/>
              <a:gd name="connisteX50" fmla="*/ 4980305 w 8531860"/>
              <a:gd name="connsiteY50" fmla="*/ 3668 h 1241918"/>
              <a:gd name="connisteX51" fmla="*/ 5075555 w 8531860"/>
              <a:gd name="connsiteY51" fmla="*/ 3668 h 1241918"/>
              <a:gd name="connisteX52" fmla="*/ 5170805 w 8531860"/>
              <a:gd name="connsiteY52" fmla="*/ 3668 h 1241918"/>
              <a:gd name="connisteX53" fmla="*/ 5252720 w 8531860"/>
              <a:gd name="connsiteY53" fmla="*/ 3668 h 1241918"/>
              <a:gd name="connisteX54" fmla="*/ 5334000 w 8531860"/>
              <a:gd name="connsiteY54" fmla="*/ 3668 h 1241918"/>
              <a:gd name="connisteX55" fmla="*/ 5401945 w 8531860"/>
              <a:gd name="connsiteY55" fmla="*/ 3668 h 1241918"/>
              <a:gd name="connisteX56" fmla="*/ 5470525 w 8531860"/>
              <a:gd name="connsiteY56" fmla="*/ 3668 h 1241918"/>
              <a:gd name="connisteX57" fmla="*/ 5551805 w 8531860"/>
              <a:gd name="connsiteY57" fmla="*/ 3668 h 1241918"/>
              <a:gd name="connisteX58" fmla="*/ 5619750 w 8531860"/>
              <a:gd name="connsiteY58" fmla="*/ 3668 h 1241918"/>
              <a:gd name="connisteX59" fmla="*/ 5728970 w 8531860"/>
              <a:gd name="connsiteY59" fmla="*/ 3668 h 1241918"/>
              <a:gd name="connisteX60" fmla="*/ 5810250 w 8531860"/>
              <a:gd name="connsiteY60" fmla="*/ 3668 h 1241918"/>
              <a:gd name="connisteX61" fmla="*/ 5892165 w 8531860"/>
              <a:gd name="connsiteY61" fmla="*/ 3668 h 1241918"/>
              <a:gd name="connisteX62" fmla="*/ 5960110 w 8531860"/>
              <a:gd name="connsiteY62" fmla="*/ 3668 h 1241918"/>
              <a:gd name="connisteX63" fmla="*/ 6042025 w 8531860"/>
              <a:gd name="connsiteY63" fmla="*/ 3668 h 1241918"/>
              <a:gd name="connisteX64" fmla="*/ 6123305 w 8531860"/>
              <a:gd name="connsiteY64" fmla="*/ 3668 h 1241918"/>
              <a:gd name="connisteX65" fmla="*/ 6205220 w 8531860"/>
              <a:gd name="connsiteY65" fmla="*/ 3668 h 1241918"/>
              <a:gd name="connisteX66" fmla="*/ 6300470 w 8531860"/>
              <a:gd name="connsiteY66" fmla="*/ 44308 h 1241918"/>
              <a:gd name="connisteX67" fmla="*/ 6381750 w 8531860"/>
              <a:gd name="connsiteY67" fmla="*/ 58278 h 1241918"/>
              <a:gd name="connisteX68" fmla="*/ 6490970 w 8531860"/>
              <a:gd name="connsiteY68" fmla="*/ 98918 h 1241918"/>
              <a:gd name="connisteX69" fmla="*/ 6572250 w 8531860"/>
              <a:gd name="connsiteY69" fmla="*/ 112888 h 1241918"/>
              <a:gd name="connisteX70" fmla="*/ 6654165 w 8531860"/>
              <a:gd name="connsiteY70" fmla="*/ 139558 h 1241918"/>
              <a:gd name="connisteX71" fmla="*/ 6722110 w 8531860"/>
              <a:gd name="connsiteY71" fmla="*/ 180833 h 1241918"/>
              <a:gd name="connisteX72" fmla="*/ 6790055 w 8531860"/>
              <a:gd name="connsiteY72" fmla="*/ 208138 h 1241918"/>
              <a:gd name="connisteX73" fmla="*/ 6871970 w 8531860"/>
              <a:gd name="connsiteY73" fmla="*/ 248778 h 1241918"/>
              <a:gd name="connisteX74" fmla="*/ 6939915 w 8531860"/>
              <a:gd name="connsiteY74" fmla="*/ 289418 h 1241918"/>
              <a:gd name="connisteX75" fmla="*/ 7007860 w 8531860"/>
              <a:gd name="connsiteY75" fmla="*/ 330058 h 1241918"/>
              <a:gd name="connisteX76" fmla="*/ 7089775 w 8531860"/>
              <a:gd name="connsiteY76" fmla="*/ 384668 h 1241918"/>
              <a:gd name="connisteX77" fmla="*/ 7157720 w 8531860"/>
              <a:gd name="connsiteY77" fmla="*/ 411973 h 1241918"/>
              <a:gd name="connisteX78" fmla="*/ 7225665 w 8531860"/>
              <a:gd name="connsiteY78" fmla="*/ 466583 h 1241918"/>
              <a:gd name="connisteX79" fmla="*/ 7293610 w 8531860"/>
              <a:gd name="connsiteY79" fmla="*/ 479918 h 1241918"/>
              <a:gd name="connisteX80" fmla="*/ 7361555 w 8531860"/>
              <a:gd name="connsiteY80" fmla="*/ 520558 h 1241918"/>
              <a:gd name="connisteX81" fmla="*/ 7484110 w 8531860"/>
              <a:gd name="connsiteY81" fmla="*/ 589138 h 1241918"/>
              <a:gd name="connisteX82" fmla="*/ 7566025 w 8531860"/>
              <a:gd name="connsiteY82" fmla="*/ 602473 h 1241918"/>
              <a:gd name="connisteX83" fmla="*/ 7647305 w 8531860"/>
              <a:gd name="connsiteY83" fmla="*/ 643113 h 1241918"/>
              <a:gd name="connisteX84" fmla="*/ 7742555 w 8531860"/>
              <a:gd name="connsiteY84" fmla="*/ 697723 h 1241918"/>
              <a:gd name="connisteX85" fmla="*/ 7810500 w 8531860"/>
              <a:gd name="connsiteY85" fmla="*/ 711058 h 1241918"/>
              <a:gd name="connisteX86" fmla="*/ 7878445 w 8531860"/>
              <a:gd name="connsiteY86" fmla="*/ 765668 h 1241918"/>
              <a:gd name="connisteX87" fmla="*/ 7947025 w 8531860"/>
              <a:gd name="connsiteY87" fmla="*/ 792973 h 1241918"/>
              <a:gd name="connisteX88" fmla="*/ 8028305 w 8531860"/>
              <a:gd name="connsiteY88" fmla="*/ 847583 h 1241918"/>
              <a:gd name="connisteX89" fmla="*/ 8096250 w 8531860"/>
              <a:gd name="connsiteY89" fmla="*/ 874888 h 1241918"/>
              <a:gd name="connisteX90" fmla="*/ 8178165 w 8531860"/>
              <a:gd name="connsiteY90" fmla="*/ 928863 h 1241918"/>
              <a:gd name="connisteX91" fmla="*/ 8259445 w 8531860"/>
              <a:gd name="connsiteY91" fmla="*/ 970138 h 1241918"/>
              <a:gd name="connisteX92" fmla="*/ 8354695 w 8531860"/>
              <a:gd name="connsiteY92" fmla="*/ 996808 h 1241918"/>
              <a:gd name="connisteX93" fmla="*/ 8395970 w 8531860"/>
              <a:gd name="connsiteY93" fmla="*/ 1065388 h 1241918"/>
              <a:gd name="connisteX94" fmla="*/ 8463915 w 8531860"/>
              <a:gd name="connsiteY94" fmla="*/ 1106028 h 1241918"/>
              <a:gd name="connisteX95" fmla="*/ 8504555 w 8531860"/>
              <a:gd name="connsiteY95" fmla="*/ 1173973 h 1241918"/>
              <a:gd name="connisteX96" fmla="*/ 8531860 w 8531860"/>
              <a:gd name="connsiteY96" fmla="*/ 1241918 h 124191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</a:cxnLst>
            <a:rect l="l" t="t" r="r" b="b"/>
            <a:pathLst>
              <a:path w="8531860" h="1241919">
                <a:moveTo>
                  <a:pt x="0" y="1241919"/>
                </a:moveTo>
                <a:cubicBezTo>
                  <a:pt x="22860" y="1223504"/>
                  <a:pt x="81915" y="1173974"/>
                  <a:pt x="122555" y="1146669"/>
                </a:cubicBezTo>
                <a:cubicBezTo>
                  <a:pt x="163195" y="1119364"/>
                  <a:pt x="172085" y="1122539"/>
                  <a:pt x="204470" y="1106029"/>
                </a:cubicBezTo>
                <a:cubicBezTo>
                  <a:pt x="236855" y="1089519"/>
                  <a:pt x="250190" y="1081899"/>
                  <a:pt x="285750" y="1065389"/>
                </a:cubicBezTo>
                <a:cubicBezTo>
                  <a:pt x="321310" y="1048879"/>
                  <a:pt x="345440" y="1045704"/>
                  <a:pt x="381000" y="1024114"/>
                </a:cubicBezTo>
                <a:cubicBezTo>
                  <a:pt x="416560" y="1002524"/>
                  <a:pt x="430530" y="980934"/>
                  <a:pt x="462915" y="956169"/>
                </a:cubicBezTo>
                <a:cubicBezTo>
                  <a:pt x="495300" y="931404"/>
                  <a:pt x="511810" y="918069"/>
                  <a:pt x="544195" y="901559"/>
                </a:cubicBezTo>
                <a:cubicBezTo>
                  <a:pt x="576580" y="885049"/>
                  <a:pt x="596265" y="888224"/>
                  <a:pt x="626110" y="874889"/>
                </a:cubicBezTo>
                <a:cubicBezTo>
                  <a:pt x="655955" y="861554"/>
                  <a:pt x="639445" y="855204"/>
                  <a:pt x="694055" y="833614"/>
                </a:cubicBezTo>
                <a:cubicBezTo>
                  <a:pt x="748665" y="812024"/>
                  <a:pt x="838835" y="782179"/>
                  <a:pt x="898525" y="765669"/>
                </a:cubicBezTo>
                <a:cubicBezTo>
                  <a:pt x="958215" y="749159"/>
                  <a:pt x="955675" y="758049"/>
                  <a:pt x="993775" y="752334"/>
                </a:cubicBezTo>
                <a:cubicBezTo>
                  <a:pt x="1031875" y="746619"/>
                  <a:pt x="1045845" y="744079"/>
                  <a:pt x="1089025" y="738364"/>
                </a:cubicBezTo>
                <a:cubicBezTo>
                  <a:pt x="1132205" y="732649"/>
                  <a:pt x="1162050" y="738364"/>
                  <a:pt x="1210945" y="725029"/>
                </a:cubicBezTo>
                <a:cubicBezTo>
                  <a:pt x="1259840" y="711694"/>
                  <a:pt x="1292860" y="683754"/>
                  <a:pt x="1333500" y="670419"/>
                </a:cubicBezTo>
                <a:cubicBezTo>
                  <a:pt x="1374140" y="657084"/>
                  <a:pt x="1377315" y="673594"/>
                  <a:pt x="1415415" y="657084"/>
                </a:cubicBezTo>
                <a:cubicBezTo>
                  <a:pt x="1453515" y="640574"/>
                  <a:pt x="1483360" y="613904"/>
                  <a:pt x="1524000" y="589139"/>
                </a:cubicBezTo>
                <a:cubicBezTo>
                  <a:pt x="1564640" y="564374"/>
                  <a:pt x="1586865" y="548499"/>
                  <a:pt x="1619250" y="534529"/>
                </a:cubicBezTo>
                <a:cubicBezTo>
                  <a:pt x="1651635" y="520559"/>
                  <a:pt x="1657350" y="526274"/>
                  <a:pt x="1687195" y="520559"/>
                </a:cubicBezTo>
                <a:cubicBezTo>
                  <a:pt x="1717040" y="514844"/>
                  <a:pt x="1725295" y="512304"/>
                  <a:pt x="1769110" y="507224"/>
                </a:cubicBezTo>
                <a:cubicBezTo>
                  <a:pt x="1812925" y="502144"/>
                  <a:pt x="1850390" y="507224"/>
                  <a:pt x="1905000" y="493889"/>
                </a:cubicBezTo>
                <a:cubicBezTo>
                  <a:pt x="1959610" y="480554"/>
                  <a:pt x="1995170" y="453249"/>
                  <a:pt x="2041525" y="439279"/>
                </a:cubicBezTo>
                <a:cubicBezTo>
                  <a:pt x="2087880" y="425309"/>
                  <a:pt x="2098675" y="436104"/>
                  <a:pt x="2136775" y="425309"/>
                </a:cubicBezTo>
                <a:cubicBezTo>
                  <a:pt x="2174875" y="414514"/>
                  <a:pt x="2185670" y="395464"/>
                  <a:pt x="2232025" y="384669"/>
                </a:cubicBezTo>
                <a:cubicBezTo>
                  <a:pt x="2278380" y="373874"/>
                  <a:pt x="2327275" y="377049"/>
                  <a:pt x="2367915" y="371334"/>
                </a:cubicBezTo>
                <a:cubicBezTo>
                  <a:pt x="2408555" y="365619"/>
                  <a:pt x="2400300" y="368159"/>
                  <a:pt x="2435860" y="357364"/>
                </a:cubicBezTo>
                <a:cubicBezTo>
                  <a:pt x="2471420" y="346569"/>
                  <a:pt x="2503805" y="327519"/>
                  <a:pt x="2544445" y="316724"/>
                </a:cubicBezTo>
                <a:cubicBezTo>
                  <a:pt x="2585085" y="305929"/>
                  <a:pt x="2604135" y="311644"/>
                  <a:pt x="2639695" y="303389"/>
                </a:cubicBezTo>
                <a:cubicBezTo>
                  <a:pt x="2675255" y="295134"/>
                  <a:pt x="2688590" y="281799"/>
                  <a:pt x="2721610" y="276084"/>
                </a:cubicBezTo>
                <a:cubicBezTo>
                  <a:pt x="2754630" y="270369"/>
                  <a:pt x="2762885" y="281799"/>
                  <a:pt x="2803525" y="276084"/>
                </a:cubicBezTo>
                <a:cubicBezTo>
                  <a:pt x="2844165" y="270369"/>
                  <a:pt x="2874010" y="259574"/>
                  <a:pt x="2925445" y="248779"/>
                </a:cubicBezTo>
                <a:cubicBezTo>
                  <a:pt x="2976880" y="237984"/>
                  <a:pt x="3018155" y="229729"/>
                  <a:pt x="3061970" y="221474"/>
                </a:cubicBezTo>
                <a:cubicBezTo>
                  <a:pt x="3105785" y="213219"/>
                  <a:pt x="3113405" y="210679"/>
                  <a:pt x="3143250" y="208139"/>
                </a:cubicBezTo>
                <a:cubicBezTo>
                  <a:pt x="3173095" y="205599"/>
                  <a:pt x="3173095" y="210679"/>
                  <a:pt x="3211195" y="208139"/>
                </a:cubicBezTo>
                <a:cubicBezTo>
                  <a:pt x="3249295" y="205599"/>
                  <a:pt x="3293110" y="199884"/>
                  <a:pt x="3333750" y="194169"/>
                </a:cubicBezTo>
                <a:cubicBezTo>
                  <a:pt x="3374390" y="188454"/>
                  <a:pt x="3377565" y="186549"/>
                  <a:pt x="3415665" y="180834"/>
                </a:cubicBezTo>
                <a:cubicBezTo>
                  <a:pt x="3453765" y="175119"/>
                  <a:pt x="3486150" y="177659"/>
                  <a:pt x="3524250" y="166864"/>
                </a:cubicBezTo>
                <a:cubicBezTo>
                  <a:pt x="3562350" y="156069"/>
                  <a:pt x="3573780" y="134479"/>
                  <a:pt x="3606165" y="126224"/>
                </a:cubicBezTo>
                <a:cubicBezTo>
                  <a:pt x="3638550" y="117969"/>
                  <a:pt x="3651885" y="128764"/>
                  <a:pt x="3687445" y="126224"/>
                </a:cubicBezTo>
                <a:cubicBezTo>
                  <a:pt x="3723005" y="123684"/>
                  <a:pt x="3747135" y="118604"/>
                  <a:pt x="3782695" y="112889"/>
                </a:cubicBezTo>
                <a:cubicBezTo>
                  <a:pt x="3818255" y="107174"/>
                  <a:pt x="3829050" y="101459"/>
                  <a:pt x="3864610" y="98919"/>
                </a:cubicBezTo>
                <a:cubicBezTo>
                  <a:pt x="3900170" y="96379"/>
                  <a:pt x="3913505" y="101459"/>
                  <a:pt x="3959860" y="98919"/>
                </a:cubicBezTo>
                <a:cubicBezTo>
                  <a:pt x="4006215" y="96379"/>
                  <a:pt x="4049395" y="91299"/>
                  <a:pt x="4095750" y="85584"/>
                </a:cubicBezTo>
                <a:cubicBezTo>
                  <a:pt x="4142105" y="79869"/>
                  <a:pt x="4158615" y="74154"/>
                  <a:pt x="4191000" y="71614"/>
                </a:cubicBezTo>
                <a:cubicBezTo>
                  <a:pt x="4223385" y="69074"/>
                  <a:pt x="4226560" y="71614"/>
                  <a:pt x="4258945" y="71614"/>
                </a:cubicBezTo>
                <a:cubicBezTo>
                  <a:pt x="4291330" y="71614"/>
                  <a:pt x="4316095" y="74154"/>
                  <a:pt x="4354195" y="71614"/>
                </a:cubicBezTo>
                <a:cubicBezTo>
                  <a:pt x="4392295" y="69074"/>
                  <a:pt x="4413885" y="63994"/>
                  <a:pt x="4449445" y="58279"/>
                </a:cubicBezTo>
                <a:cubicBezTo>
                  <a:pt x="4485005" y="52564"/>
                  <a:pt x="4495800" y="55104"/>
                  <a:pt x="4531360" y="44309"/>
                </a:cubicBezTo>
                <a:cubicBezTo>
                  <a:pt x="4566920" y="33514"/>
                  <a:pt x="4588510" y="11924"/>
                  <a:pt x="4626610" y="3669"/>
                </a:cubicBezTo>
                <a:cubicBezTo>
                  <a:pt x="4664710" y="-4586"/>
                  <a:pt x="4675505" y="3669"/>
                  <a:pt x="4721860" y="3669"/>
                </a:cubicBezTo>
                <a:cubicBezTo>
                  <a:pt x="4768215" y="3669"/>
                  <a:pt x="4806315" y="3669"/>
                  <a:pt x="4857750" y="3669"/>
                </a:cubicBezTo>
                <a:cubicBezTo>
                  <a:pt x="4909185" y="3669"/>
                  <a:pt x="4936490" y="3669"/>
                  <a:pt x="4980305" y="3669"/>
                </a:cubicBezTo>
                <a:cubicBezTo>
                  <a:pt x="5024120" y="3669"/>
                  <a:pt x="5037455" y="3669"/>
                  <a:pt x="5075555" y="3669"/>
                </a:cubicBezTo>
                <a:cubicBezTo>
                  <a:pt x="5113655" y="3669"/>
                  <a:pt x="5135245" y="3669"/>
                  <a:pt x="5170805" y="3669"/>
                </a:cubicBezTo>
                <a:cubicBezTo>
                  <a:pt x="5206365" y="3669"/>
                  <a:pt x="5220335" y="3669"/>
                  <a:pt x="5252720" y="3669"/>
                </a:cubicBezTo>
                <a:cubicBezTo>
                  <a:pt x="5285105" y="3669"/>
                  <a:pt x="5304155" y="3669"/>
                  <a:pt x="5334000" y="3669"/>
                </a:cubicBezTo>
                <a:cubicBezTo>
                  <a:pt x="5363845" y="3669"/>
                  <a:pt x="5374640" y="3669"/>
                  <a:pt x="5401945" y="3669"/>
                </a:cubicBezTo>
                <a:cubicBezTo>
                  <a:pt x="5429250" y="3669"/>
                  <a:pt x="5440680" y="3669"/>
                  <a:pt x="5470525" y="3669"/>
                </a:cubicBezTo>
                <a:cubicBezTo>
                  <a:pt x="5500370" y="3669"/>
                  <a:pt x="5521960" y="3669"/>
                  <a:pt x="5551805" y="3669"/>
                </a:cubicBezTo>
                <a:cubicBezTo>
                  <a:pt x="5581650" y="3669"/>
                  <a:pt x="5584190" y="3669"/>
                  <a:pt x="5619750" y="3669"/>
                </a:cubicBezTo>
                <a:cubicBezTo>
                  <a:pt x="5655310" y="3669"/>
                  <a:pt x="5690870" y="3669"/>
                  <a:pt x="5728970" y="3669"/>
                </a:cubicBezTo>
                <a:cubicBezTo>
                  <a:pt x="5767070" y="3669"/>
                  <a:pt x="5777865" y="3669"/>
                  <a:pt x="5810250" y="3669"/>
                </a:cubicBezTo>
                <a:cubicBezTo>
                  <a:pt x="5842635" y="3669"/>
                  <a:pt x="5862320" y="3669"/>
                  <a:pt x="5892165" y="3669"/>
                </a:cubicBezTo>
                <a:cubicBezTo>
                  <a:pt x="5922010" y="3669"/>
                  <a:pt x="5930265" y="3669"/>
                  <a:pt x="5960110" y="3669"/>
                </a:cubicBezTo>
                <a:cubicBezTo>
                  <a:pt x="5989955" y="3669"/>
                  <a:pt x="6009640" y="3669"/>
                  <a:pt x="6042025" y="3669"/>
                </a:cubicBezTo>
                <a:cubicBezTo>
                  <a:pt x="6074410" y="3669"/>
                  <a:pt x="6090920" y="3669"/>
                  <a:pt x="6123305" y="3669"/>
                </a:cubicBezTo>
                <a:cubicBezTo>
                  <a:pt x="6155690" y="3669"/>
                  <a:pt x="6169660" y="-4586"/>
                  <a:pt x="6205220" y="3669"/>
                </a:cubicBezTo>
                <a:cubicBezTo>
                  <a:pt x="6240780" y="11924"/>
                  <a:pt x="6264910" y="33514"/>
                  <a:pt x="6300470" y="44309"/>
                </a:cubicBezTo>
                <a:cubicBezTo>
                  <a:pt x="6336030" y="55104"/>
                  <a:pt x="6343650" y="47484"/>
                  <a:pt x="6381750" y="58279"/>
                </a:cubicBezTo>
                <a:cubicBezTo>
                  <a:pt x="6419850" y="69074"/>
                  <a:pt x="6452870" y="88124"/>
                  <a:pt x="6490970" y="98919"/>
                </a:cubicBezTo>
                <a:cubicBezTo>
                  <a:pt x="6529070" y="109714"/>
                  <a:pt x="6539865" y="104634"/>
                  <a:pt x="6572250" y="112889"/>
                </a:cubicBezTo>
                <a:cubicBezTo>
                  <a:pt x="6604635" y="121144"/>
                  <a:pt x="6624320" y="126224"/>
                  <a:pt x="6654165" y="139559"/>
                </a:cubicBezTo>
                <a:cubicBezTo>
                  <a:pt x="6684010" y="152894"/>
                  <a:pt x="6694805" y="166864"/>
                  <a:pt x="6722110" y="180834"/>
                </a:cubicBezTo>
                <a:cubicBezTo>
                  <a:pt x="6749415" y="194804"/>
                  <a:pt x="6760210" y="194804"/>
                  <a:pt x="6790055" y="208139"/>
                </a:cubicBezTo>
                <a:cubicBezTo>
                  <a:pt x="6819900" y="221474"/>
                  <a:pt x="6842125" y="232269"/>
                  <a:pt x="6871970" y="248779"/>
                </a:cubicBezTo>
                <a:cubicBezTo>
                  <a:pt x="6901815" y="265289"/>
                  <a:pt x="6912610" y="272909"/>
                  <a:pt x="6939915" y="289419"/>
                </a:cubicBezTo>
                <a:cubicBezTo>
                  <a:pt x="6967220" y="305929"/>
                  <a:pt x="6978015" y="311009"/>
                  <a:pt x="7007860" y="330059"/>
                </a:cubicBezTo>
                <a:cubicBezTo>
                  <a:pt x="7037705" y="349109"/>
                  <a:pt x="7059930" y="368159"/>
                  <a:pt x="7089775" y="384669"/>
                </a:cubicBezTo>
                <a:cubicBezTo>
                  <a:pt x="7119620" y="401179"/>
                  <a:pt x="7130415" y="395464"/>
                  <a:pt x="7157720" y="411974"/>
                </a:cubicBezTo>
                <a:cubicBezTo>
                  <a:pt x="7185025" y="428484"/>
                  <a:pt x="7198360" y="453249"/>
                  <a:pt x="7225665" y="466584"/>
                </a:cubicBezTo>
                <a:cubicBezTo>
                  <a:pt x="7252970" y="479919"/>
                  <a:pt x="7266305" y="469124"/>
                  <a:pt x="7293610" y="479919"/>
                </a:cubicBezTo>
                <a:cubicBezTo>
                  <a:pt x="7320915" y="490714"/>
                  <a:pt x="7323455" y="498969"/>
                  <a:pt x="7361555" y="520559"/>
                </a:cubicBezTo>
                <a:cubicBezTo>
                  <a:pt x="7399655" y="542149"/>
                  <a:pt x="7443470" y="572629"/>
                  <a:pt x="7484110" y="589139"/>
                </a:cubicBezTo>
                <a:cubicBezTo>
                  <a:pt x="7524750" y="605649"/>
                  <a:pt x="7533640" y="591679"/>
                  <a:pt x="7566025" y="602474"/>
                </a:cubicBezTo>
                <a:cubicBezTo>
                  <a:pt x="7598410" y="613269"/>
                  <a:pt x="7611745" y="624064"/>
                  <a:pt x="7647305" y="643114"/>
                </a:cubicBezTo>
                <a:cubicBezTo>
                  <a:pt x="7682865" y="662164"/>
                  <a:pt x="7710170" y="684389"/>
                  <a:pt x="7742555" y="697724"/>
                </a:cubicBezTo>
                <a:cubicBezTo>
                  <a:pt x="7774940" y="711059"/>
                  <a:pt x="7783195" y="697724"/>
                  <a:pt x="7810500" y="711059"/>
                </a:cubicBezTo>
                <a:cubicBezTo>
                  <a:pt x="7837805" y="724394"/>
                  <a:pt x="7851140" y="749159"/>
                  <a:pt x="7878445" y="765669"/>
                </a:cubicBezTo>
                <a:cubicBezTo>
                  <a:pt x="7905750" y="782179"/>
                  <a:pt x="7917180" y="776464"/>
                  <a:pt x="7947025" y="792974"/>
                </a:cubicBezTo>
                <a:cubicBezTo>
                  <a:pt x="7976870" y="809484"/>
                  <a:pt x="7998460" y="831074"/>
                  <a:pt x="8028305" y="847584"/>
                </a:cubicBezTo>
                <a:cubicBezTo>
                  <a:pt x="8058150" y="864094"/>
                  <a:pt x="8066405" y="858379"/>
                  <a:pt x="8096250" y="874889"/>
                </a:cubicBezTo>
                <a:cubicBezTo>
                  <a:pt x="8126095" y="891399"/>
                  <a:pt x="8145780" y="909814"/>
                  <a:pt x="8178165" y="928864"/>
                </a:cubicBezTo>
                <a:cubicBezTo>
                  <a:pt x="8210550" y="947914"/>
                  <a:pt x="8223885" y="956804"/>
                  <a:pt x="8259445" y="970139"/>
                </a:cubicBezTo>
                <a:cubicBezTo>
                  <a:pt x="8295005" y="983474"/>
                  <a:pt x="8327390" y="977759"/>
                  <a:pt x="8354695" y="996809"/>
                </a:cubicBezTo>
                <a:cubicBezTo>
                  <a:pt x="8382000" y="1015859"/>
                  <a:pt x="8374380" y="1043799"/>
                  <a:pt x="8395970" y="1065389"/>
                </a:cubicBezTo>
                <a:cubicBezTo>
                  <a:pt x="8417560" y="1086979"/>
                  <a:pt x="8442325" y="1084439"/>
                  <a:pt x="8463915" y="1106029"/>
                </a:cubicBezTo>
                <a:cubicBezTo>
                  <a:pt x="8485505" y="1127619"/>
                  <a:pt x="8491220" y="1146669"/>
                  <a:pt x="8504555" y="1173974"/>
                </a:cubicBezTo>
                <a:cubicBezTo>
                  <a:pt x="8517890" y="1201279"/>
                  <a:pt x="8527415" y="1229854"/>
                  <a:pt x="8531860" y="12419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408680" y="467360"/>
            <a:ext cx="6102350" cy="2616200"/>
            <a:chOff x="5368" y="736"/>
            <a:chExt cx="9610" cy="412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68" y="736"/>
              <a:ext cx="9531" cy="4120"/>
            </a:xfrm>
            <a:prstGeom prst="rect">
              <a:avLst/>
            </a:prstGeom>
          </p:spPr>
        </p:pic>
        <p:sp>
          <p:nvSpPr>
            <p:cNvPr id="100" name="文本框 99"/>
            <p:cNvSpPr txBox="1"/>
            <p:nvPr/>
          </p:nvSpPr>
          <p:spPr>
            <a:xfrm>
              <a:off x="6683" y="1851"/>
              <a:ext cx="8295" cy="18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indent="0" algn="l">
                <a:lnSpc>
                  <a:spcPct val="180000"/>
                </a:lnSpc>
              </a:pPr>
              <a:r>
                <a:rPr sz="2000" b="1" u="none" dirty="0" err="1" smtClean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宋体" panose="02010600030101010101" pitchFamily="2" charset="-122"/>
                </a:rPr>
                <a:t>能运用所学词汇和句型询问和介绍他人</a:t>
              </a:r>
              <a:r>
                <a:rPr sz="2000" b="1" u="none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宋体" panose="02010600030101010101" pitchFamily="2" charset="-122"/>
                </a:rPr>
                <a:t>。</a:t>
              </a:r>
            </a:p>
            <a:p>
              <a:pPr marL="0" indent="0" algn="l">
                <a:lnSpc>
                  <a:spcPct val="180000"/>
                </a:lnSpc>
              </a:pPr>
              <a:r>
                <a:rPr sz="2000" b="1" u="none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宋体" panose="02010600030101010101" pitchFamily="2" charset="-122"/>
                </a:rPr>
                <a:t>   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567430" y="2779395"/>
            <a:ext cx="5734685" cy="2547620"/>
            <a:chOff x="5618" y="4377"/>
            <a:chExt cx="9031" cy="401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18" y="4377"/>
              <a:ext cx="9031" cy="401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683" y="5302"/>
              <a:ext cx="7197" cy="18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indent="0" algn="l">
                <a:lnSpc>
                  <a:spcPct val="180000"/>
                </a:lnSpc>
              </a:pPr>
              <a:r>
                <a:rPr sz="2000" b="1" u="none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宋体" panose="02010600030101010101" pitchFamily="2" charset="-122"/>
                </a:rPr>
                <a:t>学生能在真实的情</a:t>
              </a:r>
              <a:r>
                <a:rPr lang="zh-CN" sz="2000" b="1" u="none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宋体" panose="02010600030101010101" pitchFamily="2" charset="-122"/>
                </a:rPr>
                <a:t>境</a:t>
              </a:r>
              <a:r>
                <a:rPr sz="2000" b="1" u="none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宋体" panose="02010600030101010101" pitchFamily="2" charset="-122"/>
                </a:rPr>
                <a:t>中运用所学</a:t>
              </a:r>
              <a:r>
                <a:rPr lang="zh-CN" sz="2000" b="1" u="none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宋体" panose="02010600030101010101" pitchFamily="2" charset="-122"/>
                </a:rPr>
                <a:t>知识</a:t>
              </a:r>
            </a:p>
            <a:p>
              <a:pPr marL="0" indent="0" algn="l">
                <a:lnSpc>
                  <a:spcPct val="180000"/>
                </a:lnSpc>
              </a:pPr>
              <a:r>
                <a:rPr sz="2000" b="1" u="none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宋体" panose="02010600030101010101" pitchFamily="2" charset="-122"/>
                </a:rPr>
                <a:t>           </a:t>
              </a:r>
              <a:r>
                <a:rPr lang="zh-CN" altLang="en-US" sz="2000" b="1" dirty="0" smtClean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宋体" panose="02010600030101010101" pitchFamily="2" charset="-122"/>
                </a:rPr>
                <a:t>询问和</a:t>
              </a:r>
              <a:r>
                <a:rPr sz="2000" b="1" u="none" dirty="0" smtClean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宋体" panose="02010600030101010101" pitchFamily="2" charset="-122"/>
                </a:rPr>
                <a:t>介绍他人</a:t>
              </a:r>
              <a:r>
                <a:rPr sz="2000" b="1" u="none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宋体" panose="02010600030101010101" pitchFamily="2" charset="-122"/>
                </a:rPr>
                <a:t>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93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4" descr="未标题-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85" y="59055"/>
            <a:ext cx="1175385" cy="1053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3" descr="C:\Users\Administrator\Desktop\6421482_123008320000_2_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7730">
            <a:off x="7708205" y="-160741"/>
            <a:ext cx="1490138" cy="174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107690" y="1102360"/>
            <a:ext cx="5513705" cy="332295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核心素养</a:t>
            </a: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</a:t>
            </a:r>
            <a:r>
              <a:rPr lang="zh-CN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下的英语</a:t>
            </a: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教学指出：</a:t>
            </a:r>
            <a:r>
              <a:rPr lang="zh-CN" altLang="en-US" sz="20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学生是灵动</a:t>
            </a: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的人，教与学的过程也应该是灵动的，是具有思维的，是能够有丰富的情感体验的。</a:t>
            </a:r>
            <a:endParaRPr lang="en-US" altLang="zh-CN" sz="2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因此在教学中我更注重学生思维的发展和语言学习能力的提升。同时也注重学生内在品格的提高和培养。力求真正实现英语学科特有的育人价值，使学生的综合能力得到全面发展。</a:t>
            </a:r>
            <a:endParaRPr lang="en-US" altLang="zh-CN" sz="2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53051" r="19020" b="30300"/>
          <a:stretch>
            <a:fillRect/>
          </a:stretch>
        </p:blipFill>
        <p:spPr>
          <a:xfrm>
            <a:off x="1146901" y="-75837"/>
            <a:ext cx="4426858" cy="85634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618082" y="188817"/>
            <a:ext cx="2551831" cy="483235"/>
            <a:chOff x="2167226" y="1730685"/>
            <a:chExt cx="2551831" cy="483235"/>
          </a:xfrm>
        </p:grpSpPr>
        <p:sp>
          <p:nvSpPr>
            <p:cNvPr id="29" name="TextBox 4"/>
            <p:cNvSpPr txBox="1"/>
            <p:nvPr/>
          </p:nvSpPr>
          <p:spPr>
            <a:xfrm>
              <a:off x="2595617" y="1730685"/>
              <a:ext cx="2123440" cy="48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设计理念</a:t>
              </a:r>
            </a:p>
          </p:txBody>
        </p:sp>
        <p:sp>
          <p:nvSpPr>
            <p:cNvPr id="30" name="椭圆 29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TextBox 4"/>
            <p:cNvSpPr txBox="1"/>
            <p:nvPr/>
          </p:nvSpPr>
          <p:spPr>
            <a:xfrm>
              <a:off x="2167226" y="1755069"/>
              <a:ext cx="421640" cy="352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3108193" y="1018410"/>
            <a:ext cx="5688282" cy="367684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27" tIns="16114" rIns="32227" bIns="16114" spcCol="0" rtlCol="0" anchor="ctr"/>
          <a:lstStyle/>
          <a:p>
            <a:pPr algn="ctr"/>
            <a:endParaRPr lang="zh-CN" altLang="en-US" sz="1110" b="1" u="none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algn="ctr"/>
            <a:endParaRPr lang="zh-CN" altLang="en-US" sz="1110" b="1" u="none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grpSp>
        <p:nvGrpSpPr>
          <p:cNvPr id="82" name="组合 81"/>
          <p:cNvGrpSpPr/>
          <p:nvPr/>
        </p:nvGrpSpPr>
        <p:grpSpPr bwMode="auto">
          <a:xfrm>
            <a:off x="353249" y="2259752"/>
            <a:ext cx="1139661" cy="847459"/>
            <a:chOff x="3602570" y="4602291"/>
            <a:chExt cx="1121010" cy="1018909"/>
          </a:xfrm>
        </p:grpSpPr>
        <p:grpSp>
          <p:nvGrpSpPr>
            <p:cNvPr id="83" name="组合 82"/>
            <p:cNvGrpSpPr/>
            <p:nvPr/>
          </p:nvGrpSpPr>
          <p:grpSpPr>
            <a:xfrm>
              <a:off x="3602570" y="4602291"/>
              <a:ext cx="1121010" cy="1018909"/>
              <a:chOff x="304799" y="673099"/>
              <a:chExt cx="4000501" cy="4000500"/>
            </a:xfr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5" name="六边形 84"/>
              <p:cNvSpPr/>
              <p:nvPr/>
            </p:nvSpPr>
            <p:spPr>
              <a:xfrm>
                <a:off x="304799" y="673099"/>
                <a:ext cx="4000501" cy="4000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 sz="1800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六边形 85"/>
              <p:cNvSpPr/>
              <p:nvPr/>
            </p:nvSpPr>
            <p:spPr>
              <a:xfrm>
                <a:off x="392111" y="760411"/>
                <a:ext cx="3825876" cy="3825876"/>
              </a:xfrm>
              <a:prstGeom prst="hexagon">
                <a:avLst/>
              </a:prstGeom>
              <a:gradFill flip="none" rotWithShape="1">
                <a:gsLst>
                  <a:gs pos="0">
                    <a:schemeClr val="accent5">
                      <a:shade val="30000"/>
                      <a:satMod val="115000"/>
                    </a:schemeClr>
                  </a:gs>
                  <a:gs pos="50000">
                    <a:schemeClr val="accent5">
                      <a:shade val="67500"/>
                      <a:satMod val="115000"/>
                    </a:schemeClr>
                  </a:gs>
                  <a:gs pos="100000">
                    <a:schemeClr val="accent5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 sz="1800" noProof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4" name="TextBox 71"/>
            <p:cNvSpPr txBox="1">
              <a:spLocks noChangeArrowheads="1"/>
            </p:cNvSpPr>
            <p:nvPr/>
          </p:nvSpPr>
          <p:spPr bwMode="auto">
            <a:xfrm>
              <a:off x="3637887" y="4739802"/>
              <a:ext cx="997704" cy="777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800" b="1" dirty="0">
                  <a:solidFill>
                    <a:schemeClr val="bg1"/>
                  </a:solidFill>
                </a:rPr>
                <a:t>核心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800" b="1" dirty="0">
                  <a:solidFill>
                    <a:schemeClr val="bg1"/>
                  </a:solidFill>
                </a:rPr>
                <a:t>素养</a:t>
              </a:r>
            </a:p>
          </p:txBody>
        </p:sp>
      </p:grpSp>
      <p:grpSp>
        <p:nvGrpSpPr>
          <p:cNvPr id="87" name="组合 86"/>
          <p:cNvGrpSpPr/>
          <p:nvPr/>
        </p:nvGrpSpPr>
        <p:grpSpPr bwMode="auto">
          <a:xfrm>
            <a:off x="1666766" y="1296813"/>
            <a:ext cx="931422" cy="721255"/>
            <a:chOff x="2518484" y="5549191"/>
            <a:chExt cx="916395" cy="868524"/>
          </a:xfrm>
        </p:grpSpPr>
        <p:grpSp>
          <p:nvGrpSpPr>
            <p:cNvPr id="88" name="组合 87"/>
            <p:cNvGrpSpPr/>
            <p:nvPr/>
          </p:nvGrpSpPr>
          <p:grpSpPr>
            <a:xfrm>
              <a:off x="2518484" y="5549191"/>
              <a:ext cx="916395" cy="832930"/>
              <a:chOff x="304798" y="673099"/>
              <a:chExt cx="4000501" cy="4000502"/>
            </a:xfr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0" name="六边形 89"/>
              <p:cNvSpPr/>
              <p:nvPr/>
            </p:nvSpPr>
            <p:spPr>
              <a:xfrm>
                <a:off x="304798" y="673099"/>
                <a:ext cx="4000501" cy="4000502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 sz="1800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六边形 90"/>
              <p:cNvSpPr/>
              <p:nvPr/>
            </p:nvSpPr>
            <p:spPr>
              <a:xfrm>
                <a:off x="392116" y="760410"/>
                <a:ext cx="3825874" cy="3825876"/>
              </a:xfrm>
              <a:prstGeom prst="hexagon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 sz="1800" noProof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9" name="TextBox 76"/>
            <p:cNvSpPr txBox="1">
              <a:spLocks noChangeArrowheads="1"/>
            </p:cNvSpPr>
            <p:nvPr/>
          </p:nvSpPr>
          <p:spPr bwMode="auto">
            <a:xfrm>
              <a:off x="2602638" y="5639413"/>
              <a:ext cx="737080" cy="778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800" b="1" dirty="0">
                  <a:solidFill>
                    <a:schemeClr val="bg1"/>
                  </a:solidFill>
                </a:rPr>
                <a:t>思维品质</a:t>
              </a:r>
            </a:p>
          </p:txBody>
        </p:sp>
      </p:grpSp>
      <p:grpSp>
        <p:nvGrpSpPr>
          <p:cNvPr id="92" name="组合 91"/>
          <p:cNvGrpSpPr/>
          <p:nvPr/>
        </p:nvGrpSpPr>
        <p:grpSpPr bwMode="auto">
          <a:xfrm>
            <a:off x="1832285" y="2087529"/>
            <a:ext cx="931422" cy="721255"/>
            <a:chOff x="2518484" y="5549191"/>
            <a:chExt cx="916395" cy="868524"/>
          </a:xfrm>
        </p:grpSpPr>
        <p:grpSp>
          <p:nvGrpSpPr>
            <p:cNvPr id="93" name="组合 92"/>
            <p:cNvGrpSpPr/>
            <p:nvPr/>
          </p:nvGrpSpPr>
          <p:grpSpPr>
            <a:xfrm>
              <a:off x="2518484" y="5549191"/>
              <a:ext cx="916395" cy="832930"/>
              <a:chOff x="304798" y="673099"/>
              <a:chExt cx="4000501" cy="4000502"/>
            </a:xfr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5" name="六边形 94"/>
              <p:cNvSpPr/>
              <p:nvPr/>
            </p:nvSpPr>
            <p:spPr>
              <a:xfrm>
                <a:off x="304798" y="673099"/>
                <a:ext cx="4000501" cy="4000502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 sz="1800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六边形 95"/>
              <p:cNvSpPr/>
              <p:nvPr/>
            </p:nvSpPr>
            <p:spPr>
              <a:xfrm>
                <a:off x="392116" y="760410"/>
                <a:ext cx="3825874" cy="3825876"/>
              </a:xfrm>
              <a:prstGeom prst="hexagon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 sz="1800" noProof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4" name="TextBox 76"/>
            <p:cNvSpPr txBox="1">
              <a:spLocks noChangeArrowheads="1"/>
            </p:cNvSpPr>
            <p:nvPr/>
          </p:nvSpPr>
          <p:spPr bwMode="auto">
            <a:xfrm>
              <a:off x="2602638" y="5639413"/>
              <a:ext cx="737080" cy="778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800" b="1" dirty="0">
                  <a:solidFill>
                    <a:schemeClr val="bg1"/>
                  </a:solidFill>
                </a:rPr>
                <a:t>语言能力</a:t>
              </a:r>
            </a:p>
          </p:txBody>
        </p:sp>
      </p:grpSp>
      <p:grpSp>
        <p:nvGrpSpPr>
          <p:cNvPr id="97" name="组合 96"/>
          <p:cNvGrpSpPr/>
          <p:nvPr/>
        </p:nvGrpSpPr>
        <p:grpSpPr bwMode="auto">
          <a:xfrm>
            <a:off x="1354953" y="3615666"/>
            <a:ext cx="931422" cy="721255"/>
            <a:chOff x="2518484" y="5549191"/>
            <a:chExt cx="916395" cy="868524"/>
          </a:xfrm>
        </p:grpSpPr>
        <p:grpSp>
          <p:nvGrpSpPr>
            <p:cNvPr id="98" name="组合 97"/>
            <p:cNvGrpSpPr/>
            <p:nvPr/>
          </p:nvGrpSpPr>
          <p:grpSpPr>
            <a:xfrm>
              <a:off x="2518484" y="5549191"/>
              <a:ext cx="916395" cy="832930"/>
              <a:chOff x="304798" y="673099"/>
              <a:chExt cx="4000501" cy="4000502"/>
            </a:xfr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0" name="六边形 99"/>
              <p:cNvSpPr/>
              <p:nvPr/>
            </p:nvSpPr>
            <p:spPr>
              <a:xfrm>
                <a:off x="304798" y="673099"/>
                <a:ext cx="4000501" cy="4000502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 sz="1800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六边形 100"/>
              <p:cNvSpPr/>
              <p:nvPr/>
            </p:nvSpPr>
            <p:spPr>
              <a:xfrm>
                <a:off x="392107" y="760400"/>
                <a:ext cx="3825874" cy="3825876"/>
              </a:xfrm>
              <a:prstGeom prst="hexagon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 sz="1800" noProof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9" name="TextBox 76"/>
            <p:cNvSpPr txBox="1">
              <a:spLocks noChangeArrowheads="1"/>
            </p:cNvSpPr>
            <p:nvPr/>
          </p:nvSpPr>
          <p:spPr bwMode="auto">
            <a:xfrm>
              <a:off x="2602638" y="5639413"/>
              <a:ext cx="737080" cy="778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800" b="1" dirty="0">
                  <a:solidFill>
                    <a:schemeClr val="bg1"/>
                  </a:solidFill>
                </a:rPr>
                <a:t>文化品格</a:t>
              </a:r>
            </a:p>
          </p:txBody>
        </p:sp>
      </p:grpSp>
      <p:grpSp>
        <p:nvGrpSpPr>
          <p:cNvPr id="102" name="组合 101"/>
          <p:cNvGrpSpPr/>
          <p:nvPr/>
        </p:nvGrpSpPr>
        <p:grpSpPr bwMode="auto">
          <a:xfrm>
            <a:off x="1820664" y="2860354"/>
            <a:ext cx="931422" cy="721255"/>
            <a:chOff x="2518484" y="5549191"/>
            <a:chExt cx="916395" cy="868524"/>
          </a:xfrm>
        </p:grpSpPr>
        <p:grpSp>
          <p:nvGrpSpPr>
            <p:cNvPr id="103" name="组合 102"/>
            <p:cNvGrpSpPr/>
            <p:nvPr/>
          </p:nvGrpSpPr>
          <p:grpSpPr>
            <a:xfrm>
              <a:off x="2518484" y="5549191"/>
              <a:ext cx="916395" cy="832930"/>
              <a:chOff x="304798" y="673099"/>
              <a:chExt cx="4000501" cy="4000502"/>
            </a:xfr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5" name="六边形 104"/>
              <p:cNvSpPr/>
              <p:nvPr/>
            </p:nvSpPr>
            <p:spPr>
              <a:xfrm>
                <a:off x="304798" y="673099"/>
                <a:ext cx="4000501" cy="4000502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 sz="1800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六边形 105"/>
              <p:cNvSpPr/>
              <p:nvPr/>
            </p:nvSpPr>
            <p:spPr>
              <a:xfrm>
                <a:off x="392116" y="760410"/>
                <a:ext cx="3825874" cy="3825876"/>
              </a:xfrm>
              <a:prstGeom prst="hexagon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 sz="1800" noProof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4" name="TextBox 76"/>
            <p:cNvSpPr txBox="1">
              <a:spLocks noChangeArrowheads="1"/>
            </p:cNvSpPr>
            <p:nvPr/>
          </p:nvSpPr>
          <p:spPr bwMode="auto">
            <a:xfrm>
              <a:off x="2602638" y="5639413"/>
              <a:ext cx="737080" cy="778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800" b="1" dirty="0">
                  <a:solidFill>
                    <a:schemeClr val="bg1"/>
                  </a:solidFill>
                </a:rPr>
                <a:t>学习能力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15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53051" r="19020" b="30300"/>
          <a:stretch>
            <a:fillRect/>
          </a:stretch>
        </p:blipFill>
        <p:spPr>
          <a:xfrm>
            <a:off x="1146901" y="-75837"/>
            <a:ext cx="4426858" cy="85634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618082" y="188817"/>
            <a:ext cx="2575133" cy="461665"/>
            <a:chOff x="2167226" y="1730685"/>
            <a:chExt cx="2575133" cy="461665"/>
          </a:xfrm>
        </p:grpSpPr>
        <p:sp>
          <p:nvSpPr>
            <p:cNvPr id="28" name="TextBox 4"/>
            <p:cNvSpPr txBox="1"/>
            <p:nvPr/>
          </p:nvSpPr>
          <p:spPr>
            <a:xfrm>
              <a:off x="2595617" y="1730685"/>
              <a:ext cx="2146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设计思路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TextBox 4"/>
            <p:cNvSpPr txBox="1"/>
            <p:nvPr/>
          </p:nvSpPr>
          <p:spPr>
            <a:xfrm>
              <a:off x="2167226" y="1755069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719580" y="782320"/>
            <a:ext cx="6342054" cy="4020185"/>
            <a:chOff x="2689" y="1232"/>
            <a:chExt cx="9815" cy="6331"/>
          </a:xfrm>
        </p:grpSpPr>
        <p:sp>
          <p:nvSpPr>
            <p:cNvPr id="15" name="MH_Other_1"/>
            <p:cNvSpPr/>
            <p:nvPr/>
          </p:nvSpPr>
          <p:spPr bwMode="auto">
            <a:xfrm>
              <a:off x="7031" y="2602"/>
              <a:ext cx="1880" cy="2534"/>
            </a:xfrm>
            <a:custGeom>
              <a:avLst/>
              <a:gdLst>
                <a:gd name="T0" fmla="*/ 2147483646 w 135"/>
                <a:gd name="T1" fmla="*/ 2147483646 h 186"/>
                <a:gd name="T2" fmla="*/ 2147483646 w 135"/>
                <a:gd name="T3" fmla="*/ 2147483646 h 186"/>
                <a:gd name="T4" fmla="*/ 2147483646 w 135"/>
                <a:gd name="T5" fmla="*/ 2147483646 h 186"/>
                <a:gd name="T6" fmla="*/ 2147483646 w 135"/>
                <a:gd name="T7" fmla="*/ 2147483646 h 186"/>
                <a:gd name="T8" fmla="*/ 2147483646 w 135"/>
                <a:gd name="T9" fmla="*/ 2147483646 h 186"/>
                <a:gd name="T10" fmla="*/ 2147483646 w 135"/>
                <a:gd name="T11" fmla="*/ 2147483646 h 186"/>
                <a:gd name="T12" fmla="*/ 2147483646 w 135"/>
                <a:gd name="T13" fmla="*/ 2147483646 h 186"/>
                <a:gd name="T14" fmla="*/ 2147483646 w 135"/>
                <a:gd name="T15" fmla="*/ 2147483646 h 186"/>
                <a:gd name="T16" fmla="*/ 2147483646 w 135"/>
                <a:gd name="T17" fmla="*/ 2147483646 h 186"/>
                <a:gd name="T18" fmla="*/ 2147483646 w 135"/>
                <a:gd name="T19" fmla="*/ 2147483646 h 186"/>
                <a:gd name="T20" fmla="*/ 2147483646 w 135"/>
                <a:gd name="T21" fmla="*/ 2147483646 h 186"/>
                <a:gd name="T22" fmla="*/ 2147483646 w 135"/>
                <a:gd name="T23" fmla="*/ 2147483646 h 186"/>
                <a:gd name="T24" fmla="*/ 2147483646 w 135"/>
                <a:gd name="T25" fmla="*/ 2147483646 h 186"/>
                <a:gd name="T26" fmla="*/ 2147483646 w 135"/>
                <a:gd name="T27" fmla="*/ 2147483646 h 186"/>
                <a:gd name="T28" fmla="*/ 2147483646 w 135"/>
                <a:gd name="T29" fmla="*/ 2147483646 h 186"/>
                <a:gd name="T30" fmla="*/ 2147483646 w 135"/>
                <a:gd name="T31" fmla="*/ 2147483646 h 186"/>
                <a:gd name="T32" fmla="*/ 2147483646 w 135"/>
                <a:gd name="T33" fmla="*/ 2147483646 h 186"/>
                <a:gd name="T34" fmla="*/ 2147483646 w 135"/>
                <a:gd name="T35" fmla="*/ 2147483646 h 186"/>
                <a:gd name="T36" fmla="*/ 2147483646 w 135"/>
                <a:gd name="T37" fmla="*/ 2147483646 h 186"/>
                <a:gd name="T38" fmla="*/ 2147483646 w 135"/>
                <a:gd name="T39" fmla="*/ 2147483646 h 186"/>
                <a:gd name="T40" fmla="*/ 2147483646 w 135"/>
                <a:gd name="T41" fmla="*/ 2147483646 h 186"/>
                <a:gd name="T42" fmla="*/ 2147483646 w 135"/>
                <a:gd name="T43" fmla="*/ 2147483646 h 186"/>
                <a:gd name="T44" fmla="*/ 2147483646 w 135"/>
                <a:gd name="T45" fmla="*/ 2147483646 h 186"/>
                <a:gd name="T46" fmla="*/ 2147483646 w 135"/>
                <a:gd name="T47" fmla="*/ 2147483646 h 186"/>
                <a:gd name="T48" fmla="*/ 2147483646 w 135"/>
                <a:gd name="T49" fmla="*/ 2147483646 h 186"/>
                <a:gd name="T50" fmla="*/ 2147483646 w 135"/>
                <a:gd name="T51" fmla="*/ 2147483646 h 186"/>
                <a:gd name="T52" fmla="*/ 2147483646 w 135"/>
                <a:gd name="T53" fmla="*/ 2147483646 h 186"/>
                <a:gd name="T54" fmla="*/ 2147483646 w 135"/>
                <a:gd name="T55" fmla="*/ 2147483646 h 186"/>
                <a:gd name="T56" fmla="*/ 2147483646 w 135"/>
                <a:gd name="T57" fmla="*/ 2147483646 h 186"/>
                <a:gd name="T58" fmla="*/ 2147483646 w 135"/>
                <a:gd name="T59" fmla="*/ 2147483646 h 186"/>
                <a:gd name="T60" fmla="*/ 2147483646 w 135"/>
                <a:gd name="T61" fmla="*/ 2147483646 h 186"/>
                <a:gd name="T62" fmla="*/ 2147483646 w 135"/>
                <a:gd name="T63" fmla="*/ 2147483646 h 186"/>
                <a:gd name="T64" fmla="*/ 2147483646 w 135"/>
                <a:gd name="T65" fmla="*/ 2147483646 h 186"/>
                <a:gd name="T66" fmla="*/ 2147483646 w 135"/>
                <a:gd name="T67" fmla="*/ 2147483646 h 186"/>
                <a:gd name="T68" fmla="*/ 2147483646 w 135"/>
                <a:gd name="T69" fmla="*/ 2147483646 h 186"/>
                <a:gd name="T70" fmla="*/ 2147483646 w 135"/>
                <a:gd name="T71" fmla="*/ 2147483646 h 186"/>
                <a:gd name="T72" fmla="*/ 2147483646 w 135"/>
                <a:gd name="T73" fmla="*/ 2147483646 h 186"/>
                <a:gd name="T74" fmla="*/ 2147483646 w 135"/>
                <a:gd name="T75" fmla="*/ 2147483646 h 186"/>
                <a:gd name="T76" fmla="*/ 2147483646 w 135"/>
                <a:gd name="T77" fmla="*/ 2147483646 h 186"/>
                <a:gd name="T78" fmla="*/ 2147483646 w 135"/>
                <a:gd name="T79" fmla="*/ 2147483646 h 186"/>
                <a:gd name="T80" fmla="*/ 2147483646 w 135"/>
                <a:gd name="T81" fmla="*/ 2147483646 h 186"/>
                <a:gd name="T82" fmla="*/ 0 w 135"/>
                <a:gd name="T83" fmla="*/ 2147483646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5" h="186">
                  <a:moveTo>
                    <a:pt x="0" y="6"/>
                  </a:moveTo>
                  <a:cubicBezTo>
                    <a:pt x="0" y="6"/>
                    <a:pt x="12" y="0"/>
                    <a:pt x="26" y="8"/>
                  </a:cubicBezTo>
                  <a:cubicBezTo>
                    <a:pt x="26" y="8"/>
                    <a:pt x="44" y="2"/>
                    <a:pt x="55" y="16"/>
                  </a:cubicBezTo>
                  <a:cubicBezTo>
                    <a:pt x="55" y="16"/>
                    <a:pt x="73" y="17"/>
                    <a:pt x="81" y="29"/>
                  </a:cubicBezTo>
                  <a:cubicBezTo>
                    <a:pt x="81" y="29"/>
                    <a:pt x="97" y="33"/>
                    <a:pt x="102" y="51"/>
                  </a:cubicBezTo>
                  <a:cubicBezTo>
                    <a:pt x="102" y="51"/>
                    <a:pt x="117" y="60"/>
                    <a:pt x="118" y="82"/>
                  </a:cubicBezTo>
                  <a:cubicBezTo>
                    <a:pt x="118" y="82"/>
                    <a:pt x="135" y="96"/>
                    <a:pt x="125" y="120"/>
                  </a:cubicBezTo>
                  <a:cubicBezTo>
                    <a:pt x="125" y="120"/>
                    <a:pt x="125" y="122"/>
                    <a:pt x="127" y="124"/>
                  </a:cubicBezTo>
                  <a:cubicBezTo>
                    <a:pt x="127" y="124"/>
                    <a:pt x="134" y="133"/>
                    <a:pt x="126" y="149"/>
                  </a:cubicBezTo>
                  <a:cubicBezTo>
                    <a:pt x="126" y="149"/>
                    <a:pt x="122" y="159"/>
                    <a:pt x="109" y="153"/>
                  </a:cubicBezTo>
                  <a:cubicBezTo>
                    <a:pt x="109" y="153"/>
                    <a:pt x="100" y="145"/>
                    <a:pt x="109" y="138"/>
                  </a:cubicBezTo>
                  <a:cubicBezTo>
                    <a:pt x="109" y="138"/>
                    <a:pt x="115" y="134"/>
                    <a:pt x="117" y="141"/>
                  </a:cubicBezTo>
                  <a:cubicBezTo>
                    <a:pt x="117" y="141"/>
                    <a:pt x="116" y="143"/>
                    <a:pt x="114" y="144"/>
                  </a:cubicBezTo>
                  <a:cubicBezTo>
                    <a:pt x="114" y="144"/>
                    <a:pt x="111" y="145"/>
                    <a:pt x="112" y="147"/>
                  </a:cubicBezTo>
                  <a:cubicBezTo>
                    <a:pt x="112" y="147"/>
                    <a:pt x="114" y="149"/>
                    <a:pt x="119" y="146"/>
                  </a:cubicBezTo>
                  <a:cubicBezTo>
                    <a:pt x="123" y="137"/>
                    <a:pt x="113" y="130"/>
                    <a:pt x="106" y="135"/>
                  </a:cubicBezTo>
                  <a:cubicBezTo>
                    <a:pt x="104" y="137"/>
                    <a:pt x="101" y="141"/>
                    <a:pt x="102" y="148"/>
                  </a:cubicBezTo>
                  <a:cubicBezTo>
                    <a:pt x="102" y="148"/>
                    <a:pt x="93" y="146"/>
                    <a:pt x="89" y="151"/>
                  </a:cubicBezTo>
                  <a:cubicBezTo>
                    <a:pt x="85" y="156"/>
                    <a:pt x="86" y="162"/>
                    <a:pt x="91" y="167"/>
                  </a:cubicBezTo>
                  <a:cubicBezTo>
                    <a:pt x="91" y="167"/>
                    <a:pt x="98" y="170"/>
                    <a:pt x="101" y="164"/>
                  </a:cubicBezTo>
                  <a:cubicBezTo>
                    <a:pt x="101" y="164"/>
                    <a:pt x="102" y="159"/>
                    <a:pt x="99" y="161"/>
                  </a:cubicBezTo>
                  <a:cubicBezTo>
                    <a:pt x="99" y="161"/>
                    <a:pt x="95" y="165"/>
                    <a:pt x="92" y="162"/>
                  </a:cubicBezTo>
                  <a:cubicBezTo>
                    <a:pt x="92" y="162"/>
                    <a:pt x="86" y="156"/>
                    <a:pt x="95" y="152"/>
                  </a:cubicBezTo>
                  <a:cubicBezTo>
                    <a:pt x="95" y="152"/>
                    <a:pt x="105" y="149"/>
                    <a:pt x="108" y="157"/>
                  </a:cubicBezTo>
                  <a:cubicBezTo>
                    <a:pt x="108" y="157"/>
                    <a:pt x="114" y="166"/>
                    <a:pt x="103" y="173"/>
                  </a:cubicBezTo>
                  <a:cubicBezTo>
                    <a:pt x="103" y="173"/>
                    <a:pt x="97" y="177"/>
                    <a:pt x="92" y="177"/>
                  </a:cubicBezTo>
                  <a:cubicBezTo>
                    <a:pt x="92" y="177"/>
                    <a:pt x="87" y="177"/>
                    <a:pt x="86" y="176"/>
                  </a:cubicBezTo>
                  <a:cubicBezTo>
                    <a:pt x="86" y="176"/>
                    <a:pt x="84" y="174"/>
                    <a:pt x="83" y="175"/>
                  </a:cubicBezTo>
                  <a:cubicBezTo>
                    <a:pt x="83" y="175"/>
                    <a:pt x="76" y="186"/>
                    <a:pt x="61" y="177"/>
                  </a:cubicBezTo>
                  <a:cubicBezTo>
                    <a:pt x="61" y="177"/>
                    <a:pt x="68" y="172"/>
                    <a:pt x="68" y="162"/>
                  </a:cubicBezTo>
                  <a:cubicBezTo>
                    <a:pt x="68" y="162"/>
                    <a:pt x="68" y="149"/>
                    <a:pt x="56" y="149"/>
                  </a:cubicBezTo>
                  <a:cubicBezTo>
                    <a:pt x="56" y="149"/>
                    <a:pt x="48" y="148"/>
                    <a:pt x="45" y="157"/>
                  </a:cubicBezTo>
                  <a:cubicBezTo>
                    <a:pt x="45" y="157"/>
                    <a:pt x="43" y="168"/>
                    <a:pt x="54" y="167"/>
                  </a:cubicBezTo>
                  <a:cubicBezTo>
                    <a:pt x="54" y="167"/>
                    <a:pt x="56" y="166"/>
                    <a:pt x="56" y="162"/>
                  </a:cubicBezTo>
                  <a:cubicBezTo>
                    <a:pt x="56" y="162"/>
                    <a:pt x="55" y="160"/>
                    <a:pt x="53" y="161"/>
                  </a:cubicBezTo>
                  <a:cubicBezTo>
                    <a:pt x="53" y="161"/>
                    <a:pt x="47" y="164"/>
                    <a:pt x="50" y="156"/>
                  </a:cubicBezTo>
                  <a:cubicBezTo>
                    <a:pt x="50" y="156"/>
                    <a:pt x="54" y="149"/>
                    <a:pt x="61" y="156"/>
                  </a:cubicBezTo>
                  <a:cubicBezTo>
                    <a:pt x="61" y="156"/>
                    <a:pt x="69" y="165"/>
                    <a:pt x="57" y="175"/>
                  </a:cubicBezTo>
                  <a:cubicBezTo>
                    <a:pt x="57" y="175"/>
                    <a:pt x="46" y="182"/>
                    <a:pt x="37" y="172"/>
                  </a:cubicBezTo>
                  <a:cubicBezTo>
                    <a:pt x="37" y="172"/>
                    <a:pt x="35" y="170"/>
                    <a:pt x="35" y="167"/>
                  </a:cubicBezTo>
                  <a:cubicBezTo>
                    <a:pt x="35" y="167"/>
                    <a:pt x="12" y="162"/>
                    <a:pt x="23" y="144"/>
                  </a:cubicBezTo>
                  <a:cubicBezTo>
                    <a:pt x="23" y="144"/>
                    <a:pt x="15" y="131"/>
                    <a:pt x="23" y="121"/>
                  </a:cubicBezTo>
                  <a:cubicBezTo>
                    <a:pt x="23" y="121"/>
                    <a:pt x="28" y="111"/>
                    <a:pt x="38" y="112"/>
                  </a:cubicBezTo>
                  <a:cubicBezTo>
                    <a:pt x="38" y="112"/>
                    <a:pt x="41" y="113"/>
                    <a:pt x="45" y="110"/>
                  </a:cubicBezTo>
                  <a:cubicBezTo>
                    <a:pt x="45" y="110"/>
                    <a:pt x="49" y="102"/>
                    <a:pt x="61" y="108"/>
                  </a:cubicBezTo>
                  <a:cubicBezTo>
                    <a:pt x="61" y="108"/>
                    <a:pt x="65" y="111"/>
                    <a:pt x="65" y="112"/>
                  </a:cubicBezTo>
                  <a:cubicBezTo>
                    <a:pt x="65" y="112"/>
                    <a:pt x="67" y="115"/>
                    <a:pt x="69" y="113"/>
                  </a:cubicBezTo>
                  <a:cubicBezTo>
                    <a:pt x="69" y="113"/>
                    <a:pt x="75" y="111"/>
                    <a:pt x="81" y="120"/>
                  </a:cubicBezTo>
                  <a:cubicBezTo>
                    <a:pt x="81" y="120"/>
                    <a:pt x="87" y="130"/>
                    <a:pt x="77" y="137"/>
                  </a:cubicBezTo>
                  <a:cubicBezTo>
                    <a:pt x="77" y="137"/>
                    <a:pt x="68" y="141"/>
                    <a:pt x="65" y="136"/>
                  </a:cubicBezTo>
                  <a:cubicBezTo>
                    <a:pt x="65" y="136"/>
                    <a:pt x="62" y="130"/>
                    <a:pt x="65" y="128"/>
                  </a:cubicBezTo>
                  <a:cubicBezTo>
                    <a:pt x="65" y="128"/>
                    <a:pt x="69" y="123"/>
                    <a:pt x="73" y="128"/>
                  </a:cubicBezTo>
                  <a:cubicBezTo>
                    <a:pt x="73" y="128"/>
                    <a:pt x="71" y="132"/>
                    <a:pt x="74" y="132"/>
                  </a:cubicBezTo>
                  <a:cubicBezTo>
                    <a:pt x="74" y="132"/>
                    <a:pt x="76" y="133"/>
                    <a:pt x="76" y="126"/>
                  </a:cubicBezTo>
                  <a:cubicBezTo>
                    <a:pt x="76" y="126"/>
                    <a:pt x="73" y="119"/>
                    <a:pt x="64" y="125"/>
                  </a:cubicBezTo>
                  <a:cubicBezTo>
                    <a:pt x="64" y="125"/>
                    <a:pt x="54" y="132"/>
                    <a:pt x="64" y="141"/>
                  </a:cubicBezTo>
                  <a:cubicBezTo>
                    <a:pt x="64" y="141"/>
                    <a:pt x="71" y="146"/>
                    <a:pt x="81" y="140"/>
                  </a:cubicBezTo>
                  <a:cubicBezTo>
                    <a:pt x="81" y="140"/>
                    <a:pt x="86" y="135"/>
                    <a:pt x="87" y="126"/>
                  </a:cubicBezTo>
                  <a:cubicBezTo>
                    <a:pt x="87" y="126"/>
                    <a:pt x="86" y="118"/>
                    <a:pt x="88" y="116"/>
                  </a:cubicBezTo>
                  <a:cubicBezTo>
                    <a:pt x="88" y="116"/>
                    <a:pt x="89" y="114"/>
                    <a:pt x="88" y="112"/>
                  </a:cubicBezTo>
                  <a:cubicBezTo>
                    <a:pt x="88" y="112"/>
                    <a:pt x="79" y="105"/>
                    <a:pt x="81" y="99"/>
                  </a:cubicBezTo>
                  <a:cubicBezTo>
                    <a:pt x="81" y="99"/>
                    <a:pt x="82" y="93"/>
                    <a:pt x="83" y="91"/>
                  </a:cubicBezTo>
                  <a:cubicBezTo>
                    <a:pt x="83" y="91"/>
                    <a:pt x="82" y="89"/>
                    <a:pt x="81" y="88"/>
                  </a:cubicBezTo>
                  <a:cubicBezTo>
                    <a:pt x="72" y="85"/>
                    <a:pt x="73" y="69"/>
                    <a:pt x="83" y="68"/>
                  </a:cubicBezTo>
                  <a:cubicBezTo>
                    <a:pt x="85" y="68"/>
                    <a:pt x="88" y="69"/>
                    <a:pt x="91" y="71"/>
                  </a:cubicBezTo>
                  <a:cubicBezTo>
                    <a:pt x="91" y="71"/>
                    <a:pt x="95" y="75"/>
                    <a:pt x="91" y="80"/>
                  </a:cubicBezTo>
                  <a:cubicBezTo>
                    <a:pt x="91" y="80"/>
                    <a:pt x="86" y="81"/>
                    <a:pt x="86" y="78"/>
                  </a:cubicBezTo>
                  <a:cubicBezTo>
                    <a:pt x="86" y="78"/>
                    <a:pt x="88" y="73"/>
                    <a:pt x="84" y="75"/>
                  </a:cubicBezTo>
                  <a:cubicBezTo>
                    <a:pt x="80" y="78"/>
                    <a:pt x="84" y="83"/>
                    <a:pt x="87" y="84"/>
                  </a:cubicBezTo>
                  <a:cubicBezTo>
                    <a:pt x="89" y="84"/>
                    <a:pt x="91" y="84"/>
                    <a:pt x="95" y="82"/>
                  </a:cubicBezTo>
                  <a:cubicBezTo>
                    <a:pt x="95" y="82"/>
                    <a:pt x="99" y="78"/>
                    <a:pt x="95" y="71"/>
                  </a:cubicBezTo>
                  <a:cubicBezTo>
                    <a:pt x="95" y="71"/>
                    <a:pt x="92" y="64"/>
                    <a:pt x="84" y="65"/>
                  </a:cubicBezTo>
                  <a:cubicBezTo>
                    <a:pt x="84" y="65"/>
                    <a:pt x="89" y="58"/>
                    <a:pt x="83" y="51"/>
                  </a:cubicBezTo>
                  <a:cubicBezTo>
                    <a:pt x="83" y="51"/>
                    <a:pt x="74" y="45"/>
                    <a:pt x="69" y="55"/>
                  </a:cubicBezTo>
                  <a:cubicBezTo>
                    <a:pt x="69" y="55"/>
                    <a:pt x="69" y="60"/>
                    <a:pt x="72" y="60"/>
                  </a:cubicBezTo>
                  <a:cubicBezTo>
                    <a:pt x="72" y="60"/>
                    <a:pt x="74" y="61"/>
                    <a:pt x="73" y="58"/>
                  </a:cubicBezTo>
                  <a:cubicBezTo>
                    <a:pt x="73" y="58"/>
                    <a:pt x="72" y="52"/>
                    <a:pt x="77" y="53"/>
                  </a:cubicBezTo>
                  <a:cubicBezTo>
                    <a:pt x="83" y="51"/>
                    <a:pt x="85" y="61"/>
                    <a:pt x="80" y="64"/>
                  </a:cubicBezTo>
                  <a:cubicBezTo>
                    <a:pt x="77" y="67"/>
                    <a:pt x="72" y="68"/>
                    <a:pt x="68" y="65"/>
                  </a:cubicBezTo>
                  <a:cubicBezTo>
                    <a:pt x="64" y="63"/>
                    <a:pt x="59" y="59"/>
                    <a:pt x="60" y="47"/>
                  </a:cubicBezTo>
                  <a:cubicBezTo>
                    <a:pt x="60" y="47"/>
                    <a:pt x="45" y="42"/>
                    <a:pt x="46" y="29"/>
                  </a:cubicBezTo>
                  <a:cubicBezTo>
                    <a:pt x="46" y="29"/>
                    <a:pt x="34" y="28"/>
                    <a:pt x="31" y="18"/>
                  </a:cubicBezTo>
                  <a:cubicBezTo>
                    <a:pt x="31" y="18"/>
                    <a:pt x="25" y="19"/>
                    <a:pt x="21" y="14"/>
                  </a:cubicBezTo>
                  <a:cubicBezTo>
                    <a:pt x="21" y="14"/>
                    <a:pt x="13" y="4"/>
                    <a:pt x="0" y="6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4" name="MH_Other_2"/>
            <p:cNvSpPr/>
            <p:nvPr/>
          </p:nvSpPr>
          <p:spPr bwMode="auto">
            <a:xfrm>
              <a:off x="5989" y="4005"/>
              <a:ext cx="2785" cy="1937"/>
            </a:xfrm>
            <a:custGeom>
              <a:avLst/>
              <a:gdLst>
                <a:gd name="T0" fmla="*/ 2147483646 w 200"/>
                <a:gd name="T1" fmla="*/ 2147483646 h 142"/>
                <a:gd name="T2" fmla="*/ 2147483646 w 200"/>
                <a:gd name="T3" fmla="*/ 2147483646 h 142"/>
                <a:gd name="T4" fmla="*/ 2147483646 w 200"/>
                <a:gd name="T5" fmla="*/ 2147483646 h 142"/>
                <a:gd name="T6" fmla="*/ 2147483646 w 200"/>
                <a:gd name="T7" fmla="*/ 2147483646 h 142"/>
                <a:gd name="T8" fmla="*/ 2147483646 w 200"/>
                <a:gd name="T9" fmla="*/ 2147483646 h 142"/>
                <a:gd name="T10" fmla="*/ 2147483646 w 200"/>
                <a:gd name="T11" fmla="*/ 2147483646 h 142"/>
                <a:gd name="T12" fmla="*/ 2147483646 w 200"/>
                <a:gd name="T13" fmla="*/ 2147483646 h 142"/>
                <a:gd name="T14" fmla="*/ 2147483646 w 200"/>
                <a:gd name="T15" fmla="*/ 2147483646 h 142"/>
                <a:gd name="T16" fmla="*/ 2147483646 w 200"/>
                <a:gd name="T17" fmla="*/ 2147483646 h 142"/>
                <a:gd name="T18" fmla="*/ 2147483646 w 200"/>
                <a:gd name="T19" fmla="*/ 2147483646 h 142"/>
                <a:gd name="T20" fmla="*/ 2147483646 w 200"/>
                <a:gd name="T21" fmla="*/ 2147483646 h 142"/>
                <a:gd name="T22" fmla="*/ 2147483646 w 200"/>
                <a:gd name="T23" fmla="*/ 2147483646 h 142"/>
                <a:gd name="T24" fmla="*/ 2147483646 w 200"/>
                <a:gd name="T25" fmla="*/ 2147483646 h 142"/>
                <a:gd name="T26" fmla="*/ 2147483646 w 200"/>
                <a:gd name="T27" fmla="*/ 2147483646 h 142"/>
                <a:gd name="T28" fmla="*/ 2147483646 w 200"/>
                <a:gd name="T29" fmla="*/ 2147483646 h 142"/>
                <a:gd name="T30" fmla="*/ 2147483646 w 200"/>
                <a:gd name="T31" fmla="*/ 2147483646 h 142"/>
                <a:gd name="T32" fmla="*/ 2147483646 w 200"/>
                <a:gd name="T33" fmla="*/ 2147483646 h 142"/>
                <a:gd name="T34" fmla="*/ 2147483646 w 200"/>
                <a:gd name="T35" fmla="*/ 2147483646 h 142"/>
                <a:gd name="T36" fmla="*/ 2147483646 w 200"/>
                <a:gd name="T37" fmla="*/ 2147483646 h 142"/>
                <a:gd name="T38" fmla="*/ 2147483646 w 200"/>
                <a:gd name="T39" fmla="*/ 2147483646 h 142"/>
                <a:gd name="T40" fmla="*/ 2147483646 w 200"/>
                <a:gd name="T41" fmla="*/ 2147483646 h 142"/>
                <a:gd name="T42" fmla="*/ 2147483646 w 200"/>
                <a:gd name="T43" fmla="*/ 2147483646 h 142"/>
                <a:gd name="T44" fmla="*/ 2147483646 w 200"/>
                <a:gd name="T45" fmla="*/ 2147483646 h 142"/>
                <a:gd name="T46" fmla="*/ 2147483646 w 200"/>
                <a:gd name="T47" fmla="*/ 2147483646 h 142"/>
                <a:gd name="T48" fmla="*/ 2147483646 w 200"/>
                <a:gd name="T49" fmla="*/ 2147483646 h 142"/>
                <a:gd name="T50" fmla="*/ 2147483646 w 200"/>
                <a:gd name="T51" fmla="*/ 2147483646 h 142"/>
                <a:gd name="T52" fmla="*/ 2147483646 w 200"/>
                <a:gd name="T53" fmla="*/ 2147483646 h 142"/>
                <a:gd name="T54" fmla="*/ 2147483646 w 200"/>
                <a:gd name="T55" fmla="*/ 2147483646 h 142"/>
                <a:gd name="T56" fmla="*/ 2147483646 w 200"/>
                <a:gd name="T57" fmla="*/ 2147483646 h 142"/>
                <a:gd name="T58" fmla="*/ 2147483646 w 200"/>
                <a:gd name="T59" fmla="*/ 2147483646 h 142"/>
                <a:gd name="T60" fmla="*/ 2147483646 w 200"/>
                <a:gd name="T61" fmla="*/ 2147483646 h 142"/>
                <a:gd name="T62" fmla="*/ 2147483646 w 200"/>
                <a:gd name="T63" fmla="*/ 2147483646 h 142"/>
                <a:gd name="T64" fmla="*/ 2147483646 w 200"/>
                <a:gd name="T65" fmla="*/ 2147483646 h 142"/>
                <a:gd name="T66" fmla="*/ 2147483646 w 200"/>
                <a:gd name="T67" fmla="*/ 2147483646 h 142"/>
                <a:gd name="T68" fmla="*/ 2147483646 w 200"/>
                <a:gd name="T69" fmla="*/ 2147483646 h 142"/>
                <a:gd name="T70" fmla="*/ 2147483646 w 200"/>
                <a:gd name="T71" fmla="*/ 2147483646 h 142"/>
                <a:gd name="T72" fmla="*/ 2147483646 w 200"/>
                <a:gd name="T73" fmla="*/ 2147483646 h 142"/>
                <a:gd name="T74" fmla="*/ 2147483646 w 200"/>
                <a:gd name="T75" fmla="*/ 2147483646 h 142"/>
                <a:gd name="T76" fmla="*/ 2147483646 w 200"/>
                <a:gd name="T77" fmla="*/ 2147483646 h 142"/>
                <a:gd name="T78" fmla="*/ 2147483646 w 200"/>
                <a:gd name="T79" fmla="*/ 2147483646 h 14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00" h="142">
                  <a:moveTo>
                    <a:pt x="40" y="24"/>
                  </a:moveTo>
                  <a:cubicBezTo>
                    <a:pt x="40" y="24"/>
                    <a:pt x="36" y="19"/>
                    <a:pt x="31" y="24"/>
                  </a:cubicBezTo>
                  <a:cubicBezTo>
                    <a:pt x="30" y="24"/>
                    <a:pt x="28" y="27"/>
                    <a:pt x="29" y="28"/>
                  </a:cubicBezTo>
                  <a:cubicBezTo>
                    <a:pt x="29" y="28"/>
                    <a:pt x="30" y="30"/>
                    <a:pt x="32" y="28"/>
                  </a:cubicBezTo>
                  <a:cubicBezTo>
                    <a:pt x="32" y="28"/>
                    <a:pt x="34" y="26"/>
                    <a:pt x="36" y="26"/>
                  </a:cubicBezTo>
                  <a:cubicBezTo>
                    <a:pt x="40" y="27"/>
                    <a:pt x="39" y="34"/>
                    <a:pt x="37" y="37"/>
                  </a:cubicBezTo>
                  <a:cubicBezTo>
                    <a:pt x="25" y="46"/>
                    <a:pt x="9" y="29"/>
                    <a:pt x="18" y="16"/>
                  </a:cubicBezTo>
                  <a:cubicBezTo>
                    <a:pt x="18" y="16"/>
                    <a:pt x="23" y="7"/>
                    <a:pt x="37" y="8"/>
                  </a:cubicBezTo>
                  <a:cubicBezTo>
                    <a:pt x="37" y="8"/>
                    <a:pt x="42" y="0"/>
                    <a:pt x="52" y="1"/>
                  </a:cubicBezTo>
                  <a:cubicBezTo>
                    <a:pt x="59" y="2"/>
                    <a:pt x="63" y="5"/>
                    <a:pt x="66" y="11"/>
                  </a:cubicBezTo>
                  <a:cubicBezTo>
                    <a:pt x="66" y="11"/>
                    <a:pt x="68" y="14"/>
                    <a:pt x="71" y="13"/>
                  </a:cubicBezTo>
                  <a:cubicBezTo>
                    <a:pt x="71" y="13"/>
                    <a:pt x="80" y="10"/>
                    <a:pt x="86" y="22"/>
                  </a:cubicBezTo>
                  <a:cubicBezTo>
                    <a:pt x="86" y="22"/>
                    <a:pt x="90" y="31"/>
                    <a:pt x="84" y="40"/>
                  </a:cubicBezTo>
                  <a:cubicBezTo>
                    <a:pt x="84" y="40"/>
                    <a:pt x="91" y="46"/>
                    <a:pt x="86" y="59"/>
                  </a:cubicBezTo>
                  <a:cubicBezTo>
                    <a:pt x="86" y="59"/>
                    <a:pt x="82" y="67"/>
                    <a:pt x="72" y="69"/>
                  </a:cubicBezTo>
                  <a:cubicBezTo>
                    <a:pt x="72" y="69"/>
                    <a:pt x="62" y="81"/>
                    <a:pt x="50" y="73"/>
                  </a:cubicBezTo>
                  <a:cubicBezTo>
                    <a:pt x="50" y="73"/>
                    <a:pt x="39" y="64"/>
                    <a:pt x="49" y="54"/>
                  </a:cubicBezTo>
                  <a:cubicBezTo>
                    <a:pt x="49" y="54"/>
                    <a:pt x="56" y="49"/>
                    <a:pt x="58" y="55"/>
                  </a:cubicBezTo>
                  <a:cubicBezTo>
                    <a:pt x="58" y="55"/>
                    <a:pt x="60" y="58"/>
                    <a:pt x="56" y="59"/>
                  </a:cubicBezTo>
                  <a:cubicBezTo>
                    <a:pt x="56" y="59"/>
                    <a:pt x="52" y="61"/>
                    <a:pt x="57" y="63"/>
                  </a:cubicBezTo>
                  <a:cubicBezTo>
                    <a:pt x="57" y="63"/>
                    <a:pt x="62" y="63"/>
                    <a:pt x="63" y="56"/>
                  </a:cubicBezTo>
                  <a:cubicBezTo>
                    <a:pt x="63" y="56"/>
                    <a:pt x="61" y="45"/>
                    <a:pt x="49" y="49"/>
                  </a:cubicBezTo>
                  <a:cubicBezTo>
                    <a:pt x="49" y="49"/>
                    <a:pt x="37" y="53"/>
                    <a:pt x="43" y="71"/>
                  </a:cubicBezTo>
                  <a:cubicBezTo>
                    <a:pt x="43" y="71"/>
                    <a:pt x="43" y="73"/>
                    <a:pt x="44" y="73"/>
                  </a:cubicBezTo>
                  <a:cubicBezTo>
                    <a:pt x="44" y="73"/>
                    <a:pt x="50" y="79"/>
                    <a:pt x="51" y="86"/>
                  </a:cubicBezTo>
                  <a:cubicBezTo>
                    <a:pt x="51" y="86"/>
                    <a:pt x="53" y="90"/>
                    <a:pt x="56" y="88"/>
                  </a:cubicBezTo>
                  <a:cubicBezTo>
                    <a:pt x="56" y="88"/>
                    <a:pt x="63" y="84"/>
                    <a:pt x="68" y="93"/>
                  </a:cubicBezTo>
                  <a:cubicBezTo>
                    <a:pt x="68" y="93"/>
                    <a:pt x="70" y="95"/>
                    <a:pt x="71" y="94"/>
                  </a:cubicBezTo>
                  <a:cubicBezTo>
                    <a:pt x="71" y="94"/>
                    <a:pt x="75" y="86"/>
                    <a:pt x="87" y="90"/>
                  </a:cubicBezTo>
                  <a:cubicBezTo>
                    <a:pt x="87" y="90"/>
                    <a:pt x="95" y="95"/>
                    <a:pt x="92" y="105"/>
                  </a:cubicBezTo>
                  <a:cubicBezTo>
                    <a:pt x="92" y="105"/>
                    <a:pt x="89" y="110"/>
                    <a:pt x="82" y="107"/>
                  </a:cubicBezTo>
                  <a:cubicBezTo>
                    <a:pt x="82" y="107"/>
                    <a:pt x="77" y="104"/>
                    <a:pt x="82" y="101"/>
                  </a:cubicBezTo>
                  <a:cubicBezTo>
                    <a:pt x="82" y="101"/>
                    <a:pt x="84" y="101"/>
                    <a:pt x="84" y="99"/>
                  </a:cubicBezTo>
                  <a:cubicBezTo>
                    <a:pt x="84" y="99"/>
                    <a:pt x="83" y="97"/>
                    <a:pt x="80" y="97"/>
                  </a:cubicBezTo>
                  <a:cubicBezTo>
                    <a:pt x="78" y="98"/>
                    <a:pt x="77" y="99"/>
                    <a:pt x="77" y="100"/>
                  </a:cubicBezTo>
                  <a:cubicBezTo>
                    <a:pt x="74" y="107"/>
                    <a:pt x="82" y="112"/>
                    <a:pt x="88" y="111"/>
                  </a:cubicBezTo>
                  <a:cubicBezTo>
                    <a:pt x="90" y="110"/>
                    <a:pt x="93" y="109"/>
                    <a:pt x="95" y="107"/>
                  </a:cubicBezTo>
                  <a:cubicBezTo>
                    <a:pt x="95" y="107"/>
                    <a:pt x="99" y="114"/>
                    <a:pt x="106" y="115"/>
                  </a:cubicBezTo>
                  <a:cubicBezTo>
                    <a:pt x="106" y="115"/>
                    <a:pt x="116" y="116"/>
                    <a:pt x="117" y="106"/>
                  </a:cubicBezTo>
                  <a:cubicBezTo>
                    <a:pt x="117" y="106"/>
                    <a:pt x="115" y="96"/>
                    <a:pt x="106" y="99"/>
                  </a:cubicBezTo>
                  <a:cubicBezTo>
                    <a:pt x="106" y="99"/>
                    <a:pt x="102" y="102"/>
                    <a:pt x="105" y="104"/>
                  </a:cubicBezTo>
                  <a:cubicBezTo>
                    <a:pt x="105" y="104"/>
                    <a:pt x="106" y="105"/>
                    <a:pt x="108" y="103"/>
                  </a:cubicBezTo>
                  <a:cubicBezTo>
                    <a:pt x="108" y="103"/>
                    <a:pt x="109" y="102"/>
                    <a:pt x="111" y="103"/>
                  </a:cubicBezTo>
                  <a:cubicBezTo>
                    <a:pt x="115" y="104"/>
                    <a:pt x="113" y="110"/>
                    <a:pt x="108" y="111"/>
                  </a:cubicBezTo>
                  <a:cubicBezTo>
                    <a:pt x="108" y="111"/>
                    <a:pt x="96" y="114"/>
                    <a:pt x="97" y="100"/>
                  </a:cubicBezTo>
                  <a:cubicBezTo>
                    <a:pt x="97" y="100"/>
                    <a:pt x="97" y="89"/>
                    <a:pt x="109" y="90"/>
                  </a:cubicBezTo>
                  <a:cubicBezTo>
                    <a:pt x="109" y="90"/>
                    <a:pt x="113" y="90"/>
                    <a:pt x="117" y="93"/>
                  </a:cubicBezTo>
                  <a:cubicBezTo>
                    <a:pt x="117" y="93"/>
                    <a:pt x="124" y="86"/>
                    <a:pt x="131" y="86"/>
                  </a:cubicBezTo>
                  <a:cubicBezTo>
                    <a:pt x="131" y="86"/>
                    <a:pt x="138" y="85"/>
                    <a:pt x="142" y="88"/>
                  </a:cubicBezTo>
                  <a:cubicBezTo>
                    <a:pt x="142" y="88"/>
                    <a:pt x="150" y="81"/>
                    <a:pt x="166" y="81"/>
                  </a:cubicBezTo>
                  <a:cubicBezTo>
                    <a:pt x="181" y="75"/>
                    <a:pt x="189" y="66"/>
                    <a:pt x="200" y="54"/>
                  </a:cubicBezTo>
                  <a:cubicBezTo>
                    <a:pt x="200" y="54"/>
                    <a:pt x="200" y="68"/>
                    <a:pt x="189" y="78"/>
                  </a:cubicBezTo>
                  <a:cubicBezTo>
                    <a:pt x="189" y="78"/>
                    <a:pt x="183" y="96"/>
                    <a:pt x="169" y="100"/>
                  </a:cubicBezTo>
                  <a:cubicBezTo>
                    <a:pt x="169" y="100"/>
                    <a:pt x="154" y="120"/>
                    <a:pt x="134" y="116"/>
                  </a:cubicBezTo>
                  <a:cubicBezTo>
                    <a:pt x="134" y="116"/>
                    <a:pt x="124" y="137"/>
                    <a:pt x="101" y="129"/>
                  </a:cubicBezTo>
                  <a:cubicBezTo>
                    <a:pt x="101" y="129"/>
                    <a:pt x="84" y="142"/>
                    <a:pt x="67" y="126"/>
                  </a:cubicBezTo>
                  <a:cubicBezTo>
                    <a:pt x="67" y="126"/>
                    <a:pt x="46" y="133"/>
                    <a:pt x="37" y="115"/>
                  </a:cubicBezTo>
                  <a:cubicBezTo>
                    <a:pt x="37" y="115"/>
                    <a:pt x="28" y="114"/>
                    <a:pt x="21" y="111"/>
                  </a:cubicBezTo>
                  <a:cubicBezTo>
                    <a:pt x="11" y="107"/>
                    <a:pt x="7" y="95"/>
                    <a:pt x="18" y="87"/>
                  </a:cubicBezTo>
                  <a:cubicBezTo>
                    <a:pt x="18" y="87"/>
                    <a:pt x="28" y="82"/>
                    <a:pt x="33" y="92"/>
                  </a:cubicBezTo>
                  <a:cubicBezTo>
                    <a:pt x="33" y="92"/>
                    <a:pt x="36" y="98"/>
                    <a:pt x="31" y="100"/>
                  </a:cubicBezTo>
                  <a:cubicBezTo>
                    <a:pt x="31" y="100"/>
                    <a:pt x="26" y="101"/>
                    <a:pt x="26" y="98"/>
                  </a:cubicBezTo>
                  <a:cubicBezTo>
                    <a:pt x="26" y="98"/>
                    <a:pt x="24" y="95"/>
                    <a:pt x="23" y="98"/>
                  </a:cubicBezTo>
                  <a:cubicBezTo>
                    <a:pt x="23" y="98"/>
                    <a:pt x="24" y="104"/>
                    <a:pt x="32" y="104"/>
                  </a:cubicBezTo>
                  <a:cubicBezTo>
                    <a:pt x="32" y="104"/>
                    <a:pt x="41" y="100"/>
                    <a:pt x="37" y="90"/>
                  </a:cubicBezTo>
                  <a:cubicBezTo>
                    <a:pt x="37" y="90"/>
                    <a:pt x="33" y="83"/>
                    <a:pt x="26" y="83"/>
                  </a:cubicBezTo>
                  <a:cubicBezTo>
                    <a:pt x="26" y="83"/>
                    <a:pt x="33" y="73"/>
                    <a:pt x="22" y="67"/>
                  </a:cubicBezTo>
                  <a:cubicBezTo>
                    <a:pt x="22" y="67"/>
                    <a:pt x="11" y="64"/>
                    <a:pt x="10" y="73"/>
                  </a:cubicBezTo>
                  <a:cubicBezTo>
                    <a:pt x="10" y="73"/>
                    <a:pt x="10" y="81"/>
                    <a:pt x="16" y="79"/>
                  </a:cubicBezTo>
                  <a:cubicBezTo>
                    <a:pt x="16" y="79"/>
                    <a:pt x="17" y="76"/>
                    <a:pt x="15" y="75"/>
                  </a:cubicBezTo>
                  <a:cubicBezTo>
                    <a:pt x="15" y="75"/>
                    <a:pt x="12" y="73"/>
                    <a:pt x="15" y="70"/>
                  </a:cubicBezTo>
                  <a:cubicBezTo>
                    <a:pt x="15" y="70"/>
                    <a:pt x="18" y="68"/>
                    <a:pt x="23" y="72"/>
                  </a:cubicBezTo>
                  <a:cubicBezTo>
                    <a:pt x="23" y="72"/>
                    <a:pt x="28" y="77"/>
                    <a:pt x="23" y="82"/>
                  </a:cubicBezTo>
                  <a:cubicBezTo>
                    <a:pt x="23" y="82"/>
                    <a:pt x="16" y="86"/>
                    <a:pt x="10" y="85"/>
                  </a:cubicBezTo>
                  <a:cubicBezTo>
                    <a:pt x="10" y="85"/>
                    <a:pt x="1" y="85"/>
                    <a:pt x="1" y="72"/>
                  </a:cubicBezTo>
                  <a:cubicBezTo>
                    <a:pt x="1" y="72"/>
                    <a:pt x="0" y="64"/>
                    <a:pt x="7" y="56"/>
                  </a:cubicBezTo>
                  <a:cubicBezTo>
                    <a:pt x="7" y="56"/>
                    <a:pt x="0" y="42"/>
                    <a:pt x="14" y="35"/>
                  </a:cubicBezTo>
                  <a:cubicBezTo>
                    <a:pt x="14" y="35"/>
                    <a:pt x="20" y="44"/>
                    <a:pt x="31" y="43"/>
                  </a:cubicBezTo>
                  <a:cubicBezTo>
                    <a:pt x="31" y="43"/>
                    <a:pt x="41" y="43"/>
                    <a:pt x="43" y="32"/>
                  </a:cubicBezTo>
                  <a:cubicBezTo>
                    <a:pt x="43" y="32"/>
                    <a:pt x="42" y="26"/>
                    <a:pt x="40" y="24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4" name="MH_Other_3"/>
            <p:cNvSpPr/>
            <p:nvPr/>
          </p:nvSpPr>
          <p:spPr bwMode="auto">
            <a:xfrm>
              <a:off x="5529" y="2644"/>
              <a:ext cx="2325" cy="2466"/>
            </a:xfrm>
            <a:custGeom>
              <a:avLst/>
              <a:gdLst>
                <a:gd name="T0" fmla="*/ 2147483646 w 167"/>
                <a:gd name="T1" fmla="*/ 2147483646 h 181"/>
                <a:gd name="T2" fmla="*/ 2147483646 w 167"/>
                <a:gd name="T3" fmla="*/ 2147483646 h 181"/>
                <a:gd name="T4" fmla="*/ 2147483646 w 167"/>
                <a:gd name="T5" fmla="*/ 2147483646 h 181"/>
                <a:gd name="T6" fmla="*/ 2147483646 w 167"/>
                <a:gd name="T7" fmla="*/ 2147483646 h 181"/>
                <a:gd name="T8" fmla="*/ 2147483646 w 167"/>
                <a:gd name="T9" fmla="*/ 2147483646 h 181"/>
                <a:gd name="T10" fmla="*/ 2147483646 w 167"/>
                <a:gd name="T11" fmla="*/ 2147483646 h 181"/>
                <a:gd name="T12" fmla="*/ 2147483646 w 167"/>
                <a:gd name="T13" fmla="*/ 2147483646 h 181"/>
                <a:gd name="T14" fmla="*/ 2147483646 w 167"/>
                <a:gd name="T15" fmla="*/ 2147483646 h 181"/>
                <a:gd name="T16" fmla="*/ 2147483646 w 167"/>
                <a:gd name="T17" fmla="*/ 2147483646 h 181"/>
                <a:gd name="T18" fmla="*/ 2147483646 w 167"/>
                <a:gd name="T19" fmla="*/ 2147483646 h 181"/>
                <a:gd name="T20" fmla="*/ 2147483646 w 167"/>
                <a:gd name="T21" fmla="*/ 2147483646 h 181"/>
                <a:gd name="T22" fmla="*/ 2147483646 w 167"/>
                <a:gd name="T23" fmla="*/ 2147483646 h 181"/>
                <a:gd name="T24" fmla="*/ 2147483646 w 167"/>
                <a:gd name="T25" fmla="*/ 2147483646 h 181"/>
                <a:gd name="T26" fmla="*/ 2147483646 w 167"/>
                <a:gd name="T27" fmla="*/ 2147483646 h 181"/>
                <a:gd name="T28" fmla="*/ 2147483646 w 167"/>
                <a:gd name="T29" fmla="*/ 2147483646 h 181"/>
                <a:gd name="T30" fmla="*/ 2147483646 w 167"/>
                <a:gd name="T31" fmla="*/ 2147483646 h 181"/>
                <a:gd name="T32" fmla="*/ 2147483646 w 167"/>
                <a:gd name="T33" fmla="*/ 2147483646 h 181"/>
                <a:gd name="T34" fmla="*/ 2147483646 w 167"/>
                <a:gd name="T35" fmla="*/ 2147483646 h 181"/>
                <a:gd name="T36" fmla="*/ 2147483646 w 167"/>
                <a:gd name="T37" fmla="*/ 2147483646 h 181"/>
                <a:gd name="T38" fmla="*/ 2147483646 w 167"/>
                <a:gd name="T39" fmla="*/ 2147483646 h 181"/>
                <a:gd name="T40" fmla="*/ 2147483646 w 167"/>
                <a:gd name="T41" fmla="*/ 2147483646 h 181"/>
                <a:gd name="T42" fmla="*/ 2147483646 w 167"/>
                <a:gd name="T43" fmla="*/ 2147483646 h 181"/>
                <a:gd name="T44" fmla="*/ 2147483646 w 167"/>
                <a:gd name="T45" fmla="*/ 2147483646 h 181"/>
                <a:gd name="T46" fmla="*/ 2147483646 w 167"/>
                <a:gd name="T47" fmla="*/ 2147483646 h 181"/>
                <a:gd name="T48" fmla="*/ 2147483646 w 167"/>
                <a:gd name="T49" fmla="*/ 2147483646 h 181"/>
                <a:gd name="T50" fmla="*/ 2147483646 w 167"/>
                <a:gd name="T51" fmla="*/ 2147483646 h 181"/>
                <a:gd name="T52" fmla="*/ 2147483646 w 167"/>
                <a:gd name="T53" fmla="*/ 2147483646 h 181"/>
                <a:gd name="T54" fmla="*/ 2147483646 w 167"/>
                <a:gd name="T55" fmla="*/ 2147483646 h 181"/>
                <a:gd name="T56" fmla="*/ 2147483646 w 167"/>
                <a:gd name="T57" fmla="*/ 2147483646 h 181"/>
                <a:gd name="T58" fmla="*/ 2147483646 w 167"/>
                <a:gd name="T59" fmla="*/ 2147483646 h 181"/>
                <a:gd name="T60" fmla="*/ 2147483646 w 167"/>
                <a:gd name="T61" fmla="*/ 2147483646 h 181"/>
                <a:gd name="T62" fmla="*/ 2147483646 w 167"/>
                <a:gd name="T63" fmla="*/ 2147483646 h 181"/>
                <a:gd name="T64" fmla="*/ 2147483646 w 167"/>
                <a:gd name="T65" fmla="*/ 2147483646 h 181"/>
                <a:gd name="T66" fmla="*/ 2147483646 w 167"/>
                <a:gd name="T67" fmla="*/ 2147483646 h 181"/>
                <a:gd name="T68" fmla="*/ 2147483646 w 167"/>
                <a:gd name="T69" fmla="*/ 2147483646 h 181"/>
                <a:gd name="T70" fmla="*/ 2147483646 w 167"/>
                <a:gd name="T71" fmla="*/ 2147483646 h 181"/>
                <a:gd name="T72" fmla="*/ 2147483646 w 167"/>
                <a:gd name="T73" fmla="*/ 2147483646 h 181"/>
                <a:gd name="T74" fmla="*/ 2147483646 w 167"/>
                <a:gd name="T75" fmla="*/ 2147483646 h 181"/>
                <a:gd name="T76" fmla="*/ 2147483646 w 167"/>
                <a:gd name="T77" fmla="*/ 2147483646 h 181"/>
                <a:gd name="T78" fmla="*/ 2147483646 w 167"/>
                <a:gd name="T79" fmla="*/ 2147483646 h 181"/>
                <a:gd name="T80" fmla="*/ 2147483646 w 167"/>
                <a:gd name="T81" fmla="*/ 2147483646 h 181"/>
                <a:gd name="T82" fmla="*/ 2147483646 w 167"/>
                <a:gd name="T83" fmla="*/ 2147483646 h 181"/>
                <a:gd name="T84" fmla="*/ 2147483646 w 167"/>
                <a:gd name="T85" fmla="*/ 2147483646 h 181"/>
                <a:gd name="T86" fmla="*/ 2147483646 w 167"/>
                <a:gd name="T87" fmla="*/ 2147483646 h 181"/>
                <a:gd name="T88" fmla="*/ 2147483646 w 167"/>
                <a:gd name="T89" fmla="*/ 2147483646 h 181"/>
                <a:gd name="T90" fmla="*/ 2147483646 w 167"/>
                <a:gd name="T91" fmla="*/ 2147483646 h 181"/>
                <a:gd name="T92" fmla="*/ 2147483646 w 167"/>
                <a:gd name="T93" fmla="*/ 2147483646 h 181"/>
                <a:gd name="T94" fmla="*/ 2147483646 w 167"/>
                <a:gd name="T95" fmla="*/ 2147483646 h 181"/>
                <a:gd name="T96" fmla="*/ 2147483646 w 167"/>
                <a:gd name="T97" fmla="*/ 2147483646 h 181"/>
                <a:gd name="T98" fmla="*/ 2147483646 w 167"/>
                <a:gd name="T99" fmla="*/ 2147483646 h 181"/>
                <a:gd name="T100" fmla="*/ 2147483646 w 167"/>
                <a:gd name="T101" fmla="*/ 2147483646 h 181"/>
                <a:gd name="T102" fmla="*/ 2147483646 w 167"/>
                <a:gd name="T103" fmla="*/ 2147483646 h 181"/>
                <a:gd name="T104" fmla="*/ 2147483646 w 167"/>
                <a:gd name="T105" fmla="*/ 2147483646 h 181"/>
                <a:gd name="T106" fmla="*/ 2147483646 w 167"/>
                <a:gd name="T107" fmla="*/ 2147483646 h 181"/>
                <a:gd name="T108" fmla="*/ 2147483646 w 167"/>
                <a:gd name="T109" fmla="*/ 2147483646 h 181"/>
                <a:gd name="T110" fmla="*/ 2147483646 w 167"/>
                <a:gd name="T111" fmla="*/ 2147483646 h 181"/>
                <a:gd name="T112" fmla="*/ 2147483646 w 167"/>
                <a:gd name="T113" fmla="*/ 2147483646 h 181"/>
                <a:gd name="T114" fmla="*/ 2147483646 w 167"/>
                <a:gd name="T115" fmla="*/ 2147483646 h 181"/>
                <a:gd name="T116" fmla="*/ 2147483646 w 167"/>
                <a:gd name="T117" fmla="*/ 2147483646 h 181"/>
                <a:gd name="T118" fmla="*/ 2147483646 w 167"/>
                <a:gd name="T119" fmla="*/ 2147483646 h 181"/>
                <a:gd name="T120" fmla="*/ 2147483646 w 167"/>
                <a:gd name="T121" fmla="*/ 2147483646 h 1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67" h="181">
                  <a:moveTo>
                    <a:pt x="147" y="42"/>
                  </a:moveTo>
                  <a:cubicBezTo>
                    <a:pt x="147" y="42"/>
                    <a:pt x="151" y="26"/>
                    <a:pt x="132" y="22"/>
                  </a:cubicBezTo>
                  <a:cubicBezTo>
                    <a:pt x="132" y="22"/>
                    <a:pt x="124" y="0"/>
                    <a:pt x="99" y="10"/>
                  </a:cubicBezTo>
                  <a:cubicBezTo>
                    <a:pt x="99" y="10"/>
                    <a:pt x="91" y="6"/>
                    <a:pt x="84" y="13"/>
                  </a:cubicBezTo>
                  <a:cubicBezTo>
                    <a:pt x="84" y="13"/>
                    <a:pt x="71" y="11"/>
                    <a:pt x="72" y="25"/>
                  </a:cubicBezTo>
                  <a:cubicBezTo>
                    <a:pt x="72" y="25"/>
                    <a:pt x="74" y="34"/>
                    <a:pt x="83" y="33"/>
                  </a:cubicBezTo>
                  <a:cubicBezTo>
                    <a:pt x="83" y="33"/>
                    <a:pt x="88" y="33"/>
                    <a:pt x="88" y="28"/>
                  </a:cubicBezTo>
                  <a:cubicBezTo>
                    <a:pt x="88" y="28"/>
                    <a:pt x="87" y="25"/>
                    <a:pt x="86" y="27"/>
                  </a:cubicBezTo>
                  <a:cubicBezTo>
                    <a:pt x="86" y="27"/>
                    <a:pt x="83" y="29"/>
                    <a:pt x="82" y="28"/>
                  </a:cubicBezTo>
                  <a:cubicBezTo>
                    <a:pt x="82" y="28"/>
                    <a:pt x="81" y="26"/>
                    <a:pt x="83" y="24"/>
                  </a:cubicBezTo>
                  <a:cubicBezTo>
                    <a:pt x="83" y="24"/>
                    <a:pt x="91" y="18"/>
                    <a:pt x="92" y="30"/>
                  </a:cubicBezTo>
                  <a:cubicBezTo>
                    <a:pt x="92" y="30"/>
                    <a:pt x="91" y="41"/>
                    <a:pt x="74" y="35"/>
                  </a:cubicBezTo>
                  <a:cubicBezTo>
                    <a:pt x="74" y="35"/>
                    <a:pt x="73" y="49"/>
                    <a:pt x="58" y="43"/>
                  </a:cubicBezTo>
                  <a:cubicBezTo>
                    <a:pt x="58" y="43"/>
                    <a:pt x="52" y="38"/>
                    <a:pt x="58" y="33"/>
                  </a:cubicBezTo>
                  <a:cubicBezTo>
                    <a:pt x="58" y="33"/>
                    <a:pt x="62" y="30"/>
                    <a:pt x="62" y="34"/>
                  </a:cubicBezTo>
                  <a:cubicBezTo>
                    <a:pt x="62" y="34"/>
                    <a:pt x="58" y="37"/>
                    <a:pt x="61" y="40"/>
                  </a:cubicBezTo>
                  <a:cubicBezTo>
                    <a:pt x="61" y="40"/>
                    <a:pt x="70" y="43"/>
                    <a:pt x="70" y="34"/>
                  </a:cubicBezTo>
                  <a:cubicBezTo>
                    <a:pt x="70" y="34"/>
                    <a:pt x="71" y="22"/>
                    <a:pt x="57" y="25"/>
                  </a:cubicBezTo>
                  <a:cubicBezTo>
                    <a:pt x="57" y="25"/>
                    <a:pt x="46" y="28"/>
                    <a:pt x="48" y="39"/>
                  </a:cubicBezTo>
                  <a:cubicBezTo>
                    <a:pt x="48" y="39"/>
                    <a:pt x="29" y="42"/>
                    <a:pt x="29" y="65"/>
                  </a:cubicBezTo>
                  <a:cubicBezTo>
                    <a:pt x="29" y="65"/>
                    <a:pt x="9" y="71"/>
                    <a:pt x="16" y="95"/>
                  </a:cubicBezTo>
                  <a:cubicBezTo>
                    <a:pt x="16" y="95"/>
                    <a:pt x="2" y="107"/>
                    <a:pt x="12" y="125"/>
                  </a:cubicBezTo>
                  <a:cubicBezTo>
                    <a:pt x="12" y="125"/>
                    <a:pt x="0" y="141"/>
                    <a:pt x="15" y="153"/>
                  </a:cubicBezTo>
                  <a:cubicBezTo>
                    <a:pt x="15" y="153"/>
                    <a:pt x="11" y="170"/>
                    <a:pt x="29" y="181"/>
                  </a:cubicBezTo>
                  <a:cubicBezTo>
                    <a:pt x="29" y="181"/>
                    <a:pt x="34" y="159"/>
                    <a:pt x="30" y="150"/>
                  </a:cubicBezTo>
                  <a:cubicBezTo>
                    <a:pt x="30" y="150"/>
                    <a:pt x="27" y="143"/>
                    <a:pt x="30" y="141"/>
                  </a:cubicBezTo>
                  <a:cubicBezTo>
                    <a:pt x="30" y="141"/>
                    <a:pt x="41" y="135"/>
                    <a:pt x="37" y="118"/>
                  </a:cubicBezTo>
                  <a:cubicBezTo>
                    <a:pt x="37" y="118"/>
                    <a:pt x="36" y="117"/>
                    <a:pt x="39" y="115"/>
                  </a:cubicBezTo>
                  <a:cubicBezTo>
                    <a:pt x="39" y="115"/>
                    <a:pt x="49" y="113"/>
                    <a:pt x="51" y="100"/>
                  </a:cubicBezTo>
                  <a:cubicBezTo>
                    <a:pt x="52" y="86"/>
                    <a:pt x="36" y="86"/>
                    <a:pt x="37" y="95"/>
                  </a:cubicBezTo>
                  <a:cubicBezTo>
                    <a:pt x="37" y="95"/>
                    <a:pt x="37" y="98"/>
                    <a:pt x="40" y="95"/>
                  </a:cubicBezTo>
                  <a:cubicBezTo>
                    <a:pt x="40" y="95"/>
                    <a:pt x="42" y="92"/>
                    <a:pt x="44" y="96"/>
                  </a:cubicBezTo>
                  <a:cubicBezTo>
                    <a:pt x="46" y="101"/>
                    <a:pt x="33" y="104"/>
                    <a:pt x="33" y="93"/>
                  </a:cubicBezTo>
                  <a:cubicBezTo>
                    <a:pt x="33" y="93"/>
                    <a:pt x="33" y="86"/>
                    <a:pt x="42" y="85"/>
                  </a:cubicBezTo>
                  <a:cubicBezTo>
                    <a:pt x="42" y="85"/>
                    <a:pt x="46" y="86"/>
                    <a:pt x="44" y="82"/>
                  </a:cubicBezTo>
                  <a:cubicBezTo>
                    <a:pt x="36" y="63"/>
                    <a:pt x="67" y="60"/>
                    <a:pt x="61" y="78"/>
                  </a:cubicBezTo>
                  <a:cubicBezTo>
                    <a:pt x="61" y="78"/>
                    <a:pt x="59" y="82"/>
                    <a:pt x="54" y="79"/>
                  </a:cubicBezTo>
                  <a:cubicBezTo>
                    <a:pt x="54" y="79"/>
                    <a:pt x="52" y="76"/>
                    <a:pt x="55" y="75"/>
                  </a:cubicBezTo>
                  <a:cubicBezTo>
                    <a:pt x="55" y="75"/>
                    <a:pt x="58" y="76"/>
                    <a:pt x="58" y="74"/>
                  </a:cubicBezTo>
                  <a:cubicBezTo>
                    <a:pt x="58" y="74"/>
                    <a:pt x="58" y="72"/>
                    <a:pt x="55" y="71"/>
                  </a:cubicBezTo>
                  <a:cubicBezTo>
                    <a:pt x="55" y="71"/>
                    <a:pt x="45" y="69"/>
                    <a:pt x="47" y="81"/>
                  </a:cubicBezTo>
                  <a:cubicBezTo>
                    <a:pt x="50" y="90"/>
                    <a:pt x="65" y="86"/>
                    <a:pt x="69" y="80"/>
                  </a:cubicBezTo>
                  <a:cubicBezTo>
                    <a:pt x="69" y="80"/>
                    <a:pt x="71" y="76"/>
                    <a:pt x="72" y="78"/>
                  </a:cubicBezTo>
                  <a:cubicBezTo>
                    <a:pt x="75" y="81"/>
                    <a:pt x="84" y="79"/>
                    <a:pt x="83" y="75"/>
                  </a:cubicBezTo>
                  <a:cubicBezTo>
                    <a:pt x="81" y="61"/>
                    <a:pt x="94" y="52"/>
                    <a:pt x="107" y="59"/>
                  </a:cubicBezTo>
                  <a:cubicBezTo>
                    <a:pt x="107" y="59"/>
                    <a:pt x="113" y="63"/>
                    <a:pt x="113" y="70"/>
                  </a:cubicBezTo>
                  <a:cubicBezTo>
                    <a:pt x="112" y="75"/>
                    <a:pt x="108" y="80"/>
                    <a:pt x="103" y="76"/>
                  </a:cubicBezTo>
                  <a:cubicBezTo>
                    <a:pt x="103" y="76"/>
                    <a:pt x="102" y="73"/>
                    <a:pt x="104" y="73"/>
                  </a:cubicBezTo>
                  <a:cubicBezTo>
                    <a:pt x="111" y="72"/>
                    <a:pt x="107" y="63"/>
                    <a:pt x="102" y="61"/>
                  </a:cubicBezTo>
                  <a:cubicBezTo>
                    <a:pt x="95" y="58"/>
                    <a:pt x="87" y="63"/>
                    <a:pt x="86" y="71"/>
                  </a:cubicBezTo>
                  <a:cubicBezTo>
                    <a:pt x="86" y="71"/>
                    <a:pt x="85" y="77"/>
                    <a:pt x="92" y="82"/>
                  </a:cubicBezTo>
                  <a:cubicBezTo>
                    <a:pt x="92" y="82"/>
                    <a:pt x="87" y="104"/>
                    <a:pt x="109" y="100"/>
                  </a:cubicBezTo>
                  <a:cubicBezTo>
                    <a:pt x="109" y="100"/>
                    <a:pt x="130" y="120"/>
                    <a:pt x="145" y="96"/>
                  </a:cubicBezTo>
                  <a:cubicBezTo>
                    <a:pt x="145" y="96"/>
                    <a:pt x="166" y="89"/>
                    <a:pt x="157" y="67"/>
                  </a:cubicBezTo>
                  <a:cubicBezTo>
                    <a:pt x="157" y="67"/>
                    <a:pt x="167" y="47"/>
                    <a:pt x="149" y="44"/>
                  </a:cubicBezTo>
                  <a:cubicBezTo>
                    <a:pt x="141" y="44"/>
                    <a:pt x="135" y="49"/>
                    <a:pt x="137" y="57"/>
                  </a:cubicBezTo>
                  <a:cubicBezTo>
                    <a:pt x="138" y="60"/>
                    <a:pt x="140" y="61"/>
                    <a:pt x="144" y="60"/>
                  </a:cubicBezTo>
                  <a:cubicBezTo>
                    <a:pt x="149" y="57"/>
                    <a:pt x="143" y="52"/>
                    <a:pt x="146" y="51"/>
                  </a:cubicBezTo>
                  <a:cubicBezTo>
                    <a:pt x="148" y="51"/>
                    <a:pt x="151" y="52"/>
                    <a:pt x="150" y="59"/>
                  </a:cubicBezTo>
                  <a:cubicBezTo>
                    <a:pt x="147" y="64"/>
                    <a:pt x="141" y="65"/>
                    <a:pt x="136" y="63"/>
                  </a:cubicBezTo>
                  <a:cubicBezTo>
                    <a:pt x="126" y="56"/>
                    <a:pt x="138" y="38"/>
                    <a:pt x="147" y="42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5" name="MH_SubTitle_1"/>
            <p:cNvSpPr txBox="1">
              <a:spLocks noChangeArrowheads="1"/>
            </p:cNvSpPr>
            <p:nvPr/>
          </p:nvSpPr>
          <p:spPr bwMode="auto">
            <a:xfrm>
              <a:off x="5770" y="1232"/>
              <a:ext cx="3303" cy="1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</a:rPr>
                <a:t>1</a:t>
              </a:r>
              <a:r>
                <a:rPr lang="en-US" altLang="zh-CN" sz="2000" dirty="0" smtClean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</a:rPr>
                <a:t>.</a:t>
              </a:r>
              <a:r>
                <a:rPr lang="zh-CN" altLang="en-US" sz="2000" b="1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</a:rPr>
                <a:t>设计游戏</a:t>
              </a:r>
              <a:r>
                <a:rPr lang="zh-CN" altLang="en-US" sz="2000" b="1" dirty="0" smtClean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</a:rPr>
                <a:t>，</a:t>
              </a:r>
              <a:endParaRPr lang="zh-CN" altLang="en-US" sz="20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pPr algn="ctr" eaLnBrk="1" hangingPunct="1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</a:rPr>
                <a:t>  </a:t>
              </a:r>
              <a:r>
                <a:rPr lang="zh-CN" altLang="en-US" sz="2000" b="1" dirty="0" smtClean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</a:rPr>
                <a:t>激活语言</a:t>
              </a:r>
              <a:r>
                <a:rPr lang="zh-CN" altLang="en-US" sz="2000" b="1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</a:rPr>
                <a:t>。</a:t>
              </a:r>
              <a:endParaRPr lang="en-US" altLang="zh-CN" sz="20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6" name="MH_SubTitle_3"/>
            <p:cNvSpPr txBox="1">
              <a:spLocks noChangeArrowheads="1"/>
            </p:cNvSpPr>
            <p:nvPr/>
          </p:nvSpPr>
          <p:spPr bwMode="auto">
            <a:xfrm rot="840000">
              <a:off x="2689" y="2659"/>
              <a:ext cx="2539" cy="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</a:pPr>
              <a:r>
                <a:rPr lang="en-US" altLang="zh-CN" sz="2000" b="1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</a:rPr>
                <a:t>2</a:t>
              </a:r>
              <a:r>
                <a:rPr lang="en-US" altLang="zh-CN" sz="2000" b="1" dirty="0" smtClean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</a:rPr>
                <a:t>.</a:t>
              </a:r>
              <a:r>
                <a:rPr lang="zh-CN" altLang="en-US" sz="2000" b="1" dirty="0" smtClean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</a:rPr>
                <a:t>创设情境，</a:t>
              </a:r>
              <a:endParaRPr lang="zh-CN" altLang="en-US" sz="20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pPr algn="l" eaLnBrk="1" hangingPunct="1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</a:rPr>
                <a:t>  </a:t>
              </a:r>
              <a:r>
                <a:rPr lang="zh-CN" altLang="en-US" sz="2000" b="1" dirty="0" smtClean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</a:rPr>
                <a:t>串联主题。</a:t>
              </a:r>
              <a:endParaRPr lang="zh-CN" altLang="en-US" sz="20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7" name="MH_SubTitle_2"/>
            <p:cNvSpPr txBox="1">
              <a:spLocks noChangeArrowheads="1"/>
            </p:cNvSpPr>
            <p:nvPr/>
          </p:nvSpPr>
          <p:spPr bwMode="auto">
            <a:xfrm rot="154122">
              <a:off x="6248" y="6265"/>
              <a:ext cx="2798" cy="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</a:pPr>
              <a:r>
                <a:rPr lang="en-US" sz="2000" b="1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4.</a:t>
              </a:r>
              <a:r>
                <a:rPr lang="zh-CN" altLang="en-US" sz="2000" b="1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写作文本</a:t>
              </a:r>
              <a:r>
                <a:rPr sz="2000" b="1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，</a:t>
              </a:r>
            </a:p>
            <a:p>
              <a:pPr algn="l" eaLnBrk="1" hangingPunct="1">
                <a:lnSpc>
                  <a:spcPct val="120000"/>
                </a:lnSpc>
              </a:pPr>
              <a:r>
                <a:rPr sz="2000" b="1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  </a:t>
              </a:r>
              <a:r>
                <a:rPr lang="zh-CN" sz="2000" b="1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探索结构</a:t>
              </a:r>
              <a:r>
                <a:rPr sz="2000" b="1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。</a:t>
              </a:r>
            </a:p>
          </p:txBody>
        </p:sp>
        <p:sp>
          <p:nvSpPr>
            <p:cNvPr id="18" name="MH_SubTitle_2"/>
            <p:cNvSpPr txBox="1">
              <a:spLocks noChangeArrowheads="1"/>
            </p:cNvSpPr>
            <p:nvPr/>
          </p:nvSpPr>
          <p:spPr bwMode="auto">
            <a:xfrm rot="21422973">
              <a:off x="9479" y="2630"/>
              <a:ext cx="3025" cy="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</a:pPr>
              <a:r>
                <a:rPr lang="en-US" sz="2000" b="1" dirty="0" smtClean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6.</a:t>
              </a:r>
              <a:r>
                <a:rPr lang="zh-CN" altLang="en-US" sz="2000" b="1" dirty="0" smtClean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首</a:t>
              </a:r>
              <a:r>
                <a:rPr lang="zh-CN" sz="2000" b="1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尾呼应</a:t>
              </a:r>
              <a:r>
                <a:rPr sz="2000" b="1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，</a:t>
              </a:r>
            </a:p>
            <a:p>
              <a:pPr algn="l" eaLnBrk="1" hangingPunct="1">
                <a:lnSpc>
                  <a:spcPct val="120000"/>
                </a:lnSpc>
              </a:pPr>
              <a:r>
                <a:rPr sz="2000" b="1" dirty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  </a:t>
              </a:r>
              <a:r>
                <a:rPr lang="zh-CN" altLang="en-US" sz="2000" b="1" dirty="0" smtClean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栽种成长树</a:t>
              </a:r>
              <a:r>
                <a:rPr sz="2000" b="1" dirty="0" smtClean="0">
                  <a:solidFill>
                    <a:schemeClr val="accent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。</a:t>
              </a:r>
              <a:endParaRPr sz="20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sp>
        <p:nvSpPr>
          <p:cNvPr id="19" name="MH_SubTitle_2"/>
          <p:cNvSpPr txBox="1">
            <a:spLocks noChangeArrowheads="1"/>
          </p:cNvSpPr>
          <p:nvPr/>
        </p:nvSpPr>
        <p:spPr bwMode="auto">
          <a:xfrm rot="21274121">
            <a:off x="1792605" y="3252470"/>
            <a:ext cx="1882775" cy="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3.</a:t>
            </a:r>
            <a:r>
              <a:rPr lang="zh-CN" sz="20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细读材料，</a:t>
            </a:r>
          </a:p>
          <a:p>
            <a:pPr algn="l" eaLnBrk="1" hangingPunct="1">
              <a:lnSpc>
                <a:spcPct val="120000"/>
              </a:lnSpc>
            </a:pPr>
            <a:r>
              <a:rPr lang="zh-CN" sz="20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运用语言</a:t>
            </a:r>
            <a:r>
              <a:rPr sz="20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</a:p>
        </p:txBody>
      </p:sp>
      <p:sp>
        <p:nvSpPr>
          <p:cNvPr id="20" name="MH_SubTitle_2"/>
          <p:cNvSpPr txBox="1">
            <a:spLocks noChangeArrowheads="1"/>
          </p:cNvSpPr>
          <p:nvPr/>
        </p:nvSpPr>
        <p:spPr bwMode="auto">
          <a:xfrm rot="646085">
            <a:off x="6073132" y="3193097"/>
            <a:ext cx="1650365" cy="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5</a:t>
            </a:r>
            <a:r>
              <a:rPr lang="en-US" sz="2000" b="1" dirty="0" smtClean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</a:t>
            </a:r>
            <a:r>
              <a:rPr lang="zh-CN" altLang="en-US" sz="2000" b="1" dirty="0" smtClean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介绍家人</a:t>
            </a:r>
            <a:r>
              <a:rPr lang="zh-CN" sz="2000" b="1" dirty="0" smtClean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endParaRPr lang="zh-CN" sz="2000" b="1" dirty="0" smtClean="0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 eaLnBrk="1" hangingPunct="1">
              <a:lnSpc>
                <a:spcPct val="120000"/>
              </a:lnSpc>
            </a:pPr>
            <a:r>
              <a:rPr lang="zh-CN" sz="20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综合运用。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4810" y="108585"/>
            <a:ext cx="855023" cy="819397"/>
            <a:chOff x="3510915" y="1652270"/>
            <a:chExt cx="2147570" cy="2120900"/>
          </a:xfrm>
        </p:grpSpPr>
        <p:sp>
          <p:nvSpPr>
            <p:cNvPr id="8" name="MH_Other_1"/>
            <p:cNvSpPr/>
            <p:nvPr/>
          </p:nvSpPr>
          <p:spPr bwMode="auto">
            <a:xfrm>
              <a:off x="4464685" y="1652270"/>
              <a:ext cx="1193800" cy="1609090"/>
            </a:xfrm>
            <a:custGeom>
              <a:avLst/>
              <a:gdLst>
                <a:gd name="T0" fmla="*/ 2147483646 w 135"/>
                <a:gd name="T1" fmla="*/ 2147483646 h 186"/>
                <a:gd name="T2" fmla="*/ 2147483646 w 135"/>
                <a:gd name="T3" fmla="*/ 2147483646 h 186"/>
                <a:gd name="T4" fmla="*/ 2147483646 w 135"/>
                <a:gd name="T5" fmla="*/ 2147483646 h 186"/>
                <a:gd name="T6" fmla="*/ 2147483646 w 135"/>
                <a:gd name="T7" fmla="*/ 2147483646 h 186"/>
                <a:gd name="T8" fmla="*/ 2147483646 w 135"/>
                <a:gd name="T9" fmla="*/ 2147483646 h 186"/>
                <a:gd name="T10" fmla="*/ 2147483646 w 135"/>
                <a:gd name="T11" fmla="*/ 2147483646 h 186"/>
                <a:gd name="T12" fmla="*/ 2147483646 w 135"/>
                <a:gd name="T13" fmla="*/ 2147483646 h 186"/>
                <a:gd name="T14" fmla="*/ 2147483646 w 135"/>
                <a:gd name="T15" fmla="*/ 2147483646 h 186"/>
                <a:gd name="T16" fmla="*/ 2147483646 w 135"/>
                <a:gd name="T17" fmla="*/ 2147483646 h 186"/>
                <a:gd name="T18" fmla="*/ 2147483646 w 135"/>
                <a:gd name="T19" fmla="*/ 2147483646 h 186"/>
                <a:gd name="T20" fmla="*/ 2147483646 w 135"/>
                <a:gd name="T21" fmla="*/ 2147483646 h 186"/>
                <a:gd name="T22" fmla="*/ 2147483646 w 135"/>
                <a:gd name="T23" fmla="*/ 2147483646 h 186"/>
                <a:gd name="T24" fmla="*/ 2147483646 w 135"/>
                <a:gd name="T25" fmla="*/ 2147483646 h 186"/>
                <a:gd name="T26" fmla="*/ 2147483646 w 135"/>
                <a:gd name="T27" fmla="*/ 2147483646 h 186"/>
                <a:gd name="T28" fmla="*/ 2147483646 w 135"/>
                <a:gd name="T29" fmla="*/ 2147483646 h 186"/>
                <a:gd name="T30" fmla="*/ 2147483646 w 135"/>
                <a:gd name="T31" fmla="*/ 2147483646 h 186"/>
                <a:gd name="T32" fmla="*/ 2147483646 w 135"/>
                <a:gd name="T33" fmla="*/ 2147483646 h 186"/>
                <a:gd name="T34" fmla="*/ 2147483646 w 135"/>
                <a:gd name="T35" fmla="*/ 2147483646 h 186"/>
                <a:gd name="T36" fmla="*/ 2147483646 w 135"/>
                <a:gd name="T37" fmla="*/ 2147483646 h 186"/>
                <a:gd name="T38" fmla="*/ 2147483646 w 135"/>
                <a:gd name="T39" fmla="*/ 2147483646 h 186"/>
                <a:gd name="T40" fmla="*/ 2147483646 w 135"/>
                <a:gd name="T41" fmla="*/ 2147483646 h 186"/>
                <a:gd name="T42" fmla="*/ 2147483646 w 135"/>
                <a:gd name="T43" fmla="*/ 2147483646 h 186"/>
                <a:gd name="T44" fmla="*/ 2147483646 w 135"/>
                <a:gd name="T45" fmla="*/ 2147483646 h 186"/>
                <a:gd name="T46" fmla="*/ 2147483646 w 135"/>
                <a:gd name="T47" fmla="*/ 2147483646 h 186"/>
                <a:gd name="T48" fmla="*/ 2147483646 w 135"/>
                <a:gd name="T49" fmla="*/ 2147483646 h 186"/>
                <a:gd name="T50" fmla="*/ 2147483646 w 135"/>
                <a:gd name="T51" fmla="*/ 2147483646 h 186"/>
                <a:gd name="T52" fmla="*/ 2147483646 w 135"/>
                <a:gd name="T53" fmla="*/ 2147483646 h 186"/>
                <a:gd name="T54" fmla="*/ 2147483646 w 135"/>
                <a:gd name="T55" fmla="*/ 2147483646 h 186"/>
                <a:gd name="T56" fmla="*/ 2147483646 w 135"/>
                <a:gd name="T57" fmla="*/ 2147483646 h 186"/>
                <a:gd name="T58" fmla="*/ 2147483646 w 135"/>
                <a:gd name="T59" fmla="*/ 2147483646 h 186"/>
                <a:gd name="T60" fmla="*/ 2147483646 w 135"/>
                <a:gd name="T61" fmla="*/ 2147483646 h 186"/>
                <a:gd name="T62" fmla="*/ 2147483646 w 135"/>
                <a:gd name="T63" fmla="*/ 2147483646 h 186"/>
                <a:gd name="T64" fmla="*/ 2147483646 w 135"/>
                <a:gd name="T65" fmla="*/ 2147483646 h 186"/>
                <a:gd name="T66" fmla="*/ 2147483646 w 135"/>
                <a:gd name="T67" fmla="*/ 2147483646 h 186"/>
                <a:gd name="T68" fmla="*/ 2147483646 w 135"/>
                <a:gd name="T69" fmla="*/ 2147483646 h 186"/>
                <a:gd name="T70" fmla="*/ 2147483646 w 135"/>
                <a:gd name="T71" fmla="*/ 2147483646 h 186"/>
                <a:gd name="T72" fmla="*/ 2147483646 w 135"/>
                <a:gd name="T73" fmla="*/ 2147483646 h 186"/>
                <a:gd name="T74" fmla="*/ 2147483646 w 135"/>
                <a:gd name="T75" fmla="*/ 2147483646 h 186"/>
                <a:gd name="T76" fmla="*/ 2147483646 w 135"/>
                <a:gd name="T77" fmla="*/ 2147483646 h 186"/>
                <a:gd name="T78" fmla="*/ 2147483646 w 135"/>
                <a:gd name="T79" fmla="*/ 2147483646 h 186"/>
                <a:gd name="T80" fmla="*/ 2147483646 w 135"/>
                <a:gd name="T81" fmla="*/ 2147483646 h 186"/>
                <a:gd name="T82" fmla="*/ 0 w 135"/>
                <a:gd name="T83" fmla="*/ 2147483646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5" h="186">
                  <a:moveTo>
                    <a:pt x="0" y="6"/>
                  </a:moveTo>
                  <a:cubicBezTo>
                    <a:pt x="0" y="6"/>
                    <a:pt x="12" y="0"/>
                    <a:pt x="26" y="8"/>
                  </a:cubicBezTo>
                  <a:cubicBezTo>
                    <a:pt x="26" y="8"/>
                    <a:pt x="44" y="2"/>
                    <a:pt x="55" y="16"/>
                  </a:cubicBezTo>
                  <a:cubicBezTo>
                    <a:pt x="55" y="16"/>
                    <a:pt x="73" y="17"/>
                    <a:pt x="81" y="29"/>
                  </a:cubicBezTo>
                  <a:cubicBezTo>
                    <a:pt x="81" y="29"/>
                    <a:pt x="97" y="33"/>
                    <a:pt x="102" y="51"/>
                  </a:cubicBezTo>
                  <a:cubicBezTo>
                    <a:pt x="102" y="51"/>
                    <a:pt x="117" y="60"/>
                    <a:pt x="118" y="82"/>
                  </a:cubicBezTo>
                  <a:cubicBezTo>
                    <a:pt x="118" y="82"/>
                    <a:pt x="135" y="96"/>
                    <a:pt x="125" y="120"/>
                  </a:cubicBezTo>
                  <a:cubicBezTo>
                    <a:pt x="125" y="120"/>
                    <a:pt x="125" y="122"/>
                    <a:pt x="127" y="124"/>
                  </a:cubicBezTo>
                  <a:cubicBezTo>
                    <a:pt x="127" y="124"/>
                    <a:pt x="134" y="133"/>
                    <a:pt x="126" y="149"/>
                  </a:cubicBezTo>
                  <a:cubicBezTo>
                    <a:pt x="126" y="149"/>
                    <a:pt x="122" y="159"/>
                    <a:pt x="109" y="153"/>
                  </a:cubicBezTo>
                  <a:cubicBezTo>
                    <a:pt x="109" y="153"/>
                    <a:pt x="100" y="145"/>
                    <a:pt x="109" y="138"/>
                  </a:cubicBezTo>
                  <a:cubicBezTo>
                    <a:pt x="109" y="138"/>
                    <a:pt x="115" y="134"/>
                    <a:pt x="117" y="141"/>
                  </a:cubicBezTo>
                  <a:cubicBezTo>
                    <a:pt x="117" y="141"/>
                    <a:pt x="116" y="143"/>
                    <a:pt x="114" y="144"/>
                  </a:cubicBezTo>
                  <a:cubicBezTo>
                    <a:pt x="114" y="144"/>
                    <a:pt x="111" y="145"/>
                    <a:pt x="112" y="147"/>
                  </a:cubicBezTo>
                  <a:cubicBezTo>
                    <a:pt x="112" y="147"/>
                    <a:pt x="114" y="149"/>
                    <a:pt x="119" y="146"/>
                  </a:cubicBezTo>
                  <a:cubicBezTo>
                    <a:pt x="123" y="137"/>
                    <a:pt x="113" y="130"/>
                    <a:pt x="106" y="135"/>
                  </a:cubicBezTo>
                  <a:cubicBezTo>
                    <a:pt x="104" y="137"/>
                    <a:pt x="101" y="141"/>
                    <a:pt x="102" y="148"/>
                  </a:cubicBezTo>
                  <a:cubicBezTo>
                    <a:pt x="102" y="148"/>
                    <a:pt x="93" y="146"/>
                    <a:pt x="89" y="151"/>
                  </a:cubicBezTo>
                  <a:cubicBezTo>
                    <a:pt x="85" y="156"/>
                    <a:pt x="86" y="162"/>
                    <a:pt x="91" y="167"/>
                  </a:cubicBezTo>
                  <a:cubicBezTo>
                    <a:pt x="91" y="167"/>
                    <a:pt x="98" y="170"/>
                    <a:pt x="101" y="164"/>
                  </a:cubicBezTo>
                  <a:cubicBezTo>
                    <a:pt x="101" y="164"/>
                    <a:pt x="102" y="159"/>
                    <a:pt x="99" y="161"/>
                  </a:cubicBezTo>
                  <a:cubicBezTo>
                    <a:pt x="99" y="161"/>
                    <a:pt x="95" y="165"/>
                    <a:pt x="92" y="162"/>
                  </a:cubicBezTo>
                  <a:cubicBezTo>
                    <a:pt x="92" y="162"/>
                    <a:pt x="86" y="156"/>
                    <a:pt x="95" y="152"/>
                  </a:cubicBezTo>
                  <a:cubicBezTo>
                    <a:pt x="95" y="152"/>
                    <a:pt x="105" y="149"/>
                    <a:pt x="108" y="157"/>
                  </a:cubicBezTo>
                  <a:cubicBezTo>
                    <a:pt x="108" y="157"/>
                    <a:pt x="114" y="166"/>
                    <a:pt x="103" y="173"/>
                  </a:cubicBezTo>
                  <a:cubicBezTo>
                    <a:pt x="103" y="173"/>
                    <a:pt x="97" y="177"/>
                    <a:pt x="92" y="177"/>
                  </a:cubicBezTo>
                  <a:cubicBezTo>
                    <a:pt x="92" y="177"/>
                    <a:pt x="87" y="177"/>
                    <a:pt x="86" y="176"/>
                  </a:cubicBezTo>
                  <a:cubicBezTo>
                    <a:pt x="86" y="176"/>
                    <a:pt x="84" y="174"/>
                    <a:pt x="83" y="175"/>
                  </a:cubicBezTo>
                  <a:cubicBezTo>
                    <a:pt x="83" y="175"/>
                    <a:pt x="76" y="186"/>
                    <a:pt x="61" y="177"/>
                  </a:cubicBezTo>
                  <a:cubicBezTo>
                    <a:pt x="61" y="177"/>
                    <a:pt x="68" y="172"/>
                    <a:pt x="68" y="162"/>
                  </a:cubicBezTo>
                  <a:cubicBezTo>
                    <a:pt x="68" y="162"/>
                    <a:pt x="68" y="149"/>
                    <a:pt x="56" y="149"/>
                  </a:cubicBezTo>
                  <a:cubicBezTo>
                    <a:pt x="56" y="149"/>
                    <a:pt x="48" y="148"/>
                    <a:pt x="45" y="157"/>
                  </a:cubicBezTo>
                  <a:cubicBezTo>
                    <a:pt x="45" y="157"/>
                    <a:pt x="43" y="168"/>
                    <a:pt x="54" y="167"/>
                  </a:cubicBezTo>
                  <a:cubicBezTo>
                    <a:pt x="54" y="167"/>
                    <a:pt x="56" y="166"/>
                    <a:pt x="56" y="162"/>
                  </a:cubicBezTo>
                  <a:cubicBezTo>
                    <a:pt x="56" y="162"/>
                    <a:pt x="55" y="160"/>
                    <a:pt x="53" y="161"/>
                  </a:cubicBezTo>
                  <a:cubicBezTo>
                    <a:pt x="53" y="161"/>
                    <a:pt x="47" y="164"/>
                    <a:pt x="50" y="156"/>
                  </a:cubicBezTo>
                  <a:cubicBezTo>
                    <a:pt x="50" y="156"/>
                    <a:pt x="54" y="149"/>
                    <a:pt x="61" y="156"/>
                  </a:cubicBezTo>
                  <a:cubicBezTo>
                    <a:pt x="61" y="156"/>
                    <a:pt x="69" y="165"/>
                    <a:pt x="57" y="175"/>
                  </a:cubicBezTo>
                  <a:cubicBezTo>
                    <a:pt x="57" y="175"/>
                    <a:pt x="46" y="182"/>
                    <a:pt x="37" y="172"/>
                  </a:cubicBezTo>
                  <a:cubicBezTo>
                    <a:pt x="37" y="172"/>
                    <a:pt x="35" y="170"/>
                    <a:pt x="35" y="167"/>
                  </a:cubicBezTo>
                  <a:cubicBezTo>
                    <a:pt x="35" y="167"/>
                    <a:pt x="12" y="162"/>
                    <a:pt x="23" y="144"/>
                  </a:cubicBezTo>
                  <a:cubicBezTo>
                    <a:pt x="23" y="144"/>
                    <a:pt x="15" y="131"/>
                    <a:pt x="23" y="121"/>
                  </a:cubicBezTo>
                  <a:cubicBezTo>
                    <a:pt x="23" y="121"/>
                    <a:pt x="28" y="111"/>
                    <a:pt x="38" y="112"/>
                  </a:cubicBezTo>
                  <a:cubicBezTo>
                    <a:pt x="38" y="112"/>
                    <a:pt x="41" y="113"/>
                    <a:pt x="45" y="110"/>
                  </a:cubicBezTo>
                  <a:cubicBezTo>
                    <a:pt x="45" y="110"/>
                    <a:pt x="49" y="102"/>
                    <a:pt x="61" y="108"/>
                  </a:cubicBezTo>
                  <a:cubicBezTo>
                    <a:pt x="61" y="108"/>
                    <a:pt x="65" y="111"/>
                    <a:pt x="65" y="112"/>
                  </a:cubicBezTo>
                  <a:cubicBezTo>
                    <a:pt x="65" y="112"/>
                    <a:pt x="67" y="115"/>
                    <a:pt x="69" y="113"/>
                  </a:cubicBezTo>
                  <a:cubicBezTo>
                    <a:pt x="69" y="113"/>
                    <a:pt x="75" y="111"/>
                    <a:pt x="81" y="120"/>
                  </a:cubicBezTo>
                  <a:cubicBezTo>
                    <a:pt x="81" y="120"/>
                    <a:pt x="87" y="130"/>
                    <a:pt x="77" y="137"/>
                  </a:cubicBezTo>
                  <a:cubicBezTo>
                    <a:pt x="77" y="137"/>
                    <a:pt x="68" y="141"/>
                    <a:pt x="65" y="136"/>
                  </a:cubicBezTo>
                  <a:cubicBezTo>
                    <a:pt x="65" y="136"/>
                    <a:pt x="62" y="130"/>
                    <a:pt x="65" y="128"/>
                  </a:cubicBezTo>
                  <a:cubicBezTo>
                    <a:pt x="65" y="128"/>
                    <a:pt x="69" y="123"/>
                    <a:pt x="73" y="128"/>
                  </a:cubicBezTo>
                  <a:cubicBezTo>
                    <a:pt x="73" y="128"/>
                    <a:pt x="71" y="132"/>
                    <a:pt x="74" y="132"/>
                  </a:cubicBezTo>
                  <a:cubicBezTo>
                    <a:pt x="74" y="132"/>
                    <a:pt x="76" y="133"/>
                    <a:pt x="76" y="126"/>
                  </a:cubicBezTo>
                  <a:cubicBezTo>
                    <a:pt x="76" y="126"/>
                    <a:pt x="73" y="119"/>
                    <a:pt x="64" y="125"/>
                  </a:cubicBezTo>
                  <a:cubicBezTo>
                    <a:pt x="64" y="125"/>
                    <a:pt x="54" y="132"/>
                    <a:pt x="64" y="141"/>
                  </a:cubicBezTo>
                  <a:cubicBezTo>
                    <a:pt x="64" y="141"/>
                    <a:pt x="71" y="146"/>
                    <a:pt x="81" y="140"/>
                  </a:cubicBezTo>
                  <a:cubicBezTo>
                    <a:pt x="81" y="140"/>
                    <a:pt x="86" y="135"/>
                    <a:pt x="87" y="126"/>
                  </a:cubicBezTo>
                  <a:cubicBezTo>
                    <a:pt x="87" y="126"/>
                    <a:pt x="86" y="118"/>
                    <a:pt x="88" y="116"/>
                  </a:cubicBezTo>
                  <a:cubicBezTo>
                    <a:pt x="88" y="116"/>
                    <a:pt x="89" y="114"/>
                    <a:pt x="88" y="112"/>
                  </a:cubicBezTo>
                  <a:cubicBezTo>
                    <a:pt x="88" y="112"/>
                    <a:pt x="79" y="105"/>
                    <a:pt x="81" y="99"/>
                  </a:cubicBezTo>
                  <a:cubicBezTo>
                    <a:pt x="81" y="99"/>
                    <a:pt x="82" y="93"/>
                    <a:pt x="83" y="91"/>
                  </a:cubicBezTo>
                  <a:cubicBezTo>
                    <a:pt x="83" y="91"/>
                    <a:pt x="82" y="89"/>
                    <a:pt x="81" y="88"/>
                  </a:cubicBezTo>
                  <a:cubicBezTo>
                    <a:pt x="72" y="85"/>
                    <a:pt x="73" y="69"/>
                    <a:pt x="83" y="68"/>
                  </a:cubicBezTo>
                  <a:cubicBezTo>
                    <a:pt x="85" y="68"/>
                    <a:pt x="88" y="69"/>
                    <a:pt x="91" y="71"/>
                  </a:cubicBezTo>
                  <a:cubicBezTo>
                    <a:pt x="91" y="71"/>
                    <a:pt x="95" y="75"/>
                    <a:pt x="91" y="80"/>
                  </a:cubicBezTo>
                  <a:cubicBezTo>
                    <a:pt x="91" y="80"/>
                    <a:pt x="86" y="81"/>
                    <a:pt x="86" y="78"/>
                  </a:cubicBezTo>
                  <a:cubicBezTo>
                    <a:pt x="86" y="78"/>
                    <a:pt x="88" y="73"/>
                    <a:pt x="84" y="75"/>
                  </a:cubicBezTo>
                  <a:cubicBezTo>
                    <a:pt x="80" y="78"/>
                    <a:pt x="84" y="83"/>
                    <a:pt x="87" y="84"/>
                  </a:cubicBezTo>
                  <a:cubicBezTo>
                    <a:pt x="89" y="84"/>
                    <a:pt x="91" y="84"/>
                    <a:pt x="95" y="82"/>
                  </a:cubicBezTo>
                  <a:cubicBezTo>
                    <a:pt x="95" y="82"/>
                    <a:pt x="99" y="78"/>
                    <a:pt x="95" y="71"/>
                  </a:cubicBezTo>
                  <a:cubicBezTo>
                    <a:pt x="95" y="71"/>
                    <a:pt x="92" y="64"/>
                    <a:pt x="84" y="65"/>
                  </a:cubicBezTo>
                  <a:cubicBezTo>
                    <a:pt x="84" y="65"/>
                    <a:pt x="89" y="58"/>
                    <a:pt x="83" y="51"/>
                  </a:cubicBezTo>
                  <a:cubicBezTo>
                    <a:pt x="83" y="51"/>
                    <a:pt x="74" y="45"/>
                    <a:pt x="69" y="55"/>
                  </a:cubicBezTo>
                  <a:cubicBezTo>
                    <a:pt x="69" y="55"/>
                    <a:pt x="69" y="60"/>
                    <a:pt x="72" y="60"/>
                  </a:cubicBezTo>
                  <a:cubicBezTo>
                    <a:pt x="72" y="60"/>
                    <a:pt x="74" y="61"/>
                    <a:pt x="73" y="58"/>
                  </a:cubicBezTo>
                  <a:cubicBezTo>
                    <a:pt x="73" y="58"/>
                    <a:pt x="72" y="52"/>
                    <a:pt x="77" y="53"/>
                  </a:cubicBezTo>
                  <a:cubicBezTo>
                    <a:pt x="83" y="51"/>
                    <a:pt x="85" y="61"/>
                    <a:pt x="80" y="64"/>
                  </a:cubicBezTo>
                  <a:cubicBezTo>
                    <a:pt x="77" y="67"/>
                    <a:pt x="72" y="68"/>
                    <a:pt x="68" y="65"/>
                  </a:cubicBezTo>
                  <a:cubicBezTo>
                    <a:pt x="64" y="63"/>
                    <a:pt x="59" y="59"/>
                    <a:pt x="60" y="47"/>
                  </a:cubicBezTo>
                  <a:cubicBezTo>
                    <a:pt x="60" y="47"/>
                    <a:pt x="45" y="42"/>
                    <a:pt x="46" y="29"/>
                  </a:cubicBezTo>
                  <a:cubicBezTo>
                    <a:pt x="46" y="29"/>
                    <a:pt x="34" y="28"/>
                    <a:pt x="31" y="18"/>
                  </a:cubicBezTo>
                  <a:cubicBezTo>
                    <a:pt x="31" y="18"/>
                    <a:pt x="25" y="19"/>
                    <a:pt x="21" y="14"/>
                  </a:cubicBezTo>
                  <a:cubicBezTo>
                    <a:pt x="21" y="14"/>
                    <a:pt x="13" y="4"/>
                    <a:pt x="0" y="6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9" name="MH_Other_2"/>
            <p:cNvSpPr/>
            <p:nvPr/>
          </p:nvSpPr>
          <p:spPr bwMode="auto">
            <a:xfrm>
              <a:off x="3803015" y="2543175"/>
              <a:ext cx="1768475" cy="1229995"/>
            </a:xfrm>
            <a:custGeom>
              <a:avLst/>
              <a:gdLst>
                <a:gd name="T0" fmla="*/ 2147483646 w 200"/>
                <a:gd name="T1" fmla="*/ 2147483646 h 142"/>
                <a:gd name="T2" fmla="*/ 2147483646 w 200"/>
                <a:gd name="T3" fmla="*/ 2147483646 h 142"/>
                <a:gd name="T4" fmla="*/ 2147483646 w 200"/>
                <a:gd name="T5" fmla="*/ 2147483646 h 142"/>
                <a:gd name="T6" fmla="*/ 2147483646 w 200"/>
                <a:gd name="T7" fmla="*/ 2147483646 h 142"/>
                <a:gd name="T8" fmla="*/ 2147483646 w 200"/>
                <a:gd name="T9" fmla="*/ 2147483646 h 142"/>
                <a:gd name="T10" fmla="*/ 2147483646 w 200"/>
                <a:gd name="T11" fmla="*/ 2147483646 h 142"/>
                <a:gd name="T12" fmla="*/ 2147483646 w 200"/>
                <a:gd name="T13" fmla="*/ 2147483646 h 142"/>
                <a:gd name="T14" fmla="*/ 2147483646 w 200"/>
                <a:gd name="T15" fmla="*/ 2147483646 h 142"/>
                <a:gd name="T16" fmla="*/ 2147483646 w 200"/>
                <a:gd name="T17" fmla="*/ 2147483646 h 142"/>
                <a:gd name="T18" fmla="*/ 2147483646 w 200"/>
                <a:gd name="T19" fmla="*/ 2147483646 h 142"/>
                <a:gd name="T20" fmla="*/ 2147483646 w 200"/>
                <a:gd name="T21" fmla="*/ 2147483646 h 142"/>
                <a:gd name="T22" fmla="*/ 2147483646 w 200"/>
                <a:gd name="T23" fmla="*/ 2147483646 h 142"/>
                <a:gd name="T24" fmla="*/ 2147483646 w 200"/>
                <a:gd name="T25" fmla="*/ 2147483646 h 142"/>
                <a:gd name="T26" fmla="*/ 2147483646 w 200"/>
                <a:gd name="T27" fmla="*/ 2147483646 h 142"/>
                <a:gd name="T28" fmla="*/ 2147483646 w 200"/>
                <a:gd name="T29" fmla="*/ 2147483646 h 142"/>
                <a:gd name="T30" fmla="*/ 2147483646 w 200"/>
                <a:gd name="T31" fmla="*/ 2147483646 h 142"/>
                <a:gd name="T32" fmla="*/ 2147483646 w 200"/>
                <a:gd name="T33" fmla="*/ 2147483646 h 142"/>
                <a:gd name="T34" fmla="*/ 2147483646 w 200"/>
                <a:gd name="T35" fmla="*/ 2147483646 h 142"/>
                <a:gd name="T36" fmla="*/ 2147483646 w 200"/>
                <a:gd name="T37" fmla="*/ 2147483646 h 142"/>
                <a:gd name="T38" fmla="*/ 2147483646 w 200"/>
                <a:gd name="T39" fmla="*/ 2147483646 h 142"/>
                <a:gd name="T40" fmla="*/ 2147483646 w 200"/>
                <a:gd name="T41" fmla="*/ 2147483646 h 142"/>
                <a:gd name="T42" fmla="*/ 2147483646 w 200"/>
                <a:gd name="T43" fmla="*/ 2147483646 h 142"/>
                <a:gd name="T44" fmla="*/ 2147483646 w 200"/>
                <a:gd name="T45" fmla="*/ 2147483646 h 142"/>
                <a:gd name="T46" fmla="*/ 2147483646 w 200"/>
                <a:gd name="T47" fmla="*/ 2147483646 h 142"/>
                <a:gd name="T48" fmla="*/ 2147483646 w 200"/>
                <a:gd name="T49" fmla="*/ 2147483646 h 142"/>
                <a:gd name="T50" fmla="*/ 2147483646 w 200"/>
                <a:gd name="T51" fmla="*/ 2147483646 h 142"/>
                <a:gd name="T52" fmla="*/ 2147483646 w 200"/>
                <a:gd name="T53" fmla="*/ 2147483646 h 142"/>
                <a:gd name="T54" fmla="*/ 2147483646 w 200"/>
                <a:gd name="T55" fmla="*/ 2147483646 h 142"/>
                <a:gd name="T56" fmla="*/ 2147483646 w 200"/>
                <a:gd name="T57" fmla="*/ 2147483646 h 142"/>
                <a:gd name="T58" fmla="*/ 2147483646 w 200"/>
                <a:gd name="T59" fmla="*/ 2147483646 h 142"/>
                <a:gd name="T60" fmla="*/ 2147483646 w 200"/>
                <a:gd name="T61" fmla="*/ 2147483646 h 142"/>
                <a:gd name="T62" fmla="*/ 2147483646 w 200"/>
                <a:gd name="T63" fmla="*/ 2147483646 h 142"/>
                <a:gd name="T64" fmla="*/ 2147483646 w 200"/>
                <a:gd name="T65" fmla="*/ 2147483646 h 142"/>
                <a:gd name="T66" fmla="*/ 2147483646 w 200"/>
                <a:gd name="T67" fmla="*/ 2147483646 h 142"/>
                <a:gd name="T68" fmla="*/ 2147483646 w 200"/>
                <a:gd name="T69" fmla="*/ 2147483646 h 142"/>
                <a:gd name="T70" fmla="*/ 2147483646 w 200"/>
                <a:gd name="T71" fmla="*/ 2147483646 h 142"/>
                <a:gd name="T72" fmla="*/ 2147483646 w 200"/>
                <a:gd name="T73" fmla="*/ 2147483646 h 142"/>
                <a:gd name="T74" fmla="*/ 2147483646 w 200"/>
                <a:gd name="T75" fmla="*/ 2147483646 h 142"/>
                <a:gd name="T76" fmla="*/ 2147483646 w 200"/>
                <a:gd name="T77" fmla="*/ 2147483646 h 142"/>
                <a:gd name="T78" fmla="*/ 2147483646 w 200"/>
                <a:gd name="T79" fmla="*/ 2147483646 h 14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00" h="142">
                  <a:moveTo>
                    <a:pt x="40" y="24"/>
                  </a:moveTo>
                  <a:cubicBezTo>
                    <a:pt x="40" y="24"/>
                    <a:pt x="36" y="19"/>
                    <a:pt x="31" y="24"/>
                  </a:cubicBezTo>
                  <a:cubicBezTo>
                    <a:pt x="30" y="24"/>
                    <a:pt x="28" y="27"/>
                    <a:pt x="29" y="28"/>
                  </a:cubicBezTo>
                  <a:cubicBezTo>
                    <a:pt x="29" y="28"/>
                    <a:pt x="30" y="30"/>
                    <a:pt x="32" y="28"/>
                  </a:cubicBezTo>
                  <a:cubicBezTo>
                    <a:pt x="32" y="28"/>
                    <a:pt x="34" y="26"/>
                    <a:pt x="36" y="26"/>
                  </a:cubicBezTo>
                  <a:cubicBezTo>
                    <a:pt x="40" y="27"/>
                    <a:pt x="39" y="34"/>
                    <a:pt x="37" y="37"/>
                  </a:cubicBezTo>
                  <a:cubicBezTo>
                    <a:pt x="25" y="46"/>
                    <a:pt x="9" y="29"/>
                    <a:pt x="18" y="16"/>
                  </a:cubicBezTo>
                  <a:cubicBezTo>
                    <a:pt x="18" y="16"/>
                    <a:pt x="23" y="7"/>
                    <a:pt x="37" y="8"/>
                  </a:cubicBezTo>
                  <a:cubicBezTo>
                    <a:pt x="37" y="8"/>
                    <a:pt x="42" y="0"/>
                    <a:pt x="52" y="1"/>
                  </a:cubicBezTo>
                  <a:cubicBezTo>
                    <a:pt x="59" y="2"/>
                    <a:pt x="63" y="5"/>
                    <a:pt x="66" y="11"/>
                  </a:cubicBezTo>
                  <a:cubicBezTo>
                    <a:pt x="66" y="11"/>
                    <a:pt x="68" y="14"/>
                    <a:pt x="71" y="13"/>
                  </a:cubicBezTo>
                  <a:cubicBezTo>
                    <a:pt x="71" y="13"/>
                    <a:pt x="80" y="10"/>
                    <a:pt x="86" y="22"/>
                  </a:cubicBezTo>
                  <a:cubicBezTo>
                    <a:pt x="86" y="22"/>
                    <a:pt x="90" y="31"/>
                    <a:pt x="84" y="40"/>
                  </a:cubicBezTo>
                  <a:cubicBezTo>
                    <a:pt x="84" y="40"/>
                    <a:pt x="91" y="46"/>
                    <a:pt x="86" y="59"/>
                  </a:cubicBezTo>
                  <a:cubicBezTo>
                    <a:pt x="86" y="59"/>
                    <a:pt x="82" y="67"/>
                    <a:pt x="72" y="69"/>
                  </a:cubicBezTo>
                  <a:cubicBezTo>
                    <a:pt x="72" y="69"/>
                    <a:pt x="62" y="81"/>
                    <a:pt x="50" y="73"/>
                  </a:cubicBezTo>
                  <a:cubicBezTo>
                    <a:pt x="50" y="73"/>
                    <a:pt x="39" y="64"/>
                    <a:pt x="49" y="54"/>
                  </a:cubicBezTo>
                  <a:cubicBezTo>
                    <a:pt x="49" y="54"/>
                    <a:pt x="56" y="49"/>
                    <a:pt x="58" y="55"/>
                  </a:cubicBezTo>
                  <a:cubicBezTo>
                    <a:pt x="58" y="55"/>
                    <a:pt x="60" y="58"/>
                    <a:pt x="56" y="59"/>
                  </a:cubicBezTo>
                  <a:cubicBezTo>
                    <a:pt x="56" y="59"/>
                    <a:pt x="52" y="61"/>
                    <a:pt x="57" y="63"/>
                  </a:cubicBezTo>
                  <a:cubicBezTo>
                    <a:pt x="57" y="63"/>
                    <a:pt x="62" y="63"/>
                    <a:pt x="63" y="56"/>
                  </a:cubicBezTo>
                  <a:cubicBezTo>
                    <a:pt x="63" y="56"/>
                    <a:pt x="61" y="45"/>
                    <a:pt x="49" y="49"/>
                  </a:cubicBezTo>
                  <a:cubicBezTo>
                    <a:pt x="49" y="49"/>
                    <a:pt x="37" y="53"/>
                    <a:pt x="43" y="71"/>
                  </a:cubicBezTo>
                  <a:cubicBezTo>
                    <a:pt x="43" y="71"/>
                    <a:pt x="43" y="73"/>
                    <a:pt x="44" y="73"/>
                  </a:cubicBezTo>
                  <a:cubicBezTo>
                    <a:pt x="44" y="73"/>
                    <a:pt x="50" y="79"/>
                    <a:pt x="51" y="86"/>
                  </a:cubicBezTo>
                  <a:cubicBezTo>
                    <a:pt x="51" y="86"/>
                    <a:pt x="53" y="90"/>
                    <a:pt x="56" y="88"/>
                  </a:cubicBezTo>
                  <a:cubicBezTo>
                    <a:pt x="56" y="88"/>
                    <a:pt x="63" y="84"/>
                    <a:pt x="68" y="93"/>
                  </a:cubicBezTo>
                  <a:cubicBezTo>
                    <a:pt x="68" y="93"/>
                    <a:pt x="70" y="95"/>
                    <a:pt x="71" y="94"/>
                  </a:cubicBezTo>
                  <a:cubicBezTo>
                    <a:pt x="71" y="94"/>
                    <a:pt x="75" y="86"/>
                    <a:pt x="87" y="90"/>
                  </a:cubicBezTo>
                  <a:cubicBezTo>
                    <a:pt x="87" y="90"/>
                    <a:pt x="95" y="95"/>
                    <a:pt x="92" y="105"/>
                  </a:cubicBezTo>
                  <a:cubicBezTo>
                    <a:pt x="92" y="105"/>
                    <a:pt x="89" y="110"/>
                    <a:pt x="82" y="107"/>
                  </a:cubicBezTo>
                  <a:cubicBezTo>
                    <a:pt x="82" y="107"/>
                    <a:pt x="77" y="104"/>
                    <a:pt x="82" y="101"/>
                  </a:cubicBezTo>
                  <a:cubicBezTo>
                    <a:pt x="82" y="101"/>
                    <a:pt x="84" y="101"/>
                    <a:pt x="84" y="99"/>
                  </a:cubicBezTo>
                  <a:cubicBezTo>
                    <a:pt x="84" y="99"/>
                    <a:pt x="83" y="97"/>
                    <a:pt x="80" y="97"/>
                  </a:cubicBezTo>
                  <a:cubicBezTo>
                    <a:pt x="78" y="98"/>
                    <a:pt x="77" y="99"/>
                    <a:pt x="77" y="100"/>
                  </a:cubicBezTo>
                  <a:cubicBezTo>
                    <a:pt x="74" y="107"/>
                    <a:pt x="82" y="112"/>
                    <a:pt x="88" y="111"/>
                  </a:cubicBezTo>
                  <a:cubicBezTo>
                    <a:pt x="90" y="110"/>
                    <a:pt x="93" y="109"/>
                    <a:pt x="95" y="107"/>
                  </a:cubicBezTo>
                  <a:cubicBezTo>
                    <a:pt x="95" y="107"/>
                    <a:pt x="99" y="114"/>
                    <a:pt x="106" y="115"/>
                  </a:cubicBezTo>
                  <a:cubicBezTo>
                    <a:pt x="106" y="115"/>
                    <a:pt x="116" y="116"/>
                    <a:pt x="117" y="106"/>
                  </a:cubicBezTo>
                  <a:cubicBezTo>
                    <a:pt x="117" y="106"/>
                    <a:pt x="115" y="96"/>
                    <a:pt x="106" y="99"/>
                  </a:cubicBezTo>
                  <a:cubicBezTo>
                    <a:pt x="106" y="99"/>
                    <a:pt x="102" y="102"/>
                    <a:pt x="105" y="104"/>
                  </a:cubicBezTo>
                  <a:cubicBezTo>
                    <a:pt x="105" y="104"/>
                    <a:pt x="106" y="105"/>
                    <a:pt x="108" y="103"/>
                  </a:cubicBezTo>
                  <a:cubicBezTo>
                    <a:pt x="108" y="103"/>
                    <a:pt x="109" y="102"/>
                    <a:pt x="111" y="103"/>
                  </a:cubicBezTo>
                  <a:cubicBezTo>
                    <a:pt x="115" y="104"/>
                    <a:pt x="113" y="110"/>
                    <a:pt x="108" y="111"/>
                  </a:cubicBezTo>
                  <a:cubicBezTo>
                    <a:pt x="108" y="111"/>
                    <a:pt x="96" y="114"/>
                    <a:pt x="97" y="100"/>
                  </a:cubicBezTo>
                  <a:cubicBezTo>
                    <a:pt x="97" y="100"/>
                    <a:pt x="97" y="89"/>
                    <a:pt x="109" y="90"/>
                  </a:cubicBezTo>
                  <a:cubicBezTo>
                    <a:pt x="109" y="90"/>
                    <a:pt x="113" y="90"/>
                    <a:pt x="117" y="93"/>
                  </a:cubicBezTo>
                  <a:cubicBezTo>
                    <a:pt x="117" y="93"/>
                    <a:pt x="124" y="86"/>
                    <a:pt x="131" y="86"/>
                  </a:cubicBezTo>
                  <a:cubicBezTo>
                    <a:pt x="131" y="86"/>
                    <a:pt x="138" y="85"/>
                    <a:pt x="142" y="88"/>
                  </a:cubicBezTo>
                  <a:cubicBezTo>
                    <a:pt x="142" y="88"/>
                    <a:pt x="150" y="81"/>
                    <a:pt x="166" y="81"/>
                  </a:cubicBezTo>
                  <a:cubicBezTo>
                    <a:pt x="181" y="75"/>
                    <a:pt x="189" y="66"/>
                    <a:pt x="200" y="54"/>
                  </a:cubicBezTo>
                  <a:cubicBezTo>
                    <a:pt x="200" y="54"/>
                    <a:pt x="200" y="68"/>
                    <a:pt x="189" y="78"/>
                  </a:cubicBezTo>
                  <a:cubicBezTo>
                    <a:pt x="189" y="78"/>
                    <a:pt x="183" y="96"/>
                    <a:pt x="169" y="100"/>
                  </a:cubicBezTo>
                  <a:cubicBezTo>
                    <a:pt x="169" y="100"/>
                    <a:pt x="154" y="120"/>
                    <a:pt x="134" y="116"/>
                  </a:cubicBezTo>
                  <a:cubicBezTo>
                    <a:pt x="134" y="116"/>
                    <a:pt x="124" y="137"/>
                    <a:pt x="101" y="129"/>
                  </a:cubicBezTo>
                  <a:cubicBezTo>
                    <a:pt x="101" y="129"/>
                    <a:pt x="84" y="142"/>
                    <a:pt x="67" y="126"/>
                  </a:cubicBezTo>
                  <a:cubicBezTo>
                    <a:pt x="67" y="126"/>
                    <a:pt x="46" y="133"/>
                    <a:pt x="37" y="115"/>
                  </a:cubicBezTo>
                  <a:cubicBezTo>
                    <a:pt x="37" y="115"/>
                    <a:pt x="28" y="114"/>
                    <a:pt x="21" y="111"/>
                  </a:cubicBezTo>
                  <a:cubicBezTo>
                    <a:pt x="11" y="107"/>
                    <a:pt x="7" y="95"/>
                    <a:pt x="18" y="87"/>
                  </a:cubicBezTo>
                  <a:cubicBezTo>
                    <a:pt x="18" y="87"/>
                    <a:pt x="28" y="82"/>
                    <a:pt x="33" y="92"/>
                  </a:cubicBezTo>
                  <a:cubicBezTo>
                    <a:pt x="33" y="92"/>
                    <a:pt x="36" y="98"/>
                    <a:pt x="31" y="100"/>
                  </a:cubicBezTo>
                  <a:cubicBezTo>
                    <a:pt x="31" y="100"/>
                    <a:pt x="26" y="101"/>
                    <a:pt x="26" y="98"/>
                  </a:cubicBezTo>
                  <a:cubicBezTo>
                    <a:pt x="26" y="98"/>
                    <a:pt x="24" y="95"/>
                    <a:pt x="23" y="98"/>
                  </a:cubicBezTo>
                  <a:cubicBezTo>
                    <a:pt x="23" y="98"/>
                    <a:pt x="24" y="104"/>
                    <a:pt x="32" y="104"/>
                  </a:cubicBezTo>
                  <a:cubicBezTo>
                    <a:pt x="32" y="104"/>
                    <a:pt x="41" y="100"/>
                    <a:pt x="37" y="90"/>
                  </a:cubicBezTo>
                  <a:cubicBezTo>
                    <a:pt x="37" y="90"/>
                    <a:pt x="33" y="83"/>
                    <a:pt x="26" y="83"/>
                  </a:cubicBezTo>
                  <a:cubicBezTo>
                    <a:pt x="26" y="83"/>
                    <a:pt x="33" y="73"/>
                    <a:pt x="22" y="67"/>
                  </a:cubicBezTo>
                  <a:cubicBezTo>
                    <a:pt x="22" y="67"/>
                    <a:pt x="11" y="64"/>
                    <a:pt x="10" y="73"/>
                  </a:cubicBezTo>
                  <a:cubicBezTo>
                    <a:pt x="10" y="73"/>
                    <a:pt x="10" y="81"/>
                    <a:pt x="16" y="79"/>
                  </a:cubicBezTo>
                  <a:cubicBezTo>
                    <a:pt x="16" y="79"/>
                    <a:pt x="17" y="76"/>
                    <a:pt x="15" y="75"/>
                  </a:cubicBezTo>
                  <a:cubicBezTo>
                    <a:pt x="15" y="75"/>
                    <a:pt x="12" y="73"/>
                    <a:pt x="15" y="70"/>
                  </a:cubicBezTo>
                  <a:cubicBezTo>
                    <a:pt x="15" y="70"/>
                    <a:pt x="18" y="68"/>
                    <a:pt x="23" y="72"/>
                  </a:cubicBezTo>
                  <a:cubicBezTo>
                    <a:pt x="23" y="72"/>
                    <a:pt x="28" y="77"/>
                    <a:pt x="23" y="82"/>
                  </a:cubicBezTo>
                  <a:cubicBezTo>
                    <a:pt x="23" y="82"/>
                    <a:pt x="16" y="86"/>
                    <a:pt x="10" y="85"/>
                  </a:cubicBezTo>
                  <a:cubicBezTo>
                    <a:pt x="10" y="85"/>
                    <a:pt x="1" y="85"/>
                    <a:pt x="1" y="72"/>
                  </a:cubicBezTo>
                  <a:cubicBezTo>
                    <a:pt x="1" y="72"/>
                    <a:pt x="0" y="64"/>
                    <a:pt x="7" y="56"/>
                  </a:cubicBezTo>
                  <a:cubicBezTo>
                    <a:pt x="7" y="56"/>
                    <a:pt x="0" y="42"/>
                    <a:pt x="14" y="35"/>
                  </a:cubicBezTo>
                  <a:cubicBezTo>
                    <a:pt x="14" y="35"/>
                    <a:pt x="20" y="44"/>
                    <a:pt x="31" y="43"/>
                  </a:cubicBezTo>
                  <a:cubicBezTo>
                    <a:pt x="31" y="43"/>
                    <a:pt x="41" y="43"/>
                    <a:pt x="43" y="32"/>
                  </a:cubicBezTo>
                  <a:cubicBezTo>
                    <a:pt x="43" y="32"/>
                    <a:pt x="42" y="26"/>
                    <a:pt x="40" y="24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" name="MH_Other_3"/>
            <p:cNvSpPr/>
            <p:nvPr/>
          </p:nvSpPr>
          <p:spPr bwMode="auto">
            <a:xfrm>
              <a:off x="3510915" y="1678940"/>
              <a:ext cx="1476375" cy="1565910"/>
            </a:xfrm>
            <a:custGeom>
              <a:avLst/>
              <a:gdLst>
                <a:gd name="T0" fmla="*/ 2147483646 w 167"/>
                <a:gd name="T1" fmla="*/ 2147483646 h 181"/>
                <a:gd name="T2" fmla="*/ 2147483646 w 167"/>
                <a:gd name="T3" fmla="*/ 2147483646 h 181"/>
                <a:gd name="T4" fmla="*/ 2147483646 w 167"/>
                <a:gd name="T5" fmla="*/ 2147483646 h 181"/>
                <a:gd name="T6" fmla="*/ 2147483646 w 167"/>
                <a:gd name="T7" fmla="*/ 2147483646 h 181"/>
                <a:gd name="T8" fmla="*/ 2147483646 w 167"/>
                <a:gd name="T9" fmla="*/ 2147483646 h 181"/>
                <a:gd name="T10" fmla="*/ 2147483646 w 167"/>
                <a:gd name="T11" fmla="*/ 2147483646 h 181"/>
                <a:gd name="T12" fmla="*/ 2147483646 w 167"/>
                <a:gd name="T13" fmla="*/ 2147483646 h 181"/>
                <a:gd name="T14" fmla="*/ 2147483646 w 167"/>
                <a:gd name="T15" fmla="*/ 2147483646 h 181"/>
                <a:gd name="T16" fmla="*/ 2147483646 w 167"/>
                <a:gd name="T17" fmla="*/ 2147483646 h 181"/>
                <a:gd name="T18" fmla="*/ 2147483646 w 167"/>
                <a:gd name="T19" fmla="*/ 2147483646 h 181"/>
                <a:gd name="T20" fmla="*/ 2147483646 w 167"/>
                <a:gd name="T21" fmla="*/ 2147483646 h 181"/>
                <a:gd name="T22" fmla="*/ 2147483646 w 167"/>
                <a:gd name="T23" fmla="*/ 2147483646 h 181"/>
                <a:gd name="T24" fmla="*/ 2147483646 w 167"/>
                <a:gd name="T25" fmla="*/ 2147483646 h 181"/>
                <a:gd name="T26" fmla="*/ 2147483646 w 167"/>
                <a:gd name="T27" fmla="*/ 2147483646 h 181"/>
                <a:gd name="T28" fmla="*/ 2147483646 w 167"/>
                <a:gd name="T29" fmla="*/ 2147483646 h 181"/>
                <a:gd name="T30" fmla="*/ 2147483646 w 167"/>
                <a:gd name="T31" fmla="*/ 2147483646 h 181"/>
                <a:gd name="T32" fmla="*/ 2147483646 w 167"/>
                <a:gd name="T33" fmla="*/ 2147483646 h 181"/>
                <a:gd name="T34" fmla="*/ 2147483646 w 167"/>
                <a:gd name="T35" fmla="*/ 2147483646 h 181"/>
                <a:gd name="T36" fmla="*/ 2147483646 w 167"/>
                <a:gd name="T37" fmla="*/ 2147483646 h 181"/>
                <a:gd name="T38" fmla="*/ 2147483646 w 167"/>
                <a:gd name="T39" fmla="*/ 2147483646 h 181"/>
                <a:gd name="T40" fmla="*/ 2147483646 w 167"/>
                <a:gd name="T41" fmla="*/ 2147483646 h 181"/>
                <a:gd name="T42" fmla="*/ 2147483646 w 167"/>
                <a:gd name="T43" fmla="*/ 2147483646 h 181"/>
                <a:gd name="T44" fmla="*/ 2147483646 w 167"/>
                <a:gd name="T45" fmla="*/ 2147483646 h 181"/>
                <a:gd name="T46" fmla="*/ 2147483646 w 167"/>
                <a:gd name="T47" fmla="*/ 2147483646 h 181"/>
                <a:gd name="T48" fmla="*/ 2147483646 w 167"/>
                <a:gd name="T49" fmla="*/ 2147483646 h 181"/>
                <a:gd name="T50" fmla="*/ 2147483646 w 167"/>
                <a:gd name="T51" fmla="*/ 2147483646 h 181"/>
                <a:gd name="T52" fmla="*/ 2147483646 w 167"/>
                <a:gd name="T53" fmla="*/ 2147483646 h 181"/>
                <a:gd name="T54" fmla="*/ 2147483646 w 167"/>
                <a:gd name="T55" fmla="*/ 2147483646 h 181"/>
                <a:gd name="T56" fmla="*/ 2147483646 w 167"/>
                <a:gd name="T57" fmla="*/ 2147483646 h 181"/>
                <a:gd name="T58" fmla="*/ 2147483646 w 167"/>
                <a:gd name="T59" fmla="*/ 2147483646 h 181"/>
                <a:gd name="T60" fmla="*/ 2147483646 w 167"/>
                <a:gd name="T61" fmla="*/ 2147483646 h 181"/>
                <a:gd name="T62" fmla="*/ 2147483646 w 167"/>
                <a:gd name="T63" fmla="*/ 2147483646 h 181"/>
                <a:gd name="T64" fmla="*/ 2147483646 w 167"/>
                <a:gd name="T65" fmla="*/ 2147483646 h 181"/>
                <a:gd name="T66" fmla="*/ 2147483646 w 167"/>
                <a:gd name="T67" fmla="*/ 2147483646 h 181"/>
                <a:gd name="T68" fmla="*/ 2147483646 w 167"/>
                <a:gd name="T69" fmla="*/ 2147483646 h 181"/>
                <a:gd name="T70" fmla="*/ 2147483646 w 167"/>
                <a:gd name="T71" fmla="*/ 2147483646 h 181"/>
                <a:gd name="T72" fmla="*/ 2147483646 w 167"/>
                <a:gd name="T73" fmla="*/ 2147483646 h 181"/>
                <a:gd name="T74" fmla="*/ 2147483646 w 167"/>
                <a:gd name="T75" fmla="*/ 2147483646 h 181"/>
                <a:gd name="T76" fmla="*/ 2147483646 w 167"/>
                <a:gd name="T77" fmla="*/ 2147483646 h 181"/>
                <a:gd name="T78" fmla="*/ 2147483646 w 167"/>
                <a:gd name="T79" fmla="*/ 2147483646 h 181"/>
                <a:gd name="T80" fmla="*/ 2147483646 w 167"/>
                <a:gd name="T81" fmla="*/ 2147483646 h 181"/>
                <a:gd name="T82" fmla="*/ 2147483646 w 167"/>
                <a:gd name="T83" fmla="*/ 2147483646 h 181"/>
                <a:gd name="T84" fmla="*/ 2147483646 w 167"/>
                <a:gd name="T85" fmla="*/ 2147483646 h 181"/>
                <a:gd name="T86" fmla="*/ 2147483646 w 167"/>
                <a:gd name="T87" fmla="*/ 2147483646 h 181"/>
                <a:gd name="T88" fmla="*/ 2147483646 w 167"/>
                <a:gd name="T89" fmla="*/ 2147483646 h 181"/>
                <a:gd name="T90" fmla="*/ 2147483646 w 167"/>
                <a:gd name="T91" fmla="*/ 2147483646 h 181"/>
                <a:gd name="T92" fmla="*/ 2147483646 w 167"/>
                <a:gd name="T93" fmla="*/ 2147483646 h 181"/>
                <a:gd name="T94" fmla="*/ 2147483646 w 167"/>
                <a:gd name="T95" fmla="*/ 2147483646 h 181"/>
                <a:gd name="T96" fmla="*/ 2147483646 w 167"/>
                <a:gd name="T97" fmla="*/ 2147483646 h 181"/>
                <a:gd name="T98" fmla="*/ 2147483646 w 167"/>
                <a:gd name="T99" fmla="*/ 2147483646 h 181"/>
                <a:gd name="T100" fmla="*/ 2147483646 w 167"/>
                <a:gd name="T101" fmla="*/ 2147483646 h 181"/>
                <a:gd name="T102" fmla="*/ 2147483646 w 167"/>
                <a:gd name="T103" fmla="*/ 2147483646 h 181"/>
                <a:gd name="T104" fmla="*/ 2147483646 w 167"/>
                <a:gd name="T105" fmla="*/ 2147483646 h 181"/>
                <a:gd name="T106" fmla="*/ 2147483646 w 167"/>
                <a:gd name="T107" fmla="*/ 2147483646 h 181"/>
                <a:gd name="T108" fmla="*/ 2147483646 w 167"/>
                <a:gd name="T109" fmla="*/ 2147483646 h 181"/>
                <a:gd name="T110" fmla="*/ 2147483646 w 167"/>
                <a:gd name="T111" fmla="*/ 2147483646 h 181"/>
                <a:gd name="T112" fmla="*/ 2147483646 w 167"/>
                <a:gd name="T113" fmla="*/ 2147483646 h 181"/>
                <a:gd name="T114" fmla="*/ 2147483646 w 167"/>
                <a:gd name="T115" fmla="*/ 2147483646 h 181"/>
                <a:gd name="T116" fmla="*/ 2147483646 w 167"/>
                <a:gd name="T117" fmla="*/ 2147483646 h 181"/>
                <a:gd name="T118" fmla="*/ 2147483646 w 167"/>
                <a:gd name="T119" fmla="*/ 2147483646 h 181"/>
                <a:gd name="T120" fmla="*/ 2147483646 w 167"/>
                <a:gd name="T121" fmla="*/ 2147483646 h 1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67" h="181">
                  <a:moveTo>
                    <a:pt x="147" y="42"/>
                  </a:moveTo>
                  <a:cubicBezTo>
                    <a:pt x="147" y="42"/>
                    <a:pt x="151" y="26"/>
                    <a:pt x="132" y="22"/>
                  </a:cubicBezTo>
                  <a:cubicBezTo>
                    <a:pt x="132" y="22"/>
                    <a:pt x="124" y="0"/>
                    <a:pt x="99" y="10"/>
                  </a:cubicBezTo>
                  <a:cubicBezTo>
                    <a:pt x="99" y="10"/>
                    <a:pt x="91" y="6"/>
                    <a:pt x="84" y="13"/>
                  </a:cubicBezTo>
                  <a:cubicBezTo>
                    <a:pt x="84" y="13"/>
                    <a:pt x="71" y="11"/>
                    <a:pt x="72" y="25"/>
                  </a:cubicBezTo>
                  <a:cubicBezTo>
                    <a:pt x="72" y="25"/>
                    <a:pt x="74" y="34"/>
                    <a:pt x="83" y="33"/>
                  </a:cubicBezTo>
                  <a:cubicBezTo>
                    <a:pt x="83" y="33"/>
                    <a:pt x="88" y="33"/>
                    <a:pt x="88" y="28"/>
                  </a:cubicBezTo>
                  <a:cubicBezTo>
                    <a:pt x="88" y="28"/>
                    <a:pt x="87" y="25"/>
                    <a:pt x="86" y="27"/>
                  </a:cubicBezTo>
                  <a:cubicBezTo>
                    <a:pt x="86" y="27"/>
                    <a:pt x="83" y="29"/>
                    <a:pt x="82" y="28"/>
                  </a:cubicBezTo>
                  <a:cubicBezTo>
                    <a:pt x="82" y="28"/>
                    <a:pt x="81" y="26"/>
                    <a:pt x="83" y="24"/>
                  </a:cubicBezTo>
                  <a:cubicBezTo>
                    <a:pt x="83" y="24"/>
                    <a:pt x="91" y="18"/>
                    <a:pt x="92" y="30"/>
                  </a:cubicBezTo>
                  <a:cubicBezTo>
                    <a:pt x="92" y="30"/>
                    <a:pt x="91" y="41"/>
                    <a:pt x="74" y="35"/>
                  </a:cubicBezTo>
                  <a:cubicBezTo>
                    <a:pt x="74" y="35"/>
                    <a:pt x="73" y="49"/>
                    <a:pt x="58" y="43"/>
                  </a:cubicBezTo>
                  <a:cubicBezTo>
                    <a:pt x="58" y="43"/>
                    <a:pt x="52" y="38"/>
                    <a:pt x="58" y="33"/>
                  </a:cubicBezTo>
                  <a:cubicBezTo>
                    <a:pt x="58" y="33"/>
                    <a:pt x="62" y="30"/>
                    <a:pt x="62" y="34"/>
                  </a:cubicBezTo>
                  <a:cubicBezTo>
                    <a:pt x="62" y="34"/>
                    <a:pt x="58" y="37"/>
                    <a:pt x="61" y="40"/>
                  </a:cubicBezTo>
                  <a:cubicBezTo>
                    <a:pt x="61" y="40"/>
                    <a:pt x="70" y="43"/>
                    <a:pt x="70" y="34"/>
                  </a:cubicBezTo>
                  <a:cubicBezTo>
                    <a:pt x="70" y="34"/>
                    <a:pt x="71" y="22"/>
                    <a:pt x="57" y="25"/>
                  </a:cubicBezTo>
                  <a:cubicBezTo>
                    <a:pt x="57" y="25"/>
                    <a:pt x="46" y="28"/>
                    <a:pt x="48" y="39"/>
                  </a:cubicBezTo>
                  <a:cubicBezTo>
                    <a:pt x="48" y="39"/>
                    <a:pt x="29" y="42"/>
                    <a:pt x="29" y="65"/>
                  </a:cubicBezTo>
                  <a:cubicBezTo>
                    <a:pt x="29" y="65"/>
                    <a:pt x="9" y="71"/>
                    <a:pt x="16" y="95"/>
                  </a:cubicBezTo>
                  <a:cubicBezTo>
                    <a:pt x="16" y="95"/>
                    <a:pt x="2" y="107"/>
                    <a:pt x="12" y="125"/>
                  </a:cubicBezTo>
                  <a:cubicBezTo>
                    <a:pt x="12" y="125"/>
                    <a:pt x="0" y="141"/>
                    <a:pt x="15" y="153"/>
                  </a:cubicBezTo>
                  <a:cubicBezTo>
                    <a:pt x="15" y="153"/>
                    <a:pt x="11" y="170"/>
                    <a:pt x="29" y="181"/>
                  </a:cubicBezTo>
                  <a:cubicBezTo>
                    <a:pt x="29" y="181"/>
                    <a:pt x="34" y="159"/>
                    <a:pt x="30" y="150"/>
                  </a:cubicBezTo>
                  <a:cubicBezTo>
                    <a:pt x="30" y="150"/>
                    <a:pt x="27" y="143"/>
                    <a:pt x="30" y="141"/>
                  </a:cubicBezTo>
                  <a:cubicBezTo>
                    <a:pt x="30" y="141"/>
                    <a:pt x="41" y="135"/>
                    <a:pt x="37" y="118"/>
                  </a:cubicBezTo>
                  <a:cubicBezTo>
                    <a:pt x="37" y="118"/>
                    <a:pt x="36" y="117"/>
                    <a:pt x="39" y="115"/>
                  </a:cubicBezTo>
                  <a:cubicBezTo>
                    <a:pt x="39" y="115"/>
                    <a:pt x="49" y="113"/>
                    <a:pt x="51" y="100"/>
                  </a:cubicBezTo>
                  <a:cubicBezTo>
                    <a:pt x="52" y="86"/>
                    <a:pt x="36" y="86"/>
                    <a:pt x="37" y="95"/>
                  </a:cubicBezTo>
                  <a:cubicBezTo>
                    <a:pt x="37" y="95"/>
                    <a:pt x="37" y="98"/>
                    <a:pt x="40" y="95"/>
                  </a:cubicBezTo>
                  <a:cubicBezTo>
                    <a:pt x="40" y="95"/>
                    <a:pt x="42" y="92"/>
                    <a:pt x="44" y="96"/>
                  </a:cubicBezTo>
                  <a:cubicBezTo>
                    <a:pt x="46" y="101"/>
                    <a:pt x="33" y="104"/>
                    <a:pt x="33" y="93"/>
                  </a:cubicBezTo>
                  <a:cubicBezTo>
                    <a:pt x="33" y="93"/>
                    <a:pt x="33" y="86"/>
                    <a:pt x="42" y="85"/>
                  </a:cubicBezTo>
                  <a:cubicBezTo>
                    <a:pt x="42" y="85"/>
                    <a:pt x="46" y="86"/>
                    <a:pt x="44" y="82"/>
                  </a:cubicBezTo>
                  <a:cubicBezTo>
                    <a:pt x="36" y="63"/>
                    <a:pt x="67" y="60"/>
                    <a:pt x="61" y="78"/>
                  </a:cubicBezTo>
                  <a:cubicBezTo>
                    <a:pt x="61" y="78"/>
                    <a:pt x="59" y="82"/>
                    <a:pt x="54" y="79"/>
                  </a:cubicBezTo>
                  <a:cubicBezTo>
                    <a:pt x="54" y="79"/>
                    <a:pt x="52" y="76"/>
                    <a:pt x="55" y="75"/>
                  </a:cubicBezTo>
                  <a:cubicBezTo>
                    <a:pt x="55" y="75"/>
                    <a:pt x="58" y="76"/>
                    <a:pt x="58" y="74"/>
                  </a:cubicBezTo>
                  <a:cubicBezTo>
                    <a:pt x="58" y="74"/>
                    <a:pt x="58" y="72"/>
                    <a:pt x="55" y="71"/>
                  </a:cubicBezTo>
                  <a:cubicBezTo>
                    <a:pt x="55" y="71"/>
                    <a:pt x="45" y="69"/>
                    <a:pt x="47" y="81"/>
                  </a:cubicBezTo>
                  <a:cubicBezTo>
                    <a:pt x="50" y="90"/>
                    <a:pt x="65" y="86"/>
                    <a:pt x="69" y="80"/>
                  </a:cubicBezTo>
                  <a:cubicBezTo>
                    <a:pt x="69" y="80"/>
                    <a:pt x="71" y="76"/>
                    <a:pt x="72" y="78"/>
                  </a:cubicBezTo>
                  <a:cubicBezTo>
                    <a:pt x="75" y="81"/>
                    <a:pt x="84" y="79"/>
                    <a:pt x="83" y="75"/>
                  </a:cubicBezTo>
                  <a:cubicBezTo>
                    <a:pt x="81" y="61"/>
                    <a:pt x="94" y="52"/>
                    <a:pt x="107" y="59"/>
                  </a:cubicBezTo>
                  <a:cubicBezTo>
                    <a:pt x="107" y="59"/>
                    <a:pt x="113" y="63"/>
                    <a:pt x="113" y="70"/>
                  </a:cubicBezTo>
                  <a:cubicBezTo>
                    <a:pt x="112" y="75"/>
                    <a:pt x="108" y="80"/>
                    <a:pt x="103" y="76"/>
                  </a:cubicBezTo>
                  <a:cubicBezTo>
                    <a:pt x="103" y="76"/>
                    <a:pt x="102" y="73"/>
                    <a:pt x="104" y="73"/>
                  </a:cubicBezTo>
                  <a:cubicBezTo>
                    <a:pt x="111" y="72"/>
                    <a:pt x="107" y="63"/>
                    <a:pt x="102" y="61"/>
                  </a:cubicBezTo>
                  <a:cubicBezTo>
                    <a:pt x="95" y="58"/>
                    <a:pt x="87" y="63"/>
                    <a:pt x="86" y="71"/>
                  </a:cubicBezTo>
                  <a:cubicBezTo>
                    <a:pt x="86" y="71"/>
                    <a:pt x="85" y="77"/>
                    <a:pt x="92" y="82"/>
                  </a:cubicBezTo>
                  <a:cubicBezTo>
                    <a:pt x="92" y="82"/>
                    <a:pt x="87" y="104"/>
                    <a:pt x="109" y="100"/>
                  </a:cubicBezTo>
                  <a:cubicBezTo>
                    <a:pt x="109" y="100"/>
                    <a:pt x="130" y="120"/>
                    <a:pt x="145" y="96"/>
                  </a:cubicBezTo>
                  <a:cubicBezTo>
                    <a:pt x="145" y="96"/>
                    <a:pt x="166" y="89"/>
                    <a:pt x="157" y="67"/>
                  </a:cubicBezTo>
                  <a:cubicBezTo>
                    <a:pt x="157" y="67"/>
                    <a:pt x="167" y="47"/>
                    <a:pt x="149" y="44"/>
                  </a:cubicBezTo>
                  <a:cubicBezTo>
                    <a:pt x="141" y="44"/>
                    <a:pt x="135" y="49"/>
                    <a:pt x="137" y="57"/>
                  </a:cubicBezTo>
                  <a:cubicBezTo>
                    <a:pt x="138" y="60"/>
                    <a:pt x="140" y="61"/>
                    <a:pt x="144" y="60"/>
                  </a:cubicBezTo>
                  <a:cubicBezTo>
                    <a:pt x="149" y="57"/>
                    <a:pt x="143" y="52"/>
                    <a:pt x="146" y="51"/>
                  </a:cubicBezTo>
                  <a:cubicBezTo>
                    <a:pt x="148" y="51"/>
                    <a:pt x="151" y="52"/>
                    <a:pt x="150" y="59"/>
                  </a:cubicBezTo>
                  <a:cubicBezTo>
                    <a:pt x="147" y="64"/>
                    <a:pt x="141" y="65"/>
                    <a:pt x="136" y="63"/>
                  </a:cubicBezTo>
                  <a:cubicBezTo>
                    <a:pt x="126" y="56"/>
                    <a:pt x="138" y="38"/>
                    <a:pt x="147" y="42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1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949579" y="229058"/>
            <a:ext cx="8395855" cy="5355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Step1 </a:t>
            </a:r>
            <a:r>
              <a:rPr lang="zh-CN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设计游戏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，激活语言。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05" y="1004058"/>
            <a:ext cx="4322811" cy="363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07" y="1004058"/>
            <a:ext cx="4203865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4810" y="108585"/>
            <a:ext cx="855023" cy="819397"/>
            <a:chOff x="3510915" y="1652270"/>
            <a:chExt cx="2147570" cy="2120900"/>
          </a:xfrm>
        </p:grpSpPr>
        <p:sp>
          <p:nvSpPr>
            <p:cNvPr id="8" name="MH_Other_1"/>
            <p:cNvSpPr/>
            <p:nvPr/>
          </p:nvSpPr>
          <p:spPr bwMode="auto">
            <a:xfrm>
              <a:off x="4464685" y="1652270"/>
              <a:ext cx="1193800" cy="1609090"/>
            </a:xfrm>
            <a:custGeom>
              <a:avLst/>
              <a:gdLst>
                <a:gd name="T0" fmla="*/ 2147483646 w 135"/>
                <a:gd name="T1" fmla="*/ 2147483646 h 186"/>
                <a:gd name="T2" fmla="*/ 2147483646 w 135"/>
                <a:gd name="T3" fmla="*/ 2147483646 h 186"/>
                <a:gd name="T4" fmla="*/ 2147483646 w 135"/>
                <a:gd name="T5" fmla="*/ 2147483646 h 186"/>
                <a:gd name="T6" fmla="*/ 2147483646 w 135"/>
                <a:gd name="T7" fmla="*/ 2147483646 h 186"/>
                <a:gd name="T8" fmla="*/ 2147483646 w 135"/>
                <a:gd name="T9" fmla="*/ 2147483646 h 186"/>
                <a:gd name="T10" fmla="*/ 2147483646 w 135"/>
                <a:gd name="T11" fmla="*/ 2147483646 h 186"/>
                <a:gd name="T12" fmla="*/ 2147483646 w 135"/>
                <a:gd name="T13" fmla="*/ 2147483646 h 186"/>
                <a:gd name="T14" fmla="*/ 2147483646 w 135"/>
                <a:gd name="T15" fmla="*/ 2147483646 h 186"/>
                <a:gd name="T16" fmla="*/ 2147483646 w 135"/>
                <a:gd name="T17" fmla="*/ 2147483646 h 186"/>
                <a:gd name="T18" fmla="*/ 2147483646 w 135"/>
                <a:gd name="T19" fmla="*/ 2147483646 h 186"/>
                <a:gd name="T20" fmla="*/ 2147483646 w 135"/>
                <a:gd name="T21" fmla="*/ 2147483646 h 186"/>
                <a:gd name="T22" fmla="*/ 2147483646 w 135"/>
                <a:gd name="T23" fmla="*/ 2147483646 h 186"/>
                <a:gd name="T24" fmla="*/ 2147483646 w 135"/>
                <a:gd name="T25" fmla="*/ 2147483646 h 186"/>
                <a:gd name="T26" fmla="*/ 2147483646 w 135"/>
                <a:gd name="T27" fmla="*/ 2147483646 h 186"/>
                <a:gd name="T28" fmla="*/ 2147483646 w 135"/>
                <a:gd name="T29" fmla="*/ 2147483646 h 186"/>
                <a:gd name="T30" fmla="*/ 2147483646 w 135"/>
                <a:gd name="T31" fmla="*/ 2147483646 h 186"/>
                <a:gd name="T32" fmla="*/ 2147483646 w 135"/>
                <a:gd name="T33" fmla="*/ 2147483646 h 186"/>
                <a:gd name="T34" fmla="*/ 2147483646 w 135"/>
                <a:gd name="T35" fmla="*/ 2147483646 h 186"/>
                <a:gd name="T36" fmla="*/ 2147483646 w 135"/>
                <a:gd name="T37" fmla="*/ 2147483646 h 186"/>
                <a:gd name="T38" fmla="*/ 2147483646 w 135"/>
                <a:gd name="T39" fmla="*/ 2147483646 h 186"/>
                <a:gd name="T40" fmla="*/ 2147483646 w 135"/>
                <a:gd name="T41" fmla="*/ 2147483646 h 186"/>
                <a:gd name="T42" fmla="*/ 2147483646 w 135"/>
                <a:gd name="T43" fmla="*/ 2147483646 h 186"/>
                <a:gd name="T44" fmla="*/ 2147483646 w 135"/>
                <a:gd name="T45" fmla="*/ 2147483646 h 186"/>
                <a:gd name="T46" fmla="*/ 2147483646 w 135"/>
                <a:gd name="T47" fmla="*/ 2147483646 h 186"/>
                <a:gd name="T48" fmla="*/ 2147483646 w 135"/>
                <a:gd name="T49" fmla="*/ 2147483646 h 186"/>
                <a:gd name="T50" fmla="*/ 2147483646 w 135"/>
                <a:gd name="T51" fmla="*/ 2147483646 h 186"/>
                <a:gd name="T52" fmla="*/ 2147483646 w 135"/>
                <a:gd name="T53" fmla="*/ 2147483646 h 186"/>
                <a:gd name="T54" fmla="*/ 2147483646 w 135"/>
                <a:gd name="T55" fmla="*/ 2147483646 h 186"/>
                <a:gd name="T56" fmla="*/ 2147483646 w 135"/>
                <a:gd name="T57" fmla="*/ 2147483646 h 186"/>
                <a:gd name="T58" fmla="*/ 2147483646 w 135"/>
                <a:gd name="T59" fmla="*/ 2147483646 h 186"/>
                <a:gd name="T60" fmla="*/ 2147483646 w 135"/>
                <a:gd name="T61" fmla="*/ 2147483646 h 186"/>
                <a:gd name="T62" fmla="*/ 2147483646 w 135"/>
                <a:gd name="T63" fmla="*/ 2147483646 h 186"/>
                <a:gd name="T64" fmla="*/ 2147483646 w 135"/>
                <a:gd name="T65" fmla="*/ 2147483646 h 186"/>
                <a:gd name="T66" fmla="*/ 2147483646 w 135"/>
                <a:gd name="T67" fmla="*/ 2147483646 h 186"/>
                <a:gd name="T68" fmla="*/ 2147483646 w 135"/>
                <a:gd name="T69" fmla="*/ 2147483646 h 186"/>
                <a:gd name="T70" fmla="*/ 2147483646 w 135"/>
                <a:gd name="T71" fmla="*/ 2147483646 h 186"/>
                <a:gd name="T72" fmla="*/ 2147483646 w 135"/>
                <a:gd name="T73" fmla="*/ 2147483646 h 186"/>
                <a:gd name="T74" fmla="*/ 2147483646 w 135"/>
                <a:gd name="T75" fmla="*/ 2147483646 h 186"/>
                <a:gd name="T76" fmla="*/ 2147483646 w 135"/>
                <a:gd name="T77" fmla="*/ 2147483646 h 186"/>
                <a:gd name="T78" fmla="*/ 2147483646 w 135"/>
                <a:gd name="T79" fmla="*/ 2147483646 h 186"/>
                <a:gd name="T80" fmla="*/ 2147483646 w 135"/>
                <a:gd name="T81" fmla="*/ 2147483646 h 186"/>
                <a:gd name="T82" fmla="*/ 0 w 135"/>
                <a:gd name="T83" fmla="*/ 2147483646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5" h="186">
                  <a:moveTo>
                    <a:pt x="0" y="6"/>
                  </a:moveTo>
                  <a:cubicBezTo>
                    <a:pt x="0" y="6"/>
                    <a:pt x="12" y="0"/>
                    <a:pt x="26" y="8"/>
                  </a:cubicBezTo>
                  <a:cubicBezTo>
                    <a:pt x="26" y="8"/>
                    <a:pt x="44" y="2"/>
                    <a:pt x="55" y="16"/>
                  </a:cubicBezTo>
                  <a:cubicBezTo>
                    <a:pt x="55" y="16"/>
                    <a:pt x="73" y="17"/>
                    <a:pt x="81" y="29"/>
                  </a:cubicBezTo>
                  <a:cubicBezTo>
                    <a:pt x="81" y="29"/>
                    <a:pt x="97" y="33"/>
                    <a:pt x="102" y="51"/>
                  </a:cubicBezTo>
                  <a:cubicBezTo>
                    <a:pt x="102" y="51"/>
                    <a:pt x="117" y="60"/>
                    <a:pt x="118" y="82"/>
                  </a:cubicBezTo>
                  <a:cubicBezTo>
                    <a:pt x="118" y="82"/>
                    <a:pt x="135" y="96"/>
                    <a:pt x="125" y="120"/>
                  </a:cubicBezTo>
                  <a:cubicBezTo>
                    <a:pt x="125" y="120"/>
                    <a:pt x="125" y="122"/>
                    <a:pt x="127" y="124"/>
                  </a:cubicBezTo>
                  <a:cubicBezTo>
                    <a:pt x="127" y="124"/>
                    <a:pt x="134" y="133"/>
                    <a:pt x="126" y="149"/>
                  </a:cubicBezTo>
                  <a:cubicBezTo>
                    <a:pt x="126" y="149"/>
                    <a:pt x="122" y="159"/>
                    <a:pt x="109" y="153"/>
                  </a:cubicBezTo>
                  <a:cubicBezTo>
                    <a:pt x="109" y="153"/>
                    <a:pt x="100" y="145"/>
                    <a:pt x="109" y="138"/>
                  </a:cubicBezTo>
                  <a:cubicBezTo>
                    <a:pt x="109" y="138"/>
                    <a:pt x="115" y="134"/>
                    <a:pt x="117" y="141"/>
                  </a:cubicBezTo>
                  <a:cubicBezTo>
                    <a:pt x="117" y="141"/>
                    <a:pt x="116" y="143"/>
                    <a:pt x="114" y="144"/>
                  </a:cubicBezTo>
                  <a:cubicBezTo>
                    <a:pt x="114" y="144"/>
                    <a:pt x="111" y="145"/>
                    <a:pt x="112" y="147"/>
                  </a:cubicBezTo>
                  <a:cubicBezTo>
                    <a:pt x="112" y="147"/>
                    <a:pt x="114" y="149"/>
                    <a:pt x="119" y="146"/>
                  </a:cubicBezTo>
                  <a:cubicBezTo>
                    <a:pt x="123" y="137"/>
                    <a:pt x="113" y="130"/>
                    <a:pt x="106" y="135"/>
                  </a:cubicBezTo>
                  <a:cubicBezTo>
                    <a:pt x="104" y="137"/>
                    <a:pt x="101" y="141"/>
                    <a:pt x="102" y="148"/>
                  </a:cubicBezTo>
                  <a:cubicBezTo>
                    <a:pt x="102" y="148"/>
                    <a:pt x="93" y="146"/>
                    <a:pt x="89" y="151"/>
                  </a:cubicBezTo>
                  <a:cubicBezTo>
                    <a:pt x="85" y="156"/>
                    <a:pt x="86" y="162"/>
                    <a:pt x="91" y="167"/>
                  </a:cubicBezTo>
                  <a:cubicBezTo>
                    <a:pt x="91" y="167"/>
                    <a:pt x="98" y="170"/>
                    <a:pt x="101" y="164"/>
                  </a:cubicBezTo>
                  <a:cubicBezTo>
                    <a:pt x="101" y="164"/>
                    <a:pt x="102" y="159"/>
                    <a:pt x="99" y="161"/>
                  </a:cubicBezTo>
                  <a:cubicBezTo>
                    <a:pt x="99" y="161"/>
                    <a:pt x="95" y="165"/>
                    <a:pt x="92" y="162"/>
                  </a:cubicBezTo>
                  <a:cubicBezTo>
                    <a:pt x="92" y="162"/>
                    <a:pt x="86" y="156"/>
                    <a:pt x="95" y="152"/>
                  </a:cubicBezTo>
                  <a:cubicBezTo>
                    <a:pt x="95" y="152"/>
                    <a:pt x="105" y="149"/>
                    <a:pt x="108" y="157"/>
                  </a:cubicBezTo>
                  <a:cubicBezTo>
                    <a:pt x="108" y="157"/>
                    <a:pt x="114" y="166"/>
                    <a:pt x="103" y="173"/>
                  </a:cubicBezTo>
                  <a:cubicBezTo>
                    <a:pt x="103" y="173"/>
                    <a:pt x="97" y="177"/>
                    <a:pt x="92" y="177"/>
                  </a:cubicBezTo>
                  <a:cubicBezTo>
                    <a:pt x="92" y="177"/>
                    <a:pt x="87" y="177"/>
                    <a:pt x="86" y="176"/>
                  </a:cubicBezTo>
                  <a:cubicBezTo>
                    <a:pt x="86" y="176"/>
                    <a:pt x="84" y="174"/>
                    <a:pt x="83" y="175"/>
                  </a:cubicBezTo>
                  <a:cubicBezTo>
                    <a:pt x="83" y="175"/>
                    <a:pt x="76" y="186"/>
                    <a:pt x="61" y="177"/>
                  </a:cubicBezTo>
                  <a:cubicBezTo>
                    <a:pt x="61" y="177"/>
                    <a:pt x="68" y="172"/>
                    <a:pt x="68" y="162"/>
                  </a:cubicBezTo>
                  <a:cubicBezTo>
                    <a:pt x="68" y="162"/>
                    <a:pt x="68" y="149"/>
                    <a:pt x="56" y="149"/>
                  </a:cubicBezTo>
                  <a:cubicBezTo>
                    <a:pt x="56" y="149"/>
                    <a:pt x="48" y="148"/>
                    <a:pt x="45" y="157"/>
                  </a:cubicBezTo>
                  <a:cubicBezTo>
                    <a:pt x="45" y="157"/>
                    <a:pt x="43" y="168"/>
                    <a:pt x="54" y="167"/>
                  </a:cubicBezTo>
                  <a:cubicBezTo>
                    <a:pt x="54" y="167"/>
                    <a:pt x="56" y="166"/>
                    <a:pt x="56" y="162"/>
                  </a:cubicBezTo>
                  <a:cubicBezTo>
                    <a:pt x="56" y="162"/>
                    <a:pt x="55" y="160"/>
                    <a:pt x="53" y="161"/>
                  </a:cubicBezTo>
                  <a:cubicBezTo>
                    <a:pt x="53" y="161"/>
                    <a:pt x="47" y="164"/>
                    <a:pt x="50" y="156"/>
                  </a:cubicBezTo>
                  <a:cubicBezTo>
                    <a:pt x="50" y="156"/>
                    <a:pt x="54" y="149"/>
                    <a:pt x="61" y="156"/>
                  </a:cubicBezTo>
                  <a:cubicBezTo>
                    <a:pt x="61" y="156"/>
                    <a:pt x="69" y="165"/>
                    <a:pt x="57" y="175"/>
                  </a:cubicBezTo>
                  <a:cubicBezTo>
                    <a:pt x="57" y="175"/>
                    <a:pt x="46" y="182"/>
                    <a:pt x="37" y="172"/>
                  </a:cubicBezTo>
                  <a:cubicBezTo>
                    <a:pt x="37" y="172"/>
                    <a:pt x="35" y="170"/>
                    <a:pt x="35" y="167"/>
                  </a:cubicBezTo>
                  <a:cubicBezTo>
                    <a:pt x="35" y="167"/>
                    <a:pt x="12" y="162"/>
                    <a:pt x="23" y="144"/>
                  </a:cubicBezTo>
                  <a:cubicBezTo>
                    <a:pt x="23" y="144"/>
                    <a:pt x="15" y="131"/>
                    <a:pt x="23" y="121"/>
                  </a:cubicBezTo>
                  <a:cubicBezTo>
                    <a:pt x="23" y="121"/>
                    <a:pt x="28" y="111"/>
                    <a:pt x="38" y="112"/>
                  </a:cubicBezTo>
                  <a:cubicBezTo>
                    <a:pt x="38" y="112"/>
                    <a:pt x="41" y="113"/>
                    <a:pt x="45" y="110"/>
                  </a:cubicBezTo>
                  <a:cubicBezTo>
                    <a:pt x="45" y="110"/>
                    <a:pt x="49" y="102"/>
                    <a:pt x="61" y="108"/>
                  </a:cubicBezTo>
                  <a:cubicBezTo>
                    <a:pt x="61" y="108"/>
                    <a:pt x="65" y="111"/>
                    <a:pt x="65" y="112"/>
                  </a:cubicBezTo>
                  <a:cubicBezTo>
                    <a:pt x="65" y="112"/>
                    <a:pt x="67" y="115"/>
                    <a:pt x="69" y="113"/>
                  </a:cubicBezTo>
                  <a:cubicBezTo>
                    <a:pt x="69" y="113"/>
                    <a:pt x="75" y="111"/>
                    <a:pt x="81" y="120"/>
                  </a:cubicBezTo>
                  <a:cubicBezTo>
                    <a:pt x="81" y="120"/>
                    <a:pt x="87" y="130"/>
                    <a:pt x="77" y="137"/>
                  </a:cubicBezTo>
                  <a:cubicBezTo>
                    <a:pt x="77" y="137"/>
                    <a:pt x="68" y="141"/>
                    <a:pt x="65" y="136"/>
                  </a:cubicBezTo>
                  <a:cubicBezTo>
                    <a:pt x="65" y="136"/>
                    <a:pt x="62" y="130"/>
                    <a:pt x="65" y="128"/>
                  </a:cubicBezTo>
                  <a:cubicBezTo>
                    <a:pt x="65" y="128"/>
                    <a:pt x="69" y="123"/>
                    <a:pt x="73" y="128"/>
                  </a:cubicBezTo>
                  <a:cubicBezTo>
                    <a:pt x="73" y="128"/>
                    <a:pt x="71" y="132"/>
                    <a:pt x="74" y="132"/>
                  </a:cubicBezTo>
                  <a:cubicBezTo>
                    <a:pt x="74" y="132"/>
                    <a:pt x="76" y="133"/>
                    <a:pt x="76" y="126"/>
                  </a:cubicBezTo>
                  <a:cubicBezTo>
                    <a:pt x="76" y="126"/>
                    <a:pt x="73" y="119"/>
                    <a:pt x="64" y="125"/>
                  </a:cubicBezTo>
                  <a:cubicBezTo>
                    <a:pt x="64" y="125"/>
                    <a:pt x="54" y="132"/>
                    <a:pt x="64" y="141"/>
                  </a:cubicBezTo>
                  <a:cubicBezTo>
                    <a:pt x="64" y="141"/>
                    <a:pt x="71" y="146"/>
                    <a:pt x="81" y="140"/>
                  </a:cubicBezTo>
                  <a:cubicBezTo>
                    <a:pt x="81" y="140"/>
                    <a:pt x="86" y="135"/>
                    <a:pt x="87" y="126"/>
                  </a:cubicBezTo>
                  <a:cubicBezTo>
                    <a:pt x="87" y="126"/>
                    <a:pt x="86" y="118"/>
                    <a:pt x="88" y="116"/>
                  </a:cubicBezTo>
                  <a:cubicBezTo>
                    <a:pt x="88" y="116"/>
                    <a:pt x="89" y="114"/>
                    <a:pt x="88" y="112"/>
                  </a:cubicBezTo>
                  <a:cubicBezTo>
                    <a:pt x="88" y="112"/>
                    <a:pt x="79" y="105"/>
                    <a:pt x="81" y="99"/>
                  </a:cubicBezTo>
                  <a:cubicBezTo>
                    <a:pt x="81" y="99"/>
                    <a:pt x="82" y="93"/>
                    <a:pt x="83" y="91"/>
                  </a:cubicBezTo>
                  <a:cubicBezTo>
                    <a:pt x="83" y="91"/>
                    <a:pt x="82" y="89"/>
                    <a:pt x="81" y="88"/>
                  </a:cubicBezTo>
                  <a:cubicBezTo>
                    <a:pt x="72" y="85"/>
                    <a:pt x="73" y="69"/>
                    <a:pt x="83" y="68"/>
                  </a:cubicBezTo>
                  <a:cubicBezTo>
                    <a:pt x="85" y="68"/>
                    <a:pt x="88" y="69"/>
                    <a:pt x="91" y="71"/>
                  </a:cubicBezTo>
                  <a:cubicBezTo>
                    <a:pt x="91" y="71"/>
                    <a:pt x="95" y="75"/>
                    <a:pt x="91" y="80"/>
                  </a:cubicBezTo>
                  <a:cubicBezTo>
                    <a:pt x="91" y="80"/>
                    <a:pt x="86" y="81"/>
                    <a:pt x="86" y="78"/>
                  </a:cubicBezTo>
                  <a:cubicBezTo>
                    <a:pt x="86" y="78"/>
                    <a:pt x="88" y="73"/>
                    <a:pt x="84" y="75"/>
                  </a:cubicBezTo>
                  <a:cubicBezTo>
                    <a:pt x="80" y="78"/>
                    <a:pt x="84" y="83"/>
                    <a:pt x="87" y="84"/>
                  </a:cubicBezTo>
                  <a:cubicBezTo>
                    <a:pt x="89" y="84"/>
                    <a:pt x="91" y="84"/>
                    <a:pt x="95" y="82"/>
                  </a:cubicBezTo>
                  <a:cubicBezTo>
                    <a:pt x="95" y="82"/>
                    <a:pt x="99" y="78"/>
                    <a:pt x="95" y="71"/>
                  </a:cubicBezTo>
                  <a:cubicBezTo>
                    <a:pt x="95" y="71"/>
                    <a:pt x="92" y="64"/>
                    <a:pt x="84" y="65"/>
                  </a:cubicBezTo>
                  <a:cubicBezTo>
                    <a:pt x="84" y="65"/>
                    <a:pt x="89" y="58"/>
                    <a:pt x="83" y="51"/>
                  </a:cubicBezTo>
                  <a:cubicBezTo>
                    <a:pt x="83" y="51"/>
                    <a:pt x="74" y="45"/>
                    <a:pt x="69" y="55"/>
                  </a:cubicBezTo>
                  <a:cubicBezTo>
                    <a:pt x="69" y="55"/>
                    <a:pt x="69" y="60"/>
                    <a:pt x="72" y="60"/>
                  </a:cubicBezTo>
                  <a:cubicBezTo>
                    <a:pt x="72" y="60"/>
                    <a:pt x="74" y="61"/>
                    <a:pt x="73" y="58"/>
                  </a:cubicBezTo>
                  <a:cubicBezTo>
                    <a:pt x="73" y="58"/>
                    <a:pt x="72" y="52"/>
                    <a:pt x="77" y="53"/>
                  </a:cubicBezTo>
                  <a:cubicBezTo>
                    <a:pt x="83" y="51"/>
                    <a:pt x="85" y="61"/>
                    <a:pt x="80" y="64"/>
                  </a:cubicBezTo>
                  <a:cubicBezTo>
                    <a:pt x="77" y="67"/>
                    <a:pt x="72" y="68"/>
                    <a:pt x="68" y="65"/>
                  </a:cubicBezTo>
                  <a:cubicBezTo>
                    <a:pt x="64" y="63"/>
                    <a:pt x="59" y="59"/>
                    <a:pt x="60" y="47"/>
                  </a:cubicBezTo>
                  <a:cubicBezTo>
                    <a:pt x="60" y="47"/>
                    <a:pt x="45" y="42"/>
                    <a:pt x="46" y="29"/>
                  </a:cubicBezTo>
                  <a:cubicBezTo>
                    <a:pt x="46" y="29"/>
                    <a:pt x="34" y="28"/>
                    <a:pt x="31" y="18"/>
                  </a:cubicBezTo>
                  <a:cubicBezTo>
                    <a:pt x="31" y="18"/>
                    <a:pt x="25" y="19"/>
                    <a:pt x="21" y="14"/>
                  </a:cubicBezTo>
                  <a:cubicBezTo>
                    <a:pt x="21" y="14"/>
                    <a:pt x="13" y="4"/>
                    <a:pt x="0" y="6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9" name="MH_Other_2"/>
            <p:cNvSpPr/>
            <p:nvPr/>
          </p:nvSpPr>
          <p:spPr bwMode="auto">
            <a:xfrm>
              <a:off x="3803015" y="2543175"/>
              <a:ext cx="1768475" cy="1229995"/>
            </a:xfrm>
            <a:custGeom>
              <a:avLst/>
              <a:gdLst>
                <a:gd name="T0" fmla="*/ 2147483646 w 200"/>
                <a:gd name="T1" fmla="*/ 2147483646 h 142"/>
                <a:gd name="T2" fmla="*/ 2147483646 w 200"/>
                <a:gd name="T3" fmla="*/ 2147483646 h 142"/>
                <a:gd name="T4" fmla="*/ 2147483646 w 200"/>
                <a:gd name="T5" fmla="*/ 2147483646 h 142"/>
                <a:gd name="T6" fmla="*/ 2147483646 w 200"/>
                <a:gd name="T7" fmla="*/ 2147483646 h 142"/>
                <a:gd name="T8" fmla="*/ 2147483646 w 200"/>
                <a:gd name="T9" fmla="*/ 2147483646 h 142"/>
                <a:gd name="T10" fmla="*/ 2147483646 w 200"/>
                <a:gd name="T11" fmla="*/ 2147483646 h 142"/>
                <a:gd name="T12" fmla="*/ 2147483646 w 200"/>
                <a:gd name="T13" fmla="*/ 2147483646 h 142"/>
                <a:gd name="T14" fmla="*/ 2147483646 w 200"/>
                <a:gd name="T15" fmla="*/ 2147483646 h 142"/>
                <a:gd name="T16" fmla="*/ 2147483646 w 200"/>
                <a:gd name="T17" fmla="*/ 2147483646 h 142"/>
                <a:gd name="T18" fmla="*/ 2147483646 w 200"/>
                <a:gd name="T19" fmla="*/ 2147483646 h 142"/>
                <a:gd name="T20" fmla="*/ 2147483646 w 200"/>
                <a:gd name="T21" fmla="*/ 2147483646 h 142"/>
                <a:gd name="T22" fmla="*/ 2147483646 w 200"/>
                <a:gd name="T23" fmla="*/ 2147483646 h 142"/>
                <a:gd name="T24" fmla="*/ 2147483646 w 200"/>
                <a:gd name="T25" fmla="*/ 2147483646 h 142"/>
                <a:gd name="T26" fmla="*/ 2147483646 w 200"/>
                <a:gd name="T27" fmla="*/ 2147483646 h 142"/>
                <a:gd name="T28" fmla="*/ 2147483646 w 200"/>
                <a:gd name="T29" fmla="*/ 2147483646 h 142"/>
                <a:gd name="T30" fmla="*/ 2147483646 w 200"/>
                <a:gd name="T31" fmla="*/ 2147483646 h 142"/>
                <a:gd name="T32" fmla="*/ 2147483646 w 200"/>
                <a:gd name="T33" fmla="*/ 2147483646 h 142"/>
                <a:gd name="T34" fmla="*/ 2147483646 w 200"/>
                <a:gd name="T35" fmla="*/ 2147483646 h 142"/>
                <a:gd name="T36" fmla="*/ 2147483646 w 200"/>
                <a:gd name="T37" fmla="*/ 2147483646 h 142"/>
                <a:gd name="T38" fmla="*/ 2147483646 w 200"/>
                <a:gd name="T39" fmla="*/ 2147483646 h 142"/>
                <a:gd name="T40" fmla="*/ 2147483646 w 200"/>
                <a:gd name="T41" fmla="*/ 2147483646 h 142"/>
                <a:gd name="T42" fmla="*/ 2147483646 w 200"/>
                <a:gd name="T43" fmla="*/ 2147483646 h 142"/>
                <a:gd name="T44" fmla="*/ 2147483646 w 200"/>
                <a:gd name="T45" fmla="*/ 2147483646 h 142"/>
                <a:gd name="T46" fmla="*/ 2147483646 w 200"/>
                <a:gd name="T47" fmla="*/ 2147483646 h 142"/>
                <a:gd name="T48" fmla="*/ 2147483646 w 200"/>
                <a:gd name="T49" fmla="*/ 2147483646 h 142"/>
                <a:gd name="T50" fmla="*/ 2147483646 w 200"/>
                <a:gd name="T51" fmla="*/ 2147483646 h 142"/>
                <a:gd name="T52" fmla="*/ 2147483646 w 200"/>
                <a:gd name="T53" fmla="*/ 2147483646 h 142"/>
                <a:gd name="T54" fmla="*/ 2147483646 w 200"/>
                <a:gd name="T55" fmla="*/ 2147483646 h 142"/>
                <a:gd name="T56" fmla="*/ 2147483646 w 200"/>
                <a:gd name="T57" fmla="*/ 2147483646 h 142"/>
                <a:gd name="T58" fmla="*/ 2147483646 w 200"/>
                <a:gd name="T59" fmla="*/ 2147483646 h 142"/>
                <a:gd name="T60" fmla="*/ 2147483646 w 200"/>
                <a:gd name="T61" fmla="*/ 2147483646 h 142"/>
                <a:gd name="T62" fmla="*/ 2147483646 w 200"/>
                <a:gd name="T63" fmla="*/ 2147483646 h 142"/>
                <a:gd name="T64" fmla="*/ 2147483646 w 200"/>
                <a:gd name="T65" fmla="*/ 2147483646 h 142"/>
                <a:gd name="T66" fmla="*/ 2147483646 w 200"/>
                <a:gd name="T67" fmla="*/ 2147483646 h 142"/>
                <a:gd name="T68" fmla="*/ 2147483646 w 200"/>
                <a:gd name="T69" fmla="*/ 2147483646 h 142"/>
                <a:gd name="T70" fmla="*/ 2147483646 w 200"/>
                <a:gd name="T71" fmla="*/ 2147483646 h 142"/>
                <a:gd name="T72" fmla="*/ 2147483646 w 200"/>
                <a:gd name="T73" fmla="*/ 2147483646 h 142"/>
                <a:gd name="T74" fmla="*/ 2147483646 w 200"/>
                <a:gd name="T75" fmla="*/ 2147483646 h 142"/>
                <a:gd name="T76" fmla="*/ 2147483646 w 200"/>
                <a:gd name="T77" fmla="*/ 2147483646 h 142"/>
                <a:gd name="T78" fmla="*/ 2147483646 w 200"/>
                <a:gd name="T79" fmla="*/ 2147483646 h 14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00" h="142">
                  <a:moveTo>
                    <a:pt x="40" y="24"/>
                  </a:moveTo>
                  <a:cubicBezTo>
                    <a:pt x="40" y="24"/>
                    <a:pt x="36" y="19"/>
                    <a:pt x="31" y="24"/>
                  </a:cubicBezTo>
                  <a:cubicBezTo>
                    <a:pt x="30" y="24"/>
                    <a:pt x="28" y="27"/>
                    <a:pt x="29" y="28"/>
                  </a:cubicBezTo>
                  <a:cubicBezTo>
                    <a:pt x="29" y="28"/>
                    <a:pt x="30" y="30"/>
                    <a:pt x="32" y="28"/>
                  </a:cubicBezTo>
                  <a:cubicBezTo>
                    <a:pt x="32" y="28"/>
                    <a:pt x="34" y="26"/>
                    <a:pt x="36" y="26"/>
                  </a:cubicBezTo>
                  <a:cubicBezTo>
                    <a:pt x="40" y="27"/>
                    <a:pt x="39" y="34"/>
                    <a:pt x="37" y="37"/>
                  </a:cubicBezTo>
                  <a:cubicBezTo>
                    <a:pt x="25" y="46"/>
                    <a:pt x="9" y="29"/>
                    <a:pt x="18" y="16"/>
                  </a:cubicBezTo>
                  <a:cubicBezTo>
                    <a:pt x="18" y="16"/>
                    <a:pt x="23" y="7"/>
                    <a:pt x="37" y="8"/>
                  </a:cubicBezTo>
                  <a:cubicBezTo>
                    <a:pt x="37" y="8"/>
                    <a:pt x="42" y="0"/>
                    <a:pt x="52" y="1"/>
                  </a:cubicBezTo>
                  <a:cubicBezTo>
                    <a:pt x="59" y="2"/>
                    <a:pt x="63" y="5"/>
                    <a:pt x="66" y="11"/>
                  </a:cubicBezTo>
                  <a:cubicBezTo>
                    <a:pt x="66" y="11"/>
                    <a:pt x="68" y="14"/>
                    <a:pt x="71" y="13"/>
                  </a:cubicBezTo>
                  <a:cubicBezTo>
                    <a:pt x="71" y="13"/>
                    <a:pt x="80" y="10"/>
                    <a:pt x="86" y="22"/>
                  </a:cubicBezTo>
                  <a:cubicBezTo>
                    <a:pt x="86" y="22"/>
                    <a:pt x="90" y="31"/>
                    <a:pt x="84" y="40"/>
                  </a:cubicBezTo>
                  <a:cubicBezTo>
                    <a:pt x="84" y="40"/>
                    <a:pt x="91" y="46"/>
                    <a:pt x="86" y="59"/>
                  </a:cubicBezTo>
                  <a:cubicBezTo>
                    <a:pt x="86" y="59"/>
                    <a:pt x="82" y="67"/>
                    <a:pt x="72" y="69"/>
                  </a:cubicBezTo>
                  <a:cubicBezTo>
                    <a:pt x="72" y="69"/>
                    <a:pt x="62" y="81"/>
                    <a:pt x="50" y="73"/>
                  </a:cubicBezTo>
                  <a:cubicBezTo>
                    <a:pt x="50" y="73"/>
                    <a:pt x="39" y="64"/>
                    <a:pt x="49" y="54"/>
                  </a:cubicBezTo>
                  <a:cubicBezTo>
                    <a:pt x="49" y="54"/>
                    <a:pt x="56" y="49"/>
                    <a:pt x="58" y="55"/>
                  </a:cubicBezTo>
                  <a:cubicBezTo>
                    <a:pt x="58" y="55"/>
                    <a:pt x="60" y="58"/>
                    <a:pt x="56" y="59"/>
                  </a:cubicBezTo>
                  <a:cubicBezTo>
                    <a:pt x="56" y="59"/>
                    <a:pt x="52" y="61"/>
                    <a:pt x="57" y="63"/>
                  </a:cubicBezTo>
                  <a:cubicBezTo>
                    <a:pt x="57" y="63"/>
                    <a:pt x="62" y="63"/>
                    <a:pt x="63" y="56"/>
                  </a:cubicBezTo>
                  <a:cubicBezTo>
                    <a:pt x="63" y="56"/>
                    <a:pt x="61" y="45"/>
                    <a:pt x="49" y="49"/>
                  </a:cubicBezTo>
                  <a:cubicBezTo>
                    <a:pt x="49" y="49"/>
                    <a:pt x="37" y="53"/>
                    <a:pt x="43" y="71"/>
                  </a:cubicBezTo>
                  <a:cubicBezTo>
                    <a:pt x="43" y="71"/>
                    <a:pt x="43" y="73"/>
                    <a:pt x="44" y="73"/>
                  </a:cubicBezTo>
                  <a:cubicBezTo>
                    <a:pt x="44" y="73"/>
                    <a:pt x="50" y="79"/>
                    <a:pt x="51" y="86"/>
                  </a:cubicBezTo>
                  <a:cubicBezTo>
                    <a:pt x="51" y="86"/>
                    <a:pt x="53" y="90"/>
                    <a:pt x="56" y="88"/>
                  </a:cubicBezTo>
                  <a:cubicBezTo>
                    <a:pt x="56" y="88"/>
                    <a:pt x="63" y="84"/>
                    <a:pt x="68" y="93"/>
                  </a:cubicBezTo>
                  <a:cubicBezTo>
                    <a:pt x="68" y="93"/>
                    <a:pt x="70" y="95"/>
                    <a:pt x="71" y="94"/>
                  </a:cubicBezTo>
                  <a:cubicBezTo>
                    <a:pt x="71" y="94"/>
                    <a:pt x="75" y="86"/>
                    <a:pt x="87" y="90"/>
                  </a:cubicBezTo>
                  <a:cubicBezTo>
                    <a:pt x="87" y="90"/>
                    <a:pt x="95" y="95"/>
                    <a:pt x="92" y="105"/>
                  </a:cubicBezTo>
                  <a:cubicBezTo>
                    <a:pt x="92" y="105"/>
                    <a:pt x="89" y="110"/>
                    <a:pt x="82" y="107"/>
                  </a:cubicBezTo>
                  <a:cubicBezTo>
                    <a:pt x="82" y="107"/>
                    <a:pt x="77" y="104"/>
                    <a:pt x="82" y="101"/>
                  </a:cubicBezTo>
                  <a:cubicBezTo>
                    <a:pt x="82" y="101"/>
                    <a:pt x="84" y="101"/>
                    <a:pt x="84" y="99"/>
                  </a:cubicBezTo>
                  <a:cubicBezTo>
                    <a:pt x="84" y="99"/>
                    <a:pt x="83" y="97"/>
                    <a:pt x="80" y="97"/>
                  </a:cubicBezTo>
                  <a:cubicBezTo>
                    <a:pt x="78" y="98"/>
                    <a:pt x="77" y="99"/>
                    <a:pt x="77" y="100"/>
                  </a:cubicBezTo>
                  <a:cubicBezTo>
                    <a:pt x="74" y="107"/>
                    <a:pt x="82" y="112"/>
                    <a:pt x="88" y="111"/>
                  </a:cubicBezTo>
                  <a:cubicBezTo>
                    <a:pt x="90" y="110"/>
                    <a:pt x="93" y="109"/>
                    <a:pt x="95" y="107"/>
                  </a:cubicBezTo>
                  <a:cubicBezTo>
                    <a:pt x="95" y="107"/>
                    <a:pt x="99" y="114"/>
                    <a:pt x="106" y="115"/>
                  </a:cubicBezTo>
                  <a:cubicBezTo>
                    <a:pt x="106" y="115"/>
                    <a:pt x="116" y="116"/>
                    <a:pt x="117" y="106"/>
                  </a:cubicBezTo>
                  <a:cubicBezTo>
                    <a:pt x="117" y="106"/>
                    <a:pt x="115" y="96"/>
                    <a:pt x="106" y="99"/>
                  </a:cubicBezTo>
                  <a:cubicBezTo>
                    <a:pt x="106" y="99"/>
                    <a:pt x="102" y="102"/>
                    <a:pt x="105" y="104"/>
                  </a:cubicBezTo>
                  <a:cubicBezTo>
                    <a:pt x="105" y="104"/>
                    <a:pt x="106" y="105"/>
                    <a:pt x="108" y="103"/>
                  </a:cubicBezTo>
                  <a:cubicBezTo>
                    <a:pt x="108" y="103"/>
                    <a:pt x="109" y="102"/>
                    <a:pt x="111" y="103"/>
                  </a:cubicBezTo>
                  <a:cubicBezTo>
                    <a:pt x="115" y="104"/>
                    <a:pt x="113" y="110"/>
                    <a:pt x="108" y="111"/>
                  </a:cubicBezTo>
                  <a:cubicBezTo>
                    <a:pt x="108" y="111"/>
                    <a:pt x="96" y="114"/>
                    <a:pt x="97" y="100"/>
                  </a:cubicBezTo>
                  <a:cubicBezTo>
                    <a:pt x="97" y="100"/>
                    <a:pt x="97" y="89"/>
                    <a:pt x="109" y="90"/>
                  </a:cubicBezTo>
                  <a:cubicBezTo>
                    <a:pt x="109" y="90"/>
                    <a:pt x="113" y="90"/>
                    <a:pt x="117" y="93"/>
                  </a:cubicBezTo>
                  <a:cubicBezTo>
                    <a:pt x="117" y="93"/>
                    <a:pt x="124" y="86"/>
                    <a:pt x="131" y="86"/>
                  </a:cubicBezTo>
                  <a:cubicBezTo>
                    <a:pt x="131" y="86"/>
                    <a:pt x="138" y="85"/>
                    <a:pt x="142" y="88"/>
                  </a:cubicBezTo>
                  <a:cubicBezTo>
                    <a:pt x="142" y="88"/>
                    <a:pt x="150" y="81"/>
                    <a:pt x="166" y="81"/>
                  </a:cubicBezTo>
                  <a:cubicBezTo>
                    <a:pt x="181" y="75"/>
                    <a:pt x="189" y="66"/>
                    <a:pt x="200" y="54"/>
                  </a:cubicBezTo>
                  <a:cubicBezTo>
                    <a:pt x="200" y="54"/>
                    <a:pt x="200" y="68"/>
                    <a:pt x="189" y="78"/>
                  </a:cubicBezTo>
                  <a:cubicBezTo>
                    <a:pt x="189" y="78"/>
                    <a:pt x="183" y="96"/>
                    <a:pt x="169" y="100"/>
                  </a:cubicBezTo>
                  <a:cubicBezTo>
                    <a:pt x="169" y="100"/>
                    <a:pt x="154" y="120"/>
                    <a:pt x="134" y="116"/>
                  </a:cubicBezTo>
                  <a:cubicBezTo>
                    <a:pt x="134" y="116"/>
                    <a:pt x="124" y="137"/>
                    <a:pt x="101" y="129"/>
                  </a:cubicBezTo>
                  <a:cubicBezTo>
                    <a:pt x="101" y="129"/>
                    <a:pt x="84" y="142"/>
                    <a:pt x="67" y="126"/>
                  </a:cubicBezTo>
                  <a:cubicBezTo>
                    <a:pt x="67" y="126"/>
                    <a:pt x="46" y="133"/>
                    <a:pt x="37" y="115"/>
                  </a:cubicBezTo>
                  <a:cubicBezTo>
                    <a:pt x="37" y="115"/>
                    <a:pt x="28" y="114"/>
                    <a:pt x="21" y="111"/>
                  </a:cubicBezTo>
                  <a:cubicBezTo>
                    <a:pt x="11" y="107"/>
                    <a:pt x="7" y="95"/>
                    <a:pt x="18" y="87"/>
                  </a:cubicBezTo>
                  <a:cubicBezTo>
                    <a:pt x="18" y="87"/>
                    <a:pt x="28" y="82"/>
                    <a:pt x="33" y="92"/>
                  </a:cubicBezTo>
                  <a:cubicBezTo>
                    <a:pt x="33" y="92"/>
                    <a:pt x="36" y="98"/>
                    <a:pt x="31" y="100"/>
                  </a:cubicBezTo>
                  <a:cubicBezTo>
                    <a:pt x="31" y="100"/>
                    <a:pt x="26" y="101"/>
                    <a:pt x="26" y="98"/>
                  </a:cubicBezTo>
                  <a:cubicBezTo>
                    <a:pt x="26" y="98"/>
                    <a:pt x="24" y="95"/>
                    <a:pt x="23" y="98"/>
                  </a:cubicBezTo>
                  <a:cubicBezTo>
                    <a:pt x="23" y="98"/>
                    <a:pt x="24" y="104"/>
                    <a:pt x="32" y="104"/>
                  </a:cubicBezTo>
                  <a:cubicBezTo>
                    <a:pt x="32" y="104"/>
                    <a:pt x="41" y="100"/>
                    <a:pt x="37" y="90"/>
                  </a:cubicBezTo>
                  <a:cubicBezTo>
                    <a:pt x="37" y="90"/>
                    <a:pt x="33" y="83"/>
                    <a:pt x="26" y="83"/>
                  </a:cubicBezTo>
                  <a:cubicBezTo>
                    <a:pt x="26" y="83"/>
                    <a:pt x="33" y="73"/>
                    <a:pt x="22" y="67"/>
                  </a:cubicBezTo>
                  <a:cubicBezTo>
                    <a:pt x="22" y="67"/>
                    <a:pt x="11" y="64"/>
                    <a:pt x="10" y="73"/>
                  </a:cubicBezTo>
                  <a:cubicBezTo>
                    <a:pt x="10" y="73"/>
                    <a:pt x="10" y="81"/>
                    <a:pt x="16" y="79"/>
                  </a:cubicBezTo>
                  <a:cubicBezTo>
                    <a:pt x="16" y="79"/>
                    <a:pt x="17" y="76"/>
                    <a:pt x="15" y="75"/>
                  </a:cubicBezTo>
                  <a:cubicBezTo>
                    <a:pt x="15" y="75"/>
                    <a:pt x="12" y="73"/>
                    <a:pt x="15" y="70"/>
                  </a:cubicBezTo>
                  <a:cubicBezTo>
                    <a:pt x="15" y="70"/>
                    <a:pt x="18" y="68"/>
                    <a:pt x="23" y="72"/>
                  </a:cubicBezTo>
                  <a:cubicBezTo>
                    <a:pt x="23" y="72"/>
                    <a:pt x="28" y="77"/>
                    <a:pt x="23" y="82"/>
                  </a:cubicBezTo>
                  <a:cubicBezTo>
                    <a:pt x="23" y="82"/>
                    <a:pt x="16" y="86"/>
                    <a:pt x="10" y="85"/>
                  </a:cubicBezTo>
                  <a:cubicBezTo>
                    <a:pt x="10" y="85"/>
                    <a:pt x="1" y="85"/>
                    <a:pt x="1" y="72"/>
                  </a:cubicBezTo>
                  <a:cubicBezTo>
                    <a:pt x="1" y="72"/>
                    <a:pt x="0" y="64"/>
                    <a:pt x="7" y="56"/>
                  </a:cubicBezTo>
                  <a:cubicBezTo>
                    <a:pt x="7" y="56"/>
                    <a:pt x="0" y="42"/>
                    <a:pt x="14" y="35"/>
                  </a:cubicBezTo>
                  <a:cubicBezTo>
                    <a:pt x="14" y="35"/>
                    <a:pt x="20" y="44"/>
                    <a:pt x="31" y="43"/>
                  </a:cubicBezTo>
                  <a:cubicBezTo>
                    <a:pt x="31" y="43"/>
                    <a:pt x="41" y="43"/>
                    <a:pt x="43" y="32"/>
                  </a:cubicBezTo>
                  <a:cubicBezTo>
                    <a:pt x="43" y="32"/>
                    <a:pt x="42" y="26"/>
                    <a:pt x="40" y="24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" name="MH_Other_3"/>
            <p:cNvSpPr/>
            <p:nvPr/>
          </p:nvSpPr>
          <p:spPr bwMode="auto">
            <a:xfrm>
              <a:off x="3510915" y="1678940"/>
              <a:ext cx="1476375" cy="1565910"/>
            </a:xfrm>
            <a:custGeom>
              <a:avLst/>
              <a:gdLst>
                <a:gd name="T0" fmla="*/ 2147483646 w 167"/>
                <a:gd name="T1" fmla="*/ 2147483646 h 181"/>
                <a:gd name="T2" fmla="*/ 2147483646 w 167"/>
                <a:gd name="T3" fmla="*/ 2147483646 h 181"/>
                <a:gd name="T4" fmla="*/ 2147483646 w 167"/>
                <a:gd name="T5" fmla="*/ 2147483646 h 181"/>
                <a:gd name="T6" fmla="*/ 2147483646 w 167"/>
                <a:gd name="T7" fmla="*/ 2147483646 h 181"/>
                <a:gd name="T8" fmla="*/ 2147483646 w 167"/>
                <a:gd name="T9" fmla="*/ 2147483646 h 181"/>
                <a:gd name="T10" fmla="*/ 2147483646 w 167"/>
                <a:gd name="T11" fmla="*/ 2147483646 h 181"/>
                <a:gd name="T12" fmla="*/ 2147483646 w 167"/>
                <a:gd name="T13" fmla="*/ 2147483646 h 181"/>
                <a:gd name="T14" fmla="*/ 2147483646 w 167"/>
                <a:gd name="T15" fmla="*/ 2147483646 h 181"/>
                <a:gd name="T16" fmla="*/ 2147483646 w 167"/>
                <a:gd name="T17" fmla="*/ 2147483646 h 181"/>
                <a:gd name="T18" fmla="*/ 2147483646 w 167"/>
                <a:gd name="T19" fmla="*/ 2147483646 h 181"/>
                <a:gd name="T20" fmla="*/ 2147483646 w 167"/>
                <a:gd name="T21" fmla="*/ 2147483646 h 181"/>
                <a:gd name="T22" fmla="*/ 2147483646 w 167"/>
                <a:gd name="T23" fmla="*/ 2147483646 h 181"/>
                <a:gd name="T24" fmla="*/ 2147483646 w 167"/>
                <a:gd name="T25" fmla="*/ 2147483646 h 181"/>
                <a:gd name="T26" fmla="*/ 2147483646 w 167"/>
                <a:gd name="T27" fmla="*/ 2147483646 h 181"/>
                <a:gd name="T28" fmla="*/ 2147483646 w 167"/>
                <a:gd name="T29" fmla="*/ 2147483646 h 181"/>
                <a:gd name="T30" fmla="*/ 2147483646 w 167"/>
                <a:gd name="T31" fmla="*/ 2147483646 h 181"/>
                <a:gd name="T32" fmla="*/ 2147483646 w 167"/>
                <a:gd name="T33" fmla="*/ 2147483646 h 181"/>
                <a:gd name="T34" fmla="*/ 2147483646 w 167"/>
                <a:gd name="T35" fmla="*/ 2147483646 h 181"/>
                <a:gd name="T36" fmla="*/ 2147483646 w 167"/>
                <a:gd name="T37" fmla="*/ 2147483646 h 181"/>
                <a:gd name="T38" fmla="*/ 2147483646 w 167"/>
                <a:gd name="T39" fmla="*/ 2147483646 h 181"/>
                <a:gd name="T40" fmla="*/ 2147483646 w 167"/>
                <a:gd name="T41" fmla="*/ 2147483646 h 181"/>
                <a:gd name="T42" fmla="*/ 2147483646 w 167"/>
                <a:gd name="T43" fmla="*/ 2147483646 h 181"/>
                <a:gd name="T44" fmla="*/ 2147483646 w 167"/>
                <a:gd name="T45" fmla="*/ 2147483646 h 181"/>
                <a:gd name="T46" fmla="*/ 2147483646 w 167"/>
                <a:gd name="T47" fmla="*/ 2147483646 h 181"/>
                <a:gd name="T48" fmla="*/ 2147483646 w 167"/>
                <a:gd name="T49" fmla="*/ 2147483646 h 181"/>
                <a:gd name="T50" fmla="*/ 2147483646 w 167"/>
                <a:gd name="T51" fmla="*/ 2147483646 h 181"/>
                <a:gd name="T52" fmla="*/ 2147483646 w 167"/>
                <a:gd name="T53" fmla="*/ 2147483646 h 181"/>
                <a:gd name="T54" fmla="*/ 2147483646 w 167"/>
                <a:gd name="T55" fmla="*/ 2147483646 h 181"/>
                <a:gd name="T56" fmla="*/ 2147483646 w 167"/>
                <a:gd name="T57" fmla="*/ 2147483646 h 181"/>
                <a:gd name="T58" fmla="*/ 2147483646 w 167"/>
                <a:gd name="T59" fmla="*/ 2147483646 h 181"/>
                <a:gd name="T60" fmla="*/ 2147483646 w 167"/>
                <a:gd name="T61" fmla="*/ 2147483646 h 181"/>
                <a:gd name="T62" fmla="*/ 2147483646 w 167"/>
                <a:gd name="T63" fmla="*/ 2147483646 h 181"/>
                <a:gd name="T64" fmla="*/ 2147483646 w 167"/>
                <a:gd name="T65" fmla="*/ 2147483646 h 181"/>
                <a:gd name="T66" fmla="*/ 2147483646 w 167"/>
                <a:gd name="T67" fmla="*/ 2147483646 h 181"/>
                <a:gd name="T68" fmla="*/ 2147483646 w 167"/>
                <a:gd name="T69" fmla="*/ 2147483646 h 181"/>
                <a:gd name="T70" fmla="*/ 2147483646 w 167"/>
                <a:gd name="T71" fmla="*/ 2147483646 h 181"/>
                <a:gd name="T72" fmla="*/ 2147483646 w 167"/>
                <a:gd name="T73" fmla="*/ 2147483646 h 181"/>
                <a:gd name="T74" fmla="*/ 2147483646 w 167"/>
                <a:gd name="T75" fmla="*/ 2147483646 h 181"/>
                <a:gd name="T76" fmla="*/ 2147483646 w 167"/>
                <a:gd name="T77" fmla="*/ 2147483646 h 181"/>
                <a:gd name="T78" fmla="*/ 2147483646 w 167"/>
                <a:gd name="T79" fmla="*/ 2147483646 h 181"/>
                <a:gd name="T80" fmla="*/ 2147483646 w 167"/>
                <a:gd name="T81" fmla="*/ 2147483646 h 181"/>
                <a:gd name="T82" fmla="*/ 2147483646 w 167"/>
                <a:gd name="T83" fmla="*/ 2147483646 h 181"/>
                <a:gd name="T84" fmla="*/ 2147483646 w 167"/>
                <a:gd name="T85" fmla="*/ 2147483646 h 181"/>
                <a:gd name="T86" fmla="*/ 2147483646 w 167"/>
                <a:gd name="T87" fmla="*/ 2147483646 h 181"/>
                <a:gd name="T88" fmla="*/ 2147483646 w 167"/>
                <a:gd name="T89" fmla="*/ 2147483646 h 181"/>
                <a:gd name="T90" fmla="*/ 2147483646 w 167"/>
                <a:gd name="T91" fmla="*/ 2147483646 h 181"/>
                <a:gd name="T92" fmla="*/ 2147483646 w 167"/>
                <a:gd name="T93" fmla="*/ 2147483646 h 181"/>
                <a:gd name="T94" fmla="*/ 2147483646 w 167"/>
                <a:gd name="T95" fmla="*/ 2147483646 h 181"/>
                <a:gd name="T96" fmla="*/ 2147483646 w 167"/>
                <a:gd name="T97" fmla="*/ 2147483646 h 181"/>
                <a:gd name="T98" fmla="*/ 2147483646 w 167"/>
                <a:gd name="T99" fmla="*/ 2147483646 h 181"/>
                <a:gd name="T100" fmla="*/ 2147483646 w 167"/>
                <a:gd name="T101" fmla="*/ 2147483646 h 181"/>
                <a:gd name="T102" fmla="*/ 2147483646 w 167"/>
                <a:gd name="T103" fmla="*/ 2147483646 h 181"/>
                <a:gd name="T104" fmla="*/ 2147483646 w 167"/>
                <a:gd name="T105" fmla="*/ 2147483646 h 181"/>
                <a:gd name="T106" fmla="*/ 2147483646 w 167"/>
                <a:gd name="T107" fmla="*/ 2147483646 h 181"/>
                <a:gd name="T108" fmla="*/ 2147483646 w 167"/>
                <a:gd name="T109" fmla="*/ 2147483646 h 181"/>
                <a:gd name="T110" fmla="*/ 2147483646 w 167"/>
                <a:gd name="T111" fmla="*/ 2147483646 h 181"/>
                <a:gd name="T112" fmla="*/ 2147483646 w 167"/>
                <a:gd name="T113" fmla="*/ 2147483646 h 181"/>
                <a:gd name="T114" fmla="*/ 2147483646 w 167"/>
                <a:gd name="T115" fmla="*/ 2147483646 h 181"/>
                <a:gd name="T116" fmla="*/ 2147483646 w 167"/>
                <a:gd name="T117" fmla="*/ 2147483646 h 181"/>
                <a:gd name="T118" fmla="*/ 2147483646 w 167"/>
                <a:gd name="T119" fmla="*/ 2147483646 h 181"/>
                <a:gd name="T120" fmla="*/ 2147483646 w 167"/>
                <a:gd name="T121" fmla="*/ 2147483646 h 1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67" h="181">
                  <a:moveTo>
                    <a:pt x="147" y="42"/>
                  </a:moveTo>
                  <a:cubicBezTo>
                    <a:pt x="147" y="42"/>
                    <a:pt x="151" y="26"/>
                    <a:pt x="132" y="22"/>
                  </a:cubicBezTo>
                  <a:cubicBezTo>
                    <a:pt x="132" y="22"/>
                    <a:pt x="124" y="0"/>
                    <a:pt x="99" y="10"/>
                  </a:cubicBezTo>
                  <a:cubicBezTo>
                    <a:pt x="99" y="10"/>
                    <a:pt x="91" y="6"/>
                    <a:pt x="84" y="13"/>
                  </a:cubicBezTo>
                  <a:cubicBezTo>
                    <a:pt x="84" y="13"/>
                    <a:pt x="71" y="11"/>
                    <a:pt x="72" y="25"/>
                  </a:cubicBezTo>
                  <a:cubicBezTo>
                    <a:pt x="72" y="25"/>
                    <a:pt x="74" y="34"/>
                    <a:pt x="83" y="33"/>
                  </a:cubicBezTo>
                  <a:cubicBezTo>
                    <a:pt x="83" y="33"/>
                    <a:pt x="88" y="33"/>
                    <a:pt x="88" y="28"/>
                  </a:cubicBezTo>
                  <a:cubicBezTo>
                    <a:pt x="88" y="28"/>
                    <a:pt x="87" y="25"/>
                    <a:pt x="86" y="27"/>
                  </a:cubicBezTo>
                  <a:cubicBezTo>
                    <a:pt x="86" y="27"/>
                    <a:pt x="83" y="29"/>
                    <a:pt x="82" y="28"/>
                  </a:cubicBezTo>
                  <a:cubicBezTo>
                    <a:pt x="82" y="28"/>
                    <a:pt x="81" y="26"/>
                    <a:pt x="83" y="24"/>
                  </a:cubicBezTo>
                  <a:cubicBezTo>
                    <a:pt x="83" y="24"/>
                    <a:pt x="91" y="18"/>
                    <a:pt x="92" y="30"/>
                  </a:cubicBezTo>
                  <a:cubicBezTo>
                    <a:pt x="92" y="30"/>
                    <a:pt x="91" y="41"/>
                    <a:pt x="74" y="35"/>
                  </a:cubicBezTo>
                  <a:cubicBezTo>
                    <a:pt x="74" y="35"/>
                    <a:pt x="73" y="49"/>
                    <a:pt x="58" y="43"/>
                  </a:cubicBezTo>
                  <a:cubicBezTo>
                    <a:pt x="58" y="43"/>
                    <a:pt x="52" y="38"/>
                    <a:pt x="58" y="33"/>
                  </a:cubicBezTo>
                  <a:cubicBezTo>
                    <a:pt x="58" y="33"/>
                    <a:pt x="62" y="30"/>
                    <a:pt x="62" y="34"/>
                  </a:cubicBezTo>
                  <a:cubicBezTo>
                    <a:pt x="62" y="34"/>
                    <a:pt x="58" y="37"/>
                    <a:pt x="61" y="40"/>
                  </a:cubicBezTo>
                  <a:cubicBezTo>
                    <a:pt x="61" y="40"/>
                    <a:pt x="70" y="43"/>
                    <a:pt x="70" y="34"/>
                  </a:cubicBezTo>
                  <a:cubicBezTo>
                    <a:pt x="70" y="34"/>
                    <a:pt x="71" y="22"/>
                    <a:pt x="57" y="25"/>
                  </a:cubicBezTo>
                  <a:cubicBezTo>
                    <a:pt x="57" y="25"/>
                    <a:pt x="46" y="28"/>
                    <a:pt x="48" y="39"/>
                  </a:cubicBezTo>
                  <a:cubicBezTo>
                    <a:pt x="48" y="39"/>
                    <a:pt x="29" y="42"/>
                    <a:pt x="29" y="65"/>
                  </a:cubicBezTo>
                  <a:cubicBezTo>
                    <a:pt x="29" y="65"/>
                    <a:pt x="9" y="71"/>
                    <a:pt x="16" y="95"/>
                  </a:cubicBezTo>
                  <a:cubicBezTo>
                    <a:pt x="16" y="95"/>
                    <a:pt x="2" y="107"/>
                    <a:pt x="12" y="125"/>
                  </a:cubicBezTo>
                  <a:cubicBezTo>
                    <a:pt x="12" y="125"/>
                    <a:pt x="0" y="141"/>
                    <a:pt x="15" y="153"/>
                  </a:cubicBezTo>
                  <a:cubicBezTo>
                    <a:pt x="15" y="153"/>
                    <a:pt x="11" y="170"/>
                    <a:pt x="29" y="181"/>
                  </a:cubicBezTo>
                  <a:cubicBezTo>
                    <a:pt x="29" y="181"/>
                    <a:pt x="34" y="159"/>
                    <a:pt x="30" y="150"/>
                  </a:cubicBezTo>
                  <a:cubicBezTo>
                    <a:pt x="30" y="150"/>
                    <a:pt x="27" y="143"/>
                    <a:pt x="30" y="141"/>
                  </a:cubicBezTo>
                  <a:cubicBezTo>
                    <a:pt x="30" y="141"/>
                    <a:pt x="41" y="135"/>
                    <a:pt x="37" y="118"/>
                  </a:cubicBezTo>
                  <a:cubicBezTo>
                    <a:pt x="37" y="118"/>
                    <a:pt x="36" y="117"/>
                    <a:pt x="39" y="115"/>
                  </a:cubicBezTo>
                  <a:cubicBezTo>
                    <a:pt x="39" y="115"/>
                    <a:pt x="49" y="113"/>
                    <a:pt x="51" y="100"/>
                  </a:cubicBezTo>
                  <a:cubicBezTo>
                    <a:pt x="52" y="86"/>
                    <a:pt x="36" y="86"/>
                    <a:pt x="37" y="95"/>
                  </a:cubicBezTo>
                  <a:cubicBezTo>
                    <a:pt x="37" y="95"/>
                    <a:pt x="37" y="98"/>
                    <a:pt x="40" y="95"/>
                  </a:cubicBezTo>
                  <a:cubicBezTo>
                    <a:pt x="40" y="95"/>
                    <a:pt x="42" y="92"/>
                    <a:pt x="44" y="96"/>
                  </a:cubicBezTo>
                  <a:cubicBezTo>
                    <a:pt x="46" y="101"/>
                    <a:pt x="33" y="104"/>
                    <a:pt x="33" y="93"/>
                  </a:cubicBezTo>
                  <a:cubicBezTo>
                    <a:pt x="33" y="93"/>
                    <a:pt x="33" y="86"/>
                    <a:pt x="42" y="85"/>
                  </a:cubicBezTo>
                  <a:cubicBezTo>
                    <a:pt x="42" y="85"/>
                    <a:pt x="46" y="86"/>
                    <a:pt x="44" y="82"/>
                  </a:cubicBezTo>
                  <a:cubicBezTo>
                    <a:pt x="36" y="63"/>
                    <a:pt x="67" y="60"/>
                    <a:pt x="61" y="78"/>
                  </a:cubicBezTo>
                  <a:cubicBezTo>
                    <a:pt x="61" y="78"/>
                    <a:pt x="59" y="82"/>
                    <a:pt x="54" y="79"/>
                  </a:cubicBezTo>
                  <a:cubicBezTo>
                    <a:pt x="54" y="79"/>
                    <a:pt x="52" y="76"/>
                    <a:pt x="55" y="75"/>
                  </a:cubicBezTo>
                  <a:cubicBezTo>
                    <a:pt x="55" y="75"/>
                    <a:pt x="58" y="76"/>
                    <a:pt x="58" y="74"/>
                  </a:cubicBezTo>
                  <a:cubicBezTo>
                    <a:pt x="58" y="74"/>
                    <a:pt x="58" y="72"/>
                    <a:pt x="55" y="71"/>
                  </a:cubicBezTo>
                  <a:cubicBezTo>
                    <a:pt x="55" y="71"/>
                    <a:pt x="45" y="69"/>
                    <a:pt x="47" y="81"/>
                  </a:cubicBezTo>
                  <a:cubicBezTo>
                    <a:pt x="50" y="90"/>
                    <a:pt x="65" y="86"/>
                    <a:pt x="69" y="80"/>
                  </a:cubicBezTo>
                  <a:cubicBezTo>
                    <a:pt x="69" y="80"/>
                    <a:pt x="71" y="76"/>
                    <a:pt x="72" y="78"/>
                  </a:cubicBezTo>
                  <a:cubicBezTo>
                    <a:pt x="75" y="81"/>
                    <a:pt x="84" y="79"/>
                    <a:pt x="83" y="75"/>
                  </a:cubicBezTo>
                  <a:cubicBezTo>
                    <a:pt x="81" y="61"/>
                    <a:pt x="94" y="52"/>
                    <a:pt x="107" y="59"/>
                  </a:cubicBezTo>
                  <a:cubicBezTo>
                    <a:pt x="107" y="59"/>
                    <a:pt x="113" y="63"/>
                    <a:pt x="113" y="70"/>
                  </a:cubicBezTo>
                  <a:cubicBezTo>
                    <a:pt x="112" y="75"/>
                    <a:pt x="108" y="80"/>
                    <a:pt x="103" y="76"/>
                  </a:cubicBezTo>
                  <a:cubicBezTo>
                    <a:pt x="103" y="76"/>
                    <a:pt x="102" y="73"/>
                    <a:pt x="104" y="73"/>
                  </a:cubicBezTo>
                  <a:cubicBezTo>
                    <a:pt x="111" y="72"/>
                    <a:pt x="107" y="63"/>
                    <a:pt x="102" y="61"/>
                  </a:cubicBezTo>
                  <a:cubicBezTo>
                    <a:pt x="95" y="58"/>
                    <a:pt x="87" y="63"/>
                    <a:pt x="86" y="71"/>
                  </a:cubicBezTo>
                  <a:cubicBezTo>
                    <a:pt x="86" y="71"/>
                    <a:pt x="85" y="77"/>
                    <a:pt x="92" y="82"/>
                  </a:cubicBezTo>
                  <a:cubicBezTo>
                    <a:pt x="92" y="82"/>
                    <a:pt x="87" y="104"/>
                    <a:pt x="109" y="100"/>
                  </a:cubicBezTo>
                  <a:cubicBezTo>
                    <a:pt x="109" y="100"/>
                    <a:pt x="130" y="120"/>
                    <a:pt x="145" y="96"/>
                  </a:cubicBezTo>
                  <a:cubicBezTo>
                    <a:pt x="145" y="96"/>
                    <a:pt x="166" y="89"/>
                    <a:pt x="157" y="67"/>
                  </a:cubicBezTo>
                  <a:cubicBezTo>
                    <a:pt x="157" y="67"/>
                    <a:pt x="167" y="47"/>
                    <a:pt x="149" y="44"/>
                  </a:cubicBezTo>
                  <a:cubicBezTo>
                    <a:pt x="141" y="44"/>
                    <a:pt x="135" y="49"/>
                    <a:pt x="137" y="57"/>
                  </a:cubicBezTo>
                  <a:cubicBezTo>
                    <a:pt x="138" y="60"/>
                    <a:pt x="140" y="61"/>
                    <a:pt x="144" y="60"/>
                  </a:cubicBezTo>
                  <a:cubicBezTo>
                    <a:pt x="149" y="57"/>
                    <a:pt x="143" y="52"/>
                    <a:pt x="146" y="51"/>
                  </a:cubicBezTo>
                  <a:cubicBezTo>
                    <a:pt x="148" y="51"/>
                    <a:pt x="151" y="52"/>
                    <a:pt x="150" y="59"/>
                  </a:cubicBezTo>
                  <a:cubicBezTo>
                    <a:pt x="147" y="64"/>
                    <a:pt x="141" y="65"/>
                    <a:pt x="136" y="63"/>
                  </a:cubicBezTo>
                  <a:cubicBezTo>
                    <a:pt x="126" y="56"/>
                    <a:pt x="138" y="38"/>
                    <a:pt x="147" y="42"/>
                  </a:cubicBez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00A1D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3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949579" y="229058"/>
            <a:ext cx="8395855" cy="5340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Step</a:t>
            </a:r>
            <a:r>
              <a:rPr lang="en-US" altLang="zh-CN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创设情境，串联主题。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8" y="763093"/>
            <a:ext cx="8193974" cy="403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8" y="763093"/>
            <a:ext cx="8193974" cy="434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自定义 1658">
      <a:dk1>
        <a:srgbClr val="5F5F5F"/>
      </a:dk1>
      <a:lt1>
        <a:srgbClr val="FFFFEF"/>
      </a:lt1>
      <a:dk2>
        <a:srgbClr val="080808"/>
      </a:dk2>
      <a:lt2>
        <a:srgbClr val="E7E6E6"/>
      </a:lt2>
      <a:accent1>
        <a:srgbClr val="C00000"/>
      </a:accent1>
      <a:accent2>
        <a:srgbClr val="C00000"/>
      </a:accent2>
      <a:accent3>
        <a:srgbClr val="C00000"/>
      </a:accent3>
      <a:accent4>
        <a:srgbClr val="C00000"/>
      </a:accent4>
      <a:accent5>
        <a:srgbClr val="C00000"/>
      </a:accent5>
      <a:accent6>
        <a:srgbClr val="C00000"/>
      </a:accent6>
      <a:hlink>
        <a:srgbClr val="C00000"/>
      </a:hlink>
      <a:folHlink>
        <a:srgbClr val="C00000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600</Words>
  <Application>Microsoft Office PowerPoint</Application>
  <PresentationFormat>全屏显示(16:9)</PresentationFormat>
  <Paragraphs>131</Paragraphs>
  <Slides>17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19" baseType="lpstr">
      <vt:lpstr>Office 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微软用户</cp:lastModifiedBy>
  <cp:revision>2070</cp:revision>
  <dcterms:created xsi:type="dcterms:W3CDTF">2014-11-26T08:06:00Z</dcterms:created>
  <dcterms:modified xsi:type="dcterms:W3CDTF">2021-05-10T01:19:31Z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2052-11.1.0.9662</vt:lpwstr>
  </property>
</Properties>
</file>