
<file path=[Content_Types].xml><?xml version="1.0" encoding="utf-8"?>
<Types xmlns="http://schemas.openxmlformats.org/package/2006/content-types">
  <Default Extension="vml" ContentType="application/vnd.openxmlformats-officedocument.vmlDrawing"/>
  <Default Extension="wav" ContentType="audio/x-wav"/>
  <Default Extension="jpeg" ContentType="image/jpeg"/>
  <Default Extension="png" ContentType="image/png"/>
  <Default Extension="gif" ContentType="image/gif"/>
  <Default Extension="wmf" ContentType="image/x-wm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activeX/activeX1.bin" ContentType="application/vnd.ms-office.activeX"/>
  <Override PartName="/ppt/activeX/activeX1.xml" ContentType="application/vnd.ms-office.activeX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7"/>
  </p:notesMasterIdLst>
  <p:sldIdLst>
    <p:sldId id="343" r:id="rId3"/>
    <p:sldId id="407" r:id="rId4"/>
    <p:sldId id="344" r:id="rId5"/>
    <p:sldId id="313" r:id="rId6"/>
    <p:sldId id="345" r:id="rId7"/>
    <p:sldId id="356" r:id="rId8"/>
    <p:sldId id="301" r:id="rId9"/>
    <p:sldId id="304" r:id="rId10"/>
    <p:sldId id="305" r:id="rId11"/>
    <p:sldId id="404" r:id="rId12"/>
    <p:sldId id="408" r:id="rId13"/>
    <p:sldId id="317" r:id="rId14"/>
    <p:sldId id="419" r:id="rId15"/>
    <p:sldId id="310" r:id="rId16"/>
  </p:sldIdLst>
  <p:sldSz cx="9144000" cy="6858000" type="screen4x3"/>
  <p:notesSz cx="6858000" cy="9144000"/>
  <p:defaultTextStyle>
    <a:defPPr>
      <a:defRPr lang="en-US"/>
    </a:defPPr>
    <a:lvl1pPr marL="0" lvl="0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lvl="1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lvl="2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lvl="3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lvl="4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F0066"/>
    <a:srgbClr val="FF9966"/>
    <a:srgbClr val="09DCE7"/>
    <a:srgbClr val="FF66FF"/>
    <a:srgbClr val="FFFF66"/>
    <a:srgbClr val="FF99FF"/>
    <a:srgbClr val="CC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howGuides="1">
      <p:cViewPr varScale="1">
        <p:scale>
          <a:sx n="65" d="100"/>
          <a:sy n="65" d="100"/>
        </p:scale>
        <p:origin x="-978" y="-114"/>
      </p:cViewPr>
      <p:guideLst>
        <p:guide orient="horz" pos="2208"/>
        <p:guide pos="2813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 showFormatting="0">
    <p:cViewPr>
      <p:scale>
        <a:sx n="66" d="100"/>
        <a:sy n="66" d="100"/>
      </p:scale>
      <p:origin x="0" y="516"/>
    </p:cViewPr>
  </p:sorterViewPr>
  <p:gridSpacing cx="76199" cy="76199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0" Type="http://schemas.openxmlformats.org/officeDocument/2006/relationships/tableStyles" Target="tableStyles.xml"/><Relationship Id="rId2" Type="http://schemas.openxmlformats.org/officeDocument/2006/relationships/theme" Target="theme/theme1.xml"/><Relationship Id="rId19" Type="http://schemas.openxmlformats.org/officeDocument/2006/relationships/viewProps" Target="viewProps.xml"/><Relationship Id="rId18" Type="http://schemas.openxmlformats.org/officeDocument/2006/relationships/presProps" Target="presProps.xml"/><Relationship Id="rId17" Type="http://schemas.openxmlformats.org/officeDocument/2006/relationships/notesMaster" Target="notesMasters/notesMaster1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activeX1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050" name="页眉占位符 1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051" name="日期占位符 2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algn="r">
              <a:defRPr sz="12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052" name="幻灯片图像占位符 3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noFill/>
          </a:ln>
        </p:spPr>
      </p:sp>
      <p:sp>
        <p:nvSpPr>
          <p:cNvPr id="2053" name="备注占位符 4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12700" cmpd="sng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p>
            <a:pPr marL="0" lvl="0" indent="0" defTabSz="914400"/>
            <a:r>
              <a:rPr lang="zh-CN" altLang="en-US"/>
              <a:t>单击此处编辑母版文本样式</a:t>
            </a:r>
            <a:endParaRPr lang="zh-CN" altLang="en-US"/>
          </a:p>
          <a:p>
            <a:pPr lvl="1" indent="0" defTabSz="914400"/>
            <a:r>
              <a:rPr lang="zh-CN" altLang="en-US"/>
              <a:t>第二级</a:t>
            </a:r>
            <a:endParaRPr lang="zh-CN" altLang="en-US"/>
          </a:p>
          <a:p>
            <a:pPr lvl="2" indent="0" defTabSz="914400"/>
            <a:r>
              <a:rPr lang="zh-CN" altLang="en-US"/>
              <a:t>第三级</a:t>
            </a:r>
            <a:endParaRPr lang="zh-CN" altLang="en-US"/>
          </a:p>
          <a:p>
            <a:pPr lvl="3" indent="0" defTabSz="914400"/>
            <a:r>
              <a:rPr lang="zh-CN" altLang="en-US"/>
              <a:t>第四级</a:t>
            </a:r>
            <a:endParaRPr lang="zh-CN" altLang="en-US"/>
          </a:p>
          <a:p>
            <a:pPr lvl="4" indent="0" defTabSz="914400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2054" name="页脚占位符 5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b" anchorCtr="0" compatLnSpc="1"/>
          <a:lstStyle>
            <a:lvl1pPr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055" name="灯片编号占位符 6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b" anchorCtr="0" compatLnSpc="1"/>
          <a:p>
            <a:pPr lvl="0" algn="r" eaLnBrk="1" fontAlgn="base" hangingPunct="1"/>
            <a:fld id="{9A0DB2DC-4C9A-4742-B13C-FB6460FD3503}" type="slidenum">
              <a:rPr lang="zh-CN" altLang="en-US" sz="1200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z="1200" strike="noStrike" noProof="1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fontAlgn="base" hangingPunct="1"/>
            <a:fld id="{9A0DB2DC-4C9A-4742-B13C-FB6460FD3503}" type="slidenum">
              <a:rPr lang="en-US" altLang="zh-CN" sz="1400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en-US" altLang="zh-CN" sz="1400" strike="noStrike" noProof="1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fontAlgn="base" hangingPunct="1"/>
            <a:fld id="{9A0DB2DC-4C9A-4742-B13C-FB6460FD3503}" type="slidenum">
              <a:rPr lang="en-US" altLang="zh-CN" sz="1400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en-US" altLang="zh-CN" sz="1400" strike="noStrike" noProof="1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fontAlgn="base" hangingPunct="1"/>
            <a:fld id="{9A0DB2DC-4C9A-4742-B13C-FB6460FD3503}" type="slidenum">
              <a:rPr lang="en-US" altLang="zh-CN" sz="1400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en-US" altLang="zh-CN" sz="1400" strike="noStrike" noProof="1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fontAlgn="base" hangingPunct="1"/>
            <a:fld id="{9A0DB2DC-4C9A-4742-B13C-FB6460FD3503}" type="slidenum">
              <a:rPr lang="en-US" altLang="zh-CN" sz="1400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en-US" altLang="zh-CN" sz="1400" strike="noStrike" noProof="1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fontAlgn="base" hangingPunct="1"/>
            <a:fld id="{9A0DB2DC-4C9A-4742-B13C-FB6460FD3503}" type="slidenum">
              <a:rPr lang="en-US" altLang="zh-CN" sz="1400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en-US" altLang="zh-CN" sz="1400" strike="noStrike" noProof="1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fontAlgn="base" hangingPunct="1"/>
            <a:fld id="{9A0DB2DC-4C9A-4742-B13C-FB6460FD3503}" type="slidenum">
              <a:rPr lang="en-US" altLang="zh-CN" sz="1400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en-US" altLang="zh-CN" sz="1400" strike="noStrike" noProof="1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fontAlgn="base" hangingPunct="1"/>
            <a:fld id="{9A0DB2DC-4C9A-4742-B13C-FB6460FD3503}" type="slidenum">
              <a:rPr lang="en-US" altLang="zh-CN" sz="1400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en-US" altLang="zh-CN" sz="1400" strike="noStrike" noProof="1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fontAlgn="base" hangingPunct="1"/>
            <a:fld id="{9A0DB2DC-4C9A-4742-B13C-FB6460FD3503}" type="slidenum">
              <a:rPr lang="en-US" altLang="zh-CN" sz="1400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en-US" altLang="zh-CN" sz="1400" strike="noStrike" noProof="1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fontAlgn="base" hangingPunct="1"/>
            <a:fld id="{9A0DB2DC-4C9A-4742-B13C-FB6460FD3503}" type="slidenum">
              <a:rPr lang="en-US" altLang="zh-CN" sz="1400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en-US" altLang="zh-CN" sz="1400" strike="noStrike" noProof="1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fontAlgn="base" hangingPunct="1"/>
            <a:fld id="{9A0DB2DC-4C9A-4742-B13C-FB6460FD3503}" type="slidenum">
              <a:rPr lang="en-US" altLang="zh-CN" sz="1400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en-US" altLang="zh-CN" sz="1400" strike="noStrike" noProof="1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fontAlgn="base" hangingPunct="1"/>
            <a:fld id="{9A0DB2DC-4C9A-4742-B13C-FB6460FD3503}" type="slidenum">
              <a:rPr lang="en-US" altLang="zh-CN" sz="1400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en-US" altLang="zh-CN" sz="1400" strike="noStrike" noProof="1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027" name="Rectangle 3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 anchor="t"/>
          <a:p>
            <a:pPr lvl="0" indent="-34290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 indent="-285750"/>
            <a:r>
              <a:rPr lang="zh-CN" altLang="en-US" dirty="0"/>
              <a:t>第二级</a:t>
            </a:r>
            <a:endParaRPr lang="zh-CN" altLang="en-US" dirty="0"/>
          </a:p>
          <a:p>
            <a:pPr lvl="2" indent="-228600"/>
            <a:r>
              <a:rPr lang="zh-CN" altLang="en-US" dirty="0"/>
              <a:t>第三级</a:t>
            </a:r>
            <a:endParaRPr lang="zh-CN" altLang="en-US" dirty="0"/>
          </a:p>
          <a:p>
            <a:pPr lvl="3" indent="-228600"/>
            <a:r>
              <a:rPr lang="zh-CN" altLang="en-US" dirty="0"/>
              <a:t>第四级</a:t>
            </a:r>
            <a:endParaRPr lang="zh-CN" altLang="en-US" dirty="0"/>
          </a:p>
          <a:p>
            <a:pPr lvl="4" indent="-228600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p>
            <a:pPr lvl="0" algn="r" eaLnBrk="1" fontAlgn="base" hangingPunct="1"/>
            <a:fld id="{9A0DB2DC-4C9A-4742-B13C-FB6460FD3503}" type="slidenum">
              <a:rPr lang="en-US" altLang="zh-CN" sz="1400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en-US" altLang="zh-CN" sz="1400" strike="noStrike" noProof="1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宋体" panose="02010600030101010101" pitchFamily="2" charset="-122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宋体" panose="02010600030101010101" pitchFamily="2" charset="-122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宋体" panose="02010600030101010101" pitchFamily="2" charset="-122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宋体" panose="02010600030101010101" pitchFamily="2" charset="-122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宋体" panose="02010600030101010101" pitchFamily="2" charset="-122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宋体" panose="02010600030101010101" pitchFamily="2" charset="-122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宋体" panose="02010600030101010101" pitchFamily="2" charset="-122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宋体" panose="02010600030101010101" pitchFamily="2" charset="-122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宋体" panose="02010600030101010101" pitchFamily="2" charset="-122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tags" Target="../tags/tag1.xml"/><Relationship Id="rId3" Type="http://schemas.microsoft.com/office/2007/relationships/media" Target="../media/media1.mp4"/><Relationship Id="rId2" Type="http://schemas.openxmlformats.org/officeDocument/2006/relationships/video" Target="../media/media1.mp4"/><Relationship Id="rId1" Type="http://schemas.openxmlformats.org/officeDocument/2006/relationships/image" Target="../media/image4.GI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audio" Target="../media/audio1.wav"/><Relationship Id="rId6" Type="http://schemas.openxmlformats.org/officeDocument/2006/relationships/image" Target="../media/image34.png"/><Relationship Id="rId5" Type="http://schemas.microsoft.com/office/2007/relationships/media" Target="file:///C:\Users\Microsoft\Desktop\&#24405;&#20687;&#35838;\Bandari-&#22799;&#26085;&#21326;&#23572;&#20857;.mp3" TargetMode="External"/><Relationship Id="rId4" Type="http://schemas.openxmlformats.org/officeDocument/2006/relationships/audio" Target="file:///C:\Users\Microsoft\Desktop\&#24405;&#20687;&#35838;\Bandari-&#22799;&#26085;&#21326;&#23572;&#20857;.mp3" TargetMode="External"/><Relationship Id="rId3" Type="http://schemas.openxmlformats.org/officeDocument/2006/relationships/image" Target="../media/image33.png"/><Relationship Id="rId2" Type="http://schemas.openxmlformats.org/officeDocument/2006/relationships/image" Target="../media/image4.GIF"/><Relationship Id="rId1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4" Type="http://schemas.microsoft.com/office/2007/relationships/media" Target="file:///C:\Users\wangmeng\Desktop\&#20248;&#35838;\2014.6.13&#25945;&#23398;&#29616;&#22330;&#20250;\Valetine's%20day.mp3" TargetMode="External"/><Relationship Id="rId3" Type="http://schemas.openxmlformats.org/officeDocument/2006/relationships/audio" Target="file:///C:\Users\wangmeng\Desktop\&#20248;&#35838;\2014.6.13&#25945;&#23398;&#29616;&#22330;&#20250;\Valetine's%20day.mp3" TargetMode="External"/><Relationship Id="rId2" Type="http://schemas.openxmlformats.org/officeDocument/2006/relationships/image" Target="../media/image4.GIF"/><Relationship Id="rId1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vmlDrawing" Target="../drawings/vmlDrawing1.v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5.wmf"/><Relationship Id="rId2" Type="http://schemas.openxmlformats.org/officeDocument/2006/relationships/control" Target="../activeX/activeX1.xml"/><Relationship Id="rId1" Type="http://schemas.openxmlformats.org/officeDocument/2006/relationships/image" Target="../media/image4.GIF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4.GIF"/><Relationship Id="rId8" Type="http://schemas.openxmlformats.org/officeDocument/2006/relationships/image" Target="../media/image13.png"/><Relationship Id="rId7" Type="http://schemas.openxmlformats.org/officeDocument/2006/relationships/image" Target="../media/image12.png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2" Type="http://schemas.openxmlformats.org/officeDocument/2006/relationships/slideLayout" Target="../slideLayouts/slideLayout7.xml"/><Relationship Id="rId11" Type="http://schemas.openxmlformats.org/officeDocument/2006/relationships/audio" Target="../media/audio2.wav"/><Relationship Id="rId10" Type="http://schemas.openxmlformats.org/officeDocument/2006/relationships/audio" Target="../media/audio1.wav"/><Relationship Id="rId1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audio" Target="../media/audio2.wav"/><Relationship Id="rId3" Type="http://schemas.openxmlformats.org/officeDocument/2006/relationships/image" Target="../media/image16.GIF"/><Relationship Id="rId2" Type="http://schemas.openxmlformats.org/officeDocument/2006/relationships/image" Target="../media/image15.jpeg"/><Relationship Id="rId1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22.png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4.GIF"/><Relationship Id="rId4" Type="http://schemas.openxmlformats.org/officeDocument/2006/relationships/image" Target="../media/image26.jpeg"/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microsoft.com/office/2007/relationships/media" Target="file:///C:\Users\wangmeng\Desktop\&#20248;&#35838;\2014.6.13&#25945;&#23398;&#29616;&#22330;&#20250;\&#22235;&#21494;&#33609;%20-%20Shinning%20Friends.mp3" TargetMode="External"/><Relationship Id="rId3" Type="http://schemas.openxmlformats.org/officeDocument/2006/relationships/audio" Target="file:///C:\Users\wangmeng\Desktop\&#20248;&#35838;\2014.6.13&#25945;&#23398;&#29616;&#22330;&#20250;\&#22235;&#21494;&#33609;%20-%20Shinning%20Friends.mp3" TargetMode="External"/><Relationship Id="rId2" Type="http://schemas.openxmlformats.org/officeDocument/2006/relationships/image" Target="../media/image4.GIF"/><Relationship Id="rId1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.GIF"/><Relationship Id="rId1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073" name="Picture 4" descr="图片1_副本"/>
          <p:cNvPicPr>
            <a:picLocks noChangeAspect="1"/>
          </p:cNvPicPr>
          <p:nvPr/>
        </p:nvPicPr>
        <p:blipFill>
          <a:blip r:embed="rId1"/>
          <a:srcRect b="15881"/>
          <a:stretch>
            <a:fillRect/>
          </a:stretch>
        </p:blipFill>
        <p:spPr>
          <a:xfrm>
            <a:off x="0" y="-26987"/>
            <a:ext cx="9144000" cy="28463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4" name="WordArt 6"/>
          <p:cNvPicPr/>
          <p:nvPr/>
        </p:nvPicPr>
        <p:blipFill>
          <a:blip r:embed="rId2"/>
          <a:stretch>
            <a:fillRect/>
          </a:stretch>
        </p:blipFill>
        <p:spPr>
          <a:xfrm>
            <a:off x="1692275" y="2513013"/>
            <a:ext cx="5187950" cy="23764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75" name="Text Box 4"/>
          <p:cNvSpPr txBox="1"/>
          <p:nvPr/>
        </p:nvSpPr>
        <p:spPr>
          <a:xfrm>
            <a:off x="1189038" y="4887913"/>
            <a:ext cx="6764337" cy="119888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algn="ctr"/>
            <a:r>
              <a:rPr lang="en-US" altLang="zh-CN" sz="2400" dirty="0">
                <a:latin typeface="Comic Sans MS" panose="030F0702030302020204" pitchFamily="66" charset="0"/>
              </a:rPr>
              <a:t>(  Checkout time</a:t>
            </a:r>
            <a:r>
              <a:rPr lang="zh-CN" altLang="en-US" sz="2400" dirty="0">
                <a:latin typeface="Comic Sans MS" panose="030F0702030302020204" pitchFamily="66" charset="0"/>
              </a:rPr>
              <a:t>）</a:t>
            </a:r>
            <a:endParaRPr lang="en-US" altLang="zh-CN" sz="2400" dirty="0">
              <a:latin typeface="Comic Sans MS" panose="030F0702030302020204" pitchFamily="66" charset="0"/>
            </a:endParaRPr>
          </a:p>
          <a:p>
            <a:pPr algn="ctr"/>
            <a:endParaRPr lang="zh-CN" altLang="en-US" sz="2400" dirty="0">
              <a:latin typeface="Comic Sans MS" panose="030F0702030302020204" pitchFamily="66" charset="0"/>
            </a:endParaRPr>
          </a:p>
          <a:p>
            <a:pPr algn="ctr"/>
            <a:endParaRPr lang="zh-CN" altLang="en-US" sz="2400" b="1" dirty="0">
              <a:latin typeface="楷体_GB2312" pitchFamily="49" charset="-122"/>
              <a:ea typeface="楷体_GB2312" pitchFamily="49" charset="-12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6865" name="Picture 13" descr="x1pGg9EMswqL-9ut5xf6jC2_L30nphWGiMUCu2NSGZxacJx0_Kma1jXUudVuFtHfhLIoYixuZPR-Vj4ZD3RhaQw-CR01CVMkzGAuoVKqNEevkCwIFqsvfyD4FlaNDwCNqJShU38LpyG50-FZTodDkRvuA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47370" y="210820"/>
            <a:ext cx="4554855" cy="762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Text Box 31"/>
          <p:cNvSpPr txBox="1">
            <a:spLocks noChangeArrowheads="1"/>
          </p:cNvSpPr>
          <p:nvPr/>
        </p:nvSpPr>
        <p:spPr bwMode="auto">
          <a:xfrm>
            <a:off x="668655" y="300355"/>
            <a:ext cx="3681095" cy="5835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marR="0" defTabSz="914400" rtl="0">
              <a:spcBef>
                <a:spcPct val="50000"/>
              </a:spcBef>
              <a:buClrTx/>
              <a:buSzTx/>
              <a:defRPr/>
            </a:pPr>
            <a:r>
              <a:rPr kumimoji="0" lang="en-US" sz="3200" b="1" kern="1200" cap="none" spc="0" normalizeH="0" baseline="0" noProof="0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  <a:ea typeface="宋体" panose="02010600030101010101" pitchFamily="2" charset="-122"/>
                <a:cs typeface="+mn-cs"/>
              </a:rPr>
              <a:t>This is my family</a:t>
            </a:r>
            <a:endParaRPr kumimoji="0" lang="en-US" sz="3200" b="1" kern="1200" cap="none" spc="0" normalizeH="0" baseline="0" noProof="0" dirty="0">
              <a:solidFill>
                <a:srgbClr val="99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anose="030F0702030302020204" pitchFamily="66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7" name="123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11455" y="1182370"/>
            <a:ext cx="8721725" cy="4889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6865" name="Picture 13" descr="x1pGg9EMswqL-9ut5xf6jC2_L30nphWGiMUCu2NSGZxacJx0_Kma1jXUudVuFtHfhLIoYixuZPR-Vj4ZD3RhaQw-CR01CVMkzGAuoVKqNEevkCwIFqsvfyD4FlaNDwCNqJShU38LpyG50-FZTodDkRvuA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47370" y="210820"/>
            <a:ext cx="4554855" cy="762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Text Box 31"/>
          <p:cNvSpPr txBox="1">
            <a:spLocks noChangeArrowheads="1"/>
          </p:cNvSpPr>
          <p:nvPr/>
        </p:nvSpPr>
        <p:spPr bwMode="auto">
          <a:xfrm>
            <a:off x="668655" y="300355"/>
            <a:ext cx="3681095" cy="5835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marR="0" defTabSz="914400" rtl="0">
              <a:spcBef>
                <a:spcPct val="50000"/>
              </a:spcBef>
              <a:buClrTx/>
              <a:buSzTx/>
              <a:defRPr/>
            </a:pPr>
            <a:r>
              <a:rPr kumimoji="0" lang="en-US" sz="3200" b="1" kern="1200" cap="none" spc="0" normalizeH="0" baseline="0" noProof="0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  <a:ea typeface="宋体" panose="02010600030101010101" pitchFamily="2" charset="-122"/>
                <a:cs typeface="+mn-cs"/>
              </a:rPr>
              <a:t>Read and choose</a:t>
            </a:r>
            <a:endParaRPr kumimoji="0" lang="en-US" sz="3200" b="1" kern="1200" cap="none" spc="0" normalizeH="0" baseline="0" noProof="0" dirty="0">
              <a:solidFill>
                <a:srgbClr val="99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anose="030F0702030302020204" pitchFamily="66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68655" y="1424940"/>
            <a:ext cx="8023860" cy="37846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400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</a:rPr>
              <a:t>1. The little tree’s brother is ---. </a:t>
            </a:r>
            <a:endParaRPr lang="en-US" sz="4000" noProof="0" dirty="0">
              <a:ln>
                <a:noFill/>
              </a:ln>
              <a:effectLst/>
              <a:uLnTx/>
              <a:uFillTx/>
              <a:latin typeface="Comic Sans MS" panose="030F0702030302020204" pitchFamily="66" charset="0"/>
            </a:endParaRPr>
          </a:p>
          <a:p>
            <a:r>
              <a:rPr lang="en-US" sz="400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</a:rPr>
              <a:t>A. tall B.strong C.cute</a:t>
            </a:r>
            <a:endParaRPr lang="en-US" sz="4000" noProof="0" dirty="0">
              <a:ln>
                <a:noFill/>
              </a:ln>
              <a:effectLst/>
              <a:uLnTx/>
              <a:uFillTx/>
              <a:latin typeface="Comic Sans MS" panose="030F0702030302020204" pitchFamily="66" charset="0"/>
            </a:endParaRPr>
          </a:p>
          <a:p>
            <a:endParaRPr lang="en-US" sz="4000" noProof="0" dirty="0">
              <a:ln>
                <a:noFill/>
              </a:ln>
              <a:effectLst/>
              <a:uLnTx/>
              <a:uFillTx/>
              <a:latin typeface="Comic Sans MS" panose="030F0702030302020204" pitchFamily="66" charset="0"/>
            </a:endParaRPr>
          </a:p>
          <a:p>
            <a:endParaRPr lang="en-US" sz="4000" noProof="0" dirty="0">
              <a:ln>
                <a:noFill/>
              </a:ln>
              <a:effectLst/>
              <a:uLnTx/>
              <a:uFillTx/>
              <a:latin typeface="Comic Sans MS" panose="030F0702030302020204" pitchFamily="66" charset="0"/>
            </a:endParaRPr>
          </a:p>
          <a:p>
            <a:r>
              <a:rPr lang="en-US" sz="400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</a:rPr>
              <a:t>2. The little tree’s father is ---. </a:t>
            </a:r>
            <a:endParaRPr lang="en-US" sz="4000" noProof="0" dirty="0">
              <a:ln>
                <a:noFill/>
              </a:ln>
              <a:effectLst/>
              <a:uLnTx/>
              <a:uFillTx/>
              <a:latin typeface="Comic Sans MS" panose="030F0702030302020204" pitchFamily="66" charset="0"/>
            </a:endParaRPr>
          </a:p>
          <a:p>
            <a:r>
              <a:rPr lang="en-US" sz="400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</a:rPr>
              <a:t>A. beautiful B.nice C.tall</a:t>
            </a:r>
            <a:endParaRPr lang="en-US" sz="4000" noProof="0" dirty="0">
              <a:ln>
                <a:noFill/>
              </a:ln>
              <a:effectLst/>
              <a:uLnTx/>
              <a:uFillTx/>
              <a:latin typeface="Comic Sans MS" panose="030F0702030302020204" pitchFamily="66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7889" name="Picture 2" descr="C:\Users\wangmeng\Desktop\sdff片1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64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890" name="Picture 13" descr="x1pGg9EMswqL-9ut5xf6jC2_L30nphWGiMUCu2NSGZxacJx0_Kma1jXUudVuFtHfhLIoYixuZPR-Vj4ZD3RhaQw-CR01CVMkzGAuoVKqNEevkCwIFqsvfyD4FlaNDwCNqJShU38LpyG50-FZTodDkRvuA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28600"/>
            <a:ext cx="3200400" cy="762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Text Box 31"/>
          <p:cNvSpPr txBox="1">
            <a:spLocks noChangeArrowheads="1"/>
          </p:cNvSpPr>
          <p:nvPr/>
        </p:nvSpPr>
        <p:spPr bwMode="auto">
          <a:xfrm>
            <a:off x="958850" y="300038"/>
            <a:ext cx="3200400" cy="5835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R="0" defTabSz="914400" rtl="0">
              <a:spcBef>
                <a:spcPct val="50000"/>
              </a:spcBef>
              <a:buClrTx/>
              <a:buSzTx/>
              <a:defRPr/>
            </a:pPr>
            <a:r>
              <a:rPr kumimoji="0" lang="en-US" sz="3200" b="1" kern="1200" cap="none" spc="0" normalizeH="0" baseline="0" noProof="0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  <a:ea typeface="宋体" panose="02010600030101010101" pitchFamily="2" charset="-122"/>
                <a:cs typeface="+mn-cs"/>
              </a:rPr>
              <a:t>Let's share</a:t>
            </a:r>
            <a:endParaRPr kumimoji="0" lang="en-US" sz="3200" b="1" kern="1200" cap="none" spc="0" normalizeH="0" baseline="0" noProof="0" dirty="0">
              <a:solidFill>
                <a:srgbClr val="99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anose="030F0702030302020204" pitchFamily="66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云形标注 8"/>
          <p:cNvSpPr>
            <a:spLocks noChangeArrowheads="1"/>
          </p:cNvSpPr>
          <p:nvPr/>
        </p:nvSpPr>
        <p:spPr bwMode="auto">
          <a:xfrm>
            <a:off x="958850" y="3032125"/>
            <a:ext cx="6831013" cy="2435225"/>
          </a:xfrm>
          <a:prstGeom prst="cloudCallout">
            <a:avLst>
              <a:gd name="adj1" fmla="val -28458"/>
              <a:gd name="adj2" fmla="val 51648"/>
            </a:avLst>
          </a:prstGeom>
          <a:solidFill>
            <a:srgbClr val="FF99FF"/>
          </a:solidFill>
          <a:ln w="50800" algn="ctr">
            <a:solidFill>
              <a:srgbClr val="0070C0"/>
            </a:solidFill>
            <a:round/>
          </a:ln>
          <a:effectLst>
            <a:outerShdw kx="-3284103" algn="br" rotWithShape="0">
              <a:schemeClr val="bg2">
                <a:alpha val="50000"/>
              </a:schemeClr>
            </a:outerShdw>
          </a:effec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8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anose="030F0702030302020204" pitchFamily="66" charset="0"/>
                <a:ea typeface="宋体" panose="02010600030101010101" pitchFamily="2" charset="-122"/>
                <a:cs typeface="+mn-cs"/>
              </a:rPr>
              <a:t>Take out your pictures and try to introduce!</a:t>
            </a:r>
            <a:endParaRPr kumimoji="0" lang="en-US" altLang="zh-CN" sz="2800" b="1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anose="030F0702030302020204" pitchFamily="66" charset="0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8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拿出图片，试着介绍一下吧！</a:t>
            </a:r>
            <a:endParaRPr kumimoji="0" lang="en-US" altLang="zh-CN" sz="2800" b="1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3" name="Text Box 31"/>
          <p:cNvSpPr txBox="1">
            <a:spLocks noChangeArrowheads="1"/>
          </p:cNvSpPr>
          <p:nvPr/>
        </p:nvSpPr>
        <p:spPr bwMode="auto">
          <a:xfrm>
            <a:off x="1211263" y="1362075"/>
            <a:ext cx="3200400" cy="6191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R="0" defTabSz="914400" rtl="0">
              <a:spcBef>
                <a:spcPct val="50000"/>
              </a:spcBef>
              <a:buClrTx/>
              <a:buSzTx/>
              <a:defRPr/>
            </a:pPr>
            <a:r>
              <a:rPr kumimoji="0" lang="en-US" altLang="zh-CN" sz="3200" b="1" kern="1200" cap="none" spc="0" normalizeH="0" baseline="0" noProof="0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  <a:ea typeface="宋体" panose="02010600030101010101" pitchFamily="2" charset="-122"/>
                <a:cs typeface="+mn-cs"/>
              </a:rPr>
              <a:t>Let’s tal</a:t>
            </a:r>
            <a:endParaRPr kumimoji="0" lang="en-US" sz="3200" b="1" kern="1200" cap="none" spc="0" normalizeH="0" baseline="0" noProof="0" dirty="0">
              <a:solidFill>
                <a:srgbClr val="99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anose="030F0702030302020204" pitchFamily="66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37894" name="Picture 9" descr="20080528_f6bac62d5ef89f8e7e71hLYOnUarJAuI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238" y="441325"/>
            <a:ext cx="8250237" cy="2590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7895" name="TextBox 5"/>
          <p:cNvSpPr txBox="1"/>
          <p:nvPr/>
        </p:nvSpPr>
        <p:spPr>
          <a:xfrm>
            <a:off x="1419225" y="1493838"/>
            <a:ext cx="7046913" cy="487362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en-US" altLang="zh-CN" sz="2400" b="1" dirty="0">
                <a:latin typeface="Comic Sans MS" panose="030F0702030302020204" pitchFamily="66" charset="0"/>
              </a:rPr>
              <a:t>Try</a:t>
            </a:r>
            <a:r>
              <a:rPr lang="zh-CN" altLang="zh-CN" sz="2400" b="1" dirty="0">
                <a:latin typeface="Comic Sans MS" panose="030F0702030302020204" pitchFamily="66" charset="0"/>
              </a:rPr>
              <a:t> </a:t>
            </a:r>
            <a:r>
              <a:rPr lang="en-US" altLang="zh-CN" sz="2400" b="1" dirty="0">
                <a:latin typeface="Comic Sans MS" panose="030F0702030302020204" pitchFamily="66" charset="0"/>
              </a:rPr>
              <a:t>to introduce your family and friends!</a:t>
            </a:r>
            <a:endParaRPr lang="en-US" altLang="zh-CN" sz="2400" b="1" dirty="0">
              <a:latin typeface="Comic Sans MS" panose="030F0702030302020204" pitchFamily="66" charset="0"/>
            </a:endParaRPr>
          </a:p>
        </p:txBody>
      </p:sp>
      <p:sp>
        <p:nvSpPr>
          <p:cNvPr id="37896" name="TextBox 6"/>
          <p:cNvSpPr txBox="1"/>
          <p:nvPr/>
        </p:nvSpPr>
        <p:spPr>
          <a:xfrm>
            <a:off x="1828800" y="1981200"/>
            <a:ext cx="6076950" cy="51752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en-US" sz="2800" b="1" dirty="0">
                <a:latin typeface="仿宋" panose="02010609060101010101" pitchFamily="49" charset="-122"/>
                <a:ea typeface="仿宋" panose="02010609060101010101" pitchFamily="49" charset="-122"/>
              </a:rPr>
              <a:t>来介绍下你的家人和朋友吧！</a:t>
            </a:r>
            <a:endParaRPr lang="en-US" altLang="zh-CN" sz="2800" b="1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pic>
        <p:nvPicPr>
          <p:cNvPr id="5" name="Bandari-夏日华尔兹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link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59550" y="5718175"/>
            <a:ext cx="619125" cy="6191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681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0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9" grpId="0" animBg="1"/>
      <p:bldP spid="9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654685" y="1397000"/>
            <a:ext cx="802386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400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</a:rPr>
              <a:t>He's/She's my father/mother...</a:t>
            </a:r>
            <a:endParaRPr lang="en-US" sz="4000" noProof="0" dirty="0">
              <a:ln>
                <a:noFill/>
              </a:ln>
              <a:effectLst/>
              <a:uLnTx/>
              <a:uFillTx/>
              <a:latin typeface="Comic Sans MS" panose="030F0702030302020204" pitchFamily="66" charset="0"/>
            </a:endParaRPr>
          </a:p>
          <a:p>
            <a:r>
              <a:rPr lang="en-US" sz="400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sym typeface="+mn-ea"/>
              </a:rPr>
              <a:t>He's/She's ... years old.</a:t>
            </a:r>
            <a:endParaRPr lang="en-US" sz="4000" noProof="0" dirty="0">
              <a:ln>
                <a:noFill/>
              </a:ln>
              <a:effectLst/>
              <a:uLnTx/>
              <a:uFillTx/>
              <a:latin typeface="Comic Sans MS" panose="030F0702030302020204" pitchFamily="66" charset="0"/>
              <a:sym typeface="+mn-ea"/>
            </a:endParaRPr>
          </a:p>
          <a:p>
            <a:r>
              <a:rPr lang="en-US" sz="400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sym typeface="+mn-ea"/>
              </a:rPr>
              <a:t>He's/She's tall/short...</a:t>
            </a:r>
            <a:endParaRPr lang="en-US" sz="4000" noProof="0" dirty="0">
              <a:ln>
                <a:noFill/>
              </a:ln>
              <a:effectLst/>
              <a:uLnTx/>
              <a:uFillTx/>
              <a:latin typeface="Comic Sans MS" panose="030F0702030302020204" pitchFamily="66" charset="0"/>
              <a:sym typeface="+mn-ea"/>
            </a:endParaRPr>
          </a:p>
          <a:p>
            <a:r>
              <a:rPr lang="en-US" sz="400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sym typeface="+mn-ea"/>
              </a:rPr>
              <a:t>He's cool/strong...</a:t>
            </a:r>
            <a:endParaRPr lang="en-US" sz="4000" noProof="0" dirty="0">
              <a:ln>
                <a:noFill/>
              </a:ln>
              <a:effectLst/>
              <a:uLnTx/>
              <a:uFillTx/>
              <a:latin typeface="Comic Sans MS" panose="030F0702030302020204" pitchFamily="66" charset="0"/>
              <a:sym typeface="+mn-ea"/>
            </a:endParaRPr>
          </a:p>
          <a:p>
            <a:r>
              <a:rPr lang="en-US" sz="400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</a:rPr>
              <a:t>She's beautiful/nice/cute...</a:t>
            </a:r>
            <a:endParaRPr lang="en-US" sz="4000" noProof="0" dirty="0">
              <a:ln>
                <a:noFill/>
              </a:ln>
              <a:effectLst/>
              <a:uLnTx/>
              <a:uFillTx/>
              <a:latin typeface="Comic Sans MS" panose="030F0702030302020204" pitchFamily="66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38914" name="Picture 13" descr="x1pGg9EMswqL-9ut5xf6jC2_L30nphWGiMUCu2NSGZxacJx0_Kma1jXUudVuFtHfhLIoYixuZPR-Vj4ZD3RhaQw-CR01CVMkzGAuoVKqNEevkCwIFqsvfyD4FlaNDwCNqJShU38LpyG50-FZTodDkRvuA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236538"/>
            <a:ext cx="3810000" cy="762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5843" name="Text Box 31"/>
          <p:cNvSpPr txBox="1">
            <a:spLocks noChangeArrowheads="1"/>
          </p:cNvSpPr>
          <p:nvPr/>
        </p:nvSpPr>
        <p:spPr bwMode="auto">
          <a:xfrm>
            <a:off x="457200" y="327025"/>
            <a:ext cx="3048000" cy="5794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R="0" defTabSz="914400" rtl="0">
              <a:spcBef>
                <a:spcPct val="50000"/>
              </a:spcBef>
              <a:buClrTx/>
              <a:buSzTx/>
              <a:defRPr/>
            </a:pPr>
            <a:r>
              <a:rPr kumimoji="0" lang="en-US" sz="3200" b="1" kern="1200" cap="none" spc="0" normalizeH="0" baseline="0" noProof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  <a:ea typeface="宋体" panose="02010600030101010101" pitchFamily="2" charset="-122"/>
                <a:cs typeface="+mn-cs"/>
              </a:rPr>
              <a:t>Homework</a:t>
            </a:r>
            <a:endParaRPr kumimoji="0" lang="en-US" sz="3200" b="1" kern="1200" cap="none" spc="0" normalizeH="0" baseline="0" noProof="0">
              <a:solidFill>
                <a:srgbClr val="99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anose="030F0702030302020204" pitchFamily="66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5844" name="Text Box 8"/>
          <p:cNvSpPr txBox="1"/>
          <p:nvPr/>
        </p:nvSpPr>
        <p:spPr>
          <a:xfrm>
            <a:off x="685800" y="1173163"/>
            <a:ext cx="7924800" cy="366712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marL="742950" indent="-742950">
              <a:spcBef>
                <a:spcPct val="50000"/>
              </a:spcBef>
              <a:buAutoNum type="arabicPeriod"/>
            </a:pPr>
            <a:r>
              <a:rPr lang="en-US" altLang="zh-CN" sz="3200" b="1" dirty="0">
                <a:latin typeface="Comic Sans MS" panose="030F0702030302020204" pitchFamily="66" charset="0"/>
              </a:rPr>
              <a:t>Introduce your classmates to your family.</a:t>
            </a:r>
            <a:endParaRPr lang="en-US" altLang="zh-CN" sz="3200" b="1" dirty="0">
              <a:latin typeface="Comic Sans MS" panose="030F0702030302020204" pitchFamily="66" charset="0"/>
            </a:endParaRPr>
          </a:p>
          <a:p>
            <a:pPr marL="742950" indent="-742950">
              <a:spcBef>
                <a:spcPct val="50000"/>
              </a:spcBef>
            </a:pPr>
            <a:endParaRPr lang="en-US" altLang="zh-CN" sz="3200" b="1" dirty="0">
              <a:latin typeface="Comic Sans MS" panose="030F0702030302020204" pitchFamily="66" charset="0"/>
            </a:endParaRPr>
          </a:p>
          <a:p>
            <a:pPr marL="742950" indent="-742950">
              <a:spcBef>
                <a:spcPct val="50000"/>
              </a:spcBef>
            </a:pPr>
            <a:endParaRPr lang="en-US" altLang="zh-CN" sz="4000" b="1" dirty="0">
              <a:latin typeface="Comic Sans MS" panose="030F0702030302020204" pitchFamily="66" charset="0"/>
            </a:endParaRPr>
          </a:p>
          <a:p>
            <a:pPr marL="742950" indent="-742950">
              <a:spcBef>
                <a:spcPct val="50000"/>
              </a:spcBef>
            </a:pPr>
            <a:endParaRPr lang="en-US" altLang="zh-CN" sz="4000" b="1" dirty="0">
              <a:latin typeface="Comic Sans MS" panose="030F0702030302020204" pitchFamily="66" charset="0"/>
            </a:endParaRPr>
          </a:p>
        </p:txBody>
      </p:sp>
      <p:sp>
        <p:nvSpPr>
          <p:cNvPr id="35845" name="矩形 5"/>
          <p:cNvSpPr/>
          <p:nvPr/>
        </p:nvSpPr>
        <p:spPr>
          <a:xfrm>
            <a:off x="685800" y="3276600"/>
            <a:ext cx="8789988" cy="13493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spcBef>
                <a:spcPct val="50000"/>
              </a:spcBef>
            </a:pPr>
            <a:r>
              <a:rPr lang="en-US" altLang="zh-CN" sz="3200" b="1" dirty="0">
                <a:solidFill>
                  <a:srgbClr val="000000"/>
                </a:solidFill>
                <a:latin typeface="Comic Sans MS" panose="030F0702030302020204" pitchFamily="66" charset="0"/>
              </a:rPr>
              <a:t>2. Write down your introduction of your</a:t>
            </a:r>
            <a:endParaRPr lang="en-US" altLang="zh-CN" sz="3200" b="1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>
              <a:spcBef>
                <a:spcPct val="50000"/>
              </a:spcBef>
            </a:pPr>
            <a:r>
              <a:rPr lang="en-US" altLang="zh-CN" sz="3200" b="1" dirty="0">
                <a:solidFill>
                  <a:srgbClr val="000000"/>
                </a:solidFill>
                <a:latin typeface="Comic Sans MS" panose="030F0702030302020204" pitchFamily="66" charset="0"/>
              </a:rPr>
              <a:t>classmates.</a:t>
            </a:r>
            <a:endParaRPr lang="en-US" altLang="zh-CN" sz="3200" b="1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Valetine's day.mp3">
            <a:hlinkClick r:id="" action="ppaction://media"/>
          </p:cNvPr>
          <p:cNvPicPr>
            <a:picLocks noRot="1"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link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81800" y="7772400"/>
            <a:ext cx="304800" cy="304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矩形 5"/>
          <p:cNvSpPr/>
          <p:nvPr/>
        </p:nvSpPr>
        <p:spPr>
          <a:xfrm>
            <a:off x="1352550" y="2141538"/>
            <a:ext cx="8305800" cy="51752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spcBef>
                <a:spcPct val="50000"/>
              </a:spcBef>
            </a:pPr>
            <a:r>
              <a:rPr lang="zh-CN" altLang="en-US" sz="2800" b="1" dirty="0">
                <a:solidFill>
                  <a:srgbClr val="00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     说一说，把你的同学介绍给家人。</a:t>
            </a:r>
            <a:endParaRPr lang="en-US" altLang="zh-CN" sz="2800" b="1" dirty="0">
              <a:solidFill>
                <a:srgbClr val="000000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8" name="矩形 5"/>
          <p:cNvSpPr/>
          <p:nvPr/>
        </p:nvSpPr>
        <p:spPr>
          <a:xfrm>
            <a:off x="1813243" y="4495800"/>
            <a:ext cx="8789987" cy="51752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spcBef>
                <a:spcPct val="50000"/>
              </a:spcBef>
            </a:pPr>
            <a:r>
              <a:rPr lang="zh-CN" altLang="en-US" sz="2800" b="1" dirty="0">
                <a:solidFill>
                  <a:srgbClr val="00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尝试把你的同学的介绍写下来。</a:t>
            </a:r>
            <a:endParaRPr lang="en-US" altLang="zh-CN" sz="2800" b="1" dirty="0">
              <a:solidFill>
                <a:srgbClr val="000000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pic>
        <p:nvPicPr>
          <p:cNvPr id="31754" name="Picture 10" descr="P1_L`H_]VVO}DM1MHU9HE3L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3000" y="2209800"/>
            <a:ext cx="361950" cy="381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7" name="Picture 13" descr="P1_L`H_]VVO}DM1MHU9HE3L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5400" y="4495800"/>
            <a:ext cx="361950" cy="381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8" name="Picture 14" descr="P1_L`H_]VVO}DM1MHU9HE3L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0600" y="4495800"/>
            <a:ext cx="361950" cy="381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>
                                            <p:txEl>
                                              <p:charRg st="0" end="4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" dur="80"/>
                                        <p:tgtEl>
                                          <p:spTgt spid="35844">
                                            <p:txEl>
                                              <p:charRg st="0" end="4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0" dur="80"/>
                                        <p:tgtEl>
                                          <p:spTgt spid="35844">
                                            <p:txEl>
                                              <p:charRg st="0" end="4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80"/>
                                        <p:tgtEl>
                                          <p:spTgt spid="35844">
                                            <p:txEl>
                                              <p:charRg st="0" end="4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1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" dur="80"/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80"/>
                                        <p:tgtEl>
                                          <p:spTgt spid="358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80"/>
                                        <p:tgtEl>
                                          <p:spTgt spid="358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9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0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31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1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8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5845" grpId="0"/>
      <p:bldP spid="7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" name="Text Box 31"/>
          <p:cNvSpPr txBox="1">
            <a:spLocks noChangeArrowheads="1"/>
          </p:cNvSpPr>
          <p:nvPr/>
        </p:nvSpPr>
        <p:spPr bwMode="auto">
          <a:xfrm>
            <a:off x="2085340" y="764540"/>
            <a:ext cx="4134485" cy="58775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marR="0" algn="l" defTabSz="914400" rtl="0">
              <a:spcBef>
                <a:spcPct val="50000"/>
              </a:spcBef>
              <a:buClrTx/>
              <a:buSzTx/>
              <a:defRPr/>
            </a:pPr>
            <a:r>
              <a:rPr kumimoji="0" lang="en-US" altLang="zh-CN" sz="4000" b="1" kern="1200" cap="none" spc="0" normalizeH="0" baseline="0" noProof="0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  <a:ea typeface="宋体" panose="02010600030101010101" pitchFamily="2" charset="-122"/>
                <a:cs typeface="+mn-cs"/>
              </a:rPr>
              <a:t>1. 说教材</a:t>
            </a:r>
            <a:endParaRPr kumimoji="0" lang="en-US" altLang="zh-CN" sz="4000" b="1" kern="1200" cap="none" spc="0" normalizeH="0" baseline="0" noProof="0" dirty="0">
              <a:solidFill>
                <a:srgbClr val="99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anose="030F0702030302020204" pitchFamily="66" charset="0"/>
              <a:ea typeface="宋体" panose="02010600030101010101" pitchFamily="2" charset="-122"/>
              <a:cs typeface="+mn-cs"/>
            </a:endParaRPr>
          </a:p>
          <a:p>
            <a:pPr marR="0" algn="l" defTabSz="914400" rtl="0">
              <a:spcBef>
                <a:spcPct val="50000"/>
              </a:spcBef>
              <a:buClrTx/>
              <a:buSzTx/>
              <a:defRPr/>
            </a:pPr>
            <a:r>
              <a:rPr lang="en-US" altLang="zh-CN" sz="4000" b="1" noProof="0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  <a:sym typeface="+mn-ea"/>
              </a:rPr>
              <a:t>2. 说学情</a:t>
            </a:r>
            <a:endParaRPr lang="en-US" altLang="zh-CN" sz="4000" b="1" noProof="0" dirty="0">
              <a:solidFill>
                <a:srgbClr val="99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anose="030F0702030302020204" pitchFamily="66" charset="0"/>
            </a:endParaRPr>
          </a:p>
          <a:p>
            <a:pPr marR="0" algn="l" defTabSz="914400" rtl="0">
              <a:spcBef>
                <a:spcPct val="50000"/>
              </a:spcBef>
              <a:buClrTx/>
              <a:buSzTx/>
              <a:defRPr/>
            </a:pPr>
            <a:r>
              <a:rPr lang="en-US" altLang="zh-CN" sz="4000" b="1" noProof="0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  <a:sym typeface="+mn-ea"/>
              </a:rPr>
              <a:t>3. 说教学目标</a:t>
            </a:r>
            <a:endParaRPr lang="en-US" altLang="zh-CN" sz="4000" b="1" noProof="0" dirty="0">
              <a:solidFill>
                <a:srgbClr val="99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anose="030F0702030302020204" pitchFamily="66" charset="0"/>
            </a:endParaRPr>
          </a:p>
          <a:p>
            <a:pPr marR="0" algn="l" defTabSz="914400" rtl="0">
              <a:spcBef>
                <a:spcPct val="50000"/>
              </a:spcBef>
              <a:buClrTx/>
              <a:buSzTx/>
              <a:defRPr/>
            </a:pPr>
            <a:r>
              <a:rPr lang="en-US" altLang="zh-CN" sz="4000" b="1" noProof="0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  <a:sym typeface="+mn-ea"/>
              </a:rPr>
              <a:t>4. 说教学方法</a:t>
            </a:r>
            <a:endParaRPr lang="en-US" altLang="zh-CN" sz="4000" b="1" noProof="0" dirty="0">
              <a:solidFill>
                <a:srgbClr val="99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anose="030F0702030302020204" pitchFamily="66" charset="0"/>
            </a:endParaRPr>
          </a:p>
          <a:p>
            <a:pPr marR="0" algn="l" defTabSz="914400" rtl="0">
              <a:spcBef>
                <a:spcPct val="50000"/>
              </a:spcBef>
              <a:buClrTx/>
              <a:buSzTx/>
              <a:defRPr/>
            </a:pPr>
            <a:r>
              <a:rPr lang="en-US" altLang="zh-CN" sz="4000" b="1" noProof="0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  <a:sym typeface="+mn-ea"/>
              </a:rPr>
              <a:t>5. 说教学过程</a:t>
            </a:r>
            <a:endParaRPr lang="en-US" altLang="zh-CN" sz="4000" b="1" noProof="0" dirty="0">
              <a:solidFill>
                <a:srgbClr val="99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anose="030F0702030302020204" pitchFamily="66" charset="0"/>
            </a:endParaRPr>
          </a:p>
          <a:p>
            <a:pPr marR="0" defTabSz="914400" rtl="0">
              <a:spcBef>
                <a:spcPct val="50000"/>
              </a:spcBef>
              <a:buClrTx/>
              <a:buSzTx/>
              <a:defRPr/>
            </a:pPr>
            <a:endParaRPr kumimoji="0" lang="en-US" altLang="zh-CN" sz="3200" b="1" kern="1200" cap="none" spc="0" normalizeH="0" baseline="0" noProof="0" dirty="0">
              <a:solidFill>
                <a:srgbClr val="99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anose="030F0702030302020204" pitchFamily="66" charset="0"/>
              <a:ea typeface="宋体" panose="02010600030101010101" pitchFamily="2" charset="-122"/>
              <a:cs typeface="+mn-cs"/>
            </a:endParaRPr>
          </a:p>
          <a:p>
            <a:pPr marR="0" defTabSz="914400" rtl="0">
              <a:spcBef>
                <a:spcPct val="50000"/>
              </a:spcBef>
              <a:buClrTx/>
              <a:buSzTx/>
              <a:defRPr/>
            </a:pPr>
            <a:endParaRPr kumimoji="0" lang="zh-CN" altLang="en-US" sz="3200" b="1" kern="1200" cap="none" spc="0" normalizeH="0" baseline="0" noProof="0" dirty="0">
              <a:solidFill>
                <a:srgbClr val="99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anose="030F0702030302020204" pitchFamily="66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136" name="Picture 13" descr="x1pGg9EMswqL-9ut5xf6jC2_L30nphWGiMUCu2NSGZxacJx0_Kma1jXUudVuFtHfhLIoYixuZPR-Vj4ZD3RhaQw-CR01CVMkzGAuoVKqNEevkCwIFqsvfyD4FlaNDwCNqJShU38LpyG50-FZTodDkRvuA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411163"/>
            <a:ext cx="3886200" cy="762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" name="Text Box 31"/>
          <p:cNvSpPr txBox="1">
            <a:spLocks noChangeArrowheads="1"/>
          </p:cNvSpPr>
          <p:nvPr/>
        </p:nvSpPr>
        <p:spPr bwMode="auto">
          <a:xfrm>
            <a:off x="152400" y="503238"/>
            <a:ext cx="3048000" cy="5835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p>
            <a:pPr marR="0" defTabSz="914400" rtl="0">
              <a:spcBef>
                <a:spcPct val="50000"/>
              </a:spcBef>
              <a:buClrTx/>
              <a:buSzTx/>
              <a:defRPr/>
            </a:pPr>
            <a:r>
              <a:rPr kumimoji="0" lang="en-US" altLang="zh-CN" sz="3200" b="1" kern="1200" cap="none" spc="0" normalizeH="0" baseline="0" noProof="0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  <a:ea typeface="宋体" panose="02010600030101010101" pitchFamily="2" charset="-122"/>
                <a:cs typeface="+mn-cs"/>
              </a:rPr>
              <a:t>Enjoy a song</a:t>
            </a:r>
            <a:endParaRPr kumimoji="0" lang="en-US" altLang="zh-CN" sz="3200" b="1" kern="1200" cap="none" spc="0" normalizeH="0" baseline="0" noProof="0" dirty="0">
              <a:solidFill>
                <a:srgbClr val="99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anose="030F0702030302020204" pitchFamily="66" charset="0"/>
              <a:ea typeface="宋体" panose="02010600030101010101" pitchFamily="2" charset="-122"/>
              <a:cs typeface="+mn-cs"/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4097" name="" r:id="rId2" imgW="7804150" imgH="5495925"/>
        </mc:Choice>
        <mc:Fallback>
          <p:control name="" r:id="rId2" imgW="7804150" imgH="5495925">
            <p:pic>
              <p:nvPicPr>
                <p:cNvPr id="0" name="Host Control  4096"/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097280" y="1173480"/>
                  <a:ext cx="7804150" cy="5495925"/>
                </a:xfrm>
                <a:prstGeom prst="rect">
                  <a:avLst/>
                </a:prstGeom>
              </p:spPr>
            </p:pic>
          </p:control>
        </mc:Fallback>
      </mc:AlternateContent>
    </p:controls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074" name="图片 2" descr="brother1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883150" y="5260975"/>
            <a:ext cx="1206500" cy="1511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5" name="图片 9" descr="sister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0" y="5273675"/>
            <a:ext cx="1365250" cy="1498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6" name="图片 4" descr="grandma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3150" y="1785938"/>
            <a:ext cx="1206500" cy="15605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7" name="图片 5" descr="grandpa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1325" y="1762125"/>
            <a:ext cx="1358900" cy="16208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8" name="图片 8" descr="mother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5775" y="3541713"/>
            <a:ext cx="1268413" cy="16335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9" name="图片 3" descr="father1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19325" y="3475038"/>
            <a:ext cx="1358900" cy="16208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80" name="Picture 5" descr="aunt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42175" y="3511550"/>
            <a:ext cx="1322388" cy="16637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81" name="Picture 13" descr="QQ图片2014051015505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4338" y="3517900"/>
            <a:ext cx="1408112" cy="157797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" name="组合 18"/>
          <p:cNvGrpSpPr/>
          <p:nvPr/>
        </p:nvGrpSpPr>
        <p:grpSpPr>
          <a:xfrm>
            <a:off x="1219200" y="2667000"/>
            <a:ext cx="6705600" cy="2667000"/>
            <a:chOff x="1219200" y="2667000"/>
            <a:chExt cx="6705600" cy="2667000"/>
          </a:xfrm>
        </p:grpSpPr>
        <p:sp>
          <p:nvSpPr>
            <p:cNvPr id="5130" name="Line 11"/>
            <p:cNvSpPr/>
            <p:nvPr/>
          </p:nvSpPr>
          <p:spPr>
            <a:xfrm flipH="1">
              <a:off x="1219200" y="2819400"/>
              <a:ext cx="1752600" cy="685800"/>
            </a:xfrm>
            <a:prstGeom prst="line">
              <a:avLst/>
            </a:prstGeom>
            <a:ln w="76200" cap="flat" cmpd="sng">
              <a:solidFill>
                <a:srgbClr val="996633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/>
            <a:p>
              <a:endParaRPr lang="zh-CN" altLang="en-US">
                <a:latin typeface="Arial" panose="020B0604020202020204" pitchFamily="34" charset="0"/>
              </a:endParaRPr>
            </a:p>
          </p:txBody>
        </p:sp>
        <p:sp>
          <p:nvSpPr>
            <p:cNvPr id="5131" name="Line 12"/>
            <p:cNvSpPr/>
            <p:nvPr/>
          </p:nvSpPr>
          <p:spPr>
            <a:xfrm flipH="1">
              <a:off x="2819400" y="3276600"/>
              <a:ext cx="533400" cy="228600"/>
            </a:xfrm>
            <a:prstGeom prst="line">
              <a:avLst/>
            </a:prstGeom>
            <a:ln w="76200" cap="flat" cmpd="sng">
              <a:solidFill>
                <a:srgbClr val="996633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/>
            <a:p>
              <a:endParaRPr lang="zh-CN" altLang="en-US">
                <a:latin typeface="Arial" panose="020B0604020202020204" pitchFamily="34" charset="0"/>
              </a:endParaRPr>
            </a:p>
          </p:txBody>
        </p:sp>
        <p:sp>
          <p:nvSpPr>
            <p:cNvPr id="5132" name="Line 13"/>
            <p:cNvSpPr/>
            <p:nvPr/>
          </p:nvSpPr>
          <p:spPr>
            <a:xfrm>
              <a:off x="5791200" y="3276600"/>
              <a:ext cx="457200" cy="304800"/>
            </a:xfrm>
            <a:prstGeom prst="line">
              <a:avLst/>
            </a:prstGeom>
            <a:ln w="76200" cap="flat" cmpd="sng">
              <a:solidFill>
                <a:srgbClr val="996633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/>
            <a:p>
              <a:endParaRPr lang="zh-CN" altLang="en-US">
                <a:latin typeface="Arial" panose="020B0604020202020204" pitchFamily="34" charset="0"/>
              </a:endParaRPr>
            </a:p>
          </p:txBody>
        </p:sp>
        <p:sp>
          <p:nvSpPr>
            <p:cNvPr id="5133" name="Line 14"/>
            <p:cNvSpPr/>
            <p:nvPr/>
          </p:nvSpPr>
          <p:spPr>
            <a:xfrm>
              <a:off x="3200400" y="5029200"/>
              <a:ext cx="457200" cy="304800"/>
            </a:xfrm>
            <a:prstGeom prst="line">
              <a:avLst/>
            </a:prstGeom>
            <a:ln w="76200" cap="flat" cmpd="sng">
              <a:solidFill>
                <a:srgbClr val="996633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/>
            <a:p>
              <a:endParaRPr lang="zh-CN" altLang="en-US">
                <a:latin typeface="Arial" panose="020B0604020202020204" pitchFamily="34" charset="0"/>
              </a:endParaRPr>
            </a:p>
          </p:txBody>
        </p:sp>
        <p:sp>
          <p:nvSpPr>
            <p:cNvPr id="5134" name="Line 15"/>
            <p:cNvSpPr/>
            <p:nvPr/>
          </p:nvSpPr>
          <p:spPr>
            <a:xfrm flipH="1">
              <a:off x="5334000" y="5029200"/>
              <a:ext cx="381000" cy="304800"/>
            </a:xfrm>
            <a:prstGeom prst="line">
              <a:avLst/>
            </a:prstGeom>
            <a:ln w="76200" cap="flat" cmpd="sng">
              <a:solidFill>
                <a:srgbClr val="996633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/>
            <a:p>
              <a:endParaRPr lang="zh-CN" altLang="en-US">
                <a:latin typeface="Arial" panose="020B0604020202020204" pitchFamily="34" charset="0"/>
              </a:endParaRPr>
            </a:p>
          </p:txBody>
        </p:sp>
        <p:sp>
          <p:nvSpPr>
            <p:cNvPr id="5135" name="Line 16"/>
            <p:cNvSpPr/>
            <p:nvPr/>
          </p:nvSpPr>
          <p:spPr>
            <a:xfrm flipH="1" flipV="1">
              <a:off x="6172200" y="2667000"/>
              <a:ext cx="1752600" cy="838200"/>
            </a:xfrm>
            <a:prstGeom prst="line">
              <a:avLst/>
            </a:prstGeom>
            <a:ln w="76200" cap="flat" cmpd="sng">
              <a:solidFill>
                <a:srgbClr val="996633"/>
              </a:solidFill>
              <a:prstDash val="solid"/>
              <a:bevel/>
              <a:headEnd type="none" w="med" len="med"/>
              <a:tailEnd type="none" w="med" len="med"/>
            </a:ln>
          </p:spPr>
          <p:txBody>
            <a:bodyPr anchor="t"/>
            <a:p>
              <a:endParaRPr lang="zh-CN" altLang="en-US">
                <a:latin typeface="Arial" panose="020B0604020202020204" pitchFamily="34" charset="0"/>
              </a:endParaRPr>
            </a:p>
          </p:txBody>
        </p:sp>
      </p:grpSp>
      <p:pic>
        <p:nvPicPr>
          <p:cNvPr id="5136" name="Picture 13" descr="x1pGg9EMswqL-9ut5xf6jC2_L30nphWGiMUCu2NSGZxacJx0_Kma1jXUudVuFtHfhLIoYixuZPR-Vj4ZD3RhaQw-CR01CVMkzGAuoVKqNEevkCwIFqsvfyD4FlaNDwCNqJShU38LpyG50-FZTodDkRvuA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411163"/>
            <a:ext cx="3886200" cy="762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" name="Text Box 31"/>
          <p:cNvSpPr txBox="1">
            <a:spLocks noChangeArrowheads="1"/>
          </p:cNvSpPr>
          <p:nvPr/>
        </p:nvSpPr>
        <p:spPr bwMode="auto">
          <a:xfrm>
            <a:off x="152400" y="503238"/>
            <a:ext cx="3048000" cy="5794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R="0" defTabSz="914400" rtl="0">
              <a:spcBef>
                <a:spcPct val="50000"/>
              </a:spcBef>
              <a:buClrTx/>
              <a:buSzTx/>
              <a:defRPr/>
            </a:pPr>
            <a:r>
              <a:rPr kumimoji="0" lang="en-US" altLang="zh-CN" sz="3200" b="1" kern="1200" cap="none" spc="0" normalizeH="0" baseline="0" noProof="0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  <a:ea typeface="宋体" panose="02010600030101010101" pitchFamily="2" charset="-122"/>
                <a:cs typeface="+mn-cs"/>
              </a:rPr>
              <a:t>Quick respond</a:t>
            </a:r>
            <a:endParaRPr kumimoji="0" lang="en-US" altLang="zh-CN" sz="3200" b="1" kern="1200" cap="none" spc="0" normalizeH="0" baseline="0" noProof="0" dirty="0">
              <a:solidFill>
                <a:srgbClr val="99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anose="030F0702030302020204" pitchFamily="66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082" name="云形标注 19"/>
          <p:cNvSpPr>
            <a:spLocks noChangeArrowheads="1"/>
          </p:cNvSpPr>
          <p:nvPr/>
        </p:nvSpPr>
        <p:spPr bwMode="auto">
          <a:xfrm>
            <a:off x="2692400" y="847725"/>
            <a:ext cx="4419600" cy="914400"/>
          </a:xfrm>
          <a:prstGeom prst="cloudCallout">
            <a:avLst>
              <a:gd name="adj1" fmla="val -208"/>
              <a:gd name="adj2" fmla="val 46560"/>
            </a:avLst>
          </a:prstGeom>
          <a:solidFill>
            <a:srgbClr val="92D050"/>
          </a:solidFill>
          <a:ln w="63500" cmpd="sng">
            <a:solidFill>
              <a:srgbClr val="00B050"/>
            </a:solidFill>
            <a:round/>
          </a:ln>
          <a:effectLst>
            <a:outerShdw kx="-3284103" algn="br" rotWithShape="0">
              <a:schemeClr val="bg2">
                <a:alpha val="50000"/>
              </a:schemeClr>
            </a:outerShdw>
          </a:effectLst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anose="030F0702030302020204" pitchFamily="66" charset="0"/>
                <a:ea typeface="宋体" panose="02010600030101010101" pitchFamily="2" charset="-122"/>
                <a:cs typeface="+mn-cs"/>
              </a:rPr>
              <a:t>Family tree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anose="030F0702030302020204" pitchFamily="66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5376" name="Cloud" descr="水滴"/>
          <p:cNvSpPr>
            <a:spLocks noChangeAspect="1" noEditPoints="1" noChangeArrowheads="1"/>
          </p:cNvSpPr>
          <p:nvPr/>
        </p:nvSpPr>
        <p:spPr bwMode="auto">
          <a:xfrm>
            <a:off x="2219325" y="3208338"/>
            <a:ext cx="5364163" cy="1887538"/>
          </a:xfrm>
          <a:custGeom>
            <a:avLst/>
            <a:gdLst>
              <a:gd name="T0" fmla="*/ 1453868 w 21600"/>
              <a:gd name="T1" fmla="*/ 89893987 h 21600"/>
              <a:gd name="T2" fmla="*/ 234347865 w 21600"/>
              <a:gd name="T3" fmla="*/ 179596510 h 21600"/>
              <a:gd name="T4" fmla="*/ 468305134 w 21600"/>
              <a:gd name="T5" fmla="*/ 89893987 h 21600"/>
              <a:gd name="T6" fmla="*/ 234347865 w 21600"/>
              <a:gd name="T7" fmla="*/ 10279566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FF00"/>
          </a:solidFill>
          <a:ln w="31750">
            <a:solidFill>
              <a:srgbClr val="000000"/>
            </a:solidFill>
            <a:miter lim="800000"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charset="0"/>
                <a:ea typeface="宋体" panose="02010600030101010101" pitchFamily="2" charset="-122"/>
                <a:cs typeface="+mn-cs"/>
              </a:rPr>
              <a:t>Who is missing?</a:t>
            </a:r>
            <a:endParaRPr kumimoji="0" lang="en-US" altLang="zh-CN" sz="36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charset="0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zh-CN" sz="36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charset="0"/>
                <a:ea typeface="宋体" panose="02010600030101010101" pitchFamily="2" charset="-122"/>
                <a:cs typeface="+mn-cs"/>
              </a:rPr>
              <a:t>谁不在这里？</a:t>
            </a:r>
            <a:endParaRPr kumimoji="0" lang="zh-CN" altLang="zh-CN" sz="36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0" dur="10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53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53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53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537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53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537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53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537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53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537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537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2" grpId="0" bldLvl="0" animBg="1"/>
      <p:bldP spid="15376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145" name="Picture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64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Picture 4" descr="Mik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07243" y="1142984"/>
            <a:ext cx="3022409" cy="28575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7" name="Picture 3" descr="zhu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9825" y="3714750"/>
            <a:ext cx="2820988" cy="24066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AutoShape 4"/>
          <p:cNvSpPr>
            <a:spLocks noChangeArrowheads="1"/>
          </p:cNvSpPr>
          <p:nvPr/>
        </p:nvSpPr>
        <p:spPr bwMode="auto">
          <a:xfrm>
            <a:off x="592026" y="714356"/>
            <a:ext cx="5581676" cy="3000379"/>
          </a:xfrm>
          <a:prstGeom prst="wedgeEllipseCallout">
            <a:avLst>
              <a:gd name="adj1" fmla="val 57720"/>
              <a:gd name="adj2" fmla="val 14892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Welcome to my birthday party!</a:t>
            </a:r>
            <a:endParaRPr kumimoji="0" lang="zh-CN" altLang="en-US" sz="3600" b="1" i="0" u="none" strike="noStrike" kern="1200" cap="none" spc="0" normalizeH="0" baseline="0" noProof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63713" y="2349500"/>
            <a:ext cx="3000375" cy="119062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en-US" sz="3600" dirty="0">
                <a:solidFill>
                  <a:srgbClr val="3404BC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欢迎参加我的生日派对！</a:t>
            </a:r>
            <a:endParaRPr lang="zh-CN" altLang="en-US" sz="3600" dirty="0">
              <a:solidFill>
                <a:srgbClr val="3404BC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1745" name="Picture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3175"/>
            <a:ext cx="9144000" cy="68643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66628" name="AutoShape 4"/>
          <p:cNvSpPr>
            <a:spLocks noChangeArrowheads="1"/>
          </p:cNvSpPr>
          <p:nvPr/>
        </p:nvSpPr>
        <p:spPr bwMode="auto">
          <a:xfrm>
            <a:off x="2544763" y="1458913"/>
            <a:ext cx="4848225" cy="2071688"/>
          </a:xfrm>
          <a:prstGeom prst="wedgeEllipseCallout">
            <a:avLst>
              <a:gd name="adj1" fmla="val 51904"/>
              <a:gd name="adj2" fmla="val -54318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>
            <a:lvl1pPr marL="0" lvl="0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lvl="1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lvl="2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lvl="3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lvl="4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 fontAlgn="base"/>
            <a:r>
              <a:rPr lang="en-US" altLang="zh-CN" sz="2800" b="1" strike="noStrike" noProof="1" dirty="0">
                <a:solidFill>
                  <a:srgbClr val="FF0000"/>
                </a:solidFill>
                <a:latin typeface="Times New Roman" panose="02020603050405020304" charset="0"/>
                <a:ea typeface="隶书" panose="02010509060101010101" pitchFamily="49" charset="-122"/>
              </a:rPr>
              <a:t>Who </a:t>
            </a:r>
            <a:r>
              <a:rPr lang="en-US" altLang="zh-CN" sz="2800" b="1" strike="noStrike" noProof="1">
                <a:solidFill>
                  <a:srgbClr val="FF0000"/>
                </a:solidFill>
                <a:latin typeface="Times New Roman" panose="02020603050405020304" charset="0"/>
                <a:ea typeface="隶书" panose="02010509060101010101" pitchFamily="49" charset="-122"/>
              </a:rPr>
              <a:t>will come to my party?</a:t>
            </a:r>
            <a:r>
              <a:rPr lang="en-US" altLang="zh-CN" sz="2400" b="1" strike="noStrike" noProof="1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 </a:t>
            </a:r>
            <a:endParaRPr lang="en-US" altLang="zh-CN" sz="2400" b="1" strike="noStrike" noProof="1">
              <a:solidFill>
                <a:srgbClr val="FF0000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  <a:p>
            <a:pPr lvl="0" fontAlgn="base"/>
            <a:r>
              <a:rPr lang="zh-CN" altLang="en-US" sz="2400" b="1" strike="noStrike" noProof="1" dirty="0">
                <a:solidFill>
                  <a:srgbClr val="00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谁可能会来参加我的生日派对呢？</a:t>
            </a:r>
            <a:endParaRPr lang="zh-CN" altLang="en-US" sz="2400" b="1" strike="noStrike" noProof="1" dirty="0">
              <a:solidFill>
                <a:srgbClr val="000000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13167" y="500034"/>
            <a:ext cx="2030833" cy="22860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1748" name="Text Box 4"/>
          <p:cNvSpPr txBox="1"/>
          <p:nvPr/>
        </p:nvSpPr>
        <p:spPr>
          <a:xfrm rot="-867728">
            <a:off x="1074738" y="720725"/>
            <a:ext cx="1852612" cy="660400"/>
          </a:xfrm>
          <a:prstGeom prst="rect">
            <a:avLst/>
          </a:prstGeom>
          <a:solidFill>
            <a:srgbClr val="92D050"/>
          </a:solidFill>
          <a:ln w="9525">
            <a:noFill/>
          </a:ln>
        </p:spPr>
        <p:txBody>
          <a:bodyPr anchor="t">
            <a:spAutoFit/>
          </a:bodyPr>
          <a:p>
            <a:r>
              <a:rPr lang="en-US" altLang="zh-CN" sz="3600" b="1">
                <a:solidFill>
                  <a:srgbClr val="C00000"/>
                </a:solidFill>
                <a:latin typeface="Arial" panose="020B0604020202020204" pitchFamily="34" charset="0"/>
              </a:rPr>
              <a:t>Guess!</a:t>
            </a:r>
            <a:endParaRPr lang="en-US" altLang="zh-CN" sz="3600" b="1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pic>
        <p:nvPicPr>
          <p:cNvPr id="31749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4500" y="4143375"/>
            <a:ext cx="830263" cy="8572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0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3813" y="3357563"/>
            <a:ext cx="830262" cy="8572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1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6625" y="5072063"/>
            <a:ext cx="830263" cy="8572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2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0625" y="5214938"/>
            <a:ext cx="830263" cy="8572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3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6150" y="5000625"/>
            <a:ext cx="1635125" cy="1143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4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6563" y="4745038"/>
            <a:ext cx="1714500" cy="13477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250661" y="3143248"/>
            <a:ext cx="1609734" cy="12858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163" name="Picture 19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2928926"/>
            <a:ext cx="4357686" cy="34290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2769" name="Picture 6" descr="C:\Users\wangmeng\Desktop\34e4bf8fffe1ccc7f11f367d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2770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2613025"/>
            <a:ext cx="6700838" cy="4244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56" name="Picture 4" descr="C:\Users\wangmeng\AppData\Roaming\Tencent\Users\737289721\QQ\WinTemp\RichOle\)ON7M6}VK]}YG5WNRX_P6`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96450">
            <a:off x="180975" y="2351088"/>
            <a:ext cx="1828800" cy="2260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3557" name="Picture 5" descr="C:\Users\wangmeng\AppData\Roaming\Tencent\Users\737289721\QQ\WinTemp\RichOle\[I[7AG~JX]6E$AE$62`O(BK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1392468">
            <a:off x="7151688" y="2344738"/>
            <a:ext cx="1998663" cy="22145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2773" name="Picture 13" descr="x1pGg9EMswqL-9ut5xf6jC2_L30nphWGiMUCu2NSGZxacJx0_Kma1jXUudVuFtHfhLIoYixuZPR-Vj4ZD3RhaQw-CR01CVMkzGAuoVKqNEevkCwIFqsvfyD4FlaNDwCNqJShU38LpyG50-FZTodDkRvuA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152400"/>
            <a:ext cx="3733800" cy="762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Text Box 31"/>
          <p:cNvSpPr txBox="1">
            <a:spLocks noChangeArrowheads="1"/>
          </p:cNvSpPr>
          <p:nvPr/>
        </p:nvSpPr>
        <p:spPr bwMode="auto">
          <a:xfrm>
            <a:off x="228600" y="304800"/>
            <a:ext cx="3048000" cy="584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R="0" defTabSz="914400" rtl="0">
              <a:spcBef>
                <a:spcPct val="50000"/>
              </a:spcBef>
              <a:buClrTx/>
              <a:buSzTx/>
              <a:defRPr/>
            </a:pPr>
            <a:r>
              <a:rPr kumimoji="0" lang="en-US" altLang="zh-CN" sz="3200" b="1" kern="1200" cap="none" spc="0" normalizeH="0" baseline="0" noProof="0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  <a:ea typeface="宋体" panose="02010600030101010101" pitchFamily="2" charset="-122"/>
                <a:cs typeface="+mn-cs"/>
              </a:rPr>
              <a:t>Checkout time</a:t>
            </a:r>
            <a:endParaRPr kumimoji="0" lang="en-US" altLang="zh-CN" sz="3200" b="1" kern="1200" cap="none" spc="0" normalizeH="0" baseline="0" noProof="0" dirty="0">
              <a:solidFill>
                <a:srgbClr val="99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anose="030F0702030302020204" pitchFamily="66" charset="0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2" name="组合 14"/>
          <p:cNvGrpSpPr/>
          <p:nvPr/>
        </p:nvGrpSpPr>
        <p:grpSpPr>
          <a:xfrm>
            <a:off x="1371600" y="990600"/>
            <a:ext cx="6629400" cy="1447800"/>
            <a:chOff x="1371684" y="990664"/>
            <a:chExt cx="6629226" cy="1447762"/>
          </a:xfrm>
        </p:grpSpPr>
        <p:sp>
          <p:nvSpPr>
            <p:cNvPr id="32776" name="AutoShape 6"/>
            <p:cNvSpPr/>
            <p:nvPr/>
          </p:nvSpPr>
          <p:spPr>
            <a:xfrm>
              <a:off x="1371684" y="990664"/>
              <a:ext cx="6629226" cy="1447762"/>
            </a:xfrm>
            <a:prstGeom prst="roundRect">
              <a:avLst>
                <a:gd name="adj" fmla="val 16667"/>
              </a:avLst>
            </a:prstGeom>
            <a:solidFill>
              <a:srgbClr val="FF99CC"/>
            </a:solidFill>
            <a:ln w="9525">
              <a:noFill/>
            </a:ln>
          </p:spPr>
          <p:txBody>
            <a:bodyPr wrap="none" anchor="ctr"/>
            <a:p>
              <a:endParaRPr lang="zh-CN" altLang="en-US" dirty="0">
                <a:solidFill>
                  <a:srgbClr val="FFFF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2777" name="TextBox 12"/>
            <p:cNvSpPr txBox="1"/>
            <p:nvPr/>
          </p:nvSpPr>
          <p:spPr>
            <a:xfrm>
              <a:off x="1600278" y="1143060"/>
              <a:ext cx="5791048" cy="1200329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r>
                <a:rPr lang="en-US" altLang="zh-CN" sz="3600" b="1" dirty="0">
                  <a:latin typeface="Arial" panose="020B0604020202020204" pitchFamily="34" charset="0"/>
                </a:rPr>
                <a:t>Mike</a:t>
              </a:r>
              <a:r>
                <a:rPr lang="zh-CN" altLang="en-US" sz="3600" b="1" dirty="0">
                  <a:latin typeface="Arial" panose="020B0604020202020204" pitchFamily="34" charset="0"/>
                </a:rPr>
                <a:t>在介绍他的家人，你认识他的家人吗？</a:t>
              </a:r>
              <a:endParaRPr lang="zh-CN" altLang="en-US" sz="3600" b="1" dirty="0">
                <a:latin typeface="Arial" panose="020B0604020202020204" pitchFamily="34" charset="0"/>
              </a:endParaRPr>
            </a:p>
          </p:txBody>
        </p:sp>
      </p:grpSp>
      <p:sp>
        <p:nvSpPr>
          <p:cNvPr id="14" name="圆角矩形标注 2"/>
          <p:cNvSpPr>
            <a:spLocks noChangeArrowheads="1"/>
          </p:cNvSpPr>
          <p:nvPr/>
        </p:nvSpPr>
        <p:spPr bwMode="auto">
          <a:xfrm>
            <a:off x="3657600" y="152400"/>
            <a:ext cx="5029200" cy="2362200"/>
          </a:xfrm>
          <a:prstGeom prst="wedgeRoundRectCallout">
            <a:avLst>
              <a:gd name="adj1" fmla="val -53242"/>
              <a:gd name="adj2" fmla="val 64076"/>
              <a:gd name="adj3" fmla="val 16667"/>
            </a:avLst>
          </a:prstGeom>
          <a:blipFill>
            <a:blip r:embed="rId6" cstate="print"/>
            <a:tile tx="0" ty="0" sx="100000" sy="100000" flip="none" algn="tl"/>
          </a:blipFill>
          <a:ln w="63500"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两人一组对话，认识一下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Mike 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的家人。你可以用到的句子：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omic Sans MS" panose="030F0702030302020204" pitchFamily="66" charset="0"/>
                <a:ea typeface="仿宋" panose="02010609060101010101" pitchFamily="49" charset="-122"/>
                <a:cs typeface="+mn-cs"/>
              </a:rPr>
              <a:t>A: Who is he/she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omic Sans MS" panose="030F0702030302020204" pitchFamily="66" charset="0"/>
                <a:ea typeface="仿宋" panose="02010609060101010101" pitchFamily="49" charset="-122"/>
                <a:cs typeface="+mn-cs"/>
              </a:rPr>
              <a:t>？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Comic Sans MS" panose="030F0702030302020204" pitchFamily="66" charset="0"/>
              <a:ea typeface="仿宋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omic Sans MS" panose="030F0702030302020204" pitchFamily="66" charset="0"/>
                <a:ea typeface="仿宋" panose="02010609060101010101" pitchFamily="49" charset="-122"/>
                <a:cs typeface="+mn-cs"/>
              </a:rPr>
              <a:t>   Who is that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omic Sans MS" panose="030F0702030302020204" pitchFamily="66" charset="0"/>
                <a:ea typeface="仿宋" panose="02010609060101010101" pitchFamily="49" charset="-122"/>
                <a:cs typeface="+mn-cs"/>
              </a:rPr>
              <a:t>girl/boy/man/woman?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Comic Sans MS" panose="030F0702030302020204" pitchFamily="66" charset="0"/>
              <a:ea typeface="仿宋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omic Sans MS" panose="030F0702030302020204" pitchFamily="66" charset="0"/>
                <a:ea typeface="仿宋" panose="02010609060101010101" pitchFamily="49" charset="-122"/>
                <a:cs typeface="+mn-cs"/>
              </a:rPr>
              <a:t>B: He's/She’s …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Comic Sans MS" panose="030F0702030302020204" pitchFamily="66" charset="0"/>
              <a:ea typeface="仿宋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仿宋" panose="02010609060101010101" pitchFamily="49" charset="-122"/>
              <a:ea typeface="仿宋" panose="02010609060101010101" pitchFamily="49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3793" name="Picture 3" descr="12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29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794" name="Picture 13" descr="x1pGg9EMswqL-9ut5xf6jC2_L30nphWGiMUCu2NSGZxacJx0_Kma1jXUudVuFtHfhLIoYixuZPR-Vj4ZD3RhaQw-CR01CVMkzGAuoVKqNEevkCwIFqsvfyD4FlaNDwCNqJShU38LpyG50-FZTodDkRvuA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0"/>
            <a:ext cx="4114800" cy="762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724" name="Text Box 31"/>
          <p:cNvSpPr txBox="1">
            <a:spLocks noChangeArrowheads="1"/>
          </p:cNvSpPr>
          <p:nvPr/>
        </p:nvSpPr>
        <p:spPr bwMode="auto">
          <a:xfrm>
            <a:off x="457200" y="152400"/>
            <a:ext cx="3200400" cy="584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R="0" defTabSz="914400" rtl="0">
              <a:spcBef>
                <a:spcPct val="50000"/>
              </a:spcBef>
              <a:buClrTx/>
              <a:buSzTx/>
              <a:defRPr/>
            </a:pPr>
            <a:r>
              <a:rPr kumimoji="0" lang="en-US" sz="3200" b="1" kern="1200" cap="none" spc="0" normalizeH="0" baseline="0" noProof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  <a:ea typeface="宋体" panose="02010600030101010101" pitchFamily="2" charset="-122"/>
                <a:cs typeface="+mn-cs"/>
              </a:rPr>
              <a:t>Checkout time</a:t>
            </a:r>
            <a:endParaRPr kumimoji="0" lang="en-US" sz="3200" b="1" kern="1200" cap="none" spc="0" normalizeH="0" baseline="0" noProof="0">
              <a:solidFill>
                <a:srgbClr val="99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anose="030F0702030302020204" pitchFamily="66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0725" name="圆角矩形标注 14"/>
          <p:cNvSpPr/>
          <p:nvPr/>
        </p:nvSpPr>
        <p:spPr>
          <a:xfrm>
            <a:off x="1447800" y="1600200"/>
            <a:ext cx="6172200" cy="1600200"/>
          </a:xfrm>
          <a:prstGeom prst="wedgeRoundRectCallout">
            <a:avLst>
              <a:gd name="adj1" fmla="val -23940"/>
              <a:gd name="adj2" fmla="val 71718"/>
              <a:gd name="adj3" fmla="val 16667"/>
            </a:avLst>
          </a:prstGeom>
          <a:solidFill>
            <a:srgbClr val="09DCE7"/>
          </a:solidFill>
          <a:ln w="9525">
            <a:noFill/>
          </a:ln>
        </p:spPr>
        <p:txBody>
          <a:bodyPr anchor="t"/>
          <a:p>
            <a:pPr eaLnBrk="0" hangingPunct="0"/>
            <a:r>
              <a:rPr lang="zh-CN" altLang="en-US" sz="3600" dirty="0">
                <a:latin typeface="黑体" panose="02010609060101010101" pitchFamily="49" charset="-122"/>
                <a:ea typeface="黑体" panose="02010609060101010101" pitchFamily="49" charset="-122"/>
              </a:rPr>
              <a:t>独立完成书上</a:t>
            </a:r>
            <a:r>
              <a:rPr lang="en-US" altLang="zh-CN" sz="3600" dirty="0">
                <a:latin typeface="黑体" panose="02010609060101010101" pitchFamily="49" charset="-122"/>
                <a:ea typeface="黑体" panose="02010609060101010101" pitchFamily="49" charset="-122"/>
              </a:rPr>
              <a:t>55</a:t>
            </a:r>
            <a:r>
              <a:rPr lang="zh-CN" altLang="en-US" sz="3600" dirty="0">
                <a:latin typeface="黑体" panose="02010609060101010101" pitchFamily="49" charset="-122"/>
                <a:ea typeface="黑体" panose="02010609060101010101" pitchFamily="49" charset="-122"/>
              </a:rPr>
              <a:t>页练习。注意书写工整、美观哦！</a:t>
            </a:r>
            <a:endParaRPr lang="zh-CN" altLang="en-US" sz="36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eaLnBrk="0" hangingPunct="0"/>
            <a:endParaRPr lang="zh-CN" altLang="en-US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33797" name="Picture 13" descr="x1pGg9EMswqL-9ut5xf6jC2_L30nphWGiMUCu2NSGZxacJx0_Kma1jXUudVuFtHfhLIoYixuZPR-Vj4ZD3RhaQw-CR01CVMkzGAuoVKqNEevkCwIFqsvfyD4FlaNDwCNqJShU38LpyG50-FZTodDkRvuA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0"/>
            <a:ext cx="4114800" cy="762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 Box 31"/>
          <p:cNvSpPr txBox="1">
            <a:spLocks noChangeArrowheads="1"/>
          </p:cNvSpPr>
          <p:nvPr/>
        </p:nvSpPr>
        <p:spPr bwMode="auto">
          <a:xfrm>
            <a:off x="457200" y="152400"/>
            <a:ext cx="3200400" cy="584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R="0" defTabSz="914400" rtl="0">
              <a:spcBef>
                <a:spcPct val="50000"/>
              </a:spcBef>
              <a:buClrTx/>
              <a:buSzTx/>
              <a:defRPr/>
            </a:pPr>
            <a:r>
              <a:rPr kumimoji="0" lang="en-US" sz="3200" b="1" kern="1200" cap="none" spc="0" normalizeH="0" baseline="0" noProof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  <a:ea typeface="宋体" panose="02010600030101010101" pitchFamily="2" charset="-122"/>
                <a:cs typeface="+mn-cs"/>
              </a:rPr>
              <a:t>Checkout time</a:t>
            </a:r>
            <a:endParaRPr kumimoji="0" lang="en-US" sz="3200" b="1" kern="1200" cap="none" spc="0" normalizeH="0" baseline="0" noProof="0">
              <a:solidFill>
                <a:srgbClr val="99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anose="030F0702030302020204" pitchFamily="66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9" name="四叶草 - Shinning Friends.mp3">
            <a:hlinkClick r:id="" action="ppaction://media"/>
          </p:cNvPr>
          <p:cNvPicPr>
            <a:picLocks noRot="1"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link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77400" y="3505200"/>
            <a:ext cx="304800" cy="304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800" name="Picture 9" descr="C:\Users\wangmeng\Desktop\QQ图片20131014224813副本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" y="304800"/>
            <a:ext cx="304800" cy="27781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30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38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0681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800"/>
                  </p:tgtEl>
                </p:cond>
              </p:nextCondLst>
            </p:seq>
          </p:childTnLst>
        </p:cTn>
      </p:par>
    </p:tnLst>
    <p:bldLst>
      <p:bldP spid="30725" grpId="0" animBg="1"/>
      <p:bldP spid="30725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4817" name="Picture 3" descr="12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294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1747" name="Text Box 4"/>
          <p:cNvSpPr txBox="1"/>
          <p:nvPr/>
        </p:nvSpPr>
        <p:spPr>
          <a:xfrm>
            <a:off x="4929188" y="4191000"/>
            <a:ext cx="1036637" cy="519113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</a:rPr>
              <a:t>uncle</a:t>
            </a:r>
            <a:endParaRPr lang="en-US" altLang="zh-CN" sz="28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31748" name="Text Box 5"/>
          <p:cNvSpPr txBox="1"/>
          <p:nvPr/>
        </p:nvSpPr>
        <p:spPr>
          <a:xfrm>
            <a:off x="4800600" y="5119688"/>
            <a:ext cx="877888" cy="519112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</a:rPr>
              <a:t>aunt</a:t>
            </a:r>
            <a:endParaRPr lang="en-US" altLang="zh-CN" sz="28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31749" name="Text Box 6"/>
          <p:cNvSpPr txBox="1"/>
          <p:nvPr/>
        </p:nvSpPr>
        <p:spPr>
          <a:xfrm>
            <a:off x="4929188" y="5653088"/>
            <a:ext cx="1025525" cy="519112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</a:rPr>
              <a:t>girl</a:t>
            </a:r>
            <a:endParaRPr lang="en-US" altLang="zh-CN" sz="28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31750" name="Text Box 7"/>
          <p:cNvSpPr txBox="1"/>
          <p:nvPr/>
        </p:nvSpPr>
        <p:spPr>
          <a:xfrm>
            <a:off x="6051550" y="6110288"/>
            <a:ext cx="1035050" cy="519112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</a:rPr>
              <a:t>sister</a:t>
            </a:r>
            <a:endParaRPr lang="en-US" altLang="zh-CN" sz="28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pic>
        <p:nvPicPr>
          <p:cNvPr id="34822" name="Picture 13" descr="x1pGg9EMswqL-9ut5xf6jC2_L30nphWGiMUCu2NSGZxacJx0_Kma1jXUudVuFtHfhLIoYixuZPR-Vj4ZD3RhaQw-CR01CVMkzGAuoVKqNEevkCwIFqsvfyD4FlaNDwCNqJShU38LpyG50-FZTodDkRvuA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0"/>
            <a:ext cx="4114800" cy="762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1755" name="Text Box 31"/>
          <p:cNvSpPr txBox="1">
            <a:spLocks noChangeArrowheads="1"/>
          </p:cNvSpPr>
          <p:nvPr/>
        </p:nvSpPr>
        <p:spPr bwMode="auto">
          <a:xfrm>
            <a:off x="457200" y="152400"/>
            <a:ext cx="3200400" cy="584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R="0" defTabSz="914400" rtl="0">
              <a:spcBef>
                <a:spcPct val="50000"/>
              </a:spcBef>
              <a:buClrTx/>
              <a:buSzTx/>
              <a:defRPr/>
            </a:pPr>
            <a:r>
              <a:rPr kumimoji="0" lang="en-US" sz="3200" b="1" kern="1200" cap="none" spc="0" normalizeH="0" baseline="0" noProof="0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  <a:ea typeface="宋体" panose="02010600030101010101" pitchFamily="2" charset="-122"/>
                <a:cs typeface="+mn-cs"/>
              </a:rPr>
              <a:t>Checkout time</a:t>
            </a:r>
            <a:endParaRPr kumimoji="0" lang="en-US" sz="3200" b="1" kern="1200" cap="none" spc="0" normalizeH="0" baseline="0" noProof="0" dirty="0">
              <a:solidFill>
                <a:srgbClr val="99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anose="030F0702030302020204" pitchFamily="66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charRg st="0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>
                                            <p:txEl>
                                              <p:charRg st="0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>
                                            <p:txEl>
                                              <p:charRg st="0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8" grpId="0"/>
    </p:bldLst>
  </p:timing>
</p:sld>
</file>

<file path=ppt/tags/tag1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6356*3338*1022*1022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heme/theme1.xml><?xml version="1.0" encoding="utf-8"?>
<a:theme xmlns:a="http://schemas.openxmlformats.org/drawingml/2006/main" name="Office 主题">
  <a:themeElements>
    <a:clrScheme name="Office 主题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主题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kx="-3284103" algn="br" rotWithShape="0">
            <a:schemeClr val="bg2">
              <a:alpha val="50000"/>
            </a:schemeClr>
          </a:outerShdw>
        </a:effectLst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kx="-3284103" algn="br" rotWithShape="0">
            <a:schemeClr val="bg2">
              <a:alpha val="50000"/>
            </a:schemeClr>
          </a:outerShdw>
        </a:effectLst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Office 主题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主题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主题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主题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主题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主题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主题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主题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主题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主题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主题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主题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952</Words>
  <Application>WPS 演示</Application>
  <PresentationFormat>全屏显示(4:3)</PresentationFormat>
  <Paragraphs>99</Paragraphs>
  <Slides>14</Slides>
  <Notes>3</Notes>
  <HiddenSlides>0</HiddenSlides>
  <MMClips>12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30" baseType="lpstr">
      <vt:lpstr>Arial</vt:lpstr>
      <vt:lpstr>宋体</vt:lpstr>
      <vt:lpstr>Wingdings</vt:lpstr>
      <vt:lpstr>Calibri</vt:lpstr>
      <vt:lpstr>Comic Sans MS</vt:lpstr>
      <vt:lpstr>楷体_GB2312</vt:lpstr>
      <vt:lpstr>Times New Roman</vt:lpstr>
      <vt:lpstr>楷体</vt:lpstr>
      <vt:lpstr>隶书</vt:lpstr>
      <vt:lpstr>黑体</vt:lpstr>
      <vt:lpstr>仿宋</vt:lpstr>
      <vt:lpstr>华文新魏</vt:lpstr>
      <vt:lpstr>新宋体</vt:lpstr>
      <vt:lpstr>微软雅黑</vt:lpstr>
      <vt:lpstr>Arial Unicode MS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wangmeng</dc:creator>
  <cp:lastModifiedBy>JIANGMINFEI</cp:lastModifiedBy>
  <cp:revision>471</cp:revision>
  <dcterms:created xsi:type="dcterms:W3CDTF">2014-05-18T13:06:00Z</dcterms:created>
  <dcterms:modified xsi:type="dcterms:W3CDTF">2021-05-08T01:29:17Z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r8>1</vt:r8>
  </property>
  <property fmtid="{D5CDD505-2E9C-101B-9397-08002B2CF9AE}" pid="3" name="KSOProductBuildVer">
    <vt:lpwstr>2052-11.1.0.10314</vt:lpwstr>
  </property>
</Properties>
</file>