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9" r:id="rId2"/>
    <p:sldId id="286" r:id="rId3"/>
    <p:sldId id="267" r:id="rId4"/>
    <p:sldId id="283" r:id="rId5"/>
    <p:sldId id="273" r:id="rId6"/>
    <p:sldId id="270" r:id="rId7"/>
    <p:sldId id="281" r:id="rId8"/>
    <p:sldId id="278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795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BE8"/>
    <a:srgbClr val="FF9400"/>
    <a:srgbClr val="FF9300"/>
    <a:srgbClr val="1D8DE5"/>
    <a:srgbClr val="DD4C25"/>
    <a:srgbClr val="F0F0F2"/>
    <a:srgbClr val="BFBFBF"/>
    <a:srgbClr val="0D0D0D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98" y="102"/>
      </p:cViewPr>
      <p:guideLst>
        <p:guide pos="3795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393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B0434-C730-42CD-A683-EC844876C4E9}" type="datetimeFigureOut">
              <a:rPr lang="zh-CN" altLang="en-US" smtClean="0"/>
              <a:t>2020/11/6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DB4AB-917E-49E2-93AA-604108C1F5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748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97457-03B6-4162-89D6-A2D877B786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0375"/>
          <a:stretch/>
        </p:blipFill>
        <p:spPr>
          <a:xfrm>
            <a:off x="0" y="0"/>
            <a:ext cx="12192000" cy="726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01203"/>
      </p:ext>
    </p:extLst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5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867659" y="0"/>
            <a:ext cx="904150" cy="10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867659" y="1008000"/>
            <a:ext cx="904150" cy="18697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815351" y="516800"/>
            <a:ext cx="200325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8DE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目录页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D8DE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</a:rPr>
              <a:t>CONTENTS PAGE </a:t>
            </a:r>
          </a:p>
        </p:txBody>
      </p:sp>
      <p:grpSp>
        <p:nvGrpSpPr>
          <p:cNvPr id="48" name="组合 47"/>
          <p:cNvGrpSpPr/>
          <p:nvPr userDrawn="1"/>
        </p:nvGrpSpPr>
        <p:grpSpPr>
          <a:xfrm>
            <a:off x="1324859" y="2774983"/>
            <a:ext cx="2628900" cy="2630487"/>
            <a:chOff x="4231220" y="3189717"/>
            <a:chExt cx="2628900" cy="2630487"/>
          </a:xfrm>
        </p:grpSpPr>
        <p:sp>
          <p:nvSpPr>
            <p:cNvPr id="49" name="Freeform 673"/>
            <p:cNvSpPr>
              <a:spLocks noEditPoints="1"/>
            </p:cNvSpPr>
            <p:nvPr/>
          </p:nvSpPr>
          <p:spPr bwMode="auto">
            <a:xfrm rot="324743" flipH="1">
              <a:off x="4231220" y="3189717"/>
              <a:ext cx="2628900" cy="2630487"/>
            </a:xfrm>
            <a:custGeom>
              <a:avLst/>
              <a:gdLst>
                <a:gd name="T0" fmla="*/ 2469660 w 1816"/>
                <a:gd name="T1" fmla="*/ 1147217 h 1816"/>
                <a:gd name="T2" fmla="*/ 2487032 w 1816"/>
                <a:gd name="T3" fmla="*/ 715562 h 1816"/>
                <a:gd name="T4" fmla="*/ 2246725 w 1816"/>
                <a:gd name="T5" fmla="*/ 614167 h 1816"/>
                <a:gd name="T6" fmla="*/ 2064323 w 1816"/>
                <a:gd name="T7" fmla="*/ 420067 h 1816"/>
                <a:gd name="T8" fmla="*/ 1910874 w 1816"/>
                <a:gd name="T9" fmla="*/ 139057 h 1816"/>
                <a:gd name="T10" fmla="*/ 1543176 w 1816"/>
                <a:gd name="T11" fmla="*/ 168027 h 1816"/>
                <a:gd name="T12" fmla="*/ 1210220 w 1816"/>
                <a:gd name="T13" fmla="*/ 150645 h 1816"/>
                <a:gd name="T14" fmla="*/ 964123 w 1816"/>
                <a:gd name="T15" fmla="*/ 199894 h 1816"/>
                <a:gd name="T16" fmla="*/ 718026 w 1816"/>
                <a:gd name="T17" fmla="*/ 309980 h 1816"/>
                <a:gd name="T18" fmla="*/ 312689 w 1816"/>
                <a:gd name="T19" fmla="*/ 457728 h 1816"/>
                <a:gd name="T20" fmla="*/ 309793 w 1816"/>
                <a:gd name="T21" fmla="*/ 718459 h 1816"/>
                <a:gd name="T22" fmla="*/ 199773 w 1816"/>
                <a:gd name="T23" fmla="*/ 964705 h 1816"/>
                <a:gd name="T24" fmla="*/ 0 w 1816"/>
                <a:gd name="T25" fmla="*/ 1210951 h 1816"/>
                <a:gd name="T26" fmla="*/ 167925 w 1816"/>
                <a:gd name="T27" fmla="*/ 1544107 h 1816"/>
                <a:gd name="T28" fmla="*/ 277945 w 1816"/>
                <a:gd name="T29" fmla="*/ 1854088 h 1816"/>
                <a:gd name="T30" fmla="*/ 416918 w 1816"/>
                <a:gd name="T31" fmla="*/ 2065570 h 1816"/>
                <a:gd name="T32" fmla="*/ 613796 w 1816"/>
                <a:gd name="T33" fmla="*/ 2250978 h 1816"/>
                <a:gd name="T34" fmla="*/ 906218 w 1816"/>
                <a:gd name="T35" fmla="*/ 2569650 h 1816"/>
                <a:gd name="T36" fmla="*/ 1146525 w 1816"/>
                <a:gd name="T37" fmla="*/ 2471151 h 1816"/>
                <a:gd name="T38" fmla="*/ 1415784 w 1816"/>
                <a:gd name="T39" fmla="*/ 2479842 h 1816"/>
                <a:gd name="T40" fmla="*/ 1719787 w 1816"/>
                <a:gd name="T41" fmla="*/ 2569650 h 1816"/>
                <a:gd name="T42" fmla="*/ 1962989 w 1816"/>
                <a:gd name="T43" fmla="*/ 2285743 h 1816"/>
                <a:gd name="T44" fmla="*/ 2209087 w 1816"/>
                <a:gd name="T45" fmla="*/ 2065570 h 1816"/>
                <a:gd name="T46" fmla="*/ 2348059 w 1816"/>
                <a:gd name="T47" fmla="*/ 1854088 h 1816"/>
                <a:gd name="T48" fmla="*/ 2443603 w 1816"/>
                <a:gd name="T49" fmla="*/ 1604945 h 1816"/>
                <a:gd name="T50" fmla="*/ 1314450 w 1816"/>
                <a:gd name="T51" fmla="*/ 2337889 h 1816"/>
                <a:gd name="T52" fmla="*/ 1108886 w 1816"/>
                <a:gd name="T53" fmla="*/ 2317610 h 1816"/>
                <a:gd name="T54" fmla="*/ 871475 w 1816"/>
                <a:gd name="T55" fmla="*/ 2236493 h 1816"/>
                <a:gd name="T56" fmla="*/ 663016 w 1816"/>
                <a:gd name="T57" fmla="*/ 2103231 h 1816"/>
                <a:gd name="T58" fmla="*/ 495090 w 1816"/>
                <a:gd name="T59" fmla="*/ 1926513 h 1816"/>
                <a:gd name="T60" fmla="*/ 370594 w 1816"/>
                <a:gd name="T61" fmla="*/ 1712134 h 1816"/>
                <a:gd name="T62" fmla="*/ 304003 w 1816"/>
                <a:gd name="T63" fmla="*/ 1471682 h 1816"/>
                <a:gd name="T64" fmla="*/ 292422 w 1816"/>
                <a:gd name="T65" fmla="*/ 1263097 h 1816"/>
                <a:gd name="T66" fmla="*/ 338746 w 1816"/>
                <a:gd name="T67" fmla="*/ 1011057 h 1816"/>
                <a:gd name="T68" fmla="*/ 440080 w 1816"/>
                <a:gd name="T69" fmla="*/ 785090 h 1816"/>
                <a:gd name="T70" fmla="*/ 590634 w 1816"/>
                <a:gd name="T71" fmla="*/ 590990 h 1816"/>
                <a:gd name="T72" fmla="*/ 784617 w 1816"/>
                <a:gd name="T73" fmla="*/ 440346 h 1816"/>
                <a:gd name="T74" fmla="*/ 1010447 w 1816"/>
                <a:gd name="T75" fmla="*/ 338950 h 1816"/>
                <a:gd name="T76" fmla="*/ 1262335 w 1816"/>
                <a:gd name="T77" fmla="*/ 292598 h 1816"/>
                <a:gd name="T78" fmla="*/ 1467899 w 1816"/>
                <a:gd name="T79" fmla="*/ 304186 h 1816"/>
                <a:gd name="T80" fmla="*/ 1711101 w 1816"/>
                <a:gd name="T81" fmla="*/ 373715 h 1816"/>
                <a:gd name="T82" fmla="*/ 1925351 w 1816"/>
                <a:gd name="T83" fmla="*/ 495389 h 1816"/>
                <a:gd name="T84" fmla="*/ 2101962 w 1816"/>
                <a:gd name="T85" fmla="*/ 663416 h 1816"/>
                <a:gd name="T86" fmla="*/ 2235144 w 1816"/>
                <a:gd name="T87" fmla="*/ 872001 h 1816"/>
                <a:gd name="T88" fmla="*/ 2313316 w 1816"/>
                <a:gd name="T89" fmla="*/ 1109556 h 1816"/>
                <a:gd name="T90" fmla="*/ 2336478 w 1816"/>
                <a:gd name="T91" fmla="*/ 1315244 h 1816"/>
                <a:gd name="T92" fmla="*/ 2304630 w 1816"/>
                <a:gd name="T93" fmla="*/ 1570181 h 1816"/>
                <a:gd name="T94" fmla="*/ 2211982 w 1816"/>
                <a:gd name="T95" fmla="*/ 1801942 h 1816"/>
                <a:gd name="T96" fmla="*/ 2070114 w 1816"/>
                <a:gd name="T97" fmla="*/ 2001835 h 1816"/>
                <a:gd name="T98" fmla="*/ 1884817 w 1816"/>
                <a:gd name="T99" fmla="*/ 2161171 h 1816"/>
                <a:gd name="T100" fmla="*/ 1664777 w 1816"/>
                <a:gd name="T101" fmla="*/ 2274155 h 1816"/>
                <a:gd name="T102" fmla="*/ 1418680 w 1816"/>
                <a:gd name="T103" fmla="*/ 2332095 h 18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6"/>
                <a:gd name="T157" fmla="*/ 0 h 1816"/>
                <a:gd name="T158" fmla="*/ 1816 w 1816"/>
                <a:gd name="T159" fmla="*/ 1816 h 18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6" h="1816">
                  <a:moveTo>
                    <a:pt x="1816" y="978"/>
                  </a:moveTo>
                  <a:lnTo>
                    <a:pt x="1816" y="836"/>
                  </a:lnTo>
                  <a:lnTo>
                    <a:pt x="1710" y="836"/>
                  </a:lnTo>
                  <a:lnTo>
                    <a:pt x="1706" y="792"/>
                  </a:lnTo>
                  <a:lnTo>
                    <a:pt x="1698" y="750"/>
                  </a:lnTo>
                  <a:lnTo>
                    <a:pt x="1688" y="708"/>
                  </a:lnTo>
                  <a:lnTo>
                    <a:pt x="1678" y="666"/>
                  </a:lnTo>
                  <a:lnTo>
                    <a:pt x="1774" y="626"/>
                  </a:lnTo>
                  <a:lnTo>
                    <a:pt x="1718" y="494"/>
                  </a:lnTo>
                  <a:lnTo>
                    <a:pt x="1622" y="534"/>
                  </a:lnTo>
                  <a:lnTo>
                    <a:pt x="1602" y="496"/>
                  </a:lnTo>
                  <a:lnTo>
                    <a:pt x="1578" y="460"/>
                  </a:lnTo>
                  <a:lnTo>
                    <a:pt x="1552" y="424"/>
                  </a:lnTo>
                  <a:lnTo>
                    <a:pt x="1526" y="390"/>
                  </a:lnTo>
                  <a:lnTo>
                    <a:pt x="1600" y="316"/>
                  </a:lnTo>
                  <a:lnTo>
                    <a:pt x="1498" y="216"/>
                  </a:lnTo>
                  <a:lnTo>
                    <a:pt x="1426" y="290"/>
                  </a:lnTo>
                  <a:lnTo>
                    <a:pt x="1392" y="262"/>
                  </a:lnTo>
                  <a:lnTo>
                    <a:pt x="1356" y="236"/>
                  </a:lnTo>
                  <a:lnTo>
                    <a:pt x="1318" y="214"/>
                  </a:lnTo>
                  <a:lnTo>
                    <a:pt x="1280" y="192"/>
                  </a:lnTo>
                  <a:lnTo>
                    <a:pt x="1320" y="96"/>
                  </a:lnTo>
                  <a:lnTo>
                    <a:pt x="1188" y="42"/>
                  </a:lnTo>
                  <a:lnTo>
                    <a:pt x="1150" y="138"/>
                  </a:lnTo>
                  <a:lnTo>
                    <a:pt x="1108" y="126"/>
                  </a:lnTo>
                  <a:lnTo>
                    <a:pt x="1066" y="116"/>
                  </a:lnTo>
                  <a:lnTo>
                    <a:pt x="1022" y="110"/>
                  </a:lnTo>
                  <a:lnTo>
                    <a:pt x="978" y="104"/>
                  </a:lnTo>
                  <a:lnTo>
                    <a:pt x="978" y="0"/>
                  </a:lnTo>
                  <a:lnTo>
                    <a:pt x="836" y="0"/>
                  </a:lnTo>
                  <a:lnTo>
                    <a:pt x="836" y="104"/>
                  </a:lnTo>
                  <a:lnTo>
                    <a:pt x="792" y="110"/>
                  </a:lnTo>
                  <a:lnTo>
                    <a:pt x="750" y="116"/>
                  </a:lnTo>
                  <a:lnTo>
                    <a:pt x="706" y="126"/>
                  </a:lnTo>
                  <a:lnTo>
                    <a:pt x="666" y="138"/>
                  </a:lnTo>
                  <a:lnTo>
                    <a:pt x="626" y="42"/>
                  </a:lnTo>
                  <a:lnTo>
                    <a:pt x="494" y="96"/>
                  </a:lnTo>
                  <a:lnTo>
                    <a:pt x="534" y="192"/>
                  </a:lnTo>
                  <a:lnTo>
                    <a:pt x="496" y="214"/>
                  </a:lnTo>
                  <a:lnTo>
                    <a:pt x="460" y="236"/>
                  </a:lnTo>
                  <a:lnTo>
                    <a:pt x="424" y="262"/>
                  </a:lnTo>
                  <a:lnTo>
                    <a:pt x="390" y="290"/>
                  </a:lnTo>
                  <a:lnTo>
                    <a:pt x="316" y="216"/>
                  </a:lnTo>
                  <a:lnTo>
                    <a:pt x="216" y="316"/>
                  </a:lnTo>
                  <a:lnTo>
                    <a:pt x="288" y="390"/>
                  </a:lnTo>
                  <a:lnTo>
                    <a:pt x="262" y="424"/>
                  </a:lnTo>
                  <a:lnTo>
                    <a:pt x="236" y="460"/>
                  </a:lnTo>
                  <a:lnTo>
                    <a:pt x="214" y="496"/>
                  </a:lnTo>
                  <a:lnTo>
                    <a:pt x="192" y="534"/>
                  </a:lnTo>
                  <a:lnTo>
                    <a:pt x="96" y="494"/>
                  </a:lnTo>
                  <a:lnTo>
                    <a:pt x="42" y="626"/>
                  </a:lnTo>
                  <a:lnTo>
                    <a:pt x="138" y="666"/>
                  </a:lnTo>
                  <a:lnTo>
                    <a:pt x="126" y="708"/>
                  </a:lnTo>
                  <a:lnTo>
                    <a:pt x="116" y="750"/>
                  </a:lnTo>
                  <a:lnTo>
                    <a:pt x="108" y="792"/>
                  </a:lnTo>
                  <a:lnTo>
                    <a:pt x="104" y="836"/>
                  </a:lnTo>
                  <a:lnTo>
                    <a:pt x="0" y="836"/>
                  </a:lnTo>
                  <a:lnTo>
                    <a:pt x="0" y="978"/>
                  </a:lnTo>
                  <a:lnTo>
                    <a:pt x="104" y="978"/>
                  </a:lnTo>
                  <a:lnTo>
                    <a:pt x="108" y="1022"/>
                  </a:lnTo>
                  <a:lnTo>
                    <a:pt x="116" y="1066"/>
                  </a:lnTo>
                  <a:lnTo>
                    <a:pt x="126" y="1108"/>
                  </a:lnTo>
                  <a:lnTo>
                    <a:pt x="138" y="1150"/>
                  </a:lnTo>
                  <a:lnTo>
                    <a:pt x="42" y="1190"/>
                  </a:lnTo>
                  <a:lnTo>
                    <a:pt x="96" y="1320"/>
                  </a:lnTo>
                  <a:lnTo>
                    <a:pt x="192" y="1280"/>
                  </a:lnTo>
                  <a:lnTo>
                    <a:pt x="214" y="1320"/>
                  </a:lnTo>
                  <a:lnTo>
                    <a:pt x="236" y="1356"/>
                  </a:lnTo>
                  <a:lnTo>
                    <a:pt x="262" y="1392"/>
                  </a:lnTo>
                  <a:lnTo>
                    <a:pt x="288" y="1426"/>
                  </a:lnTo>
                  <a:lnTo>
                    <a:pt x="216" y="1500"/>
                  </a:lnTo>
                  <a:lnTo>
                    <a:pt x="316" y="1600"/>
                  </a:lnTo>
                  <a:lnTo>
                    <a:pt x="390" y="1526"/>
                  </a:lnTo>
                  <a:lnTo>
                    <a:pt x="424" y="1554"/>
                  </a:lnTo>
                  <a:lnTo>
                    <a:pt x="460" y="1578"/>
                  </a:lnTo>
                  <a:lnTo>
                    <a:pt x="496" y="1602"/>
                  </a:lnTo>
                  <a:lnTo>
                    <a:pt x="534" y="1622"/>
                  </a:lnTo>
                  <a:lnTo>
                    <a:pt x="494" y="1718"/>
                  </a:lnTo>
                  <a:lnTo>
                    <a:pt x="626" y="1774"/>
                  </a:lnTo>
                  <a:lnTo>
                    <a:pt x="666" y="1678"/>
                  </a:lnTo>
                  <a:lnTo>
                    <a:pt x="706" y="1690"/>
                  </a:lnTo>
                  <a:lnTo>
                    <a:pt x="750" y="1698"/>
                  </a:lnTo>
                  <a:lnTo>
                    <a:pt x="792" y="1706"/>
                  </a:lnTo>
                  <a:lnTo>
                    <a:pt x="836" y="1712"/>
                  </a:lnTo>
                  <a:lnTo>
                    <a:pt x="836" y="1816"/>
                  </a:lnTo>
                  <a:lnTo>
                    <a:pt x="978" y="1816"/>
                  </a:lnTo>
                  <a:lnTo>
                    <a:pt x="978" y="1712"/>
                  </a:lnTo>
                  <a:lnTo>
                    <a:pt x="1022" y="1706"/>
                  </a:lnTo>
                  <a:lnTo>
                    <a:pt x="1066" y="1698"/>
                  </a:lnTo>
                  <a:lnTo>
                    <a:pt x="1108" y="1690"/>
                  </a:lnTo>
                  <a:lnTo>
                    <a:pt x="1150" y="1678"/>
                  </a:lnTo>
                  <a:lnTo>
                    <a:pt x="1188" y="1774"/>
                  </a:lnTo>
                  <a:lnTo>
                    <a:pt x="1320" y="1718"/>
                  </a:lnTo>
                  <a:lnTo>
                    <a:pt x="1280" y="1622"/>
                  </a:lnTo>
                  <a:lnTo>
                    <a:pt x="1318" y="1602"/>
                  </a:lnTo>
                  <a:lnTo>
                    <a:pt x="1356" y="1578"/>
                  </a:lnTo>
                  <a:lnTo>
                    <a:pt x="1392" y="1554"/>
                  </a:lnTo>
                  <a:lnTo>
                    <a:pt x="1426" y="1526"/>
                  </a:lnTo>
                  <a:lnTo>
                    <a:pt x="1498" y="1600"/>
                  </a:lnTo>
                  <a:lnTo>
                    <a:pt x="1600" y="1500"/>
                  </a:lnTo>
                  <a:lnTo>
                    <a:pt x="1526" y="1426"/>
                  </a:lnTo>
                  <a:lnTo>
                    <a:pt x="1552" y="1392"/>
                  </a:lnTo>
                  <a:lnTo>
                    <a:pt x="1578" y="1356"/>
                  </a:lnTo>
                  <a:lnTo>
                    <a:pt x="1602" y="1320"/>
                  </a:lnTo>
                  <a:lnTo>
                    <a:pt x="1622" y="1280"/>
                  </a:lnTo>
                  <a:lnTo>
                    <a:pt x="1718" y="1320"/>
                  </a:lnTo>
                  <a:lnTo>
                    <a:pt x="1774" y="1190"/>
                  </a:lnTo>
                  <a:lnTo>
                    <a:pt x="1678" y="1150"/>
                  </a:lnTo>
                  <a:lnTo>
                    <a:pt x="1688" y="1108"/>
                  </a:lnTo>
                  <a:lnTo>
                    <a:pt x="1698" y="1066"/>
                  </a:lnTo>
                  <a:lnTo>
                    <a:pt x="1706" y="1022"/>
                  </a:lnTo>
                  <a:lnTo>
                    <a:pt x="1710" y="978"/>
                  </a:lnTo>
                  <a:lnTo>
                    <a:pt x="1816" y="978"/>
                  </a:lnTo>
                  <a:close/>
                  <a:moveTo>
                    <a:pt x="908" y="1614"/>
                  </a:moveTo>
                  <a:lnTo>
                    <a:pt x="908" y="1614"/>
                  </a:lnTo>
                  <a:lnTo>
                    <a:pt x="872" y="1612"/>
                  </a:lnTo>
                  <a:lnTo>
                    <a:pt x="836" y="1610"/>
                  </a:lnTo>
                  <a:lnTo>
                    <a:pt x="800" y="1606"/>
                  </a:lnTo>
                  <a:lnTo>
                    <a:pt x="766" y="1600"/>
                  </a:lnTo>
                  <a:lnTo>
                    <a:pt x="730" y="1592"/>
                  </a:lnTo>
                  <a:lnTo>
                    <a:pt x="698" y="1582"/>
                  </a:lnTo>
                  <a:lnTo>
                    <a:pt x="664" y="1570"/>
                  </a:lnTo>
                  <a:lnTo>
                    <a:pt x="632" y="1558"/>
                  </a:lnTo>
                  <a:lnTo>
                    <a:pt x="602" y="1544"/>
                  </a:lnTo>
                  <a:lnTo>
                    <a:pt x="570" y="1528"/>
                  </a:lnTo>
                  <a:lnTo>
                    <a:pt x="542" y="1512"/>
                  </a:lnTo>
                  <a:lnTo>
                    <a:pt x="512" y="1492"/>
                  </a:lnTo>
                  <a:lnTo>
                    <a:pt x="484" y="1474"/>
                  </a:lnTo>
                  <a:lnTo>
                    <a:pt x="458" y="1452"/>
                  </a:lnTo>
                  <a:lnTo>
                    <a:pt x="432" y="1430"/>
                  </a:lnTo>
                  <a:lnTo>
                    <a:pt x="408" y="1406"/>
                  </a:lnTo>
                  <a:lnTo>
                    <a:pt x="384" y="1382"/>
                  </a:lnTo>
                  <a:lnTo>
                    <a:pt x="362" y="1356"/>
                  </a:lnTo>
                  <a:lnTo>
                    <a:pt x="342" y="1330"/>
                  </a:lnTo>
                  <a:lnTo>
                    <a:pt x="322" y="1302"/>
                  </a:lnTo>
                  <a:lnTo>
                    <a:pt x="304" y="1274"/>
                  </a:lnTo>
                  <a:lnTo>
                    <a:pt x="286" y="1244"/>
                  </a:lnTo>
                  <a:lnTo>
                    <a:pt x="272" y="1214"/>
                  </a:lnTo>
                  <a:lnTo>
                    <a:pt x="256" y="1182"/>
                  </a:lnTo>
                  <a:lnTo>
                    <a:pt x="244" y="1150"/>
                  </a:lnTo>
                  <a:lnTo>
                    <a:pt x="234" y="1118"/>
                  </a:lnTo>
                  <a:lnTo>
                    <a:pt x="224" y="1084"/>
                  </a:lnTo>
                  <a:lnTo>
                    <a:pt x="216" y="1050"/>
                  </a:lnTo>
                  <a:lnTo>
                    <a:pt x="210" y="1016"/>
                  </a:lnTo>
                  <a:lnTo>
                    <a:pt x="206" y="980"/>
                  </a:lnTo>
                  <a:lnTo>
                    <a:pt x="202" y="944"/>
                  </a:lnTo>
                  <a:lnTo>
                    <a:pt x="202" y="908"/>
                  </a:lnTo>
                  <a:lnTo>
                    <a:pt x="202" y="872"/>
                  </a:lnTo>
                  <a:lnTo>
                    <a:pt x="206" y="836"/>
                  </a:lnTo>
                  <a:lnTo>
                    <a:pt x="210" y="800"/>
                  </a:lnTo>
                  <a:lnTo>
                    <a:pt x="216" y="766"/>
                  </a:lnTo>
                  <a:lnTo>
                    <a:pt x="224" y="732"/>
                  </a:lnTo>
                  <a:lnTo>
                    <a:pt x="234" y="698"/>
                  </a:lnTo>
                  <a:lnTo>
                    <a:pt x="244" y="664"/>
                  </a:lnTo>
                  <a:lnTo>
                    <a:pt x="256" y="632"/>
                  </a:lnTo>
                  <a:lnTo>
                    <a:pt x="272" y="602"/>
                  </a:lnTo>
                  <a:lnTo>
                    <a:pt x="286" y="572"/>
                  </a:lnTo>
                  <a:lnTo>
                    <a:pt x="304" y="542"/>
                  </a:lnTo>
                  <a:lnTo>
                    <a:pt x="322" y="512"/>
                  </a:lnTo>
                  <a:lnTo>
                    <a:pt x="342" y="486"/>
                  </a:lnTo>
                  <a:lnTo>
                    <a:pt x="362" y="458"/>
                  </a:lnTo>
                  <a:lnTo>
                    <a:pt x="384" y="432"/>
                  </a:lnTo>
                  <a:lnTo>
                    <a:pt x="408" y="408"/>
                  </a:lnTo>
                  <a:lnTo>
                    <a:pt x="432" y="386"/>
                  </a:lnTo>
                  <a:lnTo>
                    <a:pt x="458" y="362"/>
                  </a:lnTo>
                  <a:lnTo>
                    <a:pt x="484" y="342"/>
                  </a:lnTo>
                  <a:lnTo>
                    <a:pt x="512" y="322"/>
                  </a:lnTo>
                  <a:lnTo>
                    <a:pt x="542" y="304"/>
                  </a:lnTo>
                  <a:lnTo>
                    <a:pt x="570" y="286"/>
                  </a:lnTo>
                  <a:lnTo>
                    <a:pt x="602" y="272"/>
                  </a:lnTo>
                  <a:lnTo>
                    <a:pt x="632" y="258"/>
                  </a:lnTo>
                  <a:lnTo>
                    <a:pt x="664" y="244"/>
                  </a:lnTo>
                  <a:lnTo>
                    <a:pt x="698" y="234"/>
                  </a:lnTo>
                  <a:lnTo>
                    <a:pt x="730" y="224"/>
                  </a:lnTo>
                  <a:lnTo>
                    <a:pt x="766" y="216"/>
                  </a:lnTo>
                  <a:lnTo>
                    <a:pt x="800" y="210"/>
                  </a:lnTo>
                  <a:lnTo>
                    <a:pt x="836" y="206"/>
                  </a:lnTo>
                  <a:lnTo>
                    <a:pt x="872" y="202"/>
                  </a:lnTo>
                  <a:lnTo>
                    <a:pt x="908" y="202"/>
                  </a:lnTo>
                  <a:lnTo>
                    <a:pt x="944" y="202"/>
                  </a:lnTo>
                  <a:lnTo>
                    <a:pt x="980" y="206"/>
                  </a:lnTo>
                  <a:lnTo>
                    <a:pt x="1014" y="210"/>
                  </a:lnTo>
                  <a:lnTo>
                    <a:pt x="1050" y="216"/>
                  </a:lnTo>
                  <a:lnTo>
                    <a:pt x="1084" y="224"/>
                  </a:lnTo>
                  <a:lnTo>
                    <a:pt x="1118" y="234"/>
                  </a:lnTo>
                  <a:lnTo>
                    <a:pt x="1150" y="244"/>
                  </a:lnTo>
                  <a:lnTo>
                    <a:pt x="1182" y="258"/>
                  </a:lnTo>
                  <a:lnTo>
                    <a:pt x="1214" y="272"/>
                  </a:lnTo>
                  <a:lnTo>
                    <a:pt x="1244" y="286"/>
                  </a:lnTo>
                  <a:lnTo>
                    <a:pt x="1274" y="304"/>
                  </a:lnTo>
                  <a:lnTo>
                    <a:pt x="1302" y="322"/>
                  </a:lnTo>
                  <a:lnTo>
                    <a:pt x="1330" y="342"/>
                  </a:lnTo>
                  <a:lnTo>
                    <a:pt x="1356" y="362"/>
                  </a:lnTo>
                  <a:lnTo>
                    <a:pt x="1382" y="386"/>
                  </a:lnTo>
                  <a:lnTo>
                    <a:pt x="1406" y="408"/>
                  </a:lnTo>
                  <a:lnTo>
                    <a:pt x="1430" y="432"/>
                  </a:lnTo>
                  <a:lnTo>
                    <a:pt x="1452" y="458"/>
                  </a:lnTo>
                  <a:lnTo>
                    <a:pt x="1474" y="486"/>
                  </a:lnTo>
                  <a:lnTo>
                    <a:pt x="1492" y="512"/>
                  </a:lnTo>
                  <a:lnTo>
                    <a:pt x="1512" y="542"/>
                  </a:lnTo>
                  <a:lnTo>
                    <a:pt x="1528" y="572"/>
                  </a:lnTo>
                  <a:lnTo>
                    <a:pt x="1544" y="602"/>
                  </a:lnTo>
                  <a:lnTo>
                    <a:pt x="1558" y="632"/>
                  </a:lnTo>
                  <a:lnTo>
                    <a:pt x="1570" y="664"/>
                  </a:lnTo>
                  <a:lnTo>
                    <a:pt x="1582" y="698"/>
                  </a:lnTo>
                  <a:lnTo>
                    <a:pt x="1592" y="732"/>
                  </a:lnTo>
                  <a:lnTo>
                    <a:pt x="1598" y="766"/>
                  </a:lnTo>
                  <a:lnTo>
                    <a:pt x="1606" y="800"/>
                  </a:lnTo>
                  <a:lnTo>
                    <a:pt x="1610" y="836"/>
                  </a:lnTo>
                  <a:lnTo>
                    <a:pt x="1612" y="872"/>
                  </a:lnTo>
                  <a:lnTo>
                    <a:pt x="1614" y="908"/>
                  </a:lnTo>
                  <a:lnTo>
                    <a:pt x="1612" y="944"/>
                  </a:lnTo>
                  <a:lnTo>
                    <a:pt x="1610" y="980"/>
                  </a:lnTo>
                  <a:lnTo>
                    <a:pt x="1606" y="1016"/>
                  </a:lnTo>
                  <a:lnTo>
                    <a:pt x="1598" y="1050"/>
                  </a:lnTo>
                  <a:lnTo>
                    <a:pt x="1592" y="1084"/>
                  </a:lnTo>
                  <a:lnTo>
                    <a:pt x="1582" y="1118"/>
                  </a:lnTo>
                  <a:lnTo>
                    <a:pt x="1570" y="1150"/>
                  </a:lnTo>
                  <a:lnTo>
                    <a:pt x="1558" y="1182"/>
                  </a:lnTo>
                  <a:lnTo>
                    <a:pt x="1544" y="1214"/>
                  </a:lnTo>
                  <a:lnTo>
                    <a:pt x="1528" y="1244"/>
                  </a:lnTo>
                  <a:lnTo>
                    <a:pt x="1512" y="1274"/>
                  </a:lnTo>
                  <a:lnTo>
                    <a:pt x="1492" y="1302"/>
                  </a:lnTo>
                  <a:lnTo>
                    <a:pt x="1474" y="1330"/>
                  </a:lnTo>
                  <a:lnTo>
                    <a:pt x="1452" y="1356"/>
                  </a:lnTo>
                  <a:lnTo>
                    <a:pt x="1430" y="1382"/>
                  </a:lnTo>
                  <a:lnTo>
                    <a:pt x="1406" y="1406"/>
                  </a:lnTo>
                  <a:lnTo>
                    <a:pt x="1382" y="1430"/>
                  </a:lnTo>
                  <a:lnTo>
                    <a:pt x="1356" y="1452"/>
                  </a:lnTo>
                  <a:lnTo>
                    <a:pt x="1330" y="1474"/>
                  </a:lnTo>
                  <a:lnTo>
                    <a:pt x="1302" y="1492"/>
                  </a:lnTo>
                  <a:lnTo>
                    <a:pt x="1274" y="1512"/>
                  </a:lnTo>
                  <a:lnTo>
                    <a:pt x="1244" y="1528"/>
                  </a:lnTo>
                  <a:lnTo>
                    <a:pt x="1214" y="1544"/>
                  </a:lnTo>
                  <a:lnTo>
                    <a:pt x="1182" y="1558"/>
                  </a:lnTo>
                  <a:lnTo>
                    <a:pt x="1150" y="1570"/>
                  </a:lnTo>
                  <a:lnTo>
                    <a:pt x="1118" y="1582"/>
                  </a:lnTo>
                  <a:lnTo>
                    <a:pt x="1084" y="1592"/>
                  </a:lnTo>
                  <a:lnTo>
                    <a:pt x="1050" y="1600"/>
                  </a:lnTo>
                  <a:lnTo>
                    <a:pt x="1014" y="1606"/>
                  </a:lnTo>
                  <a:lnTo>
                    <a:pt x="980" y="1610"/>
                  </a:lnTo>
                  <a:lnTo>
                    <a:pt x="944" y="1612"/>
                  </a:lnTo>
                  <a:lnTo>
                    <a:pt x="908" y="1614"/>
                  </a:lnTo>
                  <a:close/>
                </a:path>
              </a:pathLst>
            </a:custGeom>
            <a:solidFill>
              <a:srgbClr val="80808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0" name="Oval 677"/>
            <p:cNvSpPr>
              <a:spLocks noChangeArrowheads="1"/>
            </p:cNvSpPr>
            <p:nvPr/>
          </p:nvSpPr>
          <p:spPr bwMode="auto">
            <a:xfrm rot="324743" flipH="1">
              <a:off x="4645557" y="3604054"/>
              <a:ext cx="1801813" cy="1801813"/>
            </a:xfrm>
            <a:prstGeom prst="ellipse">
              <a:avLst/>
            </a:prstGeom>
            <a:solidFill>
              <a:srgbClr val="1D8DE5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9pPr>
            </a:lstStyle>
            <a:p>
              <a:pPr eaLnBrk="1" hangingPunct="1"/>
              <a:endParaRPr lang="ko-KR" altLang="en-US" dirty="0"/>
            </a:p>
          </p:txBody>
        </p:sp>
      </p:grpSp>
      <p:grpSp>
        <p:nvGrpSpPr>
          <p:cNvPr id="51" name="组合 50"/>
          <p:cNvGrpSpPr/>
          <p:nvPr userDrawn="1"/>
        </p:nvGrpSpPr>
        <p:grpSpPr>
          <a:xfrm>
            <a:off x="3677147" y="1433886"/>
            <a:ext cx="3173968" cy="3175884"/>
            <a:chOff x="4231220" y="3189717"/>
            <a:chExt cx="2628900" cy="2630487"/>
          </a:xfrm>
        </p:grpSpPr>
        <p:sp>
          <p:nvSpPr>
            <p:cNvPr id="52" name="Freeform 673"/>
            <p:cNvSpPr>
              <a:spLocks noEditPoints="1"/>
            </p:cNvSpPr>
            <p:nvPr/>
          </p:nvSpPr>
          <p:spPr bwMode="auto">
            <a:xfrm rot="324743" flipH="1">
              <a:off x="4231220" y="3189717"/>
              <a:ext cx="2628900" cy="2630487"/>
            </a:xfrm>
            <a:custGeom>
              <a:avLst/>
              <a:gdLst>
                <a:gd name="T0" fmla="*/ 2469660 w 1816"/>
                <a:gd name="T1" fmla="*/ 1147217 h 1816"/>
                <a:gd name="T2" fmla="*/ 2487032 w 1816"/>
                <a:gd name="T3" fmla="*/ 715562 h 1816"/>
                <a:gd name="T4" fmla="*/ 2246725 w 1816"/>
                <a:gd name="T5" fmla="*/ 614167 h 1816"/>
                <a:gd name="T6" fmla="*/ 2064323 w 1816"/>
                <a:gd name="T7" fmla="*/ 420067 h 1816"/>
                <a:gd name="T8" fmla="*/ 1910874 w 1816"/>
                <a:gd name="T9" fmla="*/ 139057 h 1816"/>
                <a:gd name="T10" fmla="*/ 1543176 w 1816"/>
                <a:gd name="T11" fmla="*/ 168027 h 1816"/>
                <a:gd name="T12" fmla="*/ 1210220 w 1816"/>
                <a:gd name="T13" fmla="*/ 150645 h 1816"/>
                <a:gd name="T14" fmla="*/ 964123 w 1816"/>
                <a:gd name="T15" fmla="*/ 199894 h 1816"/>
                <a:gd name="T16" fmla="*/ 718026 w 1816"/>
                <a:gd name="T17" fmla="*/ 309980 h 1816"/>
                <a:gd name="T18" fmla="*/ 312689 w 1816"/>
                <a:gd name="T19" fmla="*/ 457728 h 1816"/>
                <a:gd name="T20" fmla="*/ 309793 w 1816"/>
                <a:gd name="T21" fmla="*/ 718459 h 1816"/>
                <a:gd name="T22" fmla="*/ 199773 w 1816"/>
                <a:gd name="T23" fmla="*/ 964705 h 1816"/>
                <a:gd name="T24" fmla="*/ 0 w 1816"/>
                <a:gd name="T25" fmla="*/ 1210951 h 1816"/>
                <a:gd name="T26" fmla="*/ 167925 w 1816"/>
                <a:gd name="T27" fmla="*/ 1544107 h 1816"/>
                <a:gd name="T28" fmla="*/ 277945 w 1816"/>
                <a:gd name="T29" fmla="*/ 1854088 h 1816"/>
                <a:gd name="T30" fmla="*/ 416918 w 1816"/>
                <a:gd name="T31" fmla="*/ 2065570 h 1816"/>
                <a:gd name="T32" fmla="*/ 613796 w 1816"/>
                <a:gd name="T33" fmla="*/ 2250978 h 1816"/>
                <a:gd name="T34" fmla="*/ 906218 w 1816"/>
                <a:gd name="T35" fmla="*/ 2569650 h 1816"/>
                <a:gd name="T36" fmla="*/ 1146525 w 1816"/>
                <a:gd name="T37" fmla="*/ 2471151 h 1816"/>
                <a:gd name="T38" fmla="*/ 1415784 w 1816"/>
                <a:gd name="T39" fmla="*/ 2479842 h 1816"/>
                <a:gd name="T40" fmla="*/ 1719787 w 1816"/>
                <a:gd name="T41" fmla="*/ 2569650 h 1816"/>
                <a:gd name="T42" fmla="*/ 1962989 w 1816"/>
                <a:gd name="T43" fmla="*/ 2285743 h 1816"/>
                <a:gd name="T44" fmla="*/ 2209087 w 1816"/>
                <a:gd name="T45" fmla="*/ 2065570 h 1816"/>
                <a:gd name="T46" fmla="*/ 2348059 w 1816"/>
                <a:gd name="T47" fmla="*/ 1854088 h 1816"/>
                <a:gd name="T48" fmla="*/ 2443603 w 1816"/>
                <a:gd name="T49" fmla="*/ 1604945 h 1816"/>
                <a:gd name="T50" fmla="*/ 1314450 w 1816"/>
                <a:gd name="T51" fmla="*/ 2337889 h 1816"/>
                <a:gd name="T52" fmla="*/ 1108886 w 1816"/>
                <a:gd name="T53" fmla="*/ 2317610 h 1816"/>
                <a:gd name="T54" fmla="*/ 871475 w 1816"/>
                <a:gd name="T55" fmla="*/ 2236493 h 1816"/>
                <a:gd name="T56" fmla="*/ 663016 w 1816"/>
                <a:gd name="T57" fmla="*/ 2103231 h 1816"/>
                <a:gd name="T58" fmla="*/ 495090 w 1816"/>
                <a:gd name="T59" fmla="*/ 1926513 h 1816"/>
                <a:gd name="T60" fmla="*/ 370594 w 1816"/>
                <a:gd name="T61" fmla="*/ 1712134 h 1816"/>
                <a:gd name="T62" fmla="*/ 304003 w 1816"/>
                <a:gd name="T63" fmla="*/ 1471682 h 1816"/>
                <a:gd name="T64" fmla="*/ 292422 w 1816"/>
                <a:gd name="T65" fmla="*/ 1263097 h 1816"/>
                <a:gd name="T66" fmla="*/ 338746 w 1816"/>
                <a:gd name="T67" fmla="*/ 1011057 h 1816"/>
                <a:gd name="T68" fmla="*/ 440080 w 1816"/>
                <a:gd name="T69" fmla="*/ 785090 h 1816"/>
                <a:gd name="T70" fmla="*/ 590634 w 1816"/>
                <a:gd name="T71" fmla="*/ 590990 h 1816"/>
                <a:gd name="T72" fmla="*/ 784617 w 1816"/>
                <a:gd name="T73" fmla="*/ 440346 h 1816"/>
                <a:gd name="T74" fmla="*/ 1010447 w 1816"/>
                <a:gd name="T75" fmla="*/ 338950 h 1816"/>
                <a:gd name="T76" fmla="*/ 1262335 w 1816"/>
                <a:gd name="T77" fmla="*/ 292598 h 1816"/>
                <a:gd name="T78" fmla="*/ 1467899 w 1816"/>
                <a:gd name="T79" fmla="*/ 304186 h 1816"/>
                <a:gd name="T80" fmla="*/ 1711101 w 1816"/>
                <a:gd name="T81" fmla="*/ 373715 h 1816"/>
                <a:gd name="T82" fmla="*/ 1925351 w 1816"/>
                <a:gd name="T83" fmla="*/ 495389 h 1816"/>
                <a:gd name="T84" fmla="*/ 2101962 w 1816"/>
                <a:gd name="T85" fmla="*/ 663416 h 1816"/>
                <a:gd name="T86" fmla="*/ 2235144 w 1816"/>
                <a:gd name="T87" fmla="*/ 872001 h 1816"/>
                <a:gd name="T88" fmla="*/ 2313316 w 1816"/>
                <a:gd name="T89" fmla="*/ 1109556 h 1816"/>
                <a:gd name="T90" fmla="*/ 2336478 w 1816"/>
                <a:gd name="T91" fmla="*/ 1315244 h 1816"/>
                <a:gd name="T92" fmla="*/ 2304630 w 1816"/>
                <a:gd name="T93" fmla="*/ 1570181 h 1816"/>
                <a:gd name="T94" fmla="*/ 2211982 w 1816"/>
                <a:gd name="T95" fmla="*/ 1801942 h 1816"/>
                <a:gd name="T96" fmla="*/ 2070114 w 1816"/>
                <a:gd name="T97" fmla="*/ 2001835 h 1816"/>
                <a:gd name="T98" fmla="*/ 1884817 w 1816"/>
                <a:gd name="T99" fmla="*/ 2161171 h 1816"/>
                <a:gd name="T100" fmla="*/ 1664777 w 1816"/>
                <a:gd name="T101" fmla="*/ 2274155 h 1816"/>
                <a:gd name="T102" fmla="*/ 1418680 w 1816"/>
                <a:gd name="T103" fmla="*/ 2332095 h 18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6"/>
                <a:gd name="T157" fmla="*/ 0 h 1816"/>
                <a:gd name="T158" fmla="*/ 1816 w 1816"/>
                <a:gd name="T159" fmla="*/ 1816 h 18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6" h="1816">
                  <a:moveTo>
                    <a:pt x="1816" y="978"/>
                  </a:moveTo>
                  <a:lnTo>
                    <a:pt x="1816" y="836"/>
                  </a:lnTo>
                  <a:lnTo>
                    <a:pt x="1710" y="836"/>
                  </a:lnTo>
                  <a:lnTo>
                    <a:pt x="1706" y="792"/>
                  </a:lnTo>
                  <a:lnTo>
                    <a:pt x="1698" y="750"/>
                  </a:lnTo>
                  <a:lnTo>
                    <a:pt x="1688" y="708"/>
                  </a:lnTo>
                  <a:lnTo>
                    <a:pt x="1678" y="666"/>
                  </a:lnTo>
                  <a:lnTo>
                    <a:pt x="1774" y="626"/>
                  </a:lnTo>
                  <a:lnTo>
                    <a:pt x="1718" y="494"/>
                  </a:lnTo>
                  <a:lnTo>
                    <a:pt x="1622" y="534"/>
                  </a:lnTo>
                  <a:lnTo>
                    <a:pt x="1602" y="496"/>
                  </a:lnTo>
                  <a:lnTo>
                    <a:pt x="1578" y="460"/>
                  </a:lnTo>
                  <a:lnTo>
                    <a:pt x="1552" y="424"/>
                  </a:lnTo>
                  <a:lnTo>
                    <a:pt x="1526" y="390"/>
                  </a:lnTo>
                  <a:lnTo>
                    <a:pt x="1600" y="316"/>
                  </a:lnTo>
                  <a:lnTo>
                    <a:pt x="1498" y="216"/>
                  </a:lnTo>
                  <a:lnTo>
                    <a:pt x="1426" y="290"/>
                  </a:lnTo>
                  <a:lnTo>
                    <a:pt x="1392" y="262"/>
                  </a:lnTo>
                  <a:lnTo>
                    <a:pt x="1356" y="236"/>
                  </a:lnTo>
                  <a:lnTo>
                    <a:pt x="1318" y="214"/>
                  </a:lnTo>
                  <a:lnTo>
                    <a:pt x="1280" y="192"/>
                  </a:lnTo>
                  <a:lnTo>
                    <a:pt x="1320" y="96"/>
                  </a:lnTo>
                  <a:lnTo>
                    <a:pt x="1188" y="42"/>
                  </a:lnTo>
                  <a:lnTo>
                    <a:pt x="1150" y="138"/>
                  </a:lnTo>
                  <a:lnTo>
                    <a:pt x="1108" y="126"/>
                  </a:lnTo>
                  <a:lnTo>
                    <a:pt x="1066" y="116"/>
                  </a:lnTo>
                  <a:lnTo>
                    <a:pt x="1022" y="110"/>
                  </a:lnTo>
                  <a:lnTo>
                    <a:pt x="978" y="104"/>
                  </a:lnTo>
                  <a:lnTo>
                    <a:pt x="978" y="0"/>
                  </a:lnTo>
                  <a:lnTo>
                    <a:pt x="836" y="0"/>
                  </a:lnTo>
                  <a:lnTo>
                    <a:pt x="836" y="104"/>
                  </a:lnTo>
                  <a:lnTo>
                    <a:pt x="792" y="110"/>
                  </a:lnTo>
                  <a:lnTo>
                    <a:pt x="750" y="116"/>
                  </a:lnTo>
                  <a:lnTo>
                    <a:pt x="706" y="126"/>
                  </a:lnTo>
                  <a:lnTo>
                    <a:pt x="666" y="138"/>
                  </a:lnTo>
                  <a:lnTo>
                    <a:pt x="626" y="42"/>
                  </a:lnTo>
                  <a:lnTo>
                    <a:pt x="494" y="96"/>
                  </a:lnTo>
                  <a:lnTo>
                    <a:pt x="534" y="192"/>
                  </a:lnTo>
                  <a:lnTo>
                    <a:pt x="496" y="214"/>
                  </a:lnTo>
                  <a:lnTo>
                    <a:pt x="460" y="236"/>
                  </a:lnTo>
                  <a:lnTo>
                    <a:pt x="424" y="262"/>
                  </a:lnTo>
                  <a:lnTo>
                    <a:pt x="390" y="290"/>
                  </a:lnTo>
                  <a:lnTo>
                    <a:pt x="316" y="216"/>
                  </a:lnTo>
                  <a:lnTo>
                    <a:pt x="216" y="316"/>
                  </a:lnTo>
                  <a:lnTo>
                    <a:pt x="288" y="390"/>
                  </a:lnTo>
                  <a:lnTo>
                    <a:pt x="262" y="424"/>
                  </a:lnTo>
                  <a:lnTo>
                    <a:pt x="236" y="460"/>
                  </a:lnTo>
                  <a:lnTo>
                    <a:pt x="214" y="496"/>
                  </a:lnTo>
                  <a:lnTo>
                    <a:pt x="192" y="534"/>
                  </a:lnTo>
                  <a:lnTo>
                    <a:pt x="96" y="494"/>
                  </a:lnTo>
                  <a:lnTo>
                    <a:pt x="42" y="626"/>
                  </a:lnTo>
                  <a:lnTo>
                    <a:pt x="138" y="666"/>
                  </a:lnTo>
                  <a:lnTo>
                    <a:pt x="126" y="708"/>
                  </a:lnTo>
                  <a:lnTo>
                    <a:pt x="116" y="750"/>
                  </a:lnTo>
                  <a:lnTo>
                    <a:pt x="108" y="792"/>
                  </a:lnTo>
                  <a:lnTo>
                    <a:pt x="104" y="836"/>
                  </a:lnTo>
                  <a:lnTo>
                    <a:pt x="0" y="836"/>
                  </a:lnTo>
                  <a:lnTo>
                    <a:pt x="0" y="978"/>
                  </a:lnTo>
                  <a:lnTo>
                    <a:pt x="104" y="978"/>
                  </a:lnTo>
                  <a:lnTo>
                    <a:pt x="108" y="1022"/>
                  </a:lnTo>
                  <a:lnTo>
                    <a:pt x="116" y="1066"/>
                  </a:lnTo>
                  <a:lnTo>
                    <a:pt x="126" y="1108"/>
                  </a:lnTo>
                  <a:lnTo>
                    <a:pt x="138" y="1150"/>
                  </a:lnTo>
                  <a:lnTo>
                    <a:pt x="42" y="1190"/>
                  </a:lnTo>
                  <a:lnTo>
                    <a:pt x="96" y="1320"/>
                  </a:lnTo>
                  <a:lnTo>
                    <a:pt x="192" y="1280"/>
                  </a:lnTo>
                  <a:lnTo>
                    <a:pt x="214" y="1320"/>
                  </a:lnTo>
                  <a:lnTo>
                    <a:pt x="236" y="1356"/>
                  </a:lnTo>
                  <a:lnTo>
                    <a:pt x="262" y="1392"/>
                  </a:lnTo>
                  <a:lnTo>
                    <a:pt x="288" y="1426"/>
                  </a:lnTo>
                  <a:lnTo>
                    <a:pt x="216" y="1500"/>
                  </a:lnTo>
                  <a:lnTo>
                    <a:pt x="316" y="1600"/>
                  </a:lnTo>
                  <a:lnTo>
                    <a:pt x="390" y="1526"/>
                  </a:lnTo>
                  <a:lnTo>
                    <a:pt x="424" y="1554"/>
                  </a:lnTo>
                  <a:lnTo>
                    <a:pt x="460" y="1578"/>
                  </a:lnTo>
                  <a:lnTo>
                    <a:pt x="496" y="1602"/>
                  </a:lnTo>
                  <a:lnTo>
                    <a:pt x="534" y="1622"/>
                  </a:lnTo>
                  <a:lnTo>
                    <a:pt x="494" y="1718"/>
                  </a:lnTo>
                  <a:lnTo>
                    <a:pt x="626" y="1774"/>
                  </a:lnTo>
                  <a:lnTo>
                    <a:pt x="666" y="1678"/>
                  </a:lnTo>
                  <a:lnTo>
                    <a:pt x="706" y="1690"/>
                  </a:lnTo>
                  <a:lnTo>
                    <a:pt x="750" y="1698"/>
                  </a:lnTo>
                  <a:lnTo>
                    <a:pt x="792" y="1706"/>
                  </a:lnTo>
                  <a:lnTo>
                    <a:pt x="836" y="1712"/>
                  </a:lnTo>
                  <a:lnTo>
                    <a:pt x="836" y="1816"/>
                  </a:lnTo>
                  <a:lnTo>
                    <a:pt x="978" y="1816"/>
                  </a:lnTo>
                  <a:lnTo>
                    <a:pt x="978" y="1712"/>
                  </a:lnTo>
                  <a:lnTo>
                    <a:pt x="1022" y="1706"/>
                  </a:lnTo>
                  <a:lnTo>
                    <a:pt x="1066" y="1698"/>
                  </a:lnTo>
                  <a:lnTo>
                    <a:pt x="1108" y="1690"/>
                  </a:lnTo>
                  <a:lnTo>
                    <a:pt x="1150" y="1678"/>
                  </a:lnTo>
                  <a:lnTo>
                    <a:pt x="1188" y="1774"/>
                  </a:lnTo>
                  <a:lnTo>
                    <a:pt x="1320" y="1718"/>
                  </a:lnTo>
                  <a:lnTo>
                    <a:pt x="1280" y="1622"/>
                  </a:lnTo>
                  <a:lnTo>
                    <a:pt x="1318" y="1602"/>
                  </a:lnTo>
                  <a:lnTo>
                    <a:pt x="1356" y="1578"/>
                  </a:lnTo>
                  <a:lnTo>
                    <a:pt x="1392" y="1554"/>
                  </a:lnTo>
                  <a:lnTo>
                    <a:pt x="1426" y="1526"/>
                  </a:lnTo>
                  <a:lnTo>
                    <a:pt x="1498" y="1600"/>
                  </a:lnTo>
                  <a:lnTo>
                    <a:pt x="1600" y="1500"/>
                  </a:lnTo>
                  <a:lnTo>
                    <a:pt x="1526" y="1426"/>
                  </a:lnTo>
                  <a:lnTo>
                    <a:pt x="1552" y="1392"/>
                  </a:lnTo>
                  <a:lnTo>
                    <a:pt x="1578" y="1356"/>
                  </a:lnTo>
                  <a:lnTo>
                    <a:pt x="1602" y="1320"/>
                  </a:lnTo>
                  <a:lnTo>
                    <a:pt x="1622" y="1280"/>
                  </a:lnTo>
                  <a:lnTo>
                    <a:pt x="1718" y="1320"/>
                  </a:lnTo>
                  <a:lnTo>
                    <a:pt x="1774" y="1190"/>
                  </a:lnTo>
                  <a:lnTo>
                    <a:pt x="1678" y="1150"/>
                  </a:lnTo>
                  <a:lnTo>
                    <a:pt x="1688" y="1108"/>
                  </a:lnTo>
                  <a:lnTo>
                    <a:pt x="1698" y="1066"/>
                  </a:lnTo>
                  <a:lnTo>
                    <a:pt x="1706" y="1022"/>
                  </a:lnTo>
                  <a:lnTo>
                    <a:pt x="1710" y="978"/>
                  </a:lnTo>
                  <a:lnTo>
                    <a:pt x="1816" y="978"/>
                  </a:lnTo>
                  <a:close/>
                  <a:moveTo>
                    <a:pt x="908" y="1614"/>
                  </a:moveTo>
                  <a:lnTo>
                    <a:pt x="908" y="1614"/>
                  </a:lnTo>
                  <a:lnTo>
                    <a:pt x="872" y="1612"/>
                  </a:lnTo>
                  <a:lnTo>
                    <a:pt x="836" y="1610"/>
                  </a:lnTo>
                  <a:lnTo>
                    <a:pt x="800" y="1606"/>
                  </a:lnTo>
                  <a:lnTo>
                    <a:pt x="766" y="1600"/>
                  </a:lnTo>
                  <a:lnTo>
                    <a:pt x="730" y="1592"/>
                  </a:lnTo>
                  <a:lnTo>
                    <a:pt x="698" y="1582"/>
                  </a:lnTo>
                  <a:lnTo>
                    <a:pt x="664" y="1570"/>
                  </a:lnTo>
                  <a:lnTo>
                    <a:pt x="632" y="1558"/>
                  </a:lnTo>
                  <a:lnTo>
                    <a:pt x="602" y="1544"/>
                  </a:lnTo>
                  <a:lnTo>
                    <a:pt x="570" y="1528"/>
                  </a:lnTo>
                  <a:lnTo>
                    <a:pt x="542" y="1512"/>
                  </a:lnTo>
                  <a:lnTo>
                    <a:pt x="512" y="1492"/>
                  </a:lnTo>
                  <a:lnTo>
                    <a:pt x="484" y="1474"/>
                  </a:lnTo>
                  <a:lnTo>
                    <a:pt x="458" y="1452"/>
                  </a:lnTo>
                  <a:lnTo>
                    <a:pt x="432" y="1430"/>
                  </a:lnTo>
                  <a:lnTo>
                    <a:pt x="408" y="1406"/>
                  </a:lnTo>
                  <a:lnTo>
                    <a:pt x="384" y="1382"/>
                  </a:lnTo>
                  <a:lnTo>
                    <a:pt x="362" y="1356"/>
                  </a:lnTo>
                  <a:lnTo>
                    <a:pt x="342" y="1330"/>
                  </a:lnTo>
                  <a:lnTo>
                    <a:pt x="322" y="1302"/>
                  </a:lnTo>
                  <a:lnTo>
                    <a:pt x="304" y="1274"/>
                  </a:lnTo>
                  <a:lnTo>
                    <a:pt x="286" y="1244"/>
                  </a:lnTo>
                  <a:lnTo>
                    <a:pt x="272" y="1214"/>
                  </a:lnTo>
                  <a:lnTo>
                    <a:pt x="256" y="1182"/>
                  </a:lnTo>
                  <a:lnTo>
                    <a:pt x="244" y="1150"/>
                  </a:lnTo>
                  <a:lnTo>
                    <a:pt x="234" y="1118"/>
                  </a:lnTo>
                  <a:lnTo>
                    <a:pt x="224" y="1084"/>
                  </a:lnTo>
                  <a:lnTo>
                    <a:pt x="216" y="1050"/>
                  </a:lnTo>
                  <a:lnTo>
                    <a:pt x="210" y="1016"/>
                  </a:lnTo>
                  <a:lnTo>
                    <a:pt x="206" y="980"/>
                  </a:lnTo>
                  <a:lnTo>
                    <a:pt x="202" y="944"/>
                  </a:lnTo>
                  <a:lnTo>
                    <a:pt x="202" y="908"/>
                  </a:lnTo>
                  <a:lnTo>
                    <a:pt x="202" y="872"/>
                  </a:lnTo>
                  <a:lnTo>
                    <a:pt x="206" y="836"/>
                  </a:lnTo>
                  <a:lnTo>
                    <a:pt x="210" y="800"/>
                  </a:lnTo>
                  <a:lnTo>
                    <a:pt x="216" y="766"/>
                  </a:lnTo>
                  <a:lnTo>
                    <a:pt x="224" y="732"/>
                  </a:lnTo>
                  <a:lnTo>
                    <a:pt x="234" y="698"/>
                  </a:lnTo>
                  <a:lnTo>
                    <a:pt x="244" y="664"/>
                  </a:lnTo>
                  <a:lnTo>
                    <a:pt x="256" y="632"/>
                  </a:lnTo>
                  <a:lnTo>
                    <a:pt x="272" y="602"/>
                  </a:lnTo>
                  <a:lnTo>
                    <a:pt x="286" y="572"/>
                  </a:lnTo>
                  <a:lnTo>
                    <a:pt x="304" y="542"/>
                  </a:lnTo>
                  <a:lnTo>
                    <a:pt x="322" y="512"/>
                  </a:lnTo>
                  <a:lnTo>
                    <a:pt x="342" y="486"/>
                  </a:lnTo>
                  <a:lnTo>
                    <a:pt x="362" y="458"/>
                  </a:lnTo>
                  <a:lnTo>
                    <a:pt x="384" y="432"/>
                  </a:lnTo>
                  <a:lnTo>
                    <a:pt x="408" y="408"/>
                  </a:lnTo>
                  <a:lnTo>
                    <a:pt x="432" y="386"/>
                  </a:lnTo>
                  <a:lnTo>
                    <a:pt x="458" y="362"/>
                  </a:lnTo>
                  <a:lnTo>
                    <a:pt x="484" y="342"/>
                  </a:lnTo>
                  <a:lnTo>
                    <a:pt x="512" y="322"/>
                  </a:lnTo>
                  <a:lnTo>
                    <a:pt x="542" y="304"/>
                  </a:lnTo>
                  <a:lnTo>
                    <a:pt x="570" y="286"/>
                  </a:lnTo>
                  <a:lnTo>
                    <a:pt x="602" y="272"/>
                  </a:lnTo>
                  <a:lnTo>
                    <a:pt x="632" y="258"/>
                  </a:lnTo>
                  <a:lnTo>
                    <a:pt x="664" y="244"/>
                  </a:lnTo>
                  <a:lnTo>
                    <a:pt x="698" y="234"/>
                  </a:lnTo>
                  <a:lnTo>
                    <a:pt x="730" y="224"/>
                  </a:lnTo>
                  <a:lnTo>
                    <a:pt x="766" y="216"/>
                  </a:lnTo>
                  <a:lnTo>
                    <a:pt x="800" y="210"/>
                  </a:lnTo>
                  <a:lnTo>
                    <a:pt x="836" y="206"/>
                  </a:lnTo>
                  <a:lnTo>
                    <a:pt x="872" y="202"/>
                  </a:lnTo>
                  <a:lnTo>
                    <a:pt x="908" y="202"/>
                  </a:lnTo>
                  <a:lnTo>
                    <a:pt x="944" y="202"/>
                  </a:lnTo>
                  <a:lnTo>
                    <a:pt x="980" y="206"/>
                  </a:lnTo>
                  <a:lnTo>
                    <a:pt x="1014" y="210"/>
                  </a:lnTo>
                  <a:lnTo>
                    <a:pt x="1050" y="216"/>
                  </a:lnTo>
                  <a:lnTo>
                    <a:pt x="1084" y="224"/>
                  </a:lnTo>
                  <a:lnTo>
                    <a:pt x="1118" y="234"/>
                  </a:lnTo>
                  <a:lnTo>
                    <a:pt x="1150" y="244"/>
                  </a:lnTo>
                  <a:lnTo>
                    <a:pt x="1182" y="258"/>
                  </a:lnTo>
                  <a:lnTo>
                    <a:pt x="1214" y="272"/>
                  </a:lnTo>
                  <a:lnTo>
                    <a:pt x="1244" y="286"/>
                  </a:lnTo>
                  <a:lnTo>
                    <a:pt x="1274" y="304"/>
                  </a:lnTo>
                  <a:lnTo>
                    <a:pt x="1302" y="322"/>
                  </a:lnTo>
                  <a:lnTo>
                    <a:pt x="1330" y="342"/>
                  </a:lnTo>
                  <a:lnTo>
                    <a:pt x="1356" y="362"/>
                  </a:lnTo>
                  <a:lnTo>
                    <a:pt x="1382" y="386"/>
                  </a:lnTo>
                  <a:lnTo>
                    <a:pt x="1406" y="408"/>
                  </a:lnTo>
                  <a:lnTo>
                    <a:pt x="1430" y="432"/>
                  </a:lnTo>
                  <a:lnTo>
                    <a:pt x="1452" y="458"/>
                  </a:lnTo>
                  <a:lnTo>
                    <a:pt x="1474" y="486"/>
                  </a:lnTo>
                  <a:lnTo>
                    <a:pt x="1492" y="512"/>
                  </a:lnTo>
                  <a:lnTo>
                    <a:pt x="1512" y="542"/>
                  </a:lnTo>
                  <a:lnTo>
                    <a:pt x="1528" y="572"/>
                  </a:lnTo>
                  <a:lnTo>
                    <a:pt x="1544" y="602"/>
                  </a:lnTo>
                  <a:lnTo>
                    <a:pt x="1558" y="632"/>
                  </a:lnTo>
                  <a:lnTo>
                    <a:pt x="1570" y="664"/>
                  </a:lnTo>
                  <a:lnTo>
                    <a:pt x="1582" y="698"/>
                  </a:lnTo>
                  <a:lnTo>
                    <a:pt x="1592" y="732"/>
                  </a:lnTo>
                  <a:lnTo>
                    <a:pt x="1598" y="766"/>
                  </a:lnTo>
                  <a:lnTo>
                    <a:pt x="1606" y="800"/>
                  </a:lnTo>
                  <a:lnTo>
                    <a:pt x="1610" y="836"/>
                  </a:lnTo>
                  <a:lnTo>
                    <a:pt x="1612" y="872"/>
                  </a:lnTo>
                  <a:lnTo>
                    <a:pt x="1614" y="908"/>
                  </a:lnTo>
                  <a:lnTo>
                    <a:pt x="1612" y="944"/>
                  </a:lnTo>
                  <a:lnTo>
                    <a:pt x="1610" y="980"/>
                  </a:lnTo>
                  <a:lnTo>
                    <a:pt x="1606" y="1016"/>
                  </a:lnTo>
                  <a:lnTo>
                    <a:pt x="1598" y="1050"/>
                  </a:lnTo>
                  <a:lnTo>
                    <a:pt x="1592" y="1084"/>
                  </a:lnTo>
                  <a:lnTo>
                    <a:pt x="1582" y="1118"/>
                  </a:lnTo>
                  <a:lnTo>
                    <a:pt x="1570" y="1150"/>
                  </a:lnTo>
                  <a:lnTo>
                    <a:pt x="1558" y="1182"/>
                  </a:lnTo>
                  <a:lnTo>
                    <a:pt x="1544" y="1214"/>
                  </a:lnTo>
                  <a:lnTo>
                    <a:pt x="1528" y="1244"/>
                  </a:lnTo>
                  <a:lnTo>
                    <a:pt x="1512" y="1274"/>
                  </a:lnTo>
                  <a:lnTo>
                    <a:pt x="1492" y="1302"/>
                  </a:lnTo>
                  <a:lnTo>
                    <a:pt x="1474" y="1330"/>
                  </a:lnTo>
                  <a:lnTo>
                    <a:pt x="1452" y="1356"/>
                  </a:lnTo>
                  <a:lnTo>
                    <a:pt x="1430" y="1382"/>
                  </a:lnTo>
                  <a:lnTo>
                    <a:pt x="1406" y="1406"/>
                  </a:lnTo>
                  <a:lnTo>
                    <a:pt x="1382" y="1430"/>
                  </a:lnTo>
                  <a:lnTo>
                    <a:pt x="1356" y="1452"/>
                  </a:lnTo>
                  <a:lnTo>
                    <a:pt x="1330" y="1474"/>
                  </a:lnTo>
                  <a:lnTo>
                    <a:pt x="1302" y="1492"/>
                  </a:lnTo>
                  <a:lnTo>
                    <a:pt x="1274" y="1512"/>
                  </a:lnTo>
                  <a:lnTo>
                    <a:pt x="1244" y="1528"/>
                  </a:lnTo>
                  <a:lnTo>
                    <a:pt x="1214" y="1544"/>
                  </a:lnTo>
                  <a:lnTo>
                    <a:pt x="1182" y="1558"/>
                  </a:lnTo>
                  <a:lnTo>
                    <a:pt x="1150" y="1570"/>
                  </a:lnTo>
                  <a:lnTo>
                    <a:pt x="1118" y="1582"/>
                  </a:lnTo>
                  <a:lnTo>
                    <a:pt x="1084" y="1592"/>
                  </a:lnTo>
                  <a:lnTo>
                    <a:pt x="1050" y="1600"/>
                  </a:lnTo>
                  <a:lnTo>
                    <a:pt x="1014" y="1606"/>
                  </a:lnTo>
                  <a:lnTo>
                    <a:pt x="980" y="1610"/>
                  </a:lnTo>
                  <a:lnTo>
                    <a:pt x="944" y="1612"/>
                  </a:lnTo>
                  <a:lnTo>
                    <a:pt x="908" y="1614"/>
                  </a:lnTo>
                  <a:close/>
                </a:path>
              </a:pathLst>
            </a:custGeom>
            <a:solidFill>
              <a:srgbClr val="80808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3" name="Oval 677"/>
            <p:cNvSpPr>
              <a:spLocks noChangeArrowheads="1"/>
            </p:cNvSpPr>
            <p:nvPr/>
          </p:nvSpPr>
          <p:spPr bwMode="auto">
            <a:xfrm rot="324743" flipH="1">
              <a:off x="4645557" y="3604054"/>
              <a:ext cx="1801813" cy="1801813"/>
            </a:xfrm>
            <a:prstGeom prst="ellipse">
              <a:avLst/>
            </a:prstGeom>
            <a:solidFill>
              <a:srgbClr val="1D8DE5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9pPr>
            </a:lstStyle>
            <a:p>
              <a:pPr eaLnBrk="1" hangingPunct="1"/>
              <a:endParaRPr lang="ko-KR" altLang="en-US" dirty="0"/>
            </a:p>
          </p:txBody>
        </p:sp>
      </p:grpSp>
      <p:grpSp>
        <p:nvGrpSpPr>
          <p:cNvPr id="54" name="组合 53"/>
          <p:cNvGrpSpPr/>
          <p:nvPr userDrawn="1"/>
        </p:nvGrpSpPr>
        <p:grpSpPr>
          <a:xfrm>
            <a:off x="6019964" y="3786282"/>
            <a:ext cx="2396813" cy="2398260"/>
            <a:chOff x="4231220" y="3189717"/>
            <a:chExt cx="2628900" cy="2630487"/>
          </a:xfrm>
        </p:grpSpPr>
        <p:sp>
          <p:nvSpPr>
            <p:cNvPr id="55" name="Freeform 673"/>
            <p:cNvSpPr>
              <a:spLocks noEditPoints="1"/>
            </p:cNvSpPr>
            <p:nvPr/>
          </p:nvSpPr>
          <p:spPr bwMode="auto">
            <a:xfrm rot="324743" flipH="1">
              <a:off x="4231220" y="3189717"/>
              <a:ext cx="2628900" cy="2630487"/>
            </a:xfrm>
            <a:custGeom>
              <a:avLst/>
              <a:gdLst>
                <a:gd name="T0" fmla="*/ 2469660 w 1816"/>
                <a:gd name="T1" fmla="*/ 1147217 h 1816"/>
                <a:gd name="T2" fmla="*/ 2487032 w 1816"/>
                <a:gd name="T3" fmla="*/ 715562 h 1816"/>
                <a:gd name="T4" fmla="*/ 2246725 w 1816"/>
                <a:gd name="T5" fmla="*/ 614167 h 1816"/>
                <a:gd name="T6" fmla="*/ 2064323 w 1816"/>
                <a:gd name="T7" fmla="*/ 420067 h 1816"/>
                <a:gd name="T8" fmla="*/ 1910874 w 1816"/>
                <a:gd name="T9" fmla="*/ 139057 h 1816"/>
                <a:gd name="T10" fmla="*/ 1543176 w 1816"/>
                <a:gd name="T11" fmla="*/ 168027 h 1816"/>
                <a:gd name="T12" fmla="*/ 1210220 w 1816"/>
                <a:gd name="T13" fmla="*/ 150645 h 1816"/>
                <a:gd name="T14" fmla="*/ 964123 w 1816"/>
                <a:gd name="T15" fmla="*/ 199894 h 1816"/>
                <a:gd name="T16" fmla="*/ 718026 w 1816"/>
                <a:gd name="T17" fmla="*/ 309980 h 1816"/>
                <a:gd name="T18" fmla="*/ 312689 w 1816"/>
                <a:gd name="T19" fmla="*/ 457728 h 1816"/>
                <a:gd name="T20" fmla="*/ 309793 w 1816"/>
                <a:gd name="T21" fmla="*/ 718459 h 1816"/>
                <a:gd name="T22" fmla="*/ 199773 w 1816"/>
                <a:gd name="T23" fmla="*/ 964705 h 1816"/>
                <a:gd name="T24" fmla="*/ 0 w 1816"/>
                <a:gd name="T25" fmla="*/ 1210951 h 1816"/>
                <a:gd name="T26" fmla="*/ 167925 w 1816"/>
                <a:gd name="T27" fmla="*/ 1544107 h 1816"/>
                <a:gd name="T28" fmla="*/ 277945 w 1816"/>
                <a:gd name="T29" fmla="*/ 1854088 h 1816"/>
                <a:gd name="T30" fmla="*/ 416918 w 1816"/>
                <a:gd name="T31" fmla="*/ 2065570 h 1816"/>
                <a:gd name="T32" fmla="*/ 613796 w 1816"/>
                <a:gd name="T33" fmla="*/ 2250978 h 1816"/>
                <a:gd name="T34" fmla="*/ 906218 w 1816"/>
                <a:gd name="T35" fmla="*/ 2569650 h 1816"/>
                <a:gd name="T36" fmla="*/ 1146525 w 1816"/>
                <a:gd name="T37" fmla="*/ 2471151 h 1816"/>
                <a:gd name="T38" fmla="*/ 1415784 w 1816"/>
                <a:gd name="T39" fmla="*/ 2479842 h 1816"/>
                <a:gd name="T40" fmla="*/ 1719787 w 1816"/>
                <a:gd name="T41" fmla="*/ 2569650 h 1816"/>
                <a:gd name="T42" fmla="*/ 1962989 w 1816"/>
                <a:gd name="T43" fmla="*/ 2285743 h 1816"/>
                <a:gd name="T44" fmla="*/ 2209087 w 1816"/>
                <a:gd name="T45" fmla="*/ 2065570 h 1816"/>
                <a:gd name="T46" fmla="*/ 2348059 w 1816"/>
                <a:gd name="T47" fmla="*/ 1854088 h 1816"/>
                <a:gd name="T48" fmla="*/ 2443603 w 1816"/>
                <a:gd name="T49" fmla="*/ 1604945 h 1816"/>
                <a:gd name="T50" fmla="*/ 1314450 w 1816"/>
                <a:gd name="T51" fmla="*/ 2337889 h 1816"/>
                <a:gd name="T52" fmla="*/ 1108886 w 1816"/>
                <a:gd name="T53" fmla="*/ 2317610 h 1816"/>
                <a:gd name="T54" fmla="*/ 871475 w 1816"/>
                <a:gd name="T55" fmla="*/ 2236493 h 1816"/>
                <a:gd name="T56" fmla="*/ 663016 w 1816"/>
                <a:gd name="T57" fmla="*/ 2103231 h 1816"/>
                <a:gd name="T58" fmla="*/ 495090 w 1816"/>
                <a:gd name="T59" fmla="*/ 1926513 h 1816"/>
                <a:gd name="T60" fmla="*/ 370594 w 1816"/>
                <a:gd name="T61" fmla="*/ 1712134 h 1816"/>
                <a:gd name="T62" fmla="*/ 304003 w 1816"/>
                <a:gd name="T63" fmla="*/ 1471682 h 1816"/>
                <a:gd name="T64" fmla="*/ 292422 w 1816"/>
                <a:gd name="T65" fmla="*/ 1263097 h 1816"/>
                <a:gd name="T66" fmla="*/ 338746 w 1816"/>
                <a:gd name="T67" fmla="*/ 1011057 h 1816"/>
                <a:gd name="T68" fmla="*/ 440080 w 1816"/>
                <a:gd name="T69" fmla="*/ 785090 h 1816"/>
                <a:gd name="T70" fmla="*/ 590634 w 1816"/>
                <a:gd name="T71" fmla="*/ 590990 h 1816"/>
                <a:gd name="T72" fmla="*/ 784617 w 1816"/>
                <a:gd name="T73" fmla="*/ 440346 h 1816"/>
                <a:gd name="T74" fmla="*/ 1010447 w 1816"/>
                <a:gd name="T75" fmla="*/ 338950 h 1816"/>
                <a:gd name="T76" fmla="*/ 1262335 w 1816"/>
                <a:gd name="T77" fmla="*/ 292598 h 1816"/>
                <a:gd name="T78" fmla="*/ 1467899 w 1816"/>
                <a:gd name="T79" fmla="*/ 304186 h 1816"/>
                <a:gd name="T80" fmla="*/ 1711101 w 1816"/>
                <a:gd name="T81" fmla="*/ 373715 h 1816"/>
                <a:gd name="T82" fmla="*/ 1925351 w 1816"/>
                <a:gd name="T83" fmla="*/ 495389 h 1816"/>
                <a:gd name="T84" fmla="*/ 2101962 w 1816"/>
                <a:gd name="T85" fmla="*/ 663416 h 1816"/>
                <a:gd name="T86" fmla="*/ 2235144 w 1816"/>
                <a:gd name="T87" fmla="*/ 872001 h 1816"/>
                <a:gd name="T88" fmla="*/ 2313316 w 1816"/>
                <a:gd name="T89" fmla="*/ 1109556 h 1816"/>
                <a:gd name="T90" fmla="*/ 2336478 w 1816"/>
                <a:gd name="T91" fmla="*/ 1315244 h 1816"/>
                <a:gd name="T92" fmla="*/ 2304630 w 1816"/>
                <a:gd name="T93" fmla="*/ 1570181 h 1816"/>
                <a:gd name="T94" fmla="*/ 2211982 w 1816"/>
                <a:gd name="T95" fmla="*/ 1801942 h 1816"/>
                <a:gd name="T96" fmla="*/ 2070114 w 1816"/>
                <a:gd name="T97" fmla="*/ 2001835 h 1816"/>
                <a:gd name="T98" fmla="*/ 1884817 w 1816"/>
                <a:gd name="T99" fmla="*/ 2161171 h 1816"/>
                <a:gd name="T100" fmla="*/ 1664777 w 1816"/>
                <a:gd name="T101" fmla="*/ 2274155 h 1816"/>
                <a:gd name="T102" fmla="*/ 1418680 w 1816"/>
                <a:gd name="T103" fmla="*/ 2332095 h 18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6"/>
                <a:gd name="T157" fmla="*/ 0 h 1816"/>
                <a:gd name="T158" fmla="*/ 1816 w 1816"/>
                <a:gd name="T159" fmla="*/ 1816 h 18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6" h="1816">
                  <a:moveTo>
                    <a:pt x="1816" y="978"/>
                  </a:moveTo>
                  <a:lnTo>
                    <a:pt x="1816" y="836"/>
                  </a:lnTo>
                  <a:lnTo>
                    <a:pt x="1710" y="836"/>
                  </a:lnTo>
                  <a:lnTo>
                    <a:pt x="1706" y="792"/>
                  </a:lnTo>
                  <a:lnTo>
                    <a:pt x="1698" y="750"/>
                  </a:lnTo>
                  <a:lnTo>
                    <a:pt x="1688" y="708"/>
                  </a:lnTo>
                  <a:lnTo>
                    <a:pt x="1678" y="666"/>
                  </a:lnTo>
                  <a:lnTo>
                    <a:pt x="1774" y="626"/>
                  </a:lnTo>
                  <a:lnTo>
                    <a:pt x="1718" y="494"/>
                  </a:lnTo>
                  <a:lnTo>
                    <a:pt x="1622" y="534"/>
                  </a:lnTo>
                  <a:lnTo>
                    <a:pt x="1602" y="496"/>
                  </a:lnTo>
                  <a:lnTo>
                    <a:pt x="1578" y="460"/>
                  </a:lnTo>
                  <a:lnTo>
                    <a:pt x="1552" y="424"/>
                  </a:lnTo>
                  <a:lnTo>
                    <a:pt x="1526" y="390"/>
                  </a:lnTo>
                  <a:lnTo>
                    <a:pt x="1600" y="316"/>
                  </a:lnTo>
                  <a:lnTo>
                    <a:pt x="1498" y="216"/>
                  </a:lnTo>
                  <a:lnTo>
                    <a:pt x="1426" y="290"/>
                  </a:lnTo>
                  <a:lnTo>
                    <a:pt x="1392" y="262"/>
                  </a:lnTo>
                  <a:lnTo>
                    <a:pt x="1356" y="236"/>
                  </a:lnTo>
                  <a:lnTo>
                    <a:pt x="1318" y="214"/>
                  </a:lnTo>
                  <a:lnTo>
                    <a:pt x="1280" y="192"/>
                  </a:lnTo>
                  <a:lnTo>
                    <a:pt x="1320" y="96"/>
                  </a:lnTo>
                  <a:lnTo>
                    <a:pt x="1188" y="42"/>
                  </a:lnTo>
                  <a:lnTo>
                    <a:pt x="1150" y="138"/>
                  </a:lnTo>
                  <a:lnTo>
                    <a:pt x="1108" y="126"/>
                  </a:lnTo>
                  <a:lnTo>
                    <a:pt x="1066" y="116"/>
                  </a:lnTo>
                  <a:lnTo>
                    <a:pt x="1022" y="110"/>
                  </a:lnTo>
                  <a:lnTo>
                    <a:pt x="978" y="104"/>
                  </a:lnTo>
                  <a:lnTo>
                    <a:pt x="978" y="0"/>
                  </a:lnTo>
                  <a:lnTo>
                    <a:pt x="836" y="0"/>
                  </a:lnTo>
                  <a:lnTo>
                    <a:pt x="836" y="104"/>
                  </a:lnTo>
                  <a:lnTo>
                    <a:pt x="792" y="110"/>
                  </a:lnTo>
                  <a:lnTo>
                    <a:pt x="750" y="116"/>
                  </a:lnTo>
                  <a:lnTo>
                    <a:pt x="706" y="126"/>
                  </a:lnTo>
                  <a:lnTo>
                    <a:pt x="666" y="138"/>
                  </a:lnTo>
                  <a:lnTo>
                    <a:pt x="626" y="42"/>
                  </a:lnTo>
                  <a:lnTo>
                    <a:pt x="494" y="96"/>
                  </a:lnTo>
                  <a:lnTo>
                    <a:pt x="534" y="192"/>
                  </a:lnTo>
                  <a:lnTo>
                    <a:pt x="496" y="214"/>
                  </a:lnTo>
                  <a:lnTo>
                    <a:pt x="460" y="236"/>
                  </a:lnTo>
                  <a:lnTo>
                    <a:pt x="424" y="262"/>
                  </a:lnTo>
                  <a:lnTo>
                    <a:pt x="390" y="290"/>
                  </a:lnTo>
                  <a:lnTo>
                    <a:pt x="316" y="216"/>
                  </a:lnTo>
                  <a:lnTo>
                    <a:pt x="216" y="316"/>
                  </a:lnTo>
                  <a:lnTo>
                    <a:pt x="288" y="390"/>
                  </a:lnTo>
                  <a:lnTo>
                    <a:pt x="262" y="424"/>
                  </a:lnTo>
                  <a:lnTo>
                    <a:pt x="236" y="460"/>
                  </a:lnTo>
                  <a:lnTo>
                    <a:pt x="214" y="496"/>
                  </a:lnTo>
                  <a:lnTo>
                    <a:pt x="192" y="534"/>
                  </a:lnTo>
                  <a:lnTo>
                    <a:pt x="96" y="494"/>
                  </a:lnTo>
                  <a:lnTo>
                    <a:pt x="42" y="626"/>
                  </a:lnTo>
                  <a:lnTo>
                    <a:pt x="138" y="666"/>
                  </a:lnTo>
                  <a:lnTo>
                    <a:pt x="126" y="708"/>
                  </a:lnTo>
                  <a:lnTo>
                    <a:pt x="116" y="750"/>
                  </a:lnTo>
                  <a:lnTo>
                    <a:pt x="108" y="792"/>
                  </a:lnTo>
                  <a:lnTo>
                    <a:pt x="104" y="836"/>
                  </a:lnTo>
                  <a:lnTo>
                    <a:pt x="0" y="836"/>
                  </a:lnTo>
                  <a:lnTo>
                    <a:pt x="0" y="978"/>
                  </a:lnTo>
                  <a:lnTo>
                    <a:pt x="104" y="978"/>
                  </a:lnTo>
                  <a:lnTo>
                    <a:pt x="108" y="1022"/>
                  </a:lnTo>
                  <a:lnTo>
                    <a:pt x="116" y="1066"/>
                  </a:lnTo>
                  <a:lnTo>
                    <a:pt x="126" y="1108"/>
                  </a:lnTo>
                  <a:lnTo>
                    <a:pt x="138" y="1150"/>
                  </a:lnTo>
                  <a:lnTo>
                    <a:pt x="42" y="1190"/>
                  </a:lnTo>
                  <a:lnTo>
                    <a:pt x="96" y="1320"/>
                  </a:lnTo>
                  <a:lnTo>
                    <a:pt x="192" y="1280"/>
                  </a:lnTo>
                  <a:lnTo>
                    <a:pt x="214" y="1320"/>
                  </a:lnTo>
                  <a:lnTo>
                    <a:pt x="236" y="1356"/>
                  </a:lnTo>
                  <a:lnTo>
                    <a:pt x="262" y="1392"/>
                  </a:lnTo>
                  <a:lnTo>
                    <a:pt x="288" y="1426"/>
                  </a:lnTo>
                  <a:lnTo>
                    <a:pt x="216" y="1500"/>
                  </a:lnTo>
                  <a:lnTo>
                    <a:pt x="316" y="1600"/>
                  </a:lnTo>
                  <a:lnTo>
                    <a:pt x="390" y="1526"/>
                  </a:lnTo>
                  <a:lnTo>
                    <a:pt x="424" y="1554"/>
                  </a:lnTo>
                  <a:lnTo>
                    <a:pt x="460" y="1578"/>
                  </a:lnTo>
                  <a:lnTo>
                    <a:pt x="496" y="1602"/>
                  </a:lnTo>
                  <a:lnTo>
                    <a:pt x="534" y="1622"/>
                  </a:lnTo>
                  <a:lnTo>
                    <a:pt x="494" y="1718"/>
                  </a:lnTo>
                  <a:lnTo>
                    <a:pt x="626" y="1774"/>
                  </a:lnTo>
                  <a:lnTo>
                    <a:pt x="666" y="1678"/>
                  </a:lnTo>
                  <a:lnTo>
                    <a:pt x="706" y="1690"/>
                  </a:lnTo>
                  <a:lnTo>
                    <a:pt x="750" y="1698"/>
                  </a:lnTo>
                  <a:lnTo>
                    <a:pt x="792" y="1706"/>
                  </a:lnTo>
                  <a:lnTo>
                    <a:pt x="836" y="1712"/>
                  </a:lnTo>
                  <a:lnTo>
                    <a:pt x="836" y="1816"/>
                  </a:lnTo>
                  <a:lnTo>
                    <a:pt x="978" y="1816"/>
                  </a:lnTo>
                  <a:lnTo>
                    <a:pt x="978" y="1712"/>
                  </a:lnTo>
                  <a:lnTo>
                    <a:pt x="1022" y="1706"/>
                  </a:lnTo>
                  <a:lnTo>
                    <a:pt x="1066" y="1698"/>
                  </a:lnTo>
                  <a:lnTo>
                    <a:pt x="1108" y="1690"/>
                  </a:lnTo>
                  <a:lnTo>
                    <a:pt x="1150" y="1678"/>
                  </a:lnTo>
                  <a:lnTo>
                    <a:pt x="1188" y="1774"/>
                  </a:lnTo>
                  <a:lnTo>
                    <a:pt x="1320" y="1718"/>
                  </a:lnTo>
                  <a:lnTo>
                    <a:pt x="1280" y="1622"/>
                  </a:lnTo>
                  <a:lnTo>
                    <a:pt x="1318" y="1602"/>
                  </a:lnTo>
                  <a:lnTo>
                    <a:pt x="1356" y="1578"/>
                  </a:lnTo>
                  <a:lnTo>
                    <a:pt x="1392" y="1554"/>
                  </a:lnTo>
                  <a:lnTo>
                    <a:pt x="1426" y="1526"/>
                  </a:lnTo>
                  <a:lnTo>
                    <a:pt x="1498" y="1600"/>
                  </a:lnTo>
                  <a:lnTo>
                    <a:pt x="1600" y="1500"/>
                  </a:lnTo>
                  <a:lnTo>
                    <a:pt x="1526" y="1426"/>
                  </a:lnTo>
                  <a:lnTo>
                    <a:pt x="1552" y="1392"/>
                  </a:lnTo>
                  <a:lnTo>
                    <a:pt x="1578" y="1356"/>
                  </a:lnTo>
                  <a:lnTo>
                    <a:pt x="1602" y="1320"/>
                  </a:lnTo>
                  <a:lnTo>
                    <a:pt x="1622" y="1280"/>
                  </a:lnTo>
                  <a:lnTo>
                    <a:pt x="1718" y="1320"/>
                  </a:lnTo>
                  <a:lnTo>
                    <a:pt x="1774" y="1190"/>
                  </a:lnTo>
                  <a:lnTo>
                    <a:pt x="1678" y="1150"/>
                  </a:lnTo>
                  <a:lnTo>
                    <a:pt x="1688" y="1108"/>
                  </a:lnTo>
                  <a:lnTo>
                    <a:pt x="1698" y="1066"/>
                  </a:lnTo>
                  <a:lnTo>
                    <a:pt x="1706" y="1022"/>
                  </a:lnTo>
                  <a:lnTo>
                    <a:pt x="1710" y="978"/>
                  </a:lnTo>
                  <a:lnTo>
                    <a:pt x="1816" y="978"/>
                  </a:lnTo>
                  <a:close/>
                  <a:moveTo>
                    <a:pt x="908" y="1614"/>
                  </a:moveTo>
                  <a:lnTo>
                    <a:pt x="908" y="1614"/>
                  </a:lnTo>
                  <a:lnTo>
                    <a:pt x="872" y="1612"/>
                  </a:lnTo>
                  <a:lnTo>
                    <a:pt x="836" y="1610"/>
                  </a:lnTo>
                  <a:lnTo>
                    <a:pt x="800" y="1606"/>
                  </a:lnTo>
                  <a:lnTo>
                    <a:pt x="766" y="1600"/>
                  </a:lnTo>
                  <a:lnTo>
                    <a:pt x="730" y="1592"/>
                  </a:lnTo>
                  <a:lnTo>
                    <a:pt x="698" y="1582"/>
                  </a:lnTo>
                  <a:lnTo>
                    <a:pt x="664" y="1570"/>
                  </a:lnTo>
                  <a:lnTo>
                    <a:pt x="632" y="1558"/>
                  </a:lnTo>
                  <a:lnTo>
                    <a:pt x="602" y="1544"/>
                  </a:lnTo>
                  <a:lnTo>
                    <a:pt x="570" y="1528"/>
                  </a:lnTo>
                  <a:lnTo>
                    <a:pt x="542" y="1512"/>
                  </a:lnTo>
                  <a:lnTo>
                    <a:pt x="512" y="1492"/>
                  </a:lnTo>
                  <a:lnTo>
                    <a:pt x="484" y="1474"/>
                  </a:lnTo>
                  <a:lnTo>
                    <a:pt x="458" y="1452"/>
                  </a:lnTo>
                  <a:lnTo>
                    <a:pt x="432" y="1430"/>
                  </a:lnTo>
                  <a:lnTo>
                    <a:pt x="408" y="1406"/>
                  </a:lnTo>
                  <a:lnTo>
                    <a:pt x="384" y="1382"/>
                  </a:lnTo>
                  <a:lnTo>
                    <a:pt x="362" y="1356"/>
                  </a:lnTo>
                  <a:lnTo>
                    <a:pt x="342" y="1330"/>
                  </a:lnTo>
                  <a:lnTo>
                    <a:pt x="322" y="1302"/>
                  </a:lnTo>
                  <a:lnTo>
                    <a:pt x="304" y="1274"/>
                  </a:lnTo>
                  <a:lnTo>
                    <a:pt x="286" y="1244"/>
                  </a:lnTo>
                  <a:lnTo>
                    <a:pt x="272" y="1214"/>
                  </a:lnTo>
                  <a:lnTo>
                    <a:pt x="256" y="1182"/>
                  </a:lnTo>
                  <a:lnTo>
                    <a:pt x="244" y="1150"/>
                  </a:lnTo>
                  <a:lnTo>
                    <a:pt x="234" y="1118"/>
                  </a:lnTo>
                  <a:lnTo>
                    <a:pt x="224" y="1084"/>
                  </a:lnTo>
                  <a:lnTo>
                    <a:pt x="216" y="1050"/>
                  </a:lnTo>
                  <a:lnTo>
                    <a:pt x="210" y="1016"/>
                  </a:lnTo>
                  <a:lnTo>
                    <a:pt x="206" y="980"/>
                  </a:lnTo>
                  <a:lnTo>
                    <a:pt x="202" y="944"/>
                  </a:lnTo>
                  <a:lnTo>
                    <a:pt x="202" y="908"/>
                  </a:lnTo>
                  <a:lnTo>
                    <a:pt x="202" y="872"/>
                  </a:lnTo>
                  <a:lnTo>
                    <a:pt x="206" y="836"/>
                  </a:lnTo>
                  <a:lnTo>
                    <a:pt x="210" y="800"/>
                  </a:lnTo>
                  <a:lnTo>
                    <a:pt x="216" y="766"/>
                  </a:lnTo>
                  <a:lnTo>
                    <a:pt x="224" y="732"/>
                  </a:lnTo>
                  <a:lnTo>
                    <a:pt x="234" y="698"/>
                  </a:lnTo>
                  <a:lnTo>
                    <a:pt x="244" y="664"/>
                  </a:lnTo>
                  <a:lnTo>
                    <a:pt x="256" y="632"/>
                  </a:lnTo>
                  <a:lnTo>
                    <a:pt x="272" y="602"/>
                  </a:lnTo>
                  <a:lnTo>
                    <a:pt x="286" y="572"/>
                  </a:lnTo>
                  <a:lnTo>
                    <a:pt x="304" y="542"/>
                  </a:lnTo>
                  <a:lnTo>
                    <a:pt x="322" y="512"/>
                  </a:lnTo>
                  <a:lnTo>
                    <a:pt x="342" y="486"/>
                  </a:lnTo>
                  <a:lnTo>
                    <a:pt x="362" y="458"/>
                  </a:lnTo>
                  <a:lnTo>
                    <a:pt x="384" y="432"/>
                  </a:lnTo>
                  <a:lnTo>
                    <a:pt x="408" y="408"/>
                  </a:lnTo>
                  <a:lnTo>
                    <a:pt x="432" y="386"/>
                  </a:lnTo>
                  <a:lnTo>
                    <a:pt x="458" y="362"/>
                  </a:lnTo>
                  <a:lnTo>
                    <a:pt x="484" y="342"/>
                  </a:lnTo>
                  <a:lnTo>
                    <a:pt x="512" y="322"/>
                  </a:lnTo>
                  <a:lnTo>
                    <a:pt x="542" y="304"/>
                  </a:lnTo>
                  <a:lnTo>
                    <a:pt x="570" y="286"/>
                  </a:lnTo>
                  <a:lnTo>
                    <a:pt x="602" y="272"/>
                  </a:lnTo>
                  <a:lnTo>
                    <a:pt x="632" y="258"/>
                  </a:lnTo>
                  <a:lnTo>
                    <a:pt x="664" y="244"/>
                  </a:lnTo>
                  <a:lnTo>
                    <a:pt x="698" y="234"/>
                  </a:lnTo>
                  <a:lnTo>
                    <a:pt x="730" y="224"/>
                  </a:lnTo>
                  <a:lnTo>
                    <a:pt x="766" y="216"/>
                  </a:lnTo>
                  <a:lnTo>
                    <a:pt x="800" y="210"/>
                  </a:lnTo>
                  <a:lnTo>
                    <a:pt x="836" y="206"/>
                  </a:lnTo>
                  <a:lnTo>
                    <a:pt x="872" y="202"/>
                  </a:lnTo>
                  <a:lnTo>
                    <a:pt x="908" y="202"/>
                  </a:lnTo>
                  <a:lnTo>
                    <a:pt x="944" y="202"/>
                  </a:lnTo>
                  <a:lnTo>
                    <a:pt x="980" y="206"/>
                  </a:lnTo>
                  <a:lnTo>
                    <a:pt x="1014" y="210"/>
                  </a:lnTo>
                  <a:lnTo>
                    <a:pt x="1050" y="216"/>
                  </a:lnTo>
                  <a:lnTo>
                    <a:pt x="1084" y="224"/>
                  </a:lnTo>
                  <a:lnTo>
                    <a:pt x="1118" y="234"/>
                  </a:lnTo>
                  <a:lnTo>
                    <a:pt x="1150" y="244"/>
                  </a:lnTo>
                  <a:lnTo>
                    <a:pt x="1182" y="258"/>
                  </a:lnTo>
                  <a:lnTo>
                    <a:pt x="1214" y="272"/>
                  </a:lnTo>
                  <a:lnTo>
                    <a:pt x="1244" y="286"/>
                  </a:lnTo>
                  <a:lnTo>
                    <a:pt x="1274" y="304"/>
                  </a:lnTo>
                  <a:lnTo>
                    <a:pt x="1302" y="322"/>
                  </a:lnTo>
                  <a:lnTo>
                    <a:pt x="1330" y="342"/>
                  </a:lnTo>
                  <a:lnTo>
                    <a:pt x="1356" y="362"/>
                  </a:lnTo>
                  <a:lnTo>
                    <a:pt x="1382" y="386"/>
                  </a:lnTo>
                  <a:lnTo>
                    <a:pt x="1406" y="408"/>
                  </a:lnTo>
                  <a:lnTo>
                    <a:pt x="1430" y="432"/>
                  </a:lnTo>
                  <a:lnTo>
                    <a:pt x="1452" y="458"/>
                  </a:lnTo>
                  <a:lnTo>
                    <a:pt x="1474" y="486"/>
                  </a:lnTo>
                  <a:lnTo>
                    <a:pt x="1492" y="512"/>
                  </a:lnTo>
                  <a:lnTo>
                    <a:pt x="1512" y="542"/>
                  </a:lnTo>
                  <a:lnTo>
                    <a:pt x="1528" y="572"/>
                  </a:lnTo>
                  <a:lnTo>
                    <a:pt x="1544" y="602"/>
                  </a:lnTo>
                  <a:lnTo>
                    <a:pt x="1558" y="632"/>
                  </a:lnTo>
                  <a:lnTo>
                    <a:pt x="1570" y="664"/>
                  </a:lnTo>
                  <a:lnTo>
                    <a:pt x="1582" y="698"/>
                  </a:lnTo>
                  <a:lnTo>
                    <a:pt x="1592" y="732"/>
                  </a:lnTo>
                  <a:lnTo>
                    <a:pt x="1598" y="766"/>
                  </a:lnTo>
                  <a:lnTo>
                    <a:pt x="1606" y="800"/>
                  </a:lnTo>
                  <a:lnTo>
                    <a:pt x="1610" y="836"/>
                  </a:lnTo>
                  <a:lnTo>
                    <a:pt x="1612" y="872"/>
                  </a:lnTo>
                  <a:lnTo>
                    <a:pt x="1614" y="908"/>
                  </a:lnTo>
                  <a:lnTo>
                    <a:pt x="1612" y="944"/>
                  </a:lnTo>
                  <a:lnTo>
                    <a:pt x="1610" y="980"/>
                  </a:lnTo>
                  <a:lnTo>
                    <a:pt x="1606" y="1016"/>
                  </a:lnTo>
                  <a:lnTo>
                    <a:pt x="1598" y="1050"/>
                  </a:lnTo>
                  <a:lnTo>
                    <a:pt x="1592" y="1084"/>
                  </a:lnTo>
                  <a:lnTo>
                    <a:pt x="1582" y="1118"/>
                  </a:lnTo>
                  <a:lnTo>
                    <a:pt x="1570" y="1150"/>
                  </a:lnTo>
                  <a:lnTo>
                    <a:pt x="1558" y="1182"/>
                  </a:lnTo>
                  <a:lnTo>
                    <a:pt x="1544" y="1214"/>
                  </a:lnTo>
                  <a:lnTo>
                    <a:pt x="1528" y="1244"/>
                  </a:lnTo>
                  <a:lnTo>
                    <a:pt x="1512" y="1274"/>
                  </a:lnTo>
                  <a:lnTo>
                    <a:pt x="1492" y="1302"/>
                  </a:lnTo>
                  <a:lnTo>
                    <a:pt x="1474" y="1330"/>
                  </a:lnTo>
                  <a:lnTo>
                    <a:pt x="1452" y="1356"/>
                  </a:lnTo>
                  <a:lnTo>
                    <a:pt x="1430" y="1382"/>
                  </a:lnTo>
                  <a:lnTo>
                    <a:pt x="1406" y="1406"/>
                  </a:lnTo>
                  <a:lnTo>
                    <a:pt x="1382" y="1430"/>
                  </a:lnTo>
                  <a:lnTo>
                    <a:pt x="1356" y="1452"/>
                  </a:lnTo>
                  <a:lnTo>
                    <a:pt x="1330" y="1474"/>
                  </a:lnTo>
                  <a:lnTo>
                    <a:pt x="1302" y="1492"/>
                  </a:lnTo>
                  <a:lnTo>
                    <a:pt x="1274" y="1512"/>
                  </a:lnTo>
                  <a:lnTo>
                    <a:pt x="1244" y="1528"/>
                  </a:lnTo>
                  <a:lnTo>
                    <a:pt x="1214" y="1544"/>
                  </a:lnTo>
                  <a:lnTo>
                    <a:pt x="1182" y="1558"/>
                  </a:lnTo>
                  <a:lnTo>
                    <a:pt x="1150" y="1570"/>
                  </a:lnTo>
                  <a:lnTo>
                    <a:pt x="1118" y="1582"/>
                  </a:lnTo>
                  <a:lnTo>
                    <a:pt x="1084" y="1592"/>
                  </a:lnTo>
                  <a:lnTo>
                    <a:pt x="1050" y="1600"/>
                  </a:lnTo>
                  <a:lnTo>
                    <a:pt x="1014" y="1606"/>
                  </a:lnTo>
                  <a:lnTo>
                    <a:pt x="980" y="1610"/>
                  </a:lnTo>
                  <a:lnTo>
                    <a:pt x="944" y="1612"/>
                  </a:lnTo>
                  <a:lnTo>
                    <a:pt x="908" y="1614"/>
                  </a:lnTo>
                  <a:close/>
                </a:path>
              </a:pathLst>
            </a:custGeom>
            <a:solidFill>
              <a:srgbClr val="80808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6" name="Oval 677"/>
            <p:cNvSpPr>
              <a:spLocks noChangeArrowheads="1"/>
            </p:cNvSpPr>
            <p:nvPr/>
          </p:nvSpPr>
          <p:spPr bwMode="auto">
            <a:xfrm rot="324743" flipH="1">
              <a:off x="4645557" y="3604054"/>
              <a:ext cx="1801813" cy="1801813"/>
            </a:xfrm>
            <a:prstGeom prst="ellipse">
              <a:avLst/>
            </a:prstGeom>
            <a:solidFill>
              <a:srgbClr val="1D8DE5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9pPr>
            </a:lstStyle>
            <a:p>
              <a:pPr eaLnBrk="1" hangingPunct="1"/>
              <a:endParaRPr lang="ko-KR" altLang="en-US" dirty="0"/>
            </a:p>
          </p:txBody>
        </p:sp>
      </p:grpSp>
      <p:grpSp>
        <p:nvGrpSpPr>
          <p:cNvPr id="57" name="组合 56"/>
          <p:cNvGrpSpPr/>
          <p:nvPr userDrawn="1"/>
        </p:nvGrpSpPr>
        <p:grpSpPr>
          <a:xfrm>
            <a:off x="8192212" y="2658396"/>
            <a:ext cx="2772112" cy="2773784"/>
            <a:chOff x="4231220" y="3189717"/>
            <a:chExt cx="2628900" cy="2630487"/>
          </a:xfrm>
        </p:grpSpPr>
        <p:sp>
          <p:nvSpPr>
            <p:cNvPr id="58" name="Freeform 673"/>
            <p:cNvSpPr>
              <a:spLocks noEditPoints="1"/>
            </p:cNvSpPr>
            <p:nvPr/>
          </p:nvSpPr>
          <p:spPr bwMode="auto">
            <a:xfrm rot="324743" flipH="1">
              <a:off x="4231220" y="3189717"/>
              <a:ext cx="2628900" cy="2630487"/>
            </a:xfrm>
            <a:custGeom>
              <a:avLst/>
              <a:gdLst>
                <a:gd name="T0" fmla="*/ 2469660 w 1816"/>
                <a:gd name="T1" fmla="*/ 1147217 h 1816"/>
                <a:gd name="T2" fmla="*/ 2487032 w 1816"/>
                <a:gd name="T3" fmla="*/ 715562 h 1816"/>
                <a:gd name="T4" fmla="*/ 2246725 w 1816"/>
                <a:gd name="T5" fmla="*/ 614167 h 1816"/>
                <a:gd name="T6" fmla="*/ 2064323 w 1816"/>
                <a:gd name="T7" fmla="*/ 420067 h 1816"/>
                <a:gd name="T8" fmla="*/ 1910874 w 1816"/>
                <a:gd name="T9" fmla="*/ 139057 h 1816"/>
                <a:gd name="T10" fmla="*/ 1543176 w 1816"/>
                <a:gd name="T11" fmla="*/ 168027 h 1816"/>
                <a:gd name="T12" fmla="*/ 1210220 w 1816"/>
                <a:gd name="T13" fmla="*/ 150645 h 1816"/>
                <a:gd name="T14" fmla="*/ 964123 w 1816"/>
                <a:gd name="T15" fmla="*/ 199894 h 1816"/>
                <a:gd name="T16" fmla="*/ 718026 w 1816"/>
                <a:gd name="T17" fmla="*/ 309980 h 1816"/>
                <a:gd name="T18" fmla="*/ 312689 w 1816"/>
                <a:gd name="T19" fmla="*/ 457728 h 1816"/>
                <a:gd name="T20" fmla="*/ 309793 w 1816"/>
                <a:gd name="T21" fmla="*/ 718459 h 1816"/>
                <a:gd name="T22" fmla="*/ 199773 w 1816"/>
                <a:gd name="T23" fmla="*/ 964705 h 1816"/>
                <a:gd name="T24" fmla="*/ 0 w 1816"/>
                <a:gd name="T25" fmla="*/ 1210951 h 1816"/>
                <a:gd name="T26" fmla="*/ 167925 w 1816"/>
                <a:gd name="T27" fmla="*/ 1544107 h 1816"/>
                <a:gd name="T28" fmla="*/ 277945 w 1816"/>
                <a:gd name="T29" fmla="*/ 1854088 h 1816"/>
                <a:gd name="T30" fmla="*/ 416918 w 1816"/>
                <a:gd name="T31" fmla="*/ 2065570 h 1816"/>
                <a:gd name="T32" fmla="*/ 613796 w 1816"/>
                <a:gd name="T33" fmla="*/ 2250978 h 1816"/>
                <a:gd name="T34" fmla="*/ 906218 w 1816"/>
                <a:gd name="T35" fmla="*/ 2569650 h 1816"/>
                <a:gd name="T36" fmla="*/ 1146525 w 1816"/>
                <a:gd name="T37" fmla="*/ 2471151 h 1816"/>
                <a:gd name="T38" fmla="*/ 1415784 w 1816"/>
                <a:gd name="T39" fmla="*/ 2479842 h 1816"/>
                <a:gd name="T40" fmla="*/ 1719787 w 1816"/>
                <a:gd name="T41" fmla="*/ 2569650 h 1816"/>
                <a:gd name="T42" fmla="*/ 1962989 w 1816"/>
                <a:gd name="T43" fmla="*/ 2285743 h 1816"/>
                <a:gd name="T44" fmla="*/ 2209087 w 1816"/>
                <a:gd name="T45" fmla="*/ 2065570 h 1816"/>
                <a:gd name="T46" fmla="*/ 2348059 w 1816"/>
                <a:gd name="T47" fmla="*/ 1854088 h 1816"/>
                <a:gd name="T48" fmla="*/ 2443603 w 1816"/>
                <a:gd name="T49" fmla="*/ 1604945 h 1816"/>
                <a:gd name="T50" fmla="*/ 1314450 w 1816"/>
                <a:gd name="T51" fmla="*/ 2337889 h 1816"/>
                <a:gd name="T52" fmla="*/ 1108886 w 1816"/>
                <a:gd name="T53" fmla="*/ 2317610 h 1816"/>
                <a:gd name="T54" fmla="*/ 871475 w 1816"/>
                <a:gd name="T55" fmla="*/ 2236493 h 1816"/>
                <a:gd name="T56" fmla="*/ 663016 w 1816"/>
                <a:gd name="T57" fmla="*/ 2103231 h 1816"/>
                <a:gd name="T58" fmla="*/ 495090 w 1816"/>
                <a:gd name="T59" fmla="*/ 1926513 h 1816"/>
                <a:gd name="T60" fmla="*/ 370594 w 1816"/>
                <a:gd name="T61" fmla="*/ 1712134 h 1816"/>
                <a:gd name="T62" fmla="*/ 304003 w 1816"/>
                <a:gd name="T63" fmla="*/ 1471682 h 1816"/>
                <a:gd name="T64" fmla="*/ 292422 w 1816"/>
                <a:gd name="T65" fmla="*/ 1263097 h 1816"/>
                <a:gd name="T66" fmla="*/ 338746 w 1816"/>
                <a:gd name="T67" fmla="*/ 1011057 h 1816"/>
                <a:gd name="T68" fmla="*/ 440080 w 1816"/>
                <a:gd name="T69" fmla="*/ 785090 h 1816"/>
                <a:gd name="T70" fmla="*/ 590634 w 1816"/>
                <a:gd name="T71" fmla="*/ 590990 h 1816"/>
                <a:gd name="T72" fmla="*/ 784617 w 1816"/>
                <a:gd name="T73" fmla="*/ 440346 h 1816"/>
                <a:gd name="T74" fmla="*/ 1010447 w 1816"/>
                <a:gd name="T75" fmla="*/ 338950 h 1816"/>
                <a:gd name="T76" fmla="*/ 1262335 w 1816"/>
                <a:gd name="T77" fmla="*/ 292598 h 1816"/>
                <a:gd name="T78" fmla="*/ 1467899 w 1816"/>
                <a:gd name="T79" fmla="*/ 304186 h 1816"/>
                <a:gd name="T80" fmla="*/ 1711101 w 1816"/>
                <a:gd name="T81" fmla="*/ 373715 h 1816"/>
                <a:gd name="T82" fmla="*/ 1925351 w 1816"/>
                <a:gd name="T83" fmla="*/ 495389 h 1816"/>
                <a:gd name="T84" fmla="*/ 2101962 w 1816"/>
                <a:gd name="T85" fmla="*/ 663416 h 1816"/>
                <a:gd name="T86" fmla="*/ 2235144 w 1816"/>
                <a:gd name="T87" fmla="*/ 872001 h 1816"/>
                <a:gd name="T88" fmla="*/ 2313316 w 1816"/>
                <a:gd name="T89" fmla="*/ 1109556 h 1816"/>
                <a:gd name="T90" fmla="*/ 2336478 w 1816"/>
                <a:gd name="T91" fmla="*/ 1315244 h 1816"/>
                <a:gd name="T92" fmla="*/ 2304630 w 1816"/>
                <a:gd name="T93" fmla="*/ 1570181 h 1816"/>
                <a:gd name="T94" fmla="*/ 2211982 w 1816"/>
                <a:gd name="T95" fmla="*/ 1801942 h 1816"/>
                <a:gd name="T96" fmla="*/ 2070114 w 1816"/>
                <a:gd name="T97" fmla="*/ 2001835 h 1816"/>
                <a:gd name="T98" fmla="*/ 1884817 w 1816"/>
                <a:gd name="T99" fmla="*/ 2161171 h 1816"/>
                <a:gd name="T100" fmla="*/ 1664777 w 1816"/>
                <a:gd name="T101" fmla="*/ 2274155 h 1816"/>
                <a:gd name="T102" fmla="*/ 1418680 w 1816"/>
                <a:gd name="T103" fmla="*/ 2332095 h 18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6"/>
                <a:gd name="T157" fmla="*/ 0 h 1816"/>
                <a:gd name="T158" fmla="*/ 1816 w 1816"/>
                <a:gd name="T159" fmla="*/ 1816 h 18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6" h="1816">
                  <a:moveTo>
                    <a:pt x="1816" y="978"/>
                  </a:moveTo>
                  <a:lnTo>
                    <a:pt x="1816" y="836"/>
                  </a:lnTo>
                  <a:lnTo>
                    <a:pt x="1710" y="836"/>
                  </a:lnTo>
                  <a:lnTo>
                    <a:pt x="1706" y="792"/>
                  </a:lnTo>
                  <a:lnTo>
                    <a:pt x="1698" y="750"/>
                  </a:lnTo>
                  <a:lnTo>
                    <a:pt x="1688" y="708"/>
                  </a:lnTo>
                  <a:lnTo>
                    <a:pt x="1678" y="666"/>
                  </a:lnTo>
                  <a:lnTo>
                    <a:pt x="1774" y="626"/>
                  </a:lnTo>
                  <a:lnTo>
                    <a:pt x="1718" y="494"/>
                  </a:lnTo>
                  <a:lnTo>
                    <a:pt x="1622" y="534"/>
                  </a:lnTo>
                  <a:lnTo>
                    <a:pt x="1602" y="496"/>
                  </a:lnTo>
                  <a:lnTo>
                    <a:pt x="1578" y="460"/>
                  </a:lnTo>
                  <a:lnTo>
                    <a:pt x="1552" y="424"/>
                  </a:lnTo>
                  <a:lnTo>
                    <a:pt x="1526" y="390"/>
                  </a:lnTo>
                  <a:lnTo>
                    <a:pt x="1600" y="316"/>
                  </a:lnTo>
                  <a:lnTo>
                    <a:pt x="1498" y="216"/>
                  </a:lnTo>
                  <a:lnTo>
                    <a:pt x="1426" y="290"/>
                  </a:lnTo>
                  <a:lnTo>
                    <a:pt x="1392" y="262"/>
                  </a:lnTo>
                  <a:lnTo>
                    <a:pt x="1356" y="236"/>
                  </a:lnTo>
                  <a:lnTo>
                    <a:pt x="1318" y="214"/>
                  </a:lnTo>
                  <a:lnTo>
                    <a:pt x="1280" y="192"/>
                  </a:lnTo>
                  <a:lnTo>
                    <a:pt x="1320" y="96"/>
                  </a:lnTo>
                  <a:lnTo>
                    <a:pt x="1188" y="42"/>
                  </a:lnTo>
                  <a:lnTo>
                    <a:pt x="1150" y="138"/>
                  </a:lnTo>
                  <a:lnTo>
                    <a:pt x="1108" y="126"/>
                  </a:lnTo>
                  <a:lnTo>
                    <a:pt x="1066" y="116"/>
                  </a:lnTo>
                  <a:lnTo>
                    <a:pt x="1022" y="110"/>
                  </a:lnTo>
                  <a:lnTo>
                    <a:pt x="978" y="104"/>
                  </a:lnTo>
                  <a:lnTo>
                    <a:pt x="978" y="0"/>
                  </a:lnTo>
                  <a:lnTo>
                    <a:pt x="836" y="0"/>
                  </a:lnTo>
                  <a:lnTo>
                    <a:pt x="836" y="104"/>
                  </a:lnTo>
                  <a:lnTo>
                    <a:pt x="792" y="110"/>
                  </a:lnTo>
                  <a:lnTo>
                    <a:pt x="750" y="116"/>
                  </a:lnTo>
                  <a:lnTo>
                    <a:pt x="706" y="126"/>
                  </a:lnTo>
                  <a:lnTo>
                    <a:pt x="666" y="138"/>
                  </a:lnTo>
                  <a:lnTo>
                    <a:pt x="626" y="42"/>
                  </a:lnTo>
                  <a:lnTo>
                    <a:pt x="494" y="96"/>
                  </a:lnTo>
                  <a:lnTo>
                    <a:pt x="534" y="192"/>
                  </a:lnTo>
                  <a:lnTo>
                    <a:pt x="496" y="214"/>
                  </a:lnTo>
                  <a:lnTo>
                    <a:pt x="460" y="236"/>
                  </a:lnTo>
                  <a:lnTo>
                    <a:pt x="424" y="262"/>
                  </a:lnTo>
                  <a:lnTo>
                    <a:pt x="390" y="290"/>
                  </a:lnTo>
                  <a:lnTo>
                    <a:pt x="316" y="216"/>
                  </a:lnTo>
                  <a:lnTo>
                    <a:pt x="216" y="316"/>
                  </a:lnTo>
                  <a:lnTo>
                    <a:pt x="288" y="390"/>
                  </a:lnTo>
                  <a:lnTo>
                    <a:pt x="262" y="424"/>
                  </a:lnTo>
                  <a:lnTo>
                    <a:pt x="236" y="460"/>
                  </a:lnTo>
                  <a:lnTo>
                    <a:pt x="214" y="496"/>
                  </a:lnTo>
                  <a:lnTo>
                    <a:pt x="192" y="534"/>
                  </a:lnTo>
                  <a:lnTo>
                    <a:pt x="96" y="494"/>
                  </a:lnTo>
                  <a:lnTo>
                    <a:pt x="42" y="626"/>
                  </a:lnTo>
                  <a:lnTo>
                    <a:pt x="138" y="666"/>
                  </a:lnTo>
                  <a:lnTo>
                    <a:pt x="126" y="708"/>
                  </a:lnTo>
                  <a:lnTo>
                    <a:pt x="116" y="750"/>
                  </a:lnTo>
                  <a:lnTo>
                    <a:pt x="108" y="792"/>
                  </a:lnTo>
                  <a:lnTo>
                    <a:pt x="104" y="836"/>
                  </a:lnTo>
                  <a:lnTo>
                    <a:pt x="0" y="836"/>
                  </a:lnTo>
                  <a:lnTo>
                    <a:pt x="0" y="978"/>
                  </a:lnTo>
                  <a:lnTo>
                    <a:pt x="104" y="978"/>
                  </a:lnTo>
                  <a:lnTo>
                    <a:pt x="108" y="1022"/>
                  </a:lnTo>
                  <a:lnTo>
                    <a:pt x="116" y="1066"/>
                  </a:lnTo>
                  <a:lnTo>
                    <a:pt x="126" y="1108"/>
                  </a:lnTo>
                  <a:lnTo>
                    <a:pt x="138" y="1150"/>
                  </a:lnTo>
                  <a:lnTo>
                    <a:pt x="42" y="1190"/>
                  </a:lnTo>
                  <a:lnTo>
                    <a:pt x="96" y="1320"/>
                  </a:lnTo>
                  <a:lnTo>
                    <a:pt x="192" y="1280"/>
                  </a:lnTo>
                  <a:lnTo>
                    <a:pt x="214" y="1320"/>
                  </a:lnTo>
                  <a:lnTo>
                    <a:pt x="236" y="1356"/>
                  </a:lnTo>
                  <a:lnTo>
                    <a:pt x="262" y="1392"/>
                  </a:lnTo>
                  <a:lnTo>
                    <a:pt x="288" y="1426"/>
                  </a:lnTo>
                  <a:lnTo>
                    <a:pt x="216" y="1500"/>
                  </a:lnTo>
                  <a:lnTo>
                    <a:pt x="316" y="1600"/>
                  </a:lnTo>
                  <a:lnTo>
                    <a:pt x="390" y="1526"/>
                  </a:lnTo>
                  <a:lnTo>
                    <a:pt x="424" y="1554"/>
                  </a:lnTo>
                  <a:lnTo>
                    <a:pt x="460" y="1578"/>
                  </a:lnTo>
                  <a:lnTo>
                    <a:pt x="496" y="1602"/>
                  </a:lnTo>
                  <a:lnTo>
                    <a:pt x="534" y="1622"/>
                  </a:lnTo>
                  <a:lnTo>
                    <a:pt x="494" y="1718"/>
                  </a:lnTo>
                  <a:lnTo>
                    <a:pt x="626" y="1774"/>
                  </a:lnTo>
                  <a:lnTo>
                    <a:pt x="666" y="1678"/>
                  </a:lnTo>
                  <a:lnTo>
                    <a:pt x="706" y="1690"/>
                  </a:lnTo>
                  <a:lnTo>
                    <a:pt x="750" y="1698"/>
                  </a:lnTo>
                  <a:lnTo>
                    <a:pt x="792" y="1706"/>
                  </a:lnTo>
                  <a:lnTo>
                    <a:pt x="836" y="1712"/>
                  </a:lnTo>
                  <a:lnTo>
                    <a:pt x="836" y="1816"/>
                  </a:lnTo>
                  <a:lnTo>
                    <a:pt x="978" y="1816"/>
                  </a:lnTo>
                  <a:lnTo>
                    <a:pt x="978" y="1712"/>
                  </a:lnTo>
                  <a:lnTo>
                    <a:pt x="1022" y="1706"/>
                  </a:lnTo>
                  <a:lnTo>
                    <a:pt x="1066" y="1698"/>
                  </a:lnTo>
                  <a:lnTo>
                    <a:pt x="1108" y="1690"/>
                  </a:lnTo>
                  <a:lnTo>
                    <a:pt x="1150" y="1678"/>
                  </a:lnTo>
                  <a:lnTo>
                    <a:pt x="1188" y="1774"/>
                  </a:lnTo>
                  <a:lnTo>
                    <a:pt x="1320" y="1718"/>
                  </a:lnTo>
                  <a:lnTo>
                    <a:pt x="1280" y="1622"/>
                  </a:lnTo>
                  <a:lnTo>
                    <a:pt x="1318" y="1602"/>
                  </a:lnTo>
                  <a:lnTo>
                    <a:pt x="1356" y="1578"/>
                  </a:lnTo>
                  <a:lnTo>
                    <a:pt x="1392" y="1554"/>
                  </a:lnTo>
                  <a:lnTo>
                    <a:pt x="1426" y="1526"/>
                  </a:lnTo>
                  <a:lnTo>
                    <a:pt x="1498" y="1600"/>
                  </a:lnTo>
                  <a:lnTo>
                    <a:pt x="1600" y="1500"/>
                  </a:lnTo>
                  <a:lnTo>
                    <a:pt x="1526" y="1426"/>
                  </a:lnTo>
                  <a:lnTo>
                    <a:pt x="1552" y="1392"/>
                  </a:lnTo>
                  <a:lnTo>
                    <a:pt x="1578" y="1356"/>
                  </a:lnTo>
                  <a:lnTo>
                    <a:pt x="1602" y="1320"/>
                  </a:lnTo>
                  <a:lnTo>
                    <a:pt x="1622" y="1280"/>
                  </a:lnTo>
                  <a:lnTo>
                    <a:pt x="1718" y="1320"/>
                  </a:lnTo>
                  <a:lnTo>
                    <a:pt x="1774" y="1190"/>
                  </a:lnTo>
                  <a:lnTo>
                    <a:pt x="1678" y="1150"/>
                  </a:lnTo>
                  <a:lnTo>
                    <a:pt x="1688" y="1108"/>
                  </a:lnTo>
                  <a:lnTo>
                    <a:pt x="1698" y="1066"/>
                  </a:lnTo>
                  <a:lnTo>
                    <a:pt x="1706" y="1022"/>
                  </a:lnTo>
                  <a:lnTo>
                    <a:pt x="1710" y="978"/>
                  </a:lnTo>
                  <a:lnTo>
                    <a:pt x="1816" y="978"/>
                  </a:lnTo>
                  <a:close/>
                  <a:moveTo>
                    <a:pt x="908" y="1614"/>
                  </a:moveTo>
                  <a:lnTo>
                    <a:pt x="908" y="1614"/>
                  </a:lnTo>
                  <a:lnTo>
                    <a:pt x="872" y="1612"/>
                  </a:lnTo>
                  <a:lnTo>
                    <a:pt x="836" y="1610"/>
                  </a:lnTo>
                  <a:lnTo>
                    <a:pt x="800" y="1606"/>
                  </a:lnTo>
                  <a:lnTo>
                    <a:pt x="766" y="1600"/>
                  </a:lnTo>
                  <a:lnTo>
                    <a:pt x="730" y="1592"/>
                  </a:lnTo>
                  <a:lnTo>
                    <a:pt x="698" y="1582"/>
                  </a:lnTo>
                  <a:lnTo>
                    <a:pt x="664" y="1570"/>
                  </a:lnTo>
                  <a:lnTo>
                    <a:pt x="632" y="1558"/>
                  </a:lnTo>
                  <a:lnTo>
                    <a:pt x="602" y="1544"/>
                  </a:lnTo>
                  <a:lnTo>
                    <a:pt x="570" y="1528"/>
                  </a:lnTo>
                  <a:lnTo>
                    <a:pt x="542" y="1512"/>
                  </a:lnTo>
                  <a:lnTo>
                    <a:pt x="512" y="1492"/>
                  </a:lnTo>
                  <a:lnTo>
                    <a:pt x="484" y="1474"/>
                  </a:lnTo>
                  <a:lnTo>
                    <a:pt x="458" y="1452"/>
                  </a:lnTo>
                  <a:lnTo>
                    <a:pt x="432" y="1430"/>
                  </a:lnTo>
                  <a:lnTo>
                    <a:pt x="408" y="1406"/>
                  </a:lnTo>
                  <a:lnTo>
                    <a:pt x="384" y="1382"/>
                  </a:lnTo>
                  <a:lnTo>
                    <a:pt x="362" y="1356"/>
                  </a:lnTo>
                  <a:lnTo>
                    <a:pt x="342" y="1330"/>
                  </a:lnTo>
                  <a:lnTo>
                    <a:pt x="322" y="1302"/>
                  </a:lnTo>
                  <a:lnTo>
                    <a:pt x="304" y="1274"/>
                  </a:lnTo>
                  <a:lnTo>
                    <a:pt x="286" y="1244"/>
                  </a:lnTo>
                  <a:lnTo>
                    <a:pt x="272" y="1214"/>
                  </a:lnTo>
                  <a:lnTo>
                    <a:pt x="256" y="1182"/>
                  </a:lnTo>
                  <a:lnTo>
                    <a:pt x="244" y="1150"/>
                  </a:lnTo>
                  <a:lnTo>
                    <a:pt x="234" y="1118"/>
                  </a:lnTo>
                  <a:lnTo>
                    <a:pt x="224" y="1084"/>
                  </a:lnTo>
                  <a:lnTo>
                    <a:pt x="216" y="1050"/>
                  </a:lnTo>
                  <a:lnTo>
                    <a:pt x="210" y="1016"/>
                  </a:lnTo>
                  <a:lnTo>
                    <a:pt x="206" y="980"/>
                  </a:lnTo>
                  <a:lnTo>
                    <a:pt x="202" y="944"/>
                  </a:lnTo>
                  <a:lnTo>
                    <a:pt x="202" y="908"/>
                  </a:lnTo>
                  <a:lnTo>
                    <a:pt x="202" y="872"/>
                  </a:lnTo>
                  <a:lnTo>
                    <a:pt x="206" y="836"/>
                  </a:lnTo>
                  <a:lnTo>
                    <a:pt x="210" y="800"/>
                  </a:lnTo>
                  <a:lnTo>
                    <a:pt x="216" y="766"/>
                  </a:lnTo>
                  <a:lnTo>
                    <a:pt x="224" y="732"/>
                  </a:lnTo>
                  <a:lnTo>
                    <a:pt x="234" y="698"/>
                  </a:lnTo>
                  <a:lnTo>
                    <a:pt x="244" y="664"/>
                  </a:lnTo>
                  <a:lnTo>
                    <a:pt x="256" y="632"/>
                  </a:lnTo>
                  <a:lnTo>
                    <a:pt x="272" y="602"/>
                  </a:lnTo>
                  <a:lnTo>
                    <a:pt x="286" y="572"/>
                  </a:lnTo>
                  <a:lnTo>
                    <a:pt x="304" y="542"/>
                  </a:lnTo>
                  <a:lnTo>
                    <a:pt x="322" y="512"/>
                  </a:lnTo>
                  <a:lnTo>
                    <a:pt x="342" y="486"/>
                  </a:lnTo>
                  <a:lnTo>
                    <a:pt x="362" y="458"/>
                  </a:lnTo>
                  <a:lnTo>
                    <a:pt x="384" y="432"/>
                  </a:lnTo>
                  <a:lnTo>
                    <a:pt x="408" y="408"/>
                  </a:lnTo>
                  <a:lnTo>
                    <a:pt x="432" y="386"/>
                  </a:lnTo>
                  <a:lnTo>
                    <a:pt x="458" y="362"/>
                  </a:lnTo>
                  <a:lnTo>
                    <a:pt x="484" y="342"/>
                  </a:lnTo>
                  <a:lnTo>
                    <a:pt x="512" y="322"/>
                  </a:lnTo>
                  <a:lnTo>
                    <a:pt x="542" y="304"/>
                  </a:lnTo>
                  <a:lnTo>
                    <a:pt x="570" y="286"/>
                  </a:lnTo>
                  <a:lnTo>
                    <a:pt x="602" y="272"/>
                  </a:lnTo>
                  <a:lnTo>
                    <a:pt x="632" y="258"/>
                  </a:lnTo>
                  <a:lnTo>
                    <a:pt x="664" y="244"/>
                  </a:lnTo>
                  <a:lnTo>
                    <a:pt x="698" y="234"/>
                  </a:lnTo>
                  <a:lnTo>
                    <a:pt x="730" y="224"/>
                  </a:lnTo>
                  <a:lnTo>
                    <a:pt x="766" y="216"/>
                  </a:lnTo>
                  <a:lnTo>
                    <a:pt x="800" y="210"/>
                  </a:lnTo>
                  <a:lnTo>
                    <a:pt x="836" y="206"/>
                  </a:lnTo>
                  <a:lnTo>
                    <a:pt x="872" y="202"/>
                  </a:lnTo>
                  <a:lnTo>
                    <a:pt x="908" y="202"/>
                  </a:lnTo>
                  <a:lnTo>
                    <a:pt x="944" y="202"/>
                  </a:lnTo>
                  <a:lnTo>
                    <a:pt x="980" y="206"/>
                  </a:lnTo>
                  <a:lnTo>
                    <a:pt x="1014" y="210"/>
                  </a:lnTo>
                  <a:lnTo>
                    <a:pt x="1050" y="216"/>
                  </a:lnTo>
                  <a:lnTo>
                    <a:pt x="1084" y="224"/>
                  </a:lnTo>
                  <a:lnTo>
                    <a:pt x="1118" y="234"/>
                  </a:lnTo>
                  <a:lnTo>
                    <a:pt x="1150" y="244"/>
                  </a:lnTo>
                  <a:lnTo>
                    <a:pt x="1182" y="258"/>
                  </a:lnTo>
                  <a:lnTo>
                    <a:pt x="1214" y="272"/>
                  </a:lnTo>
                  <a:lnTo>
                    <a:pt x="1244" y="286"/>
                  </a:lnTo>
                  <a:lnTo>
                    <a:pt x="1274" y="304"/>
                  </a:lnTo>
                  <a:lnTo>
                    <a:pt x="1302" y="322"/>
                  </a:lnTo>
                  <a:lnTo>
                    <a:pt x="1330" y="342"/>
                  </a:lnTo>
                  <a:lnTo>
                    <a:pt x="1356" y="362"/>
                  </a:lnTo>
                  <a:lnTo>
                    <a:pt x="1382" y="386"/>
                  </a:lnTo>
                  <a:lnTo>
                    <a:pt x="1406" y="408"/>
                  </a:lnTo>
                  <a:lnTo>
                    <a:pt x="1430" y="432"/>
                  </a:lnTo>
                  <a:lnTo>
                    <a:pt x="1452" y="458"/>
                  </a:lnTo>
                  <a:lnTo>
                    <a:pt x="1474" y="486"/>
                  </a:lnTo>
                  <a:lnTo>
                    <a:pt x="1492" y="512"/>
                  </a:lnTo>
                  <a:lnTo>
                    <a:pt x="1512" y="542"/>
                  </a:lnTo>
                  <a:lnTo>
                    <a:pt x="1528" y="572"/>
                  </a:lnTo>
                  <a:lnTo>
                    <a:pt x="1544" y="602"/>
                  </a:lnTo>
                  <a:lnTo>
                    <a:pt x="1558" y="632"/>
                  </a:lnTo>
                  <a:lnTo>
                    <a:pt x="1570" y="664"/>
                  </a:lnTo>
                  <a:lnTo>
                    <a:pt x="1582" y="698"/>
                  </a:lnTo>
                  <a:lnTo>
                    <a:pt x="1592" y="732"/>
                  </a:lnTo>
                  <a:lnTo>
                    <a:pt x="1598" y="766"/>
                  </a:lnTo>
                  <a:lnTo>
                    <a:pt x="1606" y="800"/>
                  </a:lnTo>
                  <a:lnTo>
                    <a:pt x="1610" y="836"/>
                  </a:lnTo>
                  <a:lnTo>
                    <a:pt x="1612" y="872"/>
                  </a:lnTo>
                  <a:lnTo>
                    <a:pt x="1614" y="908"/>
                  </a:lnTo>
                  <a:lnTo>
                    <a:pt x="1612" y="944"/>
                  </a:lnTo>
                  <a:lnTo>
                    <a:pt x="1610" y="980"/>
                  </a:lnTo>
                  <a:lnTo>
                    <a:pt x="1606" y="1016"/>
                  </a:lnTo>
                  <a:lnTo>
                    <a:pt x="1598" y="1050"/>
                  </a:lnTo>
                  <a:lnTo>
                    <a:pt x="1592" y="1084"/>
                  </a:lnTo>
                  <a:lnTo>
                    <a:pt x="1582" y="1118"/>
                  </a:lnTo>
                  <a:lnTo>
                    <a:pt x="1570" y="1150"/>
                  </a:lnTo>
                  <a:lnTo>
                    <a:pt x="1558" y="1182"/>
                  </a:lnTo>
                  <a:lnTo>
                    <a:pt x="1544" y="1214"/>
                  </a:lnTo>
                  <a:lnTo>
                    <a:pt x="1528" y="1244"/>
                  </a:lnTo>
                  <a:lnTo>
                    <a:pt x="1512" y="1274"/>
                  </a:lnTo>
                  <a:lnTo>
                    <a:pt x="1492" y="1302"/>
                  </a:lnTo>
                  <a:lnTo>
                    <a:pt x="1474" y="1330"/>
                  </a:lnTo>
                  <a:lnTo>
                    <a:pt x="1452" y="1356"/>
                  </a:lnTo>
                  <a:lnTo>
                    <a:pt x="1430" y="1382"/>
                  </a:lnTo>
                  <a:lnTo>
                    <a:pt x="1406" y="1406"/>
                  </a:lnTo>
                  <a:lnTo>
                    <a:pt x="1382" y="1430"/>
                  </a:lnTo>
                  <a:lnTo>
                    <a:pt x="1356" y="1452"/>
                  </a:lnTo>
                  <a:lnTo>
                    <a:pt x="1330" y="1474"/>
                  </a:lnTo>
                  <a:lnTo>
                    <a:pt x="1302" y="1492"/>
                  </a:lnTo>
                  <a:lnTo>
                    <a:pt x="1274" y="1512"/>
                  </a:lnTo>
                  <a:lnTo>
                    <a:pt x="1244" y="1528"/>
                  </a:lnTo>
                  <a:lnTo>
                    <a:pt x="1214" y="1544"/>
                  </a:lnTo>
                  <a:lnTo>
                    <a:pt x="1182" y="1558"/>
                  </a:lnTo>
                  <a:lnTo>
                    <a:pt x="1150" y="1570"/>
                  </a:lnTo>
                  <a:lnTo>
                    <a:pt x="1118" y="1582"/>
                  </a:lnTo>
                  <a:lnTo>
                    <a:pt x="1084" y="1592"/>
                  </a:lnTo>
                  <a:lnTo>
                    <a:pt x="1050" y="1600"/>
                  </a:lnTo>
                  <a:lnTo>
                    <a:pt x="1014" y="1606"/>
                  </a:lnTo>
                  <a:lnTo>
                    <a:pt x="980" y="1610"/>
                  </a:lnTo>
                  <a:lnTo>
                    <a:pt x="944" y="1612"/>
                  </a:lnTo>
                  <a:lnTo>
                    <a:pt x="908" y="1614"/>
                  </a:lnTo>
                  <a:close/>
                </a:path>
              </a:pathLst>
            </a:custGeom>
            <a:solidFill>
              <a:srgbClr val="80808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9" name="Oval 677"/>
            <p:cNvSpPr>
              <a:spLocks noChangeArrowheads="1"/>
            </p:cNvSpPr>
            <p:nvPr/>
          </p:nvSpPr>
          <p:spPr bwMode="auto">
            <a:xfrm rot="324743" flipH="1">
              <a:off x="4645557" y="3604054"/>
              <a:ext cx="1801813" cy="1801813"/>
            </a:xfrm>
            <a:prstGeom prst="ellipse">
              <a:avLst/>
            </a:prstGeom>
            <a:solidFill>
              <a:srgbClr val="1D8DE5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9pPr>
            </a:lstStyle>
            <a:p>
              <a:pPr eaLnBrk="1" hangingPunct="1"/>
              <a:endParaRPr lang="ko-KR" altLang="en-US" dirty="0"/>
            </a:p>
          </p:txBody>
        </p:sp>
      </p:grpSp>
      <p:sp>
        <p:nvSpPr>
          <p:cNvPr id="60" name="文本框 59"/>
          <p:cNvSpPr txBox="1"/>
          <p:nvPr userDrawn="1"/>
        </p:nvSpPr>
        <p:spPr>
          <a:xfrm>
            <a:off x="2091405" y="3551617"/>
            <a:ext cx="10054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公司</a:t>
            </a:r>
            <a:endParaRPr lang="en-US" altLang="zh-CN" sz="32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概况</a:t>
            </a:r>
          </a:p>
        </p:txBody>
      </p:sp>
      <p:sp>
        <p:nvSpPr>
          <p:cNvPr id="61" name="文本框 60"/>
          <p:cNvSpPr txBox="1"/>
          <p:nvPr userDrawn="1"/>
        </p:nvSpPr>
        <p:spPr>
          <a:xfrm>
            <a:off x="4579812" y="2310002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</a:rPr>
              <a:t>企业</a:t>
            </a:r>
            <a:endParaRPr lang="en-US" altLang="zh-CN" sz="44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4400" b="1" dirty="0">
                <a:solidFill>
                  <a:schemeClr val="bg1"/>
                </a:solidFill>
              </a:rPr>
              <a:t>文化</a:t>
            </a:r>
          </a:p>
        </p:txBody>
      </p:sp>
      <p:sp>
        <p:nvSpPr>
          <p:cNvPr id="62" name="文本框 61"/>
          <p:cNvSpPr txBox="1"/>
          <p:nvPr userDrawn="1"/>
        </p:nvSpPr>
        <p:spPr>
          <a:xfrm>
            <a:off x="6487858" y="4402508"/>
            <a:ext cx="14157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产品</a:t>
            </a:r>
            <a:endParaRPr lang="en-US" altLang="zh-CN" sz="32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与方案</a:t>
            </a:r>
          </a:p>
        </p:txBody>
      </p:sp>
      <p:sp>
        <p:nvSpPr>
          <p:cNvPr id="63" name="文本框 62"/>
          <p:cNvSpPr txBox="1"/>
          <p:nvPr userDrawn="1"/>
        </p:nvSpPr>
        <p:spPr>
          <a:xfrm>
            <a:off x="8890410" y="3493979"/>
            <a:ext cx="14157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服务</a:t>
            </a:r>
            <a:endParaRPr lang="en-US" altLang="zh-CN" sz="32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与支持</a:t>
            </a:r>
          </a:p>
        </p:txBody>
      </p:sp>
    </p:spTree>
    <p:extLst>
      <p:ext uri="{BB962C8B-B14F-4D97-AF65-F5344CB8AC3E}">
        <p14:creationId xmlns:p14="http://schemas.microsoft.com/office/powerpoint/2010/main" val="30933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/>
          <p:bldP spid="61" grpId="0"/>
          <p:bldP spid="62" grpId="0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/>
          <p:bldP spid="61" grpId="0"/>
          <p:bldP spid="62" grpId="0"/>
          <p:bldP spid="63" grpId="0"/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867659" y="0"/>
            <a:ext cx="904150" cy="1008000"/>
          </a:xfrm>
          <a:prstGeom prst="rect">
            <a:avLst/>
          </a:prstGeom>
          <a:solidFill>
            <a:srgbClr val="1D8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867659" y="1008000"/>
            <a:ext cx="904150" cy="18697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815350" y="516800"/>
            <a:ext cx="2288563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8DE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过渡页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D8DE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</a:rPr>
              <a:t>TRANSITION PAGE </a:t>
            </a:r>
          </a:p>
        </p:txBody>
      </p:sp>
    </p:spTree>
    <p:extLst>
      <p:ext uri="{BB962C8B-B14F-4D97-AF65-F5344CB8AC3E}">
        <p14:creationId xmlns:p14="http://schemas.microsoft.com/office/powerpoint/2010/main" val="22888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551328"/>
            <a:ext cx="1089212" cy="45667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122619" y="551328"/>
            <a:ext cx="90000" cy="45667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237130" y="551328"/>
            <a:ext cx="90000" cy="45667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31698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830880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F0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27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椭圆 4"/>
          <p:cNvSpPr/>
          <p:nvPr userDrawn="1"/>
        </p:nvSpPr>
        <p:spPr>
          <a:xfrm>
            <a:off x="11411152" y="6217590"/>
            <a:ext cx="547264" cy="547264"/>
          </a:xfrm>
          <a:prstGeom prst="ellipse">
            <a:avLst/>
          </a:prstGeom>
          <a:solidFill>
            <a:srgbClr val="1D8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15"/>
          <p:cNvSpPr txBox="1"/>
          <p:nvPr userDrawn="1"/>
        </p:nvSpPr>
        <p:spPr>
          <a:xfrm>
            <a:off x="11225810" y="6321945"/>
            <a:ext cx="917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600" smtClean="0">
                <a:solidFill>
                  <a:schemeClr val="bg1"/>
                </a:solidFill>
              </a:rPr>
              <a:pPr algn="ctr"/>
              <a:t>‹#›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endParaRPr lang="zh-CN" altLang="en-US" sz="1600" b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14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49" r:id="rId3"/>
    <p:sldLayoutId id="2147483651" r:id="rId4"/>
    <p:sldLayoutId id="2147483652" r:id="rId5"/>
    <p:sldLayoutId id="2147483654" r:id="rId6"/>
    <p:sldLayoutId id="214748365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5335588" y="0"/>
            <a:ext cx="6856412" cy="1588"/>
          </a:xfrm>
          <a:custGeom>
            <a:avLst/>
            <a:gdLst>
              <a:gd name="connsiteX0" fmla="*/ 0 w 6856412"/>
              <a:gd name="connsiteY0" fmla="*/ 0 h 1588"/>
              <a:gd name="connsiteX1" fmla="*/ 6856412 w 6856412"/>
              <a:gd name="connsiteY1" fmla="*/ 0 h 1588"/>
              <a:gd name="connsiteX2" fmla="*/ 6856412 w 6856412"/>
              <a:gd name="connsiteY2" fmla="*/ 1588 h 1588"/>
              <a:gd name="connsiteX3" fmla="*/ 0 w 6856412"/>
              <a:gd name="connsiteY3" fmla="*/ 1588 h 1588"/>
              <a:gd name="connsiteX4" fmla="*/ 0 w 6856412"/>
              <a:gd name="connsiteY4" fmla="*/ 0 h 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6412" h="1588">
                <a:moveTo>
                  <a:pt x="0" y="0"/>
                </a:moveTo>
                <a:lnTo>
                  <a:pt x="6856412" y="0"/>
                </a:lnTo>
                <a:lnTo>
                  <a:pt x="6856412" y="1588"/>
                </a:lnTo>
                <a:lnTo>
                  <a:pt x="0" y="158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0" y="384709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6529 w 12192000"/>
              <a:gd name="connsiteY1" fmla="*/ 0 h 6858000"/>
              <a:gd name="connsiteX2" fmla="*/ 1407432 w 12192000"/>
              <a:gd name="connsiteY2" fmla="*/ 333719 h 6858000"/>
              <a:gd name="connsiteX3" fmla="*/ 3580281 w 12192000"/>
              <a:gd name="connsiteY3" fmla="*/ 2779800 h 6858000"/>
              <a:gd name="connsiteX4" fmla="*/ 4981409 w 12192000"/>
              <a:gd name="connsiteY4" fmla="*/ 3675945 h 6858000"/>
              <a:gd name="connsiteX5" fmla="*/ 5335587 w 12192000"/>
              <a:gd name="connsiteY5" fmla="*/ 3848400 h 6858000"/>
              <a:gd name="connsiteX6" fmla="*/ 5335587 w 12192000"/>
              <a:gd name="connsiteY6" fmla="*/ 3851874 h 6858000"/>
              <a:gd name="connsiteX7" fmla="*/ 10034373 w 12192000"/>
              <a:gd name="connsiteY7" fmla="*/ 1925638 h 6858000"/>
              <a:gd name="connsiteX8" fmla="*/ 12192000 w 12192000"/>
              <a:gd name="connsiteY8" fmla="*/ 5653836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  <a:gd name="connsiteX11" fmla="*/ 0 w 12192000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6529" y="0"/>
                </a:lnTo>
                <a:lnTo>
                  <a:pt x="1407432" y="333719"/>
                </a:lnTo>
                <a:cubicBezTo>
                  <a:pt x="1961293" y="1253300"/>
                  <a:pt x="2688856" y="2086032"/>
                  <a:pt x="3580281" y="2779800"/>
                </a:cubicBezTo>
                <a:cubicBezTo>
                  <a:pt x="4025994" y="3126685"/>
                  <a:pt x="4495240" y="3425263"/>
                  <a:pt x="4981409" y="3675945"/>
                </a:cubicBezTo>
                <a:lnTo>
                  <a:pt x="5335587" y="3848400"/>
                </a:lnTo>
                <a:lnTo>
                  <a:pt x="5335587" y="3851874"/>
                </a:lnTo>
                <a:cubicBezTo>
                  <a:pt x="7491072" y="4946764"/>
                  <a:pt x="9980807" y="3879728"/>
                  <a:pt x="10034373" y="1925638"/>
                </a:cubicBezTo>
                <a:cubicBezTo>
                  <a:pt x="10490753" y="2352024"/>
                  <a:pt x="11986307" y="3832590"/>
                  <a:pt x="12192000" y="5653836"/>
                </a:cubicBez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68946" y="5035572"/>
            <a:ext cx="803296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家长陪餐心得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1614835" y="3607366"/>
            <a:ext cx="0" cy="11172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4684AA07-70F9-499B-BD9E-CDD9FDE0B631}"/>
              </a:ext>
            </a:extLst>
          </p:cNvPr>
          <p:cNvSpPr txBox="1"/>
          <p:nvPr/>
        </p:nvSpPr>
        <p:spPr>
          <a:xfrm>
            <a:off x="7966353" y="6512899"/>
            <a:ext cx="414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薛家实验小学三（</a:t>
            </a:r>
            <a:r>
              <a:rPr lang="en-US" altLang="zh-CN" b="1" dirty="0"/>
              <a:t>14</a:t>
            </a:r>
            <a:r>
              <a:rPr lang="zh-CN" altLang="en-US" b="1" dirty="0"/>
              <a:t>）班家长</a:t>
            </a:r>
          </a:p>
        </p:txBody>
      </p:sp>
    </p:spTree>
    <p:extLst>
      <p:ext uri="{BB962C8B-B14F-4D97-AF65-F5344CB8AC3E}">
        <p14:creationId xmlns:p14="http://schemas.microsoft.com/office/powerpoint/2010/main" val="428925045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-35084" y="4221997"/>
            <a:ext cx="12227084" cy="26360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1512" y="3243428"/>
            <a:ext cx="2919600" cy="2919599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52400" sx="102000" sy="102000" algn="ctr" rotWithShape="0">
              <a:prstClr val="black">
                <a:alpha val="32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0402" y="3243427"/>
            <a:ext cx="2919600" cy="2919600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52400" sx="102000" sy="102000" algn="ctr" rotWithShape="0">
              <a:prstClr val="black">
                <a:alpha val="32000"/>
              </a:prstClr>
            </a:outerShdw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0956" y="3243427"/>
            <a:ext cx="2919600" cy="2919600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52400" sx="102000" sy="102000" algn="ctr" rotWithShape="0">
              <a:prstClr val="black">
                <a:alpha val="32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1411947" y="54196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食材品鉴</a:t>
            </a:r>
          </a:p>
        </p:txBody>
      </p:sp>
      <p:sp>
        <p:nvSpPr>
          <p:cNvPr id="21" name="椭圆 2"/>
          <p:cNvSpPr/>
          <p:nvPr/>
        </p:nvSpPr>
        <p:spPr>
          <a:xfrm>
            <a:off x="1654368" y="3243427"/>
            <a:ext cx="2753886" cy="978570"/>
          </a:xfrm>
          <a:custGeom>
            <a:avLst/>
            <a:gdLst/>
            <a:ahLst/>
            <a:cxnLst/>
            <a:rect l="l" t="t" r="r" b="b"/>
            <a:pathLst>
              <a:path w="2753886" h="978570">
                <a:moveTo>
                  <a:pt x="1376943" y="0"/>
                </a:moveTo>
                <a:cubicBezTo>
                  <a:pt x="2014362" y="0"/>
                  <a:pt x="2556365" y="408530"/>
                  <a:pt x="2753886" y="978570"/>
                </a:cubicBezTo>
                <a:lnTo>
                  <a:pt x="0" y="978570"/>
                </a:lnTo>
                <a:cubicBezTo>
                  <a:pt x="197522" y="408530"/>
                  <a:pt x="739524" y="0"/>
                  <a:pt x="1376943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蔬菜</a:t>
            </a:r>
          </a:p>
        </p:txBody>
      </p:sp>
      <p:sp>
        <p:nvSpPr>
          <p:cNvPr id="24" name="椭圆 2"/>
          <p:cNvSpPr/>
          <p:nvPr/>
        </p:nvSpPr>
        <p:spPr>
          <a:xfrm>
            <a:off x="5143814" y="3243427"/>
            <a:ext cx="2753886" cy="978570"/>
          </a:xfrm>
          <a:custGeom>
            <a:avLst/>
            <a:gdLst/>
            <a:ahLst/>
            <a:cxnLst/>
            <a:rect l="l" t="t" r="r" b="b"/>
            <a:pathLst>
              <a:path w="2753886" h="978570">
                <a:moveTo>
                  <a:pt x="1376943" y="0"/>
                </a:moveTo>
                <a:cubicBezTo>
                  <a:pt x="2014362" y="0"/>
                  <a:pt x="2556365" y="408530"/>
                  <a:pt x="2753886" y="978570"/>
                </a:cubicBezTo>
                <a:lnTo>
                  <a:pt x="0" y="978570"/>
                </a:lnTo>
                <a:cubicBezTo>
                  <a:pt x="197522" y="408530"/>
                  <a:pt x="739524" y="0"/>
                  <a:pt x="1376943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肉块</a:t>
            </a:r>
          </a:p>
        </p:txBody>
      </p:sp>
      <p:sp>
        <p:nvSpPr>
          <p:cNvPr id="27" name="椭圆 2"/>
          <p:cNvSpPr/>
          <p:nvPr/>
        </p:nvSpPr>
        <p:spPr>
          <a:xfrm>
            <a:off x="8633259" y="3243427"/>
            <a:ext cx="2753886" cy="978570"/>
          </a:xfrm>
          <a:custGeom>
            <a:avLst/>
            <a:gdLst/>
            <a:ahLst/>
            <a:cxnLst/>
            <a:rect l="l" t="t" r="r" b="b"/>
            <a:pathLst>
              <a:path w="2753886" h="978570">
                <a:moveTo>
                  <a:pt x="1376943" y="0"/>
                </a:moveTo>
                <a:cubicBezTo>
                  <a:pt x="2014362" y="0"/>
                  <a:pt x="2556365" y="408530"/>
                  <a:pt x="2753886" y="978570"/>
                </a:cubicBezTo>
                <a:lnTo>
                  <a:pt x="0" y="978570"/>
                </a:lnTo>
                <a:cubicBezTo>
                  <a:pt x="197522" y="408530"/>
                  <a:pt x="739524" y="0"/>
                  <a:pt x="1376943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粮油</a:t>
            </a:r>
          </a:p>
        </p:txBody>
      </p:sp>
      <p:sp>
        <p:nvSpPr>
          <p:cNvPr id="35" name="矩形 34"/>
          <p:cNvSpPr/>
          <p:nvPr/>
        </p:nvSpPr>
        <p:spPr>
          <a:xfrm>
            <a:off x="1234392" y="1302397"/>
            <a:ext cx="10572728" cy="1648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  <a:spcBef>
                <a:spcPts val="600"/>
              </a:spcBef>
            </a:pPr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每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天的食材在送到学校后都要经过严格的检查，并称重做好记录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3000"/>
              </a:lnSpc>
              <a:spcBef>
                <a:spcPts val="600"/>
              </a:spcBef>
            </a:pPr>
            <a:r>
              <a:rPr lang="zh-CN" altLang="en-US" sz="4000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保质保量</a:t>
            </a:r>
            <a:endParaRPr lang="en-US" altLang="zh-CN" sz="4000" dirty="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416226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0F0C35-4C79-4C35-8FFE-483D4181A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478" y="1466507"/>
            <a:ext cx="2216451" cy="332467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87" y="1466507"/>
            <a:ext cx="2176275" cy="374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914" y="1466507"/>
            <a:ext cx="2205308" cy="296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79" y="1466507"/>
            <a:ext cx="2205317" cy="357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411947" y="54196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食材选择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382913" y="4218243"/>
            <a:ext cx="2205314" cy="1257300"/>
            <a:chOff x="1411946" y="5131332"/>
            <a:chExt cx="2205314" cy="1028168"/>
          </a:xfrm>
          <a:solidFill>
            <a:srgbClr val="92D050"/>
          </a:solidFill>
        </p:grpSpPr>
        <p:sp>
          <p:nvSpPr>
            <p:cNvPr id="21" name="任意多边形 20"/>
            <p:cNvSpPr/>
            <p:nvPr/>
          </p:nvSpPr>
          <p:spPr>
            <a:xfrm flipV="1">
              <a:off x="1411946" y="5131332"/>
              <a:ext cx="2205314" cy="1028168"/>
            </a:xfrm>
            <a:custGeom>
              <a:avLst/>
              <a:gdLst>
                <a:gd name="connsiteX0" fmla="*/ 0 w 2131353"/>
                <a:gd name="connsiteY0" fmla="*/ 1257300 h 1257300"/>
                <a:gd name="connsiteX1" fmla="*/ 748938 w 2131353"/>
                <a:gd name="connsiteY1" fmla="*/ 1257300 h 1257300"/>
                <a:gd name="connsiteX2" fmla="*/ 1065676 w 2131353"/>
                <a:gd name="connsiteY2" fmla="*/ 914400 h 1257300"/>
                <a:gd name="connsiteX3" fmla="*/ 1382414 w 2131353"/>
                <a:gd name="connsiteY3" fmla="*/ 1257300 h 1257300"/>
                <a:gd name="connsiteX4" fmla="*/ 2131353 w 2131353"/>
                <a:gd name="connsiteY4" fmla="*/ 1257300 h 1257300"/>
                <a:gd name="connsiteX5" fmla="*/ 2131353 w 2131353"/>
                <a:gd name="connsiteY5" fmla="*/ 0 h 1257300"/>
                <a:gd name="connsiteX6" fmla="*/ 0 w 2131353"/>
                <a:gd name="connsiteY6" fmla="*/ 0 h 1257300"/>
                <a:gd name="connsiteX7" fmla="*/ 0 w 2131353"/>
                <a:gd name="connsiteY7" fmla="*/ 125730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1353" h="1257300">
                  <a:moveTo>
                    <a:pt x="0" y="1257300"/>
                  </a:moveTo>
                  <a:lnTo>
                    <a:pt x="748938" y="1257300"/>
                  </a:lnTo>
                  <a:lnTo>
                    <a:pt x="1065676" y="914400"/>
                  </a:lnTo>
                  <a:lnTo>
                    <a:pt x="1382414" y="1257300"/>
                  </a:lnTo>
                  <a:lnTo>
                    <a:pt x="2131353" y="1257300"/>
                  </a:lnTo>
                  <a:lnTo>
                    <a:pt x="2131353" y="0"/>
                  </a:lnTo>
                  <a:lnTo>
                    <a:pt x="0" y="0"/>
                  </a:lnTo>
                  <a:lnTo>
                    <a:pt x="0" y="125730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63500" dir="16200000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440974" y="5381337"/>
              <a:ext cx="2176281" cy="5379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常金</a:t>
              </a:r>
              <a:endParaRPr lang="en-US" altLang="zh-CN" sz="16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</a:rPr>
                <a:t>本地大米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092145" y="4164209"/>
            <a:ext cx="2205317" cy="1257300"/>
            <a:chOff x="1411943" y="4902200"/>
            <a:chExt cx="2205317" cy="1257300"/>
          </a:xfrm>
          <a:solidFill>
            <a:srgbClr val="92D050"/>
          </a:solidFill>
        </p:grpSpPr>
        <p:sp>
          <p:nvSpPr>
            <p:cNvPr id="25" name="任意多边形 24"/>
            <p:cNvSpPr/>
            <p:nvPr/>
          </p:nvSpPr>
          <p:spPr>
            <a:xfrm flipV="1">
              <a:off x="1411946" y="4902200"/>
              <a:ext cx="2205314" cy="1257300"/>
            </a:xfrm>
            <a:custGeom>
              <a:avLst/>
              <a:gdLst>
                <a:gd name="connsiteX0" fmla="*/ 0 w 2131353"/>
                <a:gd name="connsiteY0" fmla="*/ 1257300 h 1257300"/>
                <a:gd name="connsiteX1" fmla="*/ 748938 w 2131353"/>
                <a:gd name="connsiteY1" fmla="*/ 1257300 h 1257300"/>
                <a:gd name="connsiteX2" fmla="*/ 1065676 w 2131353"/>
                <a:gd name="connsiteY2" fmla="*/ 914400 h 1257300"/>
                <a:gd name="connsiteX3" fmla="*/ 1382414 w 2131353"/>
                <a:gd name="connsiteY3" fmla="*/ 1257300 h 1257300"/>
                <a:gd name="connsiteX4" fmla="*/ 2131353 w 2131353"/>
                <a:gd name="connsiteY4" fmla="*/ 1257300 h 1257300"/>
                <a:gd name="connsiteX5" fmla="*/ 2131353 w 2131353"/>
                <a:gd name="connsiteY5" fmla="*/ 0 h 1257300"/>
                <a:gd name="connsiteX6" fmla="*/ 0 w 2131353"/>
                <a:gd name="connsiteY6" fmla="*/ 0 h 1257300"/>
                <a:gd name="connsiteX7" fmla="*/ 0 w 2131353"/>
                <a:gd name="connsiteY7" fmla="*/ 125730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1353" h="1257300">
                  <a:moveTo>
                    <a:pt x="0" y="1257300"/>
                  </a:moveTo>
                  <a:lnTo>
                    <a:pt x="748938" y="1257300"/>
                  </a:lnTo>
                  <a:lnTo>
                    <a:pt x="1065676" y="914400"/>
                  </a:lnTo>
                  <a:lnTo>
                    <a:pt x="1382414" y="1257300"/>
                  </a:lnTo>
                  <a:lnTo>
                    <a:pt x="2131353" y="1257300"/>
                  </a:lnTo>
                  <a:lnTo>
                    <a:pt x="2131353" y="0"/>
                  </a:lnTo>
                  <a:lnTo>
                    <a:pt x="0" y="0"/>
                  </a:lnTo>
                  <a:lnTo>
                    <a:pt x="0" y="125730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63500" dir="16200000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411943" y="5381337"/>
              <a:ext cx="2205314" cy="6832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好味美</a:t>
              </a:r>
              <a:endParaRPr lang="en-US" altLang="zh-CN" sz="16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</a:rPr>
                <a:t>番茄沙司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801382" y="4142046"/>
            <a:ext cx="2205316" cy="1257300"/>
            <a:chOff x="1411944" y="4902200"/>
            <a:chExt cx="2205316" cy="1257300"/>
          </a:xfrm>
          <a:solidFill>
            <a:srgbClr val="92D050"/>
          </a:solidFill>
        </p:grpSpPr>
        <p:sp>
          <p:nvSpPr>
            <p:cNvPr id="42" name="任意多边形 41"/>
            <p:cNvSpPr/>
            <p:nvPr/>
          </p:nvSpPr>
          <p:spPr>
            <a:xfrm flipV="1">
              <a:off x="1411946" y="4902200"/>
              <a:ext cx="2205314" cy="1257300"/>
            </a:xfrm>
            <a:custGeom>
              <a:avLst/>
              <a:gdLst>
                <a:gd name="connsiteX0" fmla="*/ 0 w 2131353"/>
                <a:gd name="connsiteY0" fmla="*/ 1257300 h 1257300"/>
                <a:gd name="connsiteX1" fmla="*/ 748938 w 2131353"/>
                <a:gd name="connsiteY1" fmla="*/ 1257300 h 1257300"/>
                <a:gd name="connsiteX2" fmla="*/ 1065676 w 2131353"/>
                <a:gd name="connsiteY2" fmla="*/ 914400 h 1257300"/>
                <a:gd name="connsiteX3" fmla="*/ 1382414 w 2131353"/>
                <a:gd name="connsiteY3" fmla="*/ 1257300 h 1257300"/>
                <a:gd name="connsiteX4" fmla="*/ 2131353 w 2131353"/>
                <a:gd name="connsiteY4" fmla="*/ 1257300 h 1257300"/>
                <a:gd name="connsiteX5" fmla="*/ 2131353 w 2131353"/>
                <a:gd name="connsiteY5" fmla="*/ 0 h 1257300"/>
                <a:gd name="connsiteX6" fmla="*/ 0 w 2131353"/>
                <a:gd name="connsiteY6" fmla="*/ 0 h 1257300"/>
                <a:gd name="connsiteX7" fmla="*/ 0 w 2131353"/>
                <a:gd name="connsiteY7" fmla="*/ 125730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1353" h="1257300">
                  <a:moveTo>
                    <a:pt x="0" y="1257300"/>
                  </a:moveTo>
                  <a:lnTo>
                    <a:pt x="748938" y="1257300"/>
                  </a:lnTo>
                  <a:lnTo>
                    <a:pt x="1065676" y="914400"/>
                  </a:lnTo>
                  <a:lnTo>
                    <a:pt x="1382414" y="1257300"/>
                  </a:lnTo>
                  <a:lnTo>
                    <a:pt x="2131353" y="1257300"/>
                  </a:lnTo>
                  <a:lnTo>
                    <a:pt x="2131353" y="0"/>
                  </a:lnTo>
                  <a:lnTo>
                    <a:pt x="0" y="0"/>
                  </a:lnTo>
                  <a:lnTo>
                    <a:pt x="0" y="125730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63500" dir="16200000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411944" y="5381337"/>
              <a:ext cx="2205314" cy="6578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</a:rPr>
                <a:t>金龙鱼</a:t>
              </a:r>
              <a:endParaRPr lang="en-US" altLang="zh-CN" sz="1600" dirty="0">
                <a:solidFill>
                  <a:schemeClr val="bg1"/>
                </a:solidFill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</a:rPr>
                <a:t>非转基因食用油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499478" y="4142046"/>
            <a:ext cx="2216454" cy="1257300"/>
            <a:chOff x="1411940" y="4902200"/>
            <a:chExt cx="2205320" cy="1257300"/>
          </a:xfrm>
          <a:solidFill>
            <a:srgbClr val="92D050"/>
          </a:solidFill>
        </p:grpSpPr>
        <p:sp>
          <p:nvSpPr>
            <p:cNvPr id="50" name="任意多边形 49"/>
            <p:cNvSpPr/>
            <p:nvPr/>
          </p:nvSpPr>
          <p:spPr>
            <a:xfrm flipV="1">
              <a:off x="1411946" y="4902200"/>
              <a:ext cx="2205314" cy="1257300"/>
            </a:xfrm>
            <a:custGeom>
              <a:avLst/>
              <a:gdLst>
                <a:gd name="connsiteX0" fmla="*/ 0 w 2131353"/>
                <a:gd name="connsiteY0" fmla="*/ 1257300 h 1257300"/>
                <a:gd name="connsiteX1" fmla="*/ 748938 w 2131353"/>
                <a:gd name="connsiteY1" fmla="*/ 1257300 h 1257300"/>
                <a:gd name="connsiteX2" fmla="*/ 1065676 w 2131353"/>
                <a:gd name="connsiteY2" fmla="*/ 914400 h 1257300"/>
                <a:gd name="connsiteX3" fmla="*/ 1382414 w 2131353"/>
                <a:gd name="connsiteY3" fmla="*/ 1257300 h 1257300"/>
                <a:gd name="connsiteX4" fmla="*/ 2131353 w 2131353"/>
                <a:gd name="connsiteY4" fmla="*/ 1257300 h 1257300"/>
                <a:gd name="connsiteX5" fmla="*/ 2131353 w 2131353"/>
                <a:gd name="connsiteY5" fmla="*/ 0 h 1257300"/>
                <a:gd name="connsiteX6" fmla="*/ 0 w 2131353"/>
                <a:gd name="connsiteY6" fmla="*/ 0 h 1257300"/>
                <a:gd name="connsiteX7" fmla="*/ 0 w 2131353"/>
                <a:gd name="connsiteY7" fmla="*/ 125730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1353" h="1257300">
                  <a:moveTo>
                    <a:pt x="0" y="1257300"/>
                  </a:moveTo>
                  <a:lnTo>
                    <a:pt x="748938" y="1257300"/>
                  </a:lnTo>
                  <a:lnTo>
                    <a:pt x="1065676" y="914400"/>
                  </a:lnTo>
                  <a:lnTo>
                    <a:pt x="1382414" y="1257300"/>
                  </a:lnTo>
                  <a:lnTo>
                    <a:pt x="2131353" y="1257300"/>
                  </a:lnTo>
                  <a:lnTo>
                    <a:pt x="2131353" y="0"/>
                  </a:lnTo>
                  <a:lnTo>
                    <a:pt x="0" y="0"/>
                  </a:lnTo>
                  <a:lnTo>
                    <a:pt x="0" y="125730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63500" dir="16200000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411940" y="5381337"/>
              <a:ext cx="2205317" cy="3623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</a:rPr>
                <a:t>部分调味品</a:t>
              </a:r>
            </a:p>
          </p:txBody>
        </p:sp>
      </p:grpSp>
      <p:sp>
        <p:nvSpPr>
          <p:cNvPr id="20" name="矩形 19"/>
          <p:cNvSpPr/>
          <p:nvPr/>
        </p:nvSpPr>
        <p:spPr>
          <a:xfrm>
            <a:off x="1382914" y="5670205"/>
            <a:ext cx="10020191" cy="402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所有食材有相应的标识牌，信息包括：名称，保质期，进货日期，生产日期，有效日期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239920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11947" y="54196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食堂环境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947" y="2267422"/>
            <a:ext cx="2520000" cy="189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3227" y="4558213"/>
            <a:ext cx="1890000" cy="1417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927" y="1974988"/>
            <a:ext cx="1890000" cy="1417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927" y="3770713"/>
            <a:ext cx="2520000" cy="18900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025262" y="1369763"/>
            <a:ext cx="1029330" cy="1029330"/>
            <a:chOff x="8708033" y="5666957"/>
            <a:chExt cx="814068" cy="814068"/>
          </a:xfrm>
        </p:grpSpPr>
        <p:sp>
          <p:nvSpPr>
            <p:cNvPr id="28" name="椭圆 27"/>
            <p:cNvSpPr/>
            <p:nvPr/>
          </p:nvSpPr>
          <p:spPr>
            <a:xfrm>
              <a:off x="8708033" y="5666957"/>
              <a:ext cx="814068" cy="814068"/>
            </a:xfrm>
            <a:prstGeom prst="ellipse">
              <a:avLst/>
            </a:prstGeom>
            <a:solidFill>
              <a:srgbClr val="92D050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9" name="椭圆 28"/>
            <p:cNvSpPr/>
            <p:nvPr/>
          </p:nvSpPr>
          <p:spPr>
            <a:xfrm>
              <a:off x="8792336" y="5751260"/>
              <a:ext cx="645464" cy="64546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6936627" y="2564536"/>
            <a:ext cx="4808794" cy="1897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地面干净，整洁，无杂物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23000"/>
              </a:lnSpc>
              <a:spcBef>
                <a:spcPts val="600"/>
              </a:spcBef>
            </a:pP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工具都有标示识别，并放在指定位置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23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厨具摆放整洁，明了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23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清洗池分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素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菜清洗池和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品清洗池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054592" y="1523059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厨具布局</a:t>
            </a:r>
          </a:p>
        </p:txBody>
      </p:sp>
      <p:sp>
        <p:nvSpPr>
          <p:cNvPr id="36" name="圆角矩形 35"/>
          <p:cNvSpPr/>
          <p:nvPr/>
        </p:nvSpPr>
        <p:spPr>
          <a:xfrm>
            <a:off x="6943496" y="5565620"/>
            <a:ext cx="4808793" cy="410094"/>
          </a:xfrm>
          <a:prstGeom prst="roundRect">
            <a:avLst/>
          </a:prstGeom>
          <a:solidFill>
            <a:srgbClr val="FF9300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如家一般的整洁，卫生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6284299" y="1665563"/>
            <a:ext cx="511256" cy="437730"/>
            <a:chOff x="2162176" y="-104775"/>
            <a:chExt cx="1655763" cy="1417638"/>
          </a:xfrm>
          <a:solidFill>
            <a:schemeClr val="bg1"/>
          </a:solidFill>
        </p:grpSpPr>
        <p:sp>
          <p:nvSpPr>
            <p:cNvPr id="38" name="Freeform 3767"/>
            <p:cNvSpPr>
              <a:spLocks/>
            </p:cNvSpPr>
            <p:nvPr/>
          </p:nvSpPr>
          <p:spPr bwMode="auto">
            <a:xfrm>
              <a:off x="2311401" y="104775"/>
              <a:ext cx="1370013" cy="1208088"/>
            </a:xfrm>
            <a:custGeom>
              <a:avLst/>
              <a:gdLst>
                <a:gd name="T0" fmla="*/ 231 w 431"/>
                <a:gd name="T1" fmla="*/ 6 h 380"/>
                <a:gd name="T2" fmla="*/ 190 w 431"/>
                <a:gd name="T3" fmla="*/ 7 h 380"/>
                <a:gd name="T4" fmla="*/ 20 w 431"/>
                <a:gd name="T5" fmla="*/ 106 h 380"/>
                <a:gd name="T6" fmla="*/ 0 w 431"/>
                <a:gd name="T7" fmla="*/ 142 h 380"/>
                <a:gd name="T8" fmla="*/ 0 w 431"/>
                <a:gd name="T9" fmla="*/ 357 h 380"/>
                <a:gd name="T10" fmla="*/ 24 w 431"/>
                <a:gd name="T11" fmla="*/ 380 h 380"/>
                <a:gd name="T12" fmla="*/ 124 w 431"/>
                <a:gd name="T13" fmla="*/ 380 h 380"/>
                <a:gd name="T14" fmla="*/ 148 w 431"/>
                <a:gd name="T15" fmla="*/ 357 h 380"/>
                <a:gd name="T16" fmla="*/ 148 w 431"/>
                <a:gd name="T17" fmla="*/ 258 h 380"/>
                <a:gd name="T18" fmla="*/ 171 w 431"/>
                <a:gd name="T19" fmla="*/ 235 h 380"/>
                <a:gd name="T20" fmla="*/ 260 w 431"/>
                <a:gd name="T21" fmla="*/ 235 h 380"/>
                <a:gd name="T22" fmla="*/ 283 w 431"/>
                <a:gd name="T23" fmla="*/ 258 h 380"/>
                <a:gd name="T24" fmla="*/ 283 w 431"/>
                <a:gd name="T25" fmla="*/ 357 h 380"/>
                <a:gd name="T26" fmla="*/ 307 w 431"/>
                <a:gd name="T27" fmla="*/ 380 h 380"/>
                <a:gd name="T28" fmla="*/ 407 w 431"/>
                <a:gd name="T29" fmla="*/ 380 h 380"/>
                <a:gd name="T30" fmla="*/ 431 w 431"/>
                <a:gd name="T31" fmla="*/ 357 h 380"/>
                <a:gd name="T32" fmla="*/ 431 w 431"/>
                <a:gd name="T33" fmla="*/ 142 h 380"/>
                <a:gd name="T34" fmla="*/ 410 w 431"/>
                <a:gd name="T35" fmla="*/ 107 h 380"/>
                <a:gd name="T36" fmla="*/ 231 w 431"/>
                <a:gd name="T37" fmla="*/ 6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1" h="380">
                  <a:moveTo>
                    <a:pt x="231" y="6"/>
                  </a:moveTo>
                  <a:cubicBezTo>
                    <a:pt x="220" y="0"/>
                    <a:pt x="201" y="0"/>
                    <a:pt x="190" y="7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9" y="113"/>
                    <a:pt x="0" y="129"/>
                    <a:pt x="0" y="142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70"/>
                    <a:pt x="10" y="380"/>
                    <a:pt x="24" y="380"/>
                  </a:cubicBezTo>
                  <a:cubicBezTo>
                    <a:pt x="124" y="380"/>
                    <a:pt x="124" y="380"/>
                    <a:pt x="124" y="380"/>
                  </a:cubicBezTo>
                  <a:cubicBezTo>
                    <a:pt x="137" y="380"/>
                    <a:pt x="148" y="370"/>
                    <a:pt x="148" y="357"/>
                  </a:cubicBezTo>
                  <a:cubicBezTo>
                    <a:pt x="148" y="258"/>
                    <a:pt x="148" y="258"/>
                    <a:pt x="148" y="258"/>
                  </a:cubicBezTo>
                  <a:cubicBezTo>
                    <a:pt x="148" y="245"/>
                    <a:pt x="158" y="235"/>
                    <a:pt x="171" y="235"/>
                  </a:cubicBezTo>
                  <a:cubicBezTo>
                    <a:pt x="260" y="235"/>
                    <a:pt x="260" y="235"/>
                    <a:pt x="260" y="235"/>
                  </a:cubicBezTo>
                  <a:cubicBezTo>
                    <a:pt x="273" y="235"/>
                    <a:pt x="283" y="245"/>
                    <a:pt x="283" y="258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3" y="370"/>
                    <a:pt x="294" y="380"/>
                    <a:pt x="307" y="380"/>
                  </a:cubicBezTo>
                  <a:cubicBezTo>
                    <a:pt x="407" y="380"/>
                    <a:pt x="407" y="380"/>
                    <a:pt x="407" y="380"/>
                  </a:cubicBezTo>
                  <a:cubicBezTo>
                    <a:pt x="420" y="380"/>
                    <a:pt x="431" y="370"/>
                    <a:pt x="431" y="357"/>
                  </a:cubicBezTo>
                  <a:cubicBezTo>
                    <a:pt x="431" y="142"/>
                    <a:pt x="431" y="142"/>
                    <a:pt x="431" y="142"/>
                  </a:cubicBezTo>
                  <a:cubicBezTo>
                    <a:pt x="431" y="129"/>
                    <a:pt x="422" y="113"/>
                    <a:pt x="410" y="107"/>
                  </a:cubicBezTo>
                  <a:lnTo>
                    <a:pt x="23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768"/>
            <p:cNvSpPr>
              <a:spLocks/>
            </p:cNvSpPr>
            <p:nvPr/>
          </p:nvSpPr>
          <p:spPr bwMode="auto">
            <a:xfrm>
              <a:off x="2162176" y="-104775"/>
              <a:ext cx="1655763" cy="552450"/>
            </a:xfrm>
            <a:custGeom>
              <a:avLst/>
              <a:gdLst>
                <a:gd name="T0" fmla="*/ 516 w 521"/>
                <a:gd name="T1" fmla="*/ 165 h 174"/>
                <a:gd name="T2" fmla="*/ 487 w 521"/>
                <a:gd name="T3" fmla="*/ 167 h 174"/>
                <a:gd name="T4" fmla="*/ 276 w 521"/>
                <a:gd name="T5" fmla="*/ 45 h 174"/>
                <a:gd name="T6" fmla="*/ 235 w 521"/>
                <a:gd name="T7" fmla="*/ 45 h 174"/>
                <a:gd name="T8" fmla="*/ 34 w 521"/>
                <a:gd name="T9" fmla="*/ 167 h 174"/>
                <a:gd name="T10" fmla="*/ 5 w 521"/>
                <a:gd name="T11" fmla="*/ 165 h 174"/>
                <a:gd name="T12" fmla="*/ 16 w 521"/>
                <a:gd name="T13" fmla="*/ 138 h 174"/>
                <a:gd name="T14" fmla="*/ 235 w 521"/>
                <a:gd name="T15" fmla="*/ 7 h 174"/>
                <a:gd name="T16" fmla="*/ 276 w 521"/>
                <a:gd name="T17" fmla="*/ 6 h 174"/>
                <a:gd name="T18" fmla="*/ 504 w 521"/>
                <a:gd name="T19" fmla="*/ 139 h 174"/>
                <a:gd name="T20" fmla="*/ 516 w 521"/>
                <a:gd name="T21" fmla="*/ 16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1" h="174">
                  <a:moveTo>
                    <a:pt x="516" y="165"/>
                  </a:moveTo>
                  <a:cubicBezTo>
                    <a:pt x="512" y="173"/>
                    <a:pt x="499" y="174"/>
                    <a:pt x="487" y="167"/>
                  </a:cubicBezTo>
                  <a:cubicBezTo>
                    <a:pt x="276" y="45"/>
                    <a:pt x="276" y="45"/>
                    <a:pt x="276" y="45"/>
                  </a:cubicBezTo>
                  <a:cubicBezTo>
                    <a:pt x="265" y="38"/>
                    <a:pt x="247" y="38"/>
                    <a:pt x="235" y="45"/>
                  </a:cubicBezTo>
                  <a:cubicBezTo>
                    <a:pt x="34" y="167"/>
                    <a:pt x="34" y="167"/>
                    <a:pt x="34" y="167"/>
                  </a:cubicBezTo>
                  <a:cubicBezTo>
                    <a:pt x="22" y="174"/>
                    <a:pt x="9" y="173"/>
                    <a:pt x="5" y="165"/>
                  </a:cubicBezTo>
                  <a:cubicBezTo>
                    <a:pt x="0" y="157"/>
                    <a:pt x="5" y="145"/>
                    <a:pt x="16" y="138"/>
                  </a:cubicBezTo>
                  <a:cubicBezTo>
                    <a:pt x="235" y="7"/>
                    <a:pt x="235" y="7"/>
                    <a:pt x="235" y="7"/>
                  </a:cubicBezTo>
                  <a:cubicBezTo>
                    <a:pt x="246" y="0"/>
                    <a:pt x="265" y="0"/>
                    <a:pt x="276" y="6"/>
                  </a:cubicBezTo>
                  <a:cubicBezTo>
                    <a:pt x="504" y="139"/>
                    <a:pt x="504" y="139"/>
                    <a:pt x="504" y="139"/>
                  </a:cubicBezTo>
                  <a:cubicBezTo>
                    <a:pt x="515" y="145"/>
                    <a:pt x="521" y="157"/>
                    <a:pt x="516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33202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9" y="1246396"/>
            <a:ext cx="3642799" cy="485706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11947" y="54196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饭菜留样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911734" y="895910"/>
            <a:ext cx="3784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监控实时记录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911734" y="3300897"/>
            <a:ext cx="3784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当天每种饭菜必须做留样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CD431C-4F86-405B-BE91-772EDBFEF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685" y="1246396"/>
            <a:ext cx="2568765" cy="185729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8A72EC3-0D97-499A-B258-33F79FBAB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331" y="3753159"/>
            <a:ext cx="2568764" cy="2190131"/>
          </a:xfrm>
          <a:prstGeom prst="rect">
            <a:avLst/>
          </a:prstGeom>
        </p:spPr>
      </p:pic>
      <p:sp>
        <p:nvSpPr>
          <p:cNvPr id="12" name="Freeform 7"/>
          <p:cNvSpPr>
            <a:spLocks/>
          </p:cNvSpPr>
          <p:nvPr/>
        </p:nvSpPr>
        <p:spPr bwMode="auto">
          <a:xfrm>
            <a:off x="4194437" y="1956463"/>
            <a:ext cx="2796913" cy="2891762"/>
          </a:xfrm>
          <a:custGeom>
            <a:avLst/>
            <a:gdLst>
              <a:gd name="T0" fmla="*/ 249 w 497"/>
              <a:gd name="T1" fmla="*/ 498 h 498"/>
              <a:gd name="T2" fmla="*/ 0 w 497"/>
              <a:gd name="T3" fmla="*/ 249 h 498"/>
              <a:gd name="T4" fmla="*/ 249 w 497"/>
              <a:gd name="T5" fmla="*/ 0 h 498"/>
              <a:gd name="T6" fmla="*/ 250 w 497"/>
              <a:gd name="T7" fmla="*/ 0 h 498"/>
              <a:gd name="T8" fmla="*/ 252 w 497"/>
              <a:gd name="T9" fmla="*/ 0 h 498"/>
              <a:gd name="T10" fmla="*/ 381 w 497"/>
              <a:gd name="T11" fmla="*/ 36 h 498"/>
              <a:gd name="T12" fmla="*/ 387 w 497"/>
              <a:gd name="T13" fmla="*/ 70 h 498"/>
              <a:gd name="T14" fmla="*/ 354 w 497"/>
              <a:gd name="T15" fmla="*/ 76 h 498"/>
              <a:gd name="T16" fmla="*/ 252 w 497"/>
              <a:gd name="T17" fmla="*/ 48 h 498"/>
              <a:gd name="T18" fmla="*/ 251 w 497"/>
              <a:gd name="T19" fmla="*/ 48 h 498"/>
              <a:gd name="T20" fmla="*/ 249 w 497"/>
              <a:gd name="T21" fmla="*/ 48 h 498"/>
              <a:gd name="T22" fmla="*/ 48 w 497"/>
              <a:gd name="T23" fmla="*/ 249 h 498"/>
              <a:gd name="T24" fmla="*/ 249 w 497"/>
              <a:gd name="T25" fmla="*/ 450 h 498"/>
              <a:gd name="T26" fmla="*/ 447 w 497"/>
              <a:gd name="T27" fmla="*/ 288 h 498"/>
              <a:gd name="T28" fmla="*/ 475 w 497"/>
              <a:gd name="T29" fmla="*/ 269 h 498"/>
              <a:gd name="T30" fmla="*/ 494 w 497"/>
              <a:gd name="T31" fmla="*/ 297 h 498"/>
              <a:gd name="T32" fmla="*/ 249 w 497"/>
              <a:gd name="T33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97" h="498">
                <a:moveTo>
                  <a:pt x="249" y="498"/>
                </a:moveTo>
                <a:cubicBezTo>
                  <a:pt x="112" y="498"/>
                  <a:pt x="0" y="386"/>
                  <a:pt x="0" y="249"/>
                </a:cubicBezTo>
                <a:cubicBezTo>
                  <a:pt x="0" y="112"/>
                  <a:pt x="112" y="0"/>
                  <a:pt x="249" y="0"/>
                </a:cubicBezTo>
                <a:cubicBezTo>
                  <a:pt x="250" y="0"/>
                  <a:pt x="250" y="0"/>
                  <a:pt x="250" y="0"/>
                </a:cubicBezTo>
                <a:cubicBezTo>
                  <a:pt x="251" y="0"/>
                  <a:pt x="251" y="0"/>
                  <a:pt x="252" y="0"/>
                </a:cubicBezTo>
                <a:cubicBezTo>
                  <a:pt x="315" y="0"/>
                  <a:pt x="357" y="20"/>
                  <a:pt x="381" y="36"/>
                </a:cubicBezTo>
                <a:cubicBezTo>
                  <a:pt x="392" y="44"/>
                  <a:pt x="395" y="59"/>
                  <a:pt x="387" y="70"/>
                </a:cubicBezTo>
                <a:cubicBezTo>
                  <a:pt x="380" y="81"/>
                  <a:pt x="365" y="83"/>
                  <a:pt x="354" y="76"/>
                </a:cubicBezTo>
                <a:cubicBezTo>
                  <a:pt x="335" y="63"/>
                  <a:pt x="303" y="48"/>
                  <a:pt x="252" y="48"/>
                </a:cubicBezTo>
                <a:cubicBezTo>
                  <a:pt x="251" y="48"/>
                  <a:pt x="251" y="48"/>
                  <a:pt x="251" y="48"/>
                </a:cubicBezTo>
                <a:cubicBezTo>
                  <a:pt x="249" y="48"/>
                  <a:pt x="249" y="48"/>
                  <a:pt x="249" y="48"/>
                </a:cubicBezTo>
                <a:cubicBezTo>
                  <a:pt x="138" y="48"/>
                  <a:pt x="48" y="138"/>
                  <a:pt x="48" y="249"/>
                </a:cubicBezTo>
                <a:cubicBezTo>
                  <a:pt x="48" y="360"/>
                  <a:pt x="138" y="450"/>
                  <a:pt x="249" y="450"/>
                </a:cubicBezTo>
                <a:cubicBezTo>
                  <a:pt x="345" y="450"/>
                  <a:pt x="428" y="382"/>
                  <a:pt x="447" y="288"/>
                </a:cubicBezTo>
                <a:cubicBezTo>
                  <a:pt x="449" y="275"/>
                  <a:pt x="462" y="266"/>
                  <a:pt x="475" y="269"/>
                </a:cubicBezTo>
                <a:cubicBezTo>
                  <a:pt x="488" y="271"/>
                  <a:pt x="497" y="284"/>
                  <a:pt x="494" y="297"/>
                </a:cubicBezTo>
                <a:cubicBezTo>
                  <a:pt x="471" y="414"/>
                  <a:pt x="368" y="498"/>
                  <a:pt x="249" y="498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8"/>
          <p:cNvSpPr>
            <a:spLocks/>
          </p:cNvSpPr>
          <p:nvPr/>
        </p:nvSpPr>
        <p:spPr bwMode="auto">
          <a:xfrm>
            <a:off x="6532241" y="2607509"/>
            <a:ext cx="488023" cy="693388"/>
          </a:xfrm>
          <a:custGeom>
            <a:avLst/>
            <a:gdLst>
              <a:gd name="T0" fmla="*/ 60 w 93"/>
              <a:gd name="T1" fmla="*/ 132 h 132"/>
              <a:gd name="T2" fmla="*/ 60 w 93"/>
              <a:gd name="T3" fmla="*/ 80 h 132"/>
              <a:gd name="T4" fmla="*/ 49 w 93"/>
              <a:gd name="T5" fmla="*/ 61 h 132"/>
              <a:gd name="T6" fmla="*/ 37 w 93"/>
              <a:gd name="T7" fmla="*/ 67 h 132"/>
              <a:gd name="T8" fmla="*/ 33 w 93"/>
              <a:gd name="T9" fmla="*/ 90 h 132"/>
              <a:gd name="T10" fmla="*/ 33 w 93"/>
              <a:gd name="T11" fmla="*/ 132 h 132"/>
              <a:gd name="T12" fmla="*/ 0 w 93"/>
              <a:gd name="T13" fmla="*/ 132 h 132"/>
              <a:gd name="T14" fmla="*/ 0 w 93"/>
              <a:gd name="T15" fmla="*/ 0 h 132"/>
              <a:gd name="T16" fmla="*/ 33 w 93"/>
              <a:gd name="T17" fmla="*/ 0 h 132"/>
              <a:gd name="T18" fmla="*/ 33 w 93"/>
              <a:gd name="T19" fmla="*/ 19 h 132"/>
              <a:gd name="T20" fmla="*/ 31 w 93"/>
              <a:gd name="T21" fmla="*/ 48 h 132"/>
              <a:gd name="T22" fmla="*/ 33 w 93"/>
              <a:gd name="T23" fmla="*/ 48 h 132"/>
              <a:gd name="T24" fmla="*/ 44 w 93"/>
              <a:gd name="T25" fmla="*/ 38 h 132"/>
              <a:gd name="T26" fmla="*/ 59 w 93"/>
              <a:gd name="T27" fmla="*/ 35 h 132"/>
              <a:gd name="T28" fmla="*/ 84 w 93"/>
              <a:gd name="T29" fmla="*/ 44 h 132"/>
              <a:gd name="T30" fmla="*/ 93 w 93"/>
              <a:gd name="T31" fmla="*/ 70 h 132"/>
              <a:gd name="T32" fmla="*/ 93 w 93"/>
              <a:gd name="T33" fmla="*/ 132 h 132"/>
              <a:gd name="T34" fmla="*/ 60 w 93"/>
              <a:gd name="T3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3" h="132">
                <a:moveTo>
                  <a:pt x="60" y="132"/>
                </a:moveTo>
                <a:cubicBezTo>
                  <a:pt x="60" y="80"/>
                  <a:pt x="60" y="80"/>
                  <a:pt x="60" y="80"/>
                </a:cubicBezTo>
                <a:cubicBezTo>
                  <a:pt x="60" y="67"/>
                  <a:pt x="56" y="61"/>
                  <a:pt x="49" y="61"/>
                </a:cubicBezTo>
                <a:cubicBezTo>
                  <a:pt x="43" y="61"/>
                  <a:pt x="39" y="63"/>
                  <a:pt x="37" y="67"/>
                </a:cubicBezTo>
                <a:cubicBezTo>
                  <a:pt x="34" y="72"/>
                  <a:pt x="33" y="80"/>
                  <a:pt x="33" y="90"/>
                </a:cubicBezTo>
                <a:cubicBezTo>
                  <a:pt x="33" y="132"/>
                  <a:pt x="33" y="132"/>
                  <a:pt x="33" y="13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0"/>
                  <a:pt x="0" y="0"/>
                  <a:pt x="0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19"/>
                  <a:pt x="33" y="19"/>
                  <a:pt x="33" y="19"/>
                </a:cubicBezTo>
                <a:cubicBezTo>
                  <a:pt x="33" y="28"/>
                  <a:pt x="32" y="37"/>
                  <a:pt x="31" y="48"/>
                </a:cubicBezTo>
                <a:cubicBezTo>
                  <a:pt x="33" y="48"/>
                  <a:pt x="33" y="48"/>
                  <a:pt x="33" y="48"/>
                </a:cubicBezTo>
                <a:cubicBezTo>
                  <a:pt x="36" y="43"/>
                  <a:pt x="40" y="40"/>
                  <a:pt x="44" y="38"/>
                </a:cubicBezTo>
                <a:cubicBezTo>
                  <a:pt x="48" y="36"/>
                  <a:pt x="54" y="35"/>
                  <a:pt x="59" y="35"/>
                </a:cubicBezTo>
                <a:cubicBezTo>
                  <a:pt x="70" y="35"/>
                  <a:pt x="78" y="38"/>
                  <a:pt x="84" y="44"/>
                </a:cubicBezTo>
                <a:cubicBezTo>
                  <a:pt x="90" y="50"/>
                  <a:pt x="93" y="59"/>
                  <a:pt x="93" y="70"/>
                </a:cubicBezTo>
                <a:cubicBezTo>
                  <a:pt x="93" y="132"/>
                  <a:pt x="93" y="132"/>
                  <a:pt x="93" y="132"/>
                </a:cubicBezTo>
                <a:lnTo>
                  <a:pt x="60" y="132"/>
                </a:lnTo>
                <a:close/>
              </a:path>
            </a:pathLst>
          </a:custGeom>
          <a:solidFill>
            <a:srgbClr val="349BE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9"/>
          <p:cNvSpPr>
            <a:spLocks/>
          </p:cNvSpPr>
          <p:nvPr/>
        </p:nvSpPr>
        <p:spPr bwMode="auto">
          <a:xfrm>
            <a:off x="7075910" y="2607509"/>
            <a:ext cx="437109" cy="693388"/>
          </a:xfrm>
          <a:custGeom>
            <a:avLst/>
            <a:gdLst>
              <a:gd name="T0" fmla="*/ 58 w 68"/>
              <a:gd name="T1" fmla="*/ 0 h 97"/>
              <a:gd name="T2" fmla="*/ 66 w 68"/>
              <a:gd name="T3" fmla="*/ 0 h 97"/>
              <a:gd name="T4" fmla="*/ 68 w 68"/>
              <a:gd name="T5" fmla="*/ 1 h 97"/>
              <a:gd name="T6" fmla="*/ 65 w 68"/>
              <a:gd name="T7" fmla="*/ 32 h 97"/>
              <a:gd name="T8" fmla="*/ 54 w 68"/>
              <a:gd name="T9" fmla="*/ 31 h 97"/>
              <a:gd name="T10" fmla="*/ 38 w 68"/>
              <a:gd name="T11" fmla="*/ 36 h 97"/>
              <a:gd name="T12" fmla="*/ 33 w 68"/>
              <a:gd name="T13" fmla="*/ 50 h 97"/>
              <a:gd name="T14" fmla="*/ 33 w 68"/>
              <a:gd name="T15" fmla="*/ 97 h 97"/>
              <a:gd name="T16" fmla="*/ 0 w 68"/>
              <a:gd name="T17" fmla="*/ 97 h 97"/>
              <a:gd name="T18" fmla="*/ 0 w 68"/>
              <a:gd name="T19" fmla="*/ 1 h 97"/>
              <a:gd name="T20" fmla="*/ 24 w 68"/>
              <a:gd name="T21" fmla="*/ 1 h 97"/>
              <a:gd name="T22" fmla="*/ 30 w 68"/>
              <a:gd name="T23" fmla="*/ 17 h 97"/>
              <a:gd name="T24" fmla="*/ 31 w 68"/>
              <a:gd name="T25" fmla="*/ 17 h 97"/>
              <a:gd name="T26" fmla="*/ 43 w 68"/>
              <a:gd name="T27" fmla="*/ 4 h 97"/>
              <a:gd name="T28" fmla="*/ 58 w 68"/>
              <a:gd name="T29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8" h="97">
                <a:moveTo>
                  <a:pt x="58" y="0"/>
                </a:moveTo>
                <a:cubicBezTo>
                  <a:pt x="61" y="0"/>
                  <a:pt x="63" y="0"/>
                  <a:pt x="66" y="0"/>
                </a:cubicBezTo>
                <a:cubicBezTo>
                  <a:pt x="68" y="1"/>
                  <a:pt x="68" y="1"/>
                  <a:pt x="68" y="1"/>
                </a:cubicBezTo>
                <a:cubicBezTo>
                  <a:pt x="65" y="32"/>
                  <a:pt x="65" y="32"/>
                  <a:pt x="65" y="32"/>
                </a:cubicBezTo>
                <a:cubicBezTo>
                  <a:pt x="62" y="31"/>
                  <a:pt x="58" y="31"/>
                  <a:pt x="54" y="31"/>
                </a:cubicBezTo>
                <a:cubicBezTo>
                  <a:pt x="46" y="31"/>
                  <a:pt x="41" y="33"/>
                  <a:pt x="38" y="36"/>
                </a:cubicBezTo>
                <a:cubicBezTo>
                  <a:pt x="35" y="39"/>
                  <a:pt x="33" y="44"/>
                  <a:pt x="33" y="50"/>
                </a:cubicBezTo>
                <a:cubicBezTo>
                  <a:pt x="33" y="97"/>
                  <a:pt x="33" y="97"/>
                  <a:pt x="33" y="97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"/>
                  <a:pt x="0" y="1"/>
                  <a:pt x="0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30" y="17"/>
                  <a:pt x="30" y="17"/>
                  <a:pt x="30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34" y="12"/>
                  <a:pt x="38" y="7"/>
                  <a:pt x="43" y="4"/>
                </a:cubicBezTo>
                <a:cubicBezTo>
                  <a:pt x="48" y="1"/>
                  <a:pt x="53" y="0"/>
                  <a:pt x="58" y="0"/>
                </a:cubicBezTo>
                <a:close/>
              </a:path>
            </a:pathLst>
          </a:custGeom>
          <a:solidFill>
            <a:srgbClr val="349BE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637473" y="2679069"/>
            <a:ext cx="7578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8800" b="1" cap="none" spc="0" dirty="0">
                <a:ln w="12700">
                  <a:solidFill>
                    <a:srgbClr val="FF9400"/>
                  </a:solidFill>
                  <a:prstDash val="solid"/>
                </a:ln>
                <a:solidFill>
                  <a:srgbClr val="FF9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endParaRPr lang="zh-CN" altLang="en-US" sz="8800" b="1" cap="none" spc="0" dirty="0">
              <a:ln w="12700">
                <a:solidFill>
                  <a:srgbClr val="FF9400"/>
                </a:solidFill>
                <a:prstDash val="solid"/>
              </a:ln>
              <a:solidFill>
                <a:srgbClr val="FF93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882927" y="2679069"/>
            <a:ext cx="7578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8800" b="1" dirty="0">
                <a:ln w="12700">
                  <a:solidFill>
                    <a:srgbClr val="FF9400"/>
                  </a:solidFill>
                  <a:prstDash val="solid"/>
                </a:ln>
                <a:solidFill>
                  <a:srgbClr val="FF9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zh-CN" altLang="en-US" sz="8800" b="1" cap="none" spc="0" dirty="0">
              <a:ln w="12700">
                <a:solidFill>
                  <a:srgbClr val="FF9400"/>
                </a:solidFill>
                <a:prstDash val="solid"/>
              </a:ln>
              <a:solidFill>
                <a:srgbClr val="FF93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2315" y="5238065"/>
            <a:ext cx="337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饭菜留样至少</a:t>
            </a:r>
            <a:r>
              <a:rPr lang="en-US" altLang="zh-CN" dirty="0"/>
              <a:t>48</a:t>
            </a:r>
            <a:r>
              <a:rPr lang="zh-CN" altLang="en-US" dirty="0"/>
              <a:t>小时，预防群体事件发生后，方便追溯</a:t>
            </a:r>
          </a:p>
        </p:txBody>
      </p:sp>
    </p:spTree>
    <p:extLst>
      <p:ext uri="{BB962C8B-B14F-4D97-AF65-F5344CB8AC3E}">
        <p14:creationId xmlns:p14="http://schemas.microsoft.com/office/powerpoint/2010/main" val="339583334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C80DDE21-34C9-419F-B894-D85687892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56" y="1272003"/>
            <a:ext cx="3976244" cy="530739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11947" y="541967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蔬菜农药检测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880000" y="1272003"/>
            <a:ext cx="4565078" cy="1193687"/>
            <a:chOff x="1233870" y="1616490"/>
            <a:chExt cx="4565078" cy="1193687"/>
          </a:xfrm>
        </p:grpSpPr>
        <p:sp>
          <p:nvSpPr>
            <p:cNvPr id="11" name="Rectangle 35"/>
            <p:cNvSpPr>
              <a:spLocks noChangeArrowheads="1"/>
            </p:cNvSpPr>
            <p:nvPr/>
          </p:nvSpPr>
          <p:spPr bwMode="auto">
            <a:xfrm>
              <a:off x="1336997" y="1616490"/>
              <a:ext cx="1997318" cy="50307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</a:rPr>
                <a:t>农药检测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33870" y="2225402"/>
              <a:ext cx="4565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每日对采购的蔬菜做农药残余检测，保证所有的蔬菜是安全的，放心的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C373A99A-FC10-4BD9-B4AA-038D0D2CA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414" y="3017521"/>
            <a:ext cx="6144810" cy="2980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154350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11947" y="54196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就餐氛围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5170" y="369600"/>
            <a:ext cx="2446548" cy="2408411"/>
          </a:xfrm>
          <a:prstGeom prst="ellipse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787" y="999020"/>
            <a:ext cx="3463200" cy="3330675"/>
          </a:xfrm>
          <a:prstGeom prst="ellipse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1824" y="3947033"/>
            <a:ext cx="2731416" cy="2758017"/>
          </a:xfrm>
          <a:prstGeom prst="ellipse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6630" y="2778011"/>
            <a:ext cx="2589215" cy="2628000"/>
          </a:xfrm>
          <a:prstGeom prst="ellipse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组合 13"/>
          <p:cNvGrpSpPr/>
          <p:nvPr/>
        </p:nvGrpSpPr>
        <p:grpSpPr>
          <a:xfrm>
            <a:off x="11111777" y="2964222"/>
            <a:ext cx="814068" cy="814068"/>
            <a:chOff x="8708033" y="5666957"/>
            <a:chExt cx="814068" cy="814068"/>
          </a:xfrm>
        </p:grpSpPr>
        <p:sp>
          <p:nvSpPr>
            <p:cNvPr id="10" name="椭圆 9"/>
            <p:cNvSpPr/>
            <p:nvPr/>
          </p:nvSpPr>
          <p:spPr>
            <a:xfrm>
              <a:off x="8708033" y="5666957"/>
              <a:ext cx="814068" cy="814068"/>
            </a:xfrm>
            <a:prstGeom prst="ellipse">
              <a:avLst/>
            </a:prstGeom>
            <a:solidFill>
              <a:srgbClr val="1D8DE5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13" name="椭圆 12"/>
            <p:cNvSpPr/>
            <p:nvPr/>
          </p:nvSpPr>
          <p:spPr>
            <a:xfrm>
              <a:off x="8808136" y="5767060"/>
              <a:ext cx="613863" cy="61386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dirty="0"/>
                <a:t>4</a:t>
              </a:r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143814" y="450420"/>
            <a:ext cx="1029330" cy="1029330"/>
            <a:chOff x="8708033" y="5666957"/>
            <a:chExt cx="814068" cy="814068"/>
          </a:xfrm>
        </p:grpSpPr>
        <p:sp>
          <p:nvSpPr>
            <p:cNvPr id="16" name="椭圆 15"/>
            <p:cNvSpPr/>
            <p:nvPr/>
          </p:nvSpPr>
          <p:spPr>
            <a:xfrm>
              <a:off x="8708033" y="5666957"/>
              <a:ext cx="814068" cy="814068"/>
            </a:xfrm>
            <a:prstGeom prst="ellipse">
              <a:avLst/>
            </a:prstGeom>
            <a:solidFill>
              <a:srgbClr val="1D8DE5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7" name="椭圆 16"/>
            <p:cNvSpPr/>
            <p:nvPr/>
          </p:nvSpPr>
          <p:spPr>
            <a:xfrm>
              <a:off x="8808136" y="5767060"/>
              <a:ext cx="613863" cy="61386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dirty="0"/>
                <a:t>2</a:t>
              </a:r>
              <a:endParaRPr lang="zh-CN" altLang="en-US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1354927" y="183389"/>
            <a:ext cx="719935" cy="705844"/>
            <a:chOff x="8708033" y="5666957"/>
            <a:chExt cx="814068" cy="814068"/>
          </a:xfrm>
        </p:grpSpPr>
        <p:sp>
          <p:nvSpPr>
            <p:cNvPr id="19" name="椭圆 18"/>
            <p:cNvSpPr/>
            <p:nvPr/>
          </p:nvSpPr>
          <p:spPr>
            <a:xfrm>
              <a:off x="8708033" y="5666957"/>
              <a:ext cx="814068" cy="814068"/>
            </a:xfrm>
            <a:prstGeom prst="ellipse">
              <a:avLst/>
            </a:prstGeom>
            <a:solidFill>
              <a:srgbClr val="1D8DE5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0" name="椭圆 19"/>
            <p:cNvSpPr/>
            <p:nvPr/>
          </p:nvSpPr>
          <p:spPr>
            <a:xfrm>
              <a:off x="8808136" y="5767060"/>
              <a:ext cx="613863" cy="61386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dirty="0"/>
                <a:t>3</a:t>
              </a:r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762443" y="4239376"/>
            <a:ext cx="638919" cy="638919"/>
            <a:chOff x="8745449" y="5666957"/>
            <a:chExt cx="814068" cy="814068"/>
          </a:xfrm>
        </p:grpSpPr>
        <p:sp>
          <p:nvSpPr>
            <p:cNvPr id="22" name="椭圆 21"/>
            <p:cNvSpPr/>
            <p:nvPr/>
          </p:nvSpPr>
          <p:spPr>
            <a:xfrm>
              <a:off x="8745449" y="5666957"/>
              <a:ext cx="814068" cy="814068"/>
            </a:xfrm>
            <a:prstGeom prst="ellipse">
              <a:avLst/>
            </a:prstGeom>
            <a:solidFill>
              <a:srgbClr val="1D8DE5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3" name="椭圆 22"/>
            <p:cNvSpPr/>
            <p:nvPr/>
          </p:nvSpPr>
          <p:spPr>
            <a:xfrm>
              <a:off x="8808136" y="5767060"/>
              <a:ext cx="613863" cy="61386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96201" y="1479750"/>
            <a:ext cx="1029330" cy="1029330"/>
            <a:chOff x="8708033" y="5666957"/>
            <a:chExt cx="814068" cy="814068"/>
          </a:xfrm>
        </p:grpSpPr>
        <p:sp>
          <p:nvSpPr>
            <p:cNvPr id="25" name="椭圆 24"/>
            <p:cNvSpPr/>
            <p:nvPr/>
          </p:nvSpPr>
          <p:spPr>
            <a:xfrm>
              <a:off x="8708033" y="5666957"/>
              <a:ext cx="814068" cy="81406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902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6" name="椭圆 25"/>
            <p:cNvSpPr/>
            <p:nvPr/>
          </p:nvSpPr>
          <p:spPr>
            <a:xfrm>
              <a:off x="8792336" y="5751260"/>
              <a:ext cx="645464" cy="64546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42874" y="1756391"/>
            <a:ext cx="535983" cy="466262"/>
            <a:chOff x="7288213" y="6061075"/>
            <a:chExt cx="781049" cy="679450"/>
          </a:xfrm>
          <a:solidFill>
            <a:schemeClr val="bg1"/>
          </a:solidFill>
        </p:grpSpPr>
        <p:sp>
          <p:nvSpPr>
            <p:cNvPr id="28" name="Freeform 17"/>
            <p:cNvSpPr>
              <a:spLocks/>
            </p:cNvSpPr>
            <p:nvPr/>
          </p:nvSpPr>
          <p:spPr bwMode="auto">
            <a:xfrm>
              <a:off x="7381875" y="6604000"/>
              <a:ext cx="685800" cy="136525"/>
            </a:xfrm>
            <a:custGeom>
              <a:avLst/>
              <a:gdLst>
                <a:gd name="T0" fmla="*/ 249 w 288"/>
                <a:gd name="T1" fmla="*/ 4 h 57"/>
                <a:gd name="T2" fmla="*/ 230 w 288"/>
                <a:gd name="T3" fmla="*/ 11 h 57"/>
                <a:gd name="T4" fmla="*/ 216 w 288"/>
                <a:gd name="T5" fmla="*/ 25 h 57"/>
                <a:gd name="T6" fmla="*/ 204 w 288"/>
                <a:gd name="T7" fmla="*/ 18 h 57"/>
                <a:gd name="T8" fmla="*/ 191 w 288"/>
                <a:gd name="T9" fmla="*/ 7 h 57"/>
                <a:gd name="T10" fmla="*/ 167 w 288"/>
                <a:gd name="T11" fmla="*/ 8 h 57"/>
                <a:gd name="T12" fmla="*/ 149 w 288"/>
                <a:gd name="T13" fmla="*/ 24 h 57"/>
                <a:gd name="T14" fmla="*/ 134 w 288"/>
                <a:gd name="T15" fmla="*/ 16 h 57"/>
                <a:gd name="T16" fmla="*/ 124 w 288"/>
                <a:gd name="T17" fmla="*/ 8 h 57"/>
                <a:gd name="T18" fmla="*/ 84 w 288"/>
                <a:gd name="T19" fmla="*/ 19 h 57"/>
                <a:gd name="T20" fmla="*/ 72 w 288"/>
                <a:gd name="T21" fmla="*/ 24 h 57"/>
                <a:gd name="T22" fmla="*/ 52 w 288"/>
                <a:gd name="T23" fmla="*/ 8 h 57"/>
                <a:gd name="T24" fmla="*/ 26 w 288"/>
                <a:gd name="T25" fmla="*/ 9 h 57"/>
                <a:gd name="T26" fmla="*/ 1 w 288"/>
                <a:gd name="T27" fmla="*/ 23 h 57"/>
                <a:gd name="T28" fmla="*/ 1 w 288"/>
                <a:gd name="T29" fmla="*/ 42 h 57"/>
                <a:gd name="T30" fmla="*/ 1 w 288"/>
                <a:gd name="T31" fmla="*/ 54 h 57"/>
                <a:gd name="T32" fmla="*/ 9 w 288"/>
                <a:gd name="T33" fmla="*/ 55 h 57"/>
                <a:gd name="T34" fmla="*/ 22 w 288"/>
                <a:gd name="T35" fmla="*/ 49 h 57"/>
                <a:gd name="T36" fmla="*/ 41 w 288"/>
                <a:gd name="T37" fmla="*/ 37 h 57"/>
                <a:gd name="T38" fmla="*/ 57 w 288"/>
                <a:gd name="T39" fmla="*/ 46 h 57"/>
                <a:gd name="T40" fmla="*/ 65 w 288"/>
                <a:gd name="T41" fmla="*/ 52 h 57"/>
                <a:gd name="T42" fmla="*/ 90 w 288"/>
                <a:gd name="T43" fmla="*/ 50 h 57"/>
                <a:gd name="T44" fmla="*/ 102 w 288"/>
                <a:gd name="T45" fmla="*/ 40 h 57"/>
                <a:gd name="T46" fmla="*/ 113 w 288"/>
                <a:gd name="T47" fmla="*/ 35 h 57"/>
                <a:gd name="T48" fmla="*/ 121 w 288"/>
                <a:gd name="T49" fmla="*/ 44 h 57"/>
                <a:gd name="T50" fmla="*/ 154 w 288"/>
                <a:gd name="T51" fmla="*/ 52 h 57"/>
                <a:gd name="T52" fmla="*/ 170 w 288"/>
                <a:gd name="T53" fmla="*/ 42 h 57"/>
                <a:gd name="T54" fmla="*/ 185 w 288"/>
                <a:gd name="T55" fmla="*/ 38 h 57"/>
                <a:gd name="T56" fmla="*/ 214 w 288"/>
                <a:gd name="T57" fmla="*/ 55 h 57"/>
                <a:gd name="T58" fmla="*/ 234 w 288"/>
                <a:gd name="T59" fmla="*/ 46 h 57"/>
                <a:gd name="T60" fmla="*/ 247 w 288"/>
                <a:gd name="T61" fmla="*/ 35 h 57"/>
                <a:gd name="T62" fmla="*/ 259 w 288"/>
                <a:gd name="T63" fmla="*/ 42 h 57"/>
                <a:gd name="T64" fmla="*/ 284 w 288"/>
                <a:gd name="T65" fmla="*/ 55 h 57"/>
                <a:gd name="T66" fmla="*/ 288 w 288"/>
                <a:gd name="T67" fmla="*/ 55 h 57"/>
                <a:gd name="T68" fmla="*/ 288 w 288"/>
                <a:gd name="T69" fmla="*/ 50 h 57"/>
                <a:gd name="T70" fmla="*/ 288 w 288"/>
                <a:gd name="T71" fmla="*/ 25 h 57"/>
                <a:gd name="T72" fmla="*/ 281 w 288"/>
                <a:gd name="T73" fmla="*/ 25 h 57"/>
                <a:gd name="T74" fmla="*/ 268 w 288"/>
                <a:gd name="T75" fmla="*/ 11 h 57"/>
                <a:gd name="T76" fmla="*/ 249 w 288"/>
                <a:gd name="T77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8" h="57">
                  <a:moveTo>
                    <a:pt x="249" y="4"/>
                  </a:moveTo>
                  <a:cubicBezTo>
                    <a:pt x="242" y="4"/>
                    <a:pt x="235" y="7"/>
                    <a:pt x="230" y="11"/>
                  </a:cubicBezTo>
                  <a:cubicBezTo>
                    <a:pt x="225" y="16"/>
                    <a:pt x="222" y="23"/>
                    <a:pt x="216" y="25"/>
                  </a:cubicBezTo>
                  <a:cubicBezTo>
                    <a:pt x="211" y="27"/>
                    <a:pt x="207" y="22"/>
                    <a:pt x="204" y="18"/>
                  </a:cubicBezTo>
                  <a:cubicBezTo>
                    <a:pt x="200" y="14"/>
                    <a:pt x="196" y="10"/>
                    <a:pt x="191" y="7"/>
                  </a:cubicBezTo>
                  <a:cubicBezTo>
                    <a:pt x="183" y="4"/>
                    <a:pt x="175" y="4"/>
                    <a:pt x="167" y="8"/>
                  </a:cubicBezTo>
                  <a:cubicBezTo>
                    <a:pt x="160" y="11"/>
                    <a:pt x="156" y="19"/>
                    <a:pt x="149" y="24"/>
                  </a:cubicBezTo>
                  <a:cubicBezTo>
                    <a:pt x="143" y="29"/>
                    <a:pt x="137" y="20"/>
                    <a:pt x="134" y="16"/>
                  </a:cubicBezTo>
                  <a:cubicBezTo>
                    <a:pt x="131" y="13"/>
                    <a:pt x="128" y="10"/>
                    <a:pt x="124" y="8"/>
                  </a:cubicBezTo>
                  <a:cubicBezTo>
                    <a:pt x="109" y="0"/>
                    <a:pt x="94" y="7"/>
                    <a:pt x="84" y="19"/>
                  </a:cubicBezTo>
                  <a:cubicBezTo>
                    <a:pt x="81" y="22"/>
                    <a:pt x="77" y="26"/>
                    <a:pt x="72" y="24"/>
                  </a:cubicBezTo>
                  <a:cubicBezTo>
                    <a:pt x="64" y="21"/>
                    <a:pt x="60" y="11"/>
                    <a:pt x="52" y="8"/>
                  </a:cubicBezTo>
                  <a:cubicBezTo>
                    <a:pt x="43" y="4"/>
                    <a:pt x="34" y="4"/>
                    <a:pt x="26" y="9"/>
                  </a:cubicBezTo>
                  <a:cubicBezTo>
                    <a:pt x="18" y="14"/>
                    <a:pt x="12" y="25"/>
                    <a:pt x="1" y="23"/>
                  </a:cubicBezTo>
                  <a:cubicBezTo>
                    <a:pt x="0" y="30"/>
                    <a:pt x="0" y="33"/>
                    <a:pt x="1" y="42"/>
                  </a:cubicBezTo>
                  <a:cubicBezTo>
                    <a:pt x="1" y="44"/>
                    <a:pt x="1" y="50"/>
                    <a:pt x="1" y="54"/>
                  </a:cubicBezTo>
                  <a:cubicBezTo>
                    <a:pt x="2" y="57"/>
                    <a:pt x="7" y="56"/>
                    <a:pt x="9" y="55"/>
                  </a:cubicBezTo>
                  <a:cubicBezTo>
                    <a:pt x="13" y="54"/>
                    <a:pt x="19" y="51"/>
                    <a:pt x="22" y="49"/>
                  </a:cubicBezTo>
                  <a:cubicBezTo>
                    <a:pt x="28" y="45"/>
                    <a:pt x="32" y="36"/>
                    <a:pt x="41" y="37"/>
                  </a:cubicBezTo>
                  <a:cubicBezTo>
                    <a:pt x="47" y="37"/>
                    <a:pt x="52" y="42"/>
                    <a:pt x="57" y="46"/>
                  </a:cubicBezTo>
                  <a:cubicBezTo>
                    <a:pt x="59" y="48"/>
                    <a:pt x="62" y="51"/>
                    <a:pt x="65" y="52"/>
                  </a:cubicBezTo>
                  <a:cubicBezTo>
                    <a:pt x="74" y="57"/>
                    <a:pt x="82" y="54"/>
                    <a:pt x="90" y="50"/>
                  </a:cubicBezTo>
                  <a:cubicBezTo>
                    <a:pt x="95" y="47"/>
                    <a:pt x="98" y="43"/>
                    <a:pt x="102" y="40"/>
                  </a:cubicBezTo>
                  <a:cubicBezTo>
                    <a:pt x="104" y="37"/>
                    <a:pt x="109" y="32"/>
                    <a:pt x="113" y="35"/>
                  </a:cubicBezTo>
                  <a:cubicBezTo>
                    <a:pt x="117" y="37"/>
                    <a:pt x="119" y="41"/>
                    <a:pt x="121" y="44"/>
                  </a:cubicBezTo>
                  <a:cubicBezTo>
                    <a:pt x="130" y="53"/>
                    <a:pt x="143" y="57"/>
                    <a:pt x="154" y="52"/>
                  </a:cubicBezTo>
                  <a:cubicBezTo>
                    <a:pt x="160" y="50"/>
                    <a:pt x="166" y="47"/>
                    <a:pt x="170" y="42"/>
                  </a:cubicBezTo>
                  <a:cubicBezTo>
                    <a:pt x="174" y="38"/>
                    <a:pt x="179" y="32"/>
                    <a:pt x="185" y="38"/>
                  </a:cubicBezTo>
                  <a:cubicBezTo>
                    <a:pt x="193" y="46"/>
                    <a:pt x="201" y="55"/>
                    <a:pt x="214" y="55"/>
                  </a:cubicBezTo>
                  <a:cubicBezTo>
                    <a:pt x="222" y="55"/>
                    <a:pt x="228" y="51"/>
                    <a:pt x="234" y="46"/>
                  </a:cubicBezTo>
                  <a:cubicBezTo>
                    <a:pt x="238" y="43"/>
                    <a:pt x="241" y="36"/>
                    <a:pt x="247" y="35"/>
                  </a:cubicBezTo>
                  <a:cubicBezTo>
                    <a:pt x="252" y="33"/>
                    <a:pt x="256" y="38"/>
                    <a:pt x="259" y="42"/>
                  </a:cubicBezTo>
                  <a:cubicBezTo>
                    <a:pt x="265" y="50"/>
                    <a:pt x="273" y="55"/>
                    <a:pt x="284" y="55"/>
                  </a:cubicBezTo>
                  <a:cubicBezTo>
                    <a:pt x="288" y="55"/>
                    <a:pt x="288" y="55"/>
                    <a:pt x="288" y="55"/>
                  </a:cubicBezTo>
                  <a:cubicBezTo>
                    <a:pt x="288" y="55"/>
                    <a:pt x="288" y="51"/>
                    <a:pt x="288" y="50"/>
                  </a:cubicBezTo>
                  <a:cubicBezTo>
                    <a:pt x="288" y="42"/>
                    <a:pt x="288" y="34"/>
                    <a:pt x="288" y="25"/>
                  </a:cubicBezTo>
                  <a:cubicBezTo>
                    <a:pt x="286" y="25"/>
                    <a:pt x="283" y="26"/>
                    <a:pt x="281" y="25"/>
                  </a:cubicBezTo>
                  <a:cubicBezTo>
                    <a:pt x="275" y="22"/>
                    <a:pt x="272" y="15"/>
                    <a:pt x="268" y="11"/>
                  </a:cubicBezTo>
                  <a:cubicBezTo>
                    <a:pt x="262" y="7"/>
                    <a:pt x="256" y="4"/>
                    <a:pt x="24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Oval 18"/>
            <p:cNvSpPr>
              <a:spLocks noChangeArrowheads="1"/>
            </p:cNvSpPr>
            <p:nvPr/>
          </p:nvSpPr>
          <p:spPr bwMode="auto">
            <a:xfrm>
              <a:off x="7288213" y="6326188"/>
              <a:ext cx="192087" cy="1920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9"/>
            <p:cNvSpPr>
              <a:spLocks/>
            </p:cNvSpPr>
            <p:nvPr/>
          </p:nvSpPr>
          <p:spPr bwMode="auto">
            <a:xfrm>
              <a:off x="7375525" y="6061075"/>
              <a:ext cx="693737" cy="547688"/>
            </a:xfrm>
            <a:custGeom>
              <a:avLst/>
              <a:gdLst>
                <a:gd name="T0" fmla="*/ 69 w 292"/>
                <a:gd name="T1" fmla="*/ 226 h 231"/>
                <a:gd name="T2" fmla="*/ 78 w 292"/>
                <a:gd name="T3" fmla="*/ 231 h 231"/>
                <a:gd name="T4" fmla="*/ 86 w 292"/>
                <a:gd name="T5" fmla="*/ 226 h 231"/>
                <a:gd name="T6" fmla="*/ 111 w 292"/>
                <a:gd name="T7" fmla="*/ 214 h 231"/>
                <a:gd name="T8" fmla="*/ 136 w 292"/>
                <a:gd name="T9" fmla="*/ 226 h 231"/>
                <a:gd name="T10" fmla="*/ 144 w 292"/>
                <a:gd name="T11" fmla="*/ 231 h 231"/>
                <a:gd name="T12" fmla="*/ 152 w 292"/>
                <a:gd name="T13" fmla="*/ 227 h 231"/>
                <a:gd name="T14" fmla="*/ 177 w 292"/>
                <a:gd name="T15" fmla="*/ 214 h 231"/>
                <a:gd name="T16" fmla="*/ 201 w 292"/>
                <a:gd name="T17" fmla="*/ 226 h 231"/>
                <a:gd name="T18" fmla="*/ 209 w 292"/>
                <a:gd name="T19" fmla="*/ 231 h 231"/>
                <a:gd name="T20" fmla="*/ 218 w 292"/>
                <a:gd name="T21" fmla="*/ 226 h 231"/>
                <a:gd name="T22" fmla="*/ 237 w 292"/>
                <a:gd name="T23" fmla="*/ 214 h 231"/>
                <a:gd name="T24" fmla="*/ 258 w 292"/>
                <a:gd name="T25" fmla="*/ 218 h 231"/>
                <a:gd name="T26" fmla="*/ 271 w 292"/>
                <a:gd name="T27" fmla="*/ 223 h 231"/>
                <a:gd name="T28" fmla="*/ 282 w 292"/>
                <a:gd name="T29" fmla="*/ 225 h 231"/>
                <a:gd name="T30" fmla="*/ 288 w 292"/>
                <a:gd name="T31" fmla="*/ 221 h 231"/>
                <a:gd name="T32" fmla="*/ 153 w 292"/>
                <a:gd name="T33" fmla="*/ 138 h 231"/>
                <a:gd name="T34" fmla="*/ 151 w 292"/>
                <a:gd name="T35" fmla="*/ 27 h 231"/>
                <a:gd name="T36" fmla="*/ 71 w 292"/>
                <a:gd name="T37" fmla="*/ 0 h 231"/>
                <a:gd name="T38" fmla="*/ 1 w 292"/>
                <a:gd name="T39" fmla="*/ 21 h 231"/>
                <a:gd name="T40" fmla="*/ 0 w 292"/>
                <a:gd name="T41" fmla="*/ 22 h 231"/>
                <a:gd name="T42" fmla="*/ 14 w 292"/>
                <a:gd name="T43" fmla="*/ 42 h 231"/>
                <a:gd name="T44" fmla="*/ 15 w 292"/>
                <a:gd name="T45" fmla="*/ 42 h 231"/>
                <a:gd name="T46" fmla="*/ 60 w 292"/>
                <a:gd name="T47" fmla="*/ 37 h 231"/>
                <a:gd name="T48" fmla="*/ 113 w 292"/>
                <a:gd name="T49" fmla="*/ 76 h 231"/>
                <a:gd name="T50" fmla="*/ 82 w 292"/>
                <a:gd name="T51" fmla="*/ 126 h 231"/>
                <a:gd name="T52" fmla="*/ 29 w 292"/>
                <a:gd name="T53" fmla="*/ 219 h 231"/>
                <a:gd name="T54" fmla="*/ 45 w 292"/>
                <a:gd name="T55" fmla="*/ 214 h 231"/>
                <a:gd name="T56" fmla="*/ 69 w 292"/>
                <a:gd name="T57" fmla="*/ 22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2" h="231">
                  <a:moveTo>
                    <a:pt x="69" y="226"/>
                  </a:moveTo>
                  <a:cubicBezTo>
                    <a:pt x="73" y="230"/>
                    <a:pt x="74" y="231"/>
                    <a:pt x="78" y="231"/>
                  </a:cubicBezTo>
                  <a:cubicBezTo>
                    <a:pt x="81" y="231"/>
                    <a:pt x="82" y="230"/>
                    <a:pt x="86" y="226"/>
                  </a:cubicBezTo>
                  <a:cubicBezTo>
                    <a:pt x="91" y="221"/>
                    <a:pt x="98" y="214"/>
                    <a:pt x="111" y="214"/>
                  </a:cubicBezTo>
                  <a:cubicBezTo>
                    <a:pt x="124" y="214"/>
                    <a:pt x="131" y="221"/>
                    <a:pt x="136" y="226"/>
                  </a:cubicBezTo>
                  <a:cubicBezTo>
                    <a:pt x="140" y="231"/>
                    <a:pt x="141" y="231"/>
                    <a:pt x="144" y="231"/>
                  </a:cubicBezTo>
                  <a:cubicBezTo>
                    <a:pt x="147" y="231"/>
                    <a:pt x="148" y="231"/>
                    <a:pt x="152" y="227"/>
                  </a:cubicBezTo>
                  <a:cubicBezTo>
                    <a:pt x="157" y="222"/>
                    <a:pt x="164" y="214"/>
                    <a:pt x="177" y="214"/>
                  </a:cubicBezTo>
                  <a:cubicBezTo>
                    <a:pt x="190" y="214"/>
                    <a:pt x="196" y="222"/>
                    <a:pt x="201" y="226"/>
                  </a:cubicBezTo>
                  <a:cubicBezTo>
                    <a:pt x="205" y="230"/>
                    <a:pt x="206" y="231"/>
                    <a:pt x="209" y="231"/>
                  </a:cubicBezTo>
                  <a:cubicBezTo>
                    <a:pt x="212" y="231"/>
                    <a:pt x="214" y="230"/>
                    <a:pt x="218" y="226"/>
                  </a:cubicBezTo>
                  <a:cubicBezTo>
                    <a:pt x="223" y="221"/>
                    <a:pt x="230" y="216"/>
                    <a:pt x="237" y="214"/>
                  </a:cubicBezTo>
                  <a:cubicBezTo>
                    <a:pt x="244" y="213"/>
                    <a:pt x="251" y="215"/>
                    <a:pt x="258" y="218"/>
                  </a:cubicBezTo>
                  <a:cubicBezTo>
                    <a:pt x="262" y="220"/>
                    <a:pt x="266" y="222"/>
                    <a:pt x="271" y="223"/>
                  </a:cubicBezTo>
                  <a:cubicBezTo>
                    <a:pt x="274" y="224"/>
                    <a:pt x="278" y="225"/>
                    <a:pt x="282" y="225"/>
                  </a:cubicBezTo>
                  <a:cubicBezTo>
                    <a:pt x="284" y="225"/>
                    <a:pt x="292" y="224"/>
                    <a:pt x="288" y="221"/>
                  </a:cubicBezTo>
                  <a:cubicBezTo>
                    <a:pt x="246" y="187"/>
                    <a:pt x="164" y="143"/>
                    <a:pt x="153" y="138"/>
                  </a:cubicBezTo>
                  <a:cubicBezTo>
                    <a:pt x="168" y="104"/>
                    <a:pt x="180" y="58"/>
                    <a:pt x="151" y="27"/>
                  </a:cubicBezTo>
                  <a:cubicBezTo>
                    <a:pt x="129" y="5"/>
                    <a:pt x="101" y="0"/>
                    <a:pt x="71" y="0"/>
                  </a:cubicBezTo>
                  <a:cubicBezTo>
                    <a:pt x="26" y="0"/>
                    <a:pt x="1" y="21"/>
                    <a:pt x="1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33" y="38"/>
                    <a:pt x="48" y="37"/>
                    <a:pt x="60" y="37"/>
                  </a:cubicBezTo>
                  <a:cubicBezTo>
                    <a:pt x="84" y="37"/>
                    <a:pt x="121" y="43"/>
                    <a:pt x="113" y="76"/>
                  </a:cubicBezTo>
                  <a:cubicBezTo>
                    <a:pt x="108" y="95"/>
                    <a:pt x="94" y="111"/>
                    <a:pt x="82" y="126"/>
                  </a:cubicBezTo>
                  <a:cubicBezTo>
                    <a:pt x="61" y="154"/>
                    <a:pt x="40" y="185"/>
                    <a:pt x="29" y="219"/>
                  </a:cubicBezTo>
                  <a:cubicBezTo>
                    <a:pt x="33" y="216"/>
                    <a:pt x="39" y="214"/>
                    <a:pt x="45" y="214"/>
                  </a:cubicBezTo>
                  <a:cubicBezTo>
                    <a:pt x="58" y="214"/>
                    <a:pt x="65" y="222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1" name="矩形 30"/>
          <p:cNvSpPr/>
          <p:nvPr/>
        </p:nvSpPr>
        <p:spPr>
          <a:xfrm>
            <a:off x="802796" y="3025914"/>
            <a:ext cx="5467244" cy="2073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3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排队取餐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-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井井有序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42900" indent="-342900">
              <a:lnSpc>
                <a:spcPct val="123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文明用餐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–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食不言，寝不语，吃相也很重要哦！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42900" indent="-342900">
              <a:lnSpc>
                <a:spcPct val="123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荤素搭配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–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营养均衡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42900" indent="-342900">
              <a:lnSpc>
                <a:spcPct val="123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用餐完毕能将餐具整齐的放入相应的收纳箱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23000"/>
              </a:lnSpc>
              <a:spcBef>
                <a:spcPts val="600"/>
              </a:spcBef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781454" y="1560094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文明用餐</a:t>
            </a:r>
          </a:p>
        </p:txBody>
      </p:sp>
      <p:sp>
        <p:nvSpPr>
          <p:cNvPr id="33" name="圆角矩形 32"/>
          <p:cNvSpPr/>
          <p:nvPr/>
        </p:nvSpPr>
        <p:spPr>
          <a:xfrm>
            <a:off x="802796" y="5795874"/>
            <a:ext cx="5212110" cy="585049"/>
          </a:xfrm>
          <a:prstGeom prst="roundRect">
            <a:avLst/>
          </a:prstGeom>
          <a:solidFill>
            <a:srgbClr val="FF9300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在优雅诗词的背景音乐中享受丰富的午餐</a:t>
            </a:r>
          </a:p>
        </p:txBody>
      </p:sp>
      <p:pic>
        <p:nvPicPr>
          <p:cNvPr id="5" name="图形 4" descr="无填充的笑脸">
            <a:extLst>
              <a:ext uri="{FF2B5EF4-FFF2-40B4-BE49-F238E27FC236}">
                <a16:creationId xmlns:a16="http://schemas.microsoft.com/office/drawing/2014/main" id="{96EB1B72-D261-4216-AAA5-674AC6F201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20821" y="3328969"/>
            <a:ext cx="698438" cy="6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3701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11947" y="541967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建议及改善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387375" y="2588329"/>
            <a:ext cx="1627840" cy="2100008"/>
          </a:xfrm>
          <a:custGeom>
            <a:avLst/>
            <a:gdLst>
              <a:gd name="T0" fmla="*/ 437 w 875"/>
              <a:gd name="T1" fmla="*/ 0 h 1127"/>
              <a:gd name="T2" fmla="*/ 0 w 875"/>
              <a:gd name="T3" fmla="*/ 438 h 1127"/>
              <a:gd name="T4" fmla="*/ 359 w 875"/>
              <a:gd name="T5" fmla="*/ 869 h 1127"/>
              <a:gd name="T6" fmla="*/ 298 w 875"/>
              <a:gd name="T7" fmla="*/ 1127 h 1127"/>
              <a:gd name="T8" fmla="*/ 470 w 875"/>
              <a:gd name="T9" fmla="*/ 874 h 1127"/>
              <a:gd name="T10" fmla="*/ 875 w 875"/>
              <a:gd name="T11" fmla="*/ 438 h 1127"/>
              <a:gd name="T12" fmla="*/ 437 w 875"/>
              <a:gd name="T13" fmla="*/ 0 h 1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5" h="1127">
                <a:moveTo>
                  <a:pt x="437" y="0"/>
                </a:moveTo>
                <a:cubicBezTo>
                  <a:pt x="196" y="0"/>
                  <a:pt x="0" y="196"/>
                  <a:pt x="0" y="438"/>
                </a:cubicBezTo>
                <a:cubicBezTo>
                  <a:pt x="0" y="653"/>
                  <a:pt x="155" y="832"/>
                  <a:pt x="359" y="869"/>
                </a:cubicBezTo>
                <a:cubicBezTo>
                  <a:pt x="357" y="955"/>
                  <a:pt x="338" y="1048"/>
                  <a:pt x="298" y="1127"/>
                </a:cubicBezTo>
                <a:cubicBezTo>
                  <a:pt x="380" y="1039"/>
                  <a:pt x="436" y="962"/>
                  <a:pt x="470" y="874"/>
                </a:cubicBezTo>
                <a:cubicBezTo>
                  <a:pt x="697" y="857"/>
                  <a:pt x="875" y="668"/>
                  <a:pt x="875" y="438"/>
                </a:cubicBezTo>
                <a:cubicBezTo>
                  <a:pt x="875" y="196"/>
                  <a:pt x="679" y="0"/>
                  <a:pt x="43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9719542" y="2588329"/>
            <a:ext cx="1635456" cy="2200916"/>
          </a:xfrm>
          <a:custGeom>
            <a:avLst/>
            <a:gdLst>
              <a:gd name="T0" fmla="*/ 747 w 879"/>
              <a:gd name="T1" fmla="*/ 0 h 1182"/>
              <a:gd name="T2" fmla="*/ 132 w 879"/>
              <a:gd name="T3" fmla="*/ 0 h 1182"/>
              <a:gd name="T4" fmla="*/ 0 w 879"/>
              <a:gd name="T5" fmla="*/ 131 h 1182"/>
              <a:gd name="T6" fmla="*/ 0 w 879"/>
              <a:gd name="T7" fmla="*/ 746 h 1182"/>
              <a:gd name="T8" fmla="*/ 132 w 879"/>
              <a:gd name="T9" fmla="*/ 878 h 1182"/>
              <a:gd name="T10" fmla="*/ 401 w 879"/>
              <a:gd name="T11" fmla="*/ 878 h 1182"/>
              <a:gd name="T12" fmla="*/ 337 w 879"/>
              <a:gd name="T13" fmla="*/ 1182 h 1182"/>
              <a:gd name="T14" fmla="*/ 531 w 879"/>
              <a:gd name="T15" fmla="*/ 878 h 1182"/>
              <a:gd name="T16" fmla="*/ 747 w 879"/>
              <a:gd name="T17" fmla="*/ 878 h 1182"/>
              <a:gd name="T18" fmla="*/ 879 w 879"/>
              <a:gd name="T19" fmla="*/ 746 h 1182"/>
              <a:gd name="T20" fmla="*/ 879 w 879"/>
              <a:gd name="T21" fmla="*/ 131 h 1182"/>
              <a:gd name="T22" fmla="*/ 747 w 879"/>
              <a:gd name="T23" fmla="*/ 0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79" h="1182">
                <a:moveTo>
                  <a:pt x="747" y="0"/>
                </a:moveTo>
                <a:cubicBezTo>
                  <a:pt x="132" y="0"/>
                  <a:pt x="132" y="0"/>
                  <a:pt x="132" y="0"/>
                </a:cubicBezTo>
                <a:cubicBezTo>
                  <a:pt x="60" y="0"/>
                  <a:pt x="0" y="59"/>
                  <a:pt x="0" y="131"/>
                </a:cubicBezTo>
                <a:cubicBezTo>
                  <a:pt x="0" y="746"/>
                  <a:pt x="0" y="746"/>
                  <a:pt x="0" y="746"/>
                </a:cubicBezTo>
                <a:cubicBezTo>
                  <a:pt x="0" y="819"/>
                  <a:pt x="60" y="878"/>
                  <a:pt x="132" y="878"/>
                </a:cubicBezTo>
                <a:cubicBezTo>
                  <a:pt x="401" y="878"/>
                  <a:pt x="401" y="878"/>
                  <a:pt x="401" y="878"/>
                </a:cubicBezTo>
                <a:cubicBezTo>
                  <a:pt x="403" y="977"/>
                  <a:pt x="383" y="1088"/>
                  <a:pt x="337" y="1182"/>
                </a:cubicBezTo>
                <a:cubicBezTo>
                  <a:pt x="434" y="1077"/>
                  <a:pt x="496" y="986"/>
                  <a:pt x="531" y="878"/>
                </a:cubicBezTo>
                <a:cubicBezTo>
                  <a:pt x="747" y="878"/>
                  <a:pt x="747" y="878"/>
                  <a:pt x="747" y="878"/>
                </a:cubicBezTo>
                <a:cubicBezTo>
                  <a:pt x="820" y="878"/>
                  <a:pt x="879" y="819"/>
                  <a:pt x="879" y="746"/>
                </a:cubicBezTo>
                <a:cubicBezTo>
                  <a:pt x="879" y="131"/>
                  <a:pt x="879" y="131"/>
                  <a:pt x="879" y="131"/>
                </a:cubicBezTo>
                <a:cubicBezTo>
                  <a:pt x="879" y="59"/>
                  <a:pt x="820" y="0"/>
                  <a:pt x="74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5164479" y="2477902"/>
            <a:ext cx="1641167" cy="2210435"/>
          </a:xfrm>
          <a:custGeom>
            <a:avLst/>
            <a:gdLst>
              <a:gd name="T0" fmla="*/ 132 w 882"/>
              <a:gd name="T1" fmla="*/ 0 h 1187"/>
              <a:gd name="T2" fmla="*/ 750 w 882"/>
              <a:gd name="T3" fmla="*/ 0 h 1187"/>
              <a:gd name="T4" fmla="*/ 882 w 882"/>
              <a:gd name="T5" fmla="*/ 133 h 1187"/>
              <a:gd name="T6" fmla="*/ 882 w 882"/>
              <a:gd name="T7" fmla="*/ 750 h 1187"/>
              <a:gd name="T8" fmla="*/ 750 w 882"/>
              <a:gd name="T9" fmla="*/ 883 h 1187"/>
              <a:gd name="T10" fmla="*/ 480 w 882"/>
              <a:gd name="T11" fmla="*/ 883 h 1187"/>
              <a:gd name="T12" fmla="*/ 545 w 882"/>
              <a:gd name="T13" fmla="*/ 1187 h 1187"/>
              <a:gd name="T14" fmla="*/ 350 w 882"/>
              <a:gd name="T15" fmla="*/ 883 h 1187"/>
              <a:gd name="T16" fmla="*/ 132 w 882"/>
              <a:gd name="T17" fmla="*/ 883 h 1187"/>
              <a:gd name="T18" fmla="*/ 0 w 882"/>
              <a:gd name="T19" fmla="*/ 750 h 1187"/>
              <a:gd name="T20" fmla="*/ 0 w 882"/>
              <a:gd name="T21" fmla="*/ 133 h 1187"/>
              <a:gd name="T22" fmla="*/ 132 w 882"/>
              <a:gd name="T23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82" h="1187">
                <a:moveTo>
                  <a:pt x="132" y="0"/>
                </a:moveTo>
                <a:cubicBezTo>
                  <a:pt x="750" y="0"/>
                  <a:pt x="750" y="0"/>
                  <a:pt x="750" y="0"/>
                </a:cubicBezTo>
                <a:cubicBezTo>
                  <a:pt x="823" y="0"/>
                  <a:pt x="882" y="60"/>
                  <a:pt x="882" y="133"/>
                </a:cubicBezTo>
                <a:cubicBezTo>
                  <a:pt x="882" y="750"/>
                  <a:pt x="882" y="750"/>
                  <a:pt x="882" y="750"/>
                </a:cubicBezTo>
                <a:cubicBezTo>
                  <a:pt x="882" y="823"/>
                  <a:pt x="823" y="883"/>
                  <a:pt x="750" y="883"/>
                </a:cubicBezTo>
                <a:cubicBezTo>
                  <a:pt x="480" y="883"/>
                  <a:pt x="480" y="883"/>
                  <a:pt x="480" y="883"/>
                </a:cubicBezTo>
                <a:cubicBezTo>
                  <a:pt x="478" y="982"/>
                  <a:pt x="498" y="1094"/>
                  <a:pt x="545" y="1187"/>
                </a:cubicBezTo>
                <a:cubicBezTo>
                  <a:pt x="447" y="1082"/>
                  <a:pt x="385" y="991"/>
                  <a:pt x="350" y="883"/>
                </a:cubicBezTo>
                <a:cubicBezTo>
                  <a:pt x="132" y="883"/>
                  <a:pt x="132" y="883"/>
                  <a:pt x="132" y="883"/>
                </a:cubicBezTo>
                <a:cubicBezTo>
                  <a:pt x="60" y="883"/>
                  <a:pt x="0" y="823"/>
                  <a:pt x="0" y="75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60"/>
                  <a:pt x="60" y="0"/>
                  <a:pt x="132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411947" y="2404872"/>
            <a:ext cx="3421320" cy="3180206"/>
          </a:xfrm>
          <a:custGeom>
            <a:avLst/>
            <a:gdLst>
              <a:gd name="T0" fmla="*/ 919 w 1839"/>
              <a:gd name="T1" fmla="*/ 0 h 1817"/>
              <a:gd name="T2" fmla="*/ 1839 w 1839"/>
              <a:gd name="T3" fmla="*/ 645 h 1817"/>
              <a:gd name="T4" fmla="*/ 919 w 1839"/>
              <a:gd name="T5" fmla="*/ 1290 h 1817"/>
              <a:gd name="T6" fmla="*/ 898 w 1839"/>
              <a:gd name="T7" fmla="*/ 1290 h 1817"/>
              <a:gd name="T8" fmla="*/ 992 w 1839"/>
              <a:gd name="T9" fmla="*/ 1817 h 1817"/>
              <a:gd name="T10" fmla="*/ 673 w 1839"/>
              <a:gd name="T11" fmla="*/ 1266 h 1817"/>
              <a:gd name="T12" fmla="*/ 657 w 1839"/>
              <a:gd name="T13" fmla="*/ 1263 h 1817"/>
              <a:gd name="T14" fmla="*/ 152 w 1839"/>
              <a:gd name="T15" fmla="*/ 1001 h 1817"/>
              <a:gd name="T16" fmla="*/ 0 w 1839"/>
              <a:gd name="T17" fmla="*/ 645 h 1817"/>
              <a:gd name="T18" fmla="*/ 919 w 1839"/>
              <a:gd name="T19" fmla="*/ 0 h 1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39" h="1817">
                <a:moveTo>
                  <a:pt x="919" y="0"/>
                </a:moveTo>
                <a:cubicBezTo>
                  <a:pt x="1427" y="0"/>
                  <a:pt x="1839" y="289"/>
                  <a:pt x="1839" y="645"/>
                </a:cubicBezTo>
                <a:cubicBezTo>
                  <a:pt x="1839" y="1001"/>
                  <a:pt x="1427" y="1290"/>
                  <a:pt x="919" y="1290"/>
                </a:cubicBezTo>
                <a:cubicBezTo>
                  <a:pt x="912" y="1290"/>
                  <a:pt x="905" y="1290"/>
                  <a:pt x="898" y="1290"/>
                </a:cubicBezTo>
                <a:cubicBezTo>
                  <a:pt x="883" y="1454"/>
                  <a:pt x="911" y="1654"/>
                  <a:pt x="992" y="1817"/>
                </a:cubicBezTo>
                <a:cubicBezTo>
                  <a:pt x="818" y="1629"/>
                  <a:pt x="719" y="1473"/>
                  <a:pt x="673" y="1266"/>
                </a:cubicBezTo>
                <a:cubicBezTo>
                  <a:pt x="667" y="1265"/>
                  <a:pt x="662" y="1264"/>
                  <a:pt x="657" y="1263"/>
                </a:cubicBezTo>
                <a:cubicBezTo>
                  <a:pt x="472" y="1225"/>
                  <a:pt x="284" y="1140"/>
                  <a:pt x="152" y="1001"/>
                </a:cubicBezTo>
                <a:cubicBezTo>
                  <a:pt x="60" y="903"/>
                  <a:pt x="0" y="781"/>
                  <a:pt x="0" y="645"/>
                </a:cubicBezTo>
                <a:cubicBezTo>
                  <a:pt x="0" y="289"/>
                  <a:pt x="411" y="0"/>
                  <a:pt x="919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9324688" y="5035961"/>
            <a:ext cx="1772536" cy="1822039"/>
          </a:xfrm>
          <a:custGeom>
            <a:avLst/>
            <a:gdLst>
              <a:gd name="T0" fmla="*/ 876 w 1737"/>
              <a:gd name="T1" fmla="*/ 1588 h 1781"/>
              <a:gd name="T2" fmla="*/ 448 w 1737"/>
              <a:gd name="T3" fmla="*/ 1313 h 1781"/>
              <a:gd name="T4" fmla="*/ 450 w 1737"/>
              <a:gd name="T5" fmla="*/ 1313 h 1781"/>
              <a:gd name="T6" fmla="*/ 535 w 1737"/>
              <a:gd name="T7" fmla="*/ 1281 h 1781"/>
              <a:gd name="T8" fmla="*/ 683 w 1737"/>
              <a:gd name="T9" fmla="*/ 1080 h 1781"/>
              <a:gd name="T10" fmla="*/ 679 w 1737"/>
              <a:gd name="T11" fmla="*/ 1068 h 1781"/>
              <a:gd name="T12" fmla="*/ 835 w 1737"/>
              <a:gd name="T13" fmla="*/ 1131 h 1781"/>
              <a:gd name="T14" fmla="*/ 874 w 1737"/>
              <a:gd name="T15" fmla="*/ 1133 h 1781"/>
              <a:gd name="T16" fmla="*/ 995 w 1737"/>
              <a:gd name="T17" fmla="*/ 1105 h 1781"/>
              <a:gd name="T18" fmla="*/ 1045 w 1737"/>
              <a:gd name="T19" fmla="*/ 1072 h 1781"/>
              <a:gd name="T20" fmla="*/ 1047 w 1737"/>
              <a:gd name="T21" fmla="*/ 1085 h 1781"/>
              <a:gd name="T22" fmla="*/ 1192 w 1737"/>
              <a:gd name="T23" fmla="*/ 1281 h 1781"/>
              <a:gd name="T24" fmla="*/ 1275 w 1737"/>
              <a:gd name="T25" fmla="*/ 1312 h 1781"/>
              <a:gd name="T26" fmla="*/ 876 w 1737"/>
              <a:gd name="T27" fmla="*/ 1588 h 1781"/>
              <a:gd name="T28" fmla="*/ 493 w 1737"/>
              <a:gd name="T29" fmla="*/ 591 h 1781"/>
              <a:gd name="T30" fmla="*/ 664 w 1737"/>
              <a:gd name="T31" fmla="*/ 253 h 1781"/>
              <a:gd name="T32" fmla="*/ 1064 w 1737"/>
              <a:gd name="T33" fmla="*/ 692 h 1781"/>
              <a:gd name="T34" fmla="*/ 978 w 1737"/>
              <a:gd name="T35" fmla="*/ 506 h 1781"/>
              <a:gd name="T36" fmla="*/ 1122 w 1737"/>
              <a:gd name="T37" fmla="*/ 735 h 1781"/>
              <a:gd name="T38" fmla="*/ 1072 w 1737"/>
              <a:gd name="T39" fmla="*/ 1000 h 1781"/>
              <a:gd name="T40" fmla="*/ 1067 w 1737"/>
              <a:gd name="T41" fmla="*/ 1006 h 1781"/>
              <a:gd name="T42" fmla="*/ 982 w 1737"/>
              <a:gd name="T43" fmla="*/ 1074 h 1781"/>
              <a:gd name="T44" fmla="*/ 874 w 1737"/>
              <a:gd name="T45" fmla="*/ 1100 h 1781"/>
              <a:gd name="T46" fmla="*/ 839 w 1737"/>
              <a:gd name="T47" fmla="*/ 1097 h 1781"/>
              <a:gd name="T48" fmla="*/ 652 w 1737"/>
              <a:gd name="T49" fmla="*/ 999 h 1781"/>
              <a:gd name="T50" fmla="*/ 546 w 1737"/>
              <a:gd name="T51" fmla="*/ 802 h 1781"/>
              <a:gd name="T52" fmla="*/ 535 w 1737"/>
              <a:gd name="T53" fmla="*/ 804 h 1781"/>
              <a:gd name="T54" fmla="*/ 517 w 1737"/>
              <a:gd name="T55" fmla="*/ 800 h 1781"/>
              <a:gd name="T56" fmla="*/ 481 w 1737"/>
              <a:gd name="T57" fmla="*/ 589 h 1781"/>
              <a:gd name="T58" fmla="*/ 493 w 1737"/>
              <a:gd name="T59" fmla="*/ 591 h 1781"/>
              <a:gd name="T60" fmla="*/ 801 w 1737"/>
              <a:gd name="T61" fmla="*/ 0 h 1781"/>
              <a:gd name="T62" fmla="*/ 688 w 1737"/>
              <a:gd name="T63" fmla="*/ 12 h 1781"/>
              <a:gd name="T64" fmla="*/ 328 w 1737"/>
              <a:gd name="T65" fmla="*/ 528 h 1781"/>
              <a:gd name="T66" fmla="*/ 331 w 1737"/>
              <a:gd name="T67" fmla="*/ 595 h 1781"/>
              <a:gd name="T68" fmla="*/ 364 w 1737"/>
              <a:gd name="T69" fmla="*/ 1306 h 1781"/>
              <a:gd name="T70" fmla="*/ 0 w 1737"/>
              <a:gd name="T71" fmla="*/ 1781 h 1781"/>
              <a:gd name="T72" fmla="*/ 1737 w 1737"/>
              <a:gd name="T73" fmla="*/ 1781 h 1781"/>
              <a:gd name="T74" fmla="*/ 1373 w 1737"/>
              <a:gd name="T75" fmla="*/ 1308 h 1781"/>
              <a:gd name="T76" fmla="*/ 1322 w 1737"/>
              <a:gd name="T77" fmla="*/ 674 h 1781"/>
              <a:gd name="T78" fmla="*/ 1210 w 1737"/>
              <a:gd name="T79" fmla="*/ 149 h 1781"/>
              <a:gd name="T80" fmla="*/ 801 w 1737"/>
              <a:gd name="T81" fmla="*/ 0 h 1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37" h="1781">
                <a:moveTo>
                  <a:pt x="876" y="1588"/>
                </a:moveTo>
                <a:cubicBezTo>
                  <a:pt x="865" y="1581"/>
                  <a:pt x="528" y="1383"/>
                  <a:pt x="448" y="1313"/>
                </a:cubicBezTo>
                <a:cubicBezTo>
                  <a:pt x="450" y="1313"/>
                  <a:pt x="450" y="1313"/>
                  <a:pt x="450" y="1313"/>
                </a:cubicBezTo>
                <a:cubicBezTo>
                  <a:pt x="478" y="1303"/>
                  <a:pt x="506" y="1292"/>
                  <a:pt x="535" y="1281"/>
                </a:cubicBezTo>
                <a:cubicBezTo>
                  <a:pt x="643" y="1240"/>
                  <a:pt x="684" y="1187"/>
                  <a:pt x="683" y="1080"/>
                </a:cubicBezTo>
                <a:cubicBezTo>
                  <a:pt x="679" y="1068"/>
                  <a:pt x="679" y="1068"/>
                  <a:pt x="679" y="1068"/>
                </a:cubicBezTo>
                <a:cubicBezTo>
                  <a:pt x="724" y="1101"/>
                  <a:pt x="777" y="1123"/>
                  <a:pt x="835" y="1131"/>
                </a:cubicBezTo>
                <a:cubicBezTo>
                  <a:pt x="848" y="1132"/>
                  <a:pt x="861" y="1133"/>
                  <a:pt x="874" y="1133"/>
                </a:cubicBezTo>
                <a:cubicBezTo>
                  <a:pt x="919" y="1133"/>
                  <a:pt x="959" y="1123"/>
                  <a:pt x="995" y="1105"/>
                </a:cubicBezTo>
                <a:cubicBezTo>
                  <a:pt x="1013" y="1096"/>
                  <a:pt x="1029" y="1085"/>
                  <a:pt x="1045" y="1072"/>
                </a:cubicBezTo>
                <a:cubicBezTo>
                  <a:pt x="1047" y="1085"/>
                  <a:pt x="1047" y="1085"/>
                  <a:pt x="1047" y="1085"/>
                </a:cubicBezTo>
                <a:cubicBezTo>
                  <a:pt x="1058" y="1183"/>
                  <a:pt x="1105" y="1248"/>
                  <a:pt x="1192" y="1281"/>
                </a:cubicBezTo>
                <a:cubicBezTo>
                  <a:pt x="1220" y="1292"/>
                  <a:pt x="1248" y="1302"/>
                  <a:pt x="1275" y="1312"/>
                </a:cubicBezTo>
                <a:cubicBezTo>
                  <a:pt x="1260" y="1325"/>
                  <a:pt x="884" y="1588"/>
                  <a:pt x="876" y="1588"/>
                </a:cubicBezTo>
                <a:moveTo>
                  <a:pt x="493" y="591"/>
                </a:moveTo>
                <a:cubicBezTo>
                  <a:pt x="507" y="465"/>
                  <a:pt x="562" y="307"/>
                  <a:pt x="664" y="253"/>
                </a:cubicBezTo>
                <a:cubicBezTo>
                  <a:pt x="719" y="486"/>
                  <a:pt x="979" y="492"/>
                  <a:pt x="1064" y="692"/>
                </a:cubicBezTo>
                <a:cubicBezTo>
                  <a:pt x="1091" y="624"/>
                  <a:pt x="1039" y="576"/>
                  <a:pt x="978" y="506"/>
                </a:cubicBezTo>
                <a:cubicBezTo>
                  <a:pt x="1071" y="582"/>
                  <a:pt x="1113" y="610"/>
                  <a:pt x="1122" y="735"/>
                </a:cubicBezTo>
                <a:cubicBezTo>
                  <a:pt x="1129" y="831"/>
                  <a:pt x="1084" y="935"/>
                  <a:pt x="1072" y="1000"/>
                </a:cubicBezTo>
                <a:cubicBezTo>
                  <a:pt x="1071" y="1002"/>
                  <a:pt x="1069" y="1004"/>
                  <a:pt x="1067" y="1006"/>
                </a:cubicBezTo>
                <a:cubicBezTo>
                  <a:pt x="1042" y="1035"/>
                  <a:pt x="1014" y="1058"/>
                  <a:pt x="982" y="1074"/>
                </a:cubicBezTo>
                <a:cubicBezTo>
                  <a:pt x="950" y="1090"/>
                  <a:pt x="914" y="1099"/>
                  <a:pt x="874" y="1100"/>
                </a:cubicBezTo>
                <a:cubicBezTo>
                  <a:pt x="863" y="1100"/>
                  <a:pt x="851" y="1099"/>
                  <a:pt x="839" y="1097"/>
                </a:cubicBezTo>
                <a:cubicBezTo>
                  <a:pt x="764" y="1088"/>
                  <a:pt x="701" y="1052"/>
                  <a:pt x="652" y="999"/>
                </a:cubicBezTo>
                <a:cubicBezTo>
                  <a:pt x="603" y="947"/>
                  <a:pt x="567" y="879"/>
                  <a:pt x="546" y="802"/>
                </a:cubicBezTo>
                <a:cubicBezTo>
                  <a:pt x="542" y="804"/>
                  <a:pt x="539" y="804"/>
                  <a:pt x="535" y="804"/>
                </a:cubicBezTo>
                <a:cubicBezTo>
                  <a:pt x="530" y="804"/>
                  <a:pt x="524" y="803"/>
                  <a:pt x="517" y="800"/>
                </a:cubicBezTo>
                <a:cubicBezTo>
                  <a:pt x="454" y="776"/>
                  <a:pt x="421" y="589"/>
                  <a:pt x="481" y="589"/>
                </a:cubicBezTo>
                <a:cubicBezTo>
                  <a:pt x="485" y="589"/>
                  <a:pt x="489" y="589"/>
                  <a:pt x="493" y="591"/>
                </a:cubicBezTo>
                <a:moveTo>
                  <a:pt x="801" y="0"/>
                </a:moveTo>
                <a:cubicBezTo>
                  <a:pt x="762" y="0"/>
                  <a:pt x="724" y="4"/>
                  <a:pt x="688" y="12"/>
                </a:cubicBezTo>
                <a:cubicBezTo>
                  <a:pt x="451" y="63"/>
                  <a:pt x="327" y="271"/>
                  <a:pt x="328" y="528"/>
                </a:cubicBezTo>
                <a:cubicBezTo>
                  <a:pt x="328" y="550"/>
                  <a:pt x="329" y="572"/>
                  <a:pt x="331" y="595"/>
                </a:cubicBezTo>
                <a:cubicBezTo>
                  <a:pt x="354" y="836"/>
                  <a:pt x="502" y="1057"/>
                  <a:pt x="364" y="1306"/>
                </a:cubicBezTo>
                <a:cubicBezTo>
                  <a:pt x="200" y="1369"/>
                  <a:pt x="55" y="1466"/>
                  <a:pt x="0" y="1781"/>
                </a:cubicBezTo>
                <a:cubicBezTo>
                  <a:pt x="1737" y="1781"/>
                  <a:pt x="1737" y="1781"/>
                  <a:pt x="1737" y="1781"/>
                </a:cubicBezTo>
                <a:cubicBezTo>
                  <a:pt x="1685" y="1531"/>
                  <a:pt x="1535" y="1368"/>
                  <a:pt x="1373" y="1308"/>
                </a:cubicBezTo>
                <a:cubicBezTo>
                  <a:pt x="1235" y="1104"/>
                  <a:pt x="1285" y="910"/>
                  <a:pt x="1322" y="674"/>
                </a:cubicBezTo>
                <a:cubicBezTo>
                  <a:pt x="1351" y="493"/>
                  <a:pt x="1350" y="279"/>
                  <a:pt x="1210" y="149"/>
                </a:cubicBezTo>
                <a:cubicBezTo>
                  <a:pt x="1107" y="53"/>
                  <a:pt x="947" y="0"/>
                  <a:pt x="801" y="0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6"/>
          <p:cNvSpPr>
            <a:spLocks noEditPoints="1"/>
          </p:cNvSpPr>
          <p:nvPr/>
        </p:nvSpPr>
        <p:spPr bwMode="auto">
          <a:xfrm>
            <a:off x="5174172" y="4973133"/>
            <a:ext cx="1848692" cy="1884867"/>
          </a:xfrm>
          <a:custGeom>
            <a:avLst/>
            <a:gdLst>
              <a:gd name="T0" fmla="*/ 1093 w 1810"/>
              <a:gd name="T1" fmla="*/ 1082 h 1844"/>
              <a:gd name="T2" fmla="*/ 888 w 1810"/>
              <a:gd name="T3" fmla="*/ 1425 h 1844"/>
              <a:gd name="T4" fmla="*/ 853 w 1810"/>
              <a:gd name="T5" fmla="*/ 1168 h 1844"/>
              <a:gd name="T6" fmla="*/ 721 w 1810"/>
              <a:gd name="T7" fmla="*/ 779 h 1844"/>
              <a:gd name="T8" fmla="*/ 715 w 1810"/>
              <a:gd name="T9" fmla="*/ 619 h 1844"/>
              <a:gd name="T10" fmla="*/ 721 w 1810"/>
              <a:gd name="T11" fmla="*/ 779 h 1844"/>
              <a:gd name="T12" fmla="*/ 1029 w 1810"/>
              <a:gd name="T13" fmla="*/ 620 h 1844"/>
              <a:gd name="T14" fmla="*/ 1078 w 1810"/>
              <a:gd name="T15" fmla="*/ 779 h 1844"/>
              <a:gd name="T16" fmla="*/ 512 w 1810"/>
              <a:gd name="T17" fmla="*/ 801 h 1844"/>
              <a:gd name="T18" fmla="*/ 456 w 1810"/>
              <a:gd name="T19" fmla="*/ 630 h 1844"/>
              <a:gd name="T20" fmla="*/ 471 w 1810"/>
              <a:gd name="T21" fmla="*/ 598 h 1844"/>
              <a:gd name="T22" fmla="*/ 529 w 1810"/>
              <a:gd name="T23" fmla="*/ 709 h 1844"/>
              <a:gd name="T24" fmla="*/ 580 w 1810"/>
              <a:gd name="T25" fmla="*/ 664 h 1844"/>
              <a:gd name="T26" fmla="*/ 698 w 1810"/>
              <a:gd name="T27" fmla="*/ 801 h 1844"/>
              <a:gd name="T28" fmla="*/ 862 w 1810"/>
              <a:gd name="T29" fmla="*/ 667 h 1844"/>
              <a:gd name="T30" fmla="*/ 940 w 1810"/>
              <a:gd name="T31" fmla="*/ 733 h 1844"/>
              <a:gd name="T32" fmla="*/ 1115 w 1810"/>
              <a:gd name="T33" fmla="*/ 800 h 1844"/>
              <a:gd name="T34" fmla="*/ 1220 w 1810"/>
              <a:gd name="T35" fmla="*/ 654 h 1844"/>
              <a:gd name="T36" fmla="*/ 1279 w 1810"/>
              <a:gd name="T37" fmla="*/ 606 h 1844"/>
              <a:gd name="T38" fmla="*/ 1287 w 1810"/>
              <a:gd name="T39" fmla="*/ 631 h 1844"/>
              <a:gd name="T40" fmla="*/ 1238 w 1810"/>
              <a:gd name="T41" fmla="*/ 795 h 1844"/>
              <a:gd name="T42" fmla="*/ 1220 w 1810"/>
              <a:gd name="T43" fmla="*/ 808 h 1844"/>
              <a:gd name="T44" fmla="*/ 1197 w 1810"/>
              <a:gd name="T45" fmla="*/ 819 h 1844"/>
              <a:gd name="T46" fmla="*/ 892 w 1810"/>
              <a:gd name="T47" fmla="*/ 1137 h 1844"/>
              <a:gd name="T48" fmla="*/ 561 w 1810"/>
              <a:gd name="T49" fmla="*/ 832 h 1844"/>
              <a:gd name="T50" fmla="*/ 533 w 1810"/>
              <a:gd name="T51" fmla="*/ 805 h 1844"/>
              <a:gd name="T52" fmla="*/ 1088 w 1810"/>
              <a:gd name="T53" fmla="*/ 371 h 1844"/>
              <a:gd name="T54" fmla="*/ 1211 w 1810"/>
              <a:gd name="T55" fmla="*/ 602 h 1844"/>
              <a:gd name="T56" fmla="*/ 1055 w 1810"/>
              <a:gd name="T57" fmla="*/ 584 h 1844"/>
              <a:gd name="T58" fmla="*/ 841 w 1810"/>
              <a:gd name="T59" fmla="*/ 601 h 1844"/>
              <a:gd name="T60" fmla="*/ 629 w 1810"/>
              <a:gd name="T61" fmla="*/ 592 h 1844"/>
              <a:gd name="T62" fmla="*/ 544 w 1810"/>
              <a:gd name="T63" fmla="*/ 616 h 1844"/>
              <a:gd name="T64" fmla="*/ 879 w 1810"/>
              <a:gd name="T65" fmla="*/ 0 h 1844"/>
              <a:gd name="T66" fmla="*/ 470 w 1810"/>
              <a:gd name="T67" fmla="*/ 562 h 1844"/>
              <a:gd name="T68" fmla="*/ 426 w 1810"/>
              <a:gd name="T69" fmla="*/ 612 h 1844"/>
              <a:gd name="T70" fmla="*/ 462 w 1810"/>
              <a:gd name="T71" fmla="*/ 779 h 1844"/>
              <a:gd name="T72" fmla="*/ 506 w 1810"/>
              <a:gd name="T73" fmla="*/ 837 h 1844"/>
              <a:gd name="T74" fmla="*/ 531 w 1810"/>
              <a:gd name="T75" fmla="*/ 842 h 1844"/>
              <a:gd name="T76" fmla="*/ 534 w 1810"/>
              <a:gd name="T77" fmla="*/ 1284 h 1844"/>
              <a:gd name="T78" fmla="*/ 1242 w 1810"/>
              <a:gd name="T79" fmla="*/ 1284 h 1844"/>
              <a:gd name="T80" fmla="*/ 1224 w 1810"/>
              <a:gd name="T81" fmla="*/ 841 h 1844"/>
              <a:gd name="T82" fmla="*/ 1279 w 1810"/>
              <a:gd name="T83" fmla="*/ 786 h 1844"/>
              <a:gd name="T84" fmla="*/ 1317 w 1810"/>
              <a:gd name="T85" fmla="*/ 611 h 1844"/>
              <a:gd name="T86" fmla="*/ 1287 w 1810"/>
              <a:gd name="T87" fmla="*/ 568 h 1844"/>
              <a:gd name="T88" fmla="*/ 879 w 1810"/>
              <a:gd name="T89" fmla="*/ 0 h 1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10" h="1844">
                <a:moveTo>
                  <a:pt x="893" y="1170"/>
                </a:moveTo>
                <a:cubicBezTo>
                  <a:pt x="937" y="1170"/>
                  <a:pt x="978" y="1160"/>
                  <a:pt x="1013" y="1142"/>
                </a:cubicBezTo>
                <a:cubicBezTo>
                  <a:pt x="1043" y="1127"/>
                  <a:pt x="1070" y="1106"/>
                  <a:pt x="1093" y="1082"/>
                </a:cubicBezTo>
                <a:cubicBezTo>
                  <a:pt x="1096" y="1170"/>
                  <a:pt x="1130" y="1250"/>
                  <a:pt x="1188" y="1287"/>
                </a:cubicBezTo>
                <a:cubicBezTo>
                  <a:pt x="1188" y="1287"/>
                  <a:pt x="1070" y="1424"/>
                  <a:pt x="892" y="1425"/>
                </a:cubicBezTo>
                <a:cubicBezTo>
                  <a:pt x="890" y="1425"/>
                  <a:pt x="889" y="1425"/>
                  <a:pt x="888" y="1425"/>
                </a:cubicBezTo>
                <a:cubicBezTo>
                  <a:pt x="650" y="1425"/>
                  <a:pt x="579" y="1294"/>
                  <a:pt x="579" y="1294"/>
                </a:cubicBezTo>
                <a:cubicBezTo>
                  <a:pt x="654" y="1258"/>
                  <a:pt x="690" y="1211"/>
                  <a:pt x="683" y="1093"/>
                </a:cubicBezTo>
                <a:cubicBezTo>
                  <a:pt x="731" y="1133"/>
                  <a:pt x="788" y="1160"/>
                  <a:pt x="853" y="1168"/>
                </a:cubicBezTo>
                <a:cubicBezTo>
                  <a:pt x="867" y="1169"/>
                  <a:pt x="880" y="1170"/>
                  <a:pt x="892" y="1170"/>
                </a:cubicBezTo>
                <a:cubicBezTo>
                  <a:pt x="892" y="1170"/>
                  <a:pt x="892" y="1170"/>
                  <a:pt x="893" y="1170"/>
                </a:cubicBezTo>
                <a:moveTo>
                  <a:pt x="721" y="779"/>
                </a:moveTo>
                <a:cubicBezTo>
                  <a:pt x="714" y="779"/>
                  <a:pt x="707" y="779"/>
                  <a:pt x="699" y="779"/>
                </a:cubicBezTo>
                <a:cubicBezTo>
                  <a:pt x="615" y="779"/>
                  <a:pt x="617" y="754"/>
                  <a:pt x="605" y="689"/>
                </a:cubicBezTo>
                <a:cubicBezTo>
                  <a:pt x="594" y="620"/>
                  <a:pt x="656" y="619"/>
                  <a:pt x="715" y="619"/>
                </a:cubicBezTo>
                <a:cubicBezTo>
                  <a:pt x="718" y="619"/>
                  <a:pt x="720" y="619"/>
                  <a:pt x="723" y="619"/>
                </a:cubicBezTo>
                <a:cubicBezTo>
                  <a:pt x="795" y="619"/>
                  <a:pt x="855" y="623"/>
                  <a:pt x="832" y="702"/>
                </a:cubicBezTo>
                <a:cubicBezTo>
                  <a:pt x="810" y="776"/>
                  <a:pt x="795" y="779"/>
                  <a:pt x="721" y="779"/>
                </a:cubicBezTo>
                <a:moveTo>
                  <a:pt x="1078" y="779"/>
                </a:moveTo>
                <a:cubicBezTo>
                  <a:pt x="995" y="778"/>
                  <a:pt x="971" y="762"/>
                  <a:pt x="950" y="689"/>
                </a:cubicBezTo>
                <a:cubicBezTo>
                  <a:pt x="930" y="616"/>
                  <a:pt x="942" y="625"/>
                  <a:pt x="1029" y="620"/>
                </a:cubicBezTo>
                <a:cubicBezTo>
                  <a:pt x="1039" y="619"/>
                  <a:pt x="1056" y="618"/>
                  <a:pt x="1075" y="618"/>
                </a:cubicBezTo>
                <a:cubicBezTo>
                  <a:pt x="1123" y="618"/>
                  <a:pt x="1182" y="625"/>
                  <a:pt x="1176" y="666"/>
                </a:cubicBezTo>
                <a:cubicBezTo>
                  <a:pt x="1165" y="735"/>
                  <a:pt x="1171" y="779"/>
                  <a:pt x="1078" y="779"/>
                </a:cubicBezTo>
                <a:moveTo>
                  <a:pt x="526" y="808"/>
                </a:moveTo>
                <a:cubicBezTo>
                  <a:pt x="524" y="808"/>
                  <a:pt x="521" y="807"/>
                  <a:pt x="517" y="806"/>
                </a:cubicBezTo>
                <a:cubicBezTo>
                  <a:pt x="517" y="806"/>
                  <a:pt x="515" y="804"/>
                  <a:pt x="512" y="801"/>
                </a:cubicBezTo>
                <a:cubicBezTo>
                  <a:pt x="507" y="795"/>
                  <a:pt x="500" y="784"/>
                  <a:pt x="493" y="770"/>
                </a:cubicBezTo>
                <a:cubicBezTo>
                  <a:pt x="483" y="750"/>
                  <a:pt x="474" y="723"/>
                  <a:pt x="467" y="697"/>
                </a:cubicBezTo>
                <a:cubicBezTo>
                  <a:pt x="460" y="672"/>
                  <a:pt x="456" y="647"/>
                  <a:pt x="456" y="630"/>
                </a:cubicBezTo>
                <a:cubicBezTo>
                  <a:pt x="456" y="625"/>
                  <a:pt x="456" y="621"/>
                  <a:pt x="457" y="618"/>
                </a:cubicBezTo>
                <a:cubicBezTo>
                  <a:pt x="458" y="614"/>
                  <a:pt x="458" y="614"/>
                  <a:pt x="458" y="614"/>
                </a:cubicBezTo>
                <a:cubicBezTo>
                  <a:pt x="463" y="605"/>
                  <a:pt x="467" y="601"/>
                  <a:pt x="471" y="598"/>
                </a:cubicBezTo>
                <a:cubicBezTo>
                  <a:pt x="474" y="595"/>
                  <a:pt x="476" y="595"/>
                  <a:pt x="478" y="595"/>
                </a:cubicBezTo>
                <a:cubicBezTo>
                  <a:pt x="480" y="596"/>
                  <a:pt x="480" y="596"/>
                  <a:pt x="480" y="596"/>
                </a:cubicBezTo>
                <a:cubicBezTo>
                  <a:pt x="492" y="632"/>
                  <a:pt x="508" y="668"/>
                  <a:pt x="529" y="709"/>
                </a:cubicBezTo>
                <a:cubicBezTo>
                  <a:pt x="531" y="708"/>
                  <a:pt x="561" y="698"/>
                  <a:pt x="573" y="695"/>
                </a:cubicBezTo>
                <a:cubicBezTo>
                  <a:pt x="567" y="683"/>
                  <a:pt x="562" y="671"/>
                  <a:pt x="557" y="658"/>
                </a:cubicBezTo>
                <a:cubicBezTo>
                  <a:pt x="564" y="661"/>
                  <a:pt x="572" y="663"/>
                  <a:pt x="580" y="664"/>
                </a:cubicBezTo>
                <a:cubicBezTo>
                  <a:pt x="586" y="699"/>
                  <a:pt x="589" y="692"/>
                  <a:pt x="596" y="736"/>
                </a:cubicBezTo>
                <a:cubicBezTo>
                  <a:pt x="600" y="767"/>
                  <a:pt x="630" y="798"/>
                  <a:pt x="662" y="800"/>
                </a:cubicBezTo>
                <a:cubicBezTo>
                  <a:pt x="676" y="801"/>
                  <a:pt x="687" y="801"/>
                  <a:pt x="698" y="801"/>
                </a:cubicBezTo>
                <a:cubicBezTo>
                  <a:pt x="720" y="801"/>
                  <a:pt x="739" y="800"/>
                  <a:pt x="768" y="797"/>
                </a:cubicBezTo>
                <a:cubicBezTo>
                  <a:pt x="800" y="795"/>
                  <a:pt x="831" y="765"/>
                  <a:pt x="837" y="733"/>
                </a:cubicBezTo>
                <a:cubicBezTo>
                  <a:pt x="848" y="691"/>
                  <a:pt x="853" y="697"/>
                  <a:pt x="862" y="667"/>
                </a:cubicBezTo>
                <a:cubicBezTo>
                  <a:pt x="871" y="661"/>
                  <a:pt x="881" y="658"/>
                  <a:pt x="890" y="658"/>
                </a:cubicBezTo>
                <a:cubicBezTo>
                  <a:pt x="898" y="658"/>
                  <a:pt x="906" y="660"/>
                  <a:pt x="914" y="662"/>
                </a:cubicBezTo>
                <a:cubicBezTo>
                  <a:pt x="924" y="697"/>
                  <a:pt x="929" y="689"/>
                  <a:pt x="940" y="733"/>
                </a:cubicBezTo>
                <a:cubicBezTo>
                  <a:pt x="946" y="765"/>
                  <a:pt x="977" y="795"/>
                  <a:pt x="1010" y="797"/>
                </a:cubicBezTo>
                <a:cubicBezTo>
                  <a:pt x="1038" y="800"/>
                  <a:pt x="1057" y="801"/>
                  <a:pt x="1079" y="801"/>
                </a:cubicBezTo>
                <a:cubicBezTo>
                  <a:pt x="1090" y="801"/>
                  <a:pt x="1101" y="801"/>
                  <a:pt x="1115" y="800"/>
                </a:cubicBezTo>
                <a:cubicBezTo>
                  <a:pt x="1148" y="798"/>
                  <a:pt x="1177" y="767"/>
                  <a:pt x="1182" y="736"/>
                </a:cubicBezTo>
                <a:cubicBezTo>
                  <a:pt x="1188" y="691"/>
                  <a:pt x="1191" y="700"/>
                  <a:pt x="1197" y="663"/>
                </a:cubicBezTo>
                <a:cubicBezTo>
                  <a:pt x="1206" y="661"/>
                  <a:pt x="1214" y="658"/>
                  <a:pt x="1220" y="654"/>
                </a:cubicBezTo>
                <a:cubicBezTo>
                  <a:pt x="1217" y="670"/>
                  <a:pt x="1214" y="686"/>
                  <a:pt x="1209" y="703"/>
                </a:cubicBezTo>
                <a:cubicBezTo>
                  <a:pt x="1241" y="703"/>
                  <a:pt x="1241" y="703"/>
                  <a:pt x="1241" y="703"/>
                </a:cubicBezTo>
                <a:cubicBezTo>
                  <a:pt x="1257" y="683"/>
                  <a:pt x="1269" y="645"/>
                  <a:pt x="1279" y="606"/>
                </a:cubicBezTo>
                <a:cubicBezTo>
                  <a:pt x="1284" y="613"/>
                  <a:pt x="1284" y="613"/>
                  <a:pt x="1284" y="613"/>
                </a:cubicBezTo>
                <a:cubicBezTo>
                  <a:pt x="1286" y="618"/>
                  <a:pt x="1286" y="618"/>
                  <a:pt x="1286" y="618"/>
                </a:cubicBezTo>
                <a:cubicBezTo>
                  <a:pt x="1286" y="621"/>
                  <a:pt x="1287" y="626"/>
                  <a:pt x="1287" y="631"/>
                </a:cubicBezTo>
                <a:cubicBezTo>
                  <a:pt x="1287" y="644"/>
                  <a:pt x="1284" y="662"/>
                  <a:pt x="1280" y="681"/>
                </a:cubicBezTo>
                <a:cubicBezTo>
                  <a:pt x="1274" y="709"/>
                  <a:pt x="1265" y="740"/>
                  <a:pt x="1254" y="765"/>
                </a:cubicBezTo>
                <a:cubicBezTo>
                  <a:pt x="1249" y="777"/>
                  <a:pt x="1243" y="788"/>
                  <a:pt x="1238" y="795"/>
                </a:cubicBezTo>
                <a:cubicBezTo>
                  <a:pt x="1236" y="799"/>
                  <a:pt x="1233" y="802"/>
                  <a:pt x="1231" y="804"/>
                </a:cubicBezTo>
                <a:cubicBezTo>
                  <a:pt x="1228" y="806"/>
                  <a:pt x="1228" y="806"/>
                  <a:pt x="1228" y="806"/>
                </a:cubicBezTo>
                <a:cubicBezTo>
                  <a:pt x="1225" y="808"/>
                  <a:pt x="1222" y="808"/>
                  <a:pt x="1220" y="808"/>
                </a:cubicBezTo>
                <a:cubicBezTo>
                  <a:pt x="1216" y="808"/>
                  <a:pt x="1216" y="808"/>
                  <a:pt x="1216" y="808"/>
                </a:cubicBezTo>
                <a:cubicBezTo>
                  <a:pt x="1202" y="804"/>
                  <a:pt x="1202" y="804"/>
                  <a:pt x="1202" y="804"/>
                </a:cubicBezTo>
                <a:cubicBezTo>
                  <a:pt x="1197" y="819"/>
                  <a:pt x="1197" y="819"/>
                  <a:pt x="1197" y="819"/>
                </a:cubicBezTo>
                <a:cubicBezTo>
                  <a:pt x="1173" y="905"/>
                  <a:pt x="1136" y="985"/>
                  <a:pt x="1086" y="1043"/>
                </a:cubicBezTo>
                <a:cubicBezTo>
                  <a:pt x="1060" y="1072"/>
                  <a:pt x="1032" y="1095"/>
                  <a:pt x="1000" y="1111"/>
                </a:cubicBezTo>
                <a:cubicBezTo>
                  <a:pt x="968" y="1127"/>
                  <a:pt x="932" y="1137"/>
                  <a:pt x="892" y="1137"/>
                </a:cubicBezTo>
                <a:cubicBezTo>
                  <a:pt x="881" y="1137"/>
                  <a:pt x="869" y="1136"/>
                  <a:pt x="857" y="1134"/>
                </a:cubicBezTo>
                <a:cubicBezTo>
                  <a:pt x="782" y="1125"/>
                  <a:pt x="719" y="1089"/>
                  <a:pt x="669" y="1036"/>
                </a:cubicBezTo>
                <a:cubicBezTo>
                  <a:pt x="620" y="983"/>
                  <a:pt x="583" y="911"/>
                  <a:pt x="561" y="832"/>
                </a:cubicBezTo>
                <a:cubicBezTo>
                  <a:pt x="560" y="827"/>
                  <a:pt x="558" y="821"/>
                  <a:pt x="557" y="815"/>
                </a:cubicBezTo>
                <a:cubicBezTo>
                  <a:pt x="551" y="793"/>
                  <a:pt x="551" y="793"/>
                  <a:pt x="551" y="793"/>
                </a:cubicBezTo>
                <a:cubicBezTo>
                  <a:pt x="533" y="805"/>
                  <a:pt x="533" y="805"/>
                  <a:pt x="533" y="805"/>
                </a:cubicBezTo>
                <a:cubicBezTo>
                  <a:pt x="526" y="808"/>
                  <a:pt x="526" y="808"/>
                  <a:pt x="526" y="808"/>
                </a:cubicBezTo>
                <a:moveTo>
                  <a:pt x="837" y="431"/>
                </a:moveTo>
                <a:cubicBezTo>
                  <a:pt x="930" y="431"/>
                  <a:pt x="1024" y="407"/>
                  <a:pt x="1088" y="371"/>
                </a:cubicBezTo>
                <a:cubicBezTo>
                  <a:pt x="1123" y="352"/>
                  <a:pt x="1156" y="328"/>
                  <a:pt x="1188" y="304"/>
                </a:cubicBezTo>
                <a:cubicBezTo>
                  <a:pt x="1197" y="334"/>
                  <a:pt x="1248" y="449"/>
                  <a:pt x="1227" y="613"/>
                </a:cubicBezTo>
                <a:cubicBezTo>
                  <a:pt x="1225" y="607"/>
                  <a:pt x="1218" y="602"/>
                  <a:pt x="1211" y="602"/>
                </a:cubicBezTo>
                <a:cubicBezTo>
                  <a:pt x="1160" y="595"/>
                  <a:pt x="1160" y="595"/>
                  <a:pt x="1160" y="595"/>
                </a:cubicBezTo>
                <a:cubicBezTo>
                  <a:pt x="1156" y="594"/>
                  <a:pt x="1153" y="593"/>
                  <a:pt x="1148" y="592"/>
                </a:cubicBezTo>
                <a:cubicBezTo>
                  <a:pt x="1111" y="586"/>
                  <a:pt x="1083" y="584"/>
                  <a:pt x="1055" y="584"/>
                </a:cubicBezTo>
                <a:cubicBezTo>
                  <a:pt x="1026" y="584"/>
                  <a:pt x="997" y="587"/>
                  <a:pt x="959" y="593"/>
                </a:cubicBezTo>
                <a:cubicBezTo>
                  <a:pt x="951" y="594"/>
                  <a:pt x="943" y="597"/>
                  <a:pt x="936" y="601"/>
                </a:cubicBezTo>
                <a:cubicBezTo>
                  <a:pt x="841" y="601"/>
                  <a:pt x="841" y="601"/>
                  <a:pt x="841" y="601"/>
                </a:cubicBezTo>
                <a:cubicBezTo>
                  <a:pt x="834" y="597"/>
                  <a:pt x="827" y="594"/>
                  <a:pt x="818" y="593"/>
                </a:cubicBezTo>
                <a:cubicBezTo>
                  <a:pt x="780" y="587"/>
                  <a:pt x="752" y="584"/>
                  <a:pt x="723" y="584"/>
                </a:cubicBezTo>
                <a:cubicBezTo>
                  <a:pt x="694" y="584"/>
                  <a:pt x="666" y="586"/>
                  <a:pt x="629" y="592"/>
                </a:cubicBezTo>
                <a:cubicBezTo>
                  <a:pt x="625" y="593"/>
                  <a:pt x="621" y="594"/>
                  <a:pt x="617" y="595"/>
                </a:cubicBezTo>
                <a:cubicBezTo>
                  <a:pt x="561" y="602"/>
                  <a:pt x="561" y="602"/>
                  <a:pt x="561" y="602"/>
                </a:cubicBezTo>
                <a:cubicBezTo>
                  <a:pt x="552" y="602"/>
                  <a:pt x="545" y="608"/>
                  <a:pt x="544" y="616"/>
                </a:cubicBezTo>
                <a:cubicBezTo>
                  <a:pt x="516" y="513"/>
                  <a:pt x="513" y="380"/>
                  <a:pt x="571" y="305"/>
                </a:cubicBezTo>
                <a:cubicBezTo>
                  <a:pt x="622" y="397"/>
                  <a:pt x="728" y="431"/>
                  <a:pt x="837" y="431"/>
                </a:cubicBezTo>
                <a:moveTo>
                  <a:pt x="879" y="0"/>
                </a:moveTo>
                <a:cubicBezTo>
                  <a:pt x="643" y="0"/>
                  <a:pt x="399" y="140"/>
                  <a:pt x="440" y="425"/>
                </a:cubicBezTo>
                <a:cubicBezTo>
                  <a:pt x="447" y="474"/>
                  <a:pt x="460" y="522"/>
                  <a:pt x="469" y="560"/>
                </a:cubicBezTo>
                <a:cubicBezTo>
                  <a:pt x="470" y="562"/>
                  <a:pt x="470" y="562"/>
                  <a:pt x="470" y="562"/>
                </a:cubicBezTo>
                <a:cubicBezTo>
                  <a:pt x="464" y="564"/>
                  <a:pt x="458" y="566"/>
                  <a:pt x="452" y="571"/>
                </a:cubicBezTo>
                <a:cubicBezTo>
                  <a:pt x="445" y="576"/>
                  <a:pt x="438" y="585"/>
                  <a:pt x="432" y="595"/>
                </a:cubicBezTo>
                <a:cubicBezTo>
                  <a:pt x="429" y="600"/>
                  <a:pt x="427" y="606"/>
                  <a:pt x="426" y="612"/>
                </a:cubicBezTo>
                <a:cubicBezTo>
                  <a:pt x="425" y="618"/>
                  <a:pt x="424" y="624"/>
                  <a:pt x="424" y="630"/>
                </a:cubicBezTo>
                <a:cubicBezTo>
                  <a:pt x="424" y="647"/>
                  <a:pt x="427" y="666"/>
                  <a:pt x="432" y="687"/>
                </a:cubicBezTo>
                <a:cubicBezTo>
                  <a:pt x="439" y="718"/>
                  <a:pt x="450" y="751"/>
                  <a:pt x="462" y="779"/>
                </a:cubicBezTo>
                <a:cubicBezTo>
                  <a:pt x="468" y="792"/>
                  <a:pt x="475" y="805"/>
                  <a:pt x="482" y="815"/>
                </a:cubicBezTo>
                <a:cubicBezTo>
                  <a:pt x="485" y="820"/>
                  <a:pt x="489" y="824"/>
                  <a:pt x="493" y="828"/>
                </a:cubicBezTo>
                <a:cubicBezTo>
                  <a:pt x="497" y="832"/>
                  <a:pt x="501" y="835"/>
                  <a:pt x="506" y="837"/>
                </a:cubicBezTo>
                <a:cubicBezTo>
                  <a:pt x="513" y="840"/>
                  <a:pt x="519" y="841"/>
                  <a:pt x="526" y="841"/>
                </a:cubicBezTo>
                <a:cubicBezTo>
                  <a:pt x="531" y="841"/>
                  <a:pt x="531" y="841"/>
                  <a:pt x="531" y="841"/>
                </a:cubicBezTo>
                <a:cubicBezTo>
                  <a:pt x="531" y="842"/>
                  <a:pt x="531" y="842"/>
                  <a:pt x="531" y="842"/>
                </a:cubicBezTo>
                <a:cubicBezTo>
                  <a:pt x="554" y="926"/>
                  <a:pt x="593" y="1002"/>
                  <a:pt x="647" y="1060"/>
                </a:cubicBezTo>
                <a:cubicBezTo>
                  <a:pt x="657" y="1069"/>
                  <a:pt x="657" y="1069"/>
                  <a:pt x="657" y="1069"/>
                </a:cubicBezTo>
                <a:cubicBezTo>
                  <a:pt x="669" y="1192"/>
                  <a:pt x="646" y="1241"/>
                  <a:pt x="534" y="1284"/>
                </a:cubicBezTo>
                <a:cubicBezTo>
                  <a:pt x="307" y="1372"/>
                  <a:pt x="56" y="1419"/>
                  <a:pt x="0" y="1840"/>
                </a:cubicBezTo>
                <a:cubicBezTo>
                  <a:pt x="1810" y="1844"/>
                  <a:pt x="1810" y="1844"/>
                  <a:pt x="1810" y="1844"/>
                </a:cubicBezTo>
                <a:cubicBezTo>
                  <a:pt x="1749" y="1433"/>
                  <a:pt x="1468" y="1371"/>
                  <a:pt x="1242" y="1284"/>
                </a:cubicBezTo>
                <a:cubicBezTo>
                  <a:pt x="1159" y="1252"/>
                  <a:pt x="1118" y="1154"/>
                  <a:pt x="1119" y="1054"/>
                </a:cubicBezTo>
                <a:cubicBezTo>
                  <a:pt x="1129" y="1041"/>
                  <a:pt x="1138" y="1028"/>
                  <a:pt x="1147" y="1015"/>
                </a:cubicBezTo>
                <a:cubicBezTo>
                  <a:pt x="1180" y="964"/>
                  <a:pt x="1205" y="904"/>
                  <a:pt x="1224" y="841"/>
                </a:cubicBezTo>
                <a:cubicBezTo>
                  <a:pt x="1229" y="841"/>
                  <a:pt x="1234" y="840"/>
                  <a:pt x="1240" y="838"/>
                </a:cubicBezTo>
                <a:cubicBezTo>
                  <a:pt x="1247" y="834"/>
                  <a:pt x="1252" y="830"/>
                  <a:pt x="1257" y="824"/>
                </a:cubicBezTo>
                <a:cubicBezTo>
                  <a:pt x="1265" y="814"/>
                  <a:pt x="1272" y="801"/>
                  <a:pt x="1279" y="786"/>
                </a:cubicBezTo>
                <a:cubicBezTo>
                  <a:pt x="1290" y="763"/>
                  <a:pt x="1299" y="735"/>
                  <a:pt x="1306" y="708"/>
                </a:cubicBezTo>
                <a:cubicBezTo>
                  <a:pt x="1314" y="680"/>
                  <a:pt x="1318" y="653"/>
                  <a:pt x="1318" y="631"/>
                </a:cubicBezTo>
                <a:cubicBezTo>
                  <a:pt x="1318" y="624"/>
                  <a:pt x="1318" y="618"/>
                  <a:pt x="1317" y="611"/>
                </a:cubicBezTo>
                <a:cubicBezTo>
                  <a:pt x="1315" y="605"/>
                  <a:pt x="1313" y="599"/>
                  <a:pt x="1310" y="594"/>
                </a:cubicBezTo>
                <a:cubicBezTo>
                  <a:pt x="1303" y="583"/>
                  <a:pt x="1297" y="576"/>
                  <a:pt x="1289" y="570"/>
                </a:cubicBezTo>
                <a:cubicBezTo>
                  <a:pt x="1287" y="568"/>
                  <a:pt x="1287" y="568"/>
                  <a:pt x="1287" y="568"/>
                </a:cubicBezTo>
                <a:cubicBezTo>
                  <a:pt x="1294" y="534"/>
                  <a:pt x="1298" y="503"/>
                  <a:pt x="1299" y="493"/>
                </a:cubicBezTo>
                <a:cubicBezTo>
                  <a:pt x="1305" y="389"/>
                  <a:pt x="1297" y="237"/>
                  <a:pt x="1237" y="153"/>
                </a:cubicBezTo>
                <a:cubicBezTo>
                  <a:pt x="1164" y="52"/>
                  <a:pt x="1023" y="0"/>
                  <a:pt x="879" y="0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7"/>
          <p:cNvSpPr>
            <a:spLocks noEditPoints="1"/>
          </p:cNvSpPr>
          <p:nvPr/>
        </p:nvSpPr>
        <p:spPr bwMode="auto">
          <a:xfrm>
            <a:off x="3087386" y="5016922"/>
            <a:ext cx="1783960" cy="1841078"/>
          </a:xfrm>
          <a:custGeom>
            <a:avLst/>
            <a:gdLst>
              <a:gd name="T0" fmla="*/ 903 w 1749"/>
              <a:gd name="T1" fmla="*/ 1482 h 1799"/>
              <a:gd name="T2" fmla="*/ 456 w 1749"/>
              <a:gd name="T3" fmla="*/ 1332 h 1799"/>
              <a:gd name="T4" fmla="*/ 458 w 1749"/>
              <a:gd name="T5" fmla="*/ 1331 h 1799"/>
              <a:gd name="T6" fmla="*/ 545 w 1749"/>
              <a:gd name="T7" fmla="*/ 1299 h 1799"/>
              <a:gd name="T8" fmla="*/ 695 w 1749"/>
              <a:gd name="T9" fmla="*/ 1095 h 1799"/>
              <a:gd name="T10" fmla="*/ 691 w 1749"/>
              <a:gd name="T11" fmla="*/ 1082 h 1799"/>
              <a:gd name="T12" fmla="*/ 849 w 1749"/>
              <a:gd name="T13" fmla="*/ 1146 h 1799"/>
              <a:gd name="T14" fmla="*/ 888 w 1749"/>
              <a:gd name="T15" fmla="*/ 1149 h 1799"/>
              <a:gd name="T16" fmla="*/ 1011 w 1749"/>
              <a:gd name="T17" fmla="*/ 1120 h 1799"/>
              <a:gd name="T18" fmla="*/ 1062 w 1749"/>
              <a:gd name="T19" fmla="*/ 1087 h 1799"/>
              <a:gd name="T20" fmla="*/ 1064 w 1749"/>
              <a:gd name="T21" fmla="*/ 1100 h 1799"/>
              <a:gd name="T22" fmla="*/ 1211 w 1749"/>
              <a:gd name="T23" fmla="*/ 1299 h 1799"/>
              <a:gd name="T24" fmla="*/ 1296 w 1749"/>
              <a:gd name="T25" fmla="*/ 1330 h 1799"/>
              <a:gd name="T26" fmla="*/ 1208 w 1749"/>
              <a:gd name="T27" fmla="*/ 1402 h 1799"/>
              <a:gd name="T28" fmla="*/ 903 w 1749"/>
              <a:gd name="T29" fmla="*/ 1482 h 1799"/>
              <a:gd name="T30" fmla="*/ 808 w 1749"/>
              <a:gd name="T31" fmla="*/ 600 h 1799"/>
              <a:gd name="T32" fmla="*/ 721 w 1749"/>
              <a:gd name="T33" fmla="*/ 433 h 1799"/>
              <a:gd name="T34" fmla="*/ 892 w 1749"/>
              <a:gd name="T35" fmla="*/ 620 h 1799"/>
              <a:gd name="T36" fmla="*/ 979 w 1749"/>
              <a:gd name="T37" fmla="*/ 631 h 1799"/>
              <a:gd name="T38" fmla="*/ 847 w 1749"/>
              <a:gd name="T39" fmla="*/ 477 h 1799"/>
              <a:gd name="T40" fmla="*/ 1035 w 1749"/>
              <a:gd name="T41" fmla="*/ 631 h 1799"/>
              <a:gd name="T42" fmla="*/ 1168 w 1749"/>
              <a:gd name="T43" fmla="*/ 605 h 1799"/>
              <a:gd name="T44" fmla="*/ 1124 w 1749"/>
              <a:gd name="T45" fmla="*/ 965 h 1799"/>
              <a:gd name="T46" fmla="*/ 1084 w 1749"/>
              <a:gd name="T47" fmla="*/ 1020 h 1799"/>
              <a:gd name="T48" fmla="*/ 998 w 1749"/>
              <a:gd name="T49" fmla="*/ 1089 h 1799"/>
              <a:gd name="T50" fmla="*/ 888 w 1749"/>
              <a:gd name="T51" fmla="*/ 1115 h 1799"/>
              <a:gd name="T52" fmla="*/ 853 w 1749"/>
              <a:gd name="T53" fmla="*/ 1113 h 1799"/>
              <a:gd name="T54" fmla="*/ 663 w 1749"/>
              <a:gd name="T55" fmla="*/ 1013 h 1799"/>
              <a:gd name="T56" fmla="*/ 645 w 1749"/>
              <a:gd name="T57" fmla="*/ 991 h 1799"/>
              <a:gd name="T58" fmla="*/ 558 w 1749"/>
              <a:gd name="T59" fmla="*/ 698 h 1799"/>
              <a:gd name="T60" fmla="*/ 597 w 1749"/>
              <a:gd name="T61" fmla="*/ 436 h 1799"/>
              <a:gd name="T62" fmla="*/ 808 w 1749"/>
              <a:gd name="T63" fmla="*/ 600 h 1799"/>
              <a:gd name="T64" fmla="*/ 814 w 1749"/>
              <a:gd name="T65" fmla="*/ 0 h 1799"/>
              <a:gd name="T66" fmla="*/ 700 w 1749"/>
              <a:gd name="T67" fmla="*/ 11 h 1799"/>
              <a:gd name="T68" fmla="*/ 321 w 1749"/>
              <a:gd name="T69" fmla="*/ 546 h 1799"/>
              <a:gd name="T70" fmla="*/ 599 w 1749"/>
              <a:gd name="T71" fmla="*/ 1048 h 1799"/>
              <a:gd name="T72" fmla="*/ 648 w 1749"/>
              <a:gd name="T73" fmla="*/ 1045 h 1799"/>
              <a:gd name="T74" fmla="*/ 658 w 1749"/>
              <a:gd name="T75" fmla="*/ 1055 h 1799"/>
              <a:gd name="T76" fmla="*/ 533 w 1749"/>
              <a:gd name="T77" fmla="*/ 1264 h 1799"/>
              <a:gd name="T78" fmla="*/ 0 w 1749"/>
              <a:gd name="T79" fmla="*/ 1799 h 1799"/>
              <a:gd name="T80" fmla="*/ 1749 w 1749"/>
              <a:gd name="T81" fmla="*/ 1799 h 1799"/>
              <a:gd name="T82" fmla="*/ 1223 w 1749"/>
              <a:gd name="T83" fmla="*/ 1264 h 1799"/>
              <a:gd name="T84" fmla="*/ 1097 w 1749"/>
              <a:gd name="T85" fmla="*/ 1069 h 1799"/>
              <a:gd name="T86" fmla="*/ 1100 w 1749"/>
              <a:gd name="T87" fmla="*/ 1069 h 1799"/>
              <a:gd name="T88" fmla="*/ 1427 w 1749"/>
              <a:gd name="T89" fmla="*/ 793 h 1799"/>
              <a:gd name="T90" fmla="*/ 1230 w 1749"/>
              <a:gd name="T91" fmla="*/ 151 h 1799"/>
              <a:gd name="T92" fmla="*/ 814 w 1749"/>
              <a:gd name="T93" fmla="*/ 0 h 1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49" h="1799">
                <a:moveTo>
                  <a:pt x="903" y="1482"/>
                </a:moveTo>
                <a:cubicBezTo>
                  <a:pt x="739" y="1482"/>
                  <a:pt x="567" y="1428"/>
                  <a:pt x="456" y="1332"/>
                </a:cubicBezTo>
                <a:cubicBezTo>
                  <a:pt x="458" y="1331"/>
                  <a:pt x="458" y="1331"/>
                  <a:pt x="458" y="1331"/>
                </a:cubicBezTo>
                <a:cubicBezTo>
                  <a:pt x="487" y="1321"/>
                  <a:pt x="515" y="1310"/>
                  <a:pt x="545" y="1299"/>
                </a:cubicBezTo>
                <a:cubicBezTo>
                  <a:pt x="654" y="1257"/>
                  <a:pt x="696" y="1204"/>
                  <a:pt x="695" y="1095"/>
                </a:cubicBezTo>
                <a:cubicBezTo>
                  <a:pt x="691" y="1082"/>
                  <a:pt x="691" y="1082"/>
                  <a:pt x="691" y="1082"/>
                </a:cubicBezTo>
                <a:cubicBezTo>
                  <a:pt x="736" y="1116"/>
                  <a:pt x="789" y="1139"/>
                  <a:pt x="849" y="1146"/>
                </a:cubicBezTo>
                <a:cubicBezTo>
                  <a:pt x="863" y="1148"/>
                  <a:pt x="876" y="1149"/>
                  <a:pt x="888" y="1149"/>
                </a:cubicBezTo>
                <a:cubicBezTo>
                  <a:pt x="934" y="1149"/>
                  <a:pt x="975" y="1139"/>
                  <a:pt x="1011" y="1120"/>
                </a:cubicBezTo>
                <a:cubicBezTo>
                  <a:pt x="1029" y="1111"/>
                  <a:pt x="1046" y="1099"/>
                  <a:pt x="1062" y="1087"/>
                </a:cubicBezTo>
                <a:cubicBezTo>
                  <a:pt x="1064" y="1100"/>
                  <a:pt x="1064" y="1100"/>
                  <a:pt x="1064" y="1100"/>
                </a:cubicBezTo>
                <a:cubicBezTo>
                  <a:pt x="1075" y="1200"/>
                  <a:pt x="1123" y="1265"/>
                  <a:pt x="1211" y="1299"/>
                </a:cubicBezTo>
                <a:cubicBezTo>
                  <a:pt x="1240" y="1310"/>
                  <a:pt x="1268" y="1320"/>
                  <a:pt x="1296" y="1330"/>
                </a:cubicBezTo>
                <a:cubicBezTo>
                  <a:pt x="1267" y="1355"/>
                  <a:pt x="1239" y="1382"/>
                  <a:pt x="1208" y="1402"/>
                </a:cubicBezTo>
                <a:cubicBezTo>
                  <a:pt x="1125" y="1456"/>
                  <a:pt x="1016" y="1482"/>
                  <a:pt x="903" y="1482"/>
                </a:cubicBezTo>
                <a:moveTo>
                  <a:pt x="808" y="600"/>
                </a:moveTo>
                <a:cubicBezTo>
                  <a:pt x="771" y="556"/>
                  <a:pt x="737" y="482"/>
                  <a:pt x="721" y="433"/>
                </a:cubicBezTo>
                <a:cubicBezTo>
                  <a:pt x="754" y="505"/>
                  <a:pt x="818" y="573"/>
                  <a:pt x="892" y="620"/>
                </a:cubicBezTo>
                <a:cubicBezTo>
                  <a:pt x="921" y="625"/>
                  <a:pt x="951" y="629"/>
                  <a:pt x="979" y="631"/>
                </a:cubicBezTo>
                <a:cubicBezTo>
                  <a:pt x="928" y="585"/>
                  <a:pt x="881" y="536"/>
                  <a:pt x="847" y="477"/>
                </a:cubicBezTo>
                <a:cubicBezTo>
                  <a:pt x="883" y="537"/>
                  <a:pt x="967" y="593"/>
                  <a:pt x="1035" y="631"/>
                </a:cubicBezTo>
                <a:cubicBezTo>
                  <a:pt x="1089" y="630"/>
                  <a:pt x="1136" y="621"/>
                  <a:pt x="1168" y="605"/>
                </a:cubicBezTo>
                <a:cubicBezTo>
                  <a:pt x="1176" y="650"/>
                  <a:pt x="1178" y="812"/>
                  <a:pt x="1124" y="965"/>
                </a:cubicBezTo>
                <a:cubicBezTo>
                  <a:pt x="1112" y="985"/>
                  <a:pt x="1099" y="1003"/>
                  <a:pt x="1084" y="1020"/>
                </a:cubicBezTo>
                <a:cubicBezTo>
                  <a:pt x="1059" y="1049"/>
                  <a:pt x="1030" y="1073"/>
                  <a:pt x="998" y="1089"/>
                </a:cubicBezTo>
                <a:cubicBezTo>
                  <a:pt x="965" y="1106"/>
                  <a:pt x="929" y="1115"/>
                  <a:pt x="888" y="1115"/>
                </a:cubicBezTo>
                <a:cubicBezTo>
                  <a:pt x="877" y="1115"/>
                  <a:pt x="865" y="1114"/>
                  <a:pt x="853" y="1113"/>
                </a:cubicBezTo>
                <a:cubicBezTo>
                  <a:pt x="777" y="1103"/>
                  <a:pt x="713" y="1067"/>
                  <a:pt x="663" y="1013"/>
                </a:cubicBezTo>
                <a:cubicBezTo>
                  <a:pt x="656" y="1006"/>
                  <a:pt x="651" y="998"/>
                  <a:pt x="645" y="991"/>
                </a:cubicBezTo>
                <a:cubicBezTo>
                  <a:pt x="603" y="899"/>
                  <a:pt x="567" y="794"/>
                  <a:pt x="558" y="698"/>
                </a:cubicBezTo>
                <a:cubicBezTo>
                  <a:pt x="550" y="606"/>
                  <a:pt x="539" y="513"/>
                  <a:pt x="597" y="436"/>
                </a:cubicBezTo>
                <a:cubicBezTo>
                  <a:pt x="616" y="512"/>
                  <a:pt x="704" y="568"/>
                  <a:pt x="808" y="600"/>
                </a:cubicBezTo>
                <a:moveTo>
                  <a:pt x="814" y="0"/>
                </a:moveTo>
                <a:cubicBezTo>
                  <a:pt x="775" y="0"/>
                  <a:pt x="736" y="4"/>
                  <a:pt x="700" y="11"/>
                </a:cubicBezTo>
                <a:cubicBezTo>
                  <a:pt x="423" y="71"/>
                  <a:pt x="358" y="304"/>
                  <a:pt x="321" y="546"/>
                </a:cubicBezTo>
                <a:cubicBezTo>
                  <a:pt x="293" y="723"/>
                  <a:pt x="294" y="1048"/>
                  <a:pt x="599" y="1048"/>
                </a:cubicBezTo>
                <a:cubicBezTo>
                  <a:pt x="615" y="1048"/>
                  <a:pt x="631" y="1047"/>
                  <a:pt x="648" y="1045"/>
                </a:cubicBezTo>
                <a:cubicBezTo>
                  <a:pt x="658" y="1055"/>
                  <a:pt x="658" y="1055"/>
                  <a:pt x="658" y="1055"/>
                </a:cubicBezTo>
                <a:cubicBezTo>
                  <a:pt x="669" y="1173"/>
                  <a:pt x="644" y="1222"/>
                  <a:pt x="533" y="1264"/>
                </a:cubicBezTo>
                <a:cubicBezTo>
                  <a:pt x="302" y="1354"/>
                  <a:pt x="83" y="1476"/>
                  <a:pt x="0" y="1799"/>
                </a:cubicBezTo>
                <a:cubicBezTo>
                  <a:pt x="1749" y="1799"/>
                  <a:pt x="1749" y="1799"/>
                  <a:pt x="1749" y="1799"/>
                </a:cubicBezTo>
                <a:cubicBezTo>
                  <a:pt x="1673" y="1473"/>
                  <a:pt x="1451" y="1352"/>
                  <a:pt x="1223" y="1264"/>
                </a:cubicBezTo>
                <a:cubicBezTo>
                  <a:pt x="1131" y="1229"/>
                  <a:pt x="1099" y="1160"/>
                  <a:pt x="1097" y="1069"/>
                </a:cubicBezTo>
                <a:cubicBezTo>
                  <a:pt x="1098" y="1069"/>
                  <a:pt x="1099" y="1069"/>
                  <a:pt x="1100" y="1069"/>
                </a:cubicBezTo>
                <a:cubicBezTo>
                  <a:pt x="1286" y="1069"/>
                  <a:pt x="1417" y="953"/>
                  <a:pt x="1427" y="793"/>
                </a:cubicBezTo>
                <a:cubicBezTo>
                  <a:pt x="1440" y="601"/>
                  <a:pt x="1381" y="291"/>
                  <a:pt x="1230" y="151"/>
                </a:cubicBezTo>
                <a:cubicBezTo>
                  <a:pt x="1124" y="53"/>
                  <a:pt x="963" y="0"/>
                  <a:pt x="814" y="0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8"/>
          <p:cNvSpPr>
            <a:spLocks noEditPoints="1"/>
          </p:cNvSpPr>
          <p:nvPr/>
        </p:nvSpPr>
        <p:spPr bwMode="auto">
          <a:xfrm>
            <a:off x="7167457" y="4853186"/>
            <a:ext cx="1818230" cy="2004814"/>
          </a:xfrm>
          <a:custGeom>
            <a:avLst/>
            <a:gdLst>
              <a:gd name="T0" fmla="*/ 1090 w 1782"/>
              <a:gd name="T1" fmla="*/ 1192 h 1960"/>
              <a:gd name="T2" fmla="*/ 1216 w 1782"/>
              <a:gd name="T3" fmla="*/ 957 h 1960"/>
              <a:gd name="T4" fmla="*/ 1249 w 1782"/>
              <a:gd name="T5" fmla="*/ 939 h 1960"/>
              <a:gd name="T6" fmla="*/ 1299 w 1782"/>
              <a:gd name="T7" fmla="*/ 823 h 1960"/>
              <a:gd name="T8" fmla="*/ 1309 w 1782"/>
              <a:gd name="T9" fmla="*/ 727 h 1960"/>
              <a:gd name="T10" fmla="*/ 1282 w 1782"/>
              <a:gd name="T11" fmla="*/ 685 h 1960"/>
              <a:gd name="T12" fmla="*/ 1291 w 1782"/>
              <a:gd name="T13" fmla="*/ 608 h 1960"/>
              <a:gd name="T14" fmla="*/ 432 w 1782"/>
              <a:gd name="T15" fmla="*/ 540 h 1960"/>
              <a:gd name="T16" fmla="*/ 462 w 1782"/>
              <a:gd name="T17" fmla="*/ 678 h 1960"/>
              <a:gd name="T18" fmla="*/ 424 w 1782"/>
              <a:gd name="T19" fmla="*/ 710 h 1960"/>
              <a:gd name="T20" fmla="*/ 417 w 1782"/>
              <a:gd name="T21" fmla="*/ 745 h 1960"/>
              <a:gd name="T22" fmla="*/ 454 w 1782"/>
              <a:gd name="T23" fmla="*/ 894 h 1960"/>
              <a:gd name="T24" fmla="*/ 485 w 1782"/>
              <a:gd name="T25" fmla="*/ 943 h 1960"/>
              <a:gd name="T26" fmla="*/ 518 w 1782"/>
              <a:gd name="T27" fmla="*/ 957 h 1960"/>
              <a:gd name="T28" fmla="*/ 524 w 1782"/>
              <a:gd name="T29" fmla="*/ 957 h 1960"/>
              <a:gd name="T30" fmla="*/ 657 w 1782"/>
              <a:gd name="T31" fmla="*/ 1193 h 1960"/>
              <a:gd name="T32" fmla="*/ 0 w 1782"/>
              <a:gd name="T33" fmla="*/ 1955 h 1960"/>
              <a:gd name="T34" fmla="*/ 839 w 1782"/>
              <a:gd name="T35" fmla="*/ 1752 h 1960"/>
              <a:gd name="T36" fmla="*/ 715 w 1782"/>
              <a:gd name="T37" fmla="*/ 1752 h 1960"/>
              <a:gd name="T38" fmla="*/ 546 w 1782"/>
              <a:gd name="T39" fmla="*/ 1430 h 1960"/>
              <a:gd name="T40" fmla="*/ 869 w 1782"/>
              <a:gd name="T41" fmla="*/ 1582 h 1960"/>
              <a:gd name="T42" fmla="*/ 683 w 1782"/>
              <a:gd name="T43" fmla="*/ 1215 h 1960"/>
              <a:gd name="T44" fmla="*/ 885 w 1782"/>
              <a:gd name="T45" fmla="*/ 1286 h 1960"/>
              <a:gd name="T46" fmla="*/ 1065 w 1782"/>
              <a:gd name="T47" fmla="*/ 1216 h 1960"/>
              <a:gd name="T48" fmla="*/ 900 w 1782"/>
              <a:gd name="T49" fmla="*/ 1584 h 1960"/>
              <a:gd name="T50" fmla="*/ 1221 w 1782"/>
              <a:gd name="T51" fmla="*/ 1430 h 1960"/>
              <a:gd name="T52" fmla="*/ 1052 w 1782"/>
              <a:gd name="T53" fmla="*/ 1752 h 1960"/>
              <a:gd name="T54" fmla="*/ 925 w 1782"/>
              <a:gd name="T55" fmla="*/ 1767 h 1960"/>
              <a:gd name="T56" fmla="*/ 1782 w 1782"/>
              <a:gd name="T57" fmla="*/ 1960 h 1960"/>
              <a:gd name="T58" fmla="*/ 993 w 1782"/>
              <a:gd name="T59" fmla="*/ 1227 h 1960"/>
              <a:gd name="T60" fmla="*/ 849 w 1782"/>
              <a:gd name="T61" fmla="*/ 1250 h 1960"/>
              <a:gd name="T62" fmla="*/ 554 w 1782"/>
              <a:gd name="T63" fmla="*/ 948 h 1960"/>
              <a:gd name="T64" fmla="*/ 543 w 1782"/>
              <a:gd name="T65" fmla="*/ 908 h 1960"/>
              <a:gd name="T66" fmla="*/ 518 w 1782"/>
              <a:gd name="T67" fmla="*/ 923 h 1960"/>
              <a:gd name="T68" fmla="*/ 504 w 1782"/>
              <a:gd name="T69" fmla="*/ 916 h 1960"/>
              <a:gd name="T70" fmla="*/ 459 w 1782"/>
              <a:gd name="T71" fmla="*/ 813 h 1960"/>
              <a:gd name="T72" fmla="*/ 449 w 1782"/>
              <a:gd name="T73" fmla="*/ 734 h 1960"/>
              <a:gd name="T74" fmla="*/ 463 w 1782"/>
              <a:gd name="T75" fmla="*/ 713 h 1960"/>
              <a:gd name="T76" fmla="*/ 472 w 1782"/>
              <a:gd name="T77" fmla="*/ 711 h 1960"/>
              <a:gd name="T78" fmla="*/ 565 w 1782"/>
              <a:gd name="T79" fmla="*/ 810 h 1960"/>
              <a:gd name="T80" fmla="*/ 1118 w 1782"/>
              <a:gd name="T81" fmla="*/ 669 h 1960"/>
              <a:gd name="T82" fmla="*/ 1195 w 1782"/>
              <a:gd name="T83" fmla="*/ 824 h 1960"/>
              <a:gd name="T84" fmla="*/ 1271 w 1782"/>
              <a:gd name="T85" fmla="*/ 721 h 1960"/>
              <a:gd name="T86" fmla="*/ 1278 w 1782"/>
              <a:gd name="T87" fmla="*/ 733 h 1960"/>
              <a:gd name="T88" fmla="*/ 1273 w 1782"/>
              <a:gd name="T89" fmla="*/ 796 h 1960"/>
              <a:gd name="T90" fmla="*/ 1230 w 1782"/>
              <a:gd name="T91" fmla="*/ 910 h 1960"/>
              <a:gd name="T92" fmla="*/ 1221 w 1782"/>
              <a:gd name="T93" fmla="*/ 922 h 1960"/>
              <a:gd name="T94" fmla="*/ 1208 w 1782"/>
              <a:gd name="T95" fmla="*/ 923 h 1960"/>
              <a:gd name="T96" fmla="*/ 1190 w 1782"/>
              <a:gd name="T97" fmla="*/ 935 h 1960"/>
              <a:gd name="T98" fmla="*/ 993 w 1782"/>
              <a:gd name="T99" fmla="*/ 1227 h 1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82" h="1960">
                <a:moveTo>
                  <a:pt x="1215" y="1400"/>
                </a:moveTo>
                <a:cubicBezTo>
                  <a:pt x="1120" y="1363"/>
                  <a:pt x="1090" y="1290"/>
                  <a:pt x="1090" y="1192"/>
                </a:cubicBezTo>
                <a:cubicBezTo>
                  <a:pt x="1108" y="1173"/>
                  <a:pt x="1124" y="1153"/>
                  <a:pt x="1139" y="1130"/>
                </a:cubicBezTo>
                <a:cubicBezTo>
                  <a:pt x="1172" y="1079"/>
                  <a:pt x="1197" y="1019"/>
                  <a:pt x="1216" y="957"/>
                </a:cubicBezTo>
                <a:cubicBezTo>
                  <a:pt x="1221" y="956"/>
                  <a:pt x="1227" y="955"/>
                  <a:pt x="1232" y="953"/>
                </a:cubicBezTo>
                <a:cubicBezTo>
                  <a:pt x="1239" y="950"/>
                  <a:pt x="1244" y="945"/>
                  <a:pt x="1249" y="939"/>
                </a:cubicBezTo>
                <a:cubicBezTo>
                  <a:pt x="1257" y="929"/>
                  <a:pt x="1265" y="916"/>
                  <a:pt x="1272" y="901"/>
                </a:cubicBezTo>
                <a:cubicBezTo>
                  <a:pt x="1282" y="878"/>
                  <a:pt x="1292" y="850"/>
                  <a:pt x="1299" y="823"/>
                </a:cubicBezTo>
                <a:cubicBezTo>
                  <a:pt x="1306" y="795"/>
                  <a:pt x="1310" y="769"/>
                  <a:pt x="1311" y="746"/>
                </a:cubicBezTo>
                <a:cubicBezTo>
                  <a:pt x="1311" y="739"/>
                  <a:pt x="1310" y="733"/>
                  <a:pt x="1309" y="727"/>
                </a:cubicBezTo>
                <a:cubicBezTo>
                  <a:pt x="1308" y="720"/>
                  <a:pt x="1306" y="715"/>
                  <a:pt x="1302" y="709"/>
                </a:cubicBezTo>
                <a:cubicBezTo>
                  <a:pt x="1296" y="699"/>
                  <a:pt x="1289" y="691"/>
                  <a:pt x="1282" y="685"/>
                </a:cubicBezTo>
                <a:cubicBezTo>
                  <a:pt x="1279" y="684"/>
                  <a:pt x="1279" y="684"/>
                  <a:pt x="1279" y="684"/>
                </a:cubicBezTo>
                <a:cubicBezTo>
                  <a:pt x="1286" y="649"/>
                  <a:pt x="1290" y="619"/>
                  <a:pt x="1291" y="608"/>
                </a:cubicBezTo>
                <a:cubicBezTo>
                  <a:pt x="1322" y="128"/>
                  <a:pt x="846" y="0"/>
                  <a:pt x="614" y="214"/>
                </a:cubicBezTo>
                <a:cubicBezTo>
                  <a:pt x="604" y="222"/>
                  <a:pt x="378" y="224"/>
                  <a:pt x="432" y="540"/>
                </a:cubicBezTo>
                <a:cubicBezTo>
                  <a:pt x="441" y="589"/>
                  <a:pt x="452" y="637"/>
                  <a:pt x="462" y="675"/>
                </a:cubicBezTo>
                <a:cubicBezTo>
                  <a:pt x="462" y="678"/>
                  <a:pt x="462" y="678"/>
                  <a:pt x="462" y="678"/>
                </a:cubicBezTo>
                <a:cubicBezTo>
                  <a:pt x="456" y="679"/>
                  <a:pt x="450" y="682"/>
                  <a:pt x="445" y="686"/>
                </a:cubicBezTo>
                <a:cubicBezTo>
                  <a:pt x="437" y="692"/>
                  <a:pt x="431" y="700"/>
                  <a:pt x="424" y="710"/>
                </a:cubicBezTo>
                <a:cubicBezTo>
                  <a:pt x="421" y="716"/>
                  <a:pt x="419" y="721"/>
                  <a:pt x="418" y="727"/>
                </a:cubicBezTo>
                <a:cubicBezTo>
                  <a:pt x="417" y="733"/>
                  <a:pt x="417" y="739"/>
                  <a:pt x="417" y="745"/>
                </a:cubicBezTo>
                <a:cubicBezTo>
                  <a:pt x="417" y="762"/>
                  <a:pt x="420" y="782"/>
                  <a:pt x="424" y="803"/>
                </a:cubicBezTo>
                <a:cubicBezTo>
                  <a:pt x="431" y="834"/>
                  <a:pt x="442" y="867"/>
                  <a:pt x="454" y="894"/>
                </a:cubicBezTo>
                <a:cubicBezTo>
                  <a:pt x="461" y="908"/>
                  <a:pt x="467" y="920"/>
                  <a:pt x="474" y="930"/>
                </a:cubicBezTo>
                <a:cubicBezTo>
                  <a:pt x="478" y="935"/>
                  <a:pt x="481" y="940"/>
                  <a:pt x="485" y="943"/>
                </a:cubicBezTo>
                <a:cubicBezTo>
                  <a:pt x="489" y="947"/>
                  <a:pt x="493" y="951"/>
                  <a:pt x="499" y="953"/>
                </a:cubicBezTo>
                <a:cubicBezTo>
                  <a:pt x="505" y="955"/>
                  <a:pt x="512" y="957"/>
                  <a:pt x="518" y="957"/>
                </a:cubicBezTo>
                <a:cubicBezTo>
                  <a:pt x="523" y="956"/>
                  <a:pt x="523" y="956"/>
                  <a:pt x="523" y="956"/>
                </a:cubicBezTo>
                <a:cubicBezTo>
                  <a:pt x="524" y="957"/>
                  <a:pt x="524" y="957"/>
                  <a:pt x="524" y="957"/>
                </a:cubicBezTo>
                <a:cubicBezTo>
                  <a:pt x="546" y="1041"/>
                  <a:pt x="585" y="1117"/>
                  <a:pt x="640" y="1175"/>
                </a:cubicBezTo>
                <a:cubicBezTo>
                  <a:pt x="645" y="1181"/>
                  <a:pt x="651" y="1187"/>
                  <a:pt x="657" y="1193"/>
                </a:cubicBezTo>
                <a:cubicBezTo>
                  <a:pt x="668" y="1310"/>
                  <a:pt x="643" y="1357"/>
                  <a:pt x="534" y="1400"/>
                </a:cubicBezTo>
                <a:cubicBezTo>
                  <a:pt x="307" y="1487"/>
                  <a:pt x="56" y="1534"/>
                  <a:pt x="0" y="1955"/>
                </a:cubicBezTo>
                <a:cubicBezTo>
                  <a:pt x="801" y="1957"/>
                  <a:pt x="801" y="1957"/>
                  <a:pt x="801" y="1957"/>
                </a:cubicBezTo>
                <a:cubicBezTo>
                  <a:pt x="839" y="1752"/>
                  <a:pt x="839" y="1752"/>
                  <a:pt x="839" y="1752"/>
                </a:cubicBezTo>
                <a:cubicBezTo>
                  <a:pt x="784" y="1692"/>
                  <a:pt x="784" y="1692"/>
                  <a:pt x="784" y="1692"/>
                </a:cubicBezTo>
                <a:cubicBezTo>
                  <a:pt x="715" y="1752"/>
                  <a:pt x="715" y="1752"/>
                  <a:pt x="715" y="1752"/>
                </a:cubicBezTo>
                <a:cubicBezTo>
                  <a:pt x="519" y="1439"/>
                  <a:pt x="519" y="1439"/>
                  <a:pt x="519" y="1439"/>
                </a:cubicBezTo>
                <a:cubicBezTo>
                  <a:pt x="546" y="1430"/>
                  <a:pt x="546" y="1430"/>
                  <a:pt x="546" y="1430"/>
                </a:cubicBezTo>
                <a:cubicBezTo>
                  <a:pt x="721" y="1710"/>
                  <a:pt x="721" y="1710"/>
                  <a:pt x="721" y="1710"/>
                </a:cubicBezTo>
                <a:cubicBezTo>
                  <a:pt x="869" y="1582"/>
                  <a:pt x="869" y="1582"/>
                  <a:pt x="869" y="1582"/>
                </a:cubicBezTo>
                <a:cubicBezTo>
                  <a:pt x="590" y="1404"/>
                  <a:pt x="590" y="1404"/>
                  <a:pt x="590" y="1404"/>
                </a:cubicBezTo>
                <a:cubicBezTo>
                  <a:pt x="657" y="1369"/>
                  <a:pt x="689" y="1328"/>
                  <a:pt x="683" y="1215"/>
                </a:cubicBezTo>
                <a:cubicBezTo>
                  <a:pt x="730" y="1251"/>
                  <a:pt x="784" y="1275"/>
                  <a:pt x="846" y="1283"/>
                </a:cubicBezTo>
                <a:cubicBezTo>
                  <a:pt x="859" y="1285"/>
                  <a:pt x="872" y="1286"/>
                  <a:pt x="885" y="1286"/>
                </a:cubicBezTo>
                <a:cubicBezTo>
                  <a:pt x="929" y="1286"/>
                  <a:pt x="970" y="1275"/>
                  <a:pt x="1006" y="1257"/>
                </a:cubicBezTo>
                <a:cubicBezTo>
                  <a:pt x="1027" y="1246"/>
                  <a:pt x="1047" y="1232"/>
                  <a:pt x="1065" y="1216"/>
                </a:cubicBezTo>
                <a:cubicBezTo>
                  <a:pt x="1065" y="1287"/>
                  <a:pt x="1093" y="1359"/>
                  <a:pt x="1160" y="1403"/>
                </a:cubicBezTo>
                <a:cubicBezTo>
                  <a:pt x="900" y="1584"/>
                  <a:pt x="900" y="1584"/>
                  <a:pt x="900" y="1584"/>
                </a:cubicBezTo>
                <a:cubicBezTo>
                  <a:pt x="1045" y="1710"/>
                  <a:pt x="1045" y="1710"/>
                  <a:pt x="1045" y="1710"/>
                </a:cubicBezTo>
                <a:cubicBezTo>
                  <a:pt x="1221" y="1430"/>
                  <a:pt x="1221" y="1430"/>
                  <a:pt x="1221" y="1430"/>
                </a:cubicBezTo>
                <a:cubicBezTo>
                  <a:pt x="1247" y="1439"/>
                  <a:pt x="1247" y="1439"/>
                  <a:pt x="1247" y="1439"/>
                </a:cubicBezTo>
                <a:cubicBezTo>
                  <a:pt x="1052" y="1752"/>
                  <a:pt x="1052" y="1752"/>
                  <a:pt x="1052" y="1752"/>
                </a:cubicBezTo>
                <a:cubicBezTo>
                  <a:pt x="986" y="1695"/>
                  <a:pt x="986" y="1695"/>
                  <a:pt x="986" y="1695"/>
                </a:cubicBezTo>
                <a:cubicBezTo>
                  <a:pt x="925" y="1767"/>
                  <a:pt x="925" y="1767"/>
                  <a:pt x="925" y="1767"/>
                </a:cubicBezTo>
                <a:cubicBezTo>
                  <a:pt x="971" y="1958"/>
                  <a:pt x="971" y="1958"/>
                  <a:pt x="971" y="1958"/>
                </a:cubicBezTo>
                <a:cubicBezTo>
                  <a:pt x="1782" y="1960"/>
                  <a:pt x="1782" y="1960"/>
                  <a:pt x="1782" y="1960"/>
                </a:cubicBezTo>
                <a:cubicBezTo>
                  <a:pt x="1722" y="1548"/>
                  <a:pt x="1440" y="1487"/>
                  <a:pt x="1215" y="1400"/>
                </a:cubicBezTo>
                <a:close/>
                <a:moveTo>
                  <a:pt x="993" y="1227"/>
                </a:moveTo>
                <a:cubicBezTo>
                  <a:pt x="961" y="1243"/>
                  <a:pt x="925" y="1252"/>
                  <a:pt x="885" y="1252"/>
                </a:cubicBezTo>
                <a:cubicBezTo>
                  <a:pt x="873" y="1252"/>
                  <a:pt x="862" y="1251"/>
                  <a:pt x="849" y="1250"/>
                </a:cubicBezTo>
                <a:cubicBezTo>
                  <a:pt x="774" y="1240"/>
                  <a:pt x="712" y="1204"/>
                  <a:pt x="662" y="1151"/>
                </a:cubicBezTo>
                <a:cubicBezTo>
                  <a:pt x="612" y="1098"/>
                  <a:pt x="575" y="1027"/>
                  <a:pt x="554" y="948"/>
                </a:cubicBezTo>
                <a:cubicBezTo>
                  <a:pt x="552" y="942"/>
                  <a:pt x="551" y="936"/>
                  <a:pt x="549" y="930"/>
                </a:cubicBezTo>
                <a:cubicBezTo>
                  <a:pt x="543" y="908"/>
                  <a:pt x="543" y="908"/>
                  <a:pt x="543" y="908"/>
                </a:cubicBezTo>
                <a:cubicBezTo>
                  <a:pt x="525" y="921"/>
                  <a:pt x="525" y="921"/>
                  <a:pt x="525" y="921"/>
                </a:cubicBezTo>
                <a:cubicBezTo>
                  <a:pt x="518" y="923"/>
                  <a:pt x="518" y="923"/>
                  <a:pt x="518" y="923"/>
                </a:cubicBezTo>
                <a:cubicBezTo>
                  <a:pt x="516" y="923"/>
                  <a:pt x="513" y="923"/>
                  <a:pt x="510" y="921"/>
                </a:cubicBezTo>
                <a:cubicBezTo>
                  <a:pt x="510" y="921"/>
                  <a:pt x="507" y="920"/>
                  <a:pt x="504" y="916"/>
                </a:cubicBezTo>
                <a:cubicBezTo>
                  <a:pt x="499" y="910"/>
                  <a:pt x="492" y="899"/>
                  <a:pt x="486" y="885"/>
                </a:cubicBezTo>
                <a:cubicBezTo>
                  <a:pt x="476" y="865"/>
                  <a:pt x="466" y="838"/>
                  <a:pt x="459" y="813"/>
                </a:cubicBezTo>
                <a:cubicBezTo>
                  <a:pt x="452" y="787"/>
                  <a:pt x="448" y="762"/>
                  <a:pt x="448" y="745"/>
                </a:cubicBezTo>
                <a:cubicBezTo>
                  <a:pt x="448" y="741"/>
                  <a:pt x="448" y="737"/>
                  <a:pt x="449" y="734"/>
                </a:cubicBezTo>
                <a:cubicBezTo>
                  <a:pt x="450" y="729"/>
                  <a:pt x="450" y="729"/>
                  <a:pt x="450" y="729"/>
                </a:cubicBezTo>
                <a:cubicBezTo>
                  <a:pt x="455" y="721"/>
                  <a:pt x="460" y="716"/>
                  <a:pt x="463" y="713"/>
                </a:cubicBezTo>
                <a:cubicBezTo>
                  <a:pt x="467" y="711"/>
                  <a:pt x="469" y="710"/>
                  <a:pt x="470" y="710"/>
                </a:cubicBezTo>
                <a:cubicBezTo>
                  <a:pt x="472" y="711"/>
                  <a:pt x="472" y="711"/>
                  <a:pt x="472" y="711"/>
                </a:cubicBezTo>
                <a:cubicBezTo>
                  <a:pt x="484" y="747"/>
                  <a:pt x="501" y="783"/>
                  <a:pt x="522" y="824"/>
                </a:cubicBezTo>
                <a:cubicBezTo>
                  <a:pt x="524" y="824"/>
                  <a:pt x="554" y="813"/>
                  <a:pt x="565" y="810"/>
                </a:cubicBezTo>
                <a:cubicBezTo>
                  <a:pt x="471" y="620"/>
                  <a:pt x="591" y="447"/>
                  <a:pt x="602" y="411"/>
                </a:cubicBezTo>
                <a:cubicBezTo>
                  <a:pt x="670" y="568"/>
                  <a:pt x="962" y="718"/>
                  <a:pt x="1118" y="669"/>
                </a:cubicBezTo>
                <a:cubicBezTo>
                  <a:pt x="1154" y="658"/>
                  <a:pt x="1191" y="641"/>
                  <a:pt x="1215" y="608"/>
                </a:cubicBezTo>
                <a:cubicBezTo>
                  <a:pt x="1218" y="665"/>
                  <a:pt x="1227" y="749"/>
                  <a:pt x="1195" y="824"/>
                </a:cubicBezTo>
                <a:cubicBezTo>
                  <a:pt x="1234" y="818"/>
                  <a:pt x="1234" y="818"/>
                  <a:pt x="1234" y="818"/>
                </a:cubicBezTo>
                <a:cubicBezTo>
                  <a:pt x="1249" y="798"/>
                  <a:pt x="1262" y="760"/>
                  <a:pt x="1271" y="721"/>
                </a:cubicBezTo>
                <a:cubicBezTo>
                  <a:pt x="1276" y="728"/>
                  <a:pt x="1276" y="728"/>
                  <a:pt x="1276" y="728"/>
                </a:cubicBezTo>
                <a:cubicBezTo>
                  <a:pt x="1278" y="733"/>
                  <a:pt x="1278" y="733"/>
                  <a:pt x="1278" y="733"/>
                </a:cubicBezTo>
                <a:cubicBezTo>
                  <a:pt x="1279" y="737"/>
                  <a:pt x="1279" y="741"/>
                  <a:pt x="1279" y="746"/>
                </a:cubicBezTo>
                <a:cubicBezTo>
                  <a:pt x="1279" y="759"/>
                  <a:pt x="1277" y="777"/>
                  <a:pt x="1273" y="796"/>
                </a:cubicBezTo>
                <a:cubicBezTo>
                  <a:pt x="1267" y="824"/>
                  <a:pt x="1257" y="856"/>
                  <a:pt x="1246" y="880"/>
                </a:cubicBezTo>
                <a:cubicBezTo>
                  <a:pt x="1241" y="892"/>
                  <a:pt x="1235" y="903"/>
                  <a:pt x="1230" y="910"/>
                </a:cubicBezTo>
                <a:cubicBezTo>
                  <a:pt x="1228" y="914"/>
                  <a:pt x="1226" y="917"/>
                  <a:pt x="1224" y="919"/>
                </a:cubicBezTo>
                <a:cubicBezTo>
                  <a:pt x="1221" y="922"/>
                  <a:pt x="1221" y="922"/>
                  <a:pt x="1221" y="922"/>
                </a:cubicBezTo>
                <a:cubicBezTo>
                  <a:pt x="1217" y="923"/>
                  <a:pt x="1214" y="924"/>
                  <a:pt x="1212" y="924"/>
                </a:cubicBezTo>
                <a:cubicBezTo>
                  <a:pt x="1208" y="923"/>
                  <a:pt x="1208" y="923"/>
                  <a:pt x="1208" y="923"/>
                </a:cubicBezTo>
                <a:cubicBezTo>
                  <a:pt x="1194" y="919"/>
                  <a:pt x="1194" y="919"/>
                  <a:pt x="1194" y="919"/>
                </a:cubicBezTo>
                <a:cubicBezTo>
                  <a:pt x="1190" y="935"/>
                  <a:pt x="1190" y="935"/>
                  <a:pt x="1190" y="935"/>
                </a:cubicBezTo>
                <a:cubicBezTo>
                  <a:pt x="1165" y="1020"/>
                  <a:pt x="1128" y="1101"/>
                  <a:pt x="1078" y="1158"/>
                </a:cubicBezTo>
                <a:cubicBezTo>
                  <a:pt x="1053" y="1187"/>
                  <a:pt x="1024" y="1211"/>
                  <a:pt x="993" y="122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992948" y="3053558"/>
            <a:ext cx="2467203" cy="92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增加</a:t>
            </a:r>
            <a:r>
              <a:rPr lang="zh-CN" altLang="en-US" sz="2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清真</a:t>
            </a:r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饭菜，满足少数师生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334594" y="2579538"/>
            <a:ext cx="1331536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可适当增加</a:t>
            </a:r>
            <a:r>
              <a:rPr lang="zh-CN" altLang="en-US" sz="2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面食</a:t>
            </a:r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食品，如面条，馒头；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552663" y="2922533"/>
            <a:ext cx="1331536" cy="74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饭菜中添加汤类</a:t>
            </a:r>
            <a:r>
              <a:rPr lang="zh-CN" altLang="en-US" dirty="0">
                <a:solidFill>
                  <a:schemeClr val="bg1"/>
                </a:solidFill>
              </a:rPr>
              <a:t>；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871502" y="2724961"/>
            <a:ext cx="1331536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每日饭菜菜谱是否可发至班级群，让家长了解；</a:t>
            </a:r>
          </a:p>
        </p:txBody>
      </p:sp>
    </p:spTree>
    <p:extLst>
      <p:ext uri="{BB962C8B-B14F-4D97-AF65-F5344CB8AC3E}">
        <p14:creationId xmlns:p14="http://schemas.microsoft.com/office/powerpoint/2010/main" val="32253430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雅黑">
      <a:majorFont>
        <a:latin typeface="Impact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D8DE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</Words>
  <Application>Microsoft Office PowerPoint</Application>
  <PresentationFormat>宽屏</PresentationFormat>
  <Paragraphs>49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5" baseType="lpstr">
      <vt:lpstr>굴림</vt:lpstr>
      <vt:lpstr>华文行楷</vt:lpstr>
      <vt:lpstr>微软雅黑</vt:lpstr>
      <vt:lpstr>微软雅黑 Light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Allen Niu</dc:creator>
  <cp:lastModifiedBy>Allen Niu</cp:lastModifiedBy>
  <cp:revision>6</cp:revision>
  <dcterms:created xsi:type="dcterms:W3CDTF">2020-11-06T01:22:16Z</dcterms:created>
  <dcterms:modified xsi:type="dcterms:W3CDTF">2020-11-06T02:17:58Z</dcterms:modified>
</cp:coreProperties>
</file>