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ppt/tags/tag515.xml" ContentType="application/vnd.openxmlformats-officedocument.presentationml.tags+xml"/>
  <Override PartName="/ppt/tags/tag516.xml" ContentType="application/vnd.openxmlformats-officedocument.presentationml.tags+xml"/>
  <Override PartName="/ppt/tags/tag517.xml" ContentType="application/vnd.openxmlformats-officedocument.presentationml.tags+xml"/>
  <Override PartName="/ppt/tags/tag518.xml" ContentType="application/vnd.openxmlformats-officedocument.presentationml.tags+xml"/>
  <Override PartName="/ppt/tags/tag519.xml" ContentType="application/vnd.openxmlformats-officedocument.presentationml.tags+xml"/>
  <Override PartName="/ppt/tags/tag52.xml" ContentType="application/vnd.openxmlformats-officedocument.presentationml.tags+xml"/>
  <Override PartName="/ppt/tags/tag520.xml" ContentType="application/vnd.openxmlformats-officedocument.presentationml.tags+xml"/>
  <Override PartName="/ppt/tags/tag521.xml" ContentType="application/vnd.openxmlformats-officedocument.presentationml.tags+xml"/>
  <Override PartName="/ppt/tags/tag522.xml" ContentType="application/vnd.openxmlformats-officedocument.presentationml.tags+xml"/>
  <Override PartName="/ppt/tags/tag523.xml" ContentType="application/vnd.openxmlformats-officedocument.presentationml.tags+xml"/>
  <Override PartName="/ppt/tags/tag524.xml" ContentType="application/vnd.openxmlformats-officedocument.presentationml.tags+xml"/>
  <Override PartName="/ppt/tags/tag525.xml" ContentType="application/vnd.openxmlformats-officedocument.presentationml.tags+xml"/>
  <Override PartName="/ppt/tags/tag526.xml" ContentType="application/vnd.openxmlformats-officedocument.presentationml.tags+xml"/>
  <Override PartName="/ppt/tags/tag527.xml" ContentType="application/vnd.openxmlformats-officedocument.presentationml.tags+xml"/>
  <Override PartName="/ppt/tags/tag528.xml" ContentType="application/vnd.openxmlformats-officedocument.presentationml.tags+xml"/>
  <Override PartName="/ppt/tags/tag529.xml" ContentType="application/vnd.openxmlformats-officedocument.presentationml.tags+xml"/>
  <Override PartName="/ppt/tags/tag53.xml" ContentType="application/vnd.openxmlformats-officedocument.presentationml.tags+xml"/>
  <Override PartName="/ppt/tags/tag530.xml" ContentType="application/vnd.openxmlformats-officedocument.presentationml.tags+xml"/>
  <Override PartName="/ppt/tags/tag531.xml" ContentType="application/vnd.openxmlformats-officedocument.presentationml.tags+xml"/>
  <Override PartName="/ppt/tags/tag532.xml" ContentType="application/vnd.openxmlformats-officedocument.presentationml.tags+xml"/>
  <Override PartName="/ppt/tags/tag533.xml" ContentType="application/vnd.openxmlformats-officedocument.presentationml.tags+xml"/>
  <Override PartName="/ppt/tags/tag534.xml" ContentType="application/vnd.openxmlformats-officedocument.presentationml.tags+xml"/>
  <Override PartName="/ppt/tags/tag535.xml" ContentType="application/vnd.openxmlformats-officedocument.presentationml.tags+xml"/>
  <Override PartName="/ppt/tags/tag536.xml" ContentType="application/vnd.openxmlformats-officedocument.presentationml.tags+xml"/>
  <Override PartName="/ppt/tags/tag537.xml" ContentType="application/vnd.openxmlformats-officedocument.presentationml.tags+xml"/>
  <Override PartName="/ppt/tags/tag538.xml" ContentType="application/vnd.openxmlformats-officedocument.presentationml.tags+xml"/>
  <Override PartName="/ppt/tags/tag539.xml" ContentType="application/vnd.openxmlformats-officedocument.presentationml.tags+xml"/>
  <Override PartName="/ppt/tags/tag54.xml" ContentType="application/vnd.openxmlformats-officedocument.presentationml.tags+xml"/>
  <Override PartName="/ppt/tags/tag540.xml" ContentType="application/vnd.openxmlformats-officedocument.presentationml.tags+xml"/>
  <Override PartName="/ppt/tags/tag541.xml" ContentType="application/vnd.openxmlformats-officedocument.presentationml.tags+xml"/>
  <Override PartName="/ppt/tags/tag542.xml" ContentType="application/vnd.openxmlformats-officedocument.presentationml.tags+xml"/>
  <Override PartName="/ppt/tags/tag543.xml" ContentType="application/vnd.openxmlformats-officedocument.presentationml.tags+xml"/>
  <Override PartName="/ppt/tags/tag544.xml" ContentType="application/vnd.openxmlformats-officedocument.presentationml.tags+xml"/>
  <Override PartName="/ppt/tags/tag545.xml" ContentType="application/vnd.openxmlformats-officedocument.presentationml.tags+xml"/>
  <Override PartName="/ppt/tags/tag546.xml" ContentType="application/vnd.openxmlformats-officedocument.presentationml.tags+xml"/>
  <Override PartName="/ppt/tags/tag547.xml" ContentType="application/vnd.openxmlformats-officedocument.presentationml.tags+xml"/>
  <Override PartName="/ppt/tags/tag548.xml" ContentType="application/vnd.openxmlformats-officedocument.presentationml.tags+xml"/>
  <Override PartName="/ppt/tags/tag549.xml" ContentType="application/vnd.openxmlformats-officedocument.presentationml.tags+xml"/>
  <Override PartName="/ppt/tags/tag55.xml" ContentType="application/vnd.openxmlformats-officedocument.presentationml.tags+xml"/>
  <Override PartName="/ppt/tags/tag550.xml" ContentType="application/vnd.openxmlformats-officedocument.presentationml.tags+xml"/>
  <Override PartName="/ppt/tags/tag551.xml" ContentType="application/vnd.openxmlformats-officedocument.presentationml.tags+xml"/>
  <Override PartName="/ppt/tags/tag552.xml" ContentType="application/vnd.openxmlformats-officedocument.presentationml.tags+xml"/>
  <Override PartName="/ppt/tags/tag553.xml" ContentType="application/vnd.openxmlformats-officedocument.presentationml.tags+xml"/>
  <Override PartName="/ppt/tags/tag554.xml" ContentType="application/vnd.openxmlformats-officedocument.presentationml.tags+xml"/>
  <Override PartName="/ppt/tags/tag555.xml" ContentType="application/vnd.openxmlformats-officedocument.presentationml.tags+xml"/>
  <Override PartName="/ppt/tags/tag556.xml" ContentType="application/vnd.openxmlformats-officedocument.presentationml.tags+xml"/>
  <Override PartName="/ppt/tags/tag557.xml" ContentType="application/vnd.openxmlformats-officedocument.presentationml.tags+xml"/>
  <Override PartName="/ppt/tags/tag558.xml" ContentType="application/vnd.openxmlformats-officedocument.presentationml.tags+xml"/>
  <Override PartName="/ppt/tags/tag559.xml" ContentType="application/vnd.openxmlformats-officedocument.presentationml.tags+xml"/>
  <Override PartName="/ppt/tags/tag56.xml" ContentType="application/vnd.openxmlformats-officedocument.presentationml.tags+xml"/>
  <Override PartName="/ppt/tags/tag560.xml" ContentType="application/vnd.openxmlformats-officedocument.presentationml.tags+xml"/>
  <Override PartName="/ppt/tags/tag561.xml" ContentType="application/vnd.openxmlformats-officedocument.presentationml.tags+xml"/>
  <Override PartName="/ppt/tags/tag562.xml" ContentType="application/vnd.openxmlformats-officedocument.presentationml.tags+xml"/>
  <Override PartName="/ppt/tags/tag563.xml" ContentType="application/vnd.openxmlformats-officedocument.presentationml.tags+xml"/>
  <Override PartName="/ppt/tags/tag564.xml" ContentType="application/vnd.openxmlformats-officedocument.presentationml.tags+xml"/>
  <Override PartName="/ppt/tags/tag565.xml" ContentType="application/vnd.openxmlformats-officedocument.presentationml.tags+xml"/>
  <Override PartName="/ppt/tags/tag566.xml" ContentType="application/vnd.openxmlformats-officedocument.presentationml.tags+xml"/>
  <Override PartName="/ppt/tags/tag567.xml" ContentType="application/vnd.openxmlformats-officedocument.presentationml.tags+xml"/>
  <Override PartName="/ppt/tags/tag568.xml" ContentType="application/vnd.openxmlformats-officedocument.presentationml.tags+xml"/>
  <Override PartName="/ppt/tags/tag569.xml" ContentType="application/vnd.openxmlformats-officedocument.presentationml.tags+xml"/>
  <Override PartName="/ppt/tags/tag57.xml" ContentType="application/vnd.openxmlformats-officedocument.presentationml.tags+xml"/>
  <Override PartName="/ppt/tags/tag570.xml" ContentType="application/vnd.openxmlformats-officedocument.presentationml.tags+xml"/>
  <Override PartName="/ppt/tags/tag571.xml" ContentType="application/vnd.openxmlformats-officedocument.presentationml.tags+xml"/>
  <Override PartName="/ppt/tags/tag572.xml" ContentType="application/vnd.openxmlformats-officedocument.presentationml.tags+xml"/>
  <Override PartName="/ppt/tags/tag573.xml" ContentType="application/vnd.openxmlformats-officedocument.presentationml.tags+xml"/>
  <Override PartName="/ppt/tags/tag574.xml" ContentType="application/vnd.openxmlformats-officedocument.presentationml.tags+xml"/>
  <Override PartName="/ppt/tags/tag575.xml" ContentType="application/vnd.openxmlformats-officedocument.presentationml.tags+xml"/>
  <Override PartName="/ppt/tags/tag576.xml" ContentType="application/vnd.openxmlformats-officedocument.presentationml.tags+xml"/>
  <Override PartName="/ppt/tags/tag577.xml" ContentType="application/vnd.openxmlformats-officedocument.presentationml.tags+xml"/>
  <Override PartName="/ppt/tags/tag578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8" r:id="rId3"/>
  </p:sldMasterIdLst>
  <p:notesMasterIdLst>
    <p:notesMasterId r:id="rId6"/>
  </p:notesMasterIdLst>
  <p:sldIdLst>
    <p:sldId id="497" r:id="rId4"/>
    <p:sldId id="875" r:id="rId5"/>
    <p:sldId id="499" r:id="rId7"/>
    <p:sldId id="910" r:id="rId8"/>
    <p:sldId id="1163" r:id="rId9"/>
    <p:sldId id="1152" r:id="rId10"/>
    <p:sldId id="1164" r:id="rId11"/>
    <p:sldId id="1142" r:id="rId12"/>
    <p:sldId id="1144" r:id="rId13"/>
    <p:sldId id="1147" r:id="rId14"/>
    <p:sldId id="1153" r:id="rId15"/>
    <p:sldId id="1145" r:id="rId16"/>
    <p:sldId id="1146" r:id="rId17"/>
    <p:sldId id="1165" r:id="rId18"/>
    <p:sldId id="1166" r:id="rId19"/>
    <p:sldId id="1151" r:id="rId20"/>
    <p:sldId id="1149" r:id="rId21"/>
    <p:sldId id="1150" r:id="rId22"/>
    <p:sldId id="1168" r:id="rId23"/>
    <p:sldId id="1169" r:id="rId24"/>
    <p:sldId id="521" r:id="rId25"/>
  </p:sldIdLst>
  <p:sldSz cx="12192000" cy="6858000"/>
  <p:notesSz cx="6858000" cy="9144000"/>
  <p:custDataLst>
    <p:tags r:id="rId2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52B2B"/>
    <a:srgbClr val="ECECEC"/>
    <a:srgbClr val="ABABDA"/>
    <a:srgbClr val="79BEEE"/>
    <a:srgbClr val="595959"/>
    <a:srgbClr val="E7ECFF"/>
    <a:srgbClr val="B7D3F2"/>
    <a:srgbClr val="AFAFDC"/>
    <a:srgbClr val="EB8427"/>
    <a:srgbClr val="8A84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2" autoAdjust="0"/>
    <p:restoredTop sz="79073" autoAdjust="0"/>
  </p:normalViewPr>
  <p:slideViewPr>
    <p:cSldViewPr snapToGrid="0">
      <p:cViewPr varScale="1">
        <p:scale>
          <a:sx n="68" d="100"/>
          <a:sy n="68" d="100"/>
        </p:scale>
        <p:origin x="350" y="58"/>
      </p:cViewPr>
      <p:guideLst>
        <p:guide orient="horz" pos="2028"/>
        <p:guide pos="397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9" d="100"/>
        <a:sy n="13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9" Type="http://schemas.openxmlformats.org/officeDocument/2006/relationships/tags" Target="tags/tag578.xml"/><Relationship Id="rId28" Type="http://schemas.openxmlformats.org/officeDocument/2006/relationships/tableStyles" Target="tableStyles.xml"/><Relationship Id="rId27" Type="http://schemas.openxmlformats.org/officeDocument/2006/relationships/viewProps" Target="viewProps.xml"/><Relationship Id="rId26" Type="http://schemas.openxmlformats.org/officeDocument/2006/relationships/presProps" Target="presProps.xml"/><Relationship Id="rId25" Type="http://schemas.openxmlformats.org/officeDocument/2006/relationships/slide" Target="slides/slide21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0" Type="http://schemas.openxmlformats.org/officeDocument/2006/relationships/slide" Target="slides/slide16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3D2AD2-CA62-4C4E-968E-535B186DCD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F32AC2-5CA0-41E2-900C-4A9051C0A65C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FC198-2D83-4DFC-8CDD-7D23AF44D41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FC198-2D83-4DFC-8CDD-7D23AF44D41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FC198-2D83-4DFC-8CDD-7D23AF44D41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FC198-2D83-4DFC-8CDD-7D23AF44D41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FC198-2D83-4DFC-8CDD-7D23AF44D41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FC198-2D83-4DFC-8CDD-7D23AF44D41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FC198-2D83-4DFC-8CDD-7D23AF44D41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FC198-2D83-4DFC-8CDD-7D23AF44D41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FC198-2D83-4DFC-8CDD-7D23AF44D41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FC198-2D83-4DFC-8CDD-7D23AF44D41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FC198-2D83-4DFC-8CDD-7D23AF44D41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FC198-2D83-4DFC-8CDD-7D23AF44D41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FC198-2D83-4DFC-8CDD-7D23AF44D41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FC198-2D83-4DFC-8CDD-7D23AF44D41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FC198-2D83-4DFC-8CDD-7D23AF44D41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FC198-2D83-4DFC-8CDD-7D23AF44D41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FC198-2D83-4DFC-8CDD-7D23AF44D41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FC198-2D83-4DFC-8CDD-7D23AF44D41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FC198-2D83-4DFC-8CDD-7D23AF44D41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tags" Target="../tags/tag8.xml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8" Type="http://schemas.openxmlformats.org/officeDocument/2006/relationships/tags" Target="../tags/tag27.xml"/><Relationship Id="rId27" Type="http://schemas.openxmlformats.org/officeDocument/2006/relationships/tags" Target="../tags/tag26.xml"/><Relationship Id="rId26" Type="http://schemas.openxmlformats.org/officeDocument/2006/relationships/tags" Target="../tags/tag25.xml"/><Relationship Id="rId25" Type="http://schemas.openxmlformats.org/officeDocument/2006/relationships/tags" Target="../tags/tag24.xml"/><Relationship Id="rId24" Type="http://schemas.openxmlformats.org/officeDocument/2006/relationships/tags" Target="../tags/tag23.xml"/><Relationship Id="rId23" Type="http://schemas.openxmlformats.org/officeDocument/2006/relationships/tags" Target="../tags/tag22.xml"/><Relationship Id="rId22" Type="http://schemas.openxmlformats.org/officeDocument/2006/relationships/tags" Target="../tags/tag21.xml"/><Relationship Id="rId21" Type="http://schemas.openxmlformats.org/officeDocument/2006/relationships/tags" Target="../tags/tag20.xml"/><Relationship Id="rId20" Type="http://schemas.openxmlformats.org/officeDocument/2006/relationships/tags" Target="../tags/tag19.xml"/><Relationship Id="rId2" Type="http://schemas.openxmlformats.org/officeDocument/2006/relationships/tags" Target="../tags/tag1.xml"/><Relationship Id="rId19" Type="http://schemas.openxmlformats.org/officeDocument/2006/relationships/tags" Target="../tags/tag18.xml"/><Relationship Id="rId18" Type="http://schemas.openxmlformats.org/officeDocument/2006/relationships/tags" Target="../tags/tag17.xml"/><Relationship Id="rId17" Type="http://schemas.openxmlformats.org/officeDocument/2006/relationships/tags" Target="../tags/tag16.xml"/><Relationship Id="rId16" Type="http://schemas.openxmlformats.org/officeDocument/2006/relationships/tags" Target="../tags/tag15.xml"/><Relationship Id="rId15" Type="http://schemas.openxmlformats.org/officeDocument/2006/relationships/tags" Target="../tags/tag14.xml"/><Relationship Id="rId14" Type="http://schemas.openxmlformats.org/officeDocument/2006/relationships/tags" Target="../tags/tag13.xml"/><Relationship Id="rId13" Type="http://schemas.openxmlformats.org/officeDocument/2006/relationships/tags" Target="../tags/tag12.xml"/><Relationship Id="rId12" Type="http://schemas.openxmlformats.org/officeDocument/2006/relationships/tags" Target="../tags/tag11.xml"/><Relationship Id="rId11" Type="http://schemas.openxmlformats.org/officeDocument/2006/relationships/tags" Target="../tags/tag10.xml"/><Relationship Id="rId10" Type="http://schemas.openxmlformats.org/officeDocument/2006/relationships/tags" Target="../tags/tag9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9" Type="http://schemas.openxmlformats.org/officeDocument/2006/relationships/tags" Target="../tags/tag144.xml"/><Relationship Id="rId8" Type="http://schemas.openxmlformats.org/officeDocument/2006/relationships/tags" Target="../tags/tag143.xml"/><Relationship Id="rId7" Type="http://schemas.openxmlformats.org/officeDocument/2006/relationships/tags" Target="../tags/tag142.xml"/><Relationship Id="rId6" Type="http://schemas.openxmlformats.org/officeDocument/2006/relationships/tags" Target="../tags/tag141.xml"/><Relationship Id="rId5" Type="http://schemas.openxmlformats.org/officeDocument/2006/relationships/tags" Target="../tags/tag140.xml"/><Relationship Id="rId4" Type="http://schemas.openxmlformats.org/officeDocument/2006/relationships/tags" Target="../tags/tag139.xml"/><Relationship Id="rId3" Type="http://schemas.openxmlformats.org/officeDocument/2006/relationships/tags" Target="../tags/tag138.xml"/><Relationship Id="rId2" Type="http://schemas.openxmlformats.org/officeDocument/2006/relationships/tags" Target="../tags/tag137.xml"/><Relationship Id="rId11" Type="http://schemas.openxmlformats.org/officeDocument/2006/relationships/tags" Target="../tags/tag146.xml"/><Relationship Id="rId10" Type="http://schemas.openxmlformats.org/officeDocument/2006/relationships/tags" Target="../tags/tag145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154.xml"/><Relationship Id="rId8" Type="http://schemas.openxmlformats.org/officeDocument/2006/relationships/tags" Target="../tags/tag153.xml"/><Relationship Id="rId7" Type="http://schemas.openxmlformats.org/officeDocument/2006/relationships/tags" Target="../tags/tag152.xml"/><Relationship Id="rId6" Type="http://schemas.openxmlformats.org/officeDocument/2006/relationships/tags" Target="../tags/tag151.xml"/><Relationship Id="rId5" Type="http://schemas.openxmlformats.org/officeDocument/2006/relationships/tags" Target="../tags/tag150.xml"/><Relationship Id="rId4" Type="http://schemas.openxmlformats.org/officeDocument/2006/relationships/tags" Target="../tags/tag149.xml"/><Relationship Id="rId3" Type="http://schemas.openxmlformats.org/officeDocument/2006/relationships/tags" Target="../tags/tag148.xml"/><Relationship Id="rId27" Type="http://schemas.openxmlformats.org/officeDocument/2006/relationships/tags" Target="../tags/tag172.xml"/><Relationship Id="rId26" Type="http://schemas.openxmlformats.org/officeDocument/2006/relationships/tags" Target="../tags/tag171.xml"/><Relationship Id="rId25" Type="http://schemas.openxmlformats.org/officeDocument/2006/relationships/tags" Target="../tags/tag170.xml"/><Relationship Id="rId24" Type="http://schemas.openxmlformats.org/officeDocument/2006/relationships/tags" Target="../tags/tag169.xml"/><Relationship Id="rId23" Type="http://schemas.openxmlformats.org/officeDocument/2006/relationships/tags" Target="../tags/tag168.xml"/><Relationship Id="rId22" Type="http://schemas.openxmlformats.org/officeDocument/2006/relationships/tags" Target="../tags/tag167.xml"/><Relationship Id="rId21" Type="http://schemas.openxmlformats.org/officeDocument/2006/relationships/tags" Target="../tags/tag166.xml"/><Relationship Id="rId20" Type="http://schemas.openxmlformats.org/officeDocument/2006/relationships/tags" Target="../tags/tag165.xml"/><Relationship Id="rId2" Type="http://schemas.openxmlformats.org/officeDocument/2006/relationships/tags" Target="../tags/tag147.xml"/><Relationship Id="rId19" Type="http://schemas.openxmlformats.org/officeDocument/2006/relationships/tags" Target="../tags/tag164.xml"/><Relationship Id="rId18" Type="http://schemas.openxmlformats.org/officeDocument/2006/relationships/tags" Target="../tags/tag163.xml"/><Relationship Id="rId17" Type="http://schemas.openxmlformats.org/officeDocument/2006/relationships/tags" Target="../tags/tag162.xml"/><Relationship Id="rId16" Type="http://schemas.openxmlformats.org/officeDocument/2006/relationships/tags" Target="../tags/tag161.xml"/><Relationship Id="rId15" Type="http://schemas.openxmlformats.org/officeDocument/2006/relationships/tags" Target="../tags/tag160.xml"/><Relationship Id="rId14" Type="http://schemas.openxmlformats.org/officeDocument/2006/relationships/tags" Target="../tags/tag159.xml"/><Relationship Id="rId13" Type="http://schemas.openxmlformats.org/officeDocument/2006/relationships/tags" Target="../tags/tag158.xml"/><Relationship Id="rId12" Type="http://schemas.openxmlformats.org/officeDocument/2006/relationships/tags" Target="../tags/tag157.xml"/><Relationship Id="rId11" Type="http://schemas.openxmlformats.org/officeDocument/2006/relationships/tags" Target="../tags/tag156.xml"/><Relationship Id="rId10" Type="http://schemas.openxmlformats.org/officeDocument/2006/relationships/tags" Target="../tags/tag155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9" Type="http://schemas.openxmlformats.org/officeDocument/2006/relationships/tags" Target="../tags/tag180.xml"/><Relationship Id="rId8" Type="http://schemas.openxmlformats.org/officeDocument/2006/relationships/tags" Target="../tags/tag179.xml"/><Relationship Id="rId7" Type="http://schemas.openxmlformats.org/officeDocument/2006/relationships/tags" Target="../tags/tag178.xml"/><Relationship Id="rId6" Type="http://schemas.openxmlformats.org/officeDocument/2006/relationships/tags" Target="../tags/tag177.xml"/><Relationship Id="rId5" Type="http://schemas.openxmlformats.org/officeDocument/2006/relationships/tags" Target="../tags/tag176.xml"/><Relationship Id="rId4" Type="http://schemas.openxmlformats.org/officeDocument/2006/relationships/tags" Target="../tags/tag175.xml"/><Relationship Id="rId3" Type="http://schemas.openxmlformats.org/officeDocument/2006/relationships/tags" Target="../tags/tag174.xml"/><Relationship Id="rId2" Type="http://schemas.openxmlformats.org/officeDocument/2006/relationships/tags" Target="../tags/tag173.xml"/><Relationship Id="rId10" Type="http://schemas.openxmlformats.org/officeDocument/2006/relationships/tags" Target="../tags/tag181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9" Type="http://schemas.openxmlformats.org/officeDocument/2006/relationships/tags" Target="../tags/tag189.xml"/><Relationship Id="rId8" Type="http://schemas.openxmlformats.org/officeDocument/2006/relationships/tags" Target="../tags/tag188.xml"/><Relationship Id="rId7" Type="http://schemas.openxmlformats.org/officeDocument/2006/relationships/tags" Target="../tags/tag187.xml"/><Relationship Id="rId6" Type="http://schemas.openxmlformats.org/officeDocument/2006/relationships/tags" Target="../tags/tag186.xml"/><Relationship Id="rId5" Type="http://schemas.openxmlformats.org/officeDocument/2006/relationships/tags" Target="../tags/tag185.xml"/><Relationship Id="rId4" Type="http://schemas.openxmlformats.org/officeDocument/2006/relationships/tags" Target="../tags/tag184.xml"/><Relationship Id="rId3" Type="http://schemas.openxmlformats.org/officeDocument/2006/relationships/tags" Target="../tags/tag183.xml"/><Relationship Id="rId2" Type="http://schemas.openxmlformats.org/officeDocument/2006/relationships/tags" Target="../tags/tag182.xml"/><Relationship Id="rId12" Type="http://schemas.openxmlformats.org/officeDocument/2006/relationships/tags" Target="../tags/tag192.xml"/><Relationship Id="rId11" Type="http://schemas.openxmlformats.org/officeDocument/2006/relationships/tags" Target="../tags/tag191.xml"/><Relationship Id="rId10" Type="http://schemas.openxmlformats.org/officeDocument/2006/relationships/tags" Target="../tags/tag190.xm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9" Type="http://schemas.openxmlformats.org/officeDocument/2006/relationships/tags" Target="../tags/tag200.xml"/><Relationship Id="rId8" Type="http://schemas.openxmlformats.org/officeDocument/2006/relationships/tags" Target="../tags/tag199.xml"/><Relationship Id="rId7" Type="http://schemas.openxmlformats.org/officeDocument/2006/relationships/tags" Target="../tags/tag198.xml"/><Relationship Id="rId6" Type="http://schemas.openxmlformats.org/officeDocument/2006/relationships/tags" Target="../tags/tag197.xml"/><Relationship Id="rId5" Type="http://schemas.openxmlformats.org/officeDocument/2006/relationships/tags" Target="../tags/tag196.xml"/><Relationship Id="rId4" Type="http://schemas.openxmlformats.org/officeDocument/2006/relationships/tags" Target="../tags/tag195.xml"/><Relationship Id="rId3" Type="http://schemas.openxmlformats.org/officeDocument/2006/relationships/tags" Target="../tags/tag194.xml"/><Relationship Id="rId2" Type="http://schemas.openxmlformats.org/officeDocument/2006/relationships/tags" Target="../tags/tag193.xml"/><Relationship Id="rId13" Type="http://schemas.openxmlformats.org/officeDocument/2006/relationships/tags" Target="../tags/tag204.xml"/><Relationship Id="rId12" Type="http://schemas.openxmlformats.org/officeDocument/2006/relationships/tags" Target="../tags/tag203.xml"/><Relationship Id="rId11" Type="http://schemas.openxmlformats.org/officeDocument/2006/relationships/tags" Target="../tags/tag202.xml"/><Relationship Id="rId10" Type="http://schemas.openxmlformats.org/officeDocument/2006/relationships/tags" Target="../tags/tag201.xm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212.xml"/><Relationship Id="rId8" Type="http://schemas.openxmlformats.org/officeDocument/2006/relationships/tags" Target="../tags/tag211.xml"/><Relationship Id="rId7" Type="http://schemas.openxmlformats.org/officeDocument/2006/relationships/tags" Target="../tags/tag210.xml"/><Relationship Id="rId6" Type="http://schemas.openxmlformats.org/officeDocument/2006/relationships/tags" Target="../tags/tag209.xml"/><Relationship Id="rId5" Type="http://schemas.openxmlformats.org/officeDocument/2006/relationships/tags" Target="../tags/tag208.xml"/><Relationship Id="rId4" Type="http://schemas.openxmlformats.org/officeDocument/2006/relationships/tags" Target="../tags/tag207.xml"/><Relationship Id="rId3" Type="http://schemas.openxmlformats.org/officeDocument/2006/relationships/tags" Target="../tags/tag206.xml"/><Relationship Id="rId2" Type="http://schemas.openxmlformats.org/officeDocument/2006/relationships/tags" Target="../tags/tag205.xml"/><Relationship Id="rId13" Type="http://schemas.openxmlformats.org/officeDocument/2006/relationships/tags" Target="../tags/tag216.xml"/><Relationship Id="rId12" Type="http://schemas.openxmlformats.org/officeDocument/2006/relationships/tags" Target="../tags/tag215.xml"/><Relationship Id="rId11" Type="http://schemas.openxmlformats.org/officeDocument/2006/relationships/tags" Target="../tags/tag214.xml"/><Relationship Id="rId10" Type="http://schemas.openxmlformats.org/officeDocument/2006/relationships/tags" Target="../tags/tag213.xml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224.xml"/><Relationship Id="rId8" Type="http://schemas.openxmlformats.org/officeDocument/2006/relationships/tags" Target="../tags/tag223.xml"/><Relationship Id="rId7" Type="http://schemas.openxmlformats.org/officeDocument/2006/relationships/tags" Target="../tags/tag222.xml"/><Relationship Id="rId6" Type="http://schemas.openxmlformats.org/officeDocument/2006/relationships/tags" Target="../tags/tag221.xml"/><Relationship Id="rId5" Type="http://schemas.openxmlformats.org/officeDocument/2006/relationships/tags" Target="../tags/tag220.xml"/><Relationship Id="rId4" Type="http://schemas.openxmlformats.org/officeDocument/2006/relationships/tags" Target="../tags/tag219.xml"/><Relationship Id="rId3" Type="http://schemas.openxmlformats.org/officeDocument/2006/relationships/tags" Target="../tags/tag218.xml"/><Relationship Id="rId2" Type="http://schemas.openxmlformats.org/officeDocument/2006/relationships/tags" Target="../tags/tag217.xml"/><Relationship Id="rId13" Type="http://schemas.openxmlformats.org/officeDocument/2006/relationships/tags" Target="../tags/tag228.xml"/><Relationship Id="rId12" Type="http://schemas.openxmlformats.org/officeDocument/2006/relationships/tags" Target="../tags/tag227.xml"/><Relationship Id="rId11" Type="http://schemas.openxmlformats.org/officeDocument/2006/relationships/tags" Target="../tags/tag226.xml"/><Relationship Id="rId10" Type="http://schemas.openxmlformats.org/officeDocument/2006/relationships/tags" Target="../tags/tag225.xml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9" Type="http://schemas.openxmlformats.org/officeDocument/2006/relationships/tags" Target="../tags/tag236.xml"/><Relationship Id="rId8" Type="http://schemas.openxmlformats.org/officeDocument/2006/relationships/tags" Target="../tags/tag235.xml"/><Relationship Id="rId7" Type="http://schemas.openxmlformats.org/officeDocument/2006/relationships/tags" Target="../tags/tag234.xml"/><Relationship Id="rId6" Type="http://schemas.openxmlformats.org/officeDocument/2006/relationships/tags" Target="../tags/tag233.xml"/><Relationship Id="rId5" Type="http://schemas.openxmlformats.org/officeDocument/2006/relationships/tags" Target="../tags/tag232.xml"/><Relationship Id="rId4" Type="http://schemas.openxmlformats.org/officeDocument/2006/relationships/tags" Target="../tags/tag231.xml"/><Relationship Id="rId3" Type="http://schemas.openxmlformats.org/officeDocument/2006/relationships/tags" Target="../tags/tag230.xml"/><Relationship Id="rId2" Type="http://schemas.openxmlformats.org/officeDocument/2006/relationships/tags" Target="../tags/tag229.xml"/><Relationship Id="rId15" Type="http://schemas.openxmlformats.org/officeDocument/2006/relationships/tags" Target="../tags/tag242.xml"/><Relationship Id="rId14" Type="http://schemas.openxmlformats.org/officeDocument/2006/relationships/tags" Target="../tags/tag241.xml"/><Relationship Id="rId13" Type="http://schemas.openxmlformats.org/officeDocument/2006/relationships/tags" Target="../tags/tag240.xml"/><Relationship Id="rId12" Type="http://schemas.openxmlformats.org/officeDocument/2006/relationships/tags" Target="../tags/tag239.xml"/><Relationship Id="rId11" Type="http://schemas.openxmlformats.org/officeDocument/2006/relationships/tags" Target="../tags/tag238.xml"/><Relationship Id="rId10" Type="http://schemas.openxmlformats.org/officeDocument/2006/relationships/tags" Target="../tags/tag237.xml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9" Type="http://schemas.openxmlformats.org/officeDocument/2006/relationships/tags" Target="../tags/tag250.xml"/><Relationship Id="rId8" Type="http://schemas.openxmlformats.org/officeDocument/2006/relationships/tags" Target="../tags/tag249.xml"/><Relationship Id="rId7" Type="http://schemas.openxmlformats.org/officeDocument/2006/relationships/tags" Target="../tags/tag248.xml"/><Relationship Id="rId6" Type="http://schemas.openxmlformats.org/officeDocument/2006/relationships/tags" Target="../tags/tag247.xml"/><Relationship Id="rId5" Type="http://schemas.openxmlformats.org/officeDocument/2006/relationships/tags" Target="../tags/tag246.xml"/><Relationship Id="rId4" Type="http://schemas.openxmlformats.org/officeDocument/2006/relationships/tags" Target="../tags/tag245.xml"/><Relationship Id="rId3" Type="http://schemas.openxmlformats.org/officeDocument/2006/relationships/tags" Target="../tags/tag244.xml"/><Relationship Id="rId2" Type="http://schemas.openxmlformats.org/officeDocument/2006/relationships/tags" Target="../tags/tag243.xml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9" Type="http://schemas.openxmlformats.org/officeDocument/2006/relationships/tags" Target="../tags/tag35.xml"/><Relationship Id="rId8" Type="http://schemas.openxmlformats.org/officeDocument/2006/relationships/tags" Target="../tags/tag34.xml"/><Relationship Id="rId7" Type="http://schemas.openxmlformats.org/officeDocument/2006/relationships/tags" Target="../tags/tag33.xml"/><Relationship Id="rId6" Type="http://schemas.openxmlformats.org/officeDocument/2006/relationships/tags" Target="../tags/tag32.xml"/><Relationship Id="rId5" Type="http://schemas.openxmlformats.org/officeDocument/2006/relationships/tags" Target="../tags/tag31.xml"/><Relationship Id="rId4" Type="http://schemas.openxmlformats.org/officeDocument/2006/relationships/tags" Target="../tags/tag30.xml"/><Relationship Id="rId3" Type="http://schemas.openxmlformats.org/officeDocument/2006/relationships/tags" Target="../tags/tag29.xml"/><Relationship Id="rId2" Type="http://schemas.openxmlformats.org/officeDocument/2006/relationships/tags" Target="../tags/tag28.xml"/><Relationship Id="rId11" Type="http://schemas.openxmlformats.org/officeDocument/2006/relationships/tags" Target="../tags/tag37.xml"/><Relationship Id="rId10" Type="http://schemas.openxmlformats.org/officeDocument/2006/relationships/tags" Target="../tags/tag36.xml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9" Type="http://schemas.openxmlformats.org/officeDocument/2006/relationships/tags" Target="../tags/tag264.xml"/><Relationship Id="rId8" Type="http://schemas.openxmlformats.org/officeDocument/2006/relationships/tags" Target="../tags/tag263.xml"/><Relationship Id="rId7" Type="http://schemas.openxmlformats.org/officeDocument/2006/relationships/tags" Target="../tags/tag262.xml"/><Relationship Id="rId6" Type="http://schemas.openxmlformats.org/officeDocument/2006/relationships/tags" Target="../tags/tag261.xml"/><Relationship Id="rId5" Type="http://schemas.openxmlformats.org/officeDocument/2006/relationships/tags" Target="../tags/tag260.xml"/><Relationship Id="rId4" Type="http://schemas.openxmlformats.org/officeDocument/2006/relationships/tags" Target="../tags/tag259.xml"/><Relationship Id="rId3" Type="http://schemas.openxmlformats.org/officeDocument/2006/relationships/tags" Target="../tags/tag258.xml"/><Relationship Id="rId29" Type="http://schemas.openxmlformats.org/officeDocument/2006/relationships/tags" Target="../tags/tag284.xml"/><Relationship Id="rId28" Type="http://schemas.openxmlformats.org/officeDocument/2006/relationships/tags" Target="../tags/tag283.xml"/><Relationship Id="rId27" Type="http://schemas.openxmlformats.org/officeDocument/2006/relationships/tags" Target="../tags/tag282.xml"/><Relationship Id="rId26" Type="http://schemas.openxmlformats.org/officeDocument/2006/relationships/tags" Target="../tags/tag281.xml"/><Relationship Id="rId25" Type="http://schemas.openxmlformats.org/officeDocument/2006/relationships/tags" Target="../tags/tag280.xml"/><Relationship Id="rId24" Type="http://schemas.openxmlformats.org/officeDocument/2006/relationships/tags" Target="../tags/tag279.xml"/><Relationship Id="rId23" Type="http://schemas.openxmlformats.org/officeDocument/2006/relationships/tags" Target="../tags/tag278.xml"/><Relationship Id="rId22" Type="http://schemas.openxmlformats.org/officeDocument/2006/relationships/tags" Target="../tags/tag277.xml"/><Relationship Id="rId21" Type="http://schemas.openxmlformats.org/officeDocument/2006/relationships/tags" Target="../tags/tag276.xml"/><Relationship Id="rId20" Type="http://schemas.openxmlformats.org/officeDocument/2006/relationships/tags" Target="../tags/tag275.xml"/><Relationship Id="rId2" Type="http://schemas.openxmlformats.org/officeDocument/2006/relationships/tags" Target="../tags/tag257.xml"/><Relationship Id="rId19" Type="http://schemas.openxmlformats.org/officeDocument/2006/relationships/tags" Target="../tags/tag274.xml"/><Relationship Id="rId18" Type="http://schemas.openxmlformats.org/officeDocument/2006/relationships/tags" Target="../tags/tag273.xml"/><Relationship Id="rId17" Type="http://schemas.openxmlformats.org/officeDocument/2006/relationships/tags" Target="../tags/tag272.xml"/><Relationship Id="rId16" Type="http://schemas.openxmlformats.org/officeDocument/2006/relationships/tags" Target="../tags/tag271.xml"/><Relationship Id="rId15" Type="http://schemas.openxmlformats.org/officeDocument/2006/relationships/tags" Target="../tags/tag270.xml"/><Relationship Id="rId14" Type="http://schemas.openxmlformats.org/officeDocument/2006/relationships/tags" Target="../tags/tag269.xml"/><Relationship Id="rId13" Type="http://schemas.openxmlformats.org/officeDocument/2006/relationships/tags" Target="../tags/tag268.xml"/><Relationship Id="rId12" Type="http://schemas.openxmlformats.org/officeDocument/2006/relationships/tags" Target="../tags/tag267.xml"/><Relationship Id="rId11" Type="http://schemas.openxmlformats.org/officeDocument/2006/relationships/tags" Target="../tags/tag266.xml"/><Relationship Id="rId10" Type="http://schemas.openxmlformats.org/officeDocument/2006/relationships/tags" Target="../tags/tag265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9" Type="http://schemas.openxmlformats.org/officeDocument/2006/relationships/tags" Target="../tags/tag292.xml"/><Relationship Id="rId8" Type="http://schemas.openxmlformats.org/officeDocument/2006/relationships/tags" Target="../tags/tag291.xml"/><Relationship Id="rId7" Type="http://schemas.openxmlformats.org/officeDocument/2006/relationships/tags" Target="../tags/tag290.xml"/><Relationship Id="rId6" Type="http://schemas.openxmlformats.org/officeDocument/2006/relationships/tags" Target="../tags/tag289.xml"/><Relationship Id="rId5" Type="http://schemas.openxmlformats.org/officeDocument/2006/relationships/tags" Target="../tags/tag288.xml"/><Relationship Id="rId4" Type="http://schemas.openxmlformats.org/officeDocument/2006/relationships/tags" Target="../tags/tag287.xml"/><Relationship Id="rId3" Type="http://schemas.openxmlformats.org/officeDocument/2006/relationships/tags" Target="../tags/tag286.xml"/><Relationship Id="rId2" Type="http://schemas.openxmlformats.org/officeDocument/2006/relationships/tags" Target="../tags/tag285.xml"/><Relationship Id="rId11" Type="http://schemas.openxmlformats.org/officeDocument/2006/relationships/tags" Target="../tags/tag294.xml"/><Relationship Id="rId10" Type="http://schemas.openxmlformats.org/officeDocument/2006/relationships/tags" Target="../tags/tag293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9" Type="http://schemas.openxmlformats.org/officeDocument/2006/relationships/tags" Target="../tags/tag302.xml"/><Relationship Id="rId8" Type="http://schemas.openxmlformats.org/officeDocument/2006/relationships/tags" Target="../tags/tag301.xml"/><Relationship Id="rId7" Type="http://schemas.openxmlformats.org/officeDocument/2006/relationships/tags" Target="../tags/tag300.xml"/><Relationship Id="rId6" Type="http://schemas.openxmlformats.org/officeDocument/2006/relationships/tags" Target="../tags/tag299.xml"/><Relationship Id="rId5" Type="http://schemas.openxmlformats.org/officeDocument/2006/relationships/tags" Target="../tags/tag298.xml"/><Relationship Id="rId4" Type="http://schemas.openxmlformats.org/officeDocument/2006/relationships/tags" Target="../tags/tag297.xml"/><Relationship Id="rId3" Type="http://schemas.openxmlformats.org/officeDocument/2006/relationships/tags" Target="../tags/tag296.xml"/><Relationship Id="rId27" Type="http://schemas.openxmlformats.org/officeDocument/2006/relationships/tags" Target="../tags/tag320.xml"/><Relationship Id="rId26" Type="http://schemas.openxmlformats.org/officeDocument/2006/relationships/tags" Target="../tags/tag319.xml"/><Relationship Id="rId25" Type="http://schemas.openxmlformats.org/officeDocument/2006/relationships/tags" Target="../tags/tag318.xml"/><Relationship Id="rId24" Type="http://schemas.openxmlformats.org/officeDocument/2006/relationships/tags" Target="../tags/tag317.xml"/><Relationship Id="rId23" Type="http://schemas.openxmlformats.org/officeDocument/2006/relationships/tags" Target="../tags/tag316.xml"/><Relationship Id="rId22" Type="http://schemas.openxmlformats.org/officeDocument/2006/relationships/tags" Target="../tags/tag315.xml"/><Relationship Id="rId21" Type="http://schemas.openxmlformats.org/officeDocument/2006/relationships/tags" Target="../tags/tag314.xml"/><Relationship Id="rId20" Type="http://schemas.openxmlformats.org/officeDocument/2006/relationships/tags" Target="../tags/tag313.xml"/><Relationship Id="rId2" Type="http://schemas.openxmlformats.org/officeDocument/2006/relationships/tags" Target="../tags/tag295.xml"/><Relationship Id="rId19" Type="http://schemas.openxmlformats.org/officeDocument/2006/relationships/tags" Target="../tags/tag312.xml"/><Relationship Id="rId18" Type="http://schemas.openxmlformats.org/officeDocument/2006/relationships/tags" Target="../tags/tag311.xml"/><Relationship Id="rId17" Type="http://schemas.openxmlformats.org/officeDocument/2006/relationships/tags" Target="../tags/tag310.xml"/><Relationship Id="rId16" Type="http://schemas.openxmlformats.org/officeDocument/2006/relationships/tags" Target="../tags/tag309.xml"/><Relationship Id="rId15" Type="http://schemas.openxmlformats.org/officeDocument/2006/relationships/tags" Target="../tags/tag308.xml"/><Relationship Id="rId14" Type="http://schemas.openxmlformats.org/officeDocument/2006/relationships/tags" Target="../tags/tag307.xml"/><Relationship Id="rId13" Type="http://schemas.openxmlformats.org/officeDocument/2006/relationships/tags" Target="../tags/tag306.xml"/><Relationship Id="rId12" Type="http://schemas.openxmlformats.org/officeDocument/2006/relationships/tags" Target="../tags/tag305.xml"/><Relationship Id="rId11" Type="http://schemas.openxmlformats.org/officeDocument/2006/relationships/tags" Target="../tags/tag304.xml"/><Relationship Id="rId10" Type="http://schemas.openxmlformats.org/officeDocument/2006/relationships/tags" Target="../tags/tag303.xml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9" Type="http://schemas.openxmlformats.org/officeDocument/2006/relationships/tags" Target="../tags/tag328.xml"/><Relationship Id="rId8" Type="http://schemas.openxmlformats.org/officeDocument/2006/relationships/tags" Target="../tags/tag327.xml"/><Relationship Id="rId7" Type="http://schemas.openxmlformats.org/officeDocument/2006/relationships/tags" Target="../tags/tag326.xml"/><Relationship Id="rId6" Type="http://schemas.openxmlformats.org/officeDocument/2006/relationships/tags" Target="../tags/tag325.xml"/><Relationship Id="rId5" Type="http://schemas.openxmlformats.org/officeDocument/2006/relationships/tags" Target="../tags/tag324.xml"/><Relationship Id="rId4" Type="http://schemas.openxmlformats.org/officeDocument/2006/relationships/tags" Target="../tags/tag323.xml"/><Relationship Id="rId3" Type="http://schemas.openxmlformats.org/officeDocument/2006/relationships/tags" Target="../tags/tag322.xml"/><Relationship Id="rId2" Type="http://schemas.openxmlformats.org/officeDocument/2006/relationships/tags" Target="../tags/tag321.xml"/><Relationship Id="rId12" Type="http://schemas.openxmlformats.org/officeDocument/2006/relationships/tags" Target="../tags/tag331.xml"/><Relationship Id="rId11" Type="http://schemas.openxmlformats.org/officeDocument/2006/relationships/tags" Target="../tags/tag330.xml"/><Relationship Id="rId10" Type="http://schemas.openxmlformats.org/officeDocument/2006/relationships/tags" Target="../tags/tag329.xml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9" Type="http://schemas.openxmlformats.org/officeDocument/2006/relationships/tags" Target="../tags/tag339.xml"/><Relationship Id="rId8" Type="http://schemas.openxmlformats.org/officeDocument/2006/relationships/tags" Target="../tags/tag338.xml"/><Relationship Id="rId7" Type="http://schemas.openxmlformats.org/officeDocument/2006/relationships/tags" Target="../tags/tag337.xml"/><Relationship Id="rId6" Type="http://schemas.openxmlformats.org/officeDocument/2006/relationships/tags" Target="../tags/tag336.xml"/><Relationship Id="rId5" Type="http://schemas.openxmlformats.org/officeDocument/2006/relationships/tags" Target="../tags/tag335.xml"/><Relationship Id="rId4" Type="http://schemas.openxmlformats.org/officeDocument/2006/relationships/tags" Target="../tags/tag334.xml"/><Relationship Id="rId3" Type="http://schemas.openxmlformats.org/officeDocument/2006/relationships/tags" Target="../tags/tag333.xml"/><Relationship Id="rId2" Type="http://schemas.openxmlformats.org/officeDocument/2006/relationships/tags" Target="../tags/tag332.xml"/><Relationship Id="rId14" Type="http://schemas.openxmlformats.org/officeDocument/2006/relationships/tags" Target="../tags/tag344.xml"/><Relationship Id="rId13" Type="http://schemas.openxmlformats.org/officeDocument/2006/relationships/tags" Target="../tags/tag343.xml"/><Relationship Id="rId12" Type="http://schemas.openxmlformats.org/officeDocument/2006/relationships/tags" Target="../tags/tag342.xml"/><Relationship Id="rId11" Type="http://schemas.openxmlformats.org/officeDocument/2006/relationships/tags" Target="../tags/tag341.xml"/><Relationship Id="rId10" Type="http://schemas.openxmlformats.org/officeDocument/2006/relationships/tags" Target="../tags/tag340.xml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9" Type="http://schemas.openxmlformats.org/officeDocument/2006/relationships/tags" Target="../tags/tag352.xml"/><Relationship Id="rId8" Type="http://schemas.openxmlformats.org/officeDocument/2006/relationships/tags" Target="../tags/tag351.xml"/><Relationship Id="rId7" Type="http://schemas.openxmlformats.org/officeDocument/2006/relationships/tags" Target="../tags/tag350.xml"/><Relationship Id="rId6" Type="http://schemas.openxmlformats.org/officeDocument/2006/relationships/tags" Target="../tags/tag349.xml"/><Relationship Id="rId5" Type="http://schemas.openxmlformats.org/officeDocument/2006/relationships/tags" Target="../tags/tag348.xml"/><Relationship Id="rId4" Type="http://schemas.openxmlformats.org/officeDocument/2006/relationships/tags" Target="../tags/tag347.xml"/><Relationship Id="rId3" Type="http://schemas.openxmlformats.org/officeDocument/2006/relationships/tags" Target="../tags/tag346.xml"/><Relationship Id="rId25" Type="http://schemas.openxmlformats.org/officeDocument/2006/relationships/tags" Target="../tags/tag368.xml"/><Relationship Id="rId24" Type="http://schemas.openxmlformats.org/officeDocument/2006/relationships/tags" Target="../tags/tag367.xml"/><Relationship Id="rId23" Type="http://schemas.openxmlformats.org/officeDocument/2006/relationships/tags" Target="../tags/tag366.xml"/><Relationship Id="rId22" Type="http://schemas.openxmlformats.org/officeDocument/2006/relationships/tags" Target="../tags/tag365.xml"/><Relationship Id="rId21" Type="http://schemas.openxmlformats.org/officeDocument/2006/relationships/tags" Target="../tags/tag364.xml"/><Relationship Id="rId20" Type="http://schemas.openxmlformats.org/officeDocument/2006/relationships/tags" Target="../tags/tag363.xml"/><Relationship Id="rId2" Type="http://schemas.openxmlformats.org/officeDocument/2006/relationships/tags" Target="../tags/tag345.xml"/><Relationship Id="rId19" Type="http://schemas.openxmlformats.org/officeDocument/2006/relationships/tags" Target="../tags/tag362.xml"/><Relationship Id="rId18" Type="http://schemas.openxmlformats.org/officeDocument/2006/relationships/tags" Target="../tags/tag361.xml"/><Relationship Id="rId17" Type="http://schemas.openxmlformats.org/officeDocument/2006/relationships/tags" Target="../tags/tag360.xml"/><Relationship Id="rId16" Type="http://schemas.openxmlformats.org/officeDocument/2006/relationships/tags" Target="../tags/tag359.xml"/><Relationship Id="rId15" Type="http://schemas.openxmlformats.org/officeDocument/2006/relationships/tags" Target="../tags/tag358.xml"/><Relationship Id="rId14" Type="http://schemas.openxmlformats.org/officeDocument/2006/relationships/tags" Target="../tags/tag357.xml"/><Relationship Id="rId13" Type="http://schemas.openxmlformats.org/officeDocument/2006/relationships/tags" Target="../tags/tag356.xml"/><Relationship Id="rId12" Type="http://schemas.openxmlformats.org/officeDocument/2006/relationships/tags" Target="../tags/tag355.xml"/><Relationship Id="rId11" Type="http://schemas.openxmlformats.org/officeDocument/2006/relationships/tags" Target="../tags/tag354.xml"/><Relationship Id="rId10" Type="http://schemas.openxmlformats.org/officeDocument/2006/relationships/tags" Target="../tags/tag353.xml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4" Type="http://schemas.openxmlformats.org/officeDocument/2006/relationships/tags" Target="../tags/tag371.xml"/><Relationship Id="rId3" Type="http://schemas.openxmlformats.org/officeDocument/2006/relationships/tags" Target="../tags/tag370.xml"/><Relationship Id="rId2" Type="http://schemas.openxmlformats.org/officeDocument/2006/relationships/tags" Target="../tags/tag369.xml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9" Type="http://schemas.openxmlformats.org/officeDocument/2006/relationships/tags" Target="../tags/tag379.xml"/><Relationship Id="rId8" Type="http://schemas.openxmlformats.org/officeDocument/2006/relationships/tags" Target="../tags/tag378.xml"/><Relationship Id="rId7" Type="http://schemas.openxmlformats.org/officeDocument/2006/relationships/tags" Target="../tags/tag377.xml"/><Relationship Id="rId6" Type="http://schemas.openxmlformats.org/officeDocument/2006/relationships/tags" Target="../tags/tag376.xml"/><Relationship Id="rId5" Type="http://schemas.openxmlformats.org/officeDocument/2006/relationships/tags" Target="../tags/tag375.xml"/><Relationship Id="rId4" Type="http://schemas.openxmlformats.org/officeDocument/2006/relationships/tags" Target="../tags/tag374.xml"/><Relationship Id="rId3" Type="http://schemas.openxmlformats.org/officeDocument/2006/relationships/tags" Target="../tags/tag373.xml"/><Relationship Id="rId2" Type="http://schemas.openxmlformats.org/officeDocument/2006/relationships/tags" Target="../tags/tag372.xml"/><Relationship Id="rId12" Type="http://schemas.openxmlformats.org/officeDocument/2006/relationships/tags" Target="../tags/tag382.xml"/><Relationship Id="rId11" Type="http://schemas.openxmlformats.org/officeDocument/2006/relationships/tags" Target="../tags/tag381.xml"/><Relationship Id="rId10" Type="http://schemas.openxmlformats.org/officeDocument/2006/relationships/tags" Target="../tags/tag380.xml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9" Type="http://schemas.openxmlformats.org/officeDocument/2006/relationships/tags" Target="../tags/tag390.xml"/><Relationship Id="rId8" Type="http://schemas.openxmlformats.org/officeDocument/2006/relationships/tags" Target="../tags/tag389.xml"/><Relationship Id="rId7" Type="http://schemas.openxmlformats.org/officeDocument/2006/relationships/tags" Target="../tags/tag388.xml"/><Relationship Id="rId6" Type="http://schemas.openxmlformats.org/officeDocument/2006/relationships/tags" Target="../tags/tag387.xml"/><Relationship Id="rId5" Type="http://schemas.openxmlformats.org/officeDocument/2006/relationships/tags" Target="../tags/tag386.xml"/><Relationship Id="rId4" Type="http://schemas.openxmlformats.org/officeDocument/2006/relationships/tags" Target="../tags/tag385.xml"/><Relationship Id="rId3" Type="http://schemas.openxmlformats.org/officeDocument/2006/relationships/tags" Target="../tags/tag384.xml"/><Relationship Id="rId2" Type="http://schemas.openxmlformats.org/officeDocument/2006/relationships/tags" Target="../tags/tag383.xml"/><Relationship Id="rId12" Type="http://schemas.openxmlformats.org/officeDocument/2006/relationships/tags" Target="../tags/tag393.xml"/><Relationship Id="rId11" Type="http://schemas.openxmlformats.org/officeDocument/2006/relationships/tags" Target="../tags/tag392.xml"/><Relationship Id="rId10" Type="http://schemas.openxmlformats.org/officeDocument/2006/relationships/tags" Target="../tags/tag391.xml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9" Type="http://schemas.openxmlformats.org/officeDocument/2006/relationships/tags" Target="../tags/tag401.xml"/><Relationship Id="rId8" Type="http://schemas.openxmlformats.org/officeDocument/2006/relationships/tags" Target="../tags/tag400.xml"/><Relationship Id="rId7" Type="http://schemas.openxmlformats.org/officeDocument/2006/relationships/tags" Target="../tags/tag399.xml"/><Relationship Id="rId6" Type="http://schemas.openxmlformats.org/officeDocument/2006/relationships/tags" Target="../tags/tag398.xml"/><Relationship Id="rId5" Type="http://schemas.openxmlformats.org/officeDocument/2006/relationships/tags" Target="../tags/tag397.xml"/><Relationship Id="rId4" Type="http://schemas.openxmlformats.org/officeDocument/2006/relationships/tags" Target="../tags/tag396.xml"/><Relationship Id="rId3" Type="http://schemas.openxmlformats.org/officeDocument/2006/relationships/tags" Target="../tags/tag395.xml"/><Relationship Id="rId2" Type="http://schemas.openxmlformats.org/officeDocument/2006/relationships/tags" Target="../tags/tag394.xml"/><Relationship Id="rId11" Type="http://schemas.openxmlformats.org/officeDocument/2006/relationships/tags" Target="../tags/tag403.xml"/><Relationship Id="rId10" Type="http://schemas.openxmlformats.org/officeDocument/2006/relationships/tags" Target="../tags/tag402.xml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9" Type="http://schemas.openxmlformats.org/officeDocument/2006/relationships/tags" Target="../tags/tag45.xml"/><Relationship Id="rId8" Type="http://schemas.openxmlformats.org/officeDocument/2006/relationships/tags" Target="../tags/tag44.xml"/><Relationship Id="rId7" Type="http://schemas.openxmlformats.org/officeDocument/2006/relationships/tags" Target="../tags/tag43.xml"/><Relationship Id="rId6" Type="http://schemas.openxmlformats.org/officeDocument/2006/relationships/tags" Target="../tags/tag42.xml"/><Relationship Id="rId5" Type="http://schemas.openxmlformats.org/officeDocument/2006/relationships/tags" Target="../tags/tag41.xml"/><Relationship Id="rId4" Type="http://schemas.openxmlformats.org/officeDocument/2006/relationships/tags" Target="../tags/tag40.xml"/><Relationship Id="rId3" Type="http://schemas.openxmlformats.org/officeDocument/2006/relationships/tags" Target="../tags/tag39.xml"/><Relationship Id="rId27" Type="http://schemas.openxmlformats.org/officeDocument/2006/relationships/tags" Target="../tags/tag63.xml"/><Relationship Id="rId26" Type="http://schemas.openxmlformats.org/officeDocument/2006/relationships/tags" Target="../tags/tag62.xml"/><Relationship Id="rId25" Type="http://schemas.openxmlformats.org/officeDocument/2006/relationships/tags" Target="../tags/tag61.xml"/><Relationship Id="rId24" Type="http://schemas.openxmlformats.org/officeDocument/2006/relationships/tags" Target="../tags/tag60.xml"/><Relationship Id="rId23" Type="http://schemas.openxmlformats.org/officeDocument/2006/relationships/tags" Target="../tags/tag59.xml"/><Relationship Id="rId22" Type="http://schemas.openxmlformats.org/officeDocument/2006/relationships/tags" Target="../tags/tag58.xml"/><Relationship Id="rId21" Type="http://schemas.openxmlformats.org/officeDocument/2006/relationships/tags" Target="../tags/tag57.xml"/><Relationship Id="rId20" Type="http://schemas.openxmlformats.org/officeDocument/2006/relationships/tags" Target="../tags/tag56.xml"/><Relationship Id="rId2" Type="http://schemas.openxmlformats.org/officeDocument/2006/relationships/tags" Target="../tags/tag38.xml"/><Relationship Id="rId19" Type="http://schemas.openxmlformats.org/officeDocument/2006/relationships/tags" Target="../tags/tag55.xml"/><Relationship Id="rId18" Type="http://schemas.openxmlformats.org/officeDocument/2006/relationships/tags" Target="../tags/tag54.xml"/><Relationship Id="rId17" Type="http://schemas.openxmlformats.org/officeDocument/2006/relationships/tags" Target="../tags/tag53.xml"/><Relationship Id="rId16" Type="http://schemas.openxmlformats.org/officeDocument/2006/relationships/tags" Target="../tags/tag52.xml"/><Relationship Id="rId15" Type="http://schemas.openxmlformats.org/officeDocument/2006/relationships/tags" Target="../tags/tag51.xml"/><Relationship Id="rId14" Type="http://schemas.openxmlformats.org/officeDocument/2006/relationships/tags" Target="../tags/tag50.xml"/><Relationship Id="rId13" Type="http://schemas.openxmlformats.org/officeDocument/2006/relationships/tags" Target="../tags/tag49.xml"/><Relationship Id="rId12" Type="http://schemas.openxmlformats.org/officeDocument/2006/relationships/tags" Target="../tags/tag48.xml"/><Relationship Id="rId11" Type="http://schemas.openxmlformats.org/officeDocument/2006/relationships/tags" Target="../tags/tag47.xml"/><Relationship Id="rId10" Type="http://schemas.openxmlformats.org/officeDocument/2006/relationships/tags" Target="../tags/tag46.xml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9" Type="http://schemas.openxmlformats.org/officeDocument/2006/relationships/tags" Target="../tags/tag411.xml"/><Relationship Id="rId8" Type="http://schemas.openxmlformats.org/officeDocument/2006/relationships/tags" Target="../tags/tag410.xml"/><Relationship Id="rId7" Type="http://schemas.openxmlformats.org/officeDocument/2006/relationships/tags" Target="../tags/tag409.xml"/><Relationship Id="rId6" Type="http://schemas.openxmlformats.org/officeDocument/2006/relationships/tags" Target="../tags/tag408.xml"/><Relationship Id="rId5" Type="http://schemas.openxmlformats.org/officeDocument/2006/relationships/tags" Target="../tags/tag407.xml"/><Relationship Id="rId4" Type="http://schemas.openxmlformats.org/officeDocument/2006/relationships/tags" Target="../tags/tag406.xml"/><Relationship Id="rId3" Type="http://schemas.openxmlformats.org/officeDocument/2006/relationships/tags" Target="../tags/tag405.xml"/><Relationship Id="rId27" Type="http://schemas.openxmlformats.org/officeDocument/2006/relationships/tags" Target="../tags/tag429.xml"/><Relationship Id="rId26" Type="http://schemas.openxmlformats.org/officeDocument/2006/relationships/tags" Target="../tags/tag428.xml"/><Relationship Id="rId25" Type="http://schemas.openxmlformats.org/officeDocument/2006/relationships/tags" Target="../tags/tag427.xml"/><Relationship Id="rId24" Type="http://schemas.openxmlformats.org/officeDocument/2006/relationships/tags" Target="../tags/tag426.xml"/><Relationship Id="rId23" Type="http://schemas.openxmlformats.org/officeDocument/2006/relationships/tags" Target="../tags/tag425.xml"/><Relationship Id="rId22" Type="http://schemas.openxmlformats.org/officeDocument/2006/relationships/tags" Target="../tags/tag424.xml"/><Relationship Id="rId21" Type="http://schemas.openxmlformats.org/officeDocument/2006/relationships/tags" Target="../tags/tag423.xml"/><Relationship Id="rId20" Type="http://schemas.openxmlformats.org/officeDocument/2006/relationships/tags" Target="../tags/tag422.xml"/><Relationship Id="rId2" Type="http://schemas.openxmlformats.org/officeDocument/2006/relationships/tags" Target="../tags/tag404.xml"/><Relationship Id="rId19" Type="http://schemas.openxmlformats.org/officeDocument/2006/relationships/tags" Target="../tags/tag421.xml"/><Relationship Id="rId18" Type="http://schemas.openxmlformats.org/officeDocument/2006/relationships/tags" Target="../tags/tag420.xml"/><Relationship Id="rId17" Type="http://schemas.openxmlformats.org/officeDocument/2006/relationships/tags" Target="../tags/tag419.xml"/><Relationship Id="rId16" Type="http://schemas.openxmlformats.org/officeDocument/2006/relationships/tags" Target="../tags/tag418.xml"/><Relationship Id="rId15" Type="http://schemas.openxmlformats.org/officeDocument/2006/relationships/tags" Target="../tags/tag417.xml"/><Relationship Id="rId14" Type="http://schemas.openxmlformats.org/officeDocument/2006/relationships/tags" Target="../tags/tag416.xml"/><Relationship Id="rId13" Type="http://schemas.openxmlformats.org/officeDocument/2006/relationships/tags" Target="../tags/tag415.xml"/><Relationship Id="rId12" Type="http://schemas.openxmlformats.org/officeDocument/2006/relationships/tags" Target="../tags/tag414.xml"/><Relationship Id="rId11" Type="http://schemas.openxmlformats.org/officeDocument/2006/relationships/tags" Target="../tags/tag413.xml"/><Relationship Id="rId10" Type="http://schemas.openxmlformats.org/officeDocument/2006/relationships/tags" Target="../tags/tag412.xml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9" Type="http://schemas.openxmlformats.org/officeDocument/2006/relationships/tags" Target="../tags/tag437.xml"/><Relationship Id="rId8" Type="http://schemas.openxmlformats.org/officeDocument/2006/relationships/tags" Target="../tags/tag436.xml"/><Relationship Id="rId7" Type="http://schemas.openxmlformats.org/officeDocument/2006/relationships/tags" Target="../tags/tag435.xml"/><Relationship Id="rId6" Type="http://schemas.openxmlformats.org/officeDocument/2006/relationships/tags" Target="../tags/tag434.xml"/><Relationship Id="rId5" Type="http://schemas.openxmlformats.org/officeDocument/2006/relationships/tags" Target="../tags/tag433.xml"/><Relationship Id="rId4" Type="http://schemas.openxmlformats.org/officeDocument/2006/relationships/tags" Target="../tags/tag432.xml"/><Relationship Id="rId3" Type="http://schemas.openxmlformats.org/officeDocument/2006/relationships/tags" Target="../tags/tag431.xml"/><Relationship Id="rId2" Type="http://schemas.openxmlformats.org/officeDocument/2006/relationships/tags" Target="../tags/tag430.xml"/><Relationship Id="rId10" Type="http://schemas.openxmlformats.org/officeDocument/2006/relationships/tags" Target="../tags/tag438.xml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9" Type="http://schemas.openxmlformats.org/officeDocument/2006/relationships/tags" Target="../tags/tag446.xml"/><Relationship Id="rId8" Type="http://schemas.openxmlformats.org/officeDocument/2006/relationships/tags" Target="../tags/tag445.xml"/><Relationship Id="rId7" Type="http://schemas.openxmlformats.org/officeDocument/2006/relationships/tags" Target="../tags/tag444.xml"/><Relationship Id="rId6" Type="http://schemas.openxmlformats.org/officeDocument/2006/relationships/tags" Target="../tags/tag443.xml"/><Relationship Id="rId5" Type="http://schemas.openxmlformats.org/officeDocument/2006/relationships/tags" Target="../tags/tag442.xml"/><Relationship Id="rId4" Type="http://schemas.openxmlformats.org/officeDocument/2006/relationships/tags" Target="../tags/tag441.xml"/><Relationship Id="rId3" Type="http://schemas.openxmlformats.org/officeDocument/2006/relationships/tags" Target="../tags/tag440.xml"/><Relationship Id="rId2" Type="http://schemas.openxmlformats.org/officeDocument/2006/relationships/tags" Target="../tags/tag439.xml"/><Relationship Id="rId12" Type="http://schemas.openxmlformats.org/officeDocument/2006/relationships/tags" Target="../tags/tag449.xml"/><Relationship Id="rId11" Type="http://schemas.openxmlformats.org/officeDocument/2006/relationships/tags" Target="../tags/tag448.xml"/><Relationship Id="rId10" Type="http://schemas.openxmlformats.org/officeDocument/2006/relationships/tags" Target="../tags/tag447.xml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9" Type="http://schemas.openxmlformats.org/officeDocument/2006/relationships/tags" Target="../tags/tag457.xml"/><Relationship Id="rId8" Type="http://schemas.openxmlformats.org/officeDocument/2006/relationships/tags" Target="../tags/tag456.xml"/><Relationship Id="rId7" Type="http://schemas.openxmlformats.org/officeDocument/2006/relationships/tags" Target="../tags/tag455.xml"/><Relationship Id="rId6" Type="http://schemas.openxmlformats.org/officeDocument/2006/relationships/tags" Target="../tags/tag454.xml"/><Relationship Id="rId5" Type="http://schemas.openxmlformats.org/officeDocument/2006/relationships/tags" Target="../tags/tag453.xml"/><Relationship Id="rId4" Type="http://schemas.openxmlformats.org/officeDocument/2006/relationships/tags" Target="../tags/tag452.xml"/><Relationship Id="rId3" Type="http://schemas.openxmlformats.org/officeDocument/2006/relationships/tags" Target="../tags/tag451.xml"/><Relationship Id="rId2" Type="http://schemas.openxmlformats.org/officeDocument/2006/relationships/tags" Target="../tags/tag450.xml"/><Relationship Id="rId13" Type="http://schemas.openxmlformats.org/officeDocument/2006/relationships/tags" Target="../tags/tag461.xml"/><Relationship Id="rId12" Type="http://schemas.openxmlformats.org/officeDocument/2006/relationships/tags" Target="../tags/tag460.xml"/><Relationship Id="rId11" Type="http://schemas.openxmlformats.org/officeDocument/2006/relationships/tags" Target="../tags/tag459.xml"/><Relationship Id="rId10" Type="http://schemas.openxmlformats.org/officeDocument/2006/relationships/tags" Target="../tags/tag458.xml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9" Type="http://schemas.openxmlformats.org/officeDocument/2006/relationships/tags" Target="../tags/tag469.xml"/><Relationship Id="rId8" Type="http://schemas.openxmlformats.org/officeDocument/2006/relationships/tags" Target="../tags/tag468.xml"/><Relationship Id="rId7" Type="http://schemas.openxmlformats.org/officeDocument/2006/relationships/tags" Target="../tags/tag467.xml"/><Relationship Id="rId6" Type="http://schemas.openxmlformats.org/officeDocument/2006/relationships/tags" Target="../tags/tag466.xml"/><Relationship Id="rId5" Type="http://schemas.openxmlformats.org/officeDocument/2006/relationships/tags" Target="../tags/tag465.xml"/><Relationship Id="rId4" Type="http://schemas.openxmlformats.org/officeDocument/2006/relationships/tags" Target="../tags/tag464.xml"/><Relationship Id="rId3" Type="http://schemas.openxmlformats.org/officeDocument/2006/relationships/tags" Target="../tags/tag463.xml"/><Relationship Id="rId2" Type="http://schemas.openxmlformats.org/officeDocument/2006/relationships/tags" Target="../tags/tag462.xml"/><Relationship Id="rId13" Type="http://schemas.openxmlformats.org/officeDocument/2006/relationships/tags" Target="../tags/tag473.xml"/><Relationship Id="rId12" Type="http://schemas.openxmlformats.org/officeDocument/2006/relationships/tags" Target="../tags/tag472.xml"/><Relationship Id="rId11" Type="http://schemas.openxmlformats.org/officeDocument/2006/relationships/tags" Target="../tags/tag471.xml"/><Relationship Id="rId10" Type="http://schemas.openxmlformats.org/officeDocument/2006/relationships/tags" Target="../tags/tag470.xml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9" Type="http://schemas.openxmlformats.org/officeDocument/2006/relationships/tags" Target="../tags/tag481.xml"/><Relationship Id="rId8" Type="http://schemas.openxmlformats.org/officeDocument/2006/relationships/tags" Target="../tags/tag480.xml"/><Relationship Id="rId7" Type="http://schemas.openxmlformats.org/officeDocument/2006/relationships/tags" Target="../tags/tag479.xml"/><Relationship Id="rId6" Type="http://schemas.openxmlformats.org/officeDocument/2006/relationships/tags" Target="../tags/tag478.xml"/><Relationship Id="rId5" Type="http://schemas.openxmlformats.org/officeDocument/2006/relationships/tags" Target="../tags/tag477.xml"/><Relationship Id="rId4" Type="http://schemas.openxmlformats.org/officeDocument/2006/relationships/tags" Target="../tags/tag476.xml"/><Relationship Id="rId3" Type="http://schemas.openxmlformats.org/officeDocument/2006/relationships/tags" Target="../tags/tag475.xml"/><Relationship Id="rId2" Type="http://schemas.openxmlformats.org/officeDocument/2006/relationships/tags" Target="../tags/tag474.xml"/><Relationship Id="rId13" Type="http://schemas.openxmlformats.org/officeDocument/2006/relationships/tags" Target="../tags/tag485.xml"/><Relationship Id="rId12" Type="http://schemas.openxmlformats.org/officeDocument/2006/relationships/tags" Target="../tags/tag484.xml"/><Relationship Id="rId11" Type="http://schemas.openxmlformats.org/officeDocument/2006/relationships/tags" Target="../tags/tag483.xml"/><Relationship Id="rId10" Type="http://schemas.openxmlformats.org/officeDocument/2006/relationships/tags" Target="../tags/tag482.xml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9" Type="http://schemas.openxmlformats.org/officeDocument/2006/relationships/tags" Target="../tags/tag493.xml"/><Relationship Id="rId8" Type="http://schemas.openxmlformats.org/officeDocument/2006/relationships/tags" Target="../tags/tag492.xml"/><Relationship Id="rId7" Type="http://schemas.openxmlformats.org/officeDocument/2006/relationships/tags" Target="../tags/tag491.xml"/><Relationship Id="rId6" Type="http://schemas.openxmlformats.org/officeDocument/2006/relationships/tags" Target="../tags/tag490.xml"/><Relationship Id="rId5" Type="http://schemas.openxmlformats.org/officeDocument/2006/relationships/tags" Target="../tags/tag489.xml"/><Relationship Id="rId4" Type="http://schemas.openxmlformats.org/officeDocument/2006/relationships/tags" Target="../tags/tag488.xml"/><Relationship Id="rId3" Type="http://schemas.openxmlformats.org/officeDocument/2006/relationships/tags" Target="../tags/tag487.xml"/><Relationship Id="rId2" Type="http://schemas.openxmlformats.org/officeDocument/2006/relationships/tags" Target="../tags/tag486.xml"/><Relationship Id="rId15" Type="http://schemas.openxmlformats.org/officeDocument/2006/relationships/tags" Target="../tags/tag499.xml"/><Relationship Id="rId14" Type="http://schemas.openxmlformats.org/officeDocument/2006/relationships/tags" Target="../tags/tag498.xml"/><Relationship Id="rId13" Type="http://schemas.openxmlformats.org/officeDocument/2006/relationships/tags" Target="../tags/tag497.xml"/><Relationship Id="rId12" Type="http://schemas.openxmlformats.org/officeDocument/2006/relationships/tags" Target="../tags/tag496.xml"/><Relationship Id="rId11" Type="http://schemas.openxmlformats.org/officeDocument/2006/relationships/tags" Target="../tags/tag495.xml"/><Relationship Id="rId10" Type="http://schemas.openxmlformats.org/officeDocument/2006/relationships/tags" Target="../tags/tag494.xml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9" Type="http://schemas.openxmlformats.org/officeDocument/2006/relationships/tags" Target="../tags/tag507.xml"/><Relationship Id="rId8" Type="http://schemas.openxmlformats.org/officeDocument/2006/relationships/tags" Target="../tags/tag506.xml"/><Relationship Id="rId7" Type="http://schemas.openxmlformats.org/officeDocument/2006/relationships/tags" Target="../tags/tag505.xml"/><Relationship Id="rId6" Type="http://schemas.openxmlformats.org/officeDocument/2006/relationships/tags" Target="../tags/tag504.xml"/><Relationship Id="rId5" Type="http://schemas.openxmlformats.org/officeDocument/2006/relationships/tags" Target="../tags/tag503.xml"/><Relationship Id="rId4" Type="http://schemas.openxmlformats.org/officeDocument/2006/relationships/tags" Target="../tags/tag502.xml"/><Relationship Id="rId3" Type="http://schemas.openxmlformats.org/officeDocument/2006/relationships/tags" Target="../tags/tag501.xml"/><Relationship Id="rId2" Type="http://schemas.openxmlformats.org/officeDocument/2006/relationships/tags" Target="../tags/tag500.xml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9" Type="http://schemas.openxmlformats.org/officeDocument/2006/relationships/tags" Target="../tags/tag71.xml"/><Relationship Id="rId8" Type="http://schemas.openxmlformats.org/officeDocument/2006/relationships/tags" Target="../tags/tag70.xml"/><Relationship Id="rId7" Type="http://schemas.openxmlformats.org/officeDocument/2006/relationships/tags" Target="../tags/tag69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4" Type="http://schemas.openxmlformats.org/officeDocument/2006/relationships/tags" Target="../tags/tag66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2" Type="http://schemas.openxmlformats.org/officeDocument/2006/relationships/tags" Target="../tags/tag74.xml"/><Relationship Id="rId11" Type="http://schemas.openxmlformats.org/officeDocument/2006/relationships/tags" Target="../tags/tag73.xml"/><Relationship Id="rId10" Type="http://schemas.openxmlformats.org/officeDocument/2006/relationships/tags" Target="../tags/tag72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82.xml"/><Relationship Id="rId8" Type="http://schemas.openxmlformats.org/officeDocument/2006/relationships/tags" Target="../tags/tag81.xml"/><Relationship Id="rId7" Type="http://schemas.openxmlformats.org/officeDocument/2006/relationships/tags" Target="../tags/tag80.xml"/><Relationship Id="rId6" Type="http://schemas.openxmlformats.org/officeDocument/2006/relationships/tags" Target="../tags/tag79.xml"/><Relationship Id="rId5" Type="http://schemas.openxmlformats.org/officeDocument/2006/relationships/tags" Target="../tags/tag78.xml"/><Relationship Id="rId4" Type="http://schemas.openxmlformats.org/officeDocument/2006/relationships/tags" Target="../tags/tag77.xml"/><Relationship Id="rId3" Type="http://schemas.openxmlformats.org/officeDocument/2006/relationships/tags" Target="../tags/tag76.xml"/><Relationship Id="rId2" Type="http://schemas.openxmlformats.org/officeDocument/2006/relationships/tags" Target="../tags/tag75.xml"/><Relationship Id="rId14" Type="http://schemas.openxmlformats.org/officeDocument/2006/relationships/tags" Target="../tags/tag87.xml"/><Relationship Id="rId13" Type="http://schemas.openxmlformats.org/officeDocument/2006/relationships/tags" Target="../tags/tag86.xml"/><Relationship Id="rId12" Type="http://schemas.openxmlformats.org/officeDocument/2006/relationships/tags" Target="../tags/tag85.xml"/><Relationship Id="rId11" Type="http://schemas.openxmlformats.org/officeDocument/2006/relationships/tags" Target="../tags/tag84.xml"/><Relationship Id="rId10" Type="http://schemas.openxmlformats.org/officeDocument/2006/relationships/tags" Target="../tags/tag83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9" Type="http://schemas.openxmlformats.org/officeDocument/2006/relationships/tags" Target="../tags/tag95.xml"/><Relationship Id="rId8" Type="http://schemas.openxmlformats.org/officeDocument/2006/relationships/tags" Target="../tags/tag94.xml"/><Relationship Id="rId7" Type="http://schemas.openxmlformats.org/officeDocument/2006/relationships/tags" Target="../tags/tag93.xml"/><Relationship Id="rId6" Type="http://schemas.openxmlformats.org/officeDocument/2006/relationships/tags" Target="../tags/tag92.xml"/><Relationship Id="rId5" Type="http://schemas.openxmlformats.org/officeDocument/2006/relationships/tags" Target="../tags/tag91.xml"/><Relationship Id="rId4" Type="http://schemas.openxmlformats.org/officeDocument/2006/relationships/tags" Target="../tags/tag90.xml"/><Relationship Id="rId3" Type="http://schemas.openxmlformats.org/officeDocument/2006/relationships/tags" Target="../tags/tag89.xml"/><Relationship Id="rId25" Type="http://schemas.openxmlformats.org/officeDocument/2006/relationships/tags" Target="../tags/tag111.xml"/><Relationship Id="rId24" Type="http://schemas.openxmlformats.org/officeDocument/2006/relationships/tags" Target="../tags/tag110.xml"/><Relationship Id="rId23" Type="http://schemas.openxmlformats.org/officeDocument/2006/relationships/tags" Target="../tags/tag109.xml"/><Relationship Id="rId22" Type="http://schemas.openxmlformats.org/officeDocument/2006/relationships/tags" Target="../tags/tag108.xml"/><Relationship Id="rId21" Type="http://schemas.openxmlformats.org/officeDocument/2006/relationships/tags" Target="../tags/tag107.xml"/><Relationship Id="rId20" Type="http://schemas.openxmlformats.org/officeDocument/2006/relationships/tags" Target="../tags/tag106.xml"/><Relationship Id="rId2" Type="http://schemas.openxmlformats.org/officeDocument/2006/relationships/tags" Target="../tags/tag88.xml"/><Relationship Id="rId19" Type="http://schemas.openxmlformats.org/officeDocument/2006/relationships/tags" Target="../tags/tag105.xml"/><Relationship Id="rId18" Type="http://schemas.openxmlformats.org/officeDocument/2006/relationships/tags" Target="../tags/tag104.xml"/><Relationship Id="rId17" Type="http://schemas.openxmlformats.org/officeDocument/2006/relationships/tags" Target="../tags/tag103.xml"/><Relationship Id="rId16" Type="http://schemas.openxmlformats.org/officeDocument/2006/relationships/tags" Target="../tags/tag102.xml"/><Relationship Id="rId15" Type="http://schemas.openxmlformats.org/officeDocument/2006/relationships/tags" Target="../tags/tag101.xml"/><Relationship Id="rId14" Type="http://schemas.openxmlformats.org/officeDocument/2006/relationships/tags" Target="../tags/tag100.xml"/><Relationship Id="rId13" Type="http://schemas.openxmlformats.org/officeDocument/2006/relationships/tags" Target="../tags/tag99.xml"/><Relationship Id="rId12" Type="http://schemas.openxmlformats.org/officeDocument/2006/relationships/tags" Target="../tags/tag98.xml"/><Relationship Id="rId11" Type="http://schemas.openxmlformats.org/officeDocument/2006/relationships/tags" Target="../tags/tag97.xml"/><Relationship Id="rId10" Type="http://schemas.openxmlformats.org/officeDocument/2006/relationships/tags" Target="../tags/tag96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114.xml"/><Relationship Id="rId3" Type="http://schemas.openxmlformats.org/officeDocument/2006/relationships/tags" Target="../tags/tag113.xml"/><Relationship Id="rId2" Type="http://schemas.openxmlformats.org/officeDocument/2006/relationships/tags" Target="../tags/tag112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9" Type="http://schemas.openxmlformats.org/officeDocument/2006/relationships/tags" Target="../tags/tag122.xml"/><Relationship Id="rId8" Type="http://schemas.openxmlformats.org/officeDocument/2006/relationships/tags" Target="../tags/tag121.xml"/><Relationship Id="rId7" Type="http://schemas.openxmlformats.org/officeDocument/2006/relationships/tags" Target="../tags/tag120.xml"/><Relationship Id="rId6" Type="http://schemas.openxmlformats.org/officeDocument/2006/relationships/tags" Target="../tags/tag119.xml"/><Relationship Id="rId5" Type="http://schemas.openxmlformats.org/officeDocument/2006/relationships/tags" Target="../tags/tag118.xml"/><Relationship Id="rId4" Type="http://schemas.openxmlformats.org/officeDocument/2006/relationships/tags" Target="../tags/tag117.xml"/><Relationship Id="rId3" Type="http://schemas.openxmlformats.org/officeDocument/2006/relationships/tags" Target="../tags/tag116.xml"/><Relationship Id="rId2" Type="http://schemas.openxmlformats.org/officeDocument/2006/relationships/tags" Target="../tags/tag115.xml"/><Relationship Id="rId12" Type="http://schemas.openxmlformats.org/officeDocument/2006/relationships/tags" Target="../tags/tag125.xml"/><Relationship Id="rId11" Type="http://schemas.openxmlformats.org/officeDocument/2006/relationships/tags" Target="../tags/tag124.xml"/><Relationship Id="rId10" Type="http://schemas.openxmlformats.org/officeDocument/2006/relationships/tags" Target="../tags/tag123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9" Type="http://schemas.openxmlformats.org/officeDocument/2006/relationships/tags" Target="../tags/tag133.xml"/><Relationship Id="rId8" Type="http://schemas.openxmlformats.org/officeDocument/2006/relationships/tags" Target="../tags/tag132.xml"/><Relationship Id="rId7" Type="http://schemas.openxmlformats.org/officeDocument/2006/relationships/tags" Target="../tags/tag131.xml"/><Relationship Id="rId6" Type="http://schemas.openxmlformats.org/officeDocument/2006/relationships/tags" Target="../tags/tag130.xml"/><Relationship Id="rId5" Type="http://schemas.openxmlformats.org/officeDocument/2006/relationships/tags" Target="../tags/tag129.xml"/><Relationship Id="rId4" Type="http://schemas.openxmlformats.org/officeDocument/2006/relationships/tags" Target="../tags/tag128.xml"/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2" Type="http://schemas.openxmlformats.org/officeDocument/2006/relationships/tags" Target="../tags/tag136.xml"/><Relationship Id="rId11" Type="http://schemas.openxmlformats.org/officeDocument/2006/relationships/tags" Target="../tags/tag135.xml"/><Relationship Id="rId10" Type="http://schemas.openxmlformats.org/officeDocument/2006/relationships/tags" Target="../tags/tag134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组合 55"/>
          <p:cNvGrpSpPr/>
          <p:nvPr userDrawn="1">
            <p:custDataLst>
              <p:tags r:id="rId2"/>
            </p:custDataLst>
          </p:nvPr>
        </p:nvGrpSpPr>
        <p:grpSpPr>
          <a:xfrm>
            <a:off x="383382" y="0"/>
            <a:ext cx="10860880" cy="6868160"/>
            <a:chOff x="383382" y="0"/>
            <a:chExt cx="10860880" cy="6868160"/>
          </a:xfrm>
        </p:grpSpPr>
        <p:grpSp>
          <p:nvGrpSpPr>
            <p:cNvPr id="55" name="组合 54"/>
            <p:cNvGrpSpPr/>
            <p:nvPr userDrawn="1"/>
          </p:nvGrpSpPr>
          <p:grpSpPr>
            <a:xfrm>
              <a:off x="1074934" y="0"/>
              <a:ext cx="10169328" cy="6868160"/>
              <a:chOff x="1074934" y="0"/>
              <a:chExt cx="10169328" cy="6868160"/>
            </a:xfrm>
          </p:grpSpPr>
          <p:sp>
            <p:nvSpPr>
              <p:cNvPr id="11" name="任意多边形: 形状 10"/>
              <p:cNvSpPr/>
              <p:nvPr userDrawn="1">
                <p:custDataLst>
                  <p:tags r:id="rId3"/>
                </p:custDataLst>
              </p:nvPr>
            </p:nvSpPr>
            <p:spPr>
              <a:xfrm>
                <a:off x="6471729" y="0"/>
                <a:ext cx="4498061" cy="2192408"/>
              </a:xfrm>
              <a:custGeom>
                <a:avLst/>
                <a:gdLst>
                  <a:gd name="connsiteX0" fmla="*/ 0 w 4498061"/>
                  <a:gd name="connsiteY0" fmla="*/ 0 h 2192408"/>
                  <a:gd name="connsiteX1" fmla="*/ 4498061 w 4498061"/>
                  <a:gd name="connsiteY1" fmla="*/ 0 h 2192408"/>
                  <a:gd name="connsiteX2" fmla="*/ 4489445 w 4498061"/>
                  <a:gd name="connsiteY2" fmla="*/ 170624 h 2192408"/>
                  <a:gd name="connsiteX3" fmla="*/ 2249030 w 4498061"/>
                  <a:gd name="connsiteY3" fmla="*/ 2192408 h 2192408"/>
                  <a:gd name="connsiteX4" fmla="*/ 8615 w 4498061"/>
                  <a:gd name="connsiteY4" fmla="*/ 170624 h 21924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498061" h="2192408">
                    <a:moveTo>
                      <a:pt x="0" y="0"/>
                    </a:moveTo>
                    <a:lnTo>
                      <a:pt x="4498061" y="0"/>
                    </a:lnTo>
                    <a:lnTo>
                      <a:pt x="4489445" y="170624"/>
                    </a:lnTo>
                    <a:cubicBezTo>
                      <a:pt x="4374118" y="1306230"/>
                      <a:pt x="3415063" y="2192408"/>
                      <a:pt x="2249030" y="2192408"/>
                    </a:cubicBezTo>
                    <a:cubicBezTo>
                      <a:pt x="1082998" y="2192408"/>
                      <a:pt x="123943" y="1306230"/>
                      <a:pt x="8615" y="170624"/>
                    </a:cubicBez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13" name="任意多边形: 形状 12"/>
              <p:cNvSpPr/>
              <p:nvPr userDrawn="1">
                <p:custDataLst>
                  <p:tags r:id="rId4"/>
                </p:custDataLst>
              </p:nvPr>
            </p:nvSpPr>
            <p:spPr>
              <a:xfrm>
                <a:off x="1465625" y="5164237"/>
                <a:ext cx="3559491" cy="1693763"/>
              </a:xfrm>
              <a:custGeom>
                <a:avLst/>
                <a:gdLst>
                  <a:gd name="connsiteX0" fmla="*/ 1779745 w 3559491"/>
                  <a:gd name="connsiteY0" fmla="*/ 0 h 1693763"/>
                  <a:gd name="connsiteX1" fmla="*/ 3554851 w 3559491"/>
                  <a:gd name="connsiteY1" fmla="*/ 1601882 h 1693763"/>
                  <a:gd name="connsiteX2" fmla="*/ 3559491 w 3559491"/>
                  <a:gd name="connsiteY2" fmla="*/ 1693763 h 1693763"/>
                  <a:gd name="connsiteX3" fmla="*/ 0 w 3559491"/>
                  <a:gd name="connsiteY3" fmla="*/ 1693763 h 1693763"/>
                  <a:gd name="connsiteX4" fmla="*/ 4639 w 3559491"/>
                  <a:gd name="connsiteY4" fmla="*/ 1601882 h 1693763"/>
                  <a:gd name="connsiteX5" fmla="*/ 1779745 w 3559491"/>
                  <a:gd name="connsiteY5" fmla="*/ 0 h 16937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559491" h="1693763">
                    <a:moveTo>
                      <a:pt x="1779745" y="0"/>
                    </a:moveTo>
                    <a:cubicBezTo>
                      <a:pt x="2703606" y="0"/>
                      <a:pt x="3463476" y="702129"/>
                      <a:pt x="3554851" y="1601882"/>
                    </a:cubicBezTo>
                    <a:lnTo>
                      <a:pt x="3559491" y="1693763"/>
                    </a:lnTo>
                    <a:lnTo>
                      <a:pt x="0" y="1693763"/>
                    </a:lnTo>
                    <a:lnTo>
                      <a:pt x="4639" y="1601882"/>
                    </a:lnTo>
                    <a:cubicBezTo>
                      <a:pt x="96014" y="702129"/>
                      <a:pt x="855884" y="0"/>
                      <a:pt x="1779745" y="0"/>
                    </a:cubicBezTo>
                    <a:close/>
                  </a:path>
                </a:pathLst>
              </a:custGeom>
              <a:solidFill>
                <a:schemeClr val="accent6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schemeClr val="lt1"/>
                  </a:solidFill>
                </a:endParaRPr>
              </a:p>
            </p:txBody>
          </p:sp>
          <p:sp>
            <p:nvSpPr>
              <p:cNvPr id="8" name="矩形 7"/>
              <p:cNvSpPr/>
              <p:nvPr userDrawn="1">
                <p:custDataLst>
                  <p:tags r:id="rId5"/>
                </p:custDataLst>
              </p:nvPr>
            </p:nvSpPr>
            <p:spPr>
              <a:xfrm>
                <a:off x="1074934" y="0"/>
                <a:ext cx="2379466" cy="1660525"/>
              </a:xfrm>
              <a:prstGeom prst="rect">
                <a:avLst/>
              </a:prstGeom>
              <a:solidFill>
                <a:schemeClr val="tx2">
                  <a:alpha val="5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15" name="矩形 14"/>
              <p:cNvSpPr/>
              <p:nvPr userDrawn="1">
                <p:custDataLst>
                  <p:tags r:id="rId6"/>
                </p:custDataLst>
              </p:nvPr>
            </p:nvSpPr>
            <p:spPr>
              <a:xfrm>
                <a:off x="8075999" y="5283200"/>
                <a:ext cx="3168263" cy="1584960"/>
              </a:xfrm>
              <a:prstGeom prst="rect">
                <a:avLst/>
              </a:prstGeom>
              <a:solidFill>
                <a:schemeClr val="tx2">
                  <a:alpha val="5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27" name="组合 26"/>
            <p:cNvGrpSpPr/>
            <p:nvPr userDrawn="1"/>
          </p:nvGrpSpPr>
          <p:grpSpPr>
            <a:xfrm>
              <a:off x="383382" y="4958557"/>
              <a:ext cx="521493" cy="428627"/>
              <a:chOff x="383382" y="4958557"/>
              <a:chExt cx="521493" cy="428627"/>
            </a:xfrm>
          </p:grpSpPr>
          <p:cxnSp>
            <p:nvCxnSpPr>
              <p:cNvPr id="12" name="直接连接符 11"/>
              <p:cNvCxnSpPr/>
              <p:nvPr userDrawn="1">
                <p:custDataLst>
                  <p:tags r:id="rId7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接连接符 19"/>
              <p:cNvCxnSpPr/>
              <p:nvPr userDrawn="1">
                <p:custDataLst>
                  <p:tags r:id="rId8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接连接符 20"/>
              <p:cNvCxnSpPr/>
              <p:nvPr userDrawn="1">
                <p:custDataLst>
                  <p:tags r:id="rId9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" name="组合 27"/>
            <p:cNvGrpSpPr/>
            <p:nvPr userDrawn="1"/>
          </p:nvGrpSpPr>
          <p:grpSpPr>
            <a:xfrm rot="5400000">
              <a:off x="7319943" y="6431755"/>
              <a:ext cx="423862" cy="428627"/>
              <a:chOff x="383382" y="4958557"/>
              <a:chExt cx="521493" cy="428627"/>
            </a:xfrm>
          </p:grpSpPr>
          <p:cxnSp>
            <p:nvCxnSpPr>
              <p:cNvPr id="29" name="直接连接符 28"/>
              <p:cNvCxnSpPr/>
              <p:nvPr userDrawn="1">
                <p:custDataLst>
                  <p:tags r:id="rId10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直接连接符 29"/>
              <p:cNvCxnSpPr/>
              <p:nvPr userDrawn="1">
                <p:custDataLst>
                  <p:tags r:id="rId11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直接连接符 30"/>
              <p:cNvCxnSpPr/>
              <p:nvPr userDrawn="1">
                <p:custDataLst>
                  <p:tags r:id="rId12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2" name="组合 31"/>
            <p:cNvGrpSpPr/>
            <p:nvPr userDrawn="1"/>
          </p:nvGrpSpPr>
          <p:grpSpPr>
            <a:xfrm rot="5400000">
              <a:off x="5744084" y="14288"/>
              <a:ext cx="457202" cy="428627"/>
              <a:chOff x="383382" y="4958557"/>
              <a:chExt cx="521493" cy="428627"/>
            </a:xfrm>
          </p:grpSpPr>
          <p:cxnSp>
            <p:nvCxnSpPr>
              <p:cNvPr id="33" name="直接连接符 32"/>
              <p:cNvCxnSpPr/>
              <p:nvPr userDrawn="1">
                <p:custDataLst>
                  <p:tags r:id="rId13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直接连接符 33"/>
              <p:cNvCxnSpPr/>
              <p:nvPr userDrawn="1">
                <p:custDataLst>
                  <p:tags r:id="rId14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直接连接符 34"/>
              <p:cNvCxnSpPr/>
              <p:nvPr userDrawn="1">
                <p:custDataLst>
                  <p:tags r:id="rId15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0" name="组合 49"/>
            <p:cNvGrpSpPr/>
            <p:nvPr userDrawn="1"/>
          </p:nvGrpSpPr>
          <p:grpSpPr>
            <a:xfrm>
              <a:off x="1844952" y="1028704"/>
              <a:ext cx="8494436" cy="1579353"/>
              <a:chOff x="1844952" y="1028704"/>
              <a:chExt cx="8494436" cy="1579353"/>
            </a:xfrm>
          </p:grpSpPr>
          <p:cxnSp>
            <p:nvCxnSpPr>
              <p:cNvPr id="44" name="直接连接符 43"/>
              <p:cNvCxnSpPr/>
              <p:nvPr userDrawn="1">
                <p:custDataLst>
                  <p:tags r:id="rId16"/>
                </p:custDataLst>
              </p:nvPr>
            </p:nvCxnSpPr>
            <p:spPr>
              <a:xfrm flipV="1">
                <a:off x="1881257" y="1057553"/>
                <a:ext cx="0" cy="1550504"/>
              </a:xfrm>
              <a:prstGeom prst="line">
                <a:avLst/>
              </a:prstGeom>
              <a:ln w="635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直接连接符 44"/>
              <p:cNvCxnSpPr/>
              <p:nvPr userDrawn="1">
                <p:custDataLst>
                  <p:tags r:id="rId17"/>
                </p:custDataLst>
              </p:nvPr>
            </p:nvCxnSpPr>
            <p:spPr>
              <a:xfrm flipV="1">
                <a:off x="10308674" y="1057553"/>
                <a:ext cx="0" cy="1550504"/>
              </a:xfrm>
              <a:prstGeom prst="line">
                <a:avLst/>
              </a:prstGeom>
              <a:ln w="635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直接连接符 45"/>
              <p:cNvCxnSpPr/>
              <p:nvPr userDrawn="1">
                <p:custDataLst>
                  <p:tags r:id="rId18"/>
                </p:custDataLst>
              </p:nvPr>
            </p:nvCxnSpPr>
            <p:spPr>
              <a:xfrm flipH="1">
                <a:off x="1844952" y="1028704"/>
                <a:ext cx="8494436" cy="0"/>
              </a:xfrm>
              <a:prstGeom prst="line">
                <a:avLst/>
              </a:prstGeom>
              <a:ln w="63500">
                <a:gradFill flip="none" rotWithShape="1">
                  <a:gsLst>
                    <a:gs pos="0">
                      <a:schemeClr val="accent1"/>
                    </a:gs>
                    <a:gs pos="58000">
                      <a:schemeClr val="accent1">
                        <a:lumMod val="40000"/>
                        <a:lumOff val="60000"/>
                      </a:schemeClr>
                    </a:gs>
                    <a:gs pos="100000">
                      <a:schemeClr val="accent1"/>
                    </a:gs>
                  </a:gsLst>
                  <a:lin ang="0" scaled="0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1" name="组合 50"/>
            <p:cNvGrpSpPr/>
            <p:nvPr userDrawn="1"/>
          </p:nvGrpSpPr>
          <p:grpSpPr>
            <a:xfrm flipV="1">
              <a:off x="1844952" y="4074976"/>
              <a:ext cx="8494436" cy="1975897"/>
              <a:chOff x="1844952" y="1028704"/>
              <a:chExt cx="8494436" cy="1579353"/>
            </a:xfrm>
          </p:grpSpPr>
          <p:cxnSp>
            <p:nvCxnSpPr>
              <p:cNvPr id="52" name="直接连接符 51"/>
              <p:cNvCxnSpPr/>
              <p:nvPr userDrawn="1">
                <p:custDataLst>
                  <p:tags r:id="rId19"/>
                </p:custDataLst>
              </p:nvPr>
            </p:nvCxnSpPr>
            <p:spPr>
              <a:xfrm flipV="1">
                <a:off x="1881257" y="1057553"/>
                <a:ext cx="0" cy="1550504"/>
              </a:xfrm>
              <a:prstGeom prst="line">
                <a:avLst/>
              </a:prstGeom>
              <a:ln w="635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直接连接符 52"/>
              <p:cNvCxnSpPr/>
              <p:nvPr userDrawn="1">
                <p:custDataLst>
                  <p:tags r:id="rId20"/>
                </p:custDataLst>
              </p:nvPr>
            </p:nvCxnSpPr>
            <p:spPr>
              <a:xfrm flipV="1">
                <a:off x="10308674" y="1057553"/>
                <a:ext cx="0" cy="1550504"/>
              </a:xfrm>
              <a:prstGeom prst="line">
                <a:avLst/>
              </a:prstGeom>
              <a:ln w="635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直接连接符 53"/>
              <p:cNvCxnSpPr/>
              <p:nvPr userDrawn="1">
                <p:custDataLst>
                  <p:tags r:id="rId21"/>
                </p:custDataLst>
              </p:nvPr>
            </p:nvCxnSpPr>
            <p:spPr>
              <a:xfrm flipH="1">
                <a:off x="1844952" y="1028704"/>
                <a:ext cx="8494436" cy="0"/>
              </a:xfrm>
              <a:prstGeom prst="line">
                <a:avLst/>
              </a:prstGeom>
              <a:ln w="63500">
                <a:gradFill flip="none" rotWithShape="1">
                  <a:gsLst>
                    <a:gs pos="0">
                      <a:schemeClr val="accent1"/>
                    </a:gs>
                    <a:gs pos="58000">
                      <a:schemeClr val="accent1">
                        <a:lumMod val="40000"/>
                        <a:lumOff val="60000"/>
                      </a:schemeClr>
                    </a:gs>
                    <a:gs pos="100000">
                      <a:schemeClr val="accent1"/>
                    </a:gs>
                  </a:gsLst>
                  <a:lin ang="0" scaled="0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2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23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2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5"/>
            </p:custDataLst>
          </p:nvPr>
        </p:nvSpPr>
        <p:spPr>
          <a:xfrm>
            <a:off x="3002280" y="2204560"/>
            <a:ext cx="6187440" cy="1068070"/>
          </a:xfrm>
        </p:spPr>
        <p:txBody>
          <a:bodyPr lIns="90170" tIns="46990" rIns="90170" bIns="46990" anchor="b" anchorCtr="0">
            <a:normAutofit/>
          </a:bodyPr>
          <a:lstStyle>
            <a:lvl1pPr algn="ctr">
              <a:defRPr sz="6000" spc="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6"/>
            </p:custDataLst>
          </p:nvPr>
        </p:nvSpPr>
        <p:spPr>
          <a:xfrm>
            <a:off x="3093085" y="3924552"/>
            <a:ext cx="6187442" cy="395196"/>
          </a:xfrm>
        </p:spPr>
        <p:txBody>
          <a:bodyPr lIns="90170" tIns="46990" rIns="90170" bIns="46990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000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13" hasCustomPrompt="1"/>
            <p:custDataLst>
              <p:tags r:id="rId27"/>
            </p:custDataLst>
          </p:nvPr>
        </p:nvSpPr>
        <p:spPr>
          <a:xfrm>
            <a:off x="3600547" y="4646768"/>
            <a:ext cx="2023152" cy="32921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  <p:sp>
        <p:nvSpPr>
          <p:cNvPr id="36" name="文本占位符 4"/>
          <p:cNvSpPr>
            <a:spLocks noGrp="1"/>
          </p:cNvSpPr>
          <p:nvPr>
            <p:ph type="body" sz="quarter" idx="14" hasCustomPrompt="1"/>
            <p:custDataLst>
              <p:tags r:id="rId28"/>
            </p:custDataLst>
          </p:nvPr>
        </p:nvSpPr>
        <p:spPr>
          <a:xfrm>
            <a:off x="6566233" y="4646768"/>
            <a:ext cx="2023152" cy="329211"/>
          </a:xfrm>
        </p:spPr>
        <p:txBody>
          <a:bodyPr/>
          <a:lstStyle>
            <a:lvl1pPr marL="0" indent="0" algn="r">
              <a:buNone/>
              <a:defRPr/>
            </a:lvl1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组合 19"/>
          <p:cNvGrpSpPr/>
          <p:nvPr userDrawn="1">
            <p:custDataLst>
              <p:tags r:id="rId2"/>
            </p:custDataLst>
          </p:nvPr>
        </p:nvGrpSpPr>
        <p:grpSpPr>
          <a:xfrm>
            <a:off x="292800" y="304200"/>
            <a:ext cx="11606400" cy="6249600"/>
            <a:chOff x="292800" y="304200"/>
            <a:chExt cx="11606400" cy="6249600"/>
          </a:xfrm>
        </p:grpSpPr>
        <p:sp>
          <p:nvSpPr>
            <p:cNvPr id="21" name="矩形 20"/>
            <p:cNvSpPr/>
            <p:nvPr userDrawn="1">
              <p:custDataLst>
                <p:tags r:id="rId3"/>
              </p:custDataLst>
            </p:nvPr>
          </p:nvSpPr>
          <p:spPr>
            <a:xfrm>
              <a:off x="292800" y="304200"/>
              <a:ext cx="11606400" cy="62496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22" name="组合 21"/>
            <p:cNvGrpSpPr/>
            <p:nvPr userDrawn="1"/>
          </p:nvGrpSpPr>
          <p:grpSpPr>
            <a:xfrm>
              <a:off x="11407368" y="450850"/>
              <a:ext cx="379005" cy="311513"/>
              <a:chOff x="383382" y="4958557"/>
              <a:chExt cx="521493" cy="428627"/>
            </a:xfrm>
          </p:grpSpPr>
          <p:cxnSp>
            <p:nvCxnSpPr>
              <p:cNvPr id="24" name="直接连接符 23"/>
              <p:cNvCxnSpPr/>
              <p:nvPr userDrawn="1">
                <p:custDataLst>
                  <p:tags r:id="rId4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接连接符 24"/>
              <p:cNvCxnSpPr/>
              <p:nvPr userDrawn="1">
                <p:custDataLst>
                  <p:tags r:id="rId5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接连接符 25"/>
              <p:cNvCxnSpPr/>
              <p:nvPr userDrawn="1">
                <p:custDataLst>
                  <p:tags r:id="rId6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" name="任意多边形: 形状 22"/>
            <p:cNvSpPr/>
            <p:nvPr userDrawn="1">
              <p:custDataLst>
                <p:tags r:id="rId7"/>
              </p:custDataLst>
            </p:nvPr>
          </p:nvSpPr>
          <p:spPr>
            <a:xfrm rot="10800000">
              <a:off x="398278" y="5849857"/>
              <a:ext cx="1444247" cy="703943"/>
            </a:xfrm>
            <a:custGeom>
              <a:avLst/>
              <a:gdLst>
                <a:gd name="connsiteX0" fmla="*/ 0 w 4498061"/>
                <a:gd name="connsiteY0" fmla="*/ 0 h 2192408"/>
                <a:gd name="connsiteX1" fmla="*/ 4498061 w 4498061"/>
                <a:gd name="connsiteY1" fmla="*/ 0 h 2192408"/>
                <a:gd name="connsiteX2" fmla="*/ 4489445 w 4498061"/>
                <a:gd name="connsiteY2" fmla="*/ 170624 h 2192408"/>
                <a:gd name="connsiteX3" fmla="*/ 2249030 w 4498061"/>
                <a:gd name="connsiteY3" fmla="*/ 2192408 h 2192408"/>
                <a:gd name="connsiteX4" fmla="*/ 8615 w 4498061"/>
                <a:gd name="connsiteY4" fmla="*/ 170624 h 21924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98061" h="2192408">
                  <a:moveTo>
                    <a:pt x="0" y="0"/>
                  </a:moveTo>
                  <a:lnTo>
                    <a:pt x="4498061" y="0"/>
                  </a:lnTo>
                  <a:lnTo>
                    <a:pt x="4489445" y="170624"/>
                  </a:lnTo>
                  <a:cubicBezTo>
                    <a:pt x="4374118" y="1306230"/>
                    <a:pt x="3415063" y="2192408"/>
                    <a:pt x="2249030" y="2192408"/>
                  </a:cubicBezTo>
                  <a:cubicBezTo>
                    <a:pt x="1082998" y="2192408"/>
                    <a:pt x="123943" y="1306230"/>
                    <a:pt x="8615" y="170624"/>
                  </a:cubicBezTo>
                  <a:close/>
                </a:path>
              </a:pathLst>
            </a:cu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1"/>
            </p:custDataLst>
          </p:nvPr>
        </p:nvSpPr>
        <p:spPr>
          <a:xfrm>
            <a:off x="669930" y="952508"/>
            <a:ext cx="10852237" cy="5388907"/>
          </a:xfrm>
        </p:spPr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  <a:lvl2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2pPr>
            <a:lvl3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3pPr>
            <a:lvl4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4pPr>
            <a:lvl5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直接连接符 35"/>
          <p:cNvCxnSpPr/>
          <p:nvPr userDrawn="1">
            <p:custDataLst>
              <p:tags r:id="rId2"/>
            </p:custDataLst>
          </p:nvPr>
        </p:nvCxnSpPr>
        <p:spPr>
          <a:xfrm>
            <a:off x="5538533" y="4074977"/>
            <a:ext cx="1114934" cy="0"/>
          </a:xfrm>
          <a:prstGeom prst="line">
            <a:avLst/>
          </a:prstGeom>
          <a:ln w="63500"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57000">
                  <a:schemeClr val="accent1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组合 7"/>
          <p:cNvGrpSpPr/>
          <p:nvPr userDrawn="1">
            <p:custDataLst>
              <p:tags r:id="rId3"/>
            </p:custDataLst>
          </p:nvPr>
        </p:nvGrpSpPr>
        <p:grpSpPr>
          <a:xfrm>
            <a:off x="383382" y="0"/>
            <a:ext cx="10860880" cy="6868160"/>
            <a:chOff x="383382" y="0"/>
            <a:chExt cx="10860880" cy="6868160"/>
          </a:xfrm>
        </p:grpSpPr>
        <p:grpSp>
          <p:nvGrpSpPr>
            <p:cNvPr id="11" name="组合 10"/>
            <p:cNvGrpSpPr/>
            <p:nvPr userDrawn="1"/>
          </p:nvGrpSpPr>
          <p:grpSpPr>
            <a:xfrm>
              <a:off x="1074934" y="0"/>
              <a:ext cx="10169328" cy="6868160"/>
              <a:chOff x="1074934" y="0"/>
              <a:chExt cx="10169328" cy="6868160"/>
            </a:xfrm>
          </p:grpSpPr>
          <p:sp>
            <p:nvSpPr>
              <p:cNvPr id="32" name="任意多边形: 形状 31"/>
              <p:cNvSpPr/>
              <p:nvPr userDrawn="1">
                <p:custDataLst>
                  <p:tags r:id="rId4"/>
                </p:custDataLst>
              </p:nvPr>
            </p:nvSpPr>
            <p:spPr>
              <a:xfrm>
                <a:off x="6471729" y="0"/>
                <a:ext cx="4498061" cy="2192408"/>
              </a:xfrm>
              <a:custGeom>
                <a:avLst/>
                <a:gdLst>
                  <a:gd name="connsiteX0" fmla="*/ 0 w 4498061"/>
                  <a:gd name="connsiteY0" fmla="*/ 0 h 2192408"/>
                  <a:gd name="connsiteX1" fmla="*/ 4498061 w 4498061"/>
                  <a:gd name="connsiteY1" fmla="*/ 0 h 2192408"/>
                  <a:gd name="connsiteX2" fmla="*/ 4489445 w 4498061"/>
                  <a:gd name="connsiteY2" fmla="*/ 170624 h 2192408"/>
                  <a:gd name="connsiteX3" fmla="*/ 2249030 w 4498061"/>
                  <a:gd name="connsiteY3" fmla="*/ 2192408 h 2192408"/>
                  <a:gd name="connsiteX4" fmla="*/ 8615 w 4498061"/>
                  <a:gd name="connsiteY4" fmla="*/ 170624 h 21924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498061" h="2192408">
                    <a:moveTo>
                      <a:pt x="0" y="0"/>
                    </a:moveTo>
                    <a:lnTo>
                      <a:pt x="4498061" y="0"/>
                    </a:lnTo>
                    <a:lnTo>
                      <a:pt x="4489445" y="170624"/>
                    </a:lnTo>
                    <a:cubicBezTo>
                      <a:pt x="4374118" y="1306230"/>
                      <a:pt x="3415063" y="2192408"/>
                      <a:pt x="2249030" y="2192408"/>
                    </a:cubicBezTo>
                    <a:cubicBezTo>
                      <a:pt x="1082998" y="2192408"/>
                      <a:pt x="123943" y="1306230"/>
                      <a:pt x="8615" y="170624"/>
                    </a:cubicBez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3" name="任意多边形: 形状 32"/>
              <p:cNvSpPr/>
              <p:nvPr userDrawn="1">
                <p:custDataLst>
                  <p:tags r:id="rId5"/>
                </p:custDataLst>
              </p:nvPr>
            </p:nvSpPr>
            <p:spPr>
              <a:xfrm>
                <a:off x="1465625" y="5164237"/>
                <a:ext cx="3559491" cy="1693763"/>
              </a:xfrm>
              <a:custGeom>
                <a:avLst/>
                <a:gdLst>
                  <a:gd name="connsiteX0" fmla="*/ 1779745 w 3559491"/>
                  <a:gd name="connsiteY0" fmla="*/ 0 h 1693763"/>
                  <a:gd name="connsiteX1" fmla="*/ 3554851 w 3559491"/>
                  <a:gd name="connsiteY1" fmla="*/ 1601882 h 1693763"/>
                  <a:gd name="connsiteX2" fmla="*/ 3559491 w 3559491"/>
                  <a:gd name="connsiteY2" fmla="*/ 1693763 h 1693763"/>
                  <a:gd name="connsiteX3" fmla="*/ 0 w 3559491"/>
                  <a:gd name="connsiteY3" fmla="*/ 1693763 h 1693763"/>
                  <a:gd name="connsiteX4" fmla="*/ 4639 w 3559491"/>
                  <a:gd name="connsiteY4" fmla="*/ 1601882 h 1693763"/>
                  <a:gd name="connsiteX5" fmla="*/ 1779745 w 3559491"/>
                  <a:gd name="connsiteY5" fmla="*/ 0 h 16937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559491" h="1693763">
                    <a:moveTo>
                      <a:pt x="1779745" y="0"/>
                    </a:moveTo>
                    <a:cubicBezTo>
                      <a:pt x="2703606" y="0"/>
                      <a:pt x="3463476" y="702129"/>
                      <a:pt x="3554851" y="1601882"/>
                    </a:cubicBezTo>
                    <a:lnTo>
                      <a:pt x="3559491" y="1693763"/>
                    </a:lnTo>
                    <a:lnTo>
                      <a:pt x="0" y="1693763"/>
                    </a:lnTo>
                    <a:lnTo>
                      <a:pt x="4639" y="1601882"/>
                    </a:lnTo>
                    <a:cubicBezTo>
                      <a:pt x="96014" y="702129"/>
                      <a:pt x="855884" y="0"/>
                      <a:pt x="1779745" y="0"/>
                    </a:cubicBezTo>
                    <a:close/>
                  </a:path>
                </a:pathLst>
              </a:custGeom>
              <a:solidFill>
                <a:schemeClr val="accent6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34" name="矩形 33"/>
              <p:cNvSpPr/>
              <p:nvPr userDrawn="1">
                <p:custDataLst>
                  <p:tags r:id="rId6"/>
                </p:custDataLst>
              </p:nvPr>
            </p:nvSpPr>
            <p:spPr>
              <a:xfrm>
                <a:off x="1074934" y="0"/>
                <a:ext cx="2379466" cy="1660525"/>
              </a:xfrm>
              <a:prstGeom prst="rect">
                <a:avLst/>
              </a:prstGeom>
              <a:solidFill>
                <a:schemeClr val="tx2">
                  <a:alpha val="5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5" name="矩形 34"/>
              <p:cNvSpPr/>
              <p:nvPr userDrawn="1">
                <p:custDataLst>
                  <p:tags r:id="rId7"/>
                </p:custDataLst>
              </p:nvPr>
            </p:nvSpPr>
            <p:spPr>
              <a:xfrm>
                <a:off x="8075999" y="5283200"/>
                <a:ext cx="3168263" cy="1584960"/>
              </a:xfrm>
              <a:prstGeom prst="rect">
                <a:avLst/>
              </a:prstGeom>
              <a:solidFill>
                <a:schemeClr val="tx2">
                  <a:alpha val="5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2" name="组合 11"/>
            <p:cNvGrpSpPr/>
            <p:nvPr userDrawn="1"/>
          </p:nvGrpSpPr>
          <p:grpSpPr>
            <a:xfrm>
              <a:off x="383382" y="4958557"/>
              <a:ext cx="521493" cy="428627"/>
              <a:chOff x="383382" y="4958557"/>
              <a:chExt cx="521493" cy="428627"/>
            </a:xfrm>
          </p:grpSpPr>
          <p:cxnSp>
            <p:nvCxnSpPr>
              <p:cNvPr id="29" name="直接连接符 28"/>
              <p:cNvCxnSpPr/>
              <p:nvPr userDrawn="1">
                <p:custDataLst>
                  <p:tags r:id="rId8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直接连接符 29"/>
              <p:cNvCxnSpPr/>
              <p:nvPr userDrawn="1">
                <p:custDataLst>
                  <p:tags r:id="rId9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直接连接符 30"/>
              <p:cNvCxnSpPr/>
              <p:nvPr userDrawn="1">
                <p:custDataLst>
                  <p:tags r:id="rId10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" name="组合 12"/>
            <p:cNvGrpSpPr/>
            <p:nvPr userDrawn="1"/>
          </p:nvGrpSpPr>
          <p:grpSpPr>
            <a:xfrm rot="5400000">
              <a:off x="7319943" y="6431755"/>
              <a:ext cx="423862" cy="428627"/>
              <a:chOff x="383382" y="4958557"/>
              <a:chExt cx="521493" cy="428627"/>
            </a:xfrm>
          </p:grpSpPr>
          <p:cxnSp>
            <p:nvCxnSpPr>
              <p:cNvPr id="26" name="直接连接符 25"/>
              <p:cNvCxnSpPr/>
              <p:nvPr userDrawn="1">
                <p:custDataLst>
                  <p:tags r:id="rId11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直接连接符 26"/>
              <p:cNvCxnSpPr/>
              <p:nvPr userDrawn="1">
                <p:custDataLst>
                  <p:tags r:id="rId12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直接连接符 27"/>
              <p:cNvCxnSpPr/>
              <p:nvPr userDrawn="1">
                <p:custDataLst>
                  <p:tags r:id="rId13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" name="组合 13"/>
            <p:cNvGrpSpPr/>
            <p:nvPr userDrawn="1"/>
          </p:nvGrpSpPr>
          <p:grpSpPr>
            <a:xfrm rot="5400000">
              <a:off x="5744084" y="14288"/>
              <a:ext cx="457202" cy="428627"/>
              <a:chOff x="383382" y="4958557"/>
              <a:chExt cx="521493" cy="428627"/>
            </a:xfrm>
          </p:grpSpPr>
          <p:cxnSp>
            <p:nvCxnSpPr>
              <p:cNvPr id="23" name="直接连接符 22"/>
              <p:cNvCxnSpPr/>
              <p:nvPr userDrawn="1">
                <p:custDataLst>
                  <p:tags r:id="rId14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接连接符 23"/>
              <p:cNvCxnSpPr/>
              <p:nvPr userDrawn="1">
                <p:custDataLst>
                  <p:tags r:id="rId15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接连接符 24"/>
              <p:cNvCxnSpPr/>
              <p:nvPr userDrawn="1">
                <p:custDataLst>
                  <p:tags r:id="rId16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" name="组合 14"/>
            <p:cNvGrpSpPr/>
            <p:nvPr userDrawn="1"/>
          </p:nvGrpSpPr>
          <p:grpSpPr>
            <a:xfrm>
              <a:off x="1844952" y="1028704"/>
              <a:ext cx="8494436" cy="1579353"/>
              <a:chOff x="1844952" y="1028704"/>
              <a:chExt cx="8494436" cy="1579353"/>
            </a:xfrm>
          </p:grpSpPr>
          <p:cxnSp>
            <p:nvCxnSpPr>
              <p:cNvPr id="20" name="直接连接符 19"/>
              <p:cNvCxnSpPr/>
              <p:nvPr userDrawn="1">
                <p:custDataLst>
                  <p:tags r:id="rId17"/>
                </p:custDataLst>
              </p:nvPr>
            </p:nvCxnSpPr>
            <p:spPr>
              <a:xfrm flipV="1">
                <a:off x="1881257" y="1057553"/>
                <a:ext cx="0" cy="1550504"/>
              </a:xfrm>
              <a:prstGeom prst="line">
                <a:avLst/>
              </a:prstGeom>
              <a:ln w="635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接连接符 20"/>
              <p:cNvCxnSpPr/>
              <p:nvPr userDrawn="1">
                <p:custDataLst>
                  <p:tags r:id="rId18"/>
                </p:custDataLst>
              </p:nvPr>
            </p:nvCxnSpPr>
            <p:spPr>
              <a:xfrm flipV="1">
                <a:off x="10308674" y="1057553"/>
                <a:ext cx="0" cy="1550504"/>
              </a:xfrm>
              <a:prstGeom prst="line">
                <a:avLst/>
              </a:prstGeom>
              <a:ln w="635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直接连接符 21"/>
              <p:cNvCxnSpPr/>
              <p:nvPr userDrawn="1">
                <p:custDataLst>
                  <p:tags r:id="rId19"/>
                </p:custDataLst>
              </p:nvPr>
            </p:nvCxnSpPr>
            <p:spPr>
              <a:xfrm flipH="1">
                <a:off x="1844952" y="1028704"/>
                <a:ext cx="8494436" cy="0"/>
              </a:xfrm>
              <a:prstGeom prst="line">
                <a:avLst/>
              </a:prstGeom>
              <a:ln w="63500">
                <a:gradFill flip="none" rotWithShape="1">
                  <a:gsLst>
                    <a:gs pos="0">
                      <a:schemeClr val="accent1"/>
                    </a:gs>
                    <a:gs pos="58000">
                      <a:schemeClr val="accent1">
                        <a:lumMod val="40000"/>
                        <a:lumOff val="60000"/>
                      </a:schemeClr>
                    </a:gs>
                    <a:gs pos="100000">
                      <a:schemeClr val="accent1"/>
                    </a:gs>
                  </a:gsLst>
                  <a:lin ang="0" scaled="0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组合 15"/>
            <p:cNvGrpSpPr/>
            <p:nvPr userDrawn="1"/>
          </p:nvGrpSpPr>
          <p:grpSpPr>
            <a:xfrm flipV="1">
              <a:off x="1844952" y="4074976"/>
              <a:ext cx="8494436" cy="1975897"/>
              <a:chOff x="1844952" y="1028704"/>
              <a:chExt cx="8494436" cy="1579353"/>
            </a:xfrm>
          </p:grpSpPr>
          <p:cxnSp>
            <p:nvCxnSpPr>
              <p:cNvPr id="17" name="直接连接符 16"/>
              <p:cNvCxnSpPr/>
              <p:nvPr userDrawn="1">
                <p:custDataLst>
                  <p:tags r:id="rId20"/>
                </p:custDataLst>
              </p:nvPr>
            </p:nvCxnSpPr>
            <p:spPr>
              <a:xfrm flipV="1">
                <a:off x="1881257" y="1057553"/>
                <a:ext cx="0" cy="1550504"/>
              </a:xfrm>
              <a:prstGeom prst="line">
                <a:avLst/>
              </a:prstGeom>
              <a:ln w="635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直接连接符 17"/>
              <p:cNvCxnSpPr/>
              <p:nvPr userDrawn="1">
                <p:custDataLst>
                  <p:tags r:id="rId21"/>
                </p:custDataLst>
              </p:nvPr>
            </p:nvCxnSpPr>
            <p:spPr>
              <a:xfrm flipV="1">
                <a:off x="10308674" y="1057553"/>
                <a:ext cx="0" cy="1550504"/>
              </a:xfrm>
              <a:prstGeom prst="line">
                <a:avLst/>
              </a:prstGeom>
              <a:ln w="635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直接连接符 18"/>
              <p:cNvCxnSpPr/>
              <p:nvPr userDrawn="1">
                <p:custDataLst>
                  <p:tags r:id="rId22"/>
                </p:custDataLst>
              </p:nvPr>
            </p:nvCxnSpPr>
            <p:spPr>
              <a:xfrm flipH="1">
                <a:off x="1844952" y="1028704"/>
                <a:ext cx="8494436" cy="0"/>
              </a:xfrm>
              <a:prstGeom prst="line">
                <a:avLst/>
              </a:prstGeom>
              <a:ln w="63500">
                <a:gradFill flip="none" rotWithShape="1">
                  <a:gsLst>
                    <a:gs pos="0">
                      <a:schemeClr val="accent1"/>
                    </a:gs>
                    <a:gs pos="58000">
                      <a:schemeClr val="accent1">
                        <a:lumMod val="40000"/>
                        <a:lumOff val="60000"/>
                      </a:schemeClr>
                    </a:gs>
                    <a:gs pos="100000">
                      <a:schemeClr val="accent1"/>
                    </a:gs>
                  </a:gsLst>
                  <a:lin ang="0" scaled="0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2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6"/>
            </p:custDataLst>
          </p:nvPr>
        </p:nvSpPr>
        <p:spPr>
          <a:xfrm>
            <a:off x="2815573" y="2943093"/>
            <a:ext cx="6560820" cy="1014730"/>
          </a:xfrm>
        </p:spPr>
        <p:txBody>
          <a:bodyPr vert="horz" lIns="90170" tIns="46990" rIns="90170" bIns="46990" rtlCol="0" anchor="b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5400" b="1" i="0" u="none" strike="noStrike" kern="1200" cap="none" spc="6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3"/>
            <p:custDataLst>
              <p:tags r:id="rId27"/>
            </p:custDataLst>
          </p:nvPr>
        </p:nvSpPr>
        <p:spPr>
          <a:xfrm>
            <a:off x="2815573" y="4232960"/>
            <a:ext cx="6560820" cy="803497"/>
          </a:xfrm>
        </p:spPr>
        <p:txBody>
          <a:bodyPr lIns="90170" tIns="46990" rIns="90170" bIns="46990"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 userDrawn="1">
            <p:custDataLst>
              <p:tags r:id="rId2"/>
            </p:custDataLst>
          </p:nvPr>
        </p:nvGrpSpPr>
        <p:grpSpPr>
          <a:xfrm>
            <a:off x="11310620" y="443230"/>
            <a:ext cx="521335" cy="428625"/>
            <a:chOff x="383382" y="4958557"/>
            <a:chExt cx="521493" cy="428627"/>
          </a:xfrm>
        </p:grpSpPr>
        <p:cxnSp>
          <p:nvCxnSpPr>
            <p:cNvPr id="15" name="直接连接符 14"/>
            <p:cNvCxnSpPr/>
            <p:nvPr userDrawn="1">
              <p:custDataLst>
                <p:tags r:id="rId3"/>
              </p:custDataLst>
            </p:nvPr>
          </p:nvCxnSpPr>
          <p:spPr>
            <a:xfrm>
              <a:off x="383382" y="4958557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接连接符 15"/>
            <p:cNvCxnSpPr/>
            <p:nvPr userDrawn="1">
              <p:custDataLst>
                <p:tags r:id="rId4"/>
              </p:custDataLst>
            </p:nvPr>
          </p:nvCxnSpPr>
          <p:spPr>
            <a:xfrm>
              <a:off x="383382" y="5172871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 userDrawn="1">
              <p:custDataLst>
                <p:tags r:id="rId5"/>
              </p:custDataLst>
            </p:nvPr>
          </p:nvCxnSpPr>
          <p:spPr>
            <a:xfrm>
              <a:off x="383382" y="5387184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任意多边形: 形状 17"/>
          <p:cNvSpPr/>
          <p:nvPr userDrawn="1">
            <p:custDataLst>
              <p:tags r:id="rId6"/>
            </p:custDataLst>
          </p:nvPr>
        </p:nvSpPr>
        <p:spPr>
          <a:xfrm rot="10800000">
            <a:off x="157480" y="6153785"/>
            <a:ext cx="1443990" cy="704215"/>
          </a:xfrm>
          <a:custGeom>
            <a:avLst/>
            <a:gdLst>
              <a:gd name="connsiteX0" fmla="*/ 0 w 4498061"/>
              <a:gd name="connsiteY0" fmla="*/ 0 h 2192408"/>
              <a:gd name="connsiteX1" fmla="*/ 4498061 w 4498061"/>
              <a:gd name="connsiteY1" fmla="*/ 0 h 2192408"/>
              <a:gd name="connsiteX2" fmla="*/ 4489445 w 4498061"/>
              <a:gd name="connsiteY2" fmla="*/ 170624 h 2192408"/>
              <a:gd name="connsiteX3" fmla="*/ 2249030 w 4498061"/>
              <a:gd name="connsiteY3" fmla="*/ 2192408 h 2192408"/>
              <a:gd name="connsiteX4" fmla="*/ 8615 w 4498061"/>
              <a:gd name="connsiteY4" fmla="*/ 170624 h 2192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98061" h="2192408">
                <a:moveTo>
                  <a:pt x="0" y="0"/>
                </a:moveTo>
                <a:lnTo>
                  <a:pt x="4498061" y="0"/>
                </a:lnTo>
                <a:lnTo>
                  <a:pt x="4489445" y="170624"/>
                </a:lnTo>
                <a:cubicBezTo>
                  <a:pt x="4374118" y="1306230"/>
                  <a:pt x="3415063" y="2192408"/>
                  <a:pt x="2249030" y="2192408"/>
                </a:cubicBezTo>
                <a:cubicBezTo>
                  <a:pt x="1082998" y="2192408"/>
                  <a:pt x="123943" y="1306230"/>
                  <a:pt x="8615" y="170624"/>
                </a:cubicBez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>
            <a:normAutofit/>
          </a:bodyPr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2"/>
            </p:custDataLst>
          </p:nvPr>
        </p:nvSpPr>
        <p:spPr>
          <a:xfrm>
            <a:off x="292735" y="304165"/>
            <a:ext cx="11606530" cy="624967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2" name="组合 21"/>
          <p:cNvGrpSpPr/>
          <p:nvPr userDrawn="1">
            <p:custDataLst>
              <p:tags r:id="rId3"/>
            </p:custDataLst>
          </p:nvPr>
        </p:nvGrpSpPr>
        <p:grpSpPr>
          <a:xfrm>
            <a:off x="11407140" y="450850"/>
            <a:ext cx="379095" cy="311785"/>
            <a:chOff x="383382" y="4958557"/>
            <a:chExt cx="521493" cy="428627"/>
          </a:xfrm>
        </p:grpSpPr>
        <p:cxnSp>
          <p:nvCxnSpPr>
            <p:cNvPr id="24" name="直接连接符 23"/>
            <p:cNvCxnSpPr/>
            <p:nvPr userDrawn="1">
              <p:custDataLst>
                <p:tags r:id="rId4"/>
              </p:custDataLst>
            </p:nvPr>
          </p:nvCxnSpPr>
          <p:spPr>
            <a:xfrm>
              <a:off x="383382" y="4958557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接连接符 24"/>
            <p:cNvCxnSpPr/>
            <p:nvPr userDrawn="1">
              <p:custDataLst>
                <p:tags r:id="rId5"/>
              </p:custDataLst>
            </p:nvPr>
          </p:nvCxnSpPr>
          <p:spPr>
            <a:xfrm>
              <a:off x="383382" y="5172871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接连接符 25"/>
            <p:cNvCxnSpPr/>
            <p:nvPr userDrawn="1">
              <p:custDataLst>
                <p:tags r:id="rId6"/>
              </p:custDataLst>
            </p:nvPr>
          </p:nvCxnSpPr>
          <p:spPr>
            <a:xfrm>
              <a:off x="383382" y="5387184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任意多边形: 形状 22"/>
          <p:cNvSpPr/>
          <p:nvPr userDrawn="1">
            <p:custDataLst>
              <p:tags r:id="rId7"/>
            </p:custDataLst>
          </p:nvPr>
        </p:nvSpPr>
        <p:spPr>
          <a:xfrm rot="10800000">
            <a:off x="398145" y="5849620"/>
            <a:ext cx="1443990" cy="704215"/>
          </a:xfrm>
          <a:custGeom>
            <a:avLst/>
            <a:gdLst>
              <a:gd name="connsiteX0" fmla="*/ 0 w 4498061"/>
              <a:gd name="connsiteY0" fmla="*/ 0 h 2192408"/>
              <a:gd name="connsiteX1" fmla="*/ 4498061 w 4498061"/>
              <a:gd name="connsiteY1" fmla="*/ 0 h 2192408"/>
              <a:gd name="connsiteX2" fmla="*/ 4489445 w 4498061"/>
              <a:gd name="connsiteY2" fmla="*/ 170624 h 2192408"/>
              <a:gd name="connsiteX3" fmla="*/ 2249030 w 4498061"/>
              <a:gd name="connsiteY3" fmla="*/ 2192408 h 2192408"/>
              <a:gd name="connsiteX4" fmla="*/ 8615 w 4498061"/>
              <a:gd name="connsiteY4" fmla="*/ 170624 h 2192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98061" h="2192408">
                <a:moveTo>
                  <a:pt x="0" y="0"/>
                </a:moveTo>
                <a:lnTo>
                  <a:pt x="4498061" y="0"/>
                </a:lnTo>
                <a:lnTo>
                  <a:pt x="4489445" y="170624"/>
                </a:lnTo>
                <a:cubicBezTo>
                  <a:pt x="4374118" y="1306230"/>
                  <a:pt x="3415063" y="2192408"/>
                  <a:pt x="2249030" y="2192408"/>
                </a:cubicBezTo>
                <a:cubicBezTo>
                  <a:pt x="1082998" y="2192408"/>
                  <a:pt x="123943" y="1306230"/>
                  <a:pt x="8615" y="170624"/>
                </a:cubicBez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 userDrawn="1">
            <p:ph type="title" hasCustomPrompt="1"/>
            <p:custDataLst>
              <p:tags r:id="rId8"/>
            </p:custDataLst>
          </p:nvPr>
        </p:nvSpPr>
        <p:spPr>
          <a:xfrm>
            <a:off x="1281600" y="1249200"/>
            <a:ext cx="9626400" cy="723600"/>
          </a:xfrm>
        </p:spPr>
        <p:txBody>
          <a:bodyPr anchor="ctr">
            <a:normAutofit/>
          </a:bodyPr>
          <a:lstStyle>
            <a:lvl1pPr>
              <a:defRPr sz="3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 userDrawn="1">
            <p:ph sz="quarter" idx="13"/>
            <p:custDataLst>
              <p:tags r:id="rId9"/>
            </p:custDataLst>
          </p:nvPr>
        </p:nvSpPr>
        <p:spPr>
          <a:xfrm>
            <a:off x="1281113" y="2163600"/>
            <a:ext cx="9626600" cy="3445200"/>
          </a:xfrm>
        </p:spPr>
        <p:txBody>
          <a:bodyPr>
            <a:normAutofit/>
          </a:bodyPr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10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11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12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4823460" cy="6866255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dirty="0">
              <a:sym typeface="+mn-ea"/>
            </a:endParaRPr>
          </a:p>
        </p:txBody>
      </p:sp>
      <p:grpSp>
        <p:nvGrpSpPr>
          <p:cNvPr id="24" name="组合 23"/>
          <p:cNvGrpSpPr/>
          <p:nvPr userDrawn="1">
            <p:custDataLst>
              <p:tags r:id="rId3"/>
            </p:custDataLst>
          </p:nvPr>
        </p:nvGrpSpPr>
        <p:grpSpPr>
          <a:xfrm>
            <a:off x="11310620" y="443230"/>
            <a:ext cx="521335" cy="428625"/>
            <a:chOff x="383382" y="4958557"/>
            <a:chExt cx="521493" cy="428627"/>
          </a:xfrm>
        </p:grpSpPr>
        <p:cxnSp>
          <p:nvCxnSpPr>
            <p:cNvPr id="26" name="直接连接符 25"/>
            <p:cNvCxnSpPr/>
            <p:nvPr userDrawn="1">
              <p:custDataLst>
                <p:tags r:id="rId4"/>
              </p:custDataLst>
            </p:nvPr>
          </p:nvCxnSpPr>
          <p:spPr>
            <a:xfrm>
              <a:off x="383382" y="4958557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接连接符 26"/>
            <p:cNvCxnSpPr/>
            <p:nvPr userDrawn="1">
              <p:custDataLst>
                <p:tags r:id="rId5"/>
              </p:custDataLst>
            </p:nvPr>
          </p:nvCxnSpPr>
          <p:spPr>
            <a:xfrm>
              <a:off x="383382" y="5172871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接连接符 27"/>
            <p:cNvCxnSpPr/>
            <p:nvPr userDrawn="1">
              <p:custDataLst>
                <p:tags r:id="rId6"/>
              </p:custDataLst>
            </p:nvPr>
          </p:nvCxnSpPr>
          <p:spPr>
            <a:xfrm>
              <a:off x="383382" y="5387184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任意多边形: 形状 24"/>
          <p:cNvSpPr/>
          <p:nvPr userDrawn="1">
            <p:custDataLst>
              <p:tags r:id="rId7"/>
            </p:custDataLst>
          </p:nvPr>
        </p:nvSpPr>
        <p:spPr>
          <a:xfrm rot="10800000">
            <a:off x="157480" y="6153785"/>
            <a:ext cx="1443990" cy="704215"/>
          </a:xfrm>
          <a:custGeom>
            <a:avLst/>
            <a:gdLst>
              <a:gd name="connsiteX0" fmla="*/ 0 w 4498061"/>
              <a:gd name="connsiteY0" fmla="*/ 0 h 2192408"/>
              <a:gd name="connsiteX1" fmla="*/ 4498061 w 4498061"/>
              <a:gd name="connsiteY1" fmla="*/ 0 h 2192408"/>
              <a:gd name="connsiteX2" fmla="*/ 4489445 w 4498061"/>
              <a:gd name="connsiteY2" fmla="*/ 170624 h 2192408"/>
              <a:gd name="connsiteX3" fmla="*/ 2249030 w 4498061"/>
              <a:gd name="connsiteY3" fmla="*/ 2192408 h 2192408"/>
              <a:gd name="connsiteX4" fmla="*/ 8615 w 4498061"/>
              <a:gd name="connsiteY4" fmla="*/ 170624 h 2192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98061" h="2192408">
                <a:moveTo>
                  <a:pt x="0" y="0"/>
                </a:moveTo>
                <a:lnTo>
                  <a:pt x="4498061" y="0"/>
                </a:lnTo>
                <a:lnTo>
                  <a:pt x="4489445" y="170624"/>
                </a:lnTo>
                <a:cubicBezTo>
                  <a:pt x="4374118" y="1306230"/>
                  <a:pt x="3415063" y="2192408"/>
                  <a:pt x="2249030" y="2192408"/>
                </a:cubicBezTo>
                <a:cubicBezTo>
                  <a:pt x="1082998" y="2192408"/>
                  <a:pt x="123943" y="1306230"/>
                  <a:pt x="8615" y="170624"/>
                </a:cubicBez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 userDrawn="1">
            <p:ph type="title" hasCustomPrompt="1"/>
            <p:custDataLst>
              <p:tags r:id="rId8"/>
            </p:custDataLst>
          </p:nvPr>
        </p:nvSpPr>
        <p:spPr>
          <a:xfrm>
            <a:off x="583200" y="770400"/>
            <a:ext cx="3960000" cy="882000"/>
          </a:xfrm>
        </p:spPr>
        <p:txBody>
          <a:bodyPr anchor="ctr">
            <a:normAutofit/>
          </a:bodyPr>
          <a:lstStyle>
            <a:lvl1pPr>
              <a:defRPr sz="3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9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10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11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 userDrawn="1">
            <p:ph type="body" sz="quarter" idx="13"/>
            <p:custDataLst>
              <p:tags r:id="rId12"/>
            </p:custDataLst>
          </p:nvPr>
        </p:nvSpPr>
        <p:spPr>
          <a:xfrm>
            <a:off x="586800" y="1764000"/>
            <a:ext cx="3956400" cy="4093200"/>
          </a:xfrm>
        </p:spPr>
        <p:txBody>
          <a:bodyPr>
            <a:normAutofit/>
          </a:bodyPr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 userDrawn="1">
            <p:ph sz="quarter" idx="14"/>
            <p:custDataLst>
              <p:tags r:id="rId13"/>
            </p:custDataLst>
          </p:nvPr>
        </p:nvSpPr>
        <p:spPr>
          <a:xfrm>
            <a:off x="5101200" y="769938"/>
            <a:ext cx="6480000" cy="5087937"/>
          </a:xfrm>
        </p:spPr>
        <p:txBody>
          <a:bodyPr>
            <a:normAutofit/>
          </a:bodyPr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2664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grpSp>
        <p:nvGrpSpPr>
          <p:cNvPr id="12" name="组合 11"/>
          <p:cNvGrpSpPr/>
          <p:nvPr userDrawn="1">
            <p:custDataLst>
              <p:tags r:id="rId3"/>
            </p:custDataLst>
          </p:nvPr>
        </p:nvGrpSpPr>
        <p:grpSpPr>
          <a:xfrm>
            <a:off x="11310620" y="443230"/>
            <a:ext cx="521335" cy="428625"/>
            <a:chOff x="383382" y="4958557"/>
            <a:chExt cx="521493" cy="428627"/>
          </a:xfrm>
        </p:grpSpPr>
        <p:cxnSp>
          <p:nvCxnSpPr>
            <p:cNvPr id="14" name="直接连接符 13"/>
            <p:cNvCxnSpPr/>
            <p:nvPr userDrawn="1">
              <p:custDataLst>
                <p:tags r:id="rId4"/>
              </p:custDataLst>
            </p:nvPr>
          </p:nvCxnSpPr>
          <p:spPr>
            <a:xfrm>
              <a:off x="383382" y="4958557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接连接符 15"/>
            <p:cNvCxnSpPr/>
            <p:nvPr userDrawn="1">
              <p:custDataLst>
                <p:tags r:id="rId5"/>
              </p:custDataLst>
            </p:nvPr>
          </p:nvCxnSpPr>
          <p:spPr>
            <a:xfrm>
              <a:off x="383382" y="5172871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 userDrawn="1">
              <p:custDataLst>
                <p:tags r:id="rId6"/>
              </p:custDataLst>
            </p:nvPr>
          </p:nvCxnSpPr>
          <p:spPr>
            <a:xfrm>
              <a:off x="383382" y="5387184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任意多边形: 形状 12"/>
          <p:cNvSpPr/>
          <p:nvPr userDrawn="1">
            <p:custDataLst>
              <p:tags r:id="rId7"/>
            </p:custDataLst>
          </p:nvPr>
        </p:nvSpPr>
        <p:spPr>
          <a:xfrm rot="10800000">
            <a:off x="157480" y="6153785"/>
            <a:ext cx="1443990" cy="704215"/>
          </a:xfrm>
          <a:custGeom>
            <a:avLst/>
            <a:gdLst>
              <a:gd name="connsiteX0" fmla="*/ 0 w 4498061"/>
              <a:gd name="connsiteY0" fmla="*/ 0 h 2192408"/>
              <a:gd name="connsiteX1" fmla="*/ 4498061 w 4498061"/>
              <a:gd name="connsiteY1" fmla="*/ 0 h 2192408"/>
              <a:gd name="connsiteX2" fmla="*/ 4489445 w 4498061"/>
              <a:gd name="connsiteY2" fmla="*/ 170624 h 2192408"/>
              <a:gd name="connsiteX3" fmla="*/ 2249030 w 4498061"/>
              <a:gd name="connsiteY3" fmla="*/ 2192408 h 2192408"/>
              <a:gd name="connsiteX4" fmla="*/ 8615 w 4498061"/>
              <a:gd name="connsiteY4" fmla="*/ 170624 h 2192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98061" h="2192408">
                <a:moveTo>
                  <a:pt x="0" y="0"/>
                </a:moveTo>
                <a:lnTo>
                  <a:pt x="4498061" y="0"/>
                </a:lnTo>
                <a:lnTo>
                  <a:pt x="4489445" y="170624"/>
                </a:lnTo>
                <a:cubicBezTo>
                  <a:pt x="4374118" y="1306230"/>
                  <a:pt x="3415063" y="2192408"/>
                  <a:pt x="2249030" y="2192408"/>
                </a:cubicBezTo>
                <a:cubicBezTo>
                  <a:pt x="1082998" y="2192408"/>
                  <a:pt x="123943" y="1306230"/>
                  <a:pt x="8615" y="170624"/>
                </a:cubicBez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612000" y="781200"/>
            <a:ext cx="10976400" cy="626400"/>
          </a:xfrm>
        </p:spPr>
        <p:txBody>
          <a:bodyPr anchor="ctr">
            <a:normAutofit/>
          </a:bodyPr>
          <a:lstStyle>
            <a:lvl1pPr algn="ctr">
              <a:defRPr sz="3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2"/>
            </p:custDataLst>
          </p:nvPr>
        </p:nvSpPr>
        <p:spPr>
          <a:xfrm>
            <a:off x="612000" y="1659600"/>
            <a:ext cx="10975975" cy="828000"/>
          </a:xfrm>
        </p:spPr>
        <p:txBody>
          <a:bodyPr>
            <a:normAutofit/>
          </a:bodyPr>
          <a:lstStyle>
            <a:lvl1pPr algn="ctr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3"/>
            </p:custDataLst>
          </p:nvPr>
        </p:nvSpPr>
        <p:spPr>
          <a:xfrm>
            <a:off x="612775" y="2808000"/>
            <a:ext cx="10965600" cy="3430800"/>
          </a:xfrm>
        </p:spPr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2"/>
            </p:custDataLst>
          </p:nvPr>
        </p:nvSpPr>
        <p:spPr>
          <a:xfrm>
            <a:off x="0" y="5029201"/>
            <a:ext cx="12192000" cy="1828799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grpSp>
        <p:nvGrpSpPr>
          <p:cNvPr id="30" name="组合 29"/>
          <p:cNvGrpSpPr/>
          <p:nvPr userDrawn="1">
            <p:custDataLst>
              <p:tags r:id="rId3"/>
            </p:custDataLst>
          </p:nvPr>
        </p:nvGrpSpPr>
        <p:grpSpPr>
          <a:xfrm>
            <a:off x="11310620" y="443230"/>
            <a:ext cx="521335" cy="428625"/>
            <a:chOff x="383382" y="4958557"/>
            <a:chExt cx="521493" cy="428627"/>
          </a:xfrm>
        </p:grpSpPr>
        <p:cxnSp>
          <p:nvCxnSpPr>
            <p:cNvPr id="32" name="直接连接符 31"/>
            <p:cNvCxnSpPr/>
            <p:nvPr userDrawn="1">
              <p:custDataLst>
                <p:tags r:id="rId4"/>
              </p:custDataLst>
            </p:nvPr>
          </p:nvCxnSpPr>
          <p:spPr>
            <a:xfrm>
              <a:off x="383382" y="4958557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接连接符 32"/>
            <p:cNvCxnSpPr/>
            <p:nvPr userDrawn="1">
              <p:custDataLst>
                <p:tags r:id="rId5"/>
              </p:custDataLst>
            </p:nvPr>
          </p:nvCxnSpPr>
          <p:spPr>
            <a:xfrm>
              <a:off x="383382" y="5172871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接连接符 33"/>
            <p:cNvCxnSpPr/>
            <p:nvPr userDrawn="1">
              <p:custDataLst>
                <p:tags r:id="rId6"/>
              </p:custDataLst>
            </p:nvPr>
          </p:nvCxnSpPr>
          <p:spPr>
            <a:xfrm>
              <a:off x="383382" y="5387184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任意多边形: 形状 30"/>
          <p:cNvSpPr/>
          <p:nvPr userDrawn="1">
            <p:custDataLst>
              <p:tags r:id="rId7"/>
            </p:custDataLst>
          </p:nvPr>
        </p:nvSpPr>
        <p:spPr>
          <a:xfrm rot="10800000">
            <a:off x="157480" y="6153785"/>
            <a:ext cx="1443990" cy="704215"/>
          </a:xfrm>
          <a:custGeom>
            <a:avLst/>
            <a:gdLst>
              <a:gd name="connsiteX0" fmla="*/ 0 w 4498061"/>
              <a:gd name="connsiteY0" fmla="*/ 0 h 2192408"/>
              <a:gd name="connsiteX1" fmla="*/ 4498061 w 4498061"/>
              <a:gd name="connsiteY1" fmla="*/ 0 h 2192408"/>
              <a:gd name="connsiteX2" fmla="*/ 4489445 w 4498061"/>
              <a:gd name="connsiteY2" fmla="*/ 170624 h 2192408"/>
              <a:gd name="connsiteX3" fmla="*/ 2249030 w 4498061"/>
              <a:gd name="connsiteY3" fmla="*/ 2192408 h 2192408"/>
              <a:gd name="connsiteX4" fmla="*/ 8615 w 4498061"/>
              <a:gd name="connsiteY4" fmla="*/ 170624 h 2192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98061" h="2192408">
                <a:moveTo>
                  <a:pt x="0" y="0"/>
                </a:moveTo>
                <a:lnTo>
                  <a:pt x="4498061" y="0"/>
                </a:lnTo>
                <a:lnTo>
                  <a:pt x="4489445" y="170624"/>
                </a:lnTo>
                <a:cubicBezTo>
                  <a:pt x="4374118" y="1306230"/>
                  <a:pt x="3415063" y="2192408"/>
                  <a:pt x="2249030" y="2192408"/>
                </a:cubicBezTo>
                <a:cubicBezTo>
                  <a:pt x="1082998" y="2192408"/>
                  <a:pt x="123943" y="1306230"/>
                  <a:pt x="8615" y="170624"/>
                </a:cubicBez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 userDrawn="1">
            <p:ph type="title"/>
            <p:custDataLst>
              <p:tags r:id="rId8"/>
            </p:custDataLst>
          </p:nvPr>
        </p:nvSpPr>
        <p:spPr>
          <a:xfrm>
            <a:off x="604800" y="669600"/>
            <a:ext cx="10976400" cy="565200"/>
          </a:xfrm>
        </p:spPr>
        <p:txBody>
          <a:bodyPr anchor="ctr">
            <a:normAutofit/>
          </a:bodyPr>
          <a:lstStyle>
            <a:lvl1pPr algn="ctr">
              <a:defRPr sz="3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9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10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11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 userDrawn="1">
            <p:ph sz="quarter" idx="13"/>
            <p:custDataLst>
              <p:tags r:id="rId12"/>
            </p:custDataLst>
          </p:nvPr>
        </p:nvSpPr>
        <p:spPr>
          <a:xfrm>
            <a:off x="604837" y="1681200"/>
            <a:ext cx="10990800" cy="3211200"/>
          </a:xfrm>
        </p:spPr>
        <p:txBody>
          <a:bodyPr>
            <a:normAutofit/>
          </a:bodyPr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 userDrawn="1">
            <p:ph type="body" sz="quarter" idx="14"/>
            <p:custDataLst>
              <p:tags r:id="rId13"/>
            </p:custDataLst>
          </p:nvPr>
        </p:nvSpPr>
        <p:spPr>
          <a:xfrm>
            <a:off x="594000" y="5180400"/>
            <a:ext cx="11001600" cy="1011600"/>
          </a:xfrm>
        </p:spPr>
        <p:txBody>
          <a:bodyPr>
            <a:normAutofit/>
          </a:bodyPr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 userDrawn="1">
            <p:ph type="title"/>
            <p:custDataLst>
              <p:tags r:id="rId3"/>
            </p:custDataLst>
          </p:nvPr>
        </p:nvSpPr>
        <p:spPr>
          <a:xfrm>
            <a:off x="579600" y="237600"/>
            <a:ext cx="11037600" cy="441964"/>
          </a:xfrm>
        </p:spPr>
        <p:txBody>
          <a:bodyPr>
            <a:normAutofit/>
          </a:bodyPr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 userDrawn="1">
            <p:ph sz="quarter" idx="13"/>
            <p:custDataLst>
              <p:tags r:id="rId7"/>
            </p:custDataLst>
          </p:nvPr>
        </p:nvSpPr>
        <p:spPr>
          <a:xfrm>
            <a:off x="579600" y="1663200"/>
            <a:ext cx="5342400" cy="2894400"/>
          </a:xfrm>
        </p:spPr>
        <p:txBody>
          <a:bodyPr>
            <a:normAutofit/>
          </a:bodyPr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 userDrawn="1">
            <p:ph sz="quarter" idx="14"/>
            <p:custDataLst>
              <p:tags r:id="rId8"/>
            </p:custDataLst>
          </p:nvPr>
        </p:nvSpPr>
        <p:spPr>
          <a:xfrm>
            <a:off x="6242400" y="1663200"/>
            <a:ext cx="5367600" cy="2894400"/>
          </a:xfrm>
        </p:spPr>
        <p:txBody>
          <a:bodyPr>
            <a:normAutofit/>
          </a:bodyPr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1" name="文本占位符 10"/>
          <p:cNvSpPr>
            <a:spLocks noGrp="1"/>
          </p:cNvSpPr>
          <p:nvPr userDrawn="1">
            <p:ph type="body" sz="quarter" idx="15"/>
            <p:custDataLst>
              <p:tags r:id="rId9"/>
            </p:custDataLst>
          </p:nvPr>
        </p:nvSpPr>
        <p:spPr>
          <a:xfrm>
            <a:off x="572400" y="4816800"/>
            <a:ext cx="5342400" cy="781200"/>
          </a:xfrm>
        </p:spPr>
        <p:txBody>
          <a:bodyPr>
            <a:normAutofit/>
          </a:bodyPr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 userDrawn="1">
            <p:ph type="body" sz="quarter" idx="16"/>
            <p:custDataLst>
              <p:tags r:id="rId10"/>
            </p:custDataLst>
          </p:nvPr>
        </p:nvSpPr>
        <p:spPr>
          <a:xfrm>
            <a:off x="6253200" y="4813200"/>
            <a:ext cx="5367600" cy="781200"/>
          </a:xfrm>
        </p:spPr>
        <p:txBody>
          <a:bodyPr>
            <a:normAutofit/>
          </a:bodyPr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grpSp>
        <p:nvGrpSpPr>
          <p:cNvPr id="23" name="组合 22"/>
          <p:cNvGrpSpPr/>
          <p:nvPr userDrawn="1">
            <p:custDataLst>
              <p:tags r:id="rId11"/>
            </p:custDataLst>
          </p:nvPr>
        </p:nvGrpSpPr>
        <p:grpSpPr>
          <a:xfrm>
            <a:off x="11310620" y="443230"/>
            <a:ext cx="521335" cy="428625"/>
            <a:chOff x="383382" y="4958557"/>
            <a:chExt cx="521493" cy="428627"/>
          </a:xfrm>
        </p:grpSpPr>
        <p:cxnSp>
          <p:nvCxnSpPr>
            <p:cNvPr id="25" name="直接连接符 24"/>
            <p:cNvCxnSpPr/>
            <p:nvPr userDrawn="1">
              <p:custDataLst>
                <p:tags r:id="rId12"/>
              </p:custDataLst>
            </p:nvPr>
          </p:nvCxnSpPr>
          <p:spPr>
            <a:xfrm>
              <a:off x="383382" y="4958557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接连接符 25"/>
            <p:cNvCxnSpPr/>
            <p:nvPr userDrawn="1">
              <p:custDataLst>
                <p:tags r:id="rId13"/>
              </p:custDataLst>
            </p:nvPr>
          </p:nvCxnSpPr>
          <p:spPr>
            <a:xfrm>
              <a:off x="383382" y="5172871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接连接符 26"/>
            <p:cNvCxnSpPr/>
            <p:nvPr userDrawn="1">
              <p:custDataLst>
                <p:tags r:id="rId14"/>
              </p:custDataLst>
            </p:nvPr>
          </p:nvCxnSpPr>
          <p:spPr>
            <a:xfrm>
              <a:off x="383382" y="5387184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任意多边形: 形状 23"/>
          <p:cNvSpPr/>
          <p:nvPr userDrawn="1">
            <p:custDataLst>
              <p:tags r:id="rId15"/>
            </p:custDataLst>
          </p:nvPr>
        </p:nvSpPr>
        <p:spPr>
          <a:xfrm rot="10800000">
            <a:off x="157480" y="6153785"/>
            <a:ext cx="1443990" cy="704215"/>
          </a:xfrm>
          <a:custGeom>
            <a:avLst/>
            <a:gdLst>
              <a:gd name="connsiteX0" fmla="*/ 0 w 4498061"/>
              <a:gd name="connsiteY0" fmla="*/ 0 h 2192408"/>
              <a:gd name="connsiteX1" fmla="*/ 4498061 w 4498061"/>
              <a:gd name="connsiteY1" fmla="*/ 0 h 2192408"/>
              <a:gd name="connsiteX2" fmla="*/ 4489445 w 4498061"/>
              <a:gd name="connsiteY2" fmla="*/ 170624 h 2192408"/>
              <a:gd name="connsiteX3" fmla="*/ 2249030 w 4498061"/>
              <a:gd name="connsiteY3" fmla="*/ 2192408 h 2192408"/>
              <a:gd name="connsiteX4" fmla="*/ 8615 w 4498061"/>
              <a:gd name="connsiteY4" fmla="*/ 170624 h 2192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98061" h="2192408">
                <a:moveTo>
                  <a:pt x="0" y="0"/>
                </a:moveTo>
                <a:lnTo>
                  <a:pt x="4498061" y="0"/>
                </a:lnTo>
                <a:lnTo>
                  <a:pt x="4489445" y="170624"/>
                </a:lnTo>
                <a:cubicBezTo>
                  <a:pt x="4374118" y="1306230"/>
                  <a:pt x="3415063" y="2192408"/>
                  <a:pt x="2249030" y="2192408"/>
                </a:cubicBezTo>
                <a:cubicBezTo>
                  <a:pt x="1082998" y="2192408"/>
                  <a:pt x="123943" y="1306230"/>
                  <a:pt x="8615" y="170624"/>
                </a:cubicBez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任意多边形: 形状 62"/>
          <p:cNvSpPr/>
          <p:nvPr userDrawn="1">
            <p:custDataLst>
              <p:tags r:id="rId2"/>
            </p:custDataLst>
          </p:nvPr>
        </p:nvSpPr>
        <p:spPr>
          <a:xfrm>
            <a:off x="6471920" y="0"/>
            <a:ext cx="4498340" cy="2192655"/>
          </a:xfrm>
          <a:custGeom>
            <a:avLst/>
            <a:gdLst>
              <a:gd name="connsiteX0" fmla="*/ 0 w 4498061"/>
              <a:gd name="connsiteY0" fmla="*/ 0 h 2192408"/>
              <a:gd name="connsiteX1" fmla="*/ 4498061 w 4498061"/>
              <a:gd name="connsiteY1" fmla="*/ 0 h 2192408"/>
              <a:gd name="connsiteX2" fmla="*/ 4489445 w 4498061"/>
              <a:gd name="connsiteY2" fmla="*/ 170624 h 2192408"/>
              <a:gd name="connsiteX3" fmla="*/ 2249030 w 4498061"/>
              <a:gd name="connsiteY3" fmla="*/ 2192408 h 2192408"/>
              <a:gd name="connsiteX4" fmla="*/ 8615 w 4498061"/>
              <a:gd name="connsiteY4" fmla="*/ 170624 h 2192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98061" h="2192408">
                <a:moveTo>
                  <a:pt x="0" y="0"/>
                </a:moveTo>
                <a:lnTo>
                  <a:pt x="4498061" y="0"/>
                </a:lnTo>
                <a:lnTo>
                  <a:pt x="4489445" y="170624"/>
                </a:lnTo>
                <a:cubicBezTo>
                  <a:pt x="4374118" y="1306230"/>
                  <a:pt x="3415063" y="2192408"/>
                  <a:pt x="2249030" y="2192408"/>
                </a:cubicBezTo>
                <a:cubicBezTo>
                  <a:pt x="1082998" y="2192408"/>
                  <a:pt x="123943" y="1306230"/>
                  <a:pt x="8615" y="170624"/>
                </a:cubicBez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4" name="任意多边形: 形状 63"/>
          <p:cNvSpPr/>
          <p:nvPr userDrawn="1">
            <p:custDataLst>
              <p:tags r:id="rId3"/>
            </p:custDataLst>
          </p:nvPr>
        </p:nvSpPr>
        <p:spPr>
          <a:xfrm>
            <a:off x="1465580" y="5164455"/>
            <a:ext cx="3559175" cy="1693545"/>
          </a:xfrm>
          <a:custGeom>
            <a:avLst/>
            <a:gdLst>
              <a:gd name="connsiteX0" fmla="*/ 1779745 w 3559491"/>
              <a:gd name="connsiteY0" fmla="*/ 0 h 1693763"/>
              <a:gd name="connsiteX1" fmla="*/ 3554851 w 3559491"/>
              <a:gd name="connsiteY1" fmla="*/ 1601882 h 1693763"/>
              <a:gd name="connsiteX2" fmla="*/ 3559491 w 3559491"/>
              <a:gd name="connsiteY2" fmla="*/ 1693763 h 1693763"/>
              <a:gd name="connsiteX3" fmla="*/ 0 w 3559491"/>
              <a:gd name="connsiteY3" fmla="*/ 1693763 h 1693763"/>
              <a:gd name="connsiteX4" fmla="*/ 4639 w 3559491"/>
              <a:gd name="connsiteY4" fmla="*/ 1601882 h 1693763"/>
              <a:gd name="connsiteX5" fmla="*/ 1779745 w 3559491"/>
              <a:gd name="connsiteY5" fmla="*/ 0 h 1693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59491" h="1693763">
                <a:moveTo>
                  <a:pt x="1779745" y="0"/>
                </a:moveTo>
                <a:cubicBezTo>
                  <a:pt x="2703606" y="0"/>
                  <a:pt x="3463476" y="702129"/>
                  <a:pt x="3554851" y="1601882"/>
                </a:cubicBezTo>
                <a:lnTo>
                  <a:pt x="3559491" y="1693763"/>
                </a:lnTo>
                <a:lnTo>
                  <a:pt x="0" y="1693763"/>
                </a:lnTo>
                <a:lnTo>
                  <a:pt x="4639" y="1601882"/>
                </a:lnTo>
                <a:cubicBezTo>
                  <a:pt x="96014" y="702129"/>
                  <a:pt x="855884" y="0"/>
                  <a:pt x="1779745" y="0"/>
                </a:cubicBez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矩形 9"/>
          <p:cNvSpPr/>
          <p:nvPr userDrawn="1">
            <p:custDataLst>
              <p:tags r:id="rId4"/>
            </p:custDataLst>
          </p:nvPr>
        </p:nvSpPr>
        <p:spPr>
          <a:xfrm>
            <a:off x="0" y="959224"/>
            <a:ext cx="12192000" cy="4939553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 userDrawn="1">
            <p:ph type="title" hasCustomPrompt="1"/>
            <p:custDataLst>
              <p:tags r:id="rId5"/>
            </p:custDataLst>
          </p:nvPr>
        </p:nvSpPr>
        <p:spPr>
          <a:xfrm>
            <a:off x="1522800" y="1339200"/>
            <a:ext cx="9144000" cy="2386800"/>
          </a:xfrm>
        </p:spPr>
        <p:txBody>
          <a:bodyPr anchor="b">
            <a:normAutofit/>
          </a:bodyPr>
          <a:lstStyle>
            <a:lvl1pPr algn="ctr">
              <a:defRPr sz="60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 userDrawn="1">
            <p:ph type="body" sz="quarter" idx="13"/>
            <p:custDataLst>
              <p:tags r:id="rId9"/>
            </p:custDataLst>
          </p:nvPr>
        </p:nvSpPr>
        <p:spPr>
          <a:xfrm>
            <a:off x="1522413" y="3862800"/>
            <a:ext cx="9144000" cy="1656000"/>
          </a:xfrm>
        </p:spPr>
        <p:txBody>
          <a:bodyPr>
            <a:normAutofit/>
          </a:bodyPr>
          <a:lstStyle>
            <a:lvl1pPr algn="ctr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>
            <p:custDataLst>
              <p:tags r:id="rId2"/>
            </p:custDataLst>
          </p:nvPr>
        </p:nvGrpSpPr>
        <p:grpSpPr>
          <a:xfrm>
            <a:off x="157618" y="443230"/>
            <a:ext cx="11674475" cy="6414770"/>
            <a:chOff x="157618" y="443230"/>
            <a:chExt cx="11674475" cy="6414770"/>
          </a:xfrm>
        </p:grpSpPr>
        <p:grpSp>
          <p:nvGrpSpPr>
            <p:cNvPr id="8" name="组合 7"/>
            <p:cNvGrpSpPr/>
            <p:nvPr userDrawn="1"/>
          </p:nvGrpSpPr>
          <p:grpSpPr>
            <a:xfrm>
              <a:off x="11310600" y="443230"/>
              <a:ext cx="521493" cy="428627"/>
              <a:chOff x="383382" y="4958557"/>
              <a:chExt cx="521493" cy="428627"/>
            </a:xfrm>
          </p:grpSpPr>
          <p:cxnSp>
            <p:nvCxnSpPr>
              <p:cNvPr id="10" name="直接连接符 9"/>
              <p:cNvCxnSpPr/>
              <p:nvPr userDrawn="1">
                <p:custDataLst>
                  <p:tags r:id="rId3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直接连接符 10"/>
              <p:cNvCxnSpPr/>
              <p:nvPr userDrawn="1">
                <p:custDataLst>
                  <p:tags r:id="rId4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直接连接符 11"/>
              <p:cNvCxnSpPr/>
              <p:nvPr userDrawn="1">
                <p:custDataLst>
                  <p:tags r:id="rId5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任意多边形: 形状 8"/>
            <p:cNvSpPr/>
            <p:nvPr userDrawn="1">
              <p:custDataLst>
                <p:tags r:id="rId6"/>
              </p:custDataLst>
            </p:nvPr>
          </p:nvSpPr>
          <p:spPr>
            <a:xfrm rot="10800000">
              <a:off x="157618" y="6154057"/>
              <a:ext cx="1444247" cy="703943"/>
            </a:xfrm>
            <a:custGeom>
              <a:avLst/>
              <a:gdLst>
                <a:gd name="connsiteX0" fmla="*/ 0 w 4498061"/>
                <a:gd name="connsiteY0" fmla="*/ 0 h 2192408"/>
                <a:gd name="connsiteX1" fmla="*/ 4498061 w 4498061"/>
                <a:gd name="connsiteY1" fmla="*/ 0 h 2192408"/>
                <a:gd name="connsiteX2" fmla="*/ 4489445 w 4498061"/>
                <a:gd name="connsiteY2" fmla="*/ 170624 h 2192408"/>
                <a:gd name="connsiteX3" fmla="*/ 2249030 w 4498061"/>
                <a:gd name="connsiteY3" fmla="*/ 2192408 h 2192408"/>
                <a:gd name="connsiteX4" fmla="*/ 8615 w 4498061"/>
                <a:gd name="connsiteY4" fmla="*/ 170624 h 21924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98061" h="2192408">
                  <a:moveTo>
                    <a:pt x="0" y="0"/>
                  </a:moveTo>
                  <a:lnTo>
                    <a:pt x="4498061" y="0"/>
                  </a:lnTo>
                  <a:lnTo>
                    <a:pt x="4489445" y="170624"/>
                  </a:lnTo>
                  <a:cubicBezTo>
                    <a:pt x="4374118" y="1306230"/>
                    <a:pt x="3415063" y="2192408"/>
                    <a:pt x="2249030" y="2192408"/>
                  </a:cubicBezTo>
                  <a:cubicBezTo>
                    <a:pt x="1082998" y="2192408"/>
                    <a:pt x="123943" y="1306230"/>
                    <a:pt x="8615" y="170624"/>
                  </a:cubicBezTo>
                  <a:close/>
                </a:path>
              </a:pathLst>
            </a:cu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8"/>
            </p:custDataLst>
          </p:nvPr>
        </p:nvSpPr>
        <p:spPr>
          <a:xfrm>
            <a:off x="669882" y="952508"/>
            <a:ext cx="10852237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组合 55"/>
          <p:cNvGrpSpPr/>
          <p:nvPr userDrawn="1">
            <p:custDataLst>
              <p:tags r:id="rId2"/>
            </p:custDataLst>
          </p:nvPr>
        </p:nvGrpSpPr>
        <p:grpSpPr>
          <a:xfrm>
            <a:off x="383382" y="0"/>
            <a:ext cx="10860880" cy="6868160"/>
            <a:chOff x="383382" y="0"/>
            <a:chExt cx="10860880" cy="6868160"/>
          </a:xfrm>
        </p:grpSpPr>
        <p:grpSp>
          <p:nvGrpSpPr>
            <p:cNvPr id="55" name="组合 54"/>
            <p:cNvGrpSpPr/>
            <p:nvPr userDrawn="1"/>
          </p:nvGrpSpPr>
          <p:grpSpPr>
            <a:xfrm>
              <a:off x="1074934" y="0"/>
              <a:ext cx="10169328" cy="6868160"/>
              <a:chOff x="1074934" y="0"/>
              <a:chExt cx="10169328" cy="6868160"/>
            </a:xfrm>
          </p:grpSpPr>
          <p:sp>
            <p:nvSpPr>
              <p:cNvPr id="11" name="任意多边形: 形状 10"/>
              <p:cNvSpPr/>
              <p:nvPr userDrawn="1">
                <p:custDataLst>
                  <p:tags r:id="rId3"/>
                </p:custDataLst>
              </p:nvPr>
            </p:nvSpPr>
            <p:spPr>
              <a:xfrm>
                <a:off x="6471729" y="0"/>
                <a:ext cx="4498061" cy="2192408"/>
              </a:xfrm>
              <a:custGeom>
                <a:avLst/>
                <a:gdLst>
                  <a:gd name="connsiteX0" fmla="*/ 0 w 4498061"/>
                  <a:gd name="connsiteY0" fmla="*/ 0 h 2192408"/>
                  <a:gd name="connsiteX1" fmla="*/ 4498061 w 4498061"/>
                  <a:gd name="connsiteY1" fmla="*/ 0 h 2192408"/>
                  <a:gd name="connsiteX2" fmla="*/ 4489445 w 4498061"/>
                  <a:gd name="connsiteY2" fmla="*/ 170624 h 2192408"/>
                  <a:gd name="connsiteX3" fmla="*/ 2249030 w 4498061"/>
                  <a:gd name="connsiteY3" fmla="*/ 2192408 h 2192408"/>
                  <a:gd name="connsiteX4" fmla="*/ 8615 w 4498061"/>
                  <a:gd name="connsiteY4" fmla="*/ 170624 h 21924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498061" h="2192408">
                    <a:moveTo>
                      <a:pt x="0" y="0"/>
                    </a:moveTo>
                    <a:lnTo>
                      <a:pt x="4498061" y="0"/>
                    </a:lnTo>
                    <a:lnTo>
                      <a:pt x="4489445" y="170624"/>
                    </a:lnTo>
                    <a:cubicBezTo>
                      <a:pt x="4374118" y="1306230"/>
                      <a:pt x="3415063" y="2192408"/>
                      <a:pt x="2249030" y="2192408"/>
                    </a:cubicBezTo>
                    <a:cubicBezTo>
                      <a:pt x="1082998" y="2192408"/>
                      <a:pt x="123943" y="1306230"/>
                      <a:pt x="8615" y="170624"/>
                    </a:cubicBez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3" name="任意多边形: 形状 12"/>
              <p:cNvSpPr/>
              <p:nvPr userDrawn="1">
                <p:custDataLst>
                  <p:tags r:id="rId4"/>
                </p:custDataLst>
              </p:nvPr>
            </p:nvSpPr>
            <p:spPr>
              <a:xfrm>
                <a:off x="1465625" y="5164237"/>
                <a:ext cx="3559491" cy="1693763"/>
              </a:xfrm>
              <a:custGeom>
                <a:avLst/>
                <a:gdLst>
                  <a:gd name="connsiteX0" fmla="*/ 1779745 w 3559491"/>
                  <a:gd name="connsiteY0" fmla="*/ 0 h 1693763"/>
                  <a:gd name="connsiteX1" fmla="*/ 3554851 w 3559491"/>
                  <a:gd name="connsiteY1" fmla="*/ 1601882 h 1693763"/>
                  <a:gd name="connsiteX2" fmla="*/ 3559491 w 3559491"/>
                  <a:gd name="connsiteY2" fmla="*/ 1693763 h 1693763"/>
                  <a:gd name="connsiteX3" fmla="*/ 0 w 3559491"/>
                  <a:gd name="connsiteY3" fmla="*/ 1693763 h 1693763"/>
                  <a:gd name="connsiteX4" fmla="*/ 4639 w 3559491"/>
                  <a:gd name="connsiteY4" fmla="*/ 1601882 h 1693763"/>
                  <a:gd name="connsiteX5" fmla="*/ 1779745 w 3559491"/>
                  <a:gd name="connsiteY5" fmla="*/ 0 h 16937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559491" h="1693763">
                    <a:moveTo>
                      <a:pt x="1779745" y="0"/>
                    </a:moveTo>
                    <a:cubicBezTo>
                      <a:pt x="2703606" y="0"/>
                      <a:pt x="3463476" y="702129"/>
                      <a:pt x="3554851" y="1601882"/>
                    </a:cubicBezTo>
                    <a:lnTo>
                      <a:pt x="3559491" y="1693763"/>
                    </a:lnTo>
                    <a:lnTo>
                      <a:pt x="0" y="1693763"/>
                    </a:lnTo>
                    <a:lnTo>
                      <a:pt x="4639" y="1601882"/>
                    </a:lnTo>
                    <a:cubicBezTo>
                      <a:pt x="96014" y="702129"/>
                      <a:pt x="855884" y="0"/>
                      <a:pt x="1779745" y="0"/>
                    </a:cubicBezTo>
                    <a:close/>
                  </a:path>
                </a:pathLst>
              </a:custGeom>
              <a:solidFill>
                <a:schemeClr val="accent6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8" name="矩形 7"/>
              <p:cNvSpPr/>
              <p:nvPr userDrawn="1">
                <p:custDataLst>
                  <p:tags r:id="rId5"/>
                </p:custDataLst>
              </p:nvPr>
            </p:nvSpPr>
            <p:spPr>
              <a:xfrm>
                <a:off x="1074934" y="0"/>
                <a:ext cx="2379466" cy="1660525"/>
              </a:xfrm>
              <a:prstGeom prst="rect">
                <a:avLst/>
              </a:prstGeom>
              <a:solidFill>
                <a:schemeClr val="tx2">
                  <a:alpha val="5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矩形 14"/>
              <p:cNvSpPr/>
              <p:nvPr userDrawn="1">
                <p:custDataLst>
                  <p:tags r:id="rId6"/>
                </p:custDataLst>
              </p:nvPr>
            </p:nvSpPr>
            <p:spPr>
              <a:xfrm>
                <a:off x="8075999" y="5283200"/>
                <a:ext cx="3168263" cy="1584960"/>
              </a:xfrm>
              <a:prstGeom prst="rect">
                <a:avLst/>
              </a:prstGeom>
              <a:solidFill>
                <a:schemeClr val="tx2">
                  <a:alpha val="5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27" name="组合 26"/>
            <p:cNvGrpSpPr/>
            <p:nvPr userDrawn="1"/>
          </p:nvGrpSpPr>
          <p:grpSpPr>
            <a:xfrm>
              <a:off x="383382" y="4958557"/>
              <a:ext cx="521493" cy="428627"/>
              <a:chOff x="383382" y="4958557"/>
              <a:chExt cx="521493" cy="428627"/>
            </a:xfrm>
          </p:grpSpPr>
          <p:cxnSp>
            <p:nvCxnSpPr>
              <p:cNvPr id="12" name="直接连接符 11"/>
              <p:cNvCxnSpPr/>
              <p:nvPr userDrawn="1">
                <p:custDataLst>
                  <p:tags r:id="rId7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接连接符 19"/>
              <p:cNvCxnSpPr/>
              <p:nvPr userDrawn="1">
                <p:custDataLst>
                  <p:tags r:id="rId8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接连接符 20"/>
              <p:cNvCxnSpPr/>
              <p:nvPr userDrawn="1">
                <p:custDataLst>
                  <p:tags r:id="rId9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" name="组合 27"/>
            <p:cNvGrpSpPr/>
            <p:nvPr userDrawn="1"/>
          </p:nvGrpSpPr>
          <p:grpSpPr>
            <a:xfrm rot="5400000">
              <a:off x="7319943" y="6431755"/>
              <a:ext cx="423862" cy="428627"/>
              <a:chOff x="383382" y="4958557"/>
              <a:chExt cx="521493" cy="428627"/>
            </a:xfrm>
          </p:grpSpPr>
          <p:cxnSp>
            <p:nvCxnSpPr>
              <p:cNvPr id="29" name="直接连接符 28"/>
              <p:cNvCxnSpPr/>
              <p:nvPr userDrawn="1">
                <p:custDataLst>
                  <p:tags r:id="rId10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直接连接符 29"/>
              <p:cNvCxnSpPr/>
              <p:nvPr userDrawn="1">
                <p:custDataLst>
                  <p:tags r:id="rId11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直接连接符 30"/>
              <p:cNvCxnSpPr/>
              <p:nvPr userDrawn="1">
                <p:custDataLst>
                  <p:tags r:id="rId12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2" name="组合 31"/>
            <p:cNvGrpSpPr/>
            <p:nvPr userDrawn="1"/>
          </p:nvGrpSpPr>
          <p:grpSpPr>
            <a:xfrm rot="5400000">
              <a:off x="5744084" y="14288"/>
              <a:ext cx="457202" cy="428627"/>
              <a:chOff x="383382" y="4958557"/>
              <a:chExt cx="521493" cy="428627"/>
            </a:xfrm>
          </p:grpSpPr>
          <p:cxnSp>
            <p:nvCxnSpPr>
              <p:cNvPr id="33" name="直接连接符 32"/>
              <p:cNvCxnSpPr/>
              <p:nvPr userDrawn="1">
                <p:custDataLst>
                  <p:tags r:id="rId13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直接连接符 33"/>
              <p:cNvCxnSpPr/>
              <p:nvPr userDrawn="1">
                <p:custDataLst>
                  <p:tags r:id="rId14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直接连接符 34"/>
              <p:cNvCxnSpPr/>
              <p:nvPr userDrawn="1">
                <p:custDataLst>
                  <p:tags r:id="rId15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0" name="组合 49"/>
            <p:cNvGrpSpPr/>
            <p:nvPr userDrawn="1"/>
          </p:nvGrpSpPr>
          <p:grpSpPr>
            <a:xfrm>
              <a:off x="1844952" y="1028704"/>
              <a:ext cx="8494436" cy="1579353"/>
              <a:chOff x="1844952" y="1028704"/>
              <a:chExt cx="8494436" cy="1579353"/>
            </a:xfrm>
          </p:grpSpPr>
          <p:cxnSp>
            <p:nvCxnSpPr>
              <p:cNvPr id="44" name="直接连接符 43"/>
              <p:cNvCxnSpPr/>
              <p:nvPr userDrawn="1">
                <p:custDataLst>
                  <p:tags r:id="rId16"/>
                </p:custDataLst>
              </p:nvPr>
            </p:nvCxnSpPr>
            <p:spPr>
              <a:xfrm flipV="1">
                <a:off x="1881257" y="1057553"/>
                <a:ext cx="0" cy="1550504"/>
              </a:xfrm>
              <a:prstGeom prst="line">
                <a:avLst/>
              </a:prstGeom>
              <a:ln w="635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直接连接符 44"/>
              <p:cNvCxnSpPr/>
              <p:nvPr userDrawn="1">
                <p:custDataLst>
                  <p:tags r:id="rId17"/>
                </p:custDataLst>
              </p:nvPr>
            </p:nvCxnSpPr>
            <p:spPr>
              <a:xfrm flipV="1">
                <a:off x="10308674" y="1057553"/>
                <a:ext cx="0" cy="1550504"/>
              </a:xfrm>
              <a:prstGeom prst="line">
                <a:avLst/>
              </a:prstGeom>
              <a:ln w="635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直接连接符 45"/>
              <p:cNvCxnSpPr/>
              <p:nvPr userDrawn="1">
                <p:custDataLst>
                  <p:tags r:id="rId18"/>
                </p:custDataLst>
              </p:nvPr>
            </p:nvCxnSpPr>
            <p:spPr>
              <a:xfrm flipH="1">
                <a:off x="1844952" y="1028704"/>
                <a:ext cx="8494436" cy="0"/>
              </a:xfrm>
              <a:prstGeom prst="line">
                <a:avLst/>
              </a:prstGeom>
              <a:ln w="63500">
                <a:gradFill flip="none" rotWithShape="1">
                  <a:gsLst>
                    <a:gs pos="0">
                      <a:schemeClr val="accent1"/>
                    </a:gs>
                    <a:gs pos="58000">
                      <a:schemeClr val="accent1">
                        <a:lumMod val="40000"/>
                        <a:lumOff val="60000"/>
                      </a:schemeClr>
                    </a:gs>
                    <a:gs pos="100000">
                      <a:schemeClr val="accent1"/>
                    </a:gs>
                  </a:gsLst>
                  <a:lin ang="0" scaled="0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1" name="组合 50"/>
            <p:cNvGrpSpPr/>
            <p:nvPr userDrawn="1"/>
          </p:nvGrpSpPr>
          <p:grpSpPr>
            <a:xfrm flipV="1">
              <a:off x="1844952" y="4074976"/>
              <a:ext cx="8494436" cy="1975897"/>
              <a:chOff x="1844952" y="1028704"/>
              <a:chExt cx="8494436" cy="1579353"/>
            </a:xfrm>
          </p:grpSpPr>
          <p:cxnSp>
            <p:nvCxnSpPr>
              <p:cNvPr id="52" name="直接连接符 51"/>
              <p:cNvCxnSpPr/>
              <p:nvPr userDrawn="1">
                <p:custDataLst>
                  <p:tags r:id="rId19"/>
                </p:custDataLst>
              </p:nvPr>
            </p:nvCxnSpPr>
            <p:spPr>
              <a:xfrm flipV="1">
                <a:off x="1881257" y="1057553"/>
                <a:ext cx="0" cy="1550504"/>
              </a:xfrm>
              <a:prstGeom prst="line">
                <a:avLst/>
              </a:prstGeom>
              <a:ln w="635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直接连接符 52"/>
              <p:cNvCxnSpPr/>
              <p:nvPr userDrawn="1">
                <p:custDataLst>
                  <p:tags r:id="rId20"/>
                </p:custDataLst>
              </p:nvPr>
            </p:nvCxnSpPr>
            <p:spPr>
              <a:xfrm flipV="1">
                <a:off x="10308674" y="1057553"/>
                <a:ext cx="0" cy="1550504"/>
              </a:xfrm>
              <a:prstGeom prst="line">
                <a:avLst/>
              </a:prstGeom>
              <a:ln w="635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直接连接符 53"/>
              <p:cNvCxnSpPr/>
              <p:nvPr userDrawn="1">
                <p:custDataLst>
                  <p:tags r:id="rId21"/>
                </p:custDataLst>
              </p:nvPr>
            </p:nvCxnSpPr>
            <p:spPr>
              <a:xfrm flipH="1">
                <a:off x="1844952" y="1028704"/>
                <a:ext cx="8494436" cy="0"/>
              </a:xfrm>
              <a:prstGeom prst="line">
                <a:avLst/>
              </a:prstGeom>
              <a:ln w="63500">
                <a:gradFill flip="none" rotWithShape="1">
                  <a:gsLst>
                    <a:gs pos="0">
                      <a:schemeClr val="accent1"/>
                    </a:gs>
                    <a:gs pos="58000">
                      <a:schemeClr val="accent1">
                        <a:lumMod val="40000"/>
                        <a:lumOff val="60000"/>
                      </a:schemeClr>
                    </a:gs>
                    <a:gs pos="100000">
                      <a:schemeClr val="accent1"/>
                    </a:gs>
                  </a:gsLst>
                  <a:lin ang="0" scaled="0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2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23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2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5"/>
            </p:custDataLst>
          </p:nvPr>
        </p:nvSpPr>
        <p:spPr>
          <a:xfrm>
            <a:off x="3002280" y="2868135"/>
            <a:ext cx="6187440" cy="1068070"/>
          </a:xfrm>
        </p:spPr>
        <p:txBody>
          <a:bodyPr lIns="90170" tIns="46990" rIns="90170" bIns="46990" anchor="b" anchorCtr="0">
            <a:normAutofit/>
          </a:bodyPr>
          <a:lstStyle>
            <a:lvl1pPr algn="ctr">
              <a:defRPr sz="6000" spc="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6"/>
            </p:custDataLst>
          </p:nvPr>
        </p:nvSpPr>
        <p:spPr>
          <a:xfrm>
            <a:off x="3002280" y="4119497"/>
            <a:ext cx="6187442" cy="395196"/>
          </a:xfrm>
        </p:spPr>
        <p:txBody>
          <a:bodyPr lIns="90170" tIns="46990" rIns="90170" bIns="46990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000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cxnSp>
        <p:nvCxnSpPr>
          <p:cNvPr id="40" name="直接连接符 39"/>
          <p:cNvCxnSpPr/>
          <p:nvPr userDrawn="1">
            <p:custDataLst>
              <p:tags r:id="rId27"/>
            </p:custDataLst>
          </p:nvPr>
        </p:nvCxnSpPr>
        <p:spPr>
          <a:xfrm>
            <a:off x="3683000" y="3997347"/>
            <a:ext cx="4806950" cy="0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57000">
                  <a:schemeClr val="accent1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占位符 4"/>
          <p:cNvSpPr>
            <a:spLocks noGrp="1"/>
          </p:cNvSpPr>
          <p:nvPr>
            <p:ph type="body" sz="quarter" idx="13" hasCustomPrompt="1"/>
            <p:custDataLst>
              <p:tags r:id="rId28"/>
            </p:custDataLst>
          </p:nvPr>
        </p:nvSpPr>
        <p:spPr>
          <a:xfrm>
            <a:off x="3600547" y="4646768"/>
            <a:ext cx="2023152" cy="32921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  <p:sp>
        <p:nvSpPr>
          <p:cNvPr id="36" name="文本占位符 4"/>
          <p:cNvSpPr>
            <a:spLocks noGrp="1"/>
          </p:cNvSpPr>
          <p:nvPr>
            <p:ph type="body" sz="quarter" idx="14" hasCustomPrompt="1"/>
            <p:custDataLst>
              <p:tags r:id="rId29"/>
            </p:custDataLst>
          </p:nvPr>
        </p:nvSpPr>
        <p:spPr>
          <a:xfrm>
            <a:off x="6566233" y="4646768"/>
            <a:ext cx="2023152" cy="329211"/>
          </a:xfrm>
        </p:spPr>
        <p:txBody>
          <a:bodyPr/>
          <a:lstStyle>
            <a:lvl1pPr marL="0" indent="0" algn="r">
              <a:buNone/>
              <a:defRPr/>
            </a:lvl1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>
            <p:custDataLst>
              <p:tags r:id="rId2"/>
            </p:custDataLst>
          </p:nvPr>
        </p:nvGrpSpPr>
        <p:grpSpPr>
          <a:xfrm>
            <a:off x="157618" y="443230"/>
            <a:ext cx="11674475" cy="6414770"/>
            <a:chOff x="157618" y="443230"/>
            <a:chExt cx="11674475" cy="6414770"/>
          </a:xfrm>
        </p:grpSpPr>
        <p:grpSp>
          <p:nvGrpSpPr>
            <p:cNvPr id="8" name="组合 7"/>
            <p:cNvGrpSpPr/>
            <p:nvPr userDrawn="1"/>
          </p:nvGrpSpPr>
          <p:grpSpPr>
            <a:xfrm>
              <a:off x="11310600" y="443230"/>
              <a:ext cx="521493" cy="428627"/>
              <a:chOff x="383382" y="4958557"/>
              <a:chExt cx="521493" cy="428627"/>
            </a:xfrm>
          </p:grpSpPr>
          <p:cxnSp>
            <p:nvCxnSpPr>
              <p:cNvPr id="10" name="直接连接符 9"/>
              <p:cNvCxnSpPr/>
              <p:nvPr userDrawn="1">
                <p:custDataLst>
                  <p:tags r:id="rId3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直接连接符 10"/>
              <p:cNvCxnSpPr/>
              <p:nvPr userDrawn="1">
                <p:custDataLst>
                  <p:tags r:id="rId4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直接连接符 11"/>
              <p:cNvCxnSpPr/>
              <p:nvPr userDrawn="1">
                <p:custDataLst>
                  <p:tags r:id="rId5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任意多边形: 形状 8"/>
            <p:cNvSpPr/>
            <p:nvPr userDrawn="1">
              <p:custDataLst>
                <p:tags r:id="rId6"/>
              </p:custDataLst>
            </p:nvPr>
          </p:nvSpPr>
          <p:spPr>
            <a:xfrm rot="10800000">
              <a:off x="157618" y="6154057"/>
              <a:ext cx="1444247" cy="703943"/>
            </a:xfrm>
            <a:custGeom>
              <a:avLst/>
              <a:gdLst>
                <a:gd name="connsiteX0" fmla="*/ 0 w 4498061"/>
                <a:gd name="connsiteY0" fmla="*/ 0 h 2192408"/>
                <a:gd name="connsiteX1" fmla="*/ 4498061 w 4498061"/>
                <a:gd name="connsiteY1" fmla="*/ 0 h 2192408"/>
                <a:gd name="connsiteX2" fmla="*/ 4489445 w 4498061"/>
                <a:gd name="connsiteY2" fmla="*/ 170624 h 2192408"/>
                <a:gd name="connsiteX3" fmla="*/ 2249030 w 4498061"/>
                <a:gd name="connsiteY3" fmla="*/ 2192408 h 2192408"/>
                <a:gd name="connsiteX4" fmla="*/ 8615 w 4498061"/>
                <a:gd name="connsiteY4" fmla="*/ 170624 h 21924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98061" h="2192408">
                  <a:moveTo>
                    <a:pt x="0" y="0"/>
                  </a:moveTo>
                  <a:lnTo>
                    <a:pt x="4498061" y="0"/>
                  </a:lnTo>
                  <a:lnTo>
                    <a:pt x="4489445" y="170624"/>
                  </a:lnTo>
                  <a:cubicBezTo>
                    <a:pt x="4374118" y="1306230"/>
                    <a:pt x="3415063" y="2192408"/>
                    <a:pt x="2249030" y="2192408"/>
                  </a:cubicBezTo>
                  <a:cubicBezTo>
                    <a:pt x="1082998" y="2192408"/>
                    <a:pt x="123943" y="1306230"/>
                    <a:pt x="8615" y="170624"/>
                  </a:cubicBezTo>
                  <a:close/>
                </a:path>
              </a:pathLst>
            </a:cu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8"/>
            </p:custDataLst>
          </p:nvPr>
        </p:nvSpPr>
        <p:spPr>
          <a:xfrm>
            <a:off x="669882" y="952508"/>
            <a:ext cx="10852237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 userDrawn="1">
            <p:custDataLst>
              <p:tags r:id="rId2"/>
            </p:custDataLst>
          </p:nvPr>
        </p:nvGrpSpPr>
        <p:grpSpPr>
          <a:xfrm>
            <a:off x="383382" y="0"/>
            <a:ext cx="10860880" cy="6868160"/>
            <a:chOff x="383382" y="0"/>
            <a:chExt cx="10860880" cy="6868160"/>
          </a:xfrm>
        </p:grpSpPr>
        <p:grpSp>
          <p:nvGrpSpPr>
            <p:cNvPr id="10" name="组合 9"/>
            <p:cNvGrpSpPr/>
            <p:nvPr userDrawn="1"/>
          </p:nvGrpSpPr>
          <p:grpSpPr>
            <a:xfrm>
              <a:off x="1074934" y="0"/>
              <a:ext cx="10169328" cy="6868160"/>
              <a:chOff x="1074934" y="0"/>
              <a:chExt cx="10169328" cy="6868160"/>
            </a:xfrm>
          </p:grpSpPr>
          <p:sp>
            <p:nvSpPr>
              <p:cNvPr id="31" name="任意多边形: 形状 30"/>
              <p:cNvSpPr/>
              <p:nvPr userDrawn="1">
                <p:custDataLst>
                  <p:tags r:id="rId3"/>
                </p:custDataLst>
              </p:nvPr>
            </p:nvSpPr>
            <p:spPr>
              <a:xfrm>
                <a:off x="6471729" y="0"/>
                <a:ext cx="4498061" cy="2192408"/>
              </a:xfrm>
              <a:custGeom>
                <a:avLst/>
                <a:gdLst>
                  <a:gd name="connsiteX0" fmla="*/ 0 w 4498061"/>
                  <a:gd name="connsiteY0" fmla="*/ 0 h 2192408"/>
                  <a:gd name="connsiteX1" fmla="*/ 4498061 w 4498061"/>
                  <a:gd name="connsiteY1" fmla="*/ 0 h 2192408"/>
                  <a:gd name="connsiteX2" fmla="*/ 4489445 w 4498061"/>
                  <a:gd name="connsiteY2" fmla="*/ 170624 h 2192408"/>
                  <a:gd name="connsiteX3" fmla="*/ 2249030 w 4498061"/>
                  <a:gd name="connsiteY3" fmla="*/ 2192408 h 2192408"/>
                  <a:gd name="connsiteX4" fmla="*/ 8615 w 4498061"/>
                  <a:gd name="connsiteY4" fmla="*/ 170624 h 21924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498061" h="2192408">
                    <a:moveTo>
                      <a:pt x="0" y="0"/>
                    </a:moveTo>
                    <a:lnTo>
                      <a:pt x="4498061" y="0"/>
                    </a:lnTo>
                    <a:lnTo>
                      <a:pt x="4489445" y="170624"/>
                    </a:lnTo>
                    <a:cubicBezTo>
                      <a:pt x="4374118" y="1306230"/>
                      <a:pt x="3415063" y="2192408"/>
                      <a:pt x="2249030" y="2192408"/>
                    </a:cubicBezTo>
                    <a:cubicBezTo>
                      <a:pt x="1082998" y="2192408"/>
                      <a:pt x="123943" y="1306230"/>
                      <a:pt x="8615" y="170624"/>
                    </a:cubicBez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2" name="任意多边形: 形状 31"/>
              <p:cNvSpPr/>
              <p:nvPr userDrawn="1">
                <p:custDataLst>
                  <p:tags r:id="rId4"/>
                </p:custDataLst>
              </p:nvPr>
            </p:nvSpPr>
            <p:spPr>
              <a:xfrm>
                <a:off x="1465625" y="5164237"/>
                <a:ext cx="3559491" cy="1693763"/>
              </a:xfrm>
              <a:custGeom>
                <a:avLst/>
                <a:gdLst>
                  <a:gd name="connsiteX0" fmla="*/ 1779745 w 3559491"/>
                  <a:gd name="connsiteY0" fmla="*/ 0 h 1693763"/>
                  <a:gd name="connsiteX1" fmla="*/ 3554851 w 3559491"/>
                  <a:gd name="connsiteY1" fmla="*/ 1601882 h 1693763"/>
                  <a:gd name="connsiteX2" fmla="*/ 3559491 w 3559491"/>
                  <a:gd name="connsiteY2" fmla="*/ 1693763 h 1693763"/>
                  <a:gd name="connsiteX3" fmla="*/ 0 w 3559491"/>
                  <a:gd name="connsiteY3" fmla="*/ 1693763 h 1693763"/>
                  <a:gd name="connsiteX4" fmla="*/ 4639 w 3559491"/>
                  <a:gd name="connsiteY4" fmla="*/ 1601882 h 1693763"/>
                  <a:gd name="connsiteX5" fmla="*/ 1779745 w 3559491"/>
                  <a:gd name="connsiteY5" fmla="*/ 0 h 16937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559491" h="1693763">
                    <a:moveTo>
                      <a:pt x="1779745" y="0"/>
                    </a:moveTo>
                    <a:cubicBezTo>
                      <a:pt x="2703606" y="0"/>
                      <a:pt x="3463476" y="702129"/>
                      <a:pt x="3554851" y="1601882"/>
                    </a:cubicBezTo>
                    <a:lnTo>
                      <a:pt x="3559491" y="1693763"/>
                    </a:lnTo>
                    <a:lnTo>
                      <a:pt x="0" y="1693763"/>
                    </a:lnTo>
                    <a:lnTo>
                      <a:pt x="4639" y="1601882"/>
                    </a:lnTo>
                    <a:cubicBezTo>
                      <a:pt x="96014" y="702129"/>
                      <a:pt x="855884" y="0"/>
                      <a:pt x="1779745" y="0"/>
                    </a:cubicBezTo>
                    <a:close/>
                  </a:path>
                </a:pathLst>
              </a:custGeom>
              <a:solidFill>
                <a:schemeClr val="accent6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33" name="矩形 32"/>
              <p:cNvSpPr/>
              <p:nvPr userDrawn="1">
                <p:custDataLst>
                  <p:tags r:id="rId5"/>
                </p:custDataLst>
              </p:nvPr>
            </p:nvSpPr>
            <p:spPr>
              <a:xfrm>
                <a:off x="1074934" y="0"/>
                <a:ext cx="2379466" cy="1660525"/>
              </a:xfrm>
              <a:prstGeom prst="rect">
                <a:avLst/>
              </a:prstGeom>
              <a:solidFill>
                <a:schemeClr val="tx2">
                  <a:alpha val="5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4" name="矩形 33"/>
              <p:cNvSpPr/>
              <p:nvPr userDrawn="1">
                <p:custDataLst>
                  <p:tags r:id="rId6"/>
                </p:custDataLst>
              </p:nvPr>
            </p:nvSpPr>
            <p:spPr>
              <a:xfrm>
                <a:off x="8075999" y="5283200"/>
                <a:ext cx="3168263" cy="1584960"/>
              </a:xfrm>
              <a:prstGeom prst="rect">
                <a:avLst/>
              </a:prstGeom>
              <a:solidFill>
                <a:schemeClr val="tx2">
                  <a:alpha val="5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1" name="组合 10"/>
            <p:cNvGrpSpPr/>
            <p:nvPr userDrawn="1"/>
          </p:nvGrpSpPr>
          <p:grpSpPr>
            <a:xfrm>
              <a:off x="383382" y="4958557"/>
              <a:ext cx="521493" cy="428627"/>
              <a:chOff x="383382" y="4958557"/>
              <a:chExt cx="521493" cy="428627"/>
            </a:xfrm>
          </p:grpSpPr>
          <p:cxnSp>
            <p:nvCxnSpPr>
              <p:cNvPr id="28" name="直接连接符 27"/>
              <p:cNvCxnSpPr/>
              <p:nvPr userDrawn="1">
                <p:custDataLst>
                  <p:tags r:id="rId7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直接连接符 28"/>
              <p:cNvCxnSpPr/>
              <p:nvPr userDrawn="1">
                <p:custDataLst>
                  <p:tags r:id="rId8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直接连接符 29"/>
              <p:cNvCxnSpPr/>
              <p:nvPr userDrawn="1">
                <p:custDataLst>
                  <p:tags r:id="rId9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" name="组合 11"/>
            <p:cNvGrpSpPr/>
            <p:nvPr userDrawn="1"/>
          </p:nvGrpSpPr>
          <p:grpSpPr>
            <a:xfrm rot="5400000">
              <a:off x="7319943" y="6431755"/>
              <a:ext cx="423862" cy="428627"/>
              <a:chOff x="383382" y="4958557"/>
              <a:chExt cx="521493" cy="428627"/>
            </a:xfrm>
          </p:grpSpPr>
          <p:cxnSp>
            <p:nvCxnSpPr>
              <p:cNvPr id="25" name="直接连接符 24"/>
              <p:cNvCxnSpPr/>
              <p:nvPr userDrawn="1">
                <p:custDataLst>
                  <p:tags r:id="rId10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接连接符 25"/>
              <p:cNvCxnSpPr/>
              <p:nvPr userDrawn="1">
                <p:custDataLst>
                  <p:tags r:id="rId11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直接连接符 26"/>
              <p:cNvCxnSpPr/>
              <p:nvPr userDrawn="1">
                <p:custDataLst>
                  <p:tags r:id="rId12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" name="组合 12"/>
            <p:cNvGrpSpPr/>
            <p:nvPr userDrawn="1"/>
          </p:nvGrpSpPr>
          <p:grpSpPr>
            <a:xfrm rot="5400000">
              <a:off x="5744084" y="14288"/>
              <a:ext cx="457202" cy="428627"/>
              <a:chOff x="383382" y="4958557"/>
              <a:chExt cx="521493" cy="428627"/>
            </a:xfrm>
          </p:grpSpPr>
          <p:cxnSp>
            <p:nvCxnSpPr>
              <p:cNvPr id="22" name="直接连接符 21"/>
              <p:cNvCxnSpPr/>
              <p:nvPr userDrawn="1">
                <p:custDataLst>
                  <p:tags r:id="rId13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直接连接符 22"/>
              <p:cNvCxnSpPr/>
              <p:nvPr userDrawn="1">
                <p:custDataLst>
                  <p:tags r:id="rId14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接连接符 23"/>
              <p:cNvCxnSpPr/>
              <p:nvPr userDrawn="1">
                <p:custDataLst>
                  <p:tags r:id="rId15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" name="组合 13"/>
            <p:cNvGrpSpPr/>
            <p:nvPr userDrawn="1"/>
          </p:nvGrpSpPr>
          <p:grpSpPr>
            <a:xfrm>
              <a:off x="1844952" y="1028704"/>
              <a:ext cx="8494436" cy="1579353"/>
              <a:chOff x="1844952" y="1028704"/>
              <a:chExt cx="8494436" cy="1579353"/>
            </a:xfrm>
          </p:grpSpPr>
          <p:cxnSp>
            <p:nvCxnSpPr>
              <p:cNvPr id="19" name="直接连接符 18"/>
              <p:cNvCxnSpPr/>
              <p:nvPr userDrawn="1">
                <p:custDataLst>
                  <p:tags r:id="rId16"/>
                </p:custDataLst>
              </p:nvPr>
            </p:nvCxnSpPr>
            <p:spPr>
              <a:xfrm flipV="1">
                <a:off x="1881257" y="1057553"/>
                <a:ext cx="0" cy="1550504"/>
              </a:xfrm>
              <a:prstGeom prst="line">
                <a:avLst/>
              </a:prstGeom>
              <a:ln w="635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接连接符 19"/>
              <p:cNvCxnSpPr/>
              <p:nvPr userDrawn="1">
                <p:custDataLst>
                  <p:tags r:id="rId17"/>
                </p:custDataLst>
              </p:nvPr>
            </p:nvCxnSpPr>
            <p:spPr>
              <a:xfrm flipV="1">
                <a:off x="10308674" y="1057553"/>
                <a:ext cx="0" cy="1550504"/>
              </a:xfrm>
              <a:prstGeom prst="line">
                <a:avLst/>
              </a:prstGeom>
              <a:ln w="635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接连接符 20"/>
              <p:cNvCxnSpPr/>
              <p:nvPr userDrawn="1">
                <p:custDataLst>
                  <p:tags r:id="rId18"/>
                </p:custDataLst>
              </p:nvPr>
            </p:nvCxnSpPr>
            <p:spPr>
              <a:xfrm flipH="1">
                <a:off x="1844952" y="1028704"/>
                <a:ext cx="8494436" cy="0"/>
              </a:xfrm>
              <a:prstGeom prst="line">
                <a:avLst/>
              </a:prstGeom>
              <a:ln w="63500">
                <a:gradFill flip="none" rotWithShape="1">
                  <a:gsLst>
                    <a:gs pos="0">
                      <a:schemeClr val="accent1"/>
                    </a:gs>
                    <a:gs pos="58000">
                      <a:schemeClr val="accent1">
                        <a:lumMod val="40000"/>
                        <a:lumOff val="60000"/>
                      </a:schemeClr>
                    </a:gs>
                    <a:gs pos="100000">
                      <a:schemeClr val="accent1"/>
                    </a:gs>
                  </a:gsLst>
                  <a:lin ang="0" scaled="0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" name="组合 14"/>
            <p:cNvGrpSpPr/>
            <p:nvPr userDrawn="1"/>
          </p:nvGrpSpPr>
          <p:grpSpPr>
            <a:xfrm flipV="1">
              <a:off x="1844952" y="4074976"/>
              <a:ext cx="8494436" cy="1975897"/>
              <a:chOff x="1844952" y="1028704"/>
              <a:chExt cx="8494436" cy="1579353"/>
            </a:xfrm>
          </p:grpSpPr>
          <p:cxnSp>
            <p:nvCxnSpPr>
              <p:cNvPr id="16" name="直接连接符 15"/>
              <p:cNvCxnSpPr/>
              <p:nvPr userDrawn="1">
                <p:custDataLst>
                  <p:tags r:id="rId19"/>
                </p:custDataLst>
              </p:nvPr>
            </p:nvCxnSpPr>
            <p:spPr>
              <a:xfrm flipV="1">
                <a:off x="1881257" y="1057553"/>
                <a:ext cx="0" cy="1550504"/>
              </a:xfrm>
              <a:prstGeom prst="line">
                <a:avLst/>
              </a:prstGeom>
              <a:ln w="635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直接连接符 16"/>
              <p:cNvCxnSpPr/>
              <p:nvPr userDrawn="1">
                <p:custDataLst>
                  <p:tags r:id="rId20"/>
                </p:custDataLst>
              </p:nvPr>
            </p:nvCxnSpPr>
            <p:spPr>
              <a:xfrm flipV="1">
                <a:off x="10308674" y="1057553"/>
                <a:ext cx="0" cy="1550504"/>
              </a:xfrm>
              <a:prstGeom prst="line">
                <a:avLst/>
              </a:prstGeom>
              <a:ln w="635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直接连接符 17"/>
              <p:cNvCxnSpPr/>
              <p:nvPr userDrawn="1">
                <p:custDataLst>
                  <p:tags r:id="rId21"/>
                </p:custDataLst>
              </p:nvPr>
            </p:nvCxnSpPr>
            <p:spPr>
              <a:xfrm flipH="1">
                <a:off x="1844952" y="1028704"/>
                <a:ext cx="8494436" cy="0"/>
              </a:xfrm>
              <a:prstGeom prst="line">
                <a:avLst/>
              </a:prstGeom>
              <a:ln w="63500">
                <a:gradFill flip="none" rotWithShape="1">
                  <a:gsLst>
                    <a:gs pos="0">
                      <a:schemeClr val="accent1"/>
                    </a:gs>
                    <a:gs pos="58000">
                      <a:schemeClr val="accent1">
                        <a:lumMod val="40000"/>
                        <a:lumOff val="60000"/>
                      </a:schemeClr>
                    </a:gs>
                    <a:gs pos="100000">
                      <a:schemeClr val="accent1"/>
                    </a:gs>
                  </a:gsLst>
                  <a:lin ang="0" scaled="0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2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2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2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5"/>
            </p:custDataLst>
          </p:nvPr>
        </p:nvSpPr>
        <p:spPr>
          <a:xfrm>
            <a:off x="3002280" y="2973705"/>
            <a:ext cx="6187440" cy="985520"/>
          </a:xfrm>
        </p:spPr>
        <p:txBody>
          <a:bodyPr lIns="90170" tIns="46990" rIns="90170" bIns="46990" anchor="b" anchorCtr="0">
            <a:normAutofit/>
          </a:bodyPr>
          <a:lstStyle>
            <a:lvl1pPr algn="ctr">
              <a:defRPr sz="440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6"/>
            </p:custDataLst>
          </p:nvPr>
        </p:nvSpPr>
        <p:spPr>
          <a:xfrm>
            <a:off x="3002280" y="4211320"/>
            <a:ext cx="6187440" cy="805180"/>
          </a:xfrm>
        </p:spPr>
        <p:txBody>
          <a:bodyPr lIns="90170" tIns="46990" rIns="90170" bIns="46990">
            <a:normAutofit/>
          </a:bodyPr>
          <a:lstStyle>
            <a:lvl1pPr marL="0" indent="0" algn="ctr" eaLnBrk="1" fontAlgn="auto" latinLnBrk="0" hangingPunct="1">
              <a:buNone/>
              <a:defRPr kumimoji="0" lang="zh-CN" altLang="en-US" sz="2000" b="0" i="0" u="none" strike="noStrike" kern="1200" cap="none" spc="15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cxnSp>
        <p:nvCxnSpPr>
          <p:cNvPr id="35" name="直接连接符 34"/>
          <p:cNvCxnSpPr/>
          <p:nvPr userDrawn="1">
            <p:custDataLst>
              <p:tags r:id="rId27"/>
            </p:custDataLst>
          </p:nvPr>
        </p:nvCxnSpPr>
        <p:spPr>
          <a:xfrm>
            <a:off x="5538533" y="4074977"/>
            <a:ext cx="1114934" cy="0"/>
          </a:xfrm>
          <a:prstGeom prst="line">
            <a:avLst/>
          </a:prstGeom>
          <a:ln w="63500"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57000">
                  <a:schemeClr val="accent1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组合 20"/>
          <p:cNvGrpSpPr/>
          <p:nvPr userDrawn="1">
            <p:custDataLst>
              <p:tags r:id="rId2"/>
            </p:custDataLst>
          </p:nvPr>
        </p:nvGrpSpPr>
        <p:grpSpPr>
          <a:xfrm>
            <a:off x="157618" y="443230"/>
            <a:ext cx="11674475" cy="6414770"/>
            <a:chOff x="157618" y="443230"/>
            <a:chExt cx="11674475" cy="6414770"/>
          </a:xfrm>
        </p:grpSpPr>
        <p:grpSp>
          <p:nvGrpSpPr>
            <p:cNvPr id="22" name="组合 21"/>
            <p:cNvGrpSpPr/>
            <p:nvPr userDrawn="1"/>
          </p:nvGrpSpPr>
          <p:grpSpPr>
            <a:xfrm>
              <a:off x="11310600" y="443230"/>
              <a:ext cx="521493" cy="428627"/>
              <a:chOff x="383382" y="4958557"/>
              <a:chExt cx="521493" cy="428627"/>
            </a:xfrm>
          </p:grpSpPr>
          <p:cxnSp>
            <p:nvCxnSpPr>
              <p:cNvPr id="24" name="直接连接符 23"/>
              <p:cNvCxnSpPr/>
              <p:nvPr userDrawn="1">
                <p:custDataLst>
                  <p:tags r:id="rId3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接连接符 24"/>
              <p:cNvCxnSpPr/>
              <p:nvPr userDrawn="1">
                <p:custDataLst>
                  <p:tags r:id="rId4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接连接符 25"/>
              <p:cNvCxnSpPr/>
              <p:nvPr userDrawn="1">
                <p:custDataLst>
                  <p:tags r:id="rId5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" name="任意多边形: 形状 22"/>
            <p:cNvSpPr/>
            <p:nvPr userDrawn="1">
              <p:custDataLst>
                <p:tags r:id="rId6"/>
              </p:custDataLst>
            </p:nvPr>
          </p:nvSpPr>
          <p:spPr>
            <a:xfrm rot="10800000">
              <a:off x="157618" y="6154057"/>
              <a:ext cx="1444247" cy="703943"/>
            </a:xfrm>
            <a:custGeom>
              <a:avLst/>
              <a:gdLst>
                <a:gd name="connsiteX0" fmla="*/ 0 w 4498061"/>
                <a:gd name="connsiteY0" fmla="*/ 0 h 2192408"/>
                <a:gd name="connsiteX1" fmla="*/ 4498061 w 4498061"/>
                <a:gd name="connsiteY1" fmla="*/ 0 h 2192408"/>
                <a:gd name="connsiteX2" fmla="*/ 4489445 w 4498061"/>
                <a:gd name="connsiteY2" fmla="*/ 170624 h 2192408"/>
                <a:gd name="connsiteX3" fmla="*/ 2249030 w 4498061"/>
                <a:gd name="connsiteY3" fmla="*/ 2192408 h 2192408"/>
                <a:gd name="connsiteX4" fmla="*/ 8615 w 4498061"/>
                <a:gd name="connsiteY4" fmla="*/ 170624 h 21924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98061" h="2192408">
                  <a:moveTo>
                    <a:pt x="0" y="0"/>
                  </a:moveTo>
                  <a:lnTo>
                    <a:pt x="4498061" y="0"/>
                  </a:lnTo>
                  <a:lnTo>
                    <a:pt x="4489445" y="170624"/>
                  </a:lnTo>
                  <a:cubicBezTo>
                    <a:pt x="4374118" y="1306230"/>
                    <a:pt x="3415063" y="2192408"/>
                    <a:pt x="2249030" y="2192408"/>
                  </a:cubicBezTo>
                  <a:cubicBezTo>
                    <a:pt x="1082998" y="2192408"/>
                    <a:pt x="123943" y="1306230"/>
                    <a:pt x="8615" y="170624"/>
                  </a:cubicBezTo>
                  <a:close/>
                </a:path>
              </a:pathLst>
            </a:cu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8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9"/>
            </p:custDataLst>
          </p:nvPr>
        </p:nvSpPr>
        <p:spPr>
          <a:xfrm>
            <a:off x="6238877" y="952508"/>
            <a:ext cx="5283242" cy="5388907"/>
          </a:xfrm>
        </p:spPr>
        <p:txBody>
          <a:bodyPr>
            <a:noAutofit/>
          </a:bodyPr>
          <a:lstStyle>
            <a:lvl1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组合 22"/>
          <p:cNvGrpSpPr/>
          <p:nvPr userDrawn="1">
            <p:custDataLst>
              <p:tags r:id="rId2"/>
            </p:custDataLst>
          </p:nvPr>
        </p:nvGrpSpPr>
        <p:grpSpPr>
          <a:xfrm>
            <a:off x="157618" y="443230"/>
            <a:ext cx="11674475" cy="6414770"/>
            <a:chOff x="157618" y="443230"/>
            <a:chExt cx="11674475" cy="6414770"/>
          </a:xfrm>
        </p:grpSpPr>
        <p:grpSp>
          <p:nvGrpSpPr>
            <p:cNvPr id="24" name="组合 23"/>
            <p:cNvGrpSpPr/>
            <p:nvPr userDrawn="1"/>
          </p:nvGrpSpPr>
          <p:grpSpPr>
            <a:xfrm>
              <a:off x="11310600" y="443230"/>
              <a:ext cx="521493" cy="428627"/>
              <a:chOff x="383382" y="4958557"/>
              <a:chExt cx="521493" cy="428627"/>
            </a:xfrm>
          </p:grpSpPr>
          <p:cxnSp>
            <p:nvCxnSpPr>
              <p:cNvPr id="26" name="直接连接符 25"/>
              <p:cNvCxnSpPr/>
              <p:nvPr userDrawn="1">
                <p:custDataLst>
                  <p:tags r:id="rId3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直接连接符 39"/>
              <p:cNvCxnSpPr/>
              <p:nvPr userDrawn="1">
                <p:custDataLst>
                  <p:tags r:id="rId4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直接连接符 40"/>
              <p:cNvCxnSpPr/>
              <p:nvPr userDrawn="1">
                <p:custDataLst>
                  <p:tags r:id="rId5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" name="任意多边形: 形状 24"/>
            <p:cNvSpPr/>
            <p:nvPr userDrawn="1">
              <p:custDataLst>
                <p:tags r:id="rId6"/>
              </p:custDataLst>
            </p:nvPr>
          </p:nvSpPr>
          <p:spPr>
            <a:xfrm rot="10800000">
              <a:off x="157618" y="6154057"/>
              <a:ext cx="1444247" cy="703943"/>
            </a:xfrm>
            <a:custGeom>
              <a:avLst/>
              <a:gdLst>
                <a:gd name="connsiteX0" fmla="*/ 0 w 4498061"/>
                <a:gd name="connsiteY0" fmla="*/ 0 h 2192408"/>
                <a:gd name="connsiteX1" fmla="*/ 4498061 w 4498061"/>
                <a:gd name="connsiteY1" fmla="*/ 0 h 2192408"/>
                <a:gd name="connsiteX2" fmla="*/ 4489445 w 4498061"/>
                <a:gd name="connsiteY2" fmla="*/ 170624 h 2192408"/>
                <a:gd name="connsiteX3" fmla="*/ 2249030 w 4498061"/>
                <a:gd name="connsiteY3" fmla="*/ 2192408 h 2192408"/>
                <a:gd name="connsiteX4" fmla="*/ 8615 w 4498061"/>
                <a:gd name="connsiteY4" fmla="*/ 170624 h 21924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98061" h="2192408">
                  <a:moveTo>
                    <a:pt x="0" y="0"/>
                  </a:moveTo>
                  <a:lnTo>
                    <a:pt x="4498061" y="0"/>
                  </a:lnTo>
                  <a:lnTo>
                    <a:pt x="4489445" y="170624"/>
                  </a:lnTo>
                  <a:cubicBezTo>
                    <a:pt x="4374118" y="1306230"/>
                    <a:pt x="3415063" y="2192408"/>
                    <a:pt x="2249030" y="2192408"/>
                  </a:cubicBezTo>
                  <a:cubicBezTo>
                    <a:pt x="1082998" y="2192408"/>
                    <a:pt x="123943" y="1306230"/>
                    <a:pt x="8615" y="170624"/>
                  </a:cubicBezTo>
                  <a:close/>
                </a:path>
              </a:pathLst>
            </a:cu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8"/>
            </p:custDataLst>
          </p:nvPr>
        </p:nvSpPr>
        <p:spPr>
          <a:xfrm>
            <a:off x="669930" y="952508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0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9"/>
            </p:custDataLst>
          </p:nvPr>
        </p:nvSpPr>
        <p:spPr>
          <a:xfrm>
            <a:off x="669925" y="1406525"/>
            <a:ext cx="5283200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10"/>
            </p:custDataLst>
          </p:nvPr>
        </p:nvSpPr>
        <p:spPr>
          <a:xfrm>
            <a:off x="6235750" y="952508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11"/>
            </p:custDataLst>
          </p:nvPr>
        </p:nvSpPr>
        <p:spPr>
          <a:xfrm>
            <a:off x="6235750" y="1406525"/>
            <a:ext cx="5283242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1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1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1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组合 19"/>
          <p:cNvGrpSpPr/>
          <p:nvPr userDrawn="1">
            <p:custDataLst>
              <p:tags r:id="rId2"/>
            </p:custDataLst>
          </p:nvPr>
        </p:nvGrpSpPr>
        <p:grpSpPr>
          <a:xfrm>
            <a:off x="383382" y="0"/>
            <a:ext cx="10860880" cy="6868160"/>
            <a:chOff x="383382" y="0"/>
            <a:chExt cx="10860880" cy="6868160"/>
          </a:xfrm>
        </p:grpSpPr>
        <p:grpSp>
          <p:nvGrpSpPr>
            <p:cNvPr id="21" name="组合 20"/>
            <p:cNvGrpSpPr/>
            <p:nvPr userDrawn="1"/>
          </p:nvGrpSpPr>
          <p:grpSpPr>
            <a:xfrm>
              <a:off x="1074934" y="0"/>
              <a:ext cx="10169328" cy="6868160"/>
              <a:chOff x="1074934" y="0"/>
              <a:chExt cx="10169328" cy="6868160"/>
            </a:xfrm>
          </p:grpSpPr>
          <p:sp>
            <p:nvSpPr>
              <p:cNvPr id="42" name="任意多边形: 形状 41"/>
              <p:cNvSpPr/>
              <p:nvPr userDrawn="1">
                <p:custDataLst>
                  <p:tags r:id="rId3"/>
                </p:custDataLst>
              </p:nvPr>
            </p:nvSpPr>
            <p:spPr>
              <a:xfrm>
                <a:off x="6471729" y="0"/>
                <a:ext cx="4498061" cy="2192408"/>
              </a:xfrm>
              <a:custGeom>
                <a:avLst/>
                <a:gdLst>
                  <a:gd name="connsiteX0" fmla="*/ 0 w 4498061"/>
                  <a:gd name="connsiteY0" fmla="*/ 0 h 2192408"/>
                  <a:gd name="connsiteX1" fmla="*/ 4498061 w 4498061"/>
                  <a:gd name="connsiteY1" fmla="*/ 0 h 2192408"/>
                  <a:gd name="connsiteX2" fmla="*/ 4489445 w 4498061"/>
                  <a:gd name="connsiteY2" fmla="*/ 170624 h 2192408"/>
                  <a:gd name="connsiteX3" fmla="*/ 2249030 w 4498061"/>
                  <a:gd name="connsiteY3" fmla="*/ 2192408 h 2192408"/>
                  <a:gd name="connsiteX4" fmla="*/ 8615 w 4498061"/>
                  <a:gd name="connsiteY4" fmla="*/ 170624 h 21924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498061" h="2192408">
                    <a:moveTo>
                      <a:pt x="0" y="0"/>
                    </a:moveTo>
                    <a:lnTo>
                      <a:pt x="4498061" y="0"/>
                    </a:lnTo>
                    <a:lnTo>
                      <a:pt x="4489445" y="170624"/>
                    </a:lnTo>
                    <a:cubicBezTo>
                      <a:pt x="4374118" y="1306230"/>
                      <a:pt x="3415063" y="2192408"/>
                      <a:pt x="2249030" y="2192408"/>
                    </a:cubicBezTo>
                    <a:cubicBezTo>
                      <a:pt x="1082998" y="2192408"/>
                      <a:pt x="123943" y="1306230"/>
                      <a:pt x="8615" y="170624"/>
                    </a:cubicBez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3" name="任意多边形: 形状 42"/>
              <p:cNvSpPr/>
              <p:nvPr userDrawn="1">
                <p:custDataLst>
                  <p:tags r:id="rId4"/>
                </p:custDataLst>
              </p:nvPr>
            </p:nvSpPr>
            <p:spPr>
              <a:xfrm>
                <a:off x="1465625" y="5164237"/>
                <a:ext cx="3559491" cy="1693763"/>
              </a:xfrm>
              <a:custGeom>
                <a:avLst/>
                <a:gdLst>
                  <a:gd name="connsiteX0" fmla="*/ 1779745 w 3559491"/>
                  <a:gd name="connsiteY0" fmla="*/ 0 h 1693763"/>
                  <a:gd name="connsiteX1" fmla="*/ 3554851 w 3559491"/>
                  <a:gd name="connsiteY1" fmla="*/ 1601882 h 1693763"/>
                  <a:gd name="connsiteX2" fmla="*/ 3559491 w 3559491"/>
                  <a:gd name="connsiteY2" fmla="*/ 1693763 h 1693763"/>
                  <a:gd name="connsiteX3" fmla="*/ 0 w 3559491"/>
                  <a:gd name="connsiteY3" fmla="*/ 1693763 h 1693763"/>
                  <a:gd name="connsiteX4" fmla="*/ 4639 w 3559491"/>
                  <a:gd name="connsiteY4" fmla="*/ 1601882 h 1693763"/>
                  <a:gd name="connsiteX5" fmla="*/ 1779745 w 3559491"/>
                  <a:gd name="connsiteY5" fmla="*/ 0 h 16937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559491" h="1693763">
                    <a:moveTo>
                      <a:pt x="1779745" y="0"/>
                    </a:moveTo>
                    <a:cubicBezTo>
                      <a:pt x="2703606" y="0"/>
                      <a:pt x="3463476" y="702129"/>
                      <a:pt x="3554851" y="1601882"/>
                    </a:cubicBezTo>
                    <a:lnTo>
                      <a:pt x="3559491" y="1693763"/>
                    </a:lnTo>
                    <a:lnTo>
                      <a:pt x="0" y="1693763"/>
                    </a:lnTo>
                    <a:lnTo>
                      <a:pt x="4639" y="1601882"/>
                    </a:lnTo>
                    <a:cubicBezTo>
                      <a:pt x="96014" y="702129"/>
                      <a:pt x="855884" y="0"/>
                      <a:pt x="1779745" y="0"/>
                    </a:cubicBezTo>
                    <a:close/>
                  </a:path>
                </a:pathLst>
              </a:custGeom>
              <a:solidFill>
                <a:schemeClr val="accent6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44" name="矩形 43"/>
              <p:cNvSpPr/>
              <p:nvPr userDrawn="1">
                <p:custDataLst>
                  <p:tags r:id="rId5"/>
                </p:custDataLst>
              </p:nvPr>
            </p:nvSpPr>
            <p:spPr>
              <a:xfrm>
                <a:off x="1074934" y="0"/>
                <a:ext cx="2379466" cy="1660525"/>
              </a:xfrm>
              <a:prstGeom prst="rect">
                <a:avLst/>
              </a:prstGeom>
              <a:solidFill>
                <a:schemeClr val="tx2">
                  <a:alpha val="5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5" name="矩形 44"/>
              <p:cNvSpPr/>
              <p:nvPr userDrawn="1">
                <p:custDataLst>
                  <p:tags r:id="rId6"/>
                </p:custDataLst>
              </p:nvPr>
            </p:nvSpPr>
            <p:spPr>
              <a:xfrm>
                <a:off x="8075999" y="5283200"/>
                <a:ext cx="3168263" cy="1584960"/>
              </a:xfrm>
              <a:prstGeom prst="rect">
                <a:avLst/>
              </a:prstGeom>
              <a:solidFill>
                <a:schemeClr val="tx2">
                  <a:alpha val="5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22" name="组合 21"/>
            <p:cNvGrpSpPr/>
            <p:nvPr userDrawn="1"/>
          </p:nvGrpSpPr>
          <p:grpSpPr>
            <a:xfrm>
              <a:off x="383382" y="4958557"/>
              <a:ext cx="521493" cy="428627"/>
              <a:chOff x="383382" y="4958557"/>
              <a:chExt cx="521493" cy="428627"/>
            </a:xfrm>
          </p:grpSpPr>
          <p:cxnSp>
            <p:nvCxnSpPr>
              <p:cNvPr id="39" name="直接连接符 38"/>
              <p:cNvCxnSpPr/>
              <p:nvPr userDrawn="1">
                <p:custDataLst>
                  <p:tags r:id="rId7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直接连接符 39"/>
              <p:cNvCxnSpPr/>
              <p:nvPr userDrawn="1">
                <p:custDataLst>
                  <p:tags r:id="rId8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直接连接符 40"/>
              <p:cNvCxnSpPr/>
              <p:nvPr userDrawn="1">
                <p:custDataLst>
                  <p:tags r:id="rId9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组合 22"/>
            <p:cNvGrpSpPr/>
            <p:nvPr userDrawn="1"/>
          </p:nvGrpSpPr>
          <p:grpSpPr>
            <a:xfrm rot="5400000">
              <a:off x="7319943" y="6431755"/>
              <a:ext cx="423862" cy="428627"/>
              <a:chOff x="383382" y="4958557"/>
              <a:chExt cx="521493" cy="428627"/>
            </a:xfrm>
          </p:grpSpPr>
          <p:cxnSp>
            <p:nvCxnSpPr>
              <p:cNvPr id="36" name="直接连接符 35"/>
              <p:cNvCxnSpPr/>
              <p:nvPr userDrawn="1">
                <p:custDataLst>
                  <p:tags r:id="rId10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直接连接符 36"/>
              <p:cNvCxnSpPr/>
              <p:nvPr userDrawn="1">
                <p:custDataLst>
                  <p:tags r:id="rId11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直接连接符 37"/>
              <p:cNvCxnSpPr/>
              <p:nvPr userDrawn="1">
                <p:custDataLst>
                  <p:tags r:id="rId12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组合 23"/>
            <p:cNvGrpSpPr/>
            <p:nvPr userDrawn="1"/>
          </p:nvGrpSpPr>
          <p:grpSpPr>
            <a:xfrm rot="5400000">
              <a:off x="5744084" y="14288"/>
              <a:ext cx="457202" cy="428627"/>
              <a:chOff x="383382" y="4958557"/>
              <a:chExt cx="521493" cy="428627"/>
            </a:xfrm>
          </p:grpSpPr>
          <p:cxnSp>
            <p:nvCxnSpPr>
              <p:cNvPr id="33" name="直接连接符 32"/>
              <p:cNvCxnSpPr/>
              <p:nvPr userDrawn="1">
                <p:custDataLst>
                  <p:tags r:id="rId13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直接连接符 33"/>
              <p:cNvCxnSpPr/>
              <p:nvPr userDrawn="1">
                <p:custDataLst>
                  <p:tags r:id="rId14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直接连接符 34"/>
              <p:cNvCxnSpPr/>
              <p:nvPr userDrawn="1">
                <p:custDataLst>
                  <p:tags r:id="rId15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组合 24"/>
            <p:cNvGrpSpPr/>
            <p:nvPr userDrawn="1"/>
          </p:nvGrpSpPr>
          <p:grpSpPr>
            <a:xfrm>
              <a:off x="1844952" y="1028704"/>
              <a:ext cx="8494436" cy="1579353"/>
              <a:chOff x="1844952" y="1028704"/>
              <a:chExt cx="8494436" cy="1579353"/>
            </a:xfrm>
          </p:grpSpPr>
          <p:cxnSp>
            <p:nvCxnSpPr>
              <p:cNvPr id="30" name="直接连接符 29"/>
              <p:cNvCxnSpPr/>
              <p:nvPr userDrawn="1">
                <p:custDataLst>
                  <p:tags r:id="rId16"/>
                </p:custDataLst>
              </p:nvPr>
            </p:nvCxnSpPr>
            <p:spPr>
              <a:xfrm flipV="1">
                <a:off x="1881257" y="1057553"/>
                <a:ext cx="0" cy="1550504"/>
              </a:xfrm>
              <a:prstGeom prst="line">
                <a:avLst/>
              </a:prstGeom>
              <a:ln w="635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直接连接符 30"/>
              <p:cNvCxnSpPr/>
              <p:nvPr userDrawn="1">
                <p:custDataLst>
                  <p:tags r:id="rId17"/>
                </p:custDataLst>
              </p:nvPr>
            </p:nvCxnSpPr>
            <p:spPr>
              <a:xfrm flipV="1">
                <a:off x="10308674" y="1057553"/>
                <a:ext cx="0" cy="1550504"/>
              </a:xfrm>
              <a:prstGeom prst="line">
                <a:avLst/>
              </a:prstGeom>
              <a:ln w="635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直接连接符 31"/>
              <p:cNvCxnSpPr/>
              <p:nvPr userDrawn="1">
                <p:custDataLst>
                  <p:tags r:id="rId18"/>
                </p:custDataLst>
              </p:nvPr>
            </p:nvCxnSpPr>
            <p:spPr>
              <a:xfrm flipH="1">
                <a:off x="1844952" y="1028704"/>
                <a:ext cx="8494436" cy="0"/>
              </a:xfrm>
              <a:prstGeom prst="line">
                <a:avLst/>
              </a:prstGeom>
              <a:ln w="63500">
                <a:gradFill flip="none" rotWithShape="1">
                  <a:gsLst>
                    <a:gs pos="0">
                      <a:schemeClr val="accent1"/>
                    </a:gs>
                    <a:gs pos="58000">
                      <a:schemeClr val="accent1">
                        <a:lumMod val="40000"/>
                        <a:lumOff val="60000"/>
                      </a:schemeClr>
                    </a:gs>
                    <a:gs pos="100000">
                      <a:schemeClr val="accent1"/>
                    </a:gs>
                  </a:gsLst>
                  <a:lin ang="0" scaled="0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组合 25"/>
            <p:cNvGrpSpPr/>
            <p:nvPr userDrawn="1"/>
          </p:nvGrpSpPr>
          <p:grpSpPr>
            <a:xfrm flipV="1">
              <a:off x="1844952" y="4074976"/>
              <a:ext cx="8494436" cy="1975897"/>
              <a:chOff x="1844952" y="1028704"/>
              <a:chExt cx="8494436" cy="1579353"/>
            </a:xfrm>
          </p:grpSpPr>
          <p:cxnSp>
            <p:nvCxnSpPr>
              <p:cNvPr id="27" name="直接连接符 26"/>
              <p:cNvCxnSpPr/>
              <p:nvPr userDrawn="1">
                <p:custDataLst>
                  <p:tags r:id="rId19"/>
                </p:custDataLst>
              </p:nvPr>
            </p:nvCxnSpPr>
            <p:spPr>
              <a:xfrm flipV="1">
                <a:off x="1881257" y="1057553"/>
                <a:ext cx="0" cy="1550504"/>
              </a:xfrm>
              <a:prstGeom prst="line">
                <a:avLst/>
              </a:prstGeom>
              <a:ln w="635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直接连接符 27"/>
              <p:cNvCxnSpPr/>
              <p:nvPr userDrawn="1">
                <p:custDataLst>
                  <p:tags r:id="rId20"/>
                </p:custDataLst>
              </p:nvPr>
            </p:nvCxnSpPr>
            <p:spPr>
              <a:xfrm flipV="1">
                <a:off x="10308674" y="1057553"/>
                <a:ext cx="0" cy="1550504"/>
              </a:xfrm>
              <a:prstGeom prst="line">
                <a:avLst/>
              </a:prstGeom>
              <a:ln w="635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直接连接符 28"/>
              <p:cNvCxnSpPr/>
              <p:nvPr userDrawn="1">
                <p:custDataLst>
                  <p:tags r:id="rId21"/>
                </p:custDataLst>
              </p:nvPr>
            </p:nvCxnSpPr>
            <p:spPr>
              <a:xfrm flipH="1">
                <a:off x="1844952" y="1028704"/>
                <a:ext cx="8494436" cy="0"/>
              </a:xfrm>
              <a:prstGeom prst="line">
                <a:avLst/>
              </a:prstGeom>
              <a:ln w="63500">
                <a:gradFill flip="none" rotWithShape="1">
                  <a:gsLst>
                    <a:gs pos="0">
                      <a:schemeClr val="accent1"/>
                    </a:gs>
                    <a:gs pos="58000">
                      <a:schemeClr val="accent1">
                        <a:lumMod val="40000"/>
                        <a:lumOff val="60000"/>
                      </a:schemeClr>
                    </a:gs>
                    <a:gs pos="100000">
                      <a:schemeClr val="accent1"/>
                    </a:gs>
                  </a:gsLst>
                  <a:lin ang="0" scaled="0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22"/>
            </p:custDataLst>
          </p:nvPr>
        </p:nvSpPr>
        <p:spPr/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2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组合 20"/>
          <p:cNvGrpSpPr/>
          <p:nvPr userDrawn="1">
            <p:custDataLst>
              <p:tags r:id="rId2"/>
            </p:custDataLst>
          </p:nvPr>
        </p:nvGrpSpPr>
        <p:grpSpPr>
          <a:xfrm>
            <a:off x="157618" y="443230"/>
            <a:ext cx="11674475" cy="6414770"/>
            <a:chOff x="157618" y="443230"/>
            <a:chExt cx="11674475" cy="6414770"/>
          </a:xfrm>
        </p:grpSpPr>
        <p:grpSp>
          <p:nvGrpSpPr>
            <p:cNvPr id="22" name="组合 21"/>
            <p:cNvGrpSpPr/>
            <p:nvPr userDrawn="1"/>
          </p:nvGrpSpPr>
          <p:grpSpPr>
            <a:xfrm>
              <a:off x="11310600" y="443230"/>
              <a:ext cx="521493" cy="428627"/>
              <a:chOff x="383382" y="4958557"/>
              <a:chExt cx="521493" cy="428627"/>
            </a:xfrm>
          </p:grpSpPr>
          <p:cxnSp>
            <p:nvCxnSpPr>
              <p:cNvPr id="24" name="直接连接符 23"/>
              <p:cNvCxnSpPr/>
              <p:nvPr userDrawn="1">
                <p:custDataLst>
                  <p:tags r:id="rId3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接连接符 24"/>
              <p:cNvCxnSpPr/>
              <p:nvPr userDrawn="1">
                <p:custDataLst>
                  <p:tags r:id="rId4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接连接符 25"/>
              <p:cNvCxnSpPr/>
              <p:nvPr userDrawn="1">
                <p:custDataLst>
                  <p:tags r:id="rId5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" name="任意多边形: 形状 22"/>
            <p:cNvSpPr/>
            <p:nvPr userDrawn="1">
              <p:custDataLst>
                <p:tags r:id="rId6"/>
              </p:custDataLst>
            </p:nvPr>
          </p:nvSpPr>
          <p:spPr>
            <a:xfrm rot="10800000">
              <a:off x="157618" y="6154057"/>
              <a:ext cx="1444247" cy="703943"/>
            </a:xfrm>
            <a:custGeom>
              <a:avLst/>
              <a:gdLst>
                <a:gd name="connsiteX0" fmla="*/ 0 w 4498061"/>
                <a:gd name="connsiteY0" fmla="*/ 0 h 2192408"/>
                <a:gd name="connsiteX1" fmla="*/ 4498061 w 4498061"/>
                <a:gd name="connsiteY1" fmla="*/ 0 h 2192408"/>
                <a:gd name="connsiteX2" fmla="*/ 4489445 w 4498061"/>
                <a:gd name="connsiteY2" fmla="*/ 170624 h 2192408"/>
                <a:gd name="connsiteX3" fmla="*/ 2249030 w 4498061"/>
                <a:gd name="connsiteY3" fmla="*/ 2192408 h 2192408"/>
                <a:gd name="connsiteX4" fmla="*/ 8615 w 4498061"/>
                <a:gd name="connsiteY4" fmla="*/ 170624 h 21924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98061" h="2192408">
                  <a:moveTo>
                    <a:pt x="0" y="0"/>
                  </a:moveTo>
                  <a:lnTo>
                    <a:pt x="4498061" y="0"/>
                  </a:lnTo>
                  <a:lnTo>
                    <a:pt x="4489445" y="170624"/>
                  </a:lnTo>
                  <a:cubicBezTo>
                    <a:pt x="4374118" y="1306230"/>
                    <a:pt x="3415063" y="2192408"/>
                    <a:pt x="2249030" y="2192408"/>
                  </a:cubicBezTo>
                  <a:cubicBezTo>
                    <a:pt x="1082998" y="2192408"/>
                    <a:pt x="123943" y="1306230"/>
                    <a:pt x="8615" y="170624"/>
                  </a:cubicBezTo>
                  <a:close/>
                </a:path>
              </a:pathLst>
            </a:cu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8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9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组合 32"/>
          <p:cNvGrpSpPr/>
          <p:nvPr userDrawn="1">
            <p:custDataLst>
              <p:tags r:id="rId2"/>
            </p:custDataLst>
          </p:nvPr>
        </p:nvGrpSpPr>
        <p:grpSpPr>
          <a:xfrm>
            <a:off x="292800" y="304200"/>
            <a:ext cx="11606400" cy="6249600"/>
            <a:chOff x="292800" y="304200"/>
            <a:chExt cx="11606400" cy="6249600"/>
          </a:xfrm>
        </p:grpSpPr>
        <p:sp>
          <p:nvSpPr>
            <p:cNvPr id="34" name="矩形 33"/>
            <p:cNvSpPr/>
            <p:nvPr userDrawn="1">
              <p:custDataLst>
                <p:tags r:id="rId3"/>
              </p:custDataLst>
            </p:nvPr>
          </p:nvSpPr>
          <p:spPr>
            <a:xfrm>
              <a:off x="292800" y="304200"/>
              <a:ext cx="11606400" cy="62496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35" name="组合 34"/>
            <p:cNvGrpSpPr/>
            <p:nvPr userDrawn="1"/>
          </p:nvGrpSpPr>
          <p:grpSpPr>
            <a:xfrm>
              <a:off x="11407368" y="450850"/>
              <a:ext cx="379005" cy="311513"/>
              <a:chOff x="383382" y="4958557"/>
              <a:chExt cx="521493" cy="428627"/>
            </a:xfrm>
          </p:grpSpPr>
          <p:cxnSp>
            <p:nvCxnSpPr>
              <p:cNvPr id="37" name="直接连接符 36"/>
              <p:cNvCxnSpPr/>
              <p:nvPr userDrawn="1">
                <p:custDataLst>
                  <p:tags r:id="rId4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直接连接符 37"/>
              <p:cNvCxnSpPr/>
              <p:nvPr userDrawn="1">
                <p:custDataLst>
                  <p:tags r:id="rId5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直接连接符 38"/>
              <p:cNvCxnSpPr/>
              <p:nvPr userDrawn="1">
                <p:custDataLst>
                  <p:tags r:id="rId6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" name="任意多边形: 形状 35"/>
            <p:cNvSpPr/>
            <p:nvPr userDrawn="1">
              <p:custDataLst>
                <p:tags r:id="rId7"/>
              </p:custDataLst>
            </p:nvPr>
          </p:nvSpPr>
          <p:spPr>
            <a:xfrm rot="10800000">
              <a:off x="398278" y="5849857"/>
              <a:ext cx="1444247" cy="703943"/>
            </a:xfrm>
            <a:custGeom>
              <a:avLst/>
              <a:gdLst>
                <a:gd name="connsiteX0" fmla="*/ 0 w 4498061"/>
                <a:gd name="connsiteY0" fmla="*/ 0 h 2192408"/>
                <a:gd name="connsiteX1" fmla="*/ 4498061 w 4498061"/>
                <a:gd name="connsiteY1" fmla="*/ 0 h 2192408"/>
                <a:gd name="connsiteX2" fmla="*/ 4489445 w 4498061"/>
                <a:gd name="connsiteY2" fmla="*/ 170624 h 2192408"/>
                <a:gd name="connsiteX3" fmla="*/ 2249030 w 4498061"/>
                <a:gd name="connsiteY3" fmla="*/ 2192408 h 2192408"/>
                <a:gd name="connsiteX4" fmla="*/ 8615 w 4498061"/>
                <a:gd name="connsiteY4" fmla="*/ 170624 h 21924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98061" h="2192408">
                  <a:moveTo>
                    <a:pt x="0" y="0"/>
                  </a:moveTo>
                  <a:lnTo>
                    <a:pt x="4498061" y="0"/>
                  </a:lnTo>
                  <a:lnTo>
                    <a:pt x="4489445" y="170624"/>
                  </a:lnTo>
                  <a:cubicBezTo>
                    <a:pt x="4374118" y="1306230"/>
                    <a:pt x="3415063" y="2192408"/>
                    <a:pt x="2249030" y="2192408"/>
                  </a:cubicBezTo>
                  <a:cubicBezTo>
                    <a:pt x="1082998" y="2192408"/>
                    <a:pt x="123943" y="1306230"/>
                    <a:pt x="8615" y="170624"/>
                  </a:cubicBezTo>
                  <a:close/>
                </a:path>
              </a:pathLst>
            </a:cu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8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9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组合 19"/>
          <p:cNvGrpSpPr/>
          <p:nvPr userDrawn="1">
            <p:custDataLst>
              <p:tags r:id="rId2"/>
            </p:custDataLst>
          </p:nvPr>
        </p:nvGrpSpPr>
        <p:grpSpPr>
          <a:xfrm>
            <a:off x="292800" y="304200"/>
            <a:ext cx="11606400" cy="6249600"/>
            <a:chOff x="292800" y="304200"/>
            <a:chExt cx="11606400" cy="6249600"/>
          </a:xfrm>
        </p:grpSpPr>
        <p:sp>
          <p:nvSpPr>
            <p:cNvPr id="21" name="矩形 20"/>
            <p:cNvSpPr/>
            <p:nvPr userDrawn="1">
              <p:custDataLst>
                <p:tags r:id="rId3"/>
              </p:custDataLst>
            </p:nvPr>
          </p:nvSpPr>
          <p:spPr>
            <a:xfrm>
              <a:off x="292800" y="304200"/>
              <a:ext cx="11606400" cy="62496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22" name="组合 21"/>
            <p:cNvGrpSpPr/>
            <p:nvPr userDrawn="1"/>
          </p:nvGrpSpPr>
          <p:grpSpPr>
            <a:xfrm>
              <a:off x="11407368" y="450850"/>
              <a:ext cx="379005" cy="311513"/>
              <a:chOff x="383382" y="4958557"/>
              <a:chExt cx="521493" cy="428627"/>
            </a:xfrm>
          </p:grpSpPr>
          <p:cxnSp>
            <p:nvCxnSpPr>
              <p:cNvPr id="24" name="直接连接符 23"/>
              <p:cNvCxnSpPr/>
              <p:nvPr userDrawn="1">
                <p:custDataLst>
                  <p:tags r:id="rId4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接连接符 24"/>
              <p:cNvCxnSpPr/>
              <p:nvPr userDrawn="1">
                <p:custDataLst>
                  <p:tags r:id="rId5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接连接符 25"/>
              <p:cNvCxnSpPr/>
              <p:nvPr userDrawn="1">
                <p:custDataLst>
                  <p:tags r:id="rId6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" name="任意多边形: 形状 22"/>
            <p:cNvSpPr/>
            <p:nvPr userDrawn="1">
              <p:custDataLst>
                <p:tags r:id="rId7"/>
              </p:custDataLst>
            </p:nvPr>
          </p:nvSpPr>
          <p:spPr>
            <a:xfrm rot="10800000">
              <a:off x="398278" y="5849857"/>
              <a:ext cx="1444247" cy="703943"/>
            </a:xfrm>
            <a:custGeom>
              <a:avLst/>
              <a:gdLst>
                <a:gd name="connsiteX0" fmla="*/ 0 w 4498061"/>
                <a:gd name="connsiteY0" fmla="*/ 0 h 2192408"/>
                <a:gd name="connsiteX1" fmla="*/ 4498061 w 4498061"/>
                <a:gd name="connsiteY1" fmla="*/ 0 h 2192408"/>
                <a:gd name="connsiteX2" fmla="*/ 4489445 w 4498061"/>
                <a:gd name="connsiteY2" fmla="*/ 170624 h 2192408"/>
                <a:gd name="connsiteX3" fmla="*/ 2249030 w 4498061"/>
                <a:gd name="connsiteY3" fmla="*/ 2192408 h 2192408"/>
                <a:gd name="connsiteX4" fmla="*/ 8615 w 4498061"/>
                <a:gd name="connsiteY4" fmla="*/ 170624 h 21924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98061" h="2192408">
                  <a:moveTo>
                    <a:pt x="0" y="0"/>
                  </a:moveTo>
                  <a:lnTo>
                    <a:pt x="4498061" y="0"/>
                  </a:lnTo>
                  <a:lnTo>
                    <a:pt x="4489445" y="170624"/>
                  </a:lnTo>
                  <a:cubicBezTo>
                    <a:pt x="4374118" y="1306230"/>
                    <a:pt x="3415063" y="2192408"/>
                    <a:pt x="2249030" y="2192408"/>
                  </a:cubicBezTo>
                  <a:cubicBezTo>
                    <a:pt x="1082998" y="2192408"/>
                    <a:pt x="123943" y="1306230"/>
                    <a:pt x="8615" y="170624"/>
                  </a:cubicBezTo>
                  <a:close/>
                </a:path>
              </a:pathLst>
            </a:cu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1"/>
            </p:custDataLst>
          </p:nvPr>
        </p:nvSpPr>
        <p:spPr>
          <a:xfrm>
            <a:off x="669930" y="952508"/>
            <a:ext cx="10852237" cy="5388907"/>
          </a:xfrm>
        </p:spPr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  <a:lvl2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2pPr>
            <a:lvl3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3pPr>
            <a:lvl4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4pPr>
            <a:lvl5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 userDrawn="1">
            <p:custDataLst>
              <p:tags r:id="rId2"/>
            </p:custDataLst>
          </p:nvPr>
        </p:nvGrpSpPr>
        <p:grpSpPr>
          <a:xfrm>
            <a:off x="383382" y="0"/>
            <a:ext cx="10860880" cy="6868160"/>
            <a:chOff x="383382" y="0"/>
            <a:chExt cx="10860880" cy="6868160"/>
          </a:xfrm>
        </p:grpSpPr>
        <p:grpSp>
          <p:nvGrpSpPr>
            <p:cNvPr id="10" name="组合 9"/>
            <p:cNvGrpSpPr/>
            <p:nvPr userDrawn="1"/>
          </p:nvGrpSpPr>
          <p:grpSpPr>
            <a:xfrm>
              <a:off x="1074934" y="0"/>
              <a:ext cx="10169328" cy="6868160"/>
              <a:chOff x="1074934" y="0"/>
              <a:chExt cx="10169328" cy="6868160"/>
            </a:xfrm>
          </p:grpSpPr>
          <p:sp>
            <p:nvSpPr>
              <p:cNvPr id="31" name="任意多边形: 形状 30"/>
              <p:cNvSpPr/>
              <p:nvPr userDrawn="1">
                <p:custDataLst>
                  <p:tags r:id="rId3"/>
                </p:custDataLst>
              </p:nvPr>
            </p:nvSpPr>
            <p:spPr>
              <a:xfrm>
                <a:off x="6471729" y="0"/>
                <a:ext cx="4498061" cy="2192408"/>
              </a:xfrm>
              <a:custGeom>
                <a:avLst/>
                <a:gdLst>
                  <a:gd name="connsiteX0" fmla="*/ 0 w 4498061"/>
                  <a:gd name="connsiteY0" fmla="*/ 0 h 2192408"/>
                  <a:gd name="connsiteX1" fmla="*/ 4498061 w 4498061"/>
                  <a:gd name="connsiteY1" fmla="*/ 0 h 2192408"/>
                  <a:gd name="connsiteX2" fmla="*/ 4489445 w 4498061"/>
                  <a:gd name="connsiteY2" fmla="*/ 170624 h 2192408"/>
                  <a:gd name="connsiteX3" fmla="*/ 2249030 w 4498061"/>
                  <a:gd name="connsiteY3" fmla="*/ 2192408 h 2192408"/>
                  <a:gd name="connsiteX4" fmla="*/ 8615 w 4498061"/>
                  <a:gd name="connsiteY4" fmla="*/ 170624 h 21924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498061" h="2192408">
                    <a:moveTo>
                      <a:pt x="0" y="0"/>
                    </a:moveTo>
                    <a:lnTo>
                      <a:pt x="4498061" y="0"/>
                    </a:lnTo>
                    <a:lnTo>
                      <a:pt x="4489445" y="170624"/>
                    </a:lnTo>
                    <a:cubicBezTo>
                      <a:pt x="4374118" y="1306230"/>
                      <a:pt x="3415063" y="2192408"/>
                      <a:pt x="2249030" y="2192408"/>
                    </a:cubicBezTo>
                    <a:cubicBezTo>
                      <a:pt x="1082998" y="2192408"/>
                      <a:pt x="123943" y="1306230"/>
                      <a:pt x="8615" y="170624"/>
                    </a:cubicBez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2" name="任意多边形: 形状 31"/>
              <p:cNvSpPr/>
              <p:nvPr userDrawn="1">
                <p:custDataLst>
                  <p:tags r:id="rId4"/>
                </p:custDataLst>
              </p:nvPr>
            </p:nvSpPr>
            <p:spPr>
              <a:xfrm>
                <a:off x="1465625" y="5164237"/>
                <a:ext cx="3559491" cy="1693763"/>
              </a:xfrm>
              <a:custGeom>
                <a:avLst/>
                <a:gdLst>
                  <a:gd name="connsiteX0" fmla="*/ 1779745 w 3559491"/>
                  <a:gd name="connsiteY0" fmla="*/ 0 h 1693763"/>
                  <a:gd name="connsiteX1" fmla="*/ 3554851 w 3559491"/>
                  <a:gd name="connsiteY1" fmla="*/ 1601882 h 1693763"/>
                  <a:gd name="connsiteX2" fmla="*/ 3559491 w 3559491"/>
                  <a:gd name="connsiteY2" fmla="*/ 1693763 h 1693763"/>
                  <a:gd name="connsiteX3" fmla="*/ 0 w 3559491"/>
                  <a:gd name="connsiteY3" fmla="*/ 1693763 h 1693763"/>
                  <a:gd name="connsiteX4" fmla="*/ 4639 w 3559491"/>
                  <a:gd name="connsiteY4" fmla="*/ 1601882 h 1693763"/>
                  <a:gd name="connsiteX5" fmla="*/ 1779745 w 3559491"/>
                  <a:gd name="connsiteY5" fmla="*/ 0 h 16937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559491" h="1693763">
                    <a:moveTo>
                      <a:pt x="1779745" y="0"/>
                    </a:moveTo>
                    <a:cubicBezTo>
                      <a:pt x="2703606" y="0"/>
                      <a:pt x="3463476" y="702129"/>
                      <a:pt x="3554851" y="1601882"/>
                    </a:cubicBezTo>
                    <a:lnTo>
                      <a:pt x="3559491" y="1693763"/>
                    </a:lnTo>
                    <a:lnTo>
                      <a:pt x="0" y="1693763"/>
                    </a:lnTo>
                    <a:lnTo>
                      <a:pt x="4639" y="1601882"/>
                    </a:lnTo>
                    <a:cubicBezTo>
                      <a:pt x="96014" y="702129"/>
                      <a:pt x="855884" y="0"/>
                      <a:pt x="1779745" y="0"/>
                    </a:cubicBezTo>
                    <a:close/>
                  </a:path>
                </a:pathLst>
              </a:custGeom>
              <a:solidFill>
                <a:schemeClr val="accent6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33" name="矩形 32"/>
              <p:cNvSpPr/>
              <p:nvPr userDrawn="1">
                <p:custDataLst>
                  <p:tags r:id="rId5"/>
                </p:custDataLst>
              </p:nvPr>
            </p:nvSpPr>
            <p:spPr>
              <a:xfrm>
                <a:off x="1074934" y="0"/>
                <a:ext cx="2379466" cy="1660525"/>
              </a:xfrm>
              <a:prstGeom prst="rect">
                <a:avLst/>
              </a:prstGeom>
              <a:solidFill>
                <a:schemeClr val="tx2">
                  <a:alpha val="5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4" name="矩形 33"/>
              <p:cNvSpPr/>
              <p:nvPr userDrawn="1">
                <p:custDataLst>
                  <p:tags r:id="rId6"/>
                </p:custDataLst>
              </p:nvPr>
            </p:nvSpPr>
            <p:spPr>
              <a:xfrm>
                <a:off x="8075999" y="5283200"/>
                <a:ext cx="3168263" cy="1584960"/>
              </a:xfrm>
              <a:prstGeom prst="rect">
                <a:avLst/>
              </a:prstGeom>
              <a:solidFill>
                <a:schemeClr val="tx2">
                  <a:alpha val="5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1" name="组合 10"/>
            <p:cNvGrpSpPr/>
            <p:nvPr userDrawn="1"/>
          </p:nvGrpSpPr>
          <p:grpSpPr>
            <a:xfrm>
              <a:off x="383382" y="4958557"/>
              <a:ext cx="521493" cy="428627"/>
              <a:chOff x="383382" y="4958557"/>
              <a:chExt cx="521493" cy="428627"/>
            </a:xfrm>
          </p:grpSpPr>
          <p:cxnSp>
            <p:nvCxnSpPr>
              <p:cNvPr id="28" name="直接连接符 27"/>
              <p:cNvCxnSpPr/>
              <p:nvPr userDrawn="1">
                <p:custDataLst>
                  <p:tags r:id="rId7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直接连接符 28"/>
              <p:cNvCxnSpPr/>
              <p:nvPr userDrawn="1">
                <p:custDataLst>
                  <p:tags r:id="rId8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直接连接符 29"/>
              <p:cNvCxnSpPr/>
              <p:nvPr userDrawn="1">
                <p:custDataLst>
                  <p:tags r:id="rId9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" name="组合 11"/>
            <p:cNvGrpSpPr/>
            <p:nvPr userDrawn="1"/>
          </p:nvGrpSpPr>
          <p:grpSpPr>
            <a:xfrm rot="5400000">
              <a:off x="7319943" y="6431755"/>
              <a:ext cx="423862" cy="428627"/>
              <a:chOff x="383382" y="4958557"/>
              <a:chExt cx="521493" cy="428627"/>
            </a:xfrm>
          </p:grpSpPr>
          <p:cxnSp>
            <p:nvCxnSpPr>
              <p:cNvPr id="25" name="直接连接符 24"/>
              <p:cNvCxnSpPr/>
              <p:nvPr userDrawn="1">
                <p:custDataLst>
                  <p:tags r:id="rId10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接连接符 25"/>
              <p:cNvCxnSpPr/>
              <p:nvPr userDrawn="1">
                <p:custDataLst>
                  <p:tags r:id="rId11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直接连接符 26"/>
              <p:cNvCxnSpPr/>
              <p:nvPr userDrawn="1">
                <p:custDataLst>
                  <p:tags r:id="rId12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" name="组合 12"/>
            <p:cNvGrpSpPr/>
            <p:nvPr userDrawn="1"/>
          </p:nvGrpSpPr>
          <p:grpSpPr>
            <a:xfrm rot="5400000">
              <a:off x="5744084" y="14288"/>
              <a:ext cx="457202" cy="428627"/>
              <a:chOff x="383382" y="4958557"/>
              <a:chExt cx="521493" cy="428627"/>
            </a:xfrm>
          </p:grpSpPr>
          <p:cxnSp>
            <p:nvCxnSpPr>
              <p:cNvPr id="22" name="直接连接符 21"/>
              <p:cNvCxnSpPr/>
              <p:nvPr userDrawn="1">
                <p:custDataLst>
                  <p:tags r:id="rId13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直接连接符 22"/>
              <p:cNvCxnSpPr/>
              <p:nvPr userDrawn="1">
                <p:custDataLst>
                  <p:tags r:id="rId14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接连接符 23"/>
              <p:cNvCxnSpPr/>
              <p:nvPr userDrawn="1">
                <p:custDataLst>
                  <p:tags r:id="rId15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" name="组合 13"/>
            <p:cNvGrpSpPr/>
            <p:nvPr userDrawn="1"/>
          </p:nvGrpSpPr>
          <p:grpSpPr>
            <a:xfrm>
              <a:off x="1844952" y="1028704"/>
              <a:ext cx="8494436" cy="1579353"/>
              <a:chOff x="1844952" y="1028704"/>
              <a:chExt cx="8494436" cy="1579353"/>
            </a:xfrm>
          </p:grpSpPr>
          <p:cxnSp>
            <p:nvCxnSpPr>
              <p:cNvPr id="19" name="直接连接符 18"/>
              <p:cNvCxnSpPr/>
              <p:nvPr userDrawn="1">
                <p:custDataLst>
                  <p:tags r:id="rId16"/>
                </p:custDataLst>
              </p:nvPr>
            </p:nvCxnSpPr>
            <p:spPr>
              <a:xfrm flipV="1">
                <a:off x="1881257" y="1057553"/>
                <a:ext cx="0" cy="1550504"/>
              </a:xfrm>
              <a:prstGeom prst="line">
                <a:avLst/>
              </a:prstGeom>
              <a:ln w="635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接连接符 19"/>
              <p:cNvCxnSpPr/>
              <p:nvPr userDrawn="1">
                <p:custDataLst>
                  <p:tags r:id="rId17"/>
                </p:custDataLst>
              </p:nvPr>
            </p:nvCxnSpPr>
            <p:spPr>
              <a:xfrm flipV="1">
                <a:off x="10308674" y="1057553"/>
                <a:ext cx="0" cy="1550504"/>
              </a:xfrm>
              <a:prstGeom prst="line">
                <a:avLst/>
              </a:prstGeom>
              <a:ln w="635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接连接符 20"/>
              <p:cNvCxnSpPr/>
              <p:nvPr userDrawn="1">
                <p:custDataLst>
                  <p:tags r:id="rId18"/>
                </p:custDataLst>
              </p:nvPr>
            </p:nvCxnSpPr>
            <p:spPr>
              <a:xfrm flipH="1">
                <a:off x="1844952" y="1028704"/>
                <a:ext cx="8494436" cy="0"/>
              </a:xfrm>
              <a:prstGeom prst="line">
                <a:avLst/>
              </a:prstGeom>
              <a:ln w="63500">
                <a:gradFill flip="none" rotWithShape="1">
                  <a:gsLst>
                    <a:gs pos="0">
                      <a:schemeClr val="accent1"/>
                    </a:gs>
                    <a:gs pos="58000">
                      <a:schemeClr val="accent1">
                        <a:lumMod val="40000"/>
                        <a:lumOff val="60000"/>
                      </a:schemeClr>
                    </a:gs>
                    <a:gs pos="100000">
                      <a:schemeClr val="accent1"/>
                    </a:gs>
                  </a:gsLst>
                  <a:lin ang="0" scaled="0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" name="组合 14"/>
            <p:cNvGrpSpPr/>
            <p:nvPr userDrawn="1"/>
          </p:nvGrpSpPr>
          <p:grpSpPr>
            <a:xfrm flipV="1">
              <a:off x="1844952" y="4074976"/>
              <a:ext cx="8494436" cy="1975897"/>
              <a:chOff x="1844952" y="1028704"/>
              <a:chExt cx="8494436" cy="1579353"/>
            </a:xfrm>
          </p:grpSpPr>
          <p:cxnSp>
            <p:nvCxnSpPr>
              <p:cNvPr id="16" name="直接连接符 15"/>
              <p:cNvCxnSpPr/>
              <p:nvPr userDrawn="1">
                <p:custDataLst>
                  <p:tags r:id="rId19"/>
                </p:custDataLst>
              </p:nvPr>
            </p:nvCxnSpPr>
            <p:spPr>
              <a:xfrm flipV="1">
                <a:off x="1881257" y="1057553"/>
                <a:ext cx="0" cy="1550504"/>
              </a:xfrm>
              <a:prstGeom prst="line">
                <a:avLst/>
              </a:prstGeom>
              <a:ln w="635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直接连接符 16"/>
              <p:cNvCxnSpPr/>
              <p:nvPr userDrawn="1">
                <p:custDataLst>
                  <p:tags r:id="rId20"/>
                </p:custDataLst>
              </p:nvPr>
            </p:nvCxnSpPr>
            <p:spPr>
              <a:xfrm flipV="1">
                <a:off x="10308674" y="1057553"/>
                <a:ext cx="0" cy="1550504"/>
              </a:xfrm>
              <a:prstGeom prst="line">
                <a:avLst/>
              </a:prstGeom>
              <a:ln w="635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直接连接符 17"/>
              <p:cNvCxnSpPr/>
              <p:nvPr userDrawn="1">
                <p:custDataLst>
                  <p:tags r:id="rId21"/>
                </p:custDataLst>
              </p:nvPr>
            </p:nvCxnSpPr>
            <p:spPr>
              <a:xfrm flipH="1">
                <a:off x="1844952" y="1028704"/>
                <a:ext cx="8494436" cy="0"/>
              </a:xfrm>
              <a:prstGeom prst="line">
                <a:avLst/>
              </a:prstGeom>
              <a:ln w="63500">
                <a:gradFill flip="none" rotWithShape="1">
                  <a:gsLst>
                    <a:gs pos="0">
                      <a:schemeClr val="accent1"/>
                    </a:gs>
                    <a:gs pos="58000">
                      <a:schemeClr val="accent1">
                        <a:lumMod val="40000"/>
                        <a:lumOff val="60000"/>
                      </a:schemeClr>
                    </a:gs>
                    <a:gs pos="100000">
                      <a:schemeClr val="accent1"/>
                    </a:gs>
                  </a:gsLst>
                  <a:lin ang="0" scaled="0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2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2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2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5"/>
            </p:custDataLst>
          </p:nvPr>
        </p:nvSpPr>
        <p:spPr>
          <a:xfrm>
            <a:off x="3002280" y="2973705"/>
            <a:ext cx="6187440" cy="985520"/>
          </a:xfrm>
        </p:spPr>
        <p:txBody>
          <a:bodyPr lIns="90170" tIns="46990" rIns="90170" bIns="46990" anchor="b" anchorCtr="0">
            <a:normAutofit/>
          </a:bodyPr>
          <a:lstStyle>
            <a:lvl1pPr algn="ctr">
              <a:defRPr sz="440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6"/>
            </p:custDataLst>
          </p:nvPr>
        </p:nvSpPr>
        <p:spPr>
          <a:xfrm>
            <a:off x="3002280" y="4211320"/>
            <a:ext cx="6187440" cy="805180"/>
          </a:xfrm>
        </p:spPr>
        <p:txBody>
          <a:bodyPr lIns="90170" tIns="46990" rIns="90170" bIns="46990">
            <a:normAutofit/>
          </a:bodyPr>
          <a:lstStyle>
            <a:lvl1pPr marL="0" indent="0" algn="ctr" eaLnBrk="1" fontAlgn="auto" latinLnBrk="0" hangingPunct="1">
              <a:buNone/>
              <a:defRPr kumimoji="0" lang="zh-CN" altLang="en-US" sz="2000" b="0" i="0" u="none" strike="noStrike" kern="1200" cap="none" spc="15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cxnSp>
        <p:nvCxnSpPr>
          <p:cNvPr id="35" name="直接连接符 34"/>
          <p:cNvCxnSpPr/>
          <p:nvPr userDrawn="1">
            <p:custDataLst>
              <p:tags r:id="rId27"/>
            </p:custDataLst>
          </p:nvPr>
        </p:nvCxnSpPr>
        <p:spPr>
          <a:xfrm>
            <a:off x="5538533" y="4074977"/>
            <a:ext cx="1114934" cy="0"/>
          </a:xfrm>
          <a:prstGeom prst="line">
            <a:avLst/>
          </a:prstGeom>
          <a:ln w="63500"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57000">
                  <a:schemeClr val="accent1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直接连接符 35"/>
          <p:cNvCxnSpPr/>
          <p:nvPr userDrawn="1">
            <p:custDataLst>
              <p:tags r:id="rId2"/>
            </p:custDataLst>
          </p:nvPr>
        </p:nvCxnSpPr>
        <p:spPr>
          <a:xfrm>
            <a:off x="5538533" y="4074977"/>
            <a:ext cx="1114934" cy="0"/>
          </a:xfrm>
          <a:prstGeom prst="line">
            <a:avLst/>
          </a:prstGeom>
          <a:ln w="63500"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57000">
                  <a:schemeClr val="accent1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组合 7"/>
          <p:cNvGrpSpPr/>
          <p:nvPr userDrawn="1">
            <p:custDataLst>
              <p:tags r:id="rId3"/>
            </p:custDataLst>
          </p:nvPr>
        </p:nvGrpSpPr>
        <p:grpSpPr>
          <a:xfrm>
            <a:off x="383382" y="0"/>
            <a:ext cx="10860880" cy="6868160"/>
            <a:chOff x="383382" y="0"/>
            <a:chExt cx="10860880" cy="6868160"/>
          </a:xfrm>
        </p:grpSpPr>
        <p:grpSp>
          <p:nvGrpSpPr>
            <p:cNvPr id="11" name="组合 10"/>
            <p:cNvGrpSpPr/>
            <p:nvPr userDrawn="1"/>
          </p:nvGrpSpPr>
          <p:grpSpPr>
            <a:xfrm>
              <a:off x="1074934" y="0"/>
              <a:ext cx="10169328" cy="6868160"/>
              <a:chOff x="1074934" y="0"/>
              <a:chExt cx="10169328" cy="6868160"/>
            </a:xfrm>
          </p:grpSpPr>
          <p:sp>
            <p:nvSpPr>
              <p:cNvPr id="32" name="任意多边形: 形状 31"/>
              <p:cNvSpPr/>
              <p:nvPr userDrawn="1">
                <p:custDataLst>
                  <p:tags r:id="rId4"/>
                </p:custDataLst>
              </p:nvPr>
            </p:nvSpPr>
            <p:spPr>
              <a:xfrm>
                <a:off x="6471729" y="0"/>
                <a:ext cx="4498061" cy="2192408"/>
              </a:xfrm>
              <a:custGeom>
                <a:avLst/>
                <a:gdLst>
                  <a:gd name="connsiteX0" fmla="*/ 0 w 4498061"/>
                  <a:gd name="connsiteY0" fmla="*/ 0 h 2192408"/>
                  <a:gd name="connsiteX1" fmla="*/ 4498061 w 4498061"/>
                  <a:gd name="connsiteY1" fmla="*/ 0 h 2192408"/>
                  <a:gd name="connsiteX2" fmla="*/ 4489445 w 4498061"/>
                  <a:gd name="connsiteY2" fmla="*/ 170624 h 2192408"/>
                  <a:gd name="connsiteX3" fmla="*/ 2249030 w 4498061"/>
                  <a:gd name="connsiteY3" fmla="*/ 2192408 h 2192408"/>
                  <a:gd name="connsiteX4" fmla="*/ 8615 w 4498061"/>
                  <a:gd name="connsiteY4" fmla="*/ 170624 h 21924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498061" h="2192408">
                    <a:moveTo>
                      <a:pt x="0" y="0"/>
                    </a:moveTo>
                    <a:lnTo>
                      <a:pt x="4498061" y="0"/>
                    </a:lnTo>
                    <a:lnTo>
                      <a:pt x="4489445" y="170624"/>
                    </a:lnTo>
                    <a:cubicBezTo>
                      <a:pt x="4374118" y="1306230"/>
                      <a:pt x="3415063" y="2192408"/>
                      <a:pt x="2249030" y="2192408"/>
                    </a:cubicBezTo>
                    <a:cubicBezTo>
                      <a:pt x="1082998" y="2192408"/>
                      <a:pt x="123943" y="1306230"/>
                      <a:pt x="8615" y="170624"/>
                    </a:cubicBez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3" name="任意多边形: 形状 32"/>
              <p:cNvSpPr/>
              <p:nvPr userDrawn="1">
                <p:custDataLst>
                  <p:tags r:id="rId5"/>
                </p:custDataLst>
              </p:nvPr>
            </p:nvSpPr>
            <p:spPr>
              <a:xfrm>
                <a:off x="1465625" y="5164237"/>
                <a:ext cx="3559491" cy="1693763"/>
              </a:xfrm>
              <a:custGeom>
                <a:avLst/>
                <a:gdLst>
                  <a:gd name="connsiteX0" fmla="*/ 1779745 w 3559491"/>
                  <a:gd name="connsiteY0" fmla="*/ 0 h 1693763"/>
                  <a:gd name="connsiteX1" fmla="*/ 3554851 w 3559491"/>
                  <a:gd name="connsiteY1" fmla="*/ 1601882 h 1693763"/>
                  <a:gd name="connsiteX2" fmla="*/ 3559491 w 3559491"/>
                  <a:gd name="connsiteY2" fmla="*/ 1693763 h 1693763"/>
                  <a:gd name="connsiteX3" fmla="*/ 0 w 3559491"/>
                  <a:gd name="connsiteY3" fmla="*/ 1693763 h 1693763"/>
                  <a:gd name="connsiteX4" fmla="*/ 4639 w 3559491"/>
                  <a:gd name="connsiteY4" fmla="*/ 1601882 h 1693763"/>
                  <a:gd name="connsiteX5" fmla="*/ 1779745 w 3559491"/>
                  <a:gd name="connsiteY5" fmla="*/ 0 h 16937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559491" h="1693763">
                    <a:moveTo>
                      <a:pt x="1779745" y="0"/>
                    </a:moveTo>
                    <a:cubicBezTo>
                      <a:pt x="2703606" y="0"/>
                      <a:pt x="3463476" y="702129"/>
                      <a:pt x="3554851" y="1601882"/>
                    </a:cubicBezTo>
                    <a:lnTo>
                      <a:pt x="3559491" y="1693763"/>
                    </a:lnTo>
                    <a:lnTo>
                      <a:pt x="0" y="1693763"/>
                    </a:lnTo>
                    <a:lnTo>
                      <a:pt x="4639" y="1601882"/>
                    </a:lnTo>
                    <a:cubicBezTo>
                      <a:pt x="96014" y="702129"/>
                      <a:pt x="855884" y="0"/>
                      <a:pt x="1779745" y="0"/>
                    </a:cubicBezTo>
                    <a:close/>
                  </a:path>
                </a:pathLst>
              </a:custGeom>
              <a:solidFill>
                <a:schemeClr val="accent6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34" name="矩形 33"/>
              <p:cNvSpPr/>
              <p:nvPr userDrawn="1">
                <p:custDataLst>
                  <p:tags r:id="rId6"/>
                </p:custDataLst>
              </p:nvPr>
            </p:nvSpPr>
            <p:spPr>
              <a:xfrm>
                <a:off x="1074934" y="0"/>
                <a:ext cx="2379466" cy="1660525"/>
              </a:xfrm>
              <a:prstGeom prst="rect">
                <a:avLst/>
              </a:prstGeom>
              <a:solidFill>
                <a:schemeClr val="tx2">
                  <a:alpha val="5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5" name="矩形 34"/>
              <p:cNvSpPr/>
              <p:nvPr userDrawn="1">
                <p:custDataLst>
                  <p:tags r:id="rId7"/>
                </p:custDataLst>
              </p:nvPr>
            </p:nvSpPr>
            <p:spPr>
              <a:xfrm>
                <a:off x="8075999" y="5283200"/>
                <a:ext cx="3168263" cy="1584960"/>
              </a:xfrm>
              <a:prstGeom prst="rect">
                <a:avLst/>
              </a:prstGeom>
              <a:solidFill>
                <a:schemeClr val="tx2">
                  <a:alpha val="5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2" name="组合 11"/>
            <p:cNvGrpSpPr/>
            <p:nvPr userDrawn="1"/>
          </p:nvGrpSpPr>
          <p:grpSpPr>
            <a:xfrm>
              <a:off x="383382" y="4958557"/>
              <a:ext cx="521493" cy="428627"/>
              <a:chOff x="383382" y="4958557"/>
              <a:chExt cx="521493" cy="428627"/>
            </a:xfrm>
          </p:grpSpPr>
          <p:cxnSp>
            <p:nvCxnSpPr>
              <p:cNvPr id="29" name="直接连接符 28"/>
              <p:cNvCxnSpPr/>
              <p:nvPr userDrawn="1">
                <p:custDataLst>
                  <p:tags r:id="rId8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直接连接符 29"/>
              <p:cNvCxnSpPr/>
              <p:nvPr userDrawn="1">
                <p:custDataLst>
                  <p:tags r:id="rId9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直接连接符 30"/>
              <p:cNvCxnSpPr/>
              <p:nvPr userDrawn="1">
                <p:custDataLst>
                  <p:tags r:id="rId10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" name="组合 12"/>
            <p:cNvGrpSpPr/>
            <p:nvPr userDrawn="1"/>
          </p:nvGrpSpPr>
          <p:grpSpPr>
            <a:xfrm rot="5400000">
              <a:off x="7319943" y="6431755"/>
              <a:ext cx="423862" cy="428627"/>
              <a:chOff x="383382" y="4958557"/>
              <a:chExt cx="521493" cy="428627"/>
            </a:xfrm>
          </p:grpSpPr>
          <p:cxnSp>
            <p:nvCxnSpPr>
              <p:cNvPr id="26" name="直接连接符 25"/>
              <p:cNvCxnSpPr/>
              <p:nvPr userDrawn="1">
                <p:custDataLst>
                  <p:tags r:id="rId11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直接连接符 26"/>
              <p:cNvCxnSpPr/>
              <p:nvPr userDrawn="1">
                <p:custDataLst>
                  <p:tags r:id="rId12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直接连接符 27"/>
              <p:cNvCxnSpPr/>
              <p:nvPr userDrawn="1">
                <p:custDataLst>
                  <p:tags r:id="rId13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" name="组合 13"/>
            <p:cNvGrpSpPr/>
            <p:nvPr userDrawn="1"/>
          </p:nvGrpSpPr>
          <p:grpSpPr>
            <a:xfrm rot="5400000">
              <a:off x="5744084" y="14288"/>
              <a:ext cx="457202" cy="428627"/>
              <a:chOff x="383382" y="4958557"/>
              <a:chExt cx="521493" cy="428627"/>
            </a:xfrm>
          </p:grpSpPr>
          <p:cxnSp>
            <p:nvCxnSpPr>
              <p:cNvPr id="23" name="直接连接符 22"/>
              <p:cNvCxnSpPr/>
              <p:nvPr userDrawn="1">
                <p:custDataLst>
                  <p:tags r:id="rId14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接连接符 23"/>
              <p:cNvCxnSpPr/>
              <p:nvPr userDrawn="1">
                <p:custDataLst>
                  <p:tags r:id="rId15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接连接符 24"/>
              <p:cNvCxnSpPr/>
              <p:nvPr userDrawn="1">
                <p:custDataLst>
                  <p:tags r:id="rId16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" name="组合 14"/>
            <p:cNvGrpSpPr/>
            <p:nvPr userDrawn="1"/>
          </p:nvGrpSpPr>
          <p:grpSpPr>
            <a:xfrm>
              <a:off x="1844952" y="1028704"/>
              <a:ext cx="8494436" cy="1579353"/>
              <a:chOff x="1844952" y="1028704"/>
              <a:chExt cx="8494436" cy="1579353"/>
            </a:xfrm>
          </p:grpSpPr>
          <p:cxnSp>
            <p:nvCxnSpPr>
              <p:cNvPr id="20" name="直接连接符 19"/>
              <p:cNvCxnSpPr/>
              <p:nvPr userDrawn="1">
                <p:custDataLst>
                  <p:tags r:id="rId17"/>
                </p:custDataLst>
              </p:nvPr>
            </p:nvCxnSpPr>
            <p:spPr>
              <a:xfrm flipV="1">
                <a:off x="1881257" y="1057553"/>
                <a:ext cx="0" cy="1550504"/>
              </a:xfrm>
              <a:prstGeom prst="line">
                <a:avLst/>
              </a:prstGeom>
              <a:ln w="635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接连接符 20"/>
              <p:cNvCxnSpPr/>
              <p:nvPr userDrawn="1">
                <p:custDataLst>
                  <p:tags r:id="rId18"/>
                </p:custDataLst>
              </p:nvPr>
            </p:nvCxnSpPr>
            <p:spPr>
              <a:xfrm flipV="1">
                <a:off x="10308674" y="1057553"/>
                <a:ext cx="0" cy="1550504"/>
              </a:xfrm>
              <a:prstGeom prst="line">
                <a:avLst/>
              </a:prstGeom>
              <a:ln w="635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直接连接符 21"/>
              <p:cNvCxnSpPr/>
              <p:nvPr userDrawn="1">
                <p:custDataLst>
                  <p:tags r:id="rId19"/>
                </p:custDataLst>
              </p:nvPr>
            </p:nvCxnSpPr>
            <p:spPr>
              <a:xfrm flipH="1">
                <a:off x="1844952" y="1028704"/>
                <a:ext cx="8494436" cy="0"/>
              </a:xfrm>
              <a:prstGeom prst="line">
                <a:avLst/>
              </a:prstGeom>
              <a:ln w="63500">
                <a:gradFill flip="none" rotWithShape="1">
                  <a:gsLst>
                    <a:gs pos="0">
                      <a:schemeClr val="accent1"/>
                    </a:gs>
                    <a:gs pos="58000">
                      <a:schemeClr val="accent1">
                        <a:lumMod val="40000"/>
                        <a:lumOff val="60000"/>
                      </a:schemeClr>
                    </a:gs>
                    <a:gs pos="100000">
                      <a:schemeClr val="accent1"/>
                    </a:gs>
                  </a:gsLst>
                  <a:lin ang="0" scaled="0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组合 15"/>
            <p:cNvGrpSpPr/>
            <p:nvPr userDrawn="1"/>
          </p:nvGrpSpPr>
          <p:grpSpPr>
            <a:xfrm flipV="1">
              <a:off x="1844952" y="4074976"/>
              <a:ext cx="8494436" cy="1975897"/>
              <a:chOff x="1844952" y="1028704"/>
              <a:chExt cx="8494436" cy="1579353"/>
            </a:xfrm>
          </p:grpSpPr>
          <p:cxnSp>
            <p:nvCxnSpPr>
              <p:cNvPr id="17" name="直接连接符 16"/>
              <p:cNvCxnSpPr/>
              <p:nvPr userDrawn="1">
                <p:custDataLst>
                  <p:tags r:id="rId20"/>
                </p:custDataLst>
              </p:nvPr>
            </p:nvCxnSpPr>
            <p:spPr>
              <a:xfrm flipV="1">
                <a:off x="1881257" y="1057553"/>
                <a:ext cx="0" cy="1550504"/>
              </a:xfrm>
              <a:prstGeom prst="line">
                <a:avLst/>
              </a:prstGeom>
              <a:ln w="635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直接连接符 17"/>
              <p:cNvCxnSpPr/>
              <p:nvPr userDrawn="1">
                <p:custDataLst>
                  <p:tags r:id="rId21"/>
                </p:custDataLst>
              </p:nvPr>
            </p:nvCxnSpPr>
            <p:spPr>
              <a:xfrm flipV="1">
                <a:off x="10308674" y="1057553"/>
                <a:ext cx="0" cy="1550504"/>
              </a:xfrm>
              <a:prstGeom prst="line">
                <a:avLst/>
              </a:prstGeom>
              <a:ln w="635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直接连接符 18"/>
              <p:cNvCxnSpPr/>
              <p:nvPr userDrawn="1">
                <p:custDataLst>
                  <p:tags r:id="rId22"/>
                </p:custDataLst>
              </p:nvPr>
            </p:nvCxnSpPr>
            <p:spPr>
              <a:xfrm flipH="1">
                <a:off x="1844952" y="1028704"/>
                <a:ext cx="8494436" cy="0"/>
              </a:xfrm>
              <a:prstGeom prst="line">
                <a:avLst/>
              </a:prstGeom>
              <a:ln w="63500">
                <a:gradFill flip="none" rotWithShape="1">
                  <a:gsLst>
                    <a:gs pos="0">
                      <a:schemeClr val="accent1"/>
                    </a:gs>
                    <a:gs pos="58000">
                      <a:schemeClr val="accent1">
                        <a:lumMod val="40000"/>
                        <a:lumOff val="60000"/>
                      </a:schemeClr>
                    </a:gs>
                    <a:gs pos="100000">
                      <a:schemeClr val="accent1"/>
                    </a:gs>
                  </a:gsLst>
                  <a:lin ang="0" scaled="0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2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6"/>
            </p:custDataLst>
          </p:nvPr>
        </p:nvSpPr>
        <p:spPr>
          <a:xfrm>
            <a:off x="2815573" y="2943093"/>
            <a:ext cx="6560820" cy="1014730"/>
          </a:xfrm>
        </p:spPr>
        <p:txBody>
          <a:bodyPr vert="horz" lIns="90170" tIns="46990" rIns="90170" bIns="46990" rtlCol="0" anchor="b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5400" b="1" i="0" u="none" strike="noStrike" kern="1200" cap="none" spc="6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3"/>
            <p:custDataLst>
              <p:tags r:id="rId27"/>
            </p:custDataLst>
          </p:nvPr>
        </p:nvSpPr>
        <p:spPr>
          <a:xfrm>
            <a:off x="2815573" y="4232960"/>
            <a:ext cx="6560820" cy="803497"/>
          </a:xfrm>
        </p:spPr>
        <p:txBody>
          <a:bodyPr lIns="90170" tIns="46990" rIns="90170" bIns="46990"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 userDrawn="1">
            <p:custDataLst>
              <p:tags r:id="rId2"/>
            </p:custDataLst>
          </p:nvPr>
        </p:nvGrpSpPr>
        <p:grpSpPr>
          <a:xfrm>
            <a:off x="11310620" y="443230"/>
            <a:ext cx="521335" cy="428625"/>
            <a:chOff x="383382" y="4958557"/>
            <a:chExt cx="521493" cy="428627"/>
          </a:xfrm>
        </p:grpSpPr>
        <p:cxnSp>
          <p:nvCxnSpPr>
            <p:cNvPr id="15" name="直接连接符 14"/>
            <p:cNvCxnSpPr/>
            <p:nvPr userDrawn="1">
              <p:custDataLst>
                <p:tags r:id="rId3"/>
              </p:custDataLst>
            </p:nvPr>
          </p:nvCxnSpPr>
          <p:spPr>
            <a:xfrm>
              <a:off x="383382" y="4958557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接连接符 15"/>
            <p:cNvCxnSpPr/>
            <p:nvPr userDrawn="1">
              <p:custDataLst>
                <p:tags r:id="rId4"/>
              </p:custDataLst>
            </p:nvPr>
          </p:nvCxnSpPr>
          <p:spPr>
            <a:xfrm>
              <a:off x="383382" y="5172871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 userDrawn="1">
              <p:custDataLst>
                <p:tags r:id="rId5"/>
              </p:custDataLst>
            </p:nvPr>
          </p:nvCxnSpPr>
          <p:spPr>
            <a:xfrm>
              <a:off x="383382" y="5387184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任意多边形: 形状 17"/>
          <p:cNvSpPr/>
          <p:nvPr userDrawn="1">
            <p:custDataLst>
              <p:tags r:id="rId6"/>
            </p:custDataLst>
          </p:nvPr>
        </p:nvSpPr>
        <p:spPr>
          <a:xfrm rot="10800000">
            <a:off x="157480" y="6153785"/>
            <a:ext cx="1443990" cy="704215"/>
          </a:xfrm>
          <a:custGeom>
            <a:avLst/>
            <a:gdLst>
              <a:gd name="connsiteX0" fmla="*/ 0 w 4498061"/>
              <a:gd name="connsiteY0" fmla="*/ 0 h 2192408"/>
              <a:gd name="connsiteX1" fmla="*/ 4498061 w 4498061"/>
              <a:gd name="connsiteY1" fmla="*/ 0 h 2192408"/>
              <a:gd name="connsiteX2" fmla="*/ 4489445 w 4498061"/>
              <a:gd name="connsiteY2" fmla="*/ 170624 h 2192408"/>
              <a:gd name="connsiteX3" fmla="*/ 2249030 w 4498061"/>
              <a:gd name="connsiteY3" fmla="*/ 2192408 h 2192408"/>
              <a:gd name="connsiteX4" fmla="*/ 8615 w 4498061"/>
              <a:gd name="connsiteY4" fmla="*/ 170624 h 2192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98061" h="2192408">
                <a:moveTo>
                  <a:pt x="0" y="0"/>
                </a:moveTo>
                <a:lnTo>
                  <a:pt x="4498061" y="0"/>
                </a:lnTo>
                <a:lnTo>
                  <a:pt x="4489445" y="170624"/>
                </a:lnTo>
                <a:cubicBezTo>
                  <a:pt x="4374118" y="1306230"/>
                  <a:pt x="3415063" y="2192408"/>
                  <a:pt x="2249030" y="2192408"/>
                </a:cubicBezTo>
                <a:cubicBezTo>
                  <a:pt x="1082998" y="2192408"/>
                  <a:pt x="123943" y="1306230"/>
                  <a:pt x="8615" y="170624"/>
                </a:cubicBez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>
            <a:normAutofit/>
          </a:bodyPr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2"/>
            </p:custDataLst>
          </p:nvPr>
        </p:nvSpPr>
        <p:spPr>
          <a:xfrm>
            <a:off x="292735" y="304165"/>
            <a:ext cx="11606530" cy="624967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2" name="组合 21"/>
          <p:cNvGrpSpPr/>
          <p:nvPr userDrawn="1">
            <p:custDataLst>
              <p:tags r:id="rId3"/>
            </p:custDataLst>
          </p:nvPr>
        </p:nvGrpSpPr>
        <p:grpSpPr>
          <a:xfrm>
            <a:off x="11407140" y="450850"/>
            <a:ext cx="379095" cy="311785"/>
            <a:chOff x="383382" y="4958557"/>
            <a:chExt cx="521493" cy="428627"/>
          </a:xfrm>
        </p:grpSpPr>
        <p:cxnSp>
          <p:nvCxnSpPr>
            <p:cNvPr id="24" name="直接连接符 23"/>
            <p:cNvCxnSpPr/>
            <p:nvPr userDrawn="1">
              <p:custDataLst>
                <p:tags r:id="rId4"/>
              </p:custDataLst>
            </p:nvPr>
          </p:nvCxnSpPr>
          <p:spPr>
            <a:xfrm>
              <a:off x="383382" y="4958557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接连接符 24"/>
            <p:cNvCxnSpPr/>
            <p:nvPr userDrawn="1">
              <p:custDataLst>
                <p:tags r:id="rId5"/>
              </p:custDataLst>
            </p:nvPr>
          </p:nvCxnSpPr>
          <p:spPr>
            <a:xfrm>
              <a:off x="383382" y="5172871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接连接符 25"/>
            <p:cNvCxnSpPr/>
            <p:nvPr userDrawn="1">
              <p:custDataLst>
                <p:tags r:id="rId6"/>
              </p:custDataLst>
            </p:nvPr>
          </p:nvCxnSpPr>
          <p:spPr>
            <a:xfrm>
              <a:off x="383382" y="5387184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任意多边形: 形状 22"/>
          <p:cNvSpPr/>
          <p:nvPr userDrawn="1">
            <p:custDataLst>
              <p:tags r:id="rId7"/>
            </p:custDataLst>
          </p:nvPr>
        </p:nvSpPr>
        <p:spPr>
          <a:xfrm rot="10800000">
            <a:off x="398145" y="5849620"/>
            <a:ext cx="1443990" cy="704215"/>
          </a:xfrm>
          <a:custGeom>
            <a:avLst/>
            <a:gdLst>
              <a:gd name="connsiteX0" fmla="*/ 0 w 4498061"/>
              <a:gd name="connsiteY0" fmla="*/ 0 h 2192408"/>
              <a:gd name="connsiteX1" fmla="*/ 4498061 w 4498061"/>
              <a:gd name="connsiteY1" fmla="*/ 0 h 2192408"/>
              <a:gd name="connsiteX2" fmla="*/ 4489445 w 4498061"/>
              <a:gd name="connsiteY2" fmla="*/ 170624 h 2192408"/>
              <a:gd name="connsiteX3" fmla="*/ 2249030 w 4498061"/>
              <a:gd name="connsiteY3" fmla="*/ 2192408 h 2192408"/>
              <a:gd name="connsiteX4" fmla="*/ 8615 w 4498061"/>
              <a:gd name="connsiteY4" fmla="*/ 170624 h 2192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98061" h="2192408">
                <a:moveTo>
                  <a:pt x="0" y="0"/>
                </a:moveTo>
                <a:lnTo>
                  <a:pt x="4498061" y="0"/>
                </a:lnTo>
                <a:lnTo>
                  <a:pt x="4489445" y="170624"/>
                </a:lnTo>
                <a:cubicBezTo>
                  <a:pt x="4374118" y="1306230"/>
                  <a:pt x="3415063" y="2192408"/>
                  <a:pt x="2249030" y="2192408"/>
                </a:cubicBezTo>
                <a:cubicBezTo>
                  <a:pt x="1082998" y="2192408"/>
                  <a:pt x="123943" y="1306230"/>
                  <a:pt x="8615" y="170624"/>
                </a:cubicBez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 userDrawn="1">
            <p:ph type="title" hasCustomPrompt="1"/>
            <p:custDataLst>
              <p:tags r:id="rId8"/>
            </p:custDataLst>
          </p:nvPr>
        </p:nvSpPr>
        <p:spPr>
          <a:xfrm>
            <a:off x="1281600" y="1249200"/>
            <a:ext cx="9626400" cy="723600"/>
          </a:xfrm>
        </p:spPr>
        <p:txBody>
          <a:bodyPr anchor="ctr">
            <a:normAutofit/>
          </a:bodyPr>
          <a:lstStyle>
            <a:lvl1pPr>
              <a:defRPr sz="3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 userDrawn="1">
            <p:ph sz="quarter" idx="13"/>
            <p:custDataLst>
              <p:tags r:id="rId9"/>
            </p:custDataLst>
          </p:nvPr>
        </p:nvSpPr>
        <p:spPr>
          <a:xfrm>
            <a:off x="1281113" y="2163600"/>
            <a:ext cx="9626600" cy="3445200"/>
          </a:xfrm>
        </p:spPr>
        <p:txBody>
          <a:bodyPr>
            <a:normAutofit/>
          </a:bodyPr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10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11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12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4823460" cy="6866255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dirty="0">
              <a:sym typeface="+mn-ea"/>
            </a:endParaRPr>
          </a:p>
        </p:txBody>
      </p:sp>
      <p:grpSp>
        <p:nvGrpSpPr>
          <p:cNvPr id="24" name="组合 23"/>
          <p:cNvGrpSpPr/>
          <p:nvPr userDrawn="1">
            <p:custDataLst>
              <p:tags r:id="rId3"/>
            </p:custDataLst>
          </p:nvPr>
        </p:nvGrpSpPr>
        <p:grpSpPr>
          <a:xfrm>
            <a:off x="11310620" y="443230"/>
            <a:ext cx="521335" cy="428625"/>
            <a:chOff x="383382" y="4958557"/>
            <a:chExt cx="521493" cy="428627"/>
          </a:xfrm>
        </p:grpSpPr>
        <p:cxnSp>
          <p:nvCxnSpPr>
            <p:cNvPr id="26" name="直接连接符 25"/>
            <p:cNvCxnSpPr/>
            <p:nvPr userDrawn="1">
              <p:custDataLst>
                <p:tags r:id="rId4"/>
              </p:custDataLst>
            </p:nvPr>
          </p:nvCxnSpPr>
          <p:spPr>
            <a:xfrm>
              <a:off x="383382" y="4958557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接连接符 26"/>
            <p:cNvCxnSpPr/>
            <p:nvPr userDrawn="1">
              <p:custDataLst>
                <p:tags r:id="rId5"/>
              </p:custDataLst>
            </p:nvPr>
          </p:nvCxnSpPr>
          <p:spPr>
            <a:xfrm>
              <a:off x="383382" y="5172871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接连接符 27"/>
            <p:cNvCxnSpPr/>
            <p:nvPr userDrawn="1">
              <p:custDataLst>
                <p:tags r:id="rId6"/>
              </p:custDataLst>
            </p:nvPr>
          </p:nvCxnSpPr>
          <p:spPr>
            <a:xfrm>
              <a:off x="383382" y="5387184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任意多边形: 形状 24"/>
          <p:cNvSpPr/>
          <p:nvPr userDrawn="1">
            <p:custDataLst>
              <p:tags r:id="rId7"/>
            </p:custDataLst>
          </p:nvPr>
        </p:nvSpPr>
        <p:spPr>
          <a:xfrm rot="10800000">
            <a:off x="157480" y="6153785"/>
            <a:ext cx="1443990" cy="704215"/>
          </a:xfrm>
          <a:custGeom>
            <a:avLst/>
            <a:gdLst>
              <a:gd name="connsiteX0" fmla="*/ 0 w 4498061"/>
              <a:gd name="connsiteY0" fmla="*/ 0 h 2192408"/>
              <a:gd name="connsiteX1" fmla="*/ 4498061 w 4498061"/>
              <a:gd name="connsiteY1" fmla="*/ 0 h 2192408"/>
              <a:gd name="connsiteX2" fmla="*/ 4489445 w 4498061"/>
              <a:gd name="connsiteY2" fmla="*/ 170624 h 2192408"/>
              <a:gd name="connsiteX3" fmla="*/ 2249030 w 4498061"/>
              <a:gd name="connsiteY3" fmla="*/ 2192408 h 2192408"/>
              <a:gd name="connsiteX4" fmla="*/ 8615 w 4498061"/>
              <a:gd name="connsiteY4" fmla="*/ 170624 h 2192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98061" h="2192408">
                <a:moveTo>
                  <a:pt x="0" y="0"/>
                </a:moveTo>
                <a:lnTo>
                  <a:pt x="4498061" y="0"/>
                </a:lnTo>
                <a:lnTo>
                  <a:pt x="4489445" y="170624"/>
                </a:lnTo>
                <a:cubicBezTo>
                  <a:pt x="4374118" y="1306230"/>
                  <a:pt x="3415063" y="2192408"/>
                  <a:pt x="2249030" y="2192408"/>
                </a:cubicBezTo>
                <a:cubicBezTo>
                  <a:pt x="1082998" y="2192408"/>
                  <a:pt x="123943" y="1306230"/>
                  <a:pt x="8615" y="170624"/>
                </a:cubicBez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 userDrawn="1">
            <p:ph type="title" hasCustomPrompt="1"/>
            <p:custDataLst>
              <p:tags r:id="rId8"/>
            </p:custDataLst>
          </p:nvPr>
        </p:nvSpPr>
        <p:spPr>
          <a:xfrm>
            <a:off x="583200" y="770400"/>
            <a:ext cx="3960000" cy="882000"/>
          </a:xfrm>
        </p:spPr>
        <p:txBody>
          <a:bodyPr anchor="ctr">
            <a:normAutofit/>
          </a:bodyPr>
          <a:lstStyle>
            <a:lvl1pPr>
              <a:defRPr sz="3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9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10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11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 userDrawn="1">
            <p:ph type="body" sz="quarter" idx="13"/>
            <p:custDataLst>
              <p:tags r:id="rId12"/>
            </p:custDataLst>
          </p:nvPr>
        </p:nvSpPr>
        <p:spPr>
          <a:xfrm>
            <a:off x="586800" y="1764000"/>
            <a:ext cx="3956400" cy="4093200"/>
          </a:xfrm>
        </p:spPr>
        <p:txBody>
          <a:bodyPr>
            <a:normAutofit/>
          </a:bodyPr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 userDrawn="1">
            <p:ph sz="quarter" idx="14"/>
            <p:custDataLst>
              <p:tags r:id="rId13"/>
            </p:custDataLst>
          </p:nvPr>
        </p:nvSpPr>
        <p:spPr>
          <a:xfrm>
            <a:off x="5101200" y="769938"/>
            <a:ext cx="6480000" cy="5087937"/>
          </a:xfrm>
        </p:spPr>
        <p:txBody>
          <a:bodyPr>
            <a:normAutofit/>
          </a:bodyPr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2664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grpSp>
        <p:nvGrpSpPr>
          <p:cNvPr id="12" name="组合 11"/>
          <p:cNvGrpSpPr/>
          <p:nvPr userDrawn="1">
            <p:custDataLst>
              <p:tags r:id="rId3"/>
            </p:custDataLst>
          </p:nvPr>
        </p:nvGrpSpPr>
        <p:grpSpPr>
          <a:xfrm>
            <a:off x="11310620" y="443230"/>
            <a:ext cx="521335" cy="428625"/>
            <a:chOff x="383382" y="4958557"/>
            <a:chExt cx="521493" cy="428627"/>
          </a:xfrm>
        </p:grpSpPr>
        <p:cxnSp>
          <p:nvCxnSpPr>
            <p:cNvPr id="14" name="直接连接符 13"/>
            <p:cNvCxnSpPr/>
            <p:nvPr userDrawn="1">
              <p:custDataLst>
                <p:tags r:id="rId4"/>
              </p:custDataLst>
            </p:nvPr>
          </p:nvCxnSpPr>
          <p:spPr>
            <a:xfrm>
              <a:off x="383382" y="4958557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接连接符 15"/>
            <p:cNvCxnSpPr/>
            <p:nvPr userDrawn="1">
              <p:custDataLst>
                <p:tags r:id="rId5"/>
              </p:custDataLst>
            </p:nvPr>
          </p:nvCxnSpPr>
          <p:spPr>
            <a:xfrm>
              <a:off x="383382" y="5172871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 userDrawn="1">
              <p:custDataLst>
                <p:tags r:id="rId6"/>
              </p:custDataLst>
            </p:nvPr>
          </p:nvCxnSpPr>
          <p:spPr>
            <a:xfrm>
              <a:off x="383382" y="5387184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任意多边形: 形状 12"/>
          <p:cNvSpPr/>
          <p:nvPr userDrawn="1">
            <p:custDataLst>
              <p:tags r:id="rId7"/>
            </p:custDataLst>
          </p:nvPr>
        </p:nvSpPr>
        <p:spPr>
          <a:xfrm rot="10800000">
            <a:off x="157480" y="6153785"/>
            <a:ext cx="1443990" cy="704215"/>
          </a:xfrm>
          <a:custGeom>
            <a:avLst/>
            <a:gdLst>
              <a:gd name="connsiteX0" fmla="*/ 0 w 4498061"/>
              <a:gd name="connsiteY0" fmla="*/ 0 h 2192408"/>
              <a:gd name="connsiteX1" fmla="*/ 4498061 w 4498061"/>
              <a:gd name="connsiteY1" fmla="*/ 0 h 2192408"/>
              <a:gd name="connsiteX2" fmla="*/ 4489445 w 4498061"/>
              <a:gd name="connsiteY2" fmla="*/ 170624 h 2192408"/>
              <a:gd name="connsiteX3" fmla="*/ 2249030 w 4498061"/>
              <a:gd name="connsiteY3" fmla="*/ 2192408 h 2192408"/>
              <a:gd name="connsiteX4" fmla="*/ 8615 w 4498061"/>
              <a:gd name="connsiteY4" fmla="*/ 170624 h 2192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98061" h="2192408">
                <a:moveTo>
                  <a:pt x="0" y="0"/>
                </a:moveTo>
                <a:lnTo>
                  <a:pt x="4498061" y="0"/>
                </a:lnTo>
                <a:lnTo>
                  <a:pt x="4489445" y="170624"/>
                </a:lnTo>
                <a:cubicBezTo>
                  <a:pt x="4374118" y="1306230"/>
                  <a:pt x="3415063" y="2192408"/>
                  <a:pt x="2249030" y="2192408"/>
                </a:cubicBezTo>
                <a:cubicBezTo>
                  <a:pt x="1082998" y="2192408"/>
                  <a:pt x="123943" y="1306230"/>
                  <a:pt x="8615" y="170624"/>
                </a:cubicBez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612000" y="781200"/>
            <a:ext cx="10976400" cy="626400"/>
          </a:xfrm>
        </p:spPr>
        <p:txBody>
          <a:bodyPr anchor="ctr">
            <a:normAutofit/>
          </a:bodyPr>
          <a:lstStyle>
            <a:lvl1pPr algn="ctr">
              <a:defRPr sz="3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2"/>
            </p:custDataLst>
          </p:nvPr>
        </p:nvSpPr>
        <p:spPr>
          <a:xfrm>
            <a:off x="612000" y="1659600"/>
            <a:ext cx="10975975" cy="828000"/>
          </a:xfrm>
        </p:spPr>
        <p:txBody>
          <a:bodyPr>
            <a:normAutofit/>
          </a:bodyPr>
          <a:lstStyle>
            <a:lvl1pPr algn="ctr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3"/>
            </p:custDataLst>
          </p:nvPr>
        </p:nvSpPr>
        <p:spPr>
          <a:xfrm>
            <a:off x="612775" y="2808000"/>
            <a:ext cx="10965600" cy="3430800"/>
          </a:xfrm>
        </p:spPr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2"/>
            </p:custDataLst>
          </p:nvPr>
        </p:nvSpPr>
        <p:spPr>
          <a:xfrm>
            <a:off x="0" y="5029201"/>
            <a:ext cx="12192000" cy="1828799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grpSp>
        <p:nvGrpSpPr>
          <p:cNvPr id="30" name="组合 29"/>
          <p:cNvGrpSpPr/>
          <p:nvPr userDrawn="1">
            <p:custDataLst>
              <p:tags r:id="rId3"/>
            </p:custDataLst>
          </p:nvPr>
        </p:nvGrpSpPr>
        <p:grpSpPr>
          <a:xfrm>
            <a:off x="11310620" y="443230"/>
            <a:ext cx="521335" cy="428625"/>
            <a:chOff x="383382" y="4958557"/>
            <a:chExt cx="521493" cy="428627"/>
          </a:xfrm>
        </p:grpSpPr>
        <p:cxnSp>
          <p:nvCxnSpPr>
            <p:cNvPr id="32" name="直接连接符 31"/>
            <p:cNvCxnSpPr/>
            <p:nvPr userDrawn="1">
              <p:custDataLst>
                <p:tags r:id="rId4"/>
              </p:custDataLst>
            </p:nvPr>
          </p:nvCxnSpPr>
          <p:spPr>
            <a:xfrm>
              <a:off x="383382" y="4958557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接连接符 32"/>
            <p:cNvCxnSpPr/>
            <p:nvPr userDrawn="1">
              <p:custDataLst>
                <p:tags r:id="rId5"/>
              </p:custDataLst>
            </p:nvPr>
          </p:nvCxnSpPr>
          <p:spPr>
            <a:xfrm>
              <a:off x="383382" y="5172871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接连接符 33"/>
            <p:cNvCxnSpPr/>
            <p:nvPr userDrawn="1">
              <p:custDataLst>
                <p:tags r:id="rId6"/>
              </p:custDataLst>
            </p:nvPr>
          </p:nvCxnSpPr>
          <p:spPr>
            <a:xfrm>
              <a:off x="383382" y="5387184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任意多边形: 形状 30"/>
          <p:cNvSpPr/>
          <p:nvPr userDrawn="1">
            <p:custDataLst>
              <p:tags r:id="rId7"/>
            </p:custDataLst>
          </p:nvPr>
        </p:nvSpPr>
        <p:spPr>
          <a:xfrm rot="10800000">
            <a:off x="157480" y="6153785"/>
            <a:ext cx="1443990" cy="704215"/>
          </a:xfrm>
          <a:custGeom>
            <a:avLst/>
            <a:gdLst>
              <a:gd name="connsiteX0" fmla="*/ 0 w 4498061"/>
              <a:gd name="connsiteY0" fmla="*/ 0 h 2192408"/>
              <a:gd name="connsiteX1" fmla="*/ 4498061 w 4498061"/>
              <a:gd name="connsiteY1" fmla="*/ 0 h 2192408"/>
              <a:gd name="connsiteX2" fmla="*/ 4489445 w 4498061"/>
              <a:gd name="connsiteY2" fmla="*/ 170624 h 2192408"/>
              <a:gd name="connsiteX3" fmla="*/ 2249030 w 4498061"/>
              <a:gd name="connsiteY3" fmla="*/ 2192408 h 2192408"/>
              <a:gd name="connsiteX4" fmla="*/ 8615 w 4498061"/>
              <a:gd name="connsiteY4" fmla="*/ 170624 h 2192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98061" h="2192408">
                <a:moveTo>
                  <a:pt x="0" y="0"/>
                </a:moveTo>
                <a:lnTo>
                  <a:pt x="4498061" y="0"/>
                </a:lnTo>
                <a:lnTo>
                  <a:pt x="4489445" y="170624"/>
                </a:lnTo>
                <a:cubicBezTo>
                  <a:pt x="4374118" y="1306230"/>
                  <a:pt x="3415063" y="2192408"/>
                  <a:pt x="2249030" y="2192408"/>
                </a:cubicBezTo>
                <a:cubicBezTo>
                  <a:pt x="1082998" y="2192408"/>
                  <a:pt x="123943" y="1306230"/>
                  <a:pt x="8615" y="170624"/>
                </a:cubicBez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 userDrawn="1">
            <p:ph type="title"/>
            <p:custDataLst>
              <p:tags r:id="rId8"/>
            </p:custDataLst>
          </p:nvPr>
        </p:nvSpPr>
        <p:spPr>
          <a:xfrm>
            <a:off x="604800" y="669600"/>
            <a:ext cx="10976400" cy="565200"/>
          </a:xfrm>
        </p:spPr>
        <p:txBody>
          <a:bodyPr anchor="ctr">
            <a:normAutofit/>
          </a:bodyPr>
          <a:lstStyle>
            <a:lvl1pPr algn="ctr">
              <a:defRPr sz="3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9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10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11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 userDrawn="1">
            <p:ph sz="quarter" idx="13"/>
            <p:custDataLst>
              <p:tags r:id="rId12"/>
            </p:custDataLst>
          </p:nvPr>
        </p:nvSpPr>
        <p:spPr>
          <a:xfrm>
            <a:off x="604837" y="1681200"/>
            <a:ext cx="10990800" cy="3211200"/>
          </a:xfrm>
        </p:spPr>
        <p:txBody>
          <a:bodyPr>
            <a:normAutofit/>
          </a:bodyPr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 userDrawn="1">
            <p:ph type="body" sz="quarter" idx="14"/>
            <p:custDataLst>
              <p:tags r:id="rId13"/>
            </p:custDataLst>
          </p:nvPr>
        </p:nvSpPr>
        <p:spPr>
          <a:xfrm>
            <a:off x="594000" y="5180400"/>
            <a:ext cx="11001600" cy="1011600"/>
          </a:xfrm>
        </p:spPr>
        <p:txBody>
          <a:bodyPr>
            <a:normAutofit/>
          </a:bodyPr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 userDrawn="1">
            <p:ph type="title"/>
            <p:custDataLst>
              <p:tags r:id="rId3"/>
            </p:custDataLst>
          </p:nvPr>
        </p:nvSpPr>
        <p:spPr>
          <a:xfrm>
            <a:off x="579600" y="237600"/>
            <a:ext cx="11037600" cy="441964"/>
          </a:xfrm>
        </p:spPr>
        <p:txBody>
          <a:bodyPr>
            <a:normAutofit/>
          </a:bodyPr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 userDrawn="1">
            <p:ph sz="quarter" idx="13"/>
            <p:custDataLst>
              <p:tags r:id="rId7"/>
            </p:custDataLst>
          </p:nvPr>
        </p:nvSpPr>
        <p:spPr>
          <a:xfrm>
            <a:off x="579600" y="1663200"/>
            <a:ext cx="5342400" cy="2894400"/>
          </a:xfrm>
        </p:spPr>
        <p:txBody>
          <a:bodyPr>
            <a:normAutofit/>
          </a:bodyPr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 userDrawn="1">
            <p:ph sz="quarter" idx="14"/>
            <p:custDataLst>
              <p:tags r:id="rId8"/>
            </p:custDataLst>
          </p:nvPr>
        </p:nvSpPr>
        <p:spPr>
          <a:xfrm>
            <a:off x="6242400" y="1663200"/>
            <a:ext cx="5367600" cy="2894400"/>
          </a:xfrm>
        </p:spPr>
        <p:txBody>
          <a:bodyPr>
            <a:normAutofit/>
          </a:bodyPr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1" name="文本占位符 10"/>
          <p:cNvSpPr>
            <a:spLocks noGrp="1"/>
          </p:cNvSpPr>
          <p:nvPr userDrawn="1">
            <p:ph type="body" sz="quarter" idx="15"/>
            <p:custDataLst>
              <p:tags r:id="rId9"/>
            </p:custDataLst>
          </p:nvPr>
        </p:nvSpPr>
        <p:spPr>
          <a:xfrm>
            <a:off x="572400" y="4816800"/>
            <a:ext cx="5342400" cy="781200"/>
          </a:xfrm>
        </p:spPr>
        <p:txBody>
          <a:bodyPr>
            <a:normAutofit/>
          </a:bodyPr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 userDrawn="1">
            <p:ph type="body" sz="quarter" idx="16"/>
            <p:custDataLst>
              <p:tags r:id="rId10"/>
            </p:custDataLst>
          </p:nvPr>
        </p:nvSpPr>
        <p:spPr>
          <a:xfrm>
            <a:off x="6253200" y="4813200"/>
            <a:ext cx="5367600" cy="781200"/>
          </a:xfrm>
        </p:spPr>
        <p:txBody>
          <a:bodyPr>
            <a:normAutofit/>
          </a:bodyPr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grpSp>
        <p:nvGrpSpPr>
          <p:cNvPr id="23" name="组合 22"/>
          <p:cNvGrpSpPr/>
          <p:nvPr userDrawn="1">
            <p:custDataLst>
              <p:tags r:id="rId11"/>
            </p:custDataLst>
          </p:nvPr>
        </p:nvGrpSpPr>
        <p:grpSpPr>
          <a:xfrm>
            <a:off x="11310620" y="443230"/>
            <a:ext cx="521335" cy="428625"/>
            <a:chOff x="383382" y="4958557"/>
            <a:chExt cx="521493" cy="428627"/>
          </a:xfrm>
        </p:grpSpPr>
        <p:cxnSp>
          <p:nvCxnSpPr>
            <p:cNvPr id="25" name="直接连接符 24"/>
            <p:cNvCxnSpPr/>
            <p:nvPr userDrawn="1">
              <p:custDataLst>
                <p:tags r:id="rId12"/>
              </p:custDataLst>
            </p:nvPr>
          </p:nvCxnSpPr>
          <p:spPr>
            <a:xfrm>
              <a:off x="383382" y="4958557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接连接符 25"/>
            <p:cNvCxnSpPr/>
            <p:nvPr userDrawn="1">
              <p:custDataLst>
                <p:tags r:id="rId13"/>
              </p:custDataLst>
            </p:nvPr>
          </p:nvCxnSpPr>
          <p:spPr>
            <a:xfrm>
              <a:off x="383382" y="5172871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接连接符 26"/>
            <p:cNvCxnSpPr/>
            <p:nvPr userDrawn="1">
              <p:custDataLst>
                <p:tags r:id="rId14"/>
              </p:custDataLst>
            </p:nvPr>
          </p:nvCxnSpPr>
          <p:spPr>
            <a:xfrm>
              <a:off x="383382" y="5387184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57000">
                    <a:schemeClr val="accent1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任意多边形: 形状 23"/>
          <p:cNvSpPr/>
          <p:nvPr userDrawn="1">
            <p:custDataLst>
              <p:tags r:id="rId15"/>
            </p:custDataLst>
          </p:nvPr>
        </p:nvSpPr>
        <p:spPr>
          <a:xfrm rot="10800000">
            <a:off x="157480" y="6153785"/>
            <a:ext cx="1443990" cy="704215"/>
          </a:xfrm>
          <a:custGeom>
            <a:avLst/>
            <a:gdLst>
              <a:gd name="connsiteX0" fmla="*/ 0 w 4498061"/>
              <a:gd name="connsiteY0" fmla="*/ 0 h 2192408"/>
              <a:gd name="connsiteX1" fmla="*/ 4498061 w 4498061"/>
              <a:gd name="connsiteY1" fmla="*/ 0 h 2192408"/>
              <a:gd name="connsiteX2" fmla="*/ 4489445 w 4498061"/>
              <a:gd name="connsiteY2" fmla="*/ 170624 h 2192408"/>
              <a:gd name="connsiteX3" fmla="*/ 2249030 w 4498061"/>
              <a:gd name="connsiteY3" fmla="*/ 2192408 h 2192408"/>
              <a:gd name="connsiteX4" fmla="*/ 8615 w 4498061"/>
              <a:gd name="connsiteY4" fmla="*/ 170624 h 2192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98061" h="2192408">
                <a:moveTo>
                  <a:pt x="0" y="0"/>
                </a:moveTo>
                <a:lnTo>
                  <a:pt x="4498061" y="0"/>
                </a:lnTo>
                <a:lnTo>
                  <a:pt x="4489445" y="170624"/>
                </a:lnTo>
                <a:cubicBezTo>
                  <a:pt x="4374118" y="1306230"/>
                  <a:pt x="3415063" y="2192408"/>
                  <a:pt x="2249030" y="2192408"/>
                </a:cubicBezTo>
                <a:cubicBezTo>
                  <a:pt x="1082998" y="2192408"/>
                  <a:pt x="123943" y="1306230"/>
                  <a:pt x="8615" y="170624"/>
                </a:cubicBez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任意多边形: 形状 62"/>
          <p:cNvSpPr/>
          <p:nvPr userDrawn="1">
            <p:custDataLst>
              <p:tags r:id="rId2"/>
            </p:custDataLst>
          </p:nvPr>
        </p:nvSpPr>
        <p:spPr>
          <a:xfrm>
            <a:off x="6471920" y="0"/>
            <a:ext cx="4498340" cy="2192655"/>
          </a:xfrm>
          <a:custGeom>
            <a:avLst/>
            <a:gdLst>
              <a:gd name="connsiteX0" fmla="*/ 0 w 4498061"/>
              <a:gd name="connsiteY0" fmla="*/ 0 h 2192408"/>
              <a:gd name="connsiteX1" fmla="*/ 4498061 w 4498061"/>
              <a:gd name="connsiteY1" fmla="*/ 0 h 2192408"/>
              <a:gd name="connsiteX2" fmla="*/ 4489445 w 4498061"/>
              <a:gd name="connsiteY2" fmla="*/ 170624 h 2192408"/>
              <a:gd name="connsiteX3" fmla="*/ 2249030 w 4498061"/>
              <a:gd name="connsiteY3" fmla="*/ 2192408 h 2192408"/>
              <a:gd name="connsiteX4" fmla="*/ 8615 w 4498061"/>
              <a:gd name="connsiteY4" fmla="*/ 170624 h 2192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98061" h="2192408">
                <a:moveTo>
                  <a:pt x="0" y="0"/>
                </a:moveTo>
                <a:lnTo>
                  <a:pt x="4498061" y="0"/>
                </a:lnTo>
                <a:lnTo>
                  <a:pt x="4489445" y="170624"/>
                </a:lnTo>
                <a:cubicBezTo>
                  <a:pt x="4374118" y="1306230"/>
                  <a:pt x="3415063" y="2192408"/>
                  <a:pt x="2249030" y="2192408"/>
                </a:cubicBezTo>
                <a:cubicBezTo>
                  <a:pt x="1082998" y="2192408"/>
                  <a:pt x="123943" y="1306230"/>
                  <a:pt x="8615" y="170624"/>
                </a:cubicBez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4" name="任意多边形: 形状 63"/>
          <p:cNvSpPr/>
          <p:nvPr userDrawn="1">
            <p:custDataLst>
              <p:tags r:id="rId3"/>
            </p:custDataLst>
          </p:nvPr>
        </p:nvSpPr>
        <p:spPr>
          <a:xfrm>
            <a:off x="1465580" y="5164455"/>
            <a:ext cx="3559175" cy="1693545"/>
          </a:xfrm>
          <a:custGeom>
            <a:avLst/>
            <a:gdLst>
              <a:gd name="connsiteX0" fmla="*/ 1779745 w 3559491"/>
              <a:gd name="connsiteY0" fmla="*/ 0 h 1693763"/>
              <a:gd name="connsiteX1" fmla="*/ 3554851 w 3559491"/>
              <a:gd name="connsiteY1" fmla="*/ 1601882 h 1693763"/>
              <a:gd name="connsiteX2" fmla="*/ 3559491 w 3559491"/>
              <a:gd name="connsiteY2" fmla="*/ 1693763 h 1693763"/>
              <a:gd name="connsiteX3" fmla="*/ 0 w 3559491"/>
              <a:gd name="connsiteY3" fmla="*/ 1693763 h 1693763"/>
              <a:gd name="connsiteX4" fmla="*/ 4639 w 3559491"/>
              <a:gd name="connsiteY4" fmla="*/ 1601882 h 1693763"/>
              <a:gd name="connsiteX5" fmla="*/ 1779745 w 3559491"/>
              <a:gd name="connsiteY5" fmla="*/ 0 h 1693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59491" h="1693763">
                <a:moveTo>
                  <a:pt x="1779745" y="0"/>
                </a:moveTo>
                <a:cubicBezTo>
                  <a:pt x="2703606" y="0"/>
                  <a:pt x="3463476" y="702129"/>
                  <a:pt x="3554851" y="1601882"/>
                </a:cubicBezTo>
                <a:lnTo>
                  <a:pt x="3559491" y="1693763"/>
                </a:lnTo>
                <a:lnTo>
                  <a:pt x="0" y="1693763"/>
                </a:lnTo>
                <a:lnTo>
                  <a:pt x="4639" y="1601882"/>
                </a:lnTo>
                <a:cubicBezTo>
                  <a:pt x="96014" y="702129"/>
                  <a:pt x="855884" y="0"/>
                  <a:pt x="1779745" y="0"/>
                </a:cubicBez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矩形 9"/>
          <p:cNvSpPr/>
          <p:nvPr userDrawn="1">
            <p:custDataLst>
              <p:tags r:id="rId4"/>
            </p:custDataLst>
          </p:nvPr>
        </p:nvSpPr>
        <p:spPr>
          <a:xfrm>
            <a:off x="0" y="959224"/>
            <a:ext cx="12192000" cy="4939553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 userDrawn="1">
            <p:ph type="title" hasCustomPrompt="1"/>
            <p:custDataLst>
              <p:tags r:id="rId5"/>
            </p:custDataLst>
          </p:nvPr>
        </p:nvSpPr>
        <p:spPr>
          <a:xfrm>
            <a:off x="1522800" y="1339200"/>
            <a:ext cx="9144000" cy="2386800"/>
          </a:xfrm>
        </p:spPr>
        <p:txBody>
          <a:bodyPr anchor="b">
            <a:normAutofit/>
          </a:bodyPr>
          <a:lstStyle>
            <a:lvl1pPr algn="ctr">
              <a:defRPr sz="60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 userDrawn="1">
            <p:ph type="body" sz="quarter" idx="13"/>
            <p:custDataLst>
              <p:tags r:id="rId9"/>
            </p:custDataLst>
          </p:nvPr>
        </p:nvSpPr>
        <p:spPr>
          <a:xfrm>
            <a:off x="1522413" y="3862800"/>
            <a:ext cx="9144000" cy="1656000"/>
          </a:xfrm>
        </p:spPr>
        <p:txBody>
          <a:bodyPr>
            <a:normAutofit/>
          </a:bodyPr>
          <a:lstStyle>
            <a:lvl1pPr algn="ctr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组合 20"/>
          <p:cNvGrpSpPr/>
          <p:nvPr userDrawn="1">
            <p:custDataLst>
              <p:tags r:id="rId2"/>
            </p:custDataLst>
          </p:nvPr>
        </p:nvGrpSpPr>
        <p:grpSpPr>
          <a:xfrm>
            <a:off x="157618" y="443230"/>
            <a:ext cx="11674475" cy="6414770"/>
            <a:chOff x="157618" y="443230"/>
            <a:chExt cx="11674475" cy="6414770"/>
          </a:xfrm>
        </p:grpSpPr>
        <p:grpSp>
          <p:nvGrpSpPr>
            <p:cNvPr id="22" name="组合 21"/>
            <p:cNvGrpSpPr/>
            <p:nvPr userDrawn="1"/>
          </p:nvGrpSpPr>
          <p:grpSpPr>
            <a:xfrm>
              <a:off x="11310600" y="443230"/>
              <a:ext cx="521493" cy="428627"/>
              <a:chOff x="383382" y="4958557"/>
              <a:chExt cx="521493" cy="428627"/>
            </a:xfrm>
          </p:grpSpPr>
          <p:cxnSp>
            <p:nvCxnSpPr>
              <p:cNvPr id="24" name="直接连接符 23"/>
              <p:cNvCxnSpPr/>
              <p:nvPr userDrawn="1">
                <p:custDataLst>
                  <p:tags r:id="rId3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接连接符 24"/>
              <p:cNvCxnSpPr/>
              <p:nvPr userDrawn="1">
                <p:custDataLst>
                  <p:tags r:id="rId4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接连接符 25"/>
              <p:cNvCxnSpPr/>
              <p:nvPr userDrawn="1">
                <p:custDataLst>
                  <p:tags r:id="rId5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" name="任意多边形: 形状 22"/>
            <p:cNvSpPr/>
            <p:nvPr userDrawn="1">
              <p:custDataLst>
                <p:tags r:id="rId6"/>
              </p:custDataLst>
            </p:nvPr>
          </p:nvSpPr>
          <p:spPr>
            <a:xfrm rot="10800000">
              <a:off x="157618" y="6154057"/>
              <a:ext cx="1444247" cy="703943"/>
            </a:xfrm>
            <a:custGeom>
              <a:avLst/>
              <a:gdLst>
                <a:gd name="connsiteX0" fmla="*/ 0 w 4498061"/>
                <a:gd name="connsiteY0" fmla="*/ 0 h 2192408"/>
                <a:gd name="connsiteX1" fmla="*/ 4498061 w 4498061"/>
                <a:gd name="connsiteY1" fmla="*/ 0 h 2192408"/>
                <a:gd name="connsiteX2" fmla="*/ 4489445 w 4498061"/>
                <a:gd name="connsiteY2" fmla="*/ 170624 h 2192408"/>
                <a:gd name="connsiteX3" fmla="*/ 2249030 w 4498061"/>
                <a:gd name="connsiteY3" fmla="*/ 2192408 h 2192408"/>
                <a:gd name="connsiteX4" fmla="*/ 8615 w 4498061"/>
                <a:gd name="connsiteY4" fmla="*/ 170624 h 21924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98061" h="2192408">
                  <a:moveTo>
                    <a:pt x="0" y="0"/>
                  </a:moveTo>
                  <a:lnTo>
                    <a:pt x="4498061" y="0"/>
                  </a:lnTo>
                  <a:lnTo>
                    <a:pt x="4489445" y="170624"/>
                  </a:lnTo>
                  <a:cubicBezTo>
                    <a:pt x="4374118" y="1306230"/>
                    <a:pt x="3415063" y="2192408"/>
                    <a:pt x="2249030" y="2192408"/>
                  </a:cubicBezTo>
                  <a:cubicBezTo>
                    <a:pt x="1082998" y="2192408"/>
                    <a:pt x="123943" y="1306230"/>
                    <a:pt x="8615" y="170624"/>
                  </a:cubicBezTo>
                  <a:close/>
                </a:path>
              </a:pathLst>
            </a:cu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8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9"/>
            </p:custDataLst>
          </p:nvPr>
        </p:nvSpPr>
        <p:spPr>
          <a:xfrm>
            <a:off x="6238877" y="952508"/>
            <a:ext cx="5283242" cy="5388907"/>
          </a:xfrm>
        </p:spPr>
        <p:txBody>
          <a:bodyPr>
            <a:noAutofit/>
          </a:bodyPr>
          <a:lstStyle>
            <a:lvl1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组合 22"/>
          <p:cNvGrpSpPr/>
          <p:nvPr userDrawn="1">
            <p:custDataLst>
              <p:tags r:id="rId2"/>
            </p:custDataLst>
          </p:nvPr>
        </p:nvGrpSpPr>
        <p:grpSpPr>
          <a:xfrm>
            <a:off x="157618" y="443230"/>
            <a:ext cx="11674475" cy="6414770"/>
            <a:chOff x="157618" y="443230"/>
            <a:chExt cx="11674475" cy="6414770"/>
          </a:xfrm>
        </p:grpSpPr>
        <p:grpSp>
          <p:nvGrpSpPr>
            <p:cNvPr id="24" name="组合 23"/>
            <p:cNvGrpSpPr/>
            <p:nvPr userDrawn="1"/>
          </p:nvGrpSpPr>
          <p:grpSpPr>
            <a:xfrm>
              <a:off x="11310600" y="443230"/>
              <a:ext cx="521493" cy="428627"/>
              <a:chOff x="383382" y="4958557"/>
              <a:chExt cx="521493" cy="428627"/>
            </a:xfrm>
          </p:grpSpPr>
          <p:cxnSp>
            <p:nvCxnSpPr>
              <p:cNvPr id="26" name="直接连接符 25"/>
              <p:cNvCxnSpPr/>
              <p:nvPr userDrawn="1">
                <p:custDataLst>
                  <p:tags r:id="rId3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直接连接符 39"/>
              <p:cNvCxnSpPr/>
              <p:nvPr userDrawn="1">
                <p:custDataLst>
                  <p:tags r:id="rId4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直接连接符 40"/>
              <p:cNvCxnSpPr/>
              <p:nvPr userDrawn="1">
                <p:custDataLst>
                  <p:tags r:id="rId5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" name="任意多边形: 形状 24"/>
            <p:cNvSpPr/>
            <p:nvPr userDrawn="1">
              <p:custDataLst>
                <p:tags r:id="rId6"/>
              </p:custDataLst>
            </p:nvPr>
          </p:nvSpPr>
          <p:spPr>
            <a:xfrm rot="10800000">
              <a:off x="157618" y="6154057"/>
              <a:ext cx="1444247" cy="703943"/>
            </a:xfrm>
            <a:custGeom>
              <a:avLst/>
              <a:gdLst>
                <a:gd name="connsiteX0" fmla="*/ 0 w 4498061"/>
                <a:gd name="connsiteY0" fmla="*/ 0 h 2192408"/>
                <a:gd name="connsiteX1" fmla="*/ 4498061 w 4498061"/>
                <a:gd name="connsiteY1" fmla="*/ 0 h 2192408"/>
                <a:gd name="connsiteX2" fmla="*/ 4489445 w 4498061"/>
                <a:gd name="connsiteY2" fmla="*/ 170624 h 2192408"/>
                <a:gd name="connsiteX3" fmla="*/ 2249030 w 4498061"/>
                <a:gd name="connsiteY3" fmla="*/ 2192408 h 2192408"/>
                <a:gd name="connsiteX4" fmla="*/ 8615 w 4498061"/>
                <a:gd name="connsiteY4" fmla="*/ 170624 h 21924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98061" h="2192408">
                  <a:moveTo>
                    <a:pt x="0" y="0"/>
                  </a:moveTo>
                  <a:lnTo>
                    <a:pt x="4498061" y="0"/>
                  </a:lnTo>
                  <a:lnTo>
                    <a:pt x="4489445" y="170624"/>
                  </a:lnTo>
                  <a:cubicBezTo>
                    <a:pt x="4374118" y="1306230"/>
                    <a:pt x="3415063" y="2192408"/>
                    <a:pt x="2249030" y="2192408"/>
                  </a:cubicBezTo>
                  <a:cubicBezTo>
                    <a:pt x="1082998" y="2192408"/>
                    <a:pt x="123943" y="1306230"/>
                    <a:pt x="8615" y="170624"/>
                  </a:cubicBezTo>
                  <a:close/>
                </a:path>
              </a:pathLst>
            </a:cu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8"/>
            </p:custDataLst>
          </p:nvPr>
        </p:nvSpPr>
        <p:spPr>
          <a:xfrm>
            <a:off x="669930" y="952508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0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9"/>
            </p:custDataLst>
          </p:nvPr>
        </p:nvSpPr>
        <p:spPr>
          <a:xfrm>
            <a:off x="669925" y="1406525"/>
            <a:ext cx="5283200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10"/>
            </p:custDataLst>
          </p:nvPr>
        </p:nvSpPr>
        <p:spPr>
          <a:xfrm>
            <a:off x="6235750" y="952508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11"/>
            </p:custDataLst>
          </p:nvPr>
        </p:nvSpPr>
        <p:spPr>
          <a:xfrm>
            <a:off x="6235750" y="1406525"/>
            <a:ext cx="5283242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1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1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1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组合 19"/>
          <p:cNvGrpSpPr/>
          <p:nvPr userDrawn="1">
            <p:custDataLst>
              <p:tags r:id="rId2"/>
            </p:custDataLst>
          </p:nvPr>
        </p:nvGrpSpPr>
        <p:grpSpPr>
          <a:xfrm>
            <a:off x="383382" y="0"/>
            <a:ext cx="10860880" cy="6868160"/>
            <a:chOff x="383382" y="0"/>
            <a:chExt cx="10860880" cy="6868160"/>
          </a:xfrm>
        </p:grpSpPr>
        <p:grpSp>
          <p:nvGrpSpPr>
            <p:cNvPr id="21" name="组合 20"/>
            <p:cNvGrpSpPr/>
            <p:nvPr userDrawn="1"/>
          </p:nvGrpSpPr>
          <p:grpSpPr>
            <a:xfrm>
              <a:off x="1074934" y="0"/>
              <a:ext cx="10169328" cy="6868160"/>
              <a:chOff x="1074934" y="0"/>
              <a:chExt cx="10169328" cy="6868160"/>
            </a:xfrm>
          </p:grpSpPr>
          <p:sp>
            <p:nvSpPr>
              <p:cNvPr id="42" name="任意多边形: 形状 41"/>
              <p:cNvSpPr/>
              <p:nvPr userDrawn="1">
                <p:custDataLst>
                  <p:tags r:id="rId3"/>
                </p:custDataLst>
              </p:nvPr>
            </p:nvSpPr>
            <p:spPr>
              <a:xfrm>
                <a:off x="6471729" y="0"/>
                <a:ext cx="4498061" cy="2192408"/>
              </a:xfrm>
              <a:custGeom>
                <a:avLst/>
                <a:gdLst>
                  <a:gd name="connsiteX0" fmla="*/ 0 w 4498061"/>
                  <a:gd name="connsiteY0" fmla="*/ 0 h 2192408"/>
                  <a:gd name="connsiteX1" fmla="*/ 4498061 w 4498061"/>
                  <a:gd name="connsiteY1" fmla="*/ 0 h 2192408"/>
                  <a:gd name="connsiteX2" fmla="*/ 4489445 w 4498061"/>
                  <a:gd name="connsiteY2" fmla="*/ 170624 h 2192408"/>
                  <a:gd name="connsiteX3" fmla="*/ 2249030 w 4498061"/>
                  <a:gd name="connsiteY3" fmla="*/ 2192408 h 2192408"/>
                  <a:gd name="connsiteX4" fmla="*/ 8615 w 4498061"/>
                  <a:gd name="connsiteY4" fmla="*/ 170624 h 21924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498061" h="2192408">
                    <a:moveTo>
                      <a:pt x="0" y="0"/>
                    </a:moveTo>
                    <a:lnTo>
                      <a:pt x="4498061" y="0"/>
                    </a:lnTo>
                    <a:lnTo>
                      <a:pt x="4489445" y="170624"/>
                    </a:lnTo>
                    <a:cubicBezTo>
                      <a:pt x="4374118" y="1306230"/>
                      <a:pt x="3415063" y="2192408"/>
                      <a:pt x="2249030" y="2192408"/>
                    </a:cubicBezTo>
                    <a:cubicBezTo>
                      <a:pt x="1082998" y="2192408"/>
                      <a:pt x="123943" y="1306230"/>
                      <a:pt x="8615" y="170624"/>
                    </a:cubicBez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3" name="任意多边形: 形状 42"/>
              <p:cNvSpPr/>
              <p:nvPr userDrawn="1">
                <p:custDataLst>
                  <p:tags r:id="rId4"/>
                </p:custDataLst>
              </p:nvPr>
            </p:nvSpPr>
            <p:spPr>
              <a:xfrm>
                <a:off x="1465625" y="5164237"/>
                <a:ext cx="3559491" cy="1693763"/>
              </a:xfrm>
              <a:custGeom>
                <a:avLst/>
                <a:gdLst>
                  <a:gd name="connsiteX0" fmla="*/ 1779745 w 3559491"/>
                  <a:gd name="connsiteY0" fmla="*/ 0 h 1693763"/>
                  <a:gd name="connsiteX1" fmla="*/ 3554851 w 3559491"/>
                  <a:gd name="connsiteY1" fmla="*/ 1601882 h 1693763"/>
                  <a:gd name="connsiteX2" fmla="*/ 3559491 w 3559491"/>
                  <a:gd name="connsiteY2" fmla="*/ 1693763 h 1693763"/>
                  <a:gd name="connsiteX3" fmla="*/ 0 w 3559491"/>
                  <a:gd name="connsiteY3" fmla="*/ 1693763 h 1693763"/>
                  <a:gd name="connsiteX4" fmla="*/ 4639 w 3559491"/>
                  <a:gd name="connsiteY4" fmla="*/ 1601882 h 1693763"/>
                  <a:gd name="connsiteX5" fmla="*/ 1779745 w 3559491"/>
                  <a:gd name="connsiteY5" fmla="*/ 0 h 16937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559491" h="1693763">
                    <a:moveTo>
                      <a:pt x="1779745" y="0"/>
                    </a:moveTo>
                    <a:cubicBezTo>
                      <a:pt x="2703606" y="0"/>
                      <a:pt x="3463476" y="702129"/>
                      <a:pt x="3554851" y="1601882"/>
                    </a:cubicBezTo>
                    <a:lnTo>
                      <a:pt x="3559491" y="1693763"/>
                    </a:lnTo>
                    <a:lnTo>
                      <a:pt x="0" y="1693763"/>
                    </a:lnTo>
                    <a:lnTo>
                      <a:pt x="4639" y="1601882"/>
                    </a:lnTo>
                    <a:cubicBezTo>
                      <a:pt x="96014" y="702129"/>
                      <a:pt x="855884" y="0"/>
                      <a:pt x="1779745" y="0"/>
                    </a:cubicBezTo>
                    <a:close/>
                  </a:path>
                </a:pathLst>
              </a:custGeom>
              <a:solidFill>
                <a:schemeClr val="accent6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44" name="矩形 43"/>
              <p:cNvSpPr/>
              <p:nvPr userDrawn="1">
                <p:custDataLst>
                  <p:tags r:id="rId5"/>
                </p:custDataLst>
              </p:nvPr>
            </p:nvSpPr>
            <p:spPr>
              <a:xfrm>
                <a:off x="1074934" y="0"/>
                <a:ext cx="2379466" cy="1660525"/>
              </a:xfrm>
              <a:prstGeom prst="rect">
                <a:avLst/>
              </a:prstGeom>
              <a:solidFill>
                <a:schemeClr val="tx2">
                  <a:alpha val="5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5" name="矩形 44"/>
              <p:cNvSpPr/>
              <p:nvPr userDrawn="1">
                <p:custDataLst>
                  <p:tags r:id="rId6"/>
                </p:custDataLst>
              </p:nvPr>
            </p:nvSpPr>
            <p:spPr>
              <a:xfrm>
                <a:off x="8075999" y="5283200"/>
                <a:ext cx="3168263" cy="1584960"/>
              </a:xfrm>
              <a:prstGeom prst="rect">
                <a:avLst/>
              </a:prstGeom>
              <a:solidFill>
                <a:schemeClr val="tx2">
                  <a:alpha val="5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22" name="组合 21"/>
            <p:cNvGrpSpPr/>
            <p:nvPr userDrawn="1"/>
          </p:nvGrpSpPr>
          <p:grpSpPr>
            <a:xfrm>
              <a:off x="383382" y="4958557"/>
              <a:ext cx="521493" cy="428627"/>
              <a:chOff x="383382" y="4958557"/>
              <a:chExt cx="521493" cy="428627"/>
            </a:xfrm>
          </p:grpSpPr>
          <p:cxnSp>
            <p:nvCxnSpPr>
              <p:cNvPr id="39" name="直接连接符 38"/>
              <p:cNvCxnSpPr/>
              <p:nvPr userDrawn="1">
                <p:custDataLst>
                  <p:tags r:id="rId7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直接连接符 39"/>
              <p:cNvCxnSpPr/>
              <p:nvPr userDrawn="1">
                <p:custDataLst>
                  <p:tags r:id="rId8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直接连接符 40"/>
              <p:cNvCxnSpPr/>
              <p:nvPr userDrawn="1">
                <p:custDataLst>
                  <p:tags r:id="rId9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组合 22"/>
            <p:cNvGrpSpPr/>
            <p:nvPr userDrawn="1"/>
          </p:nvGrpSpPr>
          <p:grpSpPr>
            <a:xfrm rot="5400000">
              <a:off x="7319943" y="6431755"/>
              <a:ext cx="423862" cy="428627"/>
              <a:chOff x="383382" y="4958557"/>
              <a:chExt cx="521493" cy="428627"/>
            </a:xfrm>
          </p:grpSpPr>
          <p:cxnSp>
            <p:nvCxnSpPr>
              <p:cNvPr id="36" name="直接连接符 35"/>
              <p:cNvCxnSpPr/>
              <p:nvPr userDrawn="1">
                <p:custDataLst>
                  <p:tags r:id="rId10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直接连接符 36"/>
              <p:cNvCxnSpPr/>
              <p:nvPr userDrawn="1">
                <p:custDataLst>
                  <p:tags r:id="rId11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直接连接符 37"/>
              <p:cNvCxnSpPr/>
              <p:nvPr userDrawn="1">
                <p:custDataLst>
                  <p:tags r:id="rId12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组合 23"/>
            <p:cNvGrpSpPr/>
            <p:nvPr userDrawn="1"/>
          </p:nvGrpSpPr>
          <p:grpSpPr>
            <a:xfrm rot="5400000">
              <a:off x="5744084" y="14288"/>
              <a:ext cx="457202" cy="428627"/>
              <a:chOff x="383382" y="4958557"/>
              <a:chExt cx="521493" cy="428627"/>
            </a:xfrm>
          </p:grpSpPr>
          <p:cxnSp>
            <p:nvCxnSpPr>
              <p:cNvPr id="33" name="直接连接符 32"/>
              <p:cNvCxnSpPr/>
              <p:nvPr userDrawn="1">
                <p:custDataLst>
                  <p:tags r:id="rId13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直接连接符 33"/>
              <p:cNvCxnSpPr/>
              <p:nvPr userDrawn="1">
                <p:custDataLst>
                  <p:tags r:id="rId14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直接连接符 34"/>
              <p:cNvCxnSpPr/>
              <p:nvPr userDrawn="1">
                <p:custDataLst>
                  <p:tags r:id="rId15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组合 24"/>
            <p:cNvGrpSpPr/>
            <p:nvPr userDrawn="1"/>
          </p:nvGrpSpPr>
          <p:grpSpPr>
            <a:xfrm>
              <a:off x="1844952" y="1028704"/>
              <a:ext cx="8494436" cy="1579353"/>
              <a:chOff x="1844952" y="1028704"/>
              <a:chExt cx="8494436" cy="1579353"/>
            </a:xfrm>
          </p:grpSpPr>
          <p:cxnSp>
            <p:nvCxnSpPr>
              <p:cNvPr id="30" name="直接连接符 29"/>
              <p:cNvCxnSpPr/>
              <p:nvPr userDrawn="1">
                <p:custDataLst>
                  <p:tags r:id="rId16"/>
                </p:custDataLst>
              </p:nvPr>
            </p:nvCxnSpPr>
            <p:spPr>
              <a:xfrm flipV="1">
                <a:off x="1881257" y="1057553"/>
                <a:ext cx="0" cy="1550504"/>
              </a:xfrm>
              <a:prstGeom prst="line">
                <a:avLst/>
              </a:prstGeom>
              <a:ln w="635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直接连接符 30"/>
              <p:cNvCxnSpPr/>
              <p:nvPr userDrawn="1">
                <p:custDataLst>
                  <p:tags r:id="rId17"/>
                </p:custDataLst>
              </p:nvPr>
            </p:nvCxnSpPr>
            <p:spPr>
              <a:xfrm flipV="1">
                <a:off x="10308674" y="1057553"/>
                <a:ext cx="0" cy="1550504"/>
              </a:xfrm>
              <a:prstGeom prst="line">
                <a:avLst/>
              </a:prstGeom>
              <a:ln w="635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直接连接符 31"/>
              <p:cNvCxnSpPr/>
              <p:nvPr userDrawn="1">
                <p:custDataLst>
                  <p:tags r:id="rId18"/>
                </p:custDataLst>
              </p:nvPr>
            </p:nvCxnSpPr>
            <p:spPr>
              <a:xfrm flipH="1">
                <a:off x="1844952" y="1028704"/>
                <a:ext cx="8494436" cy="0"/>
              </a:xfrm>
              <a:prstGeom prst="line">
                <a:avLst/>
              </a:prstGeom>
              <a:ln w="63500">
                <a:gradFill flip="none" rotWithShape="1">
                  <a:gsLst>
                    <a:gs pos="0">
                      <a:schemeClr val="accent1"/>
                    </a:gs>
                    <a:gs pos="58000">
                      <a:schemeClr val="accent1">
                        <a:lumMod val="40000"/>
                        <a:lumOff val="60000"/>
                      </a:schemeClr>
                    </a:gs>
                    <a:gs pos="100000">
                      <a:schemeClr val="accent1"/>
                    </a:gs>
                  </a:gsLst>
                  <a:lin ang="0" scaled="0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组合 25"/>
            <p:cNvGrpSpPr/>
            <p:nvPr userDrawn="1"/>
          </p:nvGrpSpPr>
          <p:grpSpPr>
            <a:xfrm flipV="1">
              <a:off x="1844952" y="4074976"/>
              <a:ext cx="8494436" cy="1975897"/>
              <a:chOff x="1844952" y="1028704"/>
              <a:chExt cx="8494436" cy="1579353"/>
            </a:xfrm>
          </p:grpSpPr>
          <p:cxnSp>
            <p:nvCxnSpPr>
              <p:cNvPr id="27" name="直接连接符 26"/>
              <p:cNvCxnSpPr/>
              <p:nvPr userDrawn="1">
                <p:custDataLst>
                  <p:tags r:id="rId19"/>
                </p:custDataLst>
              </p:nvPr>
            </p:nvCxnSpPr>
            <p:spPr>
              <a:xfrm flipV="1">
                <a:off x="1881257" y="1057553"/>
                <a:ext cx="0" cy="1550504"/>
              </a:xfrm>
              <a:prstGeom prst="line">
                <a:avLst/>
              </a:prstGeom>
              <a:ln w="635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直接连接符 27"/>
              <p:cNvCxnSpPr/>
              <p:nvPr userDrawn="1">
                <p:custDataLst>
                  <p:tags r:id="rId20"/>
                </p:custDataLst>
              </p:nvPr>
            </p:nvCxnSpPr>
            <p:spPr>
              <a:xfrm flipV="1">
                <a:off x="10308674" y="1057553"/>
                <a:ext cx="0" cy="1550504"/>
              </a:xfrm>
              <a:prstGeom prst="line">
                <a:avLst/>
              </a:prstGeom>
              <a:ln w="635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直接连接符 28"/>
              <p:cNvCxnSpPr/>
              <p:nvPr userDrawn="1">
                <p:custDataLst>
                  <p:tags r:id="rId21"/>
                </p:custDataLst>
              </p:nvPr>
            </p:nvCxnSpPr>
            <p:spPr>
              <a:xfrm flipH="1">
                <a:off x="1844952" y="1028704"/>
                <a:ext cx="8494436" cy="0"/>
              </a:xfrm>
              <a:prstGeom prst="line">
                <a:avLst/>
              </a:prstGeom>
              <a:ln w="63500">
                <a:gradFill flip="none" rotWithShape="1">
                  <a:gsLst>
                    <a:gs pos="0">
                      <a:schemeClr val="accent1"/>
                    </a:gs>
                    <a:gs pos="58000">
                      <a:schemeClr val="accent1">
                        <a:lumMod val="40000"/>
                        <a:lumOff val="60000"/>
                      </a:schemeClr>
                    </a:gs>
                    <a:gs pos="100000">
                      <a:schemeClr val="accent1"/>
                    </a:gs>
                  </a:gsLst>
                  <a:lin ang="0" scaled="0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22"/>
            </p:custDataLst>
          </p:nvPr>
        </p:nvSpPr>
        <p:spPr/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2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组合 20"/>
          <p:cNvGrpSpPr/>
          <p:nvPr userDrawn="1">
            <p:custDataLst>
              <p:tags r:id="rId2"/>
            </p:custDataLst>
          </p:nvPr>
        </p:nvGrpSpPr>
        <p:grpSpPr>
          <a:xfrm>
            <a:off x="157618" y="443230"/>
            <a:ext cx="11674475" cy="6414770"/>
            <a:chOff x="157618" y="443230"/>
            <a:chExt cx="11674475" cy="6414770"/>
          </a:xfrm>
        </p:grpSpPr>
        <p:grpSp>
          <p:nvGrpSpPr>
            <p:cNvPr id="22" name="组合 21"/>
            <p:cNvGrpSpPr/>
            <p:nvPr userDrawn="1"/>
          </p:nvGrpSpPr>
          <p:grpSpPr>
            <a:xfrm>
              <a:off x="11310600" y="443230"/>
              <a:ext cx="521493" cy="428627"/>
              <a:chOff x="383382" y="4958557"/>
              <a:chExt cx="521493" cy="428627"/>
            </a:xfrm>
          </p:grpSpPr>
          <p:cxnSp>
            <p:nvCxnSpPr>
              <p:cNvPr id="24" name="直接连接符 23"/>
              <p:cNvCxnSpPr/>
              <p:nvPr userDrawn="1">
                <p:custDataLst>
                  <p:tags r:id="rId3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接连接符 24"/>
              <p:cNvCxnSpPr/>
              <p:nvPr userDrawn="1">
                <p:custDataLst>
                  <p:tags r:id="rId4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接连接符 25"/>
              <p:cNvCxnSpPr/>
              <p:nvPr userDrawn="1">
                <p:custDataLst>
                  <p:tags r:id="rId5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" name="任意多边形: 形状 22"/>
            <p:cNvSpPr/>
            <p:nvPr userDrawn="1">
              <p:custDataLst>
                <p:tags r:id="rId6"/>
              </p:custDataLst>
            </p:nvPr>
          </p:nvSpPr>
          <p:spPr>
            <a:xfrm rot="10800000">
              <a:off x="157618" y="6154057"/>
              <a:ext cx="1444247" cy="703943"/>
            </a:xfrm>
            <a:custGeom>
              <a:avLst/>
              <a:gdLst>
                <a:gd name="connsiteX0" fmla="*/ 0 w 4498061"/>
                <a:gd name="connsiteY0" fmla="*/ 0 h 2192408"/>
                <a:gd name="connsiteX1" fmla="*/ 4498061 w 4498061"/>
                <a:gd name="connsiteY1" fmla="*/ 0 h 2192408"/>
                <a:gd name="connsiteX2" fmla="*/ 4489445 w 4498061"/>
                <a:gd name="connsiteY2" fmla="*/ 170624 h 2192408"/>
                <a:gd name="connsiteX3" fmla="*/ 2249030 w 4498061"/>
                <a:gd name="connsiteY3" fmla="*/ 2192408 h 2192408"/>
                <a:gd name="connsiteX4" fmla="*/ 8615 w 4498061"/>
                <a:gd name="connsiteY4" fmla="*/ 170624 h 21924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98061" h="2192408">
                  <a:moveTo>
                    <a:pt x="0" y="0"/>
                  </a:moveTo>
                  <a:lnTo>
                    <a:pt x="4498061" y="0"/>
                  </a:lnTo>
                  <a:lnTo>
                    <a:pt x="4489445" y="170624"/>
                  </a:lnTo>
                  <a:cubicBezTo>
                    <a:pt x="4374118" y="1306230"/>
                    <a:pt x="3415063" y="2192408"/>
                    <a:pt x="2249030" y="2192408"/>
                  </a:cubicBezTo>
                  <a:cubicBezTo>
                    <a:pt x="1082998" y="2192408"/>
                    <a:pt x="123943" y="1306230"/>
                    <a:pt x="8615" y="170624"/>
                  </a:cubicBezTo>
                  <a:close/>
                </a:path>
              </a:pathLst>
            </a:cu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8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9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组合 32"/>
          <p:cNvGrpSpPr/>
          <p:nvPr userDrawn="1">
            <p:custDataLst>
              <p:tags r:id="rId2"/>
            </p:custDataLst>
          </p:nvPr>
        </p:nvGrpSpPr>
        <p:grpSpPr>
          <a:xfrm>
            <a:off x="292800" y="304200"/>
            <a:ext cx="11606400" cy="6249600"/>
            <a:chOff x="292800" y="304200"/>
            <a:chExt cx="11606400" cy="6249600"/>
          </a:xfrm>
        </p:grpSpPr>
        <p:sp>
          <p:nvSpPr>
            <p:cNvPr id="34" name="矩形 33"/>
            <p:cNvSpPr/>
            <p:nvPr userDrawn="1">
              <p:custDataLst>
                <p:tags r:id="rId3"/>
              </p:custDataLst>
            </p:nvPr>
          </p:nvSpPr>
          <p:spPr>
            <a:xfrm>
              <a:off x="292800" y="304200"/>
              <a:ext cx="11606400" cy="62496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35" name="组合 34"/>
            <p:cNvGrpSpPr/>
            <p:nvPr userDrawn="1"/>
          </p:nvGrpSpPr>
          <p:grpSpPr>
            <a:xfrm>
              <a:off x="11407368" y="450850"/>
              <a:ext cx="379005" cy="311513"/>
              <a:chOff x="383382" y="4958557"/>
              <a:chExt cx="521493" cy="428627"/>
            </a:xfrm>
          </p:grpSpPr>
          <p:cxnSp>
            <p:nvCxnSpPr>
              <p:cNvPr id="37" name="直接连接符 36"/>
              <p:cNvCxnSpPr/>
              <p:nvPr userDrawn="1">
                <p:custDataLst>
                  <p:tags r:id="rId4"/>
                </p:custDataLst>
              </p:nvPr>
            </p:nvCxnSpPr>
            <p:spPr>
              <a:xfrm>
                <a:off x="383382" y="4958557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直接连接符 37"/>
              <p:cNvCxnSpPr/>
              <p:nvPr userDrawn="1">
                <p:custDataLst>
                  <p:tags r:id="rId5"/>
                </p:custDataLst>
              </p:nvPr>
            </p:nvCxnSpPr>
            <p:spPr>
              <a:xfrm>
                <a:off x="383382" y="5172871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直接连接符 38"/>
              <p:cNvCxnSpPr/>
              <p:nvPr userDrawn="1">
                <p:custDataLst>
                  <p:tags r:id="rId6"/>
                </p:custDataLst>
              </p:nvPr>
            </p:nvCxnSpPr>
            <p:spPr>
              <a:xfrm>
                <a:off x="383382" y="5387184"/>
                <a:ext cx="521493" cy="0"/>
              </a:xfrm>
              <a:prstGeom prst="line">
                <a:avLst/>
              </a:prstGeom>
              <a:ln w="63500"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7000">
                      <a:schemeClr val="accent1"/>
                    </a:gs>
                  </a:gsLst>
                  <a:lin ang="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" name="任意多边形: 形状 35"/>
            <p:cNvSpPr/>
            <p:nvPr userDrawn="1">
              <p:custDataLst>
                <p:tags r:id="rId7"/>
              </p:custDataLst>
            </p:nvPr>
          </p:nvSpPr>
          <p:spPr>
            <a:xfrm rot="10800000">
              <a:off x="398278" y="5849857"/>
              <a:ext cx="1444247" cy="703943"/>
            </a:xfrm>
            <a:custGeom>
              <a:avLst/>
              <a:gdLst>
                <a:gd name="connsiteX0" fmla="*/ 0 w 4498061"/>
                <a:gd name="connsiteY0" fmla="*/ 0 h 2192408"/>
                <a:gd name="connsiteX1" fmla="*/ 4498061 w 4498061"/>
                <a:gd name="connsiteY1" fmla="*/ 0 h 2192408"/>
                <a:gd name="connsiteX2" fmla="*/ 4489445 w 4498061"/>
                <a:gd name="connsiteY2" fmla="*/ 170624 h 2192408"/>
                <a:gd name="connsiteX3" fmla="*/ 2249030 w 4498061"/>
                <a:gd name="connsiteY3" fmla="*/ 2192408 h 2192408"/>
                <a:gd name="connsiteX4" fmla="*/ 8615 w 4498061"/>
                <a:gd name="connsiteY4" fmla="*/ 170624 h 21924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98061" h="2192408">
                  <a:moveTo>
                    <a:pt x="0" y="0"/>
                  </a:moveTo>
                  <a:lnTo>
                    <a:pt x="4498061" y="0"/>
                  </a:lnTo>
                  <a:lnTo>
                    <a:pt x="4489445" y="170624"/>
                  </a:lnTo>
                  <a:cubicBezTo>
                    <a:pt x="4374118" y="1306230"/>
                    <a:pt x="3415063" y="2192408"/>
                    <a:pt x="2249030" y="2192408"/>
                  </a:cubicBezTo>
                  <a:cubicBezTo>
                    <a:pt x="1082998" y="2192408"/>
                    <a:pt x="123943" y="1306230"/>
                    <a:pt x="8615" y="170624"/>
                  </a:cubicBezTo>
                  <a:close/>
                </a:path>
              </a:pathLst>
            </a:cu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8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9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6" Type="http://schemas.openxmlformats.org/officeDocument/2006/relationships/theme" Target="../theme/theme1.xml"/><Relationship Id="rId25" Type="http://schemas.openxmlformats.org/officeDocument/2006/relationships/tags" Target="../tags/tag256.xml"/><Relationship Id="rId24" Type="http://schemas.openxmlformats.org/officeDocument/2006/relationships/tags" Target="../tags/tag255.xml"/><Relationship Id="rId23" Type="http://schemas.openxmlformats.org/officeDocument/2006/relationships/tags" Target="../tags/tag254.xml"/><Relationship Id="rId22" Type="http://schemas.openxmlformats.org/officeDocument/2006/relationships/tags" Target="../tags/tag253.xml"/><Relationship Id="rId21" Type="http://schemas.openxmlformats.org/officeDocument/2006/relationships/tags" Target="../tags/tag252.xml"/><Relationship Id="rId20" Type="http://schemas.openxmlformats.org/officeDocument/2006/relationships/tags" Target="../tags/tag251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8.xml"/><Relationship Id="rId8" Type="http://schemas.openxmlformats.org/officeDocument/2006/relationships/slideLayout" Target="../slideLayouts/slideLayout27.xml"/><Relationship Id="rId7" Type="http://schemas.openxmlformats.org/officeDocument/2006/relationships/slideLayout" Target="../slideLayouts/slideLayout26.xml"/><Relationship Id="rId6" Type="http://schemas.openxmlformats.org/officeDocument/2006/relationships/slideLayout" Target="../slideLayouts/slideLayout25.xml"/><Relationship Id="rId5" Type="http://schemas.openxmlformats.org/officeDocument/2006/relationships/slideLayout" Target="../slideLayouts/slideLayout24.xml"/><Relationship Id="rId4" Type="http://schemas.openxmlformats.org/officeDocument/2006/relationships/slideLayout" Target="../slideLayouts/slideLayout23.xml"/><Relationship Id="rId3" Type="http://schemas.openxmlformats.org/officeDocument/2006/relationships/slideLayout" Target="../slideLayouts/slideLayout22.xml"/><Relationship Id="rId26" Type="http://schemas.openxmlformats.org/officeDocument/2006/relationships/theme" Target="../theme/theme2.xml"/><Relationship Id="rId25" Type="http://schemas.openxmlformats.org/officeDocument/2006/relationships/tags" Target="../tags/tag513.xml"/><Relationship Id="rId24" Type="http://schemas.openxmlformats.org/officeDocument/2006/relationships/tags" Target="../tags/tag512.xml"/><Relationship Id="rId23" Type="http://schemas.openxmlformats.org/officeDocument/2006/relationships/tags" Target="../tags/tag511.xml"/><Relationship Id="rId22" Type="http://schemas.openxmlformats.org/officeDocument/2006/relationships/tags" Target="../tags/tag510.xml"/><Relationship Id="rId21" Type="http://schemas.openxmlformats.org/officeDocument/2006/relationships/tags" Target="../tags/tag509.xml"/><Relationship Id="rId20" Type="http://schemas.openxmlformats.org/officeDocument/2006/relationships/tags" Target="../tags/tag508.xml"/><Relationship Id="rId2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8.xml"/><Relationship Id="rId18" Type="http://schemas.openxmlformats.org/officeDocument/2006/relationships/slideLayout" Target="../slideLayouts/slideLayout37.xml"/><Relationship Id="rId17" Type="http://schemas.openxmlformats.org/officeDocument/2006/relationships/slideLayout" Target="../slideLayouts/slideLayout36.xml"/><Relationship Id="rId16" Type="http://schemas.openxmlformats.org/officeDocument/2006/relationships/slideLayout" Target="../slideLayouts/slideLayout35.xml"/><Relationship Id="rId15" Type="http://schemas.openxmlformats.org/officeDocument/2006/relationships/slideLayout" Target="../slideLayouts/slideLayout34.xml"/><Relationship Id="rId14" Type="http://schemas.openxmlformats.org/officeDocument/2006/relationships/slideLayout" Target="../slideLayouts/slideLayout33.xml"/><Relationship Id="rId13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20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1"/>
            </p:custDataLst>
          </p:nvPr>
        </p:nvSpPr>
        <p:spPr>
          <a:xfrm>
            <a:off x="669882" y="952508"/>
            <a:ext cx="10852237" cy="5388907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2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3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4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2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400" u="none" strike="noStrike" kern="1200" cap="none" spc="2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400" u="none" strike="noStrike" kern="1200" cap="none" spc="2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400" u="none" strike="noStrike" kern="1200" cap="none" spc="2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400" u="none" strike="noStrike" kern="1200" cap="none" spc="2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400" u="none" strike="noStrike" kern="1200" cap="none" spc="2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20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1"/>
            </p:custDataLst>
          </p:nvPr>
        </p:nvSpPr>
        <p:spPr>
          <a:xfrm>
            <a:off x="669882" y="952508"/>
            <a:ext cx="10852237" cy="5388907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2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3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4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2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  <p:sldLayoutId id="2147483685" r:id="rId17"/>
    <p:sldLayoutId id="2147483686" r:id="rId18"/>
    <p:sldLayoutId id="2147483687" r:id="rId19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400" u="none" strike="noStrike" kern="1200" cap="none" spc="2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400" u="none" strike="noStrike" kern="1200" cap="none" spc="2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400" u="none" strike="noStrike" kern="1200" cap="none" spc="2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400" u="none" strike="noStrike" kern="1200" cap="none" spc="2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400" u="none" strike="noStrike" kern="1200" cap="none" spc="2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tags" Target="../tags/tag517.xml"/><Relationship Id="rId3" Type="http://schemas.openxmlformats.org/officeDocument/2006/relationships/tags" Target="../tags/tag516.xml"/><Relationship Id="rId2" Type="http://schemas.openxmlformats.org/officeDocument/2006/relationships/tags" Target="../tags/tag515.xml"/><Relationship Id="rId1" Type="http://schemas.openxmlformats.org/officeDocument/2006/relationships/tags" Target="../tags/tag514.xml"/></Relationships>
</file>

<file path=ppt/slides/_rels/slide10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7.xml"/><Relationship Id="rId3" Type="http://schemas.openxmlformats.org/officeDocument/2006/relationships/tags" Target="../tags/tag554.xml"/><Relationship Id="rId2" Type="http://schemas.openxmlformats.org/officeDocument/2006/relationships/image" Target="../media/image1.png"/><Relationship Id="rId1" Type="http://schemas.openxmlformats.org/officeDocument/2006/relationships/tags" Target="../tags/tag553.xml"/></Relationships>
</file>

<file path=ppt/slides/_rels/slide1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0.xml"/><Relationship Id="rId4" Type="http://schemas.openxmlformats.org/officeDocument/2006/relationships/slideLayout" Target="../slideLayouts/slideLayout7.xml"/><Relationship Id="rId3" Type="http://schemas.openxmlformats.org/officeDocument/2006/relationships/tags" Target="../tags/tag556.xml"/><Relationship Id="rId2" Type="http://schemas.openxmlformats.org/officeDocument/2006/relationships/image" Target="../media/image1.png"/><Relationship Id="rId1" Type="http://schemas.openxmlformats.org/officeDocument/2006/relationships/tags" Target="../tags/tag555.xml"/></Relationships>
</file>

<file path=ppt/slides/_rels/slide1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1.xml"/><Relationship Id="rId4" Type="http://schemas.openxmlformats.org/officeDocument/2006/relationships/slideLayout" Target="../slideLayouts/slideLayout7.xml"/><Relationship Id="rId3" Type="http://schemas.openxmlformats.org/officeDocument/2006/relationships/tags" Target="../tags/tag558.xml"/><Relationship Id="rId2" Type="http://schemas.openxmlformats.org/officeDocument/2006/relationships/image" Target="../media/image1.png"/><Relationship Id="rId1" Type="http://schemas.openxmlformats.org/officeDocument/2006/relationships/tags" Target="../tags/tag557.xml"/></Relationships>
</file>

<file path=ppt/slides/_rels/slide1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2.xml"/><Relationship Id="rId4" Type="http://schemas.openxmlformats.org/officeDocument/2006/relationships/slideLayout" Target="../slideLayouts/slideLayout7.xml"/><Relationship Id="rId3" Type="http://schemas.openxmlformats.org/officeDocument/2006/relationships/tags" Target="../tags/tag560.xml"/><Relationship Id="rId2" Type="http://schemas.openxmlformats.org/officeDocument/2006/relationships/image" Target="../media/image1.png"/><Relationship Id="rId1" Type="http://schemas.openxmlformats.org/officeDocument/2006/relationships/tags" Target="../tags/tag559.xml"/></Relationships>
</file>

<file path=ppt/slides/_rels/slide1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3.xml"/><Relationship Id="rId4" Type="http://schemas.openxmlformats.org/officeDocument/2006/relationships/slideLayout" Target="../slideLayouts/slideLayout7.xml"/><Relationship Id="rId3" Type="http://schemas.openxmlformats.org/officeDocument/2006/relationships/tags" Target="../tags/tag562.xml"/><Relationship Id="rId2" Type="http://schemas.openxmlformats.org/officeDocument/2006/relationships/image" Target="../media/image1.png"/><Relationship Id="rId1" Type="http://schemas.openxmlformats.org/officeDocument/2006/relationships/tags" Target="../tags/tag561.xml"/></Relationships>
</file>

<file path=ppt/slides/_rels/slide15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4.xml"/><Relationship Id="rId4" Type="http://schemas.openxmlformats.org/officeDocument/2006/relationships/slideLayout" Target="../slideLayouts/slideLayout7.xml"/><Relationship Id="rId3" Type="http://schemas.openxmlformats.org/officeDocument/2006/relationships/tags" Target="../tags/tag564.xml"/><Relationship Id="rId2" Type="http://schemas.openxmlformats.org/officeDocument/2006/relationships/image" Target="../media/image1.png"/><Relationship Id="rId1" Type="http://schemas.openxmlformats.org/officeDocument/2006/relationships/tags" Target="../tags/tag563.xml"/></Relationships>
</file>

<file path=ppt/slides/_rels/slide16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5.xml"/><Relationship Id="rId4" Type="http://schemas.openxmlformats.org/officeDocument/2006/relationships/slideLayout" Target="../slideLayouts/slideLayout7.xml"/><Relationship Id="rId3" Type="http://schemas.openxmlformats.org/officeDocument/2006/relationships/tags" Target="../tags/tag566.xml"/><Relationship Id="rId2" Type="http://schemas.openxmlformats.org/officeDocument/2006/relationships/tags" Target="../tags/tag565.xml"/><Relationship Id="rId1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6.xml"/><Relationship Id="rId5" Type="http://schemas.openxmlformats.org/officeDocument/2006/relationships/slideLayout" Target="../slideLayouts/slideLayout7.xml"/><Relationship Id="rId4" Type="http://schemas.openxmlformats.org/officeDocument/2006/relationships/themeOverride" Target="../theme/themeOverride1.xml"/><Relationship Id="rId3" Type="http://schemas.openxmlformats.org/officeDocument/2006/relationships/tags" Target="../tags/tag568.xml"/><Relationship Id="rId2" Type="http://schemas.openxmlformats.org/officeDocument/2006/relationships/tags" Target="../tags/tag567.xml"/><Relationship Id="rId1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7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570.xml"/><Relationship Id="rId3" Type="http://schemas.openxmlformats.org/officeDocument/2006/relationships/tags" Target="../tags/tag569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8.xml"/><Relationship Id="rId4" Type="http://schemas.openxmlformats.org/officeDocument/2006/relationships/slideLayout" Target="../slideLayouts/slideLayout7.xml"/><Relationship Id="rId3" Type="http://schemas.openxmlformats.org/officeDocument/2006/relationships/tags" Target="../tags/tag572.xml"/><Relationship Id="rId2" Type="http://schemas.openxmlformats.org/officeDocument/2006/relationships/image" Target="../media/image1.png"/><Relationship Id="rId1" Type="http://schemas.openxmlformats.org/officeDocument/2006/relationships/tags" Target="../tags/tag571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tags" Target="../tags/tag525.xml"/><Relationship Id="rId7" Type="http://schemas.openxmlformats.org/officeDocument/2006/relationships/tags" Target="../tags/tag524.xml"/><Relationship Id="rId6" Type="http://schemas.openxmlformats.org/officeDocument/2006/relationships/tags" Target="../tags/tag523.xml"/><Relationship Id="rId5" Type="http://schemas.openxmlformats.org/officeDocument/2006/relationships/tags" Target="../tags/tag522.xml"/><Relationship Id="rId4" Type="http://schemas.openxmlformats.org/officeDocument/2006/relationships/tags" Target="../tags/tag521.xml"/><Relationship Id="rId3" Type="http://schemas.openxmlformats.org/officeDocument/2006/relationships/tags" Target="../tags/tag520.xml"/><Relationship Id="rId2" Type="http://schemas.openxmlformats.org/officeDocument/2006/relationships/tags" Target="../tags/tag519.xml"/><Relationship Id="rId10" Type="http://schemas.openxmlformats.org/officeDocument/2006/relationships/notesSlide" Target="../notesSlides/notesSlide1.xml"/><Relationship Id="rId1" Type="http://schemas.openxmlformats.org/officeDocument/2006/relationships/tags" Target="../tags/tag518.xml"/></Relationships>
</file>

<file path=ppt/slides/_rels/slide20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9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574.xml"/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tags" Target="../tags/tag573.xml"/></Relationships>
</file>

<file path=ppt/slides/_rels/slide2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577.xml"/><Relationship Id="rId2" Type="http://schemas.openxmlformats.org/officeDocument/2006/relationships/tags" Target="../tags/tag576.xml"/><Relationship Id="rId1" Type="http://schemas.openxmlformats.org/officeDocument/2006/relationships/tags" Target="../tags/tag575.xml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6.xml"/><Relationship Id="rId3" Type="http://schemas.openxmlformats.org/officeDocument/2006/relationships/tags" Target="../tags/tag527.xml"/><Relationship Id="rId2" Type="http://schemas.openxmlformats.org/officeDocument/2006/relationships/tags" Target="../tags/tag526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7.xml"/><Relationship Id="rId3" Type="http://schemas.openxmlformats.org/officeDocument/2006/relationships/tags" Target="../tags/tag529.xml"/><Relationship Id="rId2" Type="http://schemas.openxmlformats.org/officeDocument/2006/relationships/image" Target="../media/image1.png"/><Relationship Id="rId1" Type="http://schemas.openxmlformats.org/officeDocument/2006/relationships/tags" Target="../tags/tag528.xml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4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532.xml"/><Relationship Id="rId3" Type="http://schemas.openxmlformats.org/officeDocument/2006/relationships/tags" Target="../tags/tag531.xml"/><Relationship Id="rId2" Type="http://schemas.openxmlformats.org/officeDocument/2006/relationships/image" Target="../media/image1.png"/><Relationship Id="rId1" Type="http://schemas.openxmlformats.org/officeDocument/2006/relationships/tags" Target="../tags/tag530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540.xml"/><Relationship Id="rId8" Type="http://schemas.openxmlformats.org/officeDocument/2006/relationships/tags" Target="../tags/tag539.xml"/><Relationship Id="rId7" Type="http://schemas.openxmlformats.org/officeDocument/2006/relationships/tags" Target="../tags/tag538.xml"/><Relationship Id="rId6" Type="http://schemas.openxmlformats.org/officeDocument/2006/relationships/tags" Target="../tags/tag537.xml"/><Relationship Id="rId5" Type="http://schemas.openxmlformats.org/officeDocument/2006/relationships/tags" Target="../tags/tag536.xml"/><Relationship Id="rId4" Type="http://schemas.openxmlformats.org/officeDocument/2006/relationships/tags" Target="../tags/tag535.xml"/><Relationship Id="rId3" Type="http://schemas.openxmlformats.org/officeDocument/2006/relationships/tags" Target="../tags/tag534.xml"/><Relationship Id="rId2" Type="http://schemas.openxmlformats.org/officeDocument/2006/relationships/image" Target="../media/image1.png"/><Relationship Id="rId17" Type="http://schemas.openxmlformats.org/officeDocument/2006/relationships/notesSlide" Target="../notesSlides/notesSlide5.xml"/><Relationship Id="rId16" Type="http://schemas.openxmlformats.org/officeDocument/2006/relationships/slideLayout" Target="../slideLayouts/slideLayout7.xml"/><Relationship Id="rId15" Type="http://schemas.openxmlformats.org/officeDocument/2006/relationships/tags" Target="../tags/tag546.xml"/><Relationship Id="rId14" Type="http://schemas.openxmlformats.org/officeDocument/2006/relationships/tags" Target="../tags/tag545.xml"/><Relationship Id="rId13" Type="http://schemas.openxmlformats.org/officeDocument/2006/relationships/tags" Target="../tags/tag544.xml"/><Relationship Id="rId12" Type="http://schemas.openxmlformats.org/officeDocument/2006/relationships/tags" Target="../tags/tag543.xml"/><Relationship Id="rId11" Type="http://schemas.openxmlformats.org/officeDocument/2006/relationships/tags" Target="../tags/tag542.xml"/><Relationship Id="rId10" Type="http://schemas.openxmlformats.org/officeDocument/2006/relationships/tags" Target="../tags/tag541.xml"/><Relationship Id="rId1" Type="http://schemas.openxmlformats.org/officeDocument/2006/relationships/tags" Target="../tags/tag533.xml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7.xml"/><Relationship Id="rId3" Type="http://schemas.openxmlformats.org/officeDocument/2006/relationships/tags" Target="../tags/tag548.xml"/><Relationship Id="rId2" Type="http://schemas.openxmlformats.org/officeDocument/2006/relationships/image" Target="../media/image1.png"/><Relationship Id="rId1" Type="http://schemas.openxmlformats.org/officeDocument/2006/relationships/tags" Target="../tags/tag547.xml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7.xml"/><Relationship Id="rId3" Type="http://schemas.openxmlformats.org/officeDocument/2006/relationships/tags" Target="../tags/tag550.xml"/><Relationship Id="rId2" Type="http://schemas.openxmlformats.org/officeDocument/2006/relationships/image" Target="../media/image1.png"/><Relationship Id="rId1" Type="http://schemas.openxmlformats.org/officeDocument/2006/relationships/tags" Target="../tags/tag549.xml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7.xml"/><Relationship Id="rId3" Type="http://schemas.openxmlformats.org/officeDocument/2006/relationships/tags" Target="../tags/tag552.xml"/><Relationship Id="rId2" Type="http://schemas.openxmlformats.org/officeDocument/2006/relationships/image" Target="../media/image1.png"/><Relationship Id="rId1" Type="http://schemas.openxmlformats.org/officeDocument/2006/relationships/tags" Target="../tags/tag55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标题 13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2896870" y="3343275"/>
            <a:ext cx="6910705" cy="1068070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altLang="zh-CN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软雅黑" panose="020B0503020204020204" pitchFamily="34" charset="-122"/>
                <a:sym typeface="+mn-lt"/>
              </a:rPr>
              <a:t>——</a:t>
            </a:r>
            <a:r>
              <a:rPr lang="zh-CN" altLang="en-US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软雅黑" panose="020B0503020204020204" pitchFamily="34" charset="-122"/>
                <a:sym typeface="+mn-lt"/>
              </a:rPr>
              <a:t>综合练习</a:t>
            </a:r>
            <a:r>
              <a:rPr lang="en-US" altLang="zh-CN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软雅黑" panose="020B0503020204020204" pitchFamily="34" charset="-122"/>
                <a:sym typeface="+mn-lt"/>
              </a:rPr>
              <a:t>15</a:t>
            </a:r>
            <a:endParaRPr lang="en-US" altLang="zh-CN" sz="36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微软雅黑" panose="020B0503020204020204" pitchFamily="34" charset="-122"/>
              <a:sym typeface="+mn-lt"/>
            </a:endParaRPr>
          </a:p>
        </p:txBody>
      </p:sp>
      <p:sp>
        <p:nvSpPr>
          <p:cNvPr id="2" name="文本框 1"/>
          <p:cNvSpPr txBox="1"/>
          <p:nvPr>
            <p:custDataLst>
              <p:tags r:id="rId2"/>
            </p:custDataLst>
          </p:nvPr>
        </p:nvSpPr>
        <p:spPr>
          <a:xfrm>
            <a:off x="3046730" y="2037080"/>
            <a:ext cx="6654165" cy="822960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>
            <a:defPPr>
              <a:defRPr lang="zh-CN"/>
            </a:defPPr>
            <a:lvl1pPr algn="ctr">
              <a:defRPr sz="7200" b="1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None/>
            </a:pPr>
            <a:r>
              <a:rPr lang="zh-CN" altLang="en-US" sz="6000" dirty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信息技术综合</a:t>
            </a:r>
            <a:r>
              <a:rPr lang="zh-CN" altLang="en-US" sz="6000" dirty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复习</a:t>
            </a:r>
            <a:endParaRPr lang="zh-CN" altLang="en-US" sz="6000" dirty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pitchFamily="34" charset="-122"/>
              <a:cs typeface="微软雅黑" panose="020B0503020204020204" pitchFamily="34" charset="-122"/>
              <a:sym typeface="+mn-lt"/>
            </a:endParaRPr>
          </a:p>
        </p:txBody>
      </p:sp>
      <p:cxnSp>
        <p:nvCxnSpPr>
          <p:cNvPr id="40" name="直接连接符 39"/>
          <p:cNvCxnSpPr/>
          <p:nvPr userDrawn="1">
            <p:custDataLst>
              <p:tags r:id="rId3"/>
            </p:custDataLst>
          </p:nvPr>
        </p:nvCxnSpPr>
        <p:spPr>
          <a:xfrm>
            <a:off x="2896870" y="3241040"/>
            <a:ext cx="6450965" cy="4445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57000">
                  <a:schemeClr val="accent1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4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任意多边形: 形状 17"/>
          <p:cNvSpPr/>
          <p:nvPr userDrawn="1">
            <p:custDataLst>
              <p:tags r:id="rId1"/>
            </p:custDataLst>
          </p:nvPr>
        </p:nvSpPr>
        <p:spPr>
          <a:xfrm rot="10800000">
            <a:off x="157480" y="6153785"/>
            <a:ext cx="1443990" cy="704215"/>
          </a:xfrm>
          <a:custGeom>
            <a:avLst/>
            <a:gdLst>
              <a:gd name="connsiteX0" fmla="*/ 0 w 4498061"/>
              <a:gd name="connsiteY0" fmla="*/ 0 h 2192408"/>
              <a:gd name="connsiteX1" fmla="*/ 4498061 w 4498061"/>
              <a:gd name="connsiteY1" fmla="*/ 0 h 2192408"/>
              <a:gd name="connsiteX2" fmla="*/ 4489445 w 4498061"/>
              <a:gd name="connsiteY2" fmla="*/ 170624 h 2192408"/>
              <a:gd name="connsiteX3" fmla="*/ 2249030 w 4498061"/>
              <a:gd name="connsiteY3" fmla="*/ 2192408 h 2192408"/>
              <a:gd name="connsiteX4" fmla="*/ 8615 w 4498061"/>
              <a:gd name="connsiteY4" fmla="*/ 170624 h 2192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98061" h="2192408">
                <a:moveTo>
                  <a:pt x="0" y="0"/>
                </a:moveTo>
                <a:lnTo>
                  <a:pt x="4498061" y="0"/>
                </a:lnTo>
                <a:lnTo>
                  <a:pt x="4489445" y="170624"/>
                </a:lnTo>
                <a:cubicBezTo>
                  <a:pt x="4374118" y="1306230"/>
                  <a:pt x="3415063" y="2192408"/>
                  <a:pt x="2249030" y="2192408"/>
                </a:cubicBezTo>
                <a:cubicBezTo>
                  <a:pt x="1082998" y="2192408"/>
                  <a:pt x="123943" y="1306230"/>
                  <a:pt x="8615" y="170624"/>
                </a:cubicBez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1601470" y="162560"/>
            <a:ext cx="7916545" cy="886460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l">
              <a:lnSpc>
                <a:spcPct val="90000"/>
              </a:lnSpc>
              <a:buClrTx/>
              <a:buSzTx/>
              <a:buFontTx/>
              <a:buNone/>
            </a:pP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for</a:t>
            </a:r>
            <a:r>
              <a:rPr lang="zh-CN" alt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循环与</a:t>
            </a:r>
            <a:r>
              <a:rPr lang="en-US" altLang="zh-CN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while</a:t>
            </a:r>
            <a:r>
              <a:rPr lang="zh-CN" alt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循环</a:t>
            </a:r>
            <a:endParaRPr lang="zh-CN" altLang="en-US" sz="3200" b="1" dirty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4" name="矩形 33"/>
          <p:cNvSpPr/>
          <p:nvPr userDrawn="1"/>
        </p:nvSpPr>
        <p:spPr>
          <a:xfrm>
            <a:off x="0" y="872490"/>
            <a:ext cx="10363200" cy="14414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矩形 35"/>
          <p:cNvSpPr/>
          <p:nvPr userDrawn="1"/>
        </p:nvSpPr>
        <p:spPr>
          <a:xfrm>
            <a:off x="788618" y="872728"/>
            <a:ext cx="612000" cy="144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椭圆 14"/>
          <p:cNvSpPr>
            <a:spLocks noChangeAspect="1"/>
          </p:cNvSpPr>
          <p:nvPr userDrawn="1"/>
        </p:nvSpPr>
        <p:spPr bwMode="auto">
          <a:xfrm>
            <a:off x="726440" y="12065"/>
            <a:ext cx="875665" cy="862330"/>
          </a:xfrm>
          <a:custGeom>
            <a:avLst/>
            <a:gdLst>
              <a:gd name="connsiteX0" fmla="*/ 341785 w 683568"/>
              <a:gd name="connsiteY0" fmla="*/ 75471 h 864094"/>
              <a:gd name="connsiteX1" fmla="*/ 117720 w 683568"/>
              <a:gd name="connsiteY1" fmla="*/ 299536 h 864094"/>
              <a:gd name="connsiteX2" fmla="*/ 341785 w 683568"/>
              <a:gd name="connsiteY2" fmla="*/ 523601 h 864094"/>
              <a:gd name="connsiteX3" fmla="*/ 341785 w 683568"/>
              <a:gd name="connsiteY3" fmla="*/ 75471 h 864094"/>
              <a:gd name="connsiteX4" fmla="*/ 341784 w 683568"/>
              <a:gd name="connsiteY4" fmla="*/ 0 h 864094"/>
              <a:gd name="connsiteX5" fmla="*/ 683568 w 683568"/>
              <a:gd name="connsiteY5" fmla="*/ 341784 h 864094"/>
              <a:gd name="connsiteX6" fmla="*/ 577183 w 683568"/>
              <a:gd name="connsiteY6" fmla="*/ 588642 h 864094"/>
              <a:gd name="connsiteX7" fmla="*/ 341597 w 683568"/>
              <a:gd name="connsiteY7" fmla="*/ 864094 h 864094"/>
              <a:gd name="connsiteX8" fmla="*/ 105111 w 683568"/>
              <a:gd name="connsiteY8" fmla="*/ 587591 h 864094"/>
              <a:gd name="connsiteX9" fmla="*/ 59857 w 683568"/>
              <a:gd name="connsiteY9" fmla="*/ 534679 h 864094"/>
              <a:gd name="connsiteX10" fmla="*/ 59306 w 683568"/>
              <a:gd name="connsiteY10" fmla="*/ 534035 h 864094"/>
              <a:gd name="connsiteX11" fmla="*/ 59325 w 683568"/>
              <a:gd name="connsiteY11" fmla="*/ 534035 h 864094"/>
              <a:gd name="connsiteX12" fmla="*/ 0 w 683568"/>
              <a:gd name="connsiteY12" fmla="*/ 341784 h 864094"/>
              <a:gd name="connsiteX13" fmla="*/ 341784 w 683568"/>
              <a:gd name="connsiteY13" fmla="*/ 0 h 864094"/>
              <a:gd name="connsiteX0-1" fmla="*/ 341785 w 683568"/>
              <a:gd name="connsiteY0-2" fmla="*/ 523601 h 864094"/>
              <a:gd name="connsiteX1-3" fmla="*/ 117720 w 683568"/>
              <a:gd name="connsiteY1-4" fmla="*/ 299536 h 864094"/>
              <a:gd name="connsiteX2-5" fmla="*/ 341785 w 683568"/>
              <a:gd name="connsiteY2-6" fmla="*/ 523601 h 864094"/>
              <a:gd name="connsiteX3-7" fmla="*/ 341784 w 683568"/>
              <a:gd name="connsiteY3-8" fmla="*/ 0 h 864094"/>
              <a:gd name="connsiteX4-9" fmla="*/ 683568 w 683568"/>
              <a:gd name="connsiteY4-10" fmla="*/ 341784 h 864094"/>
              <a:gd name="connsiteX5-11" fmla="*/ 577183 w 683568"/>
              <a:gd name="connsiteY5-12" fmla="*/ 588642 h 864094"/>
              <a:gd name="connsiteX6-13" fmla="*/ 341597 w 683568"/>
              <a:gd name="connsiteY6-14" fmla="*/ 864094 h 864094"/>
              <a:gd name="connsiteX7-15" fmla="*/ 105111 w 683568"/>
              <a:gd name="connsiteY7-16" fmla="*/ 587591 h 864094"/>
              <a:gd name="connsiteX8-17" fmla="*/ 59857 w 683568"/>
              <a:gd name="connsiteY8-18" fmla="*/ 534679 h 864094"/>
              <a:gd name="connsiteX9-19" fmla="*/ 59306 w 683568"/>
              <a:gd name="connsiteY9-20" fmla="*/ 534035 h 864094"/>
              <a:gd name="connsiteX10-21" fmla="*/ 59325 w 683568"/>
              <a:gd name="connsiteY10-22" fmla="*/ 534035 h 864094"/>
              <a:gd name="connsiteX11-23" fmla="*/ 0 w 683568"/>
              <a:gd name="connsiteY11-24" fmla="*/ 341784 h 864094"/>
              <a:gd name="connsiteX12-25" fmla="*/ 341784 w 683568"/>
              <a:gd name="connsiteY12-26" fmla="*/ 0 h 864094"/>
              <a:gd name="connsiteX0-27" fmla="*/ 341784 w 683568"/>
              <a:gd name="connsiteY0-28" fmla="*/ 0 h 864094"/>
              <a:gd name="connsiteX1-29" fmla="*/ 683568 w 683568"/>
              <a:gd name="connsiteY1-30" fmla="*/ 341784 h 864094"/>
              <a:gd name="connsiteX2-31" fmla="*/ 577183 w 683568"/>
              <a:gd name="connsiteY2-32" fmla="*/ 588642 h 864094"/>
              <a:gd name="connsiteX3-33" fmla="*/ 341597 w 683568"/>
              <a:gd name="connsiteY3-34" fmla="*/ 864094 h 864094"/>
              <a:gd name="connsiteX4-35" fmla="*/ 105111 w 683568"/>
              <a:gd name="connsiteY4-36" fmla="*/ 587591 h 864094"/>
              <a:gd name="connsiteX5-37" fmla="*/ 59857 w 683568"/>
              <a:gd name="connsiteY5-38" fmla="*/ 534679 h 864094"/>
              <a:gd name="connsiteX6-39" fmla="*/ 59306 w 683568"/>
              <a:gd name="connsiteY6-40" fmla="*/ 534035 h 864094"/>
              <a:gd name="connsiteX7-41" fmla="*/ 59325 w 683568"/>
              <a:gd name="connsiteY7-42" fmla="*/ 534035 h 864094"/>
              <a:gd name="connsiteX8-43" fmla="*/ 0 w 683568"/>
              <a:gd name="connsiteY8-44" fmla="*/ 341784 h 864094"/>
              <a:gd name="connsiteX9-45" fmla="*/ 341784 w 683568"/>
              <a:gd name="connsiteY9-46" fmla="*/ 0 h 86409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683568" h="864094">
                <a:moveTo>
                  <a:pt x="341784" y="0"/>
                </a:moveTo>
                <a:cubicBezTo>
                  <a:pt x="530546" y="0"/>
                  <a:pt x="683568" y="153022"/>
                  <a:pt x="683568" y="341784"/>
                </a:cubicBezTo>
                <a:cubicBezTo>
                  <a:pt x="683568" y="439085"/>
                  <a:pt x="642909" y="526890"/>
                  <a:pt x="577183" y="588642"/>
                </a:cubicBezTo>
                <a:lnTo>
                  <a:pt x="341597" y="864094"/>
                </a:lnTo>
                <a:lnTo>
                  <a:pt x="105111" y="587591"/>
                </a:lnTo>
                <a:cubicBezTo>
                  <a:pt x="87976" y="571864"/>
                  <a:pt x="72869" y="554041"/>
                  <a:pt x="59857" y="534679"/>
                </a:cubicBezTo>
                <a:lnTo>
                  <a:pt x="59306" y="534035"/>
                </a:lnTo>
                <a:lnTo>
                  <a:pt x="59325" y="534035"/>
                </a:lnTo>
                <a:cubicBezTo>
                  <a:pt x="21845" y="479324"/>
                  <a:pt x="0" y="413105"/>
                  <a:pt x="0" y="341784"/>
                </a:cubicBezTo>
                <a:cubicBezTo>
                  <a:pt x="0" y="153022"/>
                  <a:pt x="153022" y="0"/>
                  <a:pt x="341784" y="0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8" name="矩形 37"/>
          <p:cNvSpPr/>
          <p:nvPr userDrawn="1"/>
        </p:nvSpPr>
        <p:spPr>
          <a:xfrm>
            <a:off x="699210" y="162525"/>
            <a:ext cx="792087" cy="3693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zh-CN" alt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Arial Unicode MS" pitchFamily="34" charset="-122"/>
                <a:cs typeface="Times New Roman" panose="02020603050405020304" pitchFamily="18" charset="0"/>
              </a:rPr>
              <a:t> </a:t>
            </a:r>
            <a:r>
              <a:rPr lang="zh-CN" altLang="en-US" sz="28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二</a:t>
            </a:r>
            <a:r>
              <a:rPr lang="zh-CN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Arial Unicode MS" pitchFamily="34" charset="-122"/>
                <a:cs typeface="Times New Roman" panose="02020603050405020304" pitchFamily="18" charset="0"/>
              </a:rPr>
              <a:t> </a:t>
            </a:r>
            <a:r>
              <a:rPr lang="zh-CN" alt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Arial Unicode MS" pitchFamily="34" charset="-122"/>
                <a:cs typeface="Times New Roman" panose="02020603050405020304" pitchFamily="18" charset="0"/>
              </a:rPr>
              <a:t> 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Arial Unicode MS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42" name="图片 4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087" y="432733"/>
            <a:ext cx="929072" cy="929072"/>
          </a:xfrm>
          <a:prstGeom prst="rect">
            <a:avLst/>
          </a:prstGeom>
        </p:spPr>
      </p:pic>
      <p:sp>
        <p:nvSpPr>
          <p:cNvPr id="43" name="矩形 42"/>
          <p:cNvSpPr/>
          <p:nvPr userDrawn="1"/>
        </p:nvSpPr>
        <p:spPr>
          <a:xfrm>
            <a:off x="11592560" y="873760"/>
            <a:ext cx="594995" cy="14414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1734185" y="1914525"/>
            <a:ext cx="8295005" cy="7372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24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ra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ndom.randint(10,100)产生的随机数属于区间(　　)。</a:t>
            </a:r>
            <a:endParaRPr lang="zh-CN" sz="24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1352550" y="2529840"/>
            <a:ext cx="92538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/>
            <a:r>
              <a:rPr lang="en-US" sz="24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A. (10,100)</a:t>
            </a:r>
            <a:r>
              <a:rPr lang="en-US" sz="24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	 </a:t>
            </a:r>
            <a:r>
              <a:rPr lang="en-US" sz="24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B. [10,100)</a:t>
            </a:r>
            <a:r>
              <a:rPr lang="en-US" sz="24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	</a:t>
            </a:r>
            <a:r>
              <a:rPr lang="en-US" sz="24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C. (10,100]</a:t>
            </a:r>
            <a:r>
              <a:rPr lang="en-US" sz="24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	</a:t>
            </a:r>
            <a:r>
              <a:rPr lang="en-US" sz="24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D. [10,100]</a:t>
            </a:r>
            <a:endParaRPr lang="en-US" altLang="en-US" sz="240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268095" y="1914525"/>
            <a:ext cx="46609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3.</a:t>
            </a:r>
            <a:endParaRPr lang="en-US" sz="240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8437245" y="1838325"/>
            <a:ext cx="4654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D</a:t>
            </a:r>
            <a:endParaRPr lang="en-US" altLang="zh-CN" sz="2400" b="1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920115" y="3941445"/>
            <a:ext cx="4930140" cy="645160"/>
          </a:xfrm>
          <a:prstGeom prst="rect">
            <a:avLst/>
          </a:prstGeom>
          <a:solidFill>
            <a:schemeClr val="accent6"/>
          </a:solidFill>
        </p:spPr>
        <p:txBody>
          <a:bodyPr wrap="square" rtlCol="0" anchor="t">
            <a:spAutoFit/>
          </a:bodyPr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random.randint(</a:t>
            </a:r>
            <a:r>
              <a:rPr lang="en-US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start, stop</a:t>
            </a:r>
            <a:r>
              <a:rPr lang="en-US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)</a:t>
            </a:r>
            <a:r>
              <a:rPr lang="zh-CN" altLang="en-US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函数：</a:t>
            </a:r>
            <a:endParaRPr lang="zh-CN" altLang="en-US" sz="24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6804025" y="3941445"/>
            <a:ext cx="4830445" cy="506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fontAlgn="auto">
              <a:lnSpc>
                <a:spcPct val="150000"/>
              </a:lnSpc>
            </a:pPr>
            <a:r>
              <a:rPr lang="zh-CN" altLang="en-US" b="1">
                <a:solidFill>
                  <a:srgbClr val="C00000"/>
                </a:solidFill>
                <a:sym typeface="+mn-ea"/>
              </a:rPr>
              <a:t>随机</a:t>
            </a:r>
            <a:r>
              <a:rPr lang="zh-CN" altLang="en-US">
                <a:sym typeface="+mn-ea"/>
              </a:rPr>
              <a:t>生成</a:t>
            </a:r>
            <a:r>
              <a:rPr lang="en-US" altLang="zh-CN" b="1">
                <a:solidFill>
                  <a:srgbClr val="C00000"/>
                </a:solidFill>
                <a:sym typeface="+mn-ea"/>
              </a:rPr>
              <a:t>[start,stop]</a:t>
            </a:r>
            <a:r>
              <a:rPr lang="zh-CN" altLang="en-US">
                <a:sym typeface="+mn-ea"/>
              </a:rPr>
              <a:t>数据区间内任意一个</a:t>
            </a:r>
            <a:r>
              <a:rPr lang="zh-CN" altLang="en-US">
                <a:sym typeface="+mn-ea"/>
              </a:rPr>
              <a:t>数字。</a:t>
            </a:r>
            <a:endParaRPr lang="zh-CN" altLang="en-US">
              <a:sym typeface="+mn-ea"/>
            </a:endParaRPr>
          </a:p>
        </p:txBody>
      </p:sp>
      <p:sp>
        <p:nvSpPr>
          <p:cNvPr id="21" name="燕尾形 20"/>
          <p:cNvSpPr/>
          <p:nvPr/>
        </p:nvSpPr>
        <p:spPr>
          <a:xfrm>
            <a:off x="6208395" y="3860800"/>
            <a:ext cx="527050" cy="811530"/>
          </a:xfrm>
          <a:prstGeom prst="chevron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  <p:custDataLst>
      <p:tags r:id="rId3"/>
    </p:custData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ldLvl="0" animBg="1"/>
      <p:bldP spid="20" grpId="0"/>
      <p:bldP spid="21" grpId="0" bldLvl="0" animBg="1"/>
      <p:bldP spid="19" grpId="1" animBg="1"/>
      <p:bldP spid="20" grpId="1"/>
      <p:bldP spid="21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任意多边形: 形状 17"/>
          <p:cNvSpPr/>
          <p:nvPr userDrawn="1">
            <p:custDataLst>
              <p:tags r:id="rId1"/>
            </p:custDataLst>
          </p:nvPr>
        </p:nvSpPr>
        <p:spPr>
          <a:xfrm rot="10800000">
            <a:off x="157480" y="6153785"/>
            <a:ext cx="1443990" cy="704215"/>
          </a:xfrm>
          <a:custGeom>
            <a:avLst/>
            <a:gdLst>
              <a:gd name="connsiteX0" fmla="*/ 0 w 4498061"/>
              <a:gd name="connsiteY0" fmla="*/ 0 h 2192408"/>
              <a:gd name="connsiteX1" fmla="*/ 4498061 w 4498061"/>
              <a:gd name="connsiteY1" fmla="*/ 0 h 2192408"/>
              <a:gd name="connsiteX2" fmla="*/ 4489445 w 4498061"/>
              <a:gd name="connsiteY2" fmla="*/ 170624 h 2192408"/>
              <a:gd name="connsiteX3" fmla="*/ 2249030 w 4498061"/>
              <a:gd name="connsiteY3" fmla="*/ 2192408 h 2192408"/>
              <a:gd name="connsiteX4" fmla="*/ 8615 w 4498061"/>
              <a:gd name="connsiteY4" fmla="*/ 170624 h 2192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98061" h="2192408">
                <a:moveTo>
                  <a:pt x="0" y="0"/>
                </a:moveTo>
                <a:lnTo>
                  <a:pt x="4498061" y="0"/>
                </a:lnTo>
                <a:lnTo>
                  <a:pt x="4489445" y="170624"/>
                </a:lnTo>
                <a:cubicBezTo>
                  <a:pt x="4374118" y="1306230"/>
                  <a:pt x="3415063" y="2192408"/>
                  <a:pt x="2249030" y="2192408"/>
                </a:cubicBezTo>
                <a:cubicBezTo>
                  <a:pt x="1082998" y="2192408"/>
                  <a:pt x="123943" y="1306230"/>
                  <a:pt x="8615" y="170624"/>
                </a:cubicBez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1601470" y="162560"/>
            <a:ext cx="7916545" cy="886460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l">
              <a:lnSpc>
                <a:spcPct val="90000"/>
              </a:lnSpc>
              <a:buClrTx/>
              <a:buSzTx/>
              <a:buFontTx/>
              <a:buNone/>
            </a:pP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for</a:t>
            </a:r>
            <a:r>
              <a:rPr lang="zh-CN" alt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循环与</a:t>
            </a:r>
            <a:r>
              <a:rPr lang="en-US" altLang="zh-CN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while</a:t>
            </a:r>
            <a:r>
              <a:rPr lang="zh-CN" alt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循环</a:t>
            </a:r>
            <a:endParaRPr lang="zh-CN" altLang="en-US" sz="3200" b="1" dirty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4" name="矩形 33"/>
          <p:cNvSpPr/>
          <p:nvPr userDrawn="1"/>
        </p:nvSpPr>
        <p:spPr>
          <a:xfrm>
            <a:off x="0" y="872490"/>
            <a:ext cx="10363200" cy="14414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矩形 35"/>
          <p:cNvSpPr/>
          <p:nvPr userDrawn="1"/>
        </p:nvSpPr>
        <p:spPr>
          <a:xfrm>
            <a:off x="788618" y="872728"/>
            <a:ext cx="612000" cy="144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椭圆 14"/>
          <p:cNvSpPr>
            <a:spLocks noChangeAspect="1"/>
          </p:cNvSpPr>
          <p:nvPr userDrawn="1"/>
        </p:nvSpPr>
        <p:spPr bwMode="auto">
          <a:xfrm>
            <a:off x="726440" y="12065"/>
            <a:ext cx="875665" cy="862330"/>
          </a:xfrm>
          <a:custGeom>
            <a:avLst/>
            <a:gdLst>
              <a:gd name="connsiteX0" fmla="*/ 341785 w 683568"/>
              <a:gd name="connsiteY0" fmla="*/ 75471 h 864094"/>
              <a:gd name="connsiteX1" fmla="*/ 117720 w 683568"/>
              <a:gd name="connsiteY1" fmla="*/ 299536 h 864094"/>
              <a:gd name="connsiteX2" fmla="*/ 341785 w 683568"/>
              <a:gd name="connsiteY2" fmla="*/ 523601 h 864094"/>
              <a:gd name="connsiteX3" fmla="*/ 341785 w 683568"/>
              <a:gd name="connsiteY3" fmla="*/ 75471 h 864094"/>
              <a:gd name="connsiteX4" fmla="*/ 341784 w 683568"/>
              <a:gd name="connsiteY4" fmla="*/ 0 h 864094"/>
              <a:gd name="connsiteX5" fmla="*/ 683568 w 683568"/>
              <a:gd name="connsiteY5" fmla="*/ 341784 h 864094"/>
              <a:gd name="connsiteX6" fmla="*/ 577183 w 683568"/>
              <a:gd name="connsiteY6" fmla="*/ 588642 h 864094"/>
              <a:gd name="connsiteX7" fmla="*/ 341597 w 683568"/>
              <a:gd name="connsiteY7" fmla="*/ 864094 h 864094"/>
              <a:gd name="connsiteX8" fmla="*/ 105111 w 683568"/>
              <a:gd name="connsiteY8" fmla="*/ 587591 h 864094"/>
              <a:gd name="connsiteX9" fmla="*/ 59857 w 683568"/>
              <a:gd name="connsiteY9" fmla="*/ 534679 h 864094"/>
              <a:gd name="connsiteX10" fmla="*/ 59306 w 683568"/>
              <a:gd name="connsiteY10" fmla="*/ 534035 h 864094"/>
              <a:gd name="connsiteX11" fmla="*/ 59325 w 683568"/>
              <a:gd name="connsiteY11" fmla="*/ 534035 h 864094"/>
              <a:gd name="connsiteX12" fmla="*/ 0 w 683568"/>
              <a:gd name="connsiteY12" fmla="*/ 341784 h 864094"/>
              <a:gd name="connsiteX13" fmla="*/ 341784 w 683568"/>
              <a:gd name="connsiteY13" fmla="*/ 0 h 864094"/>
              <a:gd name="connsiteX0-1" fmla="*/ 341785 w 683568"/>
              <a:gd name="connsiteY0-2" fmla="*/ 523601 h 864094"/>
              <a:gd name="connsiteX1-3" fmla="*/ 117720 w 683568"/>
              <a:gd name="connsiteY1-4" fmla="*/ 299536 h 864094"/>
              <a:gd name="connsiteX2-5" fmla="*/ 341785 w 683568"/>
              <a:gd name="connsiteY2-6" fmla="*/ 523601 h 864094"/>
              <a:gd name="connsiteX3-7" fmla="*/ 341784 w 683568"/>
              <a:gd name="connsiteY3-8" fmla="*/ 0 h 864094"/>
              <a:gd name="connsiteX4-9" fmla="*/ 683568 w 683568"/>
              <a:gd name="connsiteY4-10" fmla="*/ 341784 h 864094"/>
              <a:gd name="connsiteX5-11" fmla="*/ 577183 w 683568"/>
              <a:gd name="connsiteY5-12" fmla="*/ 588642 h 864094"/>
              <a:gd name="connsiteX6-13" fmla="*/ 341597 w 683568"/>
              <a:gd name="connsiteY6-14" fmla="*/ 864094 h 864094"/>
              <a:gd name="connsiteX7-15" fmla="*/ 105111 w 683568"/>
              <a:gd name="connsiteY7-16" fmla="*/ 587591 h 864094"/>
              <a:gd name="connsiteX8-17" fmla="*/ 59857 w 683568"/>
              <a:gd name="connsiteY8-18" fmla="*/ 534679 h 864094"/>
              <a:gd name="connsiteX9-19" fmla="*/ 59306 w 683568"/>
              <a:gd name="connsiteY9-20" fmla="*/ 534035 h 864094"/>
              <a:gd name="connsiteX10-21" fmla="*/ 59325 w 683568"/>
              <a:gd name="connsiteY10-22" fmla="*/ 534035 h 864094"/>
              <a:gd name="connsiteX11-23" fmla="*/ 0 w 683568"/>
              <a:gd name="connsiteY11-24" fmla="*/ 341784 h 864094"/>
              <a:gd name="connsiteX12-25" fmla="*/ 341784 w 683568"/>
              <a:gd name="connsiteY12-26" fmla="*/ 0 h 864094"/>
              <a:gd name="connsiteX0-27" fmla="*/ 341784 w 683568"/>
              <a:gd name="connsiteY0-28" fmla="*/ 0 h 864094"/>
              <a:gd name="connsiteX1-29" fmla="*/ 683568 w 683568"/>
              <a:gd name="connsiteY1-30" fmla="*/ 341784 h 864094"/>
              <a:gd name="connsiteX2-31" fmla="*/ 577183 w 683568"/>
              <a:gd name="connsiteY2-32" fmla="*/ 588642 h 864094"/>
              <a:gd name="connsiteX3-33" fmla="*/ 341597 w 683568"/>
              <a:gd name="connsiteY3-34" fmla="*/ 864094 h 864094"/>
              <a:gd name="connsiteX4-35" fmla="*/ 105111 w 683568"/>
              <a:gd name="connsiteY4-36" fmla="*/ 587591 h 864094"/>
              <a:gd name="connsiteX5-37" fmla="*/ 59857 w 683568"/>
              <a:gd name="connsiteY5-38" fmla="*/ 534679 h 864094"/>
              <a:gd name="connsiteX6-39" fmla="*/ 59306 w 683568"/>
              <a:gd name="connsiteY6-40" fmla="*/ 534035 h 864094"/>
              <a:gd name="connsiteX7-41" fmla="*/ 59325 w 683568"/>
              <a:gd name="connsiteY7-42" fmla="*/ 534035 h 864094"/>
              <a:gd name="connsiteX8-43" fmla="*/ 0 w 683568"/>
              <a:gd name="connsiteY8-44" fmla="*/ 341784 h 864094"/>
              <a:gd name="connsiteX9-45" fmla="*/ 341784 w 683568"/>
              <a:gd name="connsiteY9-46" fmla="*/ 0 h 86409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683568" h="864094">
                <a:moveTo>
                  <a:pt x="341784" y="0"/>
                </a:moveTo>
                <a:cubicBezTo>
                  <a:pt x="530546" y="0"/>
                  <a:pt x="683568" y="153022"/>
                  <a:pt x="683568" y="341784"/>
                </a:cubicBezTo>
                <a:cubicBezTo>
                  <a:pt x="683568" y="439085"/>
                  <a:pt x="642909" y="526890"/>
                  <a:pt x="577183" y="588642"/>
                </a:cubicBezTo>
                <a:lnTo>
                  <a:pt x="341597" y="864094"/>
                </a:lnTo>
                <a:lnTo>
                  <a:pt x="105111" y="587591"/>
                </a:lnTo>
                <a:cubicBezTo>
                  <a:pt x="87976" y="571864"/>
                  <a:pt x="72869" y="554041"/>
                  <a:pt x="59857" y="534679"/>
                </a:cubicBezTo>
                <a:lnTo>
                  <a:pt x="59306" y="534035"/>
                </a:lnTo>
                <a:lnTo>
                  <a:pt x="59325" y="534035"/>
                </a:lnTo>
                <a:cubicBezTo>
                  <a:pt x="21845" y="479324"/>
                  <a:pt x="0" y="413105"/>
                  <a:pt x="0" y="341784"/>
                </a:cubicBezTo>
                <a:cubicBezTo>
                  <a:pt x="0" y="153022"/>
                  <a:pt x="153022" y="0"/>
                  <a:pt x="341784" y="0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8" name="矩形 37"/>
          <p:cNvSpPr/>
          <p:nvPr userDrawn="1"/>
        </p:nvSpPr>
        <p:spPr>
          <a:xfrm>
            <a:off x="699210" y="162525"/>
            <a:ext cx="792087" cy="3693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zh-CN" alt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Arial Unicode MS" pitchFamily="34" charset="-122"/>
                <a:cs typeface="Times New Roman" panose="02020603050405020304" pitchFamily="18" charset="0"/>
              </a:rPr>
              <a:t> </a:t>
            </a:r>
            <a:r>
              <a:rPr lang="zh-CN" altLang="en-US" sz="28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二</a:t>
            </a:r>
            <a:r>
              <a:rPr lang="zh-CN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Arial Unicode MS" pitchFamily="34" charset="-122"/>
                <a:cs typeface="Times New Roman" panose="02020603050405020304" pitchFamily="18" charset="0"/>
              </a:rPr>
              <a:t> </a:t>
            </a:r>
            <a:r>
              <a:rPr lang="zh-CN" alt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Arial Unicode MS" pitchFamily="34" charset="-122"/>
                <a:cs typeface="Times New Roman" panose="02020603050405020304" pitchFamily="18" charset="0"/>
              </a:rPr>
              <a:t> 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Arial Unicode MS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42" name="图片 4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087" y="432733"/>
            <a:ext cx="929072" cy="929072"/>
          </a:xfrm>
          <a:prstGeom prst="rect">
            <a:avLst/>
          </a:prstGeom>
        </p:spPr>
      </p:pic>
      <p:sp>
        <p:nvSpPr>
          <p:cNvPr id="43" name="矩形 42"/>
          <p:cNvSpPr/>
          <p:nvPr userDrawn="1"/>
        </p:nvSpPr>
        <p:spPr>
          <a:xfrm>
            <a:off x="11592560" y="873760"/>
            <a:ext cx="594995" cy="14414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1758950" y="1548765"/>
            <a:ext cx="6845300" cy="34150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4.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下面迭代程序的输出结果是(　　)。def fib(n):</a:t>
            </a:r>
            <a:endParaRPr lang="zh-CN" sz="24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/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a, b = 1, 1</a:t>
            </a:r>
            <a:endParaRPr lang="zh-CN" sz="24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/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for i in range(n):</a:t>
            </a:r>
            <a:endParaRPr lang="zh-CN" sz="24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/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a, b = b, a+b</a:t>
            </a:r>
            <a:endParaRPr lang="zh-CN" sz="24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/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return a </a:t>
            </a:r>
            <a:endParaRPr lang="zh-CN" sz="24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/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print(fib(5))</a:t>
            </a:r>
            <a:endParaRPr lang="zh-CN" sz="24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/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A. 5	</a:t>
            </a:r>
            <a:r>
              <a:rPr lang="en-US" alt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B. 8	</a:t>
            </a:r>
            <a:r>
              <a:rPr lang="en-US" alt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C. 13	</a:t>
            </a:r>
            <a:r>
              <a:rPr lang="en-US" alt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D. 21</a:t>
            </a:r>
            <a:endParaRPr lang="zh-CN" sz="240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6055360" y="1548765"/>
            <a:ext cx="4654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B</a:t>
            </a:r>
            <a:endParaRPr lang="en-US" altLang="zh-CN" sz="2400" b="1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</p:spTree>
    <p:custDataLst>
      <p:tags r:id="rId3"/>
    </p:custData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任意多边形: 形状 17"/>
          <p:cNvSpPr/>
          <p:nvPr userDrawn="1">
            <p:custDataLst>
              <p:tags r:id="rId1"/>
            </p:custDataLst>
          </p:nvPr>
        </p:nvSpPr>
        <p:spPr>
          <a:xfrm rot="10800000">
            <a:off x="157480" y="6153785"/>
            <a:ext cx="1443990" cy="704215"/>
          </a:xfrm>
          <a:custGeom>
            <a:avLst/>
            <a:gdLst>
              <a:gd name="connsiteX0" fmla="*/ 0 w 4498061"/>
              <a:gd name="connsiteY0" fmla="*/ 0 h 2192408"/>
              <a:gd name="connsiteX1" fmla="*/ 4498061 w 4498061"/>
              <a:gd name="connsiteY1" fmla="*/ 0 h 2192408"/>
              <a:gd name="connsiteX2" fmla="*/ 4489445 w 4498061"/>
              <a:gd name="connsiteY2" fmla="*/ 170624 h 2192408"/>
              <a:gd name="connsiteX3" fmla="*/ 2249030 w 4498061"/>
              <a:gd name="connsiteY3" fmla="*/ 2192408 h 2192408"/>
              <a:gd name="connsiteX4" fmla="*/ 8615 w 4498061"/>
              <a:gd name="connsiteY4" fmla="*/ 170624 h 2192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98061" h="2192408">
                <a:moveTo>
                  <a:pt x="0" y="0"/>
                </a:moveTo>
                <a:lnTo>
                  <a:pt x="4498061" y="0"/>
                </a:lnTo>
                <a:lnTo>
                  <a:pt x="4489445" y="170624"/>
                </a:lnTo>
                <a:cubicBezTo>
                  <a:pt x="4374118" y="1306230"/>
                  <a:pt x="3415063" y="2192408"/>
                  <a:pt x="2249030" y="2192408"/>
                </a:cubicBezTo>
                <a:cubicBezTo>
                  <a:pt x="1082998" y="2192408"/>
                  <a:pt x="123943" y="1306230"/>
                  <a:pt x="8615" y="170624"/>
                </a:cubicBez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1601470" y="162560"/>
            <a:ext cx="7916545" cy="886460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l">
              <a:lnSpc>
                <a:spcPct val="90000"/>
              </a:lnSpc>
              <a:buClrTx/>
              <a:buSzTx/>
              <a:buFontTx/>
              <a:buNone/>
            </a:pP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for</a:t>
            </a:r>
            <a:r>
              <a:rPr lang="zh-CN" alt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循环与</a:t>
            </a:r>
            <a:r>
              <a:rPr lang="en-US" altLang="zh-CN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while</a:t>
            </a:r>
            <a:r>
              <a:rPr lang="zh-CN" alt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循环</a:t>
            </a:r>
            <a:endParaRPr lang="zh-CN" altLang="en-US" sz="3200" b="1" dirty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4" name="矩形 33"/>
          <p:cNvSpPr/>
          <p:nvPr userDrawn="1"/>
        </p:nvSpPr>
        <p:spPr>
          <a:xfrm>
            <a:off x="0" y="872490"/>
            <a:ext cx="10363200" cy="14414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矩形 35"/>
          <p:cNvSpPr/>
          <p:nvPr userDrawn="1"/>
        </p:nvSpPr>
        <p:spPr>
          <a:xfrm>
            <a:off x="788618" y="872728"/>
            <a:ext cx="612000" cy="144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椭圆 14"/>
          <p:cNvSpPr>
            <a:spLocks noChangeAspect="1"/>
          </p:cNvSpPr>
          <p:nvPr userDrawn="1"/>
        </p:nvSpPr>
        <p:spPr bwMode="auto">
          <a:xfrm>
            <a:off x="726440" y="12065"/>
            <a:ext cx="875665" cy="862330"/>
          </a:xfrm>
          <a:custGeom>
            <a:avLst/>
            <a:gdLst>
              <a:gd name="connsiteX0" fmla="*/ 341785 w 683568"/>
              <a:gd name="connsiteY0" fmla="*/ 75471 h 864094"/>
              <a:gd name="connsiteX1" fmla="*/ 117720 w 683568"/>
              <a:gd name="connsiteY1" fmla="*/ 299536 h 864094"/>
              <a:gd name="connsiteX2" fmla="*/ 341785 w 683568"/>
              <a:gd name="connsiteY2" fmla="*/ 523601 h 864094"/>
              <a:gd name="connsiteX3" fmla="*/ 341785 w 683568"/>
              <a:gd name="connsiteY3" fmla="*/ 75471 h 864094"/>
              <a:gd name="connsiteX4" fmla="*/ 341784 w 683568"/>
              <a:gd name="connsiteY4" fmla="*/ 0 h 864094"/>
              <a:gd name="connsiteX5" fmla="*/ 683568 w 683568"/>
              <a:gd name="connsiteY5" fmla="*/ 341784 h 864094"/>
              <a:gd name="connsiteX6" fmla="*/ 577183 w 683568"/>
              <a:gd name="connsiteY6" fmla="*/ 588642 h 864094"/>
              <a:gd name="connsiteX7" fmla="*/ 341597 w 683568"/>
              <a:gd name="connsiteY7" fmla="*/ 864094 h 864094"/>
              <a:gd name="connsiteX8" fmla="*/ 105111 w 683568"/>
              <a:gd name="connsiteY8" fmla="*/ 587591 h 864094"/>
              <a:gd name="connsiteX9" fmla="*/ 59857 w 683568"/>
              <a:gd name="connsiteY9" fmla="*/ 534679 h 864094"/>
              <a:gd name="connsiteX10" fmla="*/ 59306 w 683568"/>
              <a:gd name="connsiteY10" fmla="*/ 534035 h 864094"/>
              <a:gd name="connsiteX11" fmla="*/ 59325 w 683568"/>
              <a:gd name="connsiteY11" fmla="*/ 534035 h 864094"/>
              <a:gd name="connsiteX12" fmla="*/ 0 w 683568"/>
              <a:gd name="connsiteY12" fmla="*/ 341784 h 864094"/>
              <a:gd name="connsiteX13" fmla="*/ 341784 w 683568"/>
              <a:gd name="connsiteY13" fmla="*/ 0 h 864094"/>
              <a:gd name="connsiteX0-1" fmla="*/ 341785 w 683568"/>
              <a:gd name="connsiteY0-2" fmla="*/ 523601 h 864094"/>
              <a:gd name="connsiteX1-3" fmla="*/ 117720 w 683568"/>
              <a:gd name="connsiteY1-4" fmla="*/ 299536 h 864094"/>
              <a:gd name="connsiteX2-5" fmla="*/ 341785 w 683568"/>
              <a:gd name="connsiteY2-6" fmla="*/ 523601 h 864094"/>
              <a:gd name="connsiteX3-7" fmla="*/ 341784 w 683568"/>
              <a:gd name="connsiteY3-8" fmla="*/ 0 h 864094"/>
              <a:gd name="connsiteX4-9" fmla="*/ 683568 w 683568"/>
              <a:gd name="connsiteY4-10" fmla="*/ 341784 h 864094"/>
              <a:gd name="connsiteX5-11" fmla="*/ 577183 w 683568"/>
              <a:gd name="connsiteY5-12" fmla="*/ 588642 h 864094"/>
              <a:gd name="connsiteX6-13" fmla="*/ 341597 w 683568"/>
              <a:gd name="connsiteY6-14" fmla="*/ 864094 h 864094"/>
              <a:gd name="connsiteX7-15" fmla="*/ 105111 w 683568"/>
              <a:gd name="connsiteY7-16" fmla="*/ 587591 h 864094"/>
              <a:gd name="connsiteX8-17" fmla="*/ 59857 w 683568"/>
              <a:gd name="connsiteY8-18" fmla="*/ 534679 h 864094"/>
              <a:gd name="connsiteX9-19" fmla="*/ 59306 w 683568"/>
              <a:gd name="connsiteY9-20" fmla="*/ 534035 h 864094"/>
              <a:gd name="connsiteX10-21" fmla="*/ 59325 w 683568"/>
              <a:gd name="connsiteY10-22" fmla="*/ 534035 h 864094"/>
              <a:gd name="connsiteX11-23" fmla="*/ 0 w 683568"/>
              <a:gd name="connsiteY11-24" fmla="*/ 341784 h 864094"/>
              <a:gd name="connsiteX12-25" fmla="*/ 341784 w 683568"/>
              <a:gd name="connsiteY12-26" fmla="*/ 0 h 864094"/>
              <a:gd name="connsiteX0-27" fmla="*/ 341784 w 683568"/>
              <a:gd name="connsiteY0-28" fmla="*/ 0 h 864094"/>
              <a:gd name="connsiteX1-29" fmla="*/ 683568 w 683568"/>
              <a:gd name="connsiteY1-30" fmla="*/ 341784 h 864094"/>
              <a:gd name="connsiteX2-31" fmla="*/ 577183 w 683568"/>
              <a:gd name="connsiteY2-32" fmla="*/ 588642 h 864094"/>
              <a:gd name="connsiteX3-33" fmla="*/ 341597 w 683568"/>
              <a:gd name="connsiteY3-34" fmla="*/ 864094 h 864094"/>
              <a:gd name="connsiteX4-35" fmla="*/ 105111 w 683568"/>
              <a:gd name="connsiteY4-36" fmla="*/ 587591 h 864094"/>
              <a:gd name="connsiteX5-37" fmla="*/ 59857 w 683568"/>
              <a:gd name="connsiteY5-38" fmla="*/ 534679 h 864094"/>
              <a:gd name="connsiteX6-39" fmla="*/ 59306 w 683568"/>
              <a:gd name="connsiteY6-40" fmla="*/ 534035 h 864094"/>
              <a:gd name="connsiteX7-41" fmla="*/ 59325 w 683568"/>
              <a:gd name="connsiteY7-42" fmla="*/ 534035 h 864094"/>
              <a:gd name="connsiteX8-43" fmla="*/ 0 w 683568"/>
              <a:gd name="connsiteY8-44" fmla="*/ 341784 h 864094"/>
              <a:gd name="connsiteX9-45" fmla="*/ 341784 w 683568"/>
              <a:gd name="connsiteY9-46" fmla="*/ 0 h 86409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683568" h="864094">
                <a:moveTo>
                  <a:pt x="341784" y="0"/>
                </a:moveTo>
                <a:cubicBezTo>
                  <a:pt x="530546" y="0"/>
                  <a:pt x="683568" y="153022"/>
                  <a:pt x="683568" y="341784"/>
                </a:cubicBezTo>
                <a:cubicBezTo>
                  <a:pt x="683568" y="439085"/>
                  <a:pt x="642909" y="526890"/>
                  <a:pt x="577183" y="588642"/>
                </a:cubicBezTo>
                <a:lnTo>
                  <a:pt x="341597" y="864094"/>
                </a:lnTo>
                <a:lnTo>
                  <a:pt x="105111" y="587591"/>
                </a:lnTo>
                <a:cubicBezTo>
                  <a:pt x="87976" y="571864"/>
                  <a:pt x="72869" y="554041"/>
                  <a:pt x="59857" y="534679"/>
                </a:cubicBezTo>
                <a:lnTo>
                  <a:pt x="59306" y="534035"/>
                </a:lnTo>
                <a:lnTo>
                  <a:pt x="59325" y="534035"/>
                </a:lnTo>
                <a:cubicBezTo>
                  <a:pt x="21845" y="479324"/>
                  <a:pt x="0" y="413105"/>
                  <a:pt x="0" y="341784"/>
                </a:cubicBezTo>
                <a:cubicBezTo>
                  <a:pt x="0" y="153022"/>
                  <a:pt x="153022" y="0"/>
                  <a:pt x="341784" y="0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8" name="矩形 37"/>
          <p:cNvSpPr/>
          <p:nvPr userDrawn="1"/>
        </p:nvSpPr>
        <p:spPr>
          <a:xfrm>
            <a:off x="699210" y="162525"/>
            <a:ext cx="792087" cy="3693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zh-CN" alt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Arial Unicode MS" pitchFamily="34" charset="-122"/>
                <a:cs typeface="Times New Roman" panose="02020603050405020304" pitchFamily="18" charset="0"/>
              </a:rPr>
              <a:t> </a:t>
            </a:r>
            <a:r>
              <a:rPr lang="zh-CN" altLang="en-US" sz="28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二</a:t>
            </a:r>
            <a:r>
              <a:rPr lang="zh-CN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Arial Unicode MS" pitchFamily="34" charset="-122"/>
                <a:cs typeface="Times New Roman" panose="02020603050405020304" pitchFamily="18" charset="0"/>
              </a:rPr>
              <a:t> </a:t>
            </a:r>
            <a:r>
              <a:rPr lang="zh-CN" alt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Arial Unicode MS" pitchFamily="34" charset="-122"/>
                <a:cs typeface="Times New Roman" panose="02020603050405020304" pitchFamily="18" charset="0"/>
              </a:rPr>
              <a:t> 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Arial Unicode MS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42" name="图片 4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087" y="432733"/>
            <a:ext cx="929072" cy="929072"/>
          </a:xfrm>
          <a:prstGeom prst="rect">
            <a:avLst/>
          </a:prstGeom>
        </p:spPr>
      </p:pic>
      <p:sp>
        <p:nvSpPr>
          <p:cNvPr id="43" name="矩形 42"/>
          <p:cNvSpPr/>
          <p:nvPr userDrawn="1"/>
        </p:nvSpPr>
        <p:spPr>
          <a:xfrm>
            <a:off x="11592560" y="873760"/>
            <a:ext cx="594995" cy="14414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1602105" y="1500505"/>
            <a:ext cx="8277860" cy="48926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>
              <a:buClrTx/>
              <a:buSzTx/>
              <a:buFontTx/>
            </a:pP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下面关于素数判定代码的说法正确的是 (　　)。def func(n):</a:t>
            </a:r>
            <a:endParaRPr lang="en-US" sz="24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buClrTx/>
              <a:buSzTx/>
              <a:buFontTx/>
            </a:pP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for i in range(2, n):</a:t>
            </a:r>
            <a:endParaRPr lang="en-US" sz="24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buClrTx/>
              <a:buSzTx/>
              <a:buFontTx/>
            </a:pP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    if n % i == 0:</a:t>
            </a:r>
            <a:endParaRPr lang="en-US" sz="24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buClrTx/>
              <a:buSzTx/>
              <a:buFontTx/>
            </a:pP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        return 0</a:t>
            </a:r>
            <a:endParaRPr lang="en-US" sz="24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buClrTx/>
              <a:buSzTx/>
              <a:buFontTx/>
            </a:pP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return 1</a:t>
            </a:r>
            <a:endParaRPr lang="en-US" sz="24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buClrTx/>
              <a:buSzTx/>
              <a:buFontTx/>
            </a:pP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num = eval(input("请输入一个整数:"))</a:t>
            </a:r>
            <a:endParaRPr lang="en-US" sz="24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buClrTx/>
              <a:buSzTx/>
              <a:buFontTx/>
            </a:pP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print(func(int(num)))</a:t>
            </a:r>
            <a:endParaRPr lang="en-US" sz="24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buClrTx/>
              <a:buSzTx/>
              <a:buFontTx/>
            </a:pP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A. 对于用户输入的任意整数n,均可以正确判断n是否为素数B. 只有在整数n大于1的情况下,判断才是正确的C. 这里n不能输入负数或0,否则程序运行时会出错D. 此程序输出0时表示n为素数,1表示n不是素数</a:t>
            </a:r>
            <a:endParaRPr lang="en-US" sz="240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264285" y="1500505"/>
            <a:ext cx="46609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5.</a:t>
            </a:r>
            <a:endParaRPr lang="en-US" sz="240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7265035" y="1500505"/>
            <a:ext cx="4654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B</a:t>
            </a:r>
            <a:endParaRPr lang="en-US" altLang="zh-CN" sz="2400" b="1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</p:spTree>
    <p:custDataLst>
      <p:tags r:id="rId3"/>
    </p:custData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任意多边形: 形状 17"/>
          <p:cNvSpPr/>
          <p:nvPr userDrawn="1">
            <p:custDataLst>
              <p:tags r:id="rId1"/>
            </p:custDataLst>
          </p:nvPr>
        </p:nvSpPr>
        <p:spPr>
          <a:xfrm rot="10800000">
            <a:off x="157480" y="6153785"/>
            <a:ext cx="1443990" cy="704215"/>
          </a:xfrm>
          <a:custGeom>
            <a:avLst/>
            <a:gdLst>
              <a:gd name="connsiteX0" fmla="*/ 0 w 4498061"/>
              <a:gd name="connsiteY0" fmla="*/ 0 h 2192408"/>
              <a:gd name="connsiteX1" fmla="*/ 4498061 w 4498061"/>
              <a:gd name="connsiteY1" fmla="*/ 0 h 2192408"/>
              <a:gd name="connsiteX2" fmla="*/ 4489445 w 4498061"/>
              <a:gd name="connsiteY2" fmla="*/ 170624 h 2192408"/>
              <a:gd name="connsiteX3" fmla="*/ 2249030 w 4498061"/>
              <a:gd name="connsiteY3" fmla="*/ 2192408 h 2192408"/>
              <a:gd name="connsiteX4" fmla="*/ 8615 w 4498061"/>
              <a:gd name="connsiteY4" fmla="*/ 170624 h 2192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98061" h="2192408">
                <a:moveTo>
                  <a:pt x="0" y="0"/>
                </a:moveTo>
                <a:lnTo>
                  <a:pt x="4498061" y="0"/>
                </a:lnTo>
                <a:lnTo>
                  <a:pt x="4489445" y="170624"/>
                </a:lnTo>
                <a:cubicBezTo>
                  <a:pt x="4374118" y="1306230"/>
                  <a:pt x="3415063" y="2192408"/>
                  <a:pt x="2249030" y="2192408"/>
                </a:cubicBezTo>
                <a:cubicBezTo>
                  <a:pt x="1082998" y="2192408"/>
                  <a:pt x="123943" y="1306230"/>
                  <a:pt x="8615" y="170624"/>
                </a:cubicBez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1601470" y="162560"/>
            <a:ext cx="7916545" cy="886460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l">
              <a:lnSpc>
                <a:spcPct val="90000"/>
              </a:lnSpc>
              <a:buClrTx/>
              <a:buSzTx/>
              <a:buFontTx/>
              <a:buNone/>
            </a:pP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for</a:t>
            </a:r>
            <a:r>
              <a:rPr lang="zh-CN" alt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循环与</a:t>
            </a:r>
            <a:r>
              <a:rPr lang="en-US" altLang="zh-CN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while</a:t>
            </a:r>
            <a:r>
              <a:rPr lang="zh-CN" alt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循环</a:t>
            </a:r>
            <a:endParaRPr lang="zh-CN" altLang="en-US" sz="3200" b="1" dirty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4" name="矩形 33"/>
          <p:cNvSpPr/>
          <p:nvPr userDrawn="1"/>
        </p:nvSpPr>
        <p:spPr>
          <a:xfrm>
            <a:off x="0" y="872490"/>
            <a:ext cx="10363200" cy="14414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矩形 35"/>
          <p:cNvSpPr/>
          <p:nvPr userDrawn="1"/>
        </p:nvSpPr>
        <p:spPr>
          <a:xfrm>
            <a:off x="788618" y="872728"/>
            <a:ext cx="612000" cy="144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椭圆 14"/>
          <p:cNvSpPr>
            <a:spLocks noChangeAspect="1"/>
          </p:cNvSpPr>
          <p:nvPr userDrawn="1"/>
        </p:nvSpPr>
        <p:spPr bwMode="auto">
          <a:xfrm>
            <a:off x="726440" y="12065"/>
            <a:ext cx="875665" cy="862330"/>
          </a:xfrm>
          <a:custGeom>
            <a:avLst/>
            <a:gdLst>
              <a:gd name="connsiteX0" fmla="*/ 341785 w 683568"/>
              <a:gd name="connsiteY0" fmla="*/ 75471 h 864094"/>
              <a:gd name="connsiteX1" fmla="*/ 117720 w 683568"/>
              <a:gd name="connsiteY1" fmla="*/ 299536 h 864094"/>
              <a:gd name="connsiteX2" fmla="*/ 341785 w 683568"/>
              <a:gd name="connsiteY2" fmla="*/ 523601 h 864094"/>
              <a:gd name="connsiteX3" fmla="*/ 341785 w 683568"/>
              <a:gd name="connsiteY3" fmla="*/ 75471 h 864094"/>
              <a:gd name="connsiteX4" fmla="*/ 341784 w 683568"/>
              <a:gd name="connsiteY4" fmla="*/ 0 h 864094"/>
              <a:gd name="connsiteX5" fmla="*/ 683568 w 683568"/>
              <a:gd name="connsiteY5" fmla="*/ 341784 h 864094"/>
              <a:gd name="connsiteX6" fmla="*/ 577183 w 683568"/>
              <a:gd name="connsiteY6" fmla="*/ 588642 h 864094"/>
              <a:gd name="connsiteX7" fmla="*/ 341597 w 683568"/>
              <a:gd name="connsiteY7" fmla="*/ 864094 h 864094"/>
              <a:gd name="connsiteX8" fmla="*/ 105111 w 683568"/>
              <a:gd name="connsiteY8" fmla="*/ 587591 h 864094"/>
              <a:gd name="connsiteX9" fmla="*/ 59857 w 683568"/>
              <a:gd name="connsiteY9" fmla="*/ 534679 h 864094"/>
              <a:gd name="connsiteX10" fmla="*/ 59306 w 683568"/>
              <a:gd name="connsiteY10" fmla="*/ 534035 h 864094"/>
              <a:gd name="connsiteX11" fmla="*/ 59325 w 683568"/>
              <a:gd name="connsiteY11" fmla="*/ 534035 h 864094"/>
              <a:gd name="connsiteX12" fmla="*/ 0 w 683568"/>
              <a:gd name="connsiteY12" fmla="*/ 341784 h 864094"/>
              <a:gd name="connsiteX13" fmla="*/ 341784 w 683568"/>
              <a:gd name="connsiteY13" fmla="*/ 0 h 864094"/>
              <a:gd name="connsiteX0-1" fmla="*/ 341785 w 683568"/>
              <a:gd name="connsiteY0-2" fmla="*/ 523601 h 864094"/>
              <a:gd name="connsiteX1-3" fmla="*/ 117720 w 683568"/>
              <a:gd name="connsiteY1-4" fmla="*/ 299536 h 864094"/>
              <a:gd name="connsiteX2-5" fmla="*/ 341785 w 683568"/>
              <a:gd name="connsiteY2-6" fmla="*/ 523601 h 864094"/>
              <a:gd name="connsiteX3-7" fmla="*/ 341784 w 683568"/>
              <a:gd name="connsiteY3-8" fmla="*/ 0 h 864094"/>
              <a:gd name="connsiteX4-9" fmla="*/ 683568 w 683568"/>
              <a:gd name="connsiteY4-10" fmla="*/ 341784 h 864094"/>
              <a:gd name="connsiteX5-11" fmla="*/ 577183 w 683568"/>
              <a:gd name="connsiteY5-12" fmla="*/ 588642 h 864094"/>
              <a:gd name="connsiteX6-13" fmla="*/ 341597 w 683568"/>
              <a:gd name="connsiteY6-14" fmla="*/ 864094 h 864094"/>
              <a:gd name="connsiteX7-15" fmla="*/ 105111 w 683568"/>
              <a:gd name="connsiteY7-16" fmla="*/ 587591 h 864094"/>
              <a:gd name="connsiteX8-17" fmla="*/ 59857 w 683568"/>
              <a:gd name="connsiteY8-18" fmla="*/ 534679 h 864094"/>
              <a:gd name="connsiteX9-19" fmla="*/ 59306 w 683568"/>
              <a:gd name="connsiteY9-20" fmla="*/ 534035 h 864094"/>
              <a:gd name="connsiteX10-21" fmla="*/ 59325 w 683568"/>
              <a:gd name="connsiteY10-22" fmla="*/ 534035 h 864094"/>
              <a:gd name="connsiteX11-23" fmla="*/ 0 w 683568"/>
              <a:gd name="connsiteY11-24" fmla="*/ 341784 h 864094"/>
              <a:gd name="connsiteX12-25" fmla="*/ 341784 w 683568"/>
              <a:gd name="connsiteY12-26" fmla="*/ 0 h 864094"/>
              <a:gd name="connsiteX0-27" fmla="*/ 341784 w 683568"/>
              <a:gd name="connsiteY0-28" fmla="*/ 0 h 864094"/>
              <a:gd name="connsiteX1-29" fmla="*/ 683568 w 683568"/>
              <a:gd name="connsiteY1-30" fmla="*/ 341784 h 864094"/>
              <a:gd name="connsiteX2-31" fmla="*/ 577183 w 683568"/>
              <a:gd name="connsiteY2-32" fmla="*/ 588642 h 864094"/>
              <a:gd name="connsiteX3-33" fmla="*/ 341597 w 683568"/>
              <a:gd name="connsiteY3-34" fmla="*/ 864094 h 864094"/>
              <a:gd name="connsiteX4-35" fmla="*/ 105111 w 683568"/>
              <a:gd name="connsiteY4-36" fmla="*/ 587591 h 864094"/>
              <a:gd name="connsiteX5-37" fmla="*/ 59857 w 683568"/>
              <a:gd name="connsiteY5-38" fmla="*/ 534679 h 864094"/>
              <a:gd name="connsiteX6-39" fmla="*/ 59306 w 683568"/>
              <a:gd name="connsiteY6-40" fmla="*/ 534035 h 864094"/>
              <a:gd name="connsiteX7-41" fmla="*/ 59325 w 683568"/>
              <a:gd name="connsiteY7-42" fmla="*/ 534035 h 864094"/>
              <a:gd name="connsiteX8-43" fmla="*/ 0 w 683568"/>
              <a:gd name="connsiteY8-44" fmla="*/ 341784 h 864094"/>
              <a:gd name="connsiteX9-45" fmla="*/ 341784 w 683568"/>
              <a:gd name="connsiteY9-46" fmla="*/ 0 h 86409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683568" h="864094">
                <a:moveTo>
                  <a:pt x="341784" y="0"/>
                </a:moveTo>
                <a:cubicBezTo>
                  <a:pt x="530546" y="0"/>
                  <a:pt x="683568" y="153022"/>
                  <a:pt x="683568" y="341784"/>
                </a:cubicBezTo>
                <a:cubicBezTo>
                  <a:pt x="683568" y="439085"/>
                  <a:pt x="642909" y="526890"/>
                  <a:pt x="577183" y="588642"/>
                </a:cubicBezTo>
                <a:lnTo>
                  <a:pt x="341597" y="864094"/>
                </a:lnTo>
                <a:lnTo>
                  <a:pt x="105111" y="587591"/>
                </a:lnTo>
                <a:cubicBezTo>
                  <a:pt x="87976" y="571864"/>
                  <a:pt x="72869" y="554041"/>
                  <a:pt x="59857" y="534679"/>
                </a:cubicBezTo>
                <a:lnTo>
                  <a:pt x="59306" y="534035"/>
                </a:lnTo>
                <a:lnTo>
                  <a:pt x="59325" y="534035"/>
                </a:lnTo>
                <a:cubicBezTo>
                  <a:pt x="21845" y="479324"/>
                  <a:pt x="0" y="413105"/>
                  <a:pt x="0" y="341784"/>
                </a:cubicBezTo>
                <a:cubicBezTo>
                  <a:pt x="0" y="153022"/>
                  <a:pt x="153022" y="0"/>
                  <a:pt x="341784" y="0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8" name="矩形 37"/>
          <p:cNvSpPr/>
          <p:nvPr userDrawn="1"/>
        </p:nvSpPr>
        <p:spPr>
          <a:xfrm>
            <a:off x="699210" y="162525"/>
            <a:ext cx="792087" cy="3693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zh-CN" alt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Arial Unicode MS" pitchFamily="34" charset="-122"/>
                <a:cs typeface="Times New Roman" panose="02020603050405020304" pitchFamily="18" charset="0"/>
              </a:rPr>
              <a:t> </a:t>
            </a:r>
            <a:r>
              <a:rPr lang="zh-CN" altLang="en-US" sz="28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二</a:t>
            </a:r>
            <a:r>
              <a:rPr lang="zh-CN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Arial Unicode MS" pitchFamily="34" charset="-122"/>
                <a:cs typeface="Times New Roman" panose="02020603050405020304" pitchFamily="18" charset="0"/>
              </a:rPr>
              <a:t> </a:t>
            </a:r>
            <a:r>
              <a:rPr lang="zh-CN" alt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Arial Unicode MS" pitchFamily="34" charset="-122"/>
                <a:cs typeface="Times New Roman" panose="02020603050405020304" pitchFamily="18" charset="0"/>
              </a:rPr>
              <a:t> 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Arial Unicode MS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42" name="图片 4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087" y="432733"/>
            <a:ext cx="929072" cy="929072"/>
          </a:xfrm>
          <a:prstGeom prst="rect">
            <a:avLst/>
          </a:prstGeom>
        </p:spPr>
      </p:pic>
      <p:sp>
        <p:nvSpPr>
          <p:cNvPr id="43" name="矩形 42"/>
          <p:cNvSpPr/>
          <p:nvPr userDrawn="1"/>
        </p:nvSpPr>
        <p:spPr>
          <a:xfrm>
            <a:off x="11592560" y="873760"/>
            <a:ext cx="594995" cy="14414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697230" y="1558290"/>
            <a:ext cx="46609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6.</a:t>
            </a:r>
            <a:endParaRPr lang="en-US" sz="240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1163320" y="1558290"/>
            <a:ext cx="10154920" cy="43999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>
              <a:buClrTx/>
              <a:buSzTx/>
              <a:buFontTx/>
            </a:pPr>
            <a:r>
              <a:rPr lang="en-US" sz="20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在一千多年前的《孙子算经》中,有这样一道算术题:“今有物不知其数,三三数之剩二,五五数之剩三,七七数之剩二,问物几何?”即一个数除以3余2,除以5余3,除以7余2,求这个数。阅读下列枚举代码。i = 0</a:t>
            </a:r>
            <a:endParaRPr lang="en-US" sz="20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buClrTx/>
              <a:buSzTx/>
              <a:buFontTx/>
            </a:pPr>
            <a:r>
              <a:rPr lang="en-US" sz="20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while True:</a:t>
            </a:r>
            <a:endParaRPr lang="en-US" sz="20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buClrTx/>
              <a:buSzTx/>
              <a:buFontTx/>
            </a:pPr>
            <a:r>
              <a:rPr lang="en-US" sz="20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i = i+1</a:t>
            </a:r>
            <a:endParaRPr lang="en-US" sz="20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buClrTx/>
              <a:buSzTx/>
              <a:buFontTx/>
            </a:pPr>
            <a:r>
              <a:rPr lang="en-US" sz="20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if i % 3 == 2 and i % 5 == 3 and i % 7 == 2:</a:t>
            </a:r>
            <a:endParaRPr lang="en-US" sz="20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buClrTx/>
              <a:buSzTx/>
              <a:buFontTx/>
            </a:pPr>
            <a:r>
              <a:rPr lang="en-US" sz="20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    break</a:t>
            </a:r>
            <a:endParaRPr lang="en-US" sz="20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buClrTx/>
              <a:buSzTx/>
              <a:buFontTx/>
            </a:pPr>
            <a:r>
              <a:rPr lang="en-US" sz="20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print(i)以下说法正确的是(　　)。A. i%3==2 and i%5==3 and i%7==2 写得不对,应该是i//3==2 and i//5==3 and i//7==2B. break应该是continueC. 程序无错误,有输出结果D. 程序无错误,由于whileTrue,因此会输出很多解。</a:t>
            </a:r>
            <a:endParaRPr lang="en-US" sz="20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3439795" y="4231005"/>
            <a:ext cx="4654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C</a:t>
            </a:r>
            <a:endParaRPr lang="en-US" altLang="zh-CN" sz="2400" b="1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3" name="矩形标注 2"/>
          <p:cNvSpPr/>
          <p:nvPr/>
        </p:nvSpPr>
        <p:spPr>
          <a:xfrm rot="5400000">
            <a:off x="8930005" y="4011930"/>
            <a:ext cx="854710" cy="3266440"/>
          </a:xfrm>
          <a:prstGeom prst="wedgeRectCallout">
            <a:avLst>
              <a:gd name="adj1" fmla="val -60484"/>
              <a:gd name="adj2" fmla="val 16314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7825740" y="5292090"/>
            <a:ext cx="322897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000">
                <a:solidFill>
                  <a:schemeClr val="bg1"/>
                </a:solidFill>
              </a:rPr>
              <a:t>break用于结束整个循环。</a:t>
            </a:r>
            <a:endParaRPr lang="zh-CN" altLang="en-US" sz="2000">
              <a:solidFill>
                <a:schemeClr val="bg1"/>
              </a:solidFill>
            </a:endParaRPr>
          </a:p>
          <a:p>
            <a:r>
              <a:rPr lang="zh-CN" altLang="en-US" sz="2000">
                <a:solidFill>
                  <a:schemeClr val="bg1"/>
                </a:solidFill>
              </a:rPr>
              <a:t>continue用于结束当前循环</a:t>
            </a:r>
            <a:endParaRPr lang="zh-CN" altLang="en-US" sz="2000">
              <a:solidFill>
                <a:schemeClr val="bg1"/>
              </a:solidFill>
            </a:endParaRPr>
          </a:p>
        </p:txBody>
      </p:sp>
    </p:spTree>
    <p:custDataLst>
      <p:tags r:id="rId3"/>
    </p:custData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2" grpId="1"/>
      <p:bldP spid="3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任意多边形: 形状 17"/>
          <p:cNvSpPr/>
          <p:nvPr userDrawn="1">
            <p:custDataLst>
              <p:tags r:id="rId1"/>
            </p:custDataLst>
          </p:nvPr>
        </p:nvSpPr>
        <p:spPr>
          <a:xfrm rot="10800000">
            <a:off x="157480" y="6153785"/>
            <a:ext cx="1443990" cy="704215"/>
          </a:xfrm>
          <a:custGeom>
            <a:avLst/>
            <a:gdLst>
              <a:gd name="connsiteX0" fmla="*/ 0 w 4498061"/>
              <a:gd name="connsiteY0" fmla="*/ 0 h 2192408"/>
              <a:gd name="connsiteX1" fmla="*/ 4498061 w 4498061"/>
              <a:gd name="connsiteY1" fmla="*/ 0 h 2192408"/>
              <a:gd name="connsiteX2" fmla="*/ 4489445 w 4498061"/>
              <a:gd name="connsiteY2" fmla="*/ 170624 h 2192408"/>
              <a:gd name="connsiteX3" fmla="*/ 2249030 w 4498061"/>
              <a:gd name="connsiteY3" fmla="*/ 2192408 h 2192408"/>
              <a:gd name="connsiteX4" fmla="*/ 8615 w 4498061"/>
              <a:gd name="connsiteY4" fmla="*/ 170624 h 2192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98061" h="2192408">
                <a:moveTo>
                  <a:pt x="0" y="0"/>
                </a:moveTo>
                <a:lnTo>
                  <a:pt x="4498061" y="0"/>
                </a:lnTo>
                <a:lnTo>
                  <a:pt x="4489445" y="170624"/>
                </a:lnTo>
                <a:cubicBezTo>
                  <a:pt x="4374118" y="1306230"/>
                  <a:pt x="3415063" y="2192408"/>
                  <a:pt x="2249030" y="2192408"/>
                </a:cubicBezTo>
                <a:cubicBezTo>
                  <a:pt x="1082998" y="2192408"/>
                  <a:pt x="123943" y="1306230"/>
                  <a:pt x="8615" y="170624"/>
                </a:cubicBez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157480" y="133350"/>
            <a:ext cx="3281680" cy="582930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l">
              <a:lnSpc>
                <a:spcPct val="90000"/>
              </a:lnSpc>
              <a:buClrTx/>
              <a:buSzTx/>
              <a:buFontTx/>
              <a:buNone/>
            </a:pPr>
            <a:r>
              <a:rPr lang="zh-CN" alt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巩</a:t>
            </a:r>
            <a:r>
              <a:rPr lang="en-US" altLang="zh-CN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alt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固</a:t>
            </a:r>
            <a:r>
              <a:rPr lang="en-US" altLang="zh-CN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alt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拓</a:t>
            </a:r>
            <a:r>
              <a:rPr lang="en-US" altLang="zh-CN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alt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展</a:t>
            </a:r>
            <a:endParaRPr lang="zh-CN" altLang="en-US" sz="3200" b="1" dirty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4" name="矩形 33"/>
          <p:cNvSpPr/>
          <p:nvPr userDrawn="1"/>
        </p:nvSpPr>
        <p:spPr>
          <a:xfrm>
            <a:off x="0" y="872490"/>
            <a:ext cx="10363200" cy="14414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矩形 35"/>
          <p:cNvSpPr/>
          <p:nvPr userDrawn="1"/>
        </p:nvSpPr>
        <p:spPr>
          <a:xfrm>
            <a:off x="788618" y="872728"/>
            <a:ext cx="612000" cy="144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42" name="图片 4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087" y="432733"/>
            <a:ext cx="929072" cy="929072"/>
          </a:xfrm>
          <a:prstGeom prst="rect">
            <a:avLst/>
          </a:prstGeom>
        </p:spPr>
      </p:pic>
      <p:sp>
        <p:nvSpPr>
          <p:cNvPr id="43" name="矩形 42"/>
          <p:cNvSpPr/>
          <p:nvPr userDrawn="1"/>
        </p:nvSpPr>
        <p:spPr>
          <a:xfrm>
            <a:off x="11592560" y="873760"/>
            <a:ext cx="594995" cy="14414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788670" y="1362075"/>
            <a:ext cx="9958705" cy="22453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0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班级最后-排有6名学生，体育委员想编程实现最高身高和最矮身高。用Python编辑器打开“Z:\804”下的文件“最高和最矮.py”,进行以下操作并保存结果。(1)请填空完善该程序，实现功能:键盘依次输入6名同学身高，输出最高身高和最矮身高的值。</a:t>
            </a:r>
            <a:endParaRPr lang="en-US" sz="20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en-US" sz="200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351405" y="3469005"/>
            <a:ext cx="7145020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height=[] 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for i in range(0,__①__):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x=float(input("请输入身高："))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height.append(__②__)      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print(max(__③__), min(height))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input("运行完毕，请按回车键退出...")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  <p:custDataLst>
      <p:tags r:id="rId3"/>
    </p:custData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任意多边形: 形状 17"/>
          <p:cNvSpPr/>
          <p:nvPr userDrawn="1">
            <p:custDataLst>
              <p:tags r:id="rId1"/>
            </p:custDataLst>
          </p:nvPr>
        </p:nvSpPr>
        <p:spPr>
          <a:xfrm rot="10800000">
            <a:off x="157480" y="6153785"/>
            <a:ext cx="1443990" cy="704215"/>
          </a:xfrm>
          <a:custGeom>
            <a:avLst/>
            <a:gdLst>
              <a:gd name="connsiteX0" fmla="*/ 0 w 4498061"/>
              <a:gd name="connsiteY0" fmla="*/ 0 h 2192408"/>
              <a:gd name="connsiteX1" fmla="*/ 4498061 w 4498061"/>
              <a:gd name="connsiteY1" fmla="*/ 0 h 2192408"/>
              <a:gd name="connsiteX2" fmla="*/ 4489445 w 4498061"/>
              <a:gd name="connsiteY2" fmla="*/ 170624 h 2192408"/>
              <a:gd name="connsiteX3" fmla="*/ 2249030 w 4498061"/>
              <a:gd name="connsiteY3" fmla="*/ 2192408 h 2192408"/>
              <a:gd name="connsiteX4" fmla="*/ 8615 w 4498061"/>
              <a:gd name="connsiteY4" fmla="*/ 170624 h 2192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98061" h="2192408">
                <a:moveTo>
                  <a:pt x="0" y="0"/>
                </a:moveTo>
                <a:lnTo>
                  <a:pt x="4498061" y="0"/>
                </a:lnTo>
                <a:lnTo>
                  <a:pt x="4489445" y="170624"/>
                </a:lnTo>
                <a:cubicBezTo>
                  <a:pt x="4374118" y="1306230"/>
                  <a:pt x="3415063" y="2192408"/>
                  <a:pt x="2249030" y="2192408"/>
                </a:cubicBezTo>
                <a:cubicBezTo>
                  <a:pt x="1082998" y="2192408"/>
                  <a:pt x="123943" y="1306230"/>
                  <a:pt x="8615" y="170624"/>
                </a:cubicBez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157480" y="133350"/>
            <a:ext cx="3281680" cy="582930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l">
              <a:lnSpc>
                <a:spcPct val="90000"/>
              </a:lnSpc>
              <a:buClrTx/>
              <a:buSzTx/>
              <a:buFontTx/>
              <a:buNone/>
            </a:pPr>
            <a:r>
              <a:rPr lang="zh-CN" alt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巩</a:t>
            </a:r>
            <a:r>
              <a:rPr lang="en-US" altLang="zh-CN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alt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固</a:t>
            </a:r>
            <a:r>
              <a:rPr lang="en-US" altLang="zh-CN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alt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拓</a:t>
            </a:r>
            <a:r>
              <a:rPr lang="en-US" altLang="zh-CN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alt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展</a:t>
            </a:r>
            <a:endParaRPr lang="zh-CN" altLang="en-US" sz="3200" b="1" dirty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4" name="矩形 33"/>
          <p:cNvSpPr/>
          <p:nvPr userDrawn="1"/>
        </p:nvSpPr>
        <p:spPr>
          <a:xfrm>
            <a:off x="0" y="872490"/>
            <a:ext cx="10363200" cy="14414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矩形 35"/>
          <p:cNvSpPr/>
          <p:nvPr userDrawn="1"/>
        </p:nvSpPr>
        <p:spPr>
          <a:xfrm>
            <a:off x="788618" y="872728"/>
            <a:ext cx="612000" cy="144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42" name="图片 4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087" y="432733"/>
            <a:ext cx="929072" cy="929072"/>
          </a:xfrm>
          <a:prstGeom prst="rect">
            <a:avLst/>
          </a:prstGeom>
        </p:spPr>
      </p:pic>
      <p:sp>
        <p:nvSpPr>
          <p:cNvPr id="43" name="矩形 42"/>
          <p:cNvSpPr/>
          <p:nvPr userDrawn="1"/>
        </p:nvSpPr>
        <p:spPr>
          <a:xfrm>
            <a:off x="11592560" y="873760"/>
            <a:ext cx="594995" cy="14414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0" name="文本框 99"/>
          <p:cNvSpPr txBox="1"/>
          <p:nvPr/>
        </p:nvSpPr>
        <p:spPr>
          <a:xfrm>
            <a:off x="1137285" y="1362075"/>
            <a:ext cx="8253730" cy="26765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zh-CN" sz="2400" b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P2-16.</a:t>
            </a:r>
            <a:r>
              <a:rPr lang="en-US" altLang="zh-CN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在Python中执行下列代码后，输出的结果是（     ）s=[1，3，5，7，9]s.insert（2，6）del s[3]print（s）A、[1，3，5，7，9]    B、[1，6，3，7，9]C、[1，3，5，7，9]   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D、[1，3，6，7，9]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137285" y="4497070"/>
            <a:ext cx="9481185" cy="11988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zh-CN" sz="24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P10-25.</a:t>
            </a:r>
            <a:r>
              <a:rPr lang="en-US" altLang="zh-CN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在Python中要交换变量x和y中的值，无法实现的语句组是（  ）A、z=x；x=y；y=z   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B、x=y；y=x</a:t>
            </a:r>
            <a:r>
              <a:rPr lang="en-US" altLang="zh-CN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C、x，y=y，x        D、x=x+y；y=x-y；x=x-y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8419465" y="1362075"/>
            <a:ext cx="219900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D</a:t>
            </a:r>
            <a:endParaRPr lang="en-US" altLang="zh-CN" sz="2400" b="1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0182225" y="4497070"/>
            <a:ext cx="219900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B</a:t>
            </a:r>
            <a:endParaRPr lang="en-US" altLang="zh-CN" sz="2400" b="1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7" name="矩形标注 6"/>
          <p:cNvSpPr/>
          <p:nvPr/>
        </p:nvSpPr>
        <p:spPr>
          <a:xfrm rot="5400000">
            <a:off x="8862695" y="1024255"/>
            <a:ext cx="716280" cy="3580765"/>
          </a:xfrm>
          <a:prstGeom prst="wedgeRectCallout">
            <a:avLst>
              <a:gd name="adj1" fmla="val -61664"/>
              <a:gd name="adj2" fmla="val 13737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7531735" y="2482850"/>
            <a:ext cx="390969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000" b="1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insert():</a:t>
            </a:r>
            <a:r>
              <a:rPr lang="zh-CN" altLang="en-US" sz="2000" b="1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按照索引位置</a:t>
            </a:r>
            <a:r>
              <a:rPr lang="zh-CN" altLang="en-US" sz="20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插入</a:t>
            </a:r>
            <a:endParaRPr lang="en-US" altLang="zh-CN" sz="2000" b="1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r>
              <a:rPr lang="en-US" altLang="zh-CN" sz="2000" b="1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del:</a:t>
            </a:r>
            <a:r>
              <a:rPr lang="zh-CN" altLang="en-US" sz="2000" b="1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按照索引位置</a:t>
            </a:r>
            <a:r>
              <a:rPr lang="zh-CN" altLang="en-US" sz="20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删除</a:t>
            </a:r>
            <a:endParaRPr lang="zh-CN" altLang="en-US" sz="2000" b="1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  <p:custDataLst>
      <p:tags r:id="rId3"/>
    </p:custData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 bldLvl="0" animBg="1"/>
      <p:bldP spid="8" grpId="1"/>
      <p:bldP spid="7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矩形 33"/>
          <p:cNvSpPr/>
          <p:nvPr userDrawn="1"/>
        </p:nvSpPr>
        <p:spPr>
          <a:xfrm>
            <a:off x="0" y="872490"/>
            <a:ext cx="10363200" cy="14414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矩形 35"/>
          <p:cNvSpPr/>
          <p:nvPr userDrawn="1"/>
        </p:nvSpPr>
        <p:spPr>
          <a:xfrm>
            <a:off x="788618" y="872728"/>
            <a:ext cx="612000" cy="144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42" name="图片 41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087" y="432733"/>
            <a:ext cx="929072" cy="929072"/>
          </a:xfrm>
          <a:prstGeom prst="rect">
            <a:avLst/>
          </a:prstGeom>
        </p:spPr>
      </p:pic>
      <p:sp>
        <p:nvSpPr>
          <p:cNvPr id="43" name="矩形 42"/>
          <p:cNvSpPr/>
          <p:nvPr userDrawn="1"/>
        </p:nvSpPr>
        <p:spPr>
          <a:xfrm>
            <a:off x="11592560" y="873760"/>
            <a:ext cx="594995" cy="14414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椭圆 14"/>
          <p:cNvSpPr>
            <a:spLocks noChangeAspect="1"/>
          </p:cNvSpPr>
          <p:nvPr userDrawn="1"/>
        </p:nvSpPr>
        <p:spPr bwMode="auto">
          <a:xfrm>
            <a:off x="726440" y="12065"/>
            <a:ext cx="875665" cy="862330"/>
          </a:xfrm>
          <a:custGeom>
            <a:avLst/>
            <a:gdLst>
              <a:gd name="connsiteX0" fmla="*/ 341785 w 683568"/>
              <a:gd name="connsiteY0" fmla="*/ 75471 h 864094"/>
              <a:gd name="connsiteX1" fmla="*/ 117720 w 683568"/>
              <a:gd name="connsiteY1" fmla="*/ 299536 h 864094"/>
              <a:gd name="connsiteX2" fmla="*/ 341785 w 683568"/>
              <a:gd name="connsiteY2" fmla="*/ 523601 h 864094"/>
              <a:gd name="connsiteX3" fmla="*/ 341785 w 683568"/>
              <a:gd name="connsiteY3" fmla="*/ 75471 h 864094"/>
              <a:gd name="connsiteX4" fmla="*/ 341784 w 683568"/>
              <a:gd name="connsiteY4" fmla="*/ 0 h 864094"/>
              <a:gd name="connsiteX5" fmla="*/ 683568 w 683568"/>
              <a:gd name="connsiteY5" fmla="*/ 341784 h 864094"/>
              <a:gd name="connsiteX6" fmla="*/ 577183 w 683568"/>
              <a:gd name="connsiteY6" fmla="*/ 588642 h 864094"/>
              <a:gd name="connsiteX7" fmla="*/ 341597 w 683568"/>
              <a:gd name="connsiteY7" fmla="*/ 864094 h 864094"/>
              <a:gd name="connsiteX8" fmla="*/ 105111 w 683568"/>
              <a:gd name="connsiteY8" fmla="*/ 587591 h 864094"/>
              <a:gd name="connsiteX9" fmla="*/ 59857 w 683568"/>
              <a:gd name="connsiteY9" fmla="*/ 534679 h 864094"/>
              <a:gd name="connsiteX10" fmla="*/ 59306 w 683568"/>
              <a:gd name="connsiteY10" fmla="*/ 534035 h 864094"/>
              <a:gd name="connsiteX11" fmla="*/ 59325 w 683568"/>
              <a:gd name="connsiteY11" fmla="*/ 534035 h 864094"/>
              <a:gd name="connsiteX12" fmla="*/ 0 w 683568"/>
              <a:gd name="connsiteY12" fmla="*/ 341784 h 864094"/>
              <a:gd name="connsiteX13" fmla="*/ 341784 w 683568"/>
              <a:gd name="connsiteY13" fmla="*/ 0 h 864094"/>
              <a:gd name="connsiteX0-1" fmla="*/ 341785 w 683568"/>
              <a:gd name="connsiteY0-2" fmla="*/ 523601 h 864094"/>
              <a:gd name="connsiteX1-3" fmla="*/ 117720 w 683568"/>
              <a:gd name="connsiteY1-4" fmla="*/ 299536 h 864094"/>
              <a:gd name="connsiteX2-5" fmla="*/ 341785 w 683568"/>
              <a:gd name="connsiteY2-6" fmla="*/ 523601 h 864094"/>
              <a:gd name="connsiteX3-7" fmla="*/ 341784 w 683568"/>
              <a:gd name="connsiteY3-8" fmla="*/ 0 h 864094"/>
              <a:gd name="connsiteX4-9" fmla="*/ 683568 w 683568"/>
              <a:gd name="connsiteY4-10" fmla="*/ 341784 h 864094"/>
              <a:gd name="connsiteX5-11" fmla="*/ 577183 w 683568"/>
              <a:gd name="connsiteY5-12" fmla="*/ 588642 h 864094"/>
              <a:gd name="connsiteX6-13" fmla="*/ 341597 w 683568"/>
              <a:gd name="connsiteY6-14" fmla="*/ 864094 h 864094"/>
              <a:gd name="connsiteX7-15" fmla="*/ 105111 w 683568"/>
              <a:gd name="connsiteY7-16" fmla="*/ 587591 h 864094"/>
              <a:gd name="connsiteX8-17" fmla="*/ 59857 w 683568"/>
              <a:gd name="connsiteY8-18" fmla="*/ 534679 h 864094"/>
              <a:gd name="connsiteX9-19" fmla="*/ 59306 w 683568"/>
              <a:gd name="connsiteY9-20" fmla="*/ 534035 h 864094"/>
              <a:gd name="connsiteX10-21" fmla="*/ 59325 w 683568"/>
              <a:gd name="connsiteY10-22" fmla="*/ 534035 h 864094"/>
              <a:gd name="connsiteX11-23" fmla="*/ 0 w 683568"/>
              <a:gd name="connsiteY11-24" fmla="*/ 341784 h 864094"/>
              <a:gd name="connsiteX12-25" fmla="*/ 341784 w 683568"/>
              <a:gd name="connsiteY12-26" fmla="*/ 0 h 864094"/>
              <a:gd name="connsiteX0-27" fmla="*/ 341784 w 683568"/>
              <a:gd name="connsiteY0-28" fmla="*/ 0 h 864094"/>
              <a:gd name="connsiteX1-29" fmla="*/ 683568 w 683568"/>
              <a:gd name="connsiteY1-30" fmla="*/ 341784 h 864094"/>
              <a:gd name="connsiteX2-31" fmla="*/ 577183 w 683568"/>
              <a:gd name="connsiteY2-32" fmla="*/ 588642 h 864094"/>
              <a:gd name="connsiteX3-33" fmla="*/ 341597 w 683568"/>
              <a:gd name="connsiteY3-34" fmla="*/ 864094 h 864094"/>
              <a:gd name="connsiteX4-35" fmla="*/ 105111 w 683568"/>
              <a:gd name="connsiteY4-36" fmla="*/ 587591 h 864094"/>
              <a:gd name="connsiteX5-37" fmla="*/ 59857 w 683568"/>
              <a:gd name="connsiteY5-38" fmla="*/ 534679 h 864094"/>
              <a:gd name="connsiteX6-39" fmla="*/ 59306 w 683568"/>
              <a:gd name="connsiteY6-40" fmla="*/ 534035 h 864094"/>
              <a:gd name="connsiteX7-41" fmla="*/ 59325 w 683568"/>
              <a:gd name="connsiteY7-42" fmla="*/ 534035 h 864094"/>
              <a:gd name="connsiteX8-43" fmla="*/ 0 w 683568"/>
              <a:gd name="connsiteY8-44" fmla="*/ 341784 h 864094"/>
              <a:gd name="connsiteX9-45" fmla="*/ 341784 w 683568"/>
              <a:gd name="connsiteY9-46" fmla="*/ 0 h 86409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683568" h="864094">
                <a:moveTo>
                  <a:pt x="341784" y="0"/>
                </a:moveTo>
                <a:cubicBezTo>
                  <a:pt x="530546" y="0"/>
                  <a:pt x="683568" y="153022"/>
                  <a:pt x="683568" y="341784"/>
                </a:cubicBezTo>
                <a:cubicBezTo>
                  <a:pt x="683568" y="439085"/>
                  <a:pt x="642909" y="526890"/>
                  <a:pt x="577183" y="588642"/>
                </a:cubicBezTo>
                <a:lnTo>
                  <a:pt x="341597" y="864094"/>
                </a:lnTo>
                <a:lnTo>
                  <a:pt x="105111" y="587591"/>
                </a:lnTo>
                <a:cubicBezTo>
                  <a:pt x="87976" y="571864"/>
                  <a:pt x="72869" y="554041"/>
                  <a:pt x="59857" y="534679"/>
                </a:cubicBezTo>
                <a:lnTo>
                  <a:pt x="59306" y="534035"/>
                </a:lnTo>
                <a:lnTo>
                  <a:pt x="59325" y="534035"/>
                </a:lnTo>
                <a:cubicBezTo>
                  <a:pt x="21845" y="479324"/>
                  <a:pt x="0" y="413105"/>
                  <a:pt x="0" y="341784"/>
                </a:cubicBezTo>
                <a:cubicBezTo>
                  <a:pt x="0" y="153022"/>
                  <a:pt x="153022" y="0"/>
                  <a:pt x="341784" y="0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3" name="矩形 12"/>
          <p:cNvSpPr/>
          <p:nvPr userDrawn="1"/>
        </p:nvSpPr>
        <p:spPr>
          <a:xfrm>
            <a:off x="699135" y="162560"/>
            <a:ext cx="791845" cy="591185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zh-CN" alt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Arial Unicode MS" pitchFamily="34" charset="-122"/>
                <a:cs typeface="Times New Roman" panose="02020603050405020304" pitchFamily="18" charset="0"/>
              </a:rPr>
              <a:t> </a:t>
            </a:r>
            <a:r>
              <a:rPr lang="zh-CN" altLang="en-US" sz="28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三</a:t>
            </a:r>
            <a:r>
              <a:rPr lang="zh-CN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Arial Unicode MS" pitchFamily="34" charset="-122"/>
                <a:cs typeface="Times New Roman" panose="02020603050405020304" pitchFamily="18" charset="0"/>
              </a:rPr>
              <a:t> </a:t>
            </a:r>
            <a:r>
              <a:rPr lang="zh-CN" alt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Arial Unicode MS" pitchFamily="34" charset="-122"/>
                <a:cs typeface="Times New Roman" panose="02020603050405020304" pitchFamily="18" charset="0"/>
              </a:rPr>
              <a:t> 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Arial Unicode MS" pitchFamily="34" charset="-122"/>
              <a:cs typeface="Times New Roman" panose="02020603050405020304" pitchFamily="18" charset="0"/>
            </a:endParaRPr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1656715" y="158750"/>
            <a:ext cx="2107565" cy="886460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l">
              <a:lnSpc>
                <a:spcPct val="90000"/>
              </a:lnSpc>
              <a:buClrTx/>
              <a:buSzTx/>
              <a:buFontTx/>
              <a:buNone/>
            </a:pPr>
            <a:r>
              <a:rPr lang="zh-CN" alt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算</a:t>
            </a:r>
            <a:r>
              <a:rPr lang="en-US" altLang="zh-CN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alt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法</a:t>
            </a:r>
            <a:endParaRPr lang="zh-CN" altLang="en-US" sz="3200" b="1" dirty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1602105" y="2222500"/>
            <a:ext cx="821182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递归(Recursion)是指在函数的定义中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使用函数自身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的方法。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977900" y="1210945"/>
            <a:ext cx="2403475" cy="7372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 fontAlgn="auto">
              <a:lnSpc>
                <a:spcPct val="150000"/>
              </a:lnSpc>
              <a:buNone/>
            </a:pPr>
            <a:r>
              <a:rPr lang="en-US" altLang="zh-CN" sz="2800" b="1" dirty="0">
                <a:solidFill>
                  <a:schemeClr val="accent6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1.</a:t>
            </a:r>
            <a:r>
              <a:rPr lang="zh-CN" altLang="en-US" sz="2800" b="1" dirty="0">
                <a:solidFill>
                  <a:schemeClr val="accent6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递归</a:t>
            </a:r>
            <a:r>
              <a:rPr lang="zh-CN" altLang="en-US" sz="2800" b="1" dirty="0">
                <a:solidFill>
                  <a:schemeClr val="accent6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算法</a:t>
            </a:r>
            <a:endParaRPr lang="zh-CN" altLang="en-US" sz="2800" b="1" dirty="0">
              <a:solidFill>
                <a:schemeClr val="accent6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977900" y="3121025"/>
            <a:ext cx="10852150" cy="23069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7.用递归计算n!= 1×2×3×…×n,当n=1时,f(1) = 1,否则f(n) = f(n-1)×n。当n=3时,递归调用顺序正确的是(　　)。A. f(1)、f(2)、f(3)	B. f(3)、f(2)、f(1)	C. f(2)、f(3)、f(1)	D. 以上都不对</a:t>
            </a:r>
            <a:endParaRPr lang="en-US" sz="24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2" name="任意多边形: 形状 17"/>
          <p:cNvSpPr/>
          <p:nvPr userDrawn="1">
            <p:custDataLst>
              <p:tags r:id="rId2"/>
            </p:custDataLst>
          </p:nvPr>
        </p:nvSpPr>
        <p:spPr>
          <a:xfrm rot="10800000">
            <a:off x="157480" y="6153785"/>
            <a:ext cx="1443990" cy="704215"/>
          </a:xfrm>
          <a:custGeom>
            <a:avLst/>
            <a:gdLst>
              <a:gd name="connsiteX0" fmla="*/ 0 w 4498061"/>
              <a:gd name="connsiteY0" fmla="*/ 0 h 2192408"/>
              <a:gd name="connsiteX1" fmla="*/ 4498061 w 4498061"/>
              <a:gd name="connsiteY1" fmla="*/ 0 h 2192408"/>
              <a:gd name="connsiteX2" fmla="*/ 4489445 w 4498061"/>
              <a:gd name="connsiteY2" fmla="*/ 170624 h 2192408"/>
              <a:gd name="connsiteX3" fmla="*/ 2249030 w 4498061"/>
              <a:gd name="connsiteY3" fmla="*/ 2192408 h 2192408"/>
              <a:gd name="connsiteX4" fmla="*/ 8615 w 4498061"/>
              <a:gd name="connsiteY4" fmla="*/ 170624 h 2192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98061" h="2192408">
                <a:moveTo>
                  <a:pt x="0" y="0"/>
                </a:moveTo>
                <a:lnTo>
                  <a:pt x="4498061" y="0"/>
                </a:lnTo>
                <a:lnTo>
                  <a:pt x="4489445" y="170624"/>
                </a:lnTo>
                <a:cubicBezTo>
                  <a:pt x="4374118" y="1306230"/>
                  <a:pt x="3415063" y="2192408"/>
                  <a:pt x="2249030" y="2192408"/>
                </a:cubicBezTo>
                <a:cubicBezTo>
                  <a:pt x="1082998" y="2192408"/>
                  <a:pt x="123943" y="1306230"/>
                  <a:pt x="8615" y="170624"/>
                </a:cubicBez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607050" y="3511550"/>
            <a:ext cx="4654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B</a:t>
            </a:r>
            <a:endParaRPr lang="en-US" altLang="zh-CN" sz="2400" b="1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</p:spTree>
    <p:custDataLst>
      <p:tags r:id="rId3"/>
    </p:custData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矩形 33"/>
          <p:cNvSpPr/>
          <p:nvPr userDrawn="1"/>
        </p:nvSpPr>
        <p:spPr>
          <a:xfrm>
            <a:off x="0" y="872490"/>
            <a:ext cx="10363200" cy="14414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矩形 35"/>
          <p:cNvSpPr/>
          <p:nvPr userDrawn="1"/>
        </p:nvSpPr>
        <p:spPr>
          <a:xfrm>
            <a:off x="788618" y="872728"/>
            <a:ext cx="612000" cy="144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42" name="图片 41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087" y="432733"/>
            <a:ext cx="929072" cy="929072"/>
          </a:xfrm>
          <a:prstGeom prst="rect">
            <a:avLst/>
          </a:prstGeom>
        </p:spPr>
      </p:pic>
      <p:sp>
        <p:nvSpPr>
          <p:cNvPr id="43" name="矩形 42"/>
          <p:cNvSpPr/>
          <p:nvPr userDrawn="1"/>
        </p:nvSpPr>
        <p:spPr>
          <a:xfrm>
            <a:off x="11592560" y="873760"/>
            <a:ext cx="594995" cy="14414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椭圆 14"/>
          <p:cNvSpPr>
            <a:spLocks noChangeAspect="1"/>
          </p:cNvSpPr>
          <p:nvPr userDrawn="1"/>
        </p:nvSpPr>
        <p:spPr bwMode="auto">
          <a:xfrm>
            <a:off x="726440" y="12065"/>
            <a:ext cx="875665" cy="862330"/>
          </a:xfrm>
          <a:custGeom>
            <a:avLst/>
            <a:gdLst>
              <a:gd name="connsiteX0" fmla="*/ 341785 w 683568"/>
              <a:gd name="connsiteY0" fmla="*/ 75471 h 864094"/>
              <a:gd name="connsiteX1" fmla="*/ 117720 w 683568"/>
              <a:gd name="connsiteY1" fmla="*/ 299536 h 864094"/>
              <a:gd name="connsiteX2" fmla="*/ 341785 w 683568"/>
              <a:gd name="connsiteY2" fmla="*/ 523601 h 864094"/>
              <a:gd name="connsiteX3" fmla="*/ 341785 w 683568"/>
              <a:gd name="connsiteY3" fmla="*/ 75471 h 864094"/>
              <a:gd name="connsiteX4" fmla="*/ 341784 w 683568"/>
              <a:gd name="connsiteY4" fmla="*/ 0 h 864094"/>
              <a:gd name="connsiteX5" fmla="*/ 683568 w 683568"/>
              <a:gd name="connsiteY5" fmla="*/ 341784 h 864094"/>
              <a:gd name="connsiteX6" fmla="*/ 577183 w 683568"/>
              <a:gd name="connsiteY6" fmla="*/ 588642 h 864094"/>
              <a:gd name="connsiteX7" fmla="*/ 341597 w 683568"/>
              <a:gd name="connsiteY7" fmla="*/ 864094 h 864094"/>
              <a:gd name="connsiteX8" fmla="*/ 105111 w 683568"/>
              <a:gd name="connsiteY8" fmla="*/ 587591 h 864094"/>
              <a:gd name="connsiteX9" fmla="*/ 59857 w 683568"/>
              <a:gd name="connsiteY9" fmla="*/ 534679 h 864094"/>
              <a:gd name="connsiteX10" fmla="*/ 59306 w 683568"/>
              <a:gd name="connsiteY10" fmla="*/ 534035 h 864094"/>
              <a:gd name="connsiteX11" fmla="*/ 59325 w 683568"/>
              <a:gd name="connsiteY11" fmla="*/ 534035 h 864094"/>
              <a:gd name="connsiteX12" fmla="*/ 0 w 683568"/>
              <a:gd name="connsiteY12" fmla="*/ 341784 h 864094"/>
              <a:gd name="connsiteX13" fmla="*/ 341784 w 683568"/>
              <a:gd name="connsiteY13" fmla="*/ 0 h 864094"/>
              <a:gd name="connsiteX0-1" fmla="*/ 341785 w 683568"/>
              <a:gd name="connsiteY0-2" fmla="*/ 523601 h 864094"/>
              <a:gd name="connsiteX1-3" fmla="*/ 117720 w 683568"/>
              <a:gd name="connsiteY1-4" fmla="*/ 299536 h 864094"/>
              <a:gd name="connsiteX2-5" fmla="*/ 341785 w 683568"/>
              <a:gd name="connsiteY2-6" fmla="*/ 523601 h 864094"/>
              <a:gd name="connsiteX3-7" fmla="*/ 341784 w 683568"/>
              <a:gd name="connsiteY3-8" fmla="*/ 0 h 864094"/>
              <a:gd name="connsiteX4-9" fmla="*/ 683568 w 683568"/>
              <a:gd name="connsiteY4-10" fmla="*/ 341784 h 864094"/>
              <a:gd name="connsiteX5-11" fmla="*/ 577183 w 683568"/>
              <a:gd name="connsiteY5-12" fmla="*/ 588642 h 864094"/>
              <a:gd name="connsiteX6-13" fmla="*/ 341597 w 683568"/>
              <a:gd name="connsiteY6-14" fmla="*/ 864094 h 864094"/>
              <a:gd name="connsiteX7-15" fmla="*/ 105111 w 683568"/>
              <a:gd name="connsiteY7-16" fmla="*/ 587591 h 864094"/>
              <a:gd name="connsiteX8-17" fmla="*/ 59857 w 683568"/>
              <a:gd name="connsiteY8-18" fmla="*/ 534679 h 864094"/>
              <a:gd name="connsiteX9-19" fmla="*/ 59306 w 683568"/>
              <a:gd name="connsiteY9-20" fmla="*/ 534035 h 864094"/>
              <a:gd name="connsiteX10-21" fmla="*/ 59325 w 683568"/>
              <a:gd name="connsiteY10-22" fmla="*/ 534035 h 864094"/>
              <a:gd name="connsiteX11-23" fmla="*/ 0 w 683568"/>
              <a:gd name="connsiteY11-24" fmla="*/ 341784 h 864094"/>
              <a:gd name="connsiteX12-25" fmla="*/ 341784 w 683568"/>
              <a:gd name="connsiteY12-26" fmla="*/ 0 h 864094"/>
              <a:gd name="connsiteX0-27" fmla="*/ 341784 w 683568"/>
              <a:gd name="connsiteY0-28" fmla="*/ 0 h 864094"/>
              <a:gd name="connsiteX1-29" fmla="*/ 683568 w 683568"/>
              <a:gd name="connsiteY1-30" fmla="*/ 341784 h 864094"/>
              <a:gd name="connsiteX2-31" fmla="*/ 577183 w 683568"/>
              <a:gd name="connsiteY2-32" fmla="*/ 588642 h 864094"/>
              <a:gd name="connsiteX3-33" fmla="*/ 341597 w 683568"/>
              <a:gd name="connsiteY3-34" fmla="*/ 864094 h 864094"/>
              <a:gd name="connsiteX4-35" fmla="*/ 105111 w 683568"/>
              <a:gd name="connsiteY4-36" fmla="*/ 587591 h 864094"/>
              <a:gd name="connsiteX5-37" fmla="*/ 59857 w 683568"/>
              <a:gd name="connsiteY5-38" fmla="*/ 534679 h 864094"/>
              <a:gd name="connsiteX6-39" fmla="*/ 59306 w 683568"/>
              <a:gd name="connsiteY6-40" fmla="*/ 534035 h 864094"/>
              <a:gd name="connsiteX7-41" fmla="*/ 59325 w 683568"/>
              <a:gd name="connsiteY7-42" fmla="*/ 534035 h 864094"/>
              <a:gd name="connsiteX8-43" fmla="*/ 0 w 683568"/>
              <a:gd name="connsiteY8-44" fmla="*/ 341784 h 864094"/>
              <a:gd name="connsiteX9-45" fmla="*/ 341784 w 683568"/>
              <a:gd name="connsiteY9-46" fmla="*/ 0 h 86409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683568" h="864094">
                <a:moveTo>
                  <a:pt x="341784" y="0"/>
                </a:moveTo>
                <a:cubicBezTo>
                  <a:pt x="530546" y="0"/>
                  <a:pt x="683568" y="153022"/>
                  <a:pt x="683568" y="341784"/>
                </a:cubicBezTo>
                <a:cubicBezTo>
                  <a:pt x="683568" y="439085"/>
                  <a:pt x="642909" y="526890"/>
                  <a:pt x="577183" y="588642"/>
                </a:cubicBezTo>
                <a:lnTo>
                  <a:pt x="341597" y="864094"/>
                </a:lnTo>
                <a:lnTo>
                  <a:pt x="105111" y="587591"/>
                </a:lnTo>
                <a:cubicBezTo>
                  <a:pt x="87976" y="571864"/>
                  <a:pt x="72869" y="554041"/>
                  <a:pt x="59857" y="534679"/>
                </a:cubicBezTo>
                <a:lnTo>
                  <a:pt x="59306" y="534035"/>
                </a:lnTo>
                <a:lnTo>
                  <a:pt x="59325" y="534035"/>
                </a:lnTo>
                <a:cubicBezTo>
                  <a:pt x="21845" y="479324"/>
                  <a:pt x="0" y="413105"/>
                  <a:pt x="0" y="341784"/>
                </a:cubicBezTo>
                <a:cubicBezTo>
                  <a:pt x="0" y="153022"/>
                  <a:pt x="153022" y="0"/>
                  <a:pt x="341784" y="0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3" name="矩形 12"/>
          <p:cNvSpPr/>
          <p:nvPr userDrawn="1"/>
        </p:nvSpPr>
        <p:spPr>
          <a:xfrm>
            <a:off x="699135" y="162560"/>
            <a:ext cx="791845" cy="591185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zh-CN" alt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Arial Unicode MS" pitchFamily="34" charset="-122"/>
                <a:cs typeface="Times New Roman" panose="02020603050405020304" pitchFamily="18" charset="0"/>
              </a:rPr>
              <a:t> </a:t>
            </a:r>
            <a:r>
              <a:rPr lang="zh-CN" altLang="en-US" sz="28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三</a:t>
            </a:r>
            <a:r>
              <a:rPr lang="zh-CN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Arial Unicode MS" pitchFamily="34" charset="-122"/>
                <a:cs typeface="Times New Roman" panose="02020603050405020304" pitchFamily="18" charset="0"/>
              </a:rPr>
              <a:t> </a:t>
            </a:r>
            <a:r>
              <a:rPr lang="zh-CN" alt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Arial Unicode MS" pitchFamily="34" charset="-122"/>
                <a:cs typeface="Times New Roman" panose="02020603050405020304" pitchFamily="18" charset="0"/>
              </a:rPr>
              <a:t> 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Arial Unicode MS" pitchFamily="34" charset="-122"/>
              <a:cs typeface="Times New Roman" panose="02020603050405020304" pitchFamily="18" charset="0"/>
            </a:endParaRPr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1656715" y="158750"/>
            <a:ext cx="2107565" cy="886460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l">
              <a:lnSpc>
                <a:spcPct val="90000"/>
              </a:lnSpc>
              <a:buClrTx/>
              <a:buSzTx/>
              <a:buFontTx/>
              <a:buNone/>
            </a:pPr>
            <a:r>
              <a:rPr lang="zh-CN" alt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算</a:t>
            </a:r>
            <a:r>
              <a:rPr lang="en-US" altLang="zh-CN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alt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法</a:t>
            </a:r>
            <a:endParaRPr lang="zh-CN" altLang="en-US" sz="3200" b="1" dirty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977900" y="1210945"/>
            <a:ext cx="2403475" cy="7372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 fontAlgn="auto">
              <a:lnSpc>
                <a:spcPct val="150000"/>
              </a:lnSpc>
              <a:buNone/>
            </a:pPr>
            <a:r>
              <a:rPr lang="en-US" altLang="zh-CN" sz="2800" b="1" dirty="0">
                <a:solidFill>
                  <a:schemeClr val="accent6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2.</a:t>
            </a:r>
            <a:r>
              <a:rPr lang="zh-CN" altLang="en-US" sz="2800" b="1" dirty="0">
                <a:solidFill>
                  <a:schemeClr val="accent6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分治</a:t>
            </a:r>
            <a:r>
              <a:rPr lang="zh-CN" altLang="en-US" sz="2800" b="1" dirty="0">
                <a:solidFill>
                  <a:schemeClr val="accent6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算法</a:t>
            </a:r>
            <a:endParaRPr lang="zh-CN" altLang="en-US" sz="2800" b="1" dirty="0">
              <a:solidFill>
                <a:schemeClr val="accent6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844550" y="2284730"/>
            <a:ext cx="1006856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457200">
              <a:lnSpc>
                <a:spcPct val="150000"/>
              </a:lnSpc>
              <a:buClrTx/>
              <a:buSzTx/>
              <a:buFontTx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就是把一个复杂的问题分成两个或更多的相同或相似的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子问题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，再把子问题分成更小的子问题……直到最后子问题可以简单的直接求解。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1417320" y="3820160"/>
            <a:ext cx="9095740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>
              <a:buClrTx/>
              <a:buSzTx/>
              <a:buFontTx/>
            </a:pP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8.“大事化小,小事化了”体现出的问题求解思想是(　　)。 A. 迭代	B. 枚举	C. 分治	D. 递归</a:t>
            </a:r>
            <a:endParaRPr lang="en-US" sz="24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en-US" sz="240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2" name="任意多边形: 形状 17"/>
          <p:cNvSpPr/>
          <p:nvPr userDrawn="1">
            <p:custDataLst>
              <p:tags r:id="rId2"/>
            </p:custDataLst>
          </p:nvPr>
        </p:nvSpPr>
        <p:spPr>
          <a:xfrm rot="10800000">
            <a:off x="157480" y="6153785"/>
            <a:ext cx="1443990" cy="704215"/>
          </a:xfrm>
          <a:custGeom>
            <a:avLst/>
            <a:gdLst>
              <a:gd name="connsiteX0" fmla="*/ 0 w 4498061"/>
              <a:gd name="connsiteY0" fmla="*/ 0 h 2192408"/>
              <a:gd name="connsiteX1" fmla="*/ 4498061 w 4498061"/>
              <a:gd name="connsiteY1" fmla="*/ 0 h 2192408"/>
              <a:gd name="connsiteX2" fmla="*/ 4489445 w 4498061"/>
              <a:gd name="connsiteY2" fmla="*/ 170624 h 2192408"/>
              <a:gd name="connsiteX3" fmla="*/ 2249030 w 4498061"/>
              <a:gd name="connsiteY3" fmla="*/ 2192408 h 2192408"/>
              <a:gd name="connsiteX4" fmla="*/ 8615 w 4498061"/>
              <a:gd name="connsiteY4" fmla="*/ 170624 h 2192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98061" h="2192408">
                <a:moveTo>
                  <a:pt x="0" y="0"/>
                </a:moveTo>
                <a:lnTo>
                  <a:pt x="4498061" y="0"/>
                </a:lnTo>
                <a:lnTo>
                  <a:pt x="4489445" y="170624"/>
                </a:lnTo>
                <a:cubicBezTo>
                  <a:pt x="4374118" y="1306230"/>
                  <a:pt x="3415063" y="2192408"/>
                  <a:pt x="2249030" y="2192408"/>
                </a:cubicBezTo>
                <a:cubicBezTo>
                  <a:pt x="1082998" y="2192408"/>
                  <a:pt x="123943" y="1306230"/>
                  <a:pt x="8615" y="170624"/>
                </a:cubicBez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2639695" y="5261610"/>
            <a:ext cx="5481320" cy="1198880"/>
          </a:xfrm>
          <a:prstGeom prst="rect">
            <a:avLst/>
          </a:prstGeom>
          <a:solidFill>
            <a:schemeClr val="accent6"/>
          </a:solidFill>
        </p:spPr>
        <p:txBody>
          <a:bodyPr wrap="square" rtlCol="0" anchor="t">
            <a:spAutoFit/>
          </a:bodyPr>
          <a:p>
            <a:pPr algn="just">
              <a:lnSpc>
                <a:spcPct val="150000"/>
              </a:lnSpc>
            </a:pPr>
            <a:r>
              <a:rPr lang="zh-CN" altLang="zh-CN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迭代：</a:t>
            </a:r>
            <a:r>
              <a:rPr lang="zh-CN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反复反馈过程的活动。</a:t>
            </a:r>
            <a:endParaRPr lang="zh-CN" altLang="zh-CN" sz="24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algn="just">
              <a:lnSpc>
                <a:spcPct val="150000"/>
              </a:lnSpc>
            </a:pPr>
            <a:r>
              <a:rPr lang="zh-CN" altLang="zh-CN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枚举：</a:t>
            </a:r>
            <a:r>
              <a:rPr lang="zh-CN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把所有可能的结果一一列举。</a:t>
            </a:r>
            <a:endParaRPr lang="zh-CN" altLang="en-US" sz="24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8754110" y="3820160"/>
            <a:ext cx="4654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C</a:t>
            </a:r>
            <a:endParaRPr lang="en-US" altLang="zh-CN" sz="2400" b="1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</p:spTree>
    <p:custDataLst>
      <p:tags r:id="rId3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bldLvl="0" animBg="1"/>
      <p:bldP spid="25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矩形 33"/>
          <p:cNvSpPr/>
          <p:nvPr userDrawn="1"/>
        </p:nvSpPr>
        <p:spPr>
          <a:xfrm>
            <a:off x="0" y="872490"/>
            <a:ext cx="10363200" cy="14414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矩形 35"/>
          <p:cNvSpPr/>
          <p:nvPr userDrawn="1"/>
        </p:nvSpPr>
        <p:spPr>
          <a:xfrm>
            <a:off x="788618" y="872728"/>
            <a:ext cx="612000" cy="144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42" name="图片 41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087" y="432733"/>
            <a:ext cx="929072" cy="929072"/>
          </a:xfrm>
          <a:prstGeom prst="rect">
            <a:avLst/>
          </a:prstGeom>
        </p:spPr>
      </p:pic>
      <p:sp>
        <p:nvSpPr>
          <p:cNvPr id="43" name="矩形 42"/>
          <p:cNvSpPr/>
          <p:nvPr userDrawn="1"/>
        </p:nvSpPr>
        <p:spPr>
          <a:xfrm>
            <a:off x="11592560" y="873760"/>
            <a:ext cx="594995" cy="14414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椭圆 14"/>
          <p:cNvSpPr>
            <a:spLocks noChangeAspect="1"/>
          </p:cNvSpPr>
          <p:nvPr userDrawn="1"/>
        </p:nvSpPr>
        <p:spPr bwMode="auto">
          <a:xfrm>
            <a:off x="726440" y="12065"/>
            <a:ext cx="875665" cy="862330"/>
          </a:xfrm>
          <a:custGeom>
            <a:avLst/>
            <a:gdLst>
              <a:gd name="connsiteX0" fmla="*/ 341785 w 683568"/>
              <a:gd name="connsiteY0" fmla="*/ 75471 h 864094"/>
              <a:gd name="connsiteX1" fmla="*/ 117720 w 683568"/>
              <a:gd name="connsiteY1" fmla="*/ 299536 h 864094"/>
              <a:gd name="connsiteX2" fmla="*/ 341785 w 683568"/>
              <a:gd name="connsiteY2" fmla="*/ 523601 h 864094"/>
              <a:gd name="connsiteX3" fmla="*/ 341785 w 683568"/>
              <a:gd name="connsiteY3" fmla="*/ 75471 h 864094"/>
              <a:gd name="connsiteX4" fmla="*/ 341784 w 683568"/>
              <a:gd name="connsiteY4" fmla="*/ 0 h 864094"/>
              <a:gd name="connsiteX5" fmla="*/ 683568 w 683568"/>
              <a:gd name="connsiteY5" fmla="*/ 341784 h 864094"/>
              <a:gd name="connsiteX6" fmla="*/ 577183 w 683568"/>
              <a:gd name="connsiteY6" fmla="*/ 588642 h 864094"/>
              <a:gd name="connsiteX7" fmla="*/ 341597 w 683568"/>
              <a:gd name="connsiteY7" fmla="*/ 864094 h 864094"/>
              <a:gd name="connsiteX8" fmla="*/ 105111 w 683568"/>
              <a:gd name="connsiteY8" fmla="*/ 587591 h 864094"/>
              <a:gd name="connsiteX9" fmla="*/ 59857 w 683568"/>
              <a:gd name="connsiteY9" fmla="*/ 534679 h 864094"/>
              <a:gd name="connsiteX10" fmla="*/ 59306 w 683568"/>
              <a:gd name="connsiteY10" fmla="*/ 534035 h 864094"/>
              <a:gd name="connsiteX11" fmla="*/ 59325 w 683568"/>
              <a:gd name="connsiteY11" fmla="*/ 534035 h 864094"/>
              <a:gd name="connsiteX12" fmla="*/ 0 w 683568"/>
              <a:gd name="connsiteY12" fmla="*/ 341784 h 864094"/>
              <a:gd name="connsiteX13" fmla="*/ 341784 w 683568"/>
              <a:gd name="connsiteY13" fmla="*/ 0 h 864094"/>
              <a:gd name="connsiteX0-1" fmla="*/ 341785 w 683568"/>
              <a:gd name="connsiteY0-2" fmla="*/ 523601 h 864094"/>
              <a:gd name="connsiteX1-3" fmla="*/ 117720 w 683568"/>
              <a:gd name="connsiteY1-4" fmla="*/ 299536 h 864094"/>
              <a:gd name="connsiteX2-5" fmla="*/ 341785 w 683568"/>
              <a:gd name="connsiteY2-6" fmla="*/ 523601 h 864094"/>
              <a:gd name="connsiteX3-7" fmla="*/ 341784 w 683568"/>
              <a:gd name="connsiteY3-8" fmla="*/ 0 h 864094"/>
              <a:gd name="connsiteX4-9" fmla="*/ 683568 w 683568"/>
              <a:gd name="connsiteY4-10" fmla="*/ 341784 h 864094"/>
              <a:gd name="connsiteX5-11" fmla="*/ 577183 w 683568"/>
              <a:gd name="connsiteY5-12" fmla="*/ 588642 h 864094"/>
              <a:gd name="connsiteX6-13" fmla="*/ 341597 w 683568"/>
              <a:gd name="connsiteY6-14" fmla="*/ 864094 h 864094"/>
              <a:gd name="connsiteX7-15" fmla="*/ 105111 w 683568"/>
              <a:gd name="connsiteY7-16" fmla="*/ 587591 h 864094"/>
              <a:gd name="connsiteX8-17" fmla="*/ 59857 w 683568"/>
              <a:gd name="connsiteY8-18" fmla="*/ 534679 h 864094"/>
              <a:gd name="connsiteX9-19" fmla="*/ 59306 w 683568"/>
              <a:gd name="connsiteY9-20" fmla="*/ 534035 h 864094"/>
              <a:gd name="connsiteX10-21" fmla="*/ 59325 w 683568"/>
              <a:gd name="connsiteY10-22" fmla="*/ 534035 h 864094"/>
              <a:gd name="connsiteX11-23" fmla="*/ 0 w 683568"/>
              <a:gd name="connsiteY11-24" fmla="*/ 341784 h 864094"/>
              <a:gd name="connsiteX12-25" fmla="*/ 341784 w 683568"/>
              <a:gd name="connsiteY12-26" fmla="*/ 0 h 864094"/>
              <a:gd name="connsiteX0-27" fmla="*/ 341784 w 683568"/>
              <a:gd name="connsiteY0-28" fmla="*/ 0 h 864094"/>
              <a:gd name="connsiteX1-29" fmla="*/ 683568 w 683568"/>
              <a:gd name="connsiteY1-30" fmla="*/ 341784 h 864094"/>
              <a:gd name="connsiteX2-31" fmla="*/ 577183 w 683568"/>
              <a:gd name="connsiteY2-32" fmla="*/ 588642 h 864094"/>
              <a:gd name="connsiteX3-33" fmla="*/ 341597 w 683568"/>
              <a:gd name="connsiteY3-34" fmla="*/ 864094 h 864094"/>
              <a:gd name="connsiteX4-35" fmla="*/ 105111 w 683568"/>
              <a:gd name="connsiteY4-36" fmla="*/ 587591 h 864094"/>
              <a:gd name="connsiteX5-37" fmla="*/ 59857 w 683568"/>
              <a:gd name="connsiteY5-38" fmla="*/ 534679 h 864094"/>
              <a:gd name="connsiteX6-39" fmla="*/ 59306 w 683568"/>
              <a:gd name="connsiteY6-40" fmla="*/ 534035 h 864094"/>
              <a:gd name="connsiteX7-41" fmla="*/ 59325 w 683568"/>
              <a:gd name="connsiteY7-42" fmla="*/ 534035 h 864094"/>
              <a:gd name="connsiteX8-43" fmla="*/ 0 w 683568"/>
              <a:gd name="connsiteY8-44" fmla="*/ 341784 h 864094"/>
              <a:gd name="connsiteX9-45" fmla="*/ 341784 w 683568"/>
              <a:gd name="connsiteY9-46" fmla="*/ 0 h 86409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683568" h="864094">
                <a:moveTo>
                  <a:pt x="341784" y="0"/>
                </a:moveTo>
                <a:cubicBezTo>
                  <a:pt x="530546" y="0"/>
                  <a:pt x="683568" y="153022"/>
                  <a:pt x="683568" y="341784"/>
                </a:cubicBezTo>
                <a:cubicBezTo>
                  <a:pt x="683568" y="439085"/>
                  <a:pt x="642909" y="526890"/>
                  <a:pt x="577183" y="588642"/>
                </a:cubicBezTo>
                <a:lnTo>
                  <a:pt x="341597" y="864094"/>
                </a:lnTo>
                <a:lnTo>
                  <a:pt x="105111" y="587591"/>
                </a:lnTo>
                <a:cubicBezTo>
                  <a:pt x="87976" y="571864"/>
                  <a:pt x="72869" y="554041"/>
                  <a:pt x="59857" y="534679"/>
                </a:cubicBezTo>
                <a:lnTo>
                  <a:pt x="59306" y="534035"/>
                </a:lnTo>
                <a:lnTo>
                  <a:pt x="59325" y="534035"/>
                </a:lnTo>
                <a:cubicBezTo>
                  <a:pt x="21845" y="479324"/>
                  <a:pt x="0" y="413105"/>
                  <a:pt x="0" y="341784"/>
                </a:cubicBezTo>
                <a:cubicBezTo>
                  <a:pt x="0" y="153022"/>
                  <a:pt x="153022" y="0"/>
                  <a:pt x="341784" y="0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3" name="矩形 12"/>
          <p:cNvSpPr/>
          <p:nvPr userDrawn="1"/>
        </p:nvSpPr>
        <p:spPr>
          <a:xfrm>
            <a:off x="699135" y="162560"/>
            <a:ext cx="791845" cy="591185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zh-CN" alt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Arial Unicode MS" pitchFamily="34" charset="-122"/>
                <a:cs typeface="Times New Roman" panose="02020603050405020304" pitchFamily="18" charset="0"/>
              </a:rPr>
              <a:t> </a:t>
            </a:r>
            <a:r>
              <a:rPr lang="zh-CN" altLang="en-US" sz="28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三</a:t>
            </a:r>
            <a:r>
              <a:rPr lang="zh-CN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Arial Unicode MS" pitchFamily="34" charset="-122"/>
                <a:cs typeface="Times New Roman" panose="02020603050405020304" pitchFamily="18" charset="0"/>
              </a:rPr>
              <a:t> </a:t>
            </a:r>
            <a:r>
              <a:rPr lang="zh-CN" alt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Arial Unicode MS" pitchFamily="34" charset="-122"/>
                <a:cs typeface="Times New Roman" panose="02020603050405020304" pitchFamily="18" charset="0"/>
              </a:rPr>
              <a:t> 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Arial Unicode MS" pitchFamily="34" charset="-122"/>
              <a:cs typeface="Times New Roman" panose="02020603050405020304" pitchFamily="18" charset="0"/>
            </a:endParaRPr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1656715" y="158750"/>
            <a:ext cx="2107565" cy="886460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l">
              <a:lnSpc>
                <a:spcPct val="90000"/>
              </a:lnSpc>
              <a:buClrTx/>
              <a:buSzTx/>
              <a:buFontTx/>
              <a:buNone/>
            </a:pPr>
            <a:r>
              <a:rPr lang="zh-CN" alt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算</a:t>
            </a:r>
            <a:r>
              <a:rPr lang="en-US" altLang="zh-CN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alt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法</a:t>
            </a:r>
            <a:endParaRPr lang="zh-CN" altLang="en-US" sz="3200" b="1" dirty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977900" y="1210945"/>
            <a:ext cx="2403475" cy="7372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 fontAlgn="auto">
              <a:lnSpc>
                <a:spcPct val="150000"/>
              </a:lnSpc>
              <a:buNone/>
            </a:pPr>
            <a:r>
              <a:rPr lang="en-US" altLang="zh-CN" sz="2800" b="1" dirty="0">
                <a:solidFill>
                  <a:schemeClr val="accent6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3.</a:t>
            </a:r>
            <a:r>
              <a:rPr lang="zh-CN" altLang="en-US" sz="2800" b="1" dirty="0">
                <a:solidFill>
                  <a:schemeClr val="accent6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解析算法</a:t>
            </a:r>
            <a:endParaRPr lang="zh-CN" altLang="en-US" sz="2800" b="1" dirty="0">
              <a:solidFill>
                <a:schemeClr val="accent6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400810" y="2204720"/>
            <a:ext cx="8910320" cy="10147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457200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2000" b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通过找出解决问题的</a:t>
            </a:r>
            <a:r>
              <a:rPr lang="zh-CN" altLang="en-US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前提条件</a:t>
            </a:r>
            <a:r>
              <a:rPr lang="zh-CN" altLang="en-US" sz="2000" b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与</a:t>
            </a:r>
            <a:r>
              <a:rPr lang="zh-CN" altLang="en-US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结果</a:t>
            </a:r>
            <a:r>
              <a:rPr lang="zh-CN" altLang="en-US" sz="2000" b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之间关系的</a:t>
            </a:r>
            <a:r>
              <a:rPr lang="zh-CN" altLang="en-US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表达式</a:t>
            </a:r>
            <a:r>
              <a:rPr lang="zh-CN" altLang="en-US" sz="2000" b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，再计算表达式来实现问题的求解。</a:t>
            </a:r>
            <a:endParaRPr lang="zh-CN" altLang="en-US" sz="2000" b="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788670" y="3749040"/>
            <a:ext cx="10662285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zh-CN" b="0">
                <a:solidFill>
                  <a:srgbClr val="000000"/>
                </a:solidFill>
                <a:ea typeface="宋体" panose="02010600030101010101" pitchFamily="2" charset="-122"/>
              </a:rPr>
              <a:t>     </a:t>
            </a:r>
            <a:r>
              <a:rPr lang="zh-CN" b="0">
                <a:solidFill>
                  <a:srgbClr val="000000"/>
                </a:solidFill>
                <a:ea typeface="宋体" panose="02010600030101010101" pitchFamily="2" charset="-122"/>
              </a:rPr>
              <a:t>使用海伦公式求面积：海伦公式是利用三角形的三条边的边长直接求三角形面积的公式，表达式为:</a:t>
            </a:r>
            <a:r>
              <a:rPr lang="zh-CN" sz="1100" b="0">
                <a:solidFill>
                  <a:srgbClr val="000000"/>
                </a:solidFill>
                <a:ea typeface="宋体" panose="02010600030101010101" pitchFamily="2" charset="-122"/>
              </a:rPr>
              <a:t> </a:t>
            </a:r>
            <a:endParaRPr lang="zh-CN" altLang="en-US"/>
          </a:p>
        </p:txBody>
      </p:sp>
      <p:pic>
        <p:nvPicPr>
          <p:cNvPr id="2" name="图片 1"/>
          <p:cNvPicPr/>
          <p:nvPr/>
        </p:nvPicPr>
        <p:blipFill>
          <a:blip r:embed="rId2"/>
          <a:stretch>
            <a:fillRect/>
          </a:stretch>
        </p:blipFill>
        <p:spPr>
          <a:xfrm>
            <a:off x="788670" y="4378960"/>
            <a:ext cx="2656205" cy="37655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1" name="文本框 100"/>
          <p:cNvSpPr txBox="1"/>
          <p:nvPr/>
        </p:nvSpPr>
        <p:spPr>
          <a:xfrm>
            <a:off x="3709035" y="4373880"/>
            <a:ext cx="508000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buClrTx/>
              <a:buSzTx/>
              <a:buFontTx/>
            </a:pPr>
            <a:r>
              <a:rPr lang="zh-CN" sz="1800" b="0">
                <a:solidFill>
                  <a:srgbClr val="000000"/>
                </a:solidFill>
                <a:ea typeface="宋体" panose="02010600030101010101" pitchFamily="2" charset="-122"/>
              </a:rPr>
              <a:t>其中p是三角形的周长的一半，p=(a+b+c)/2。</a:t>
            </a:r>
            <a:endParaRPr lang="zh-CN">
              <a:solidFill>
                <a:srgbClr val="000000"/>
              </a:solidFill>
              <a:ea typeface="宋体" panose="02010600030101010101" pitchFamily="2" charset="-122"/>
            </a:endParaRPr>
          </a:p>
        </p:txBody>
      </p:sp>
      <p:sp>
        <p:nvSpPr>
          <p:cNvPr id="32" name="任意多边形: 形状 17"/>
          <p:cNvSpPr/>
          <p:nvPr userDrawn="1">
            <p:custDataLst>
              <p:tags r:id="rId3"/>
            </p:custDataLst>
          </p:nvPr>
        </p:nvSpPr>
        <p:spPr>
          <a:xfrm rot="10800000">
            <a:off x="157480" y="6153785"/>
            <a:ext cx="1443990" cy="704215"/>
          </a:xfrm>
          <a:custGeom>
            <a:avLst/>
            <a:gdLst>
              <a:gd name="connsiteX0" fmla="*/ 0 w 4498061"/>
              <a:gd name="connsiteY0" fmla="*/ 0 h 2192408"/>
              <a:gd name="connsiteX1" fmla="*/ 4498061 w 4498061"/>
              <a:gd name="connsiteY1" fmla="*/ 0 h 2192408"/>
              <a:gd name="connsiteX2" fmla="*/ 4489445 w 4498061"/>
              <a:gd name="connsiteY2" fmla="*/ 170624 h 2192408"/>
              <a:gd name="connsiteX3" fmla="*/ 2249030 w 4498061"/>
              <a:gd name="connsiteY3" fmla="*/ 2192408 h 2192408"/>
              <a:gd name="connsiteX4" fmla="*/ 8615 w 4498061"/>
              <a:gd name="connsiteY4" fmla="*/ 170624 h 2192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98061" h="2192408">
                <a:moveTo>
                  <a:pt x="0" y="0"/>
                </a:moveTo>
                <a:lnTo>
                  <a:pt x="4498061" y="0"/>
                </a:lnTo>
                <a:lnTo>
                  <a:pt x="4489445" y="170624"/>
                </a:lnTo>
                <a:cubicBezTo>
                  <a:pt x="4374118" y="1306230"/>
                  <a:pt x="3415063" y="2192408"/>
                  <a:pt x="2249030" y="2192408"/>
                </a:cubicBezTo>
                <a:cubicBezTo>
                  <a:pt x="1082998" y="2192408"/>
                  <a:pt x="123943" y="1306230"/>
                  <a:pt x="8615" y="170624"/>
                </a:cubicBez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custDataLst>
      <p:tags r:id="rId4"/>
    </p:custData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任意多边形: 形状 17"/>
          <p:cNvSpPr/>
          <p:nvPr userDrawn="1">
            <p:custDataLst>
              <p:tags r:id="rId1"/>
            </p:custDataLst>
          </p:nvPr>
        </p:nvSpPr>
        <p:spPr>
          <a:xfrm rot="10800000">
            <a:off x="157480" y="6153785"/>
            <a:ext cx="1443990" cy="704215"/>
          </a:xfrm>
          <a:custGeom>
            <a:avLst/>
            <a:gdLst>
              <a:gd name="connsiteX0" fmla="*/ 0 w 4498061"/>
              <a:gd name="connsiteY0" fmla="*/ 0 h 2192408"/>
              <a:gd name="connsiteX1" fmla="*/ 4498061 w 4498061"/>
              <a:gd name="connsiteY1" fmla="*/ 0 h 2192408"/>
              <a:gd name="connsiteX2" fmla="*/ 4489445 w 4498061"/>
              <a:gd name="connsiteY2" fmla="*/ 170624 h 2192408"/>
              <a:gd name="connsiteX3" fmla="*/ 2249030 w 4498061"/>
              <a:gd name="connsiteY3" fmla="*/ 2192408 h 2192408"/>
              <a:gd name="connsiteX4" fmla="*/ 8615 w 4498061"/>
              <a:gd name="connsiteY4" fmla="*/ 170624 h 2192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98061" h="2192408">
                <a:moveTo>
                  <a:pt x="0" y="0"/>
                </a:moveTo>
                <a:lnTo>
                  <a:pt x="4498061" y="0"/>
                </a:lnTo>
                <a:lnTo>
                  <a:pt x="4489445" y="170624"/>
                </a:lnTo>
                <a:cubicBezTo>
                  <a:pt x="4374118" y="1306230"/>
                  <a:pt x="3415063" y="2192408"/>
                  <a:pt x="2249030" y="2192408"/>
                </a:cubicBezTo>
                <a:cubicBezTo>
                  <a:pt x="1082998" y="2192408"/>
                  <a:pt x="123943" y="1306230"/>
                  <a:pt x="8615" y="170624"/>
                </a:cubicBez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157480" y="133350"/>
            <a:ext cx="3281680" cy="582930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l">
              <a:lnSpc>
                <a:spcPct val="90000"/>
              </a:lnSpc>
              <a:buClrTx/>
              <a:buSzTx/>
              <a:buFontTx/>
              <a:buNone/>
            </a:pPr>
            <a:r>
              <a:rPr lang="zh-CN" alt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巩</a:t>
            </a:r>
            <a:r>
              <a:rPr lang="en-US" altLang="zh-CN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alt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固</a:t>
            </a:r>
            <a:r>
              <a:rPr lang="en-US" altLang="zh-CN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alt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拓</a:t>
            </a:r>
            <a:r>
              <a:rPr lang="en-US" altLang="zh-CN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alt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展</a:t>
            </a:r>
            <a:endParaRPr lang="zh-CN" altLang="en-US" sz="3200" b="1" dirty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4" name="矩形 33"/>
          <p:cNvSpPr/>
          <p:nvPr userDrawn="1"/>
        </p:nvSpPr>
        <p:spPr>
          <a:xfrm>
            <a:off x="0" y="872490"/>
            <a:ext cx="10363200" cy="14414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矩形 35"/>
          <p:cNvSpPr/>
          <p:nvPr userDrawn="1"/>
        </p:nvSpPr>
        <p:spPr>
          <a:xfrm>
            <a:off x="788618" y="872728"/>
            <a:ext cx="612000" cy="144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42" name="图片 4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087" y="432733"/>
            <a:ext cx="929072" cy="929072"/>
          </a:xfrm>
          <a:prstGeom prst="rect">
            <a:avLst/>
          </a:prstGeom>
        </p:spPr>
      </p:pic>
      <p:sp>
        <p:nvSpPr>
          <p:cNvPr id="43" name="矩形 42"/>
          <p:cNvSpPr/>
          <p:nvPr userDrawn="1"/>
        </p:nvSpPr>
        <p:spPr>
          <a:xfrm>
            <a:off x="11592560" y="873760"/>
            <a:ext cx="594995" cy="14414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0" name="文本框 99"/>
          <p:cNvSpPr txBox="1"/>
          <p:nvPr/>
        </p:nvSpPr>
        <p:spPr>
          <a:xfrm>
            <a:off x="944880" y="1352550"/>
            <a:ext cx="9225915" cy="11988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zh-CN" sz="2400" b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P2-21.</a:t>
            </a:r>
            <a:r>
              <a:rPr lang="en-US" altLang="zh-CN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二分查找实际上就是（   ）的一种典型运用。</a:t>
            </a:r>
            <a:endParaRPr lang="en-US" altLang="zh-CN" sz="24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/>
            <a:endParaRPr lang="en-US" altLang="zh-CN" sz="24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/>
            <a:r>
              <a:rPr lang="en-US" altLang="zh-CN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A、动态规划法    B、分治策略    C、回溯法    D、递推法</a:t>
            </a:r>
            <a:endParaRPr lang="en-US" altLang="zh-CN" sz="24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944880" y="3422015"/>
            <a:ext cx="9785985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zh-CN" sz="24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P2-24.</a:t>
            </a:r>
            <a:r>
              <a:rPr lang="en-US" altLang="zh-CN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  ）是重复反馈过程的活动，其目的通常是逼近所需目标或结果。（    ）是直接或间接地调用函数自身。</a:t>
            </a:r>
            <a:endParaRPr lang="en-US" altLang="zh-CN" sz="24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/>
            <a:endParaRPr lang="en-US" altLang="zh-CN" sz="24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/>
            <a:r>
              <a:rPr lang="en-US" altLang="zh-CN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A、枚举 递归    B、递归 迭代    C、迭代 递归    D、递归 迭代</a:t>
            </a:r>
            <a:endParaRPr lang="en-US" altLang="zh-CN" sz="24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5055235" y="1333500"/>
            <a:ext cx="557212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B</a:t>
            </a:r>
            <a:endParaRPr lang="en-US" altLang="zh-CN" sz="2400" b="1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037080" y="3782695"/>
            <a:ext cx="914527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C</a:t>
            </a:r>
            <a:endParaRPr lang="en-US" altLang="zh-CN" sz="2400" b="1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</p:spTree>
    <p:custDataLst>
      <p:tags r:id="rId3"/>
    </p:custData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组合 11"/>
          <p:cNvGrpSpPr/>
          <p:nvPr userDrawn="1">
            <p:custDataLst>
              <p:tags r:id="rId1"/>
            </p:custDataLst>
          </p:nvPr>
        </p:nvGrpSpPr>
        <p:grpSpPr>
          <a:xfrm>
            <a:off x="11310620" y="443230"/>
            <a:ext cx="521335" cy="428625"/>
            <a:chOff x="383382" y="4958557"/>
            <a:chExt cx="521493" cy="428627"/>
          </a:xfrm>
        </p:grpSpPr>
        <p:cxnSp>
          <p:nvCxnSpPr>
            <p:cNvPr id="21" name="直接连接符 20"/>
            <p:cNvCxnSpPr/>
            <p:nvPr userDrawn="1">
              <p:custDataLst>
                <p:tags r:id="rId2"/>
              </p:custDataLst>
            </p:nvPr>
          </p:nvCxnSpPr>
          <p:spPr>
            <a:xfrm>
              <a:off x="383382" y="4958557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rgbClr val="F3DFD0">
                      <a:lumMod val="40000"/>
                      <a:lumOff val="60000"/>
                    </a:srgbClr>
                  </a:gs>
                  <a:gs pos="57000">
                    <a:srgbClr val="E2B08A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接连接符 21"/>
            <p:cNvCxnSpPr/>
            <p:nvPr userDrawn="1">
              <p:custDataLst>
                <p:tags r:id="rId3"/>
              </p:custDataLst>
            </p:nvPr>
          </p:nvCxnSpPr>
          <p:spPr>
            <a:xfrm>
              <a:off x="383382" y="5172871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rgbClr val="F3DFD0">
                      <a:lumMod val="40000"/>
                      <a:lumOff val="60000"/>
                    </a:srgbClr>
                  </a:gs>
                  <a:gs pos="57000">
                    <a:srgbClr val="E2B08A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接连接符 30"/>
            <p:cNvCxnSpPr/>
            <p:nvPr userDrawn="1">
              <p:custDataLst>
                <p:tags r:id="rId4"/>
              </p:custDataLst>
            </p:nvPr>
          </p:nvCxnSpPr>
          <p:spPr>
            <a:xfrm>
              <a:off x="383382" y="5387184"/>
              <a:ext cx="521493" cy="0"/>
            </a:xfrm>
            <a:prstGeom prst="line">
              <a:avLst/>
            </a:prstGeom>
            <a:ln w="63500">
              <a:gradFill>
                <a:gsLst>
                  <a:gs pos="0">
                    <a:srgbClr val="F3DFD0">
                      <a:lumMod val="40000"/>
                      <a:lumOff val="60000"/>
                    </a:srgbClr>
                  </a:gs>
                  <a:gs pos="57000">
                    <a:srgbClr val="E2B08A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任意多边形: 形状 17"/>
          <p:cNvSpPr/>
          <p:nvPr userDrawn="1">
            <p:custDataLst>
              <p:tags r:id="rId5"/>
            </p:custDataLst>
          </p:nvPr>
        </p:nvSpPr>
        <p:spPr>
          <a:xfrm rot="10800000">
            <a:off x="10748010" y="6153785"/>
            <a:ext cx="1443990" cy="704215"/>
          </a:xfrm>
          <a:custGeom>
            <a:avLst/>
            <a:gdLst>
              <a:gd name="connsiteX0" fmla="*/ 0 w 4498061"/>
              <a:gd name="connsiteY0" fmla="*/ 0 h 2192408"/>
              <a:gd name="connsiteX1" fmla="*/ 4498061 w 4498061"/>
              <a:gd name="connsiteY1" fmla="*/ 0 h 2192408"/>
              <a:gd name="connsiteX2" fmla="*/ 4489445 w 4498061"/>
              <a:gd name="connsiteY2" fmla="*/ 170624 h 2192408"/>
              <a:gd name="connsiteX3" fmla="*/ 2249030 w 4498061"/>
              <a:gd name="connsiteY3" fmla="*/ 2192408 h 2192408"/>
              <a:gd name="connsiteX4" fmla="*/ 8615 w 4498061"/>
              <a:gd name="connsiteY4" fmla="*/ 170624 h 2192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98061" h="2192408">
                <a:moveTo>
                  <a:pt x="0" y="0"/>
                </a:moveTo>
                <a:lnTo>
                  <a:pt x="4498061" y="0"/>
                </a:lnTo>
                <a:lnTo>
                  <a:pt x="4489445" y="170624"/>
                </a:lnTo>
                <a:cubicBezTo>
                  <a:pt x="4374118" y="1306230"/>
                  <a:pt x="3415063" y="2192408"/>
                  <a:pt x="2249030" y="2192408"/>
                </a:cubicBezTo>
                <a:cubicBezTo>
                  <a:pt x="1082998" y="2192408"/>
                  <a:pt x="123943" y="1306230"/>
                  <a:pt x="8615" y="170624"/>
                </a:cubicBez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任意多边形: 形状 30"/>
          <p:cNvSpPr/>
          <p:nvPr userDrawn="1">
            <p:custDataLst>
              <p:tags r:id="rId6"/>
            </p:custDataLst>
          </p:nvPr>
        </p:nvSpPr>
        <p:spPr>
          <a:xfrm rot="16200000">
            <a:off x="-1764665" y="1735455"/>
            <a:ext cx="6887210" cy="3357880"/>
          </a:xfrm>
          <a:custGeom>
            <a:avLst/>
            <a:gdLst>
              <a:gd name="connsiteX0" fmla="*/ 0 w 4498061"/>
              <a:gd name="connsiteY0" fmla="*/ 0 h 2192408"/>
              <a:gd name="connsiteX1" fmla="*/ 4498061 w 4498061"/>
              <a:gd name="connsiteY1" fmla="*/ 0 h 2192408"/>
              <a:gd name="connsiteX2" fmla="*/ 4489445 w 4498061"/>
              <a:gd name="connsiteY2" fmla="*/ 170624 h 2192408"/>
              <a:gd name="connsiteX3" fmla="*/ 2249030 w 4498061"/>
              <a:gd name="connsiteY3" fmla="*/ 2192408 h 2192408"/>
              <a:gd name="connsiteX4" fmla="*/ 8615 w 4498061"/>
              <a:gd name="connsiteY4" fmla="*/ 170624 h 2192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98061" h="2192408">
                <a:moveTo>
                  <a:pt x="0" y="0"/>
                </a:moveTo>
                <a:lnTo>
                  <a:pt x="4498061" y="0"/>
                </a:lnTo>
                <a:lnTo>
                  <a:pt x="4489445" y="170624"/>
                </a:lnTo>
                <a:cubicBezTo>
                  <a:pt x="4374118" y="1306230"/>
                  <a:pt x="3415063" y="2192408"/>
                  <a:pt x="2249030" y="2192408"/>
                </a:cubicBezTo>
                <a:cubicBezTo>
                  <a:pt x="1082998" y="2192408"/>
                  <a:pt x="123943" y="1306230"/>
                  <a:pt x="8615" y="170624"/>
                </a:cubicBez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文本框 34"/>
          <p:cNvSpPr txBox="1"/>
          <p:nvPr>
            <p:custDataLst>
              <p:tags r:id="rId7"/>
            </p:custDataLst>
          </p:nvPr>
        </p:nvSpPr>
        <p:spPr>
          <a:xfrm>
            <a:off x="-273050" y="1698625"/>
            <a:ext cx="3289935" cy="2947670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>
            <a:defPPr>
              <a:defRPr lang="zh-CN"/>
            </a:defPPr>
            <a:lvl1pPr algn="ctr">
              <a:defRPr sz="7200" b="1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None/>
            </a:pPr>
            <a:r>
              <a:rPr lang="zh-CN" altLang="en-US" sz="48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教</a:t>
            </a:r>
            <a:r>
              <a:rPr lang="en-US" altLang="zh-CN" sz="48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  </a:t>
            </a:r>
            <a:r>
              <a:rPr lang="zh-CN" altLang="en-US" sz="48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学</a:t>
            </a:r>
            <a:endParaRPr lang="zh-CN" altLang="en-US" sz="4800" dirty="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pitchFamily="34" charset="-122"/>
              <a:cs typeface="微软雅黑" panose="020B0503020204020204" pitchFamily="34" charset="-122"/>
              <a:sym typeface="+mn-lt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None/>
            </a:pPr>
            <a:endParaRPr lang="zh-CN" altLang="en-US" sz="4800" dirty="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pitchFamily="34" charset="-122"/>
              <a:cs typeface="微软雅黑" panose="020B0503020204020204" pitchFamily="34" charset="-122"/>
              <a:sym typeface="+mn-lt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None/>
            </a:pPr>
            <a:r>
              <a:rPr lang="zh-CN" altLang="en-US" sz="48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目</a:t>
            </a:r>
            <a:r>
              <a:rPr lang="en-US" altLang="zh-CN" sz="48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  </a:t>
            </a:r>
            <a:r>
              <a:rPr lang="zh-CN" altLang="en-US" sz="48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标</a:t>
            </a:r>
            <a:endParaRPr lang="zh-CN" altLang="en-US" sz="4800" dirty="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pitchFamily="34" charset="-122"/>
              <a:cs typeface="微软雅黑" panose="020B0503020204020204" pitchFamily="34" charset="-122"/>
              <a:sym typeface="+mn-lt"/>
            </a:endParaRPr>
          </a:p>
        </p:txBody>
      </p:sp>
      <p:sp>
        <p:nvSpPr>
          <p:cNvPr id="70" name="Freeform 27"/>
          <p:cNvSpPr/>
          <p:nvPr/>
        </p:nvSpPr>
        <p:spPr bwMode="auto">
          <a:xfrm rot="10800000" flipH="1">
            <a:off x="3089275" y="4792980"/>
            <a:ext cx="1194435" cy="334010"/>
          </a:xfrm>
          <a:custGeom>
            <a:avLst/>
            <a:gdLst>
              <a:gd name="T0" fmla="*/ 0 w 1905"/>
              <a:gd name="T1" fmla="*/ 2147483647 h 136"/>
              <a:gd name="T2" fmla="*/ 2147483647 w 1905"/>
              <a:gd name="T3" fmla="*/ 0 h 136"/>
              <a:gd name="T4" fmla="*/ 2147483647 w 1905"/>
              <a:gd name="T5" fmla="*/ 0 h 136"/>
              <a:gd name="T6" fmla="*/ 0 60000 65536"/>
              <a:gd name="T7" fmla="*/ 0 60000 65536"/>
              <a:gd name="T8" fmla="*/ 0 60000 65536"/>
              <a:gd name="T9" fmla="*/ 0 w 1905"/>
              <a:gd name="T10" fmla="*/ 0 h 136"/>
              <a:gd name="T11" fmla="*/ 1905 w 1905"/>
              <a:gd name="T12" fmla="*/ 136 h 1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05" h="136">
                <a:moveTo>
                  <a:pt x="0" y="136"/>
                </a:moveTo>
                <a:lnTo>
                  <a:pt x="317" y="0"/>
                </a:lnTo>
                <a:lnTo>
                  <a:pt x="1905" y="0"/>
                </a:lnTo>
              </a:path>
            </a:pathLst>
          </a:custGeom>
          <a:noFill/>
          <a:ln w="25400" cap="rnd" cmpd="sng">
            <a:solidFill>
              <a:sysClr val="window" lastClr="FFFFFF">
                <a:lumMod val="65000"/>
              </a:sysClr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7" name="Freeform 27"/>
          <p:cNvSpPr/>
          <p:nvPr/>
        </p:nvSpPr>
        <p:spPr bwMode="auto">
          <a:xfrm rot="10800000" flipH="1" flipV="1">
            <a:off x="3089275" y="1836420"/>
            <a:ext cx="1530985" cy="199390"/>
          </a:xfrm>
          <a:custGeom>
            <a:avLst/>
            <a:gdLst>
              <a:gd name="T0" fmla="*/ 0 w 1905"/>
              <a:gd name="T1" fmla="*/ 2147483647 h 136"/>
              <a:gd name="T2" fmla="*/ 2147483647 w 1905"/>
              <a:gd name="T3" fmla="*/ 0 h 136"/>
              <a:gd name="T4" fmla="*/ 2147483647 w 1905"/>
              <a:gd name="T5" fmla="*/ 0 h 136"/>
              <a:gd name="T6" fmla="*/ 0 60000 65536"/>
              <a:gd name="T7" fmla="*/ 0 60000 65536"/>
              <a:gd name="T8" fmla="*/ 0 60000 65536"/>
              <a:gd name="T9" fmla="*/ 0 w 1905"/>
              <a:gd name="T10" fmla="*/ 0 h 136"/>
              <a:gd name="T11" fmla="*/ 1905 w 1905"/>
              <a:gd name="T12" fmla="*/ 136 h 1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05" h="136">
                <a:moveTo>
                  <a:pt x="0" y="136"/>
                </a:moveTo>
                <a:lnTo>
                  <a:pt x="317" y="0"/>
                </a:lnTo>
                <a:lnTo>
                  <a:pt x="1905" y="0"/>
                </a:lnTo>
              </a:path>
            </a:pathLst>
          </a:custGeom>
          <a:noFill/>
          <a:ln w="25400" cap="rnd" cmpd="sng">
            <a:solidFill>
              <a:sysClr val="window" lastClr="FFFFFF">
                <a:lumMod val="65000"/>
              </a:sysClr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8" name="Text Box 28"/>
          <p:cNvSpPr txBox="1">
            <a:spLocks noChangeArrowheads="1"/>
          </p:cNvSpPr>
          <p:nvPr/>
        </p:nvSpPr>
        <p:spPr bwMode="auto">
          <a:xfrm>
            <a:off x="4692650" y="1416050"/>
            <a:ext cx="5578475" cy="891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34" charset="-127"/>
                <a:ea typeface="굴림" pitchFamily="34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34" charset="-127"/>
                <a:ea typeface="굴림" pitchFamily="34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34" charset="-127"/>
                <a:ea typeface="굴림" pitchFamily="34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34" charset="-127"/>
                <a:ea typeface="굴림" pitchFamily="34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34" charset="-127"/>
                <a:ea typeface="굴림" pitchFamily="34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34" charset="-127"/>
                <a:ea typeface="굴림" pitchFamily="34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34" charset="-127"/>
                <a:ea typeface="굴림" pitchFamily="34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34" charset="-127"/>
                <a:ea typeface="굴림" pitchFamily="34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34" charset="-127"/>
                <a:ea typeface="굴림" pitchFamily="34" charset="-127"/>
              </a:defRPr>
            </a:lvl9pPr>
          </a:lstStyle>
          <a:p>
            <a:pPr algn="l" eaLnBrk="1" hangingPunct="1">
              <a:lnSpc>
                <a:spcPct val="130000"/>
              </a:lnSpc>
              <a:spcBef>
                <a:spcPts val="600"/>
              </a:spcBef>
              <a:buClrTx/>
              <a:buSzTx/>
              <a:buFontTx/>
              <a:defRPr/>
            </a:pPr>
            <a:r>
              <a:rPr lang="zh-CN" altLang="zh-CN" sz="2000" kern="1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通过例题分析，理解</a:t>
            </a:r>
            <a:r>
              <a:rPr lang="zh-CN" altLang="en-US" sz="2000" kern="1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文本数据编码中</a:t>
            </a:r>
            <a:r>
              <a:rPr lang="en-US" altLang="zh-CN" sz="2000" kern="1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ASCII</a:t>
            </a:r>
            <a:r>
              <a:rPr lang="zh-CN" altLang="en-US" sz="2000" kern="1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编码的含义，掌握二进制与十进制之间的转换。</a:t>
            </a:r>
            <a:endParaRPr lang="zh-CN" altLang="en-US" sz="2000" kern="100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cxnSp>
        <p:nvCxnSpPr>
          <p:cNvPr id="69" name="直接连接符 68"/>
          <p:cNvCxnSpPr/>
          <p:nvPr/>
        </p:nvCxnSpPr>
        <p:spPr>
          <a:xfrm>
            <a:off x="4620480" y="1416173"/>
            <a:ext cx="0" cy="1039813"/>
          </a:xfrm>
          <a:prstGeom prst="line">
            <a:avLst/>
          </a:prstGeom>
          <a:noFill/>
          <a:ln w="9525" cap="flat" cmpd="sng" algn="ctr">
            <a:solidFill>
              <a:sysClr val="window" lastClr="FFFFFF">
                <a:lumMod val="65000"/>
              </a:sysClr>
            </a:solidFill>
            <a:prstDash val="sysDash"/>
          </a:ln>
          <a:effectLst/>
        </p:spPr>
      </p:cxnSp>
      <p:sp>
        <p:nvSpPr>
          <p:cNvPr id="71" name="Text Box 28"/>
          <p:cNvSpPr txBox="1">
            <a:spLocks noChangeArrowheads="1"/>
          </p:cNvSpPr>
          <p:nvPr/>
        </p:nvSpPr>
        <p:spPr bwMode="auto">
          <a:xfrm>
            <a:off x="4482465" y="4714240"/>
            <a:ext cx="4614545" cy="491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34" charset="-127"/>
                <a:ea typeface="굴림" pitchFamily="34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34" charset="-127"/>
                <a:ea typeface="굴림" pitchFamily="34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34" charset="-127"/>
                <a:ea typeface="굴림" pitchFamily="34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34" charset="-127"/>
                <a:ea typeface="굴림" pitchFamily="34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34" charset="-127"/>
                <a:ea typeface="굴림" pitchFamily="34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34" charset="-127"/>
                <a:ea typeface="굴림" pitchFamily="34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34" charset="-127"/>
                <a:ea typeface="굴림" pitchFamily="34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34" charset="-127"/>
                <a:ea typeface="굴림" pitchFamily="34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34" charset="-127"/>
                <a:ea typeface="굴림" pitchFamily="34" charset="-127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ts val="600"/>
              </a:spcBef>
              <a:defRPr/>
            </a:pPr>
            <a:r>
              <a:rPr lang="zh-CN" altLang="en-US" sz="2000" kern="1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理解递归，分治、</a:t>
            </a:r>
            <a:r>
              <a:rPr lang="zh-CN" altLang="en-US" sz="2000" kern="1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迭代等算法的</a:t>
            </a:r>
            <a:r>
              <a:rPr lang="zh-CN" altLang="en-US" sz="2000" kern="1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思想。</a:t>
            </a:r>
            <a:endParaRPr lang="zh-CN" altLang="en-US" sz="2000" kern="100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cxnSp>
        <p:nvCxnSpPr>
          <p:cNvPr id="72" name="直接连接符 71"/>
          <p:cNvCxnSpPr/>
          <p:nvPr/>
        </p:nvCxnSpPr>
        <p:spPr>
          <a:xfrm>
            <a:off x="4283918" y="4481967"/>
            <a:ext cx="0" cy="1023924"/>
          </a:xfrm>
          <a:prstGeom prst="line">
            <a:avLst/>
          </a:prstGeom>
          <a:noFill/>
          <a:ln w="9525" cap="flat" cmpd="sng" algn="ctr">
            <a:solidFill>
              <a:sysClr val="window" lastClr="FFFFFF">
                <a:lumMod val="65000"/>
              </a:sysClr>
            </a:solidFill>
            <a:prstDash val="sysDash"/>
          </a:ln>
          <a:effectLst/>
        </p:spPr>
      </p:cxnSp>
      <p:cxnSp>
        <p:nvCxnSpPr>
          <p:cNvPr id="11" name="直接连接符 10"/>
          <p:cNvCxnSpPr/>
          <p:nvPr/>
        </p:nvCxnSpPr>
        <p:spPr>
          <a:xfrm>
            <a:off x="3357880" y="3414395"/>
            <a:ext cx="1124585" cy="0"/>
          </a:xfrm>
          <a:prstGeom prst="line">
            <a:avLst/>
          </a:prstGeom>
          <a:ln w="22225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>
            <a:off x="4482685" y="2821428"/>
            <a:ext cx="0" cy="1039813"/>
          </a:xfrm>
          <a:prstGeom prst="line">
            <a:avLst/>
          </a:prstGeom>
          <a:noFill/>
          <a:ln w="9525" cap="flat" cmpd="sng" algn="ctr">
            <a:solidFill>
              <a:sysClr val="window" lastClr="FFFFFF">
                <a:lumMod val="65000"/>
              </a:sysClr>
            </a:solidFill>
            <a:prstDash val="sysDash"/>
          </a:ln>
          <a:effectLst/>
        </p:spPr>
      </p:cxnSp>
      <p:sp>
        <p:nvSpPr>
          <p:cNvPr id="14" name="Text Box 28"/>
          <p:cNvSpPr txBox="1">
            <a:spLocks noChangeArrowheads="1"/>
          </p:cNvSpPr>
          <p:nvPr/>
        </p:nvSpPr>
        <p:spPr bwMode="auto">
          <a:xfrm>
            <a:off x="4620260" y="2895600"/>
            <a:ext cx="5578475" cy="891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34" charset="-127"/>
                <a:ea typeface="굴림" pitchFamily="34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34" charset="-127"/>
                <a:ea typeface="굴림" pitchFamily="34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34" charset="-127"/>
                <a:ea typeface="굴림" pitchFamily="34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34" charset="-127"/>
                <a:ea typeface="굴림" pitchFamily="34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34" charset="-127"/>
                <a:ea typeface="굴림" pitchFamily="34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34" charset="-127"/>
                <a:ea typeface="굴림" pitchFamily="34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34" charset="-127"/>
                <a:ea typeface="굴림" pitchFamily="34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34" charset="-127"/>
                <a:ea typeface="굴림" pitchFamily="34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34" charset="-127"/>
                <a:ea typeface="굴림" pitchFamily="34" charset="-127"/>
              </a:defRPr>
            </a:lvl9pPr>
          </a:lstStyle>
          <a:p>
            <a:pPr algn="l" eaLnBrk="1" hangingPunct="1">
              <a:lnSpc>
                <a:spcPct val="130000"/>
              </a:lnSpc>
              <a:spcBef>
                <a:spcPts val="600"/>
              </a:spcBef>
              <a:buClrTx/>
              <a:buSzTx/>
              <a:buFontTx/>
              <a:defRPr/>
            </a:pPr>
            <a:r>
              <a:rPr lang="zh-CN" altLang="zh-CN" sz="2000" kern="1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通过编程操作，能够分析</a:t>
            </a:r>
            <a:r>
              <a:rPr lang="en-US" altLang="zh-CN" sz="2000" kern="1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for</a:t>
            </a:r>
            <a:r>
              <a:rPr lang="zh-CN" altLang="en-US" sz="2000" kern="1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循环和</a:t>
            </a:r>
            <a:r>
              <a:rPr lang="en-US" altLang="zh-CN" sz="2000" kern="1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while</a:t>
            </a:r>
            <a:r>
              <a:rPr lang="zh-CN" altLang="en-US" sz="2000" kern="1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循环执行过程，编写简单循环语句解决问题。</a:t>
            </a:r>
            <a:endParaRPr lang="zh-CN" altLang="zh-CN" sz="2000" kern="100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  <p:custDataLst>
      <p:tags r:id="rId8"/>
    </p:custData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bldLvl="0" animBg="1"/>
      <p:bldP spid="68" grpId="0"/>
      <p:bldP spid="70" grpId="0" bldLvl="0" animBg="1"/>
      <p:bldP spid="71" grpId="0"/>
      <p:bldP spid="1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任意多边形: 形状 17"/>
          <p:cNvSpPr/>
          <p:nvPr userDrawn="1">
            <p:custDataLst>
              <p:tags r:id="rId1"/>
            </p:custDataLst>
          </p:nvPr>
        </p:nvSpPr>
        <p:spPr>
          <a:xfrm rot="10800000">
            <a:off x="157480" y="6153785"/>
            <a:ext cx="1443990" cy="704215"/>
          </a:xfrm>
          <a:custGeom>
            <a:avLst/>
            <a:gdLst>
              <a:gd name="connsiteX0" fmla="*/ 0 w 4498061"/>
              <a:gd name="connsiteY0" fmla="*/ 0 h 2192408"/>
              <a:gd name="connsiteX1" fmla="*/ 4498061 w 4498061"/>
              <a:gd name="connsiteY1" fmla="*/ 0 h 2192408"/>
              <a:gd name="connsiteX2" fmla="*/ 4489445 w 4498061"/>
              <a:gd name="connsiteY2" fmla="*/ 170624 h 2192408"/>
              <a:gd name="connsiteX3" fmla="*/ 2249030 w 4498061"/>
              <a:gd name="connsiteY3" fmla="*/ 2192408 h 2192408"/>
              <a:gd name="connsiteX4" fmla="*/ 8615 w 4498061"/>
              <a:gd name="connsiteY4" fmla="*/ 170624 h 2192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98061" h="2192408">
                <a:moveTo>
                  <a:pt x="0" y="0"/>
                </a:moveTo>
                <a:lnTo>
                  <a:pt x="4498061" y="0"/>
                </a:lnTo>
                <a:lnTo>
                  <a:pt x="4489445" y="170624"/>
                </a:lnTo>
                <a:cubicBezTo>
                  <a:pt x="4374118" y="1306230"/>
                  <a:pt x="3415063" y="2192408"/>
                  <a:pt x="2249030" y="2192408"/>
                </a:cubicBezTo>
                <a:cubicBezTo>
                  <a:pt x="1082998" y="2192408"/>
                  <a:pt x="123943" y="1306230"/>
                  <a:pt x="8615" y="170624"/>
                </a:cubicBez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157480" y="133350"/>
            <a:ext cx="3281680" cy="582930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l">
              <a:lnSpc>
                <a:spcPct val="90000"/>
              </a:lnSpc>
              <a:buClrTx/>
              <a:buSzTx/>
              <a:buFontTx/>
              <a:buNone/>
            </a:pPr>
            <a:r>
              <a:rPr lang="zh-CN" alt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课</a:t>
            </a:r>
            <a:r>
              <a:rPr lang="en-US" altLang="zh-CN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alt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堂</a:t>
            </a:r>
            <a:r>
              <a:rPr lang="en-US" altLang="zh-CN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alt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小</a:t>
            </a:r>
            <a:r>
              <a:rPr lang="en-US" altLang="zh-CN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alt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结</a:t>
            </a:r>
            <a:endParaRPr lang="zh-CN" altLang="en-US" sz="3200" b="1" dirty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4" name="矩形 33"/>
          <p:cNvSpPr/>
          <p:nvPr userDrawn="1"/>
        </p:nvSpPr>
        <p:spPr>
          <a:xfrm>
            <a:off x="0" y="872490"/>
            <a:ext cx="10363200" cy="14414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矩形 35"/>
          <p:cNvSpPr/>
          <p:nvPr userDrawn="1"/>
        </p:nvSpPr>
        <p:spPr>
          <a:xfrm>
            <a:off x="788618" y="872728"/>
            <a:ext cx="612000" cy="144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42" name="图片 4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087" y="432733"/>
            <a:ext cx="929072" cy="929072"/>
          </a:xfrm>
          <a:prstGeom prst="rect">
            <a:avLst/>
          </a:prstGeom>
        </p:spPr>
      </p:pic>
      <p:sp>
        <p:nvSpPr>
          <p:cNvPr id="43" name="矩形 42"/>
          <p:cNvSpPr/>
          <p:nvPr userDrawn="1"/>
        </p:nvSpPr>
        <p:spPr>
          <a:xfrm>
            <a:off x="11592560" y="873760"/>
            <a:ext cx="594995" cy="14414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3" name="图片 2" descr="课堂小结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" y="1191895"/>
            <a:ext cx="8782685" cy="480695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6252845" y="2672080"/>
            <a:ext cx="2895600" cy="521970"/>
          </a:xfrm>
          <a:prstGeom prst="rect">
            <a:avLst/>
          </a:prstGeom>
          <a:solidFill>
            <a:schemeClr val="accent6"/>
          </a:solidFill>
        </p:spPr>
        <p:txBody>
          <a:bodyPr wrap="square">
            <a:spAutoFit/>
          </a:bodyPr>
          <a:p>
            <a:r>
              <a:rPr sz="1400" b="1" kern="10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for 循环变量 in 列表：</a:t>
            </a:r>
            <a:endParaRPr sz="1400" b="1" kern="100">
              <a:solidFill>
                <a:schemeClr val="bg1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sz="1400" b="1" kern="10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循环体</a:t>
            </a:r>
            <a:r>
              <a:rPr lang="zh-CN" sz="1400" b="1" kern="10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（语句或语句组）</a:t>
            </a:r>
            <a:endParaRPr lang="zh-CN" sz="1400" b="1" kern="100">
              <a:solidFill>
                <a:schemeClr val="bg1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252845" y="3334385"/>
            <a:ext cx="2895600" cy="521970"/>
          </a:xfrm>
          <a:prstGeom prst="rect">
            <a:avLst/>
          </a:prstGeom>
          <a:solidFill>
            <a:schemeClr val="accent6"/>
          </a:solidFill>
        </p:spPr>
        <p:txBody>
          <a:bodyPr wrap="square">
            <a:spAutoFit/>
          </a:bodyPr>
          <a:p>
            <a:pPr indent="0" algn="l" fontAlgn="auto"/>
            <a:r>
              <a:rPr lang="zh-CN" sz="1400" b="1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while 关系表达式：    循环体</a:t>
            </a:r>
            <a:r>
              <a:rPr lang="zh-CN" sz="1400" b="1" kern="10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等线" panose="02010600030101010101" charset="-122"/>
              </a:rPr>
              <a:t>（语句或语句组）</a:t>
            </a:r>
            <a:endParaRPr lang="zh-CN" sz="1400" b="1" kern="100">
              <a:solidFill>
                <a:schemeClr val="bg1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等线" panose="02010600030101010101" charset="-122"/>
            </a:endParaRPr>
          </a:p>
        </p:txBody>
      </p:sp>
    </p:spTree>
    <p:custDataLst>
      <p:tags r:id="rId4"/>
    </p:custData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3046730" y="2570480"/>
            <a:ext cx="6098540" cy="822960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>
            <a:defPPr>
              <a:defRPr lang="zh-CN"/>
            </a:defPPr>
            <a:lvl1pPr algn="ctr">
              <a:defRPr sz="7200" b="1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None/>
            </a:pPr>
            <a:r>
              <a:rPr lang="en-US" altLang="zh-CN" sz="6000" dirty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THE  END</a:t>
            </a:r>
            <a:endParaRPr lang="en-US" altLang="zh-CN" sz="6000" dirty="0">
              <a:solidFill>
                <a:schemeClr val="dk1"/>
              </a:solidFill>
              <a:latin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cxnSp>
        <p:nvCxnSpPr>
          <p:cNvPr id="4" name="直接连接符 3"/>
          <p:cNvCxnSpPr/>
          <p:nvPr userDrawn="1">
            <p:custDataLst>
              <p:tags r:id="rId2"/>
            </p:custDataLst>
          </p:nvPr>
        </p:nvCxnSpPr>
        <p:spPr>
          <a:xfrm>
            <a:off x="2774950" y="3869690"/>
            <a:ext cx="6450965" cy="4445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57000">
                  <a:schemeClr val="accent1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3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390525" y="130175"/>
            <a:ext cx="2734310" cy="886460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l">
              <a:lnSpc>
                <a:spcPct val="90000"/>
              </a:lnSpc>
              <a:buClrTx/>
              <a:buSzTx/>
              <a:buFontTx/>
              <a:buNone/>
            </a:pPr>
            <a:r>
              <a:rPr lang="zh-CN" alt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课</a:t>
            </a:r>
            <a:r>
              <a:rPr lang="en-US" altLang="zh-CN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alt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前</a:t>
            </a:r>
            <a:r>
              <a:rPr lang="en-US" altLang="zh-CN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alt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导</a:t>
            </a:r>
            <a:r>
              <a:rPr lang="en-US" altLang="zh-CN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alt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入</a:t>
            </a:r>
            <a:endParaRPr lang="zh-CN" altLang="en-US" sz="3200" b="1" dirty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4" name="矩形 33"/>
          <p:cNvSpPr/>
          <p:nvPr userDrawn="1"/>
        </p:nvSpPr>
        <p:spPr>
          <a:xfrm>
            <a:off x="0" y="872490"/>
            <a:ext cx="10363200" cy="14414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矩形 35"/>
          <p:cNvSpPr/>
          <p:nvPr userDrawn="1"/>
        </p:nvSpPr>
        <p:spPr>
          <a:xfrm>
            <a:off x="788618" y="872728"/>
            <a:ext cx="612000" cy="144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42" name="图片 41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087" y="432733"/>
            <a:ext cx="929072" cy="929072"/>
          </a:xfrm>
          <a:prstGeom prst="rect">
            <a:avLst/>
          </a:prstGeom>
        </p:spPr>
      </p:pic>
      <p:sp>
        <p:nvSpPr>
          <p:cNvPr id="43" name="矩形 42"/>
          <p:cNvSpPr/>
          <p:nvPr userDrawn="1"/>
        </p:nvSpPr>
        <p:spPr>
          <a:xfrm>
            <a:off x="11592560" y="873760"/>
            <a:ext cx="594995" cy="14414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3" name="表格 2"/>
          <p:cNvGraphicFramePr/>
          <p:nvPr>
            <p:custDataLst>
              <p:tags r:id="rId2"/>
            </p:custDataLst>
          </p:nvPr>
        </p:nvGraphicFramePr>
        <p:xfrm>
          <a:off x="877570" y="1771015"/>
          <a:ext cx="10564495" cy="306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4445"/>
                <a:gridCol w="1303655"/>
                <a:gridCol w="1329690"/>
                <a:gridCol w="1610360"/>
                <a:gridCol w="920115"/>
                <a:gridCol w="984250"/>
                <a:gridCol w="927735"/>
                <a:gridCol w="894080"/>
                <a:gridCol w="1320165"/>
              </a:tblGrid>
              <a:tr h="1164590">
                <a:tc gridSpan="9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信息技术合格性考试第一次模考成绩统计    </a:t>
                      </a:r>
                      <a:endParaRPr lang="en-US" sz="20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  <a:p>
                      <a:pPr indent="0" algn="ctr">
                        <a:buNone/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                            </a:t>
                      </a:r>
                      <a:r>
                        <a:rPr lang="en-US" sz="14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2021.12.11</a:t>
                      </a:r>
                      <a:endParaRPr lang="en-US" altLang="en-US" sz="14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1012825"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6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6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选择题平均分（</a:t>
                      </a:r>
                      <a:r>
                        <a:rPr lang="en-US" altLang="zh-CN" sz="16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50</a:t>
                      </a:r>
                      <a:r>
                        <a:rPr lang="zh-CN" altLang="en-US" sz="16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分</a:t>
                      </a:r>
                      <a:r>
                        <a:rPr lang="zh-CN" sz="16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）</a:t>
                      </a:r>
                      <a:endParaRPr lang="zh-CN" altLang="en-US" sz="16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6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操作题平均分（</a:t>
                      </a:r>
                      <a:r>
                        <a:rPr lang="en-US" altLang="zh-CN" sz="16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30</a:t>
                      </a:r>
                      <a:r>
                        <a:rPr lang="zh-CN" altLang="en-US" sz="16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分</a:t>
                      </a:r>
                      <a:r>
                        <a:rPr lang="zh-CN" sz="16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）</a:t>
                      </a:r>
                      <a:endParaRPr lang="zh-CN" altLang="en-US" sz="16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6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综合分析平均分</a:t>
                      </a:r>
                      <a:r>
                        <a:rPr lang="zh-CN" sz="16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（20</a:t>
                      </a:r>
                      <a:r>
                        <a:rPr lang="zh-CN" altLang="en-US" sz="16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分</a:t>
                      </a:r>
                      <a:r>
                        <a:rPr lang="zh-CN" sz="16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）</a:t>
                      </a:r>
                      <a:endParaRPr lang="zh-CN" altLang="en-US" sz="16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6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平均分</a:t>
                      </a:r>
                      <a:endParaRPr lang="zh-CN" altLang="en-US" sz="16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6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合格率</a:t>
                      </a:r>
                      <a:endParaRPr lang="zh-CN" altLang="en-US" sz="16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6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合格人数</a:t>
                      </a:r>
                      <a:endParaRPr lang="zh-CN" altLang="en-US" sz="16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6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不合格人数</a:t>
                      </a:r>
                      <a:endParaRPr lang="zh-CN" altLang="en-US" sz="16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6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缺考人数</a:t>
                      </a:r>
                      <a:endParaRPr lang="zh-CN" altLang="en-US" sz="16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090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6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高二10班</a:t>
                      </a:r>
                      <a:endParaRPr lang="zh-CN" altLang="en-US" sz="1600" b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</a:rPr>
                        <a:t>19.74</a:t>
                      </a:r>
                      <a:endParaRPr lang="en-US" altLang="en-US" sz="1600" b="0">
                        <a:solidFill>
                          <a:schemeClr val="tx1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</a:rPr>
                        <a:t>21.43</a:t>
                      </a:r>
                      <a:endParaRPr lang="en-US" altLang="en-US" sz="1600" b="0">
                        <a:solidFill>
                          <a:schemeClr val="tx1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</a:rPr>
                        <a:t>16.85</a:t>
                      </a:r>
                      <a:endParaRPr lang="en-US" altLang="en-US" sz="1600" b="0">
                        <a:solidFill>
                          <a:schemeClr val="tx1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</a:rPr>
                        <a:t>58.02</a:t>
                      </a:r>
                      <a:endParaRPr lang="en-US" altLang="en-US" sz="1600" b="0">
                        <a:solidFill>
                          <a:schemeClr val="tx1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</a:rPr>
                        <a:t>50.00%</a:t>
                      </a:r>
                      <a:endParaRPr lang="en-US" altLang="en-US" sz="1600" b="0">
                        <a:solidFill>
                          <a:schemeClr val="tx1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</a:rPr>
                        <a:t>27</a:t>
                      </a:r>
                      <a:endParaRPr lang="en-US" altLang="en-US" sz="1600" b="0">
                        <a:solidFill>
                          <a:schemeClr val="tx1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</a:rPr>
                        <a:t>27</a:t>
                      </a:r>
                      <a:endParaRPr lang="en-US" altLang="en-US" sz="1600" b="0">
                        <a:solidFill>
                          <a:schemeClr val="tx1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</a:rPr>
                        <a:t>0</a:t>
                      </a:r>
                      <a:endParaRPr lang="en-US" altLang="en-US" sz="1600" b="0">
                        <a:solidFill>
                          <a:schemeClr val="tx1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" name="矩形 10"/>
          <p:cNvSpPr/>
          <p:nvPr/>
        </p:nvSpPr>
        <p:spPr>
          <a:xfrm>
            <a:off x="2158365" y="2961005"/>
            <a:ext cx="1310640" cy="187833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  <p:custDataLst>
      <p:tags r:id="rId3"/>
    </p:custData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ldLvl="0" animBg="1"/>
      <p:bldP spid="11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任意多边形: 形状 17"/>
          <p:cNvSpPr/>
          <p:nvPr userDrawn="1">
            <p:custDataLst>
              <p:tags r:id="rId1"/>
            </p:custDataLst>
          </p:nvPr>
        </p:nvSpPr>
        <p:spPr>
          <a:xfrm rot="10800000">
            <a:off x="157480" y="6153785"/>
            <a:ext cx="1443990" cy="704215"/>
          </a:xfrm>
          <a:custGeom>
            <a:avLst/>
            <a:gdLst>
              <a:gd name="connsiteX0" fmla="*/ 0 w 4498061"/>
              <a:gd name="connsiteY0" fmla="*/ 0 h 2192408"/>
              <a:gd name="connsiteX1" fmla="*/ 4498061 w 4498061"/>
              <a:gd name="connsiteY1" fmla="*/ 0 h 2192408"/>
              <a:gd name="connsiteX2" fmla="*/ 4489445 w 4498061"/>
              <a:gd name="connsiteY2" fmla="*/ 170624 h 2192408"/>
              <a:gd name="connsiteX3" fmla="*/ 2249030 w 4498061"/>
              <a:gd name="connsiteY3" fmla="*/ 2192408 h 2192408"/>
              <a:gd name="connsiteX4" fmla="*/ 8615 w 4498061"/>
              <a:gd name="connsiteY4" fmla="*/ 170624 h 2192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98061" h="2192408">
                <a:moveTo>
                  <a:pt x="0" y="0"/>
                </a:moveTo>
                <a:lnTo>
                  <a:pt x="4498061" y="0"/>
                </a:lnTo>
                <a:lnTo>
                  <a:pt x="4489445" y="170624"/>
                </a:lnTo>
                <a:cubicBezTo>
                  <a:pt x="4374118" y="1306230"/>
                  <a:pt x="3415063" y="2192408"/>
                  <a:pt x="2249030" y="2192408"/>
                </a:cubicBezTo>
                <a:cubicBezTo>
                  <a:pt x="1082998" y="2192408"/>
                  <a:pt x="123943" y="1306230"/>
                  <a:pt x="8615" y="170624"/>
                </a:cubicBez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1601470" y="162560"/>
            <a:ext cx="7916545" cy="886460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l">
              <a:lnSpc>
                <a:spcPct val="90000"/>
              </a:lnSpc>
              <a:buClrTx/>
              <a:buSzTx/>
              <a:buFontTx/>
              <a:buNone/>
            </a:pPr>
            <a:r>
              <a:rPr lang="zh-CN" alt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文本数据编码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ASCII</a:t>
            </a:r>
            <a:endParaRPr lang="en-US" sz="3200" b="1" dirty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4" name="矩形 33"/>
          <p:cNvSpPr/>
          <p:nvPr userDrawn="1"/>
        </p:nvSpPr>
        <p:spPr>
          <a:xfrm>
            <a:off x="0" y="872490"/>
            <a:ext cx="10363200" cy="14414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矩形 35"/>
          <p:cNvSpPr/>
          <p:nvPr userDrawn="1"/>
        </p:nvSpPr>
        <p:spPr>
          <a:xfrm>
            <a:off x="788618" y="872728"/>
            <a:ext cx="612000" cy="144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椭圆 14"/>
          <p:cNvSpPr>
            <a:spLocks noChangeAspect="1"/>
          </p:cNvSpPr>
          <p:nvPr userDrawn="1"/>
        </p:nvSpPr>
        <p:spPr bwMode="auto">
          <a:xfrm>
            <a:off x="726440" y="12065"/>
            <a:ext cx="875665" cy="862330"/>
          </a:xfrm>
          <a:custGeom>
            <a:avLst/>
            <a:gdLst>
              <a:gd name="connsiteX0" fmla="*/ 341785 w 683568"/>
              <a:gd name="connsiteY0" fmla="*/ 75471 h 864094"/>
              <a:gd name="connsiteX1" fmla="*/ 117720 w 683568"/>
              <a:gd name="connsiteY1" fmla="*/ 299536 h 864094"/>
              <a:gd name="connsiteX2" fmla="*/ 341785 w 683568"/>
              <a:gd name="connsiteY2" fmla="*/ 523601 h 864094"/>
              <a:gd name="connsiteX3" fmla="*/ 341785 w 683568"/>
              <a:gd name="connsiteY3" fmla="*/ 75471 h 864094"/>
              <a:gd name="connsiteX4" fmla="*/ 341784 w 683568"/>
              <a:gd name="connsiteY4" fmla="*/ 0 h 864094"/>
              <a:gd name="connsiteX5" fmla="*/ 683568 w 683568"/>
              <a:gd name="connsiteY5" fmla="*/ 341784 h 864094"/>
              <a:gd name="connsiteX6" fmla="*/ 577183 w 683568"/>
              <a:gd name="connsiteY6" fmla="*/ 588642 h 864094"/>
              <a:gd name="connsiteX7" fmla="*/ 341597 w 683568"/>
              <a:gd name="connsiteY7" fmla="*/ 864094 h 864094"/>
              <a:gd name="connsiteX8" fmla="*/ 105111 w 683568"/>
              <a:gd name="connsiteY8" fmla="*/ 587591 h 864094"/>
              <a:gd name="connsiteX9" fmla="*/ 59857 w 683568"/>
              <a:gd name="connsiteY9" fmla="*/ 534679 h 864094"/>
              <a:gd name="connsiteX10" fmla="*/ 59306 w 683568"/>
              <a:gd name="connsiteY10" fmla="*/ 534035 h 864094"/>
              <a:gd name="connsiteX11" fmla="*/ 59325 w 683568"/>
              <a:gd name="connsiteY11" fmla="*/ 534035 h 864094"/>
              <a:gd name="connsiteX12" fmla="*/ 0 w 683568"/>
              <a:gd name="connsiteY12" fmla="*/ 341784 h 864094"/>
              <a:gd name="connsiteX13" fmla="*/ 341784 w 683568"/>
              <a:gd name="connsiteY13" fmla="*/ 0 h 864094"/>
              <a:gd name="connsiteX0-1" fmla="*/ 341785 w 683568"/>
              <a:gd name="connsiteY0-2" fmla="*/ 523601 h 864094"/>
              <a:gd name="connsiteX1-3" fmla="*/ 117720 w 683568"/>
              <a:gd name="connsiteY1-4" fmla="*/ 299536 h 864094"/>
              <a:gd name="connsiteX2-5" fmla="*/ 341785 w 683568"/>
              <a:gd name="connsiteY2-6" fmla="*/ 523601 h 864094"/>
              <a:gd name="connsiteX3-7" fmla="*/ 341784 w 683568"/>
              <a:gd name="connsiteY3-8" fmla="*/ 0 h 864094"/>
              <a:gd name="connsiteX4-9" fmla="*/ 683568 w 683568"/>
              <a:gd name="connsiteY4-10" fmla="*/ 341784 h 864094"/>
              <a:gd name="connsiteX5-11" fmla="*/ 577183 w 683568"/>
              <a:gd name="connsiteY5-12" fmla="*/ 588642 h 864094"/>
              <a:gd name="connsiteX6-13" fmla="*/ 341597 w 683568"/>
              <a:gd name="connsiteY6-14" fmla="*/ 864094 h 864094"/>
              <a:gd name="connsiteX7-15" fmla="*/ 105111 w 683568"/>
              <a:gd name="connsiteY7-16" fmla="*/ 587591 h 864094"/>
              <a:gd name="connsiteX8-17" fmla="*/ 59857 w 683568"/>
              <a:gd name="connsiteY8-18" fmla="*/ 534679 h 864094"/>
              <a:gd name="connsiteX9-19" fmla="*/ 59306 w 683568"/>
              <a:gd name="connsiteY9-20" fmla="*/ 534035 h 864094"/>
              <a:gd name="connsiteX10-21" fmla="*/ 59325 w 683568"/>
              <a:gd name="connsiteY10-22" fmla="*/ 534035 h 864094"/>
              <a:gd name="connsiteX11-23" fmla="*/ 0 w 683568"/>
              <a:gd name="connsiteY11-24" fmla="*/ 341784 h 864094"/>
              <a:gd name="connsiteX12-25" fmla="*/ 341784 w 683568"/>
              <a:gd name="connsiteY12-26" fmla="*/ 0 h 864094"/>
              <a:gd name="connsiteX0-27" fmla="*/ 341784 w 683568"/>
              <a:gd name="connsiteY0-28" fmla="*/ 0 h 864094"/>
              <a:gd name="connsiteX1-29" fmla="*/ 683568 w 683568"/>
              <a:gd name="connsiteY1-30" fmla="*/ 341784 h 864094"/>
              <a:gd name="connsiteX2-31" fmla="*/ 577183 w 683568"/>
              <a:gd name="connsiteY2-32" fmla="*/ 588642 h 864094"/>
              <a:gd name="connsiteX3-33" fmla="*/ 341597 w 683568"/>
              <a:gd name="connsiteY3-34" fmla="*/ 864094 h 864094"/>
              <a:gd name="connsiteX4-35" fmla="*/ 105111 w 683568"/>
              <a:gd name="connsiteY4-36" fmla="*/ 587591 h 864094"/>
              <a:gd name="connsiteX5-37" fmla="*/ 59857 w 683568"/>
              <a:gd name="connsiteY5-38" fmla="*/ 534679 h 864094"/>
              <a:gd name="connsiteX6-39" fmla="*/ 59306 w 683568"/>
              <a:gd name="connsiteY6-40" fmla="*/ 534035 h 864094"/>
              <a:gd name="connsiteX7-41" fmla="*/ 59325 w 683568"/>
              <a:gd name="connsiteY7-42" fmla="*/ 534035 h 864094"/>
              <a:gd name="connsiteX8-43" fmla="*/ 0 w 683568"/>
              <a:gd name="connsiteY8-44" fmla="*/ 341784 h 864094"/>
              <a:gd name="connsiteX9-45" fmla="*/ 341784 w 683568"/>
              <a:gd name="connsiteY9-46" fmla="*/ 0 h 86409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683568" h="864094">
                <a:moveTo>
                  <a:pt x="341784" y="0"/>
                </a:moveTo>
                <a:cubicBezTo>
                  <a:pt x="530546" y="0"/>
                  <a:pt x="683568" y="153022"/>
                  <a:pt x="683568" y="341784"/>
                </a:cubicBezTo>
                <a:cubicBezTo>
                  <a:pt x="683568" y="439085"/>
                  <a:pt x="642909" y="526890"/>
                  <a:pt x="577183" y="588642"/>
                </a:cubicBezTo>
                <a:lnTo>
                  <a:pt x="341597" y="864094"/>
                </a:lnTo>
                <a:lnTo>
                  <a:pt x="105111" y="587591"/>
                </a:lnTo>
                <a:cubicBezTo>
                  <a:pt x="87976" y="571864"/>
                  <a:pt x="72869" y="554041"/>
                  <a:pt x="59857" y="534679"/>
                </a:cubicBezTo>
                <a:lnTo>
                  <a:pt x="59306" y="534035"/>
                </a:lnTo>
                <a:lnTo>
                  <a:pt x="59325" y="534035"/>
                </a:lnTo>
                <a:cubicBezTo>
                  <a:pt x="21845" y="479324"/>
                  <a:pt x="0" y="413105"/>
                  <a:pt x="0" y="341784"/>
                </a:cubicBezTo>
                <a:cubicBezTo>
                  <a:pt x="0" y="153022"/>
                  <a:pt x="153022" y="0"/>
                  <a:pt x="341784" y="0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8" name="矩形 37"/>
          <p:cNvSpPr/>
          <p:nvPr userDrawn="1"/>
        </p:nvSpPr>
        <p:spPr>
          <a:xfrm>
            <a:off x="699210" y="162525"/>
            <a:ext cx="792087" cy="3693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zh-CN" alt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Arial Unicode MS" pitchFamily="34" charset="-122"/>
                <a:cs typeface="Times New Roman" panose="02020603050405020304" pitchFamily="18" charset="0"/>
              </a:rPr>
              <a:t> </a:t>
            </a:r>
            <a:r>
              <a:rPr lang="zh-CN" altLang="en-US" sz="28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一</a:t>
            </a:r>
            <a:r>
              <a:rPr lang="zh-CN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Arial Unicode MS" pitchFamily="34" charset="-122"/>
                <a:cs typeface="Times New Roman" panose="02020603050405020304" pitchFamily="18" charset="0"/>
              </a:rPr>
              <a:t> </a:t>
            </a:r>
            <a:r>
              <a:rPr lang="zh-CN" alt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Arial Unicode MS" pitchFamily="34" charset="-122"/>
                <a:cs typeface="Times New Roman" panose="02020603050405020304" pitchFamily="18" charset="0"/>
              </a:rPr>
              <a:t> 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Arial Unicode MS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42" name="图片 4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087" y="432733"/>
            <a:ext cx="929072" cy="929072"/>
          </a:xfrm>
          <a:prstGeom prst="rect">
            <a:avLst/>
          </a:prstGeom>
        </p:spPr>
      </p:pic>
      <p:sp>
        <p:nvSpPr>
          <p:cNvPr id="43" name="矩形 42"/>
          <p:cNvSpPr/>
          <p:nvPr userDrawn="1"/>
        </p:nvSpPr>
        <p:spPr>
          <a:xfrm>
            <a:off x="11592560" y="873760"/>
            <a:ext cx="594995" cy="14414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0" name="文本框 99"/>
          <p:cNvSpPr txBox="1"/>
          <p:nvPr/>
        </p:nvSpPr>
        <p:spPr>
          <a:xfrm>
            <a:off x="1233805" y="3008630"/>
            <a:ext cx="9723755" cy="17532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85750" indent="-285750" fontAlgn="auto">
              <a:lnSpc>
                <a:spcPct val="150000"/>
              </a:lnSpc>
              <a:buFont typeface="Wingdings" panose="05000000000000000000" charset="0"/>
              <a:buChar char="u"/>
            </a:pPr>
            <a:r>
              <a:rPr lang="zh-CN" sz="2400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文本数据指用来表示一定意思的一系列字符，包括字母、数字、标点符号、汉字等。</a:t>
            </a:r>
            <a:endParaRPr lang="zh-CN" sz="2400" b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85750" indent="-285750" fontAlgn="auto">
              <a:lnSpc>
                <a:spcPct val="150000"/>
              </a:lnSpc>
              <a:buFont typeface="Wingdings" panose="05000000000000000000" charset="0"/>
              <a:buChar char="u"/>
            </a:pPr>
            <a:r>
              <a:rPr lang="zh-CN" sz="2400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文本数据的字符编码方案包括</a:t>
            </a:r>
            <a:r>
              <a:rPr lang="en-US" sz="2400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ASCII</a:t>
            </a:r>
            <a:r>
              <a:rPr lang="zh-CN" sz="2400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码和</a:t>
            </a:r>
            <a:r>
              <a:rPr lang="en-US" sz="2400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Unicode</a:t>
            </a:r>
            <a:r>
              <a:rPr lang="zh-CN" sz="2400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码。</a:t>
            </a:r>
            <a:endParaRPr lang="zh-CN" altLang="en-US" sz="2400" b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2849880" y="1644015"/>
            <a:ext cx="6317615" cy="7372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 fontAlgn="auto">
              <a:lnSpc>
                <a:spcPct val="150000"/>
              </a:lnSpc>
              <a:buNone/>
            </a:pPr>
            <a:r>
              <a:rPr lang="zh-CN" altLang="en-US" sz="2800" b="1" dirty="0">
                <a:solidFill>
                  <a:schemeClr val="accent6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预习复习资料</a:t>
            </a:r>
            <a:r>
              <a:rPr lang="en-US" altLang="zh-CN" sz="2800" b="1" dirty="0">
                <a:solidFill>
                  <a:schemeClr val="accent6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P3,</a:t>
            </a:r>
            <a:r>
              <a:rPr lang="zh-CN" altLang="en-US" sz="2800" b="1" dirty="0">
                <a:solidFill>
                  <a:schemeClr val="accent6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了解文本数据</a:t>
            </a:r>
            <a:r>
              <a:rPr lang="zh-CN" altLang="en-US" sz="2800" b="1" dirty="0">
                <a:solidFill>
                  <a:schemeClr val="accent6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编码</a:t>
            </a:r>
            <a:endParaRPr lang="zh-CN" altLang="en-US" sz="2800" b="1" dirty="0">
              <a:solidFill>
                <a:schemeClr val="accent6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  <a:sym typeface="+mn-ea"/>
            </a:endParaRPr>
          </a:p>
        </p:txBody>
      </p:sp>
    </p:spTree>
    <p:custDataLst>
      <p:tags r:id="rId3"/>
    </p:custData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100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任意多边形: 形状 17"/>
          <p:cNvSpPr/>
          <p:nvPr userDrawn="1">
            <p:custDataLst>
              <p:tags r:id="rId1"/>
            </p:custDataLst>
          </p:nvPr>
        </p:nvSpPr>
        <p:spPr>
          <a:xfrm rot="10800000">
            <a:off x="157480" y="6153785"/>
            <a:ext cx="1443990" cy="704215"/>
          </a:xfrm>
          <a:custGeom>
            <a:avLst/>
            <a:gdLst>
              <a:gd name="connsiteX0" fmla="*/ 0 w 4498061"/>
              <a:gd name="connsiteY0" fmla="*/ 0 h 2192408"/>
              <a:gd name="connsiteX1" fmla="*/ 4498061 w 4498061"/>
              <a:gd name="connsiteY1" fmla="*/ 0 h 2192408"/>
              <a:gd name="connsiteX2" fmla="*/ 4489445 w 4498061"/>
              <a:gd name="connsiteY2" fmla="*/ 170624 h 2192408"/>
              <a:gd name="connsiteX3" fmla="*/ 2249030 w 4498061"/>
              <a:gd name="connsiteY3" fmla="*/ 2192408 h 2192408"/>
              <a:gd name="connsiteX4" fmla="*/ 8615 w 4498061"/>
              <a:gd name="connsiteY4" fmla="*/ 170624 h 2192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98061" h="2192408">
                <a:moveTo>
                  <a:pt x="0" y="0"/>
                </a:moveTo>
                <a:lnTo>
                  <a:pt x="4498061" y="0"/>
                </a:lnTo>
                <a:lnTo>
                  <a:pt x="4489445" y="170624"/>
                </a:lnTo>
                <a:cubicBezTo>
                  <a:pt x="4374118" y="1306230"/>
                  <a:pt x="3415063" y="2192408"/>
                  <a:pt x="2249030" y="2192408"/>
                </a:cubicBezTo>
                <a:cubicBezTo>
                  <a:pt x="1082998" y="2192408"/>
                  <a:pt x="123943" y="1306230"/>
                  <a:pt x="8615" y="170624"/>
                </a:cubicBez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1601470" y="162560"/>
            <a:ext cx="7916545" cy="886460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l">
              <a:lnSpc>
                <a:spcPct val="90000"/>
              </a:lnSpc>
              <a:buClrTx/>
              <a:buSzTx/>
              <a:buFontTx/>
              <a:buNone/>
            </a:pPr>
            <a:r>
              <a:rPr lang="zh-CN" alt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文本数据编码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ASCII</a:t>
            </a:r>
            <a:endParaRPr lang="en-US" sz="3200" b="1" dirty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4" name="矩形 33"/>
          <p:cNvSpPr/>
          <p:nvPr userDrawn="1"/>
        </p:nvSpPr>
        <p:spPr>
          <a:xfrm>
            <a:off x="0" y="872490"/>
            <a:ext cx="10363200" cy="14414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矩形 35"/>
          <p:cNvSpPr/>
          <p:nvPr userDrawn="1"/>
        </p:nvSpPr>
        <p:spPr>
          <a:xfrm>
            <a:off x="788618" y="872728"/>
            <a:ext cx="612000" cy="144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椭圆 14"/>
          <p:cNvSpPr>
            <a:spLocks noChangeAspect="1"/>
          </p:cNvSpPr>
          <p:nvPr userDrawn="1"/>
        </p:nvSpPr>
        <p:spPr bwMode="auto">
          <a:xfrm>
            <a:off x="726440" y="12065"/>
            <a:ext cx="875665" cy="862330"/>
          </a:xfrm>
          <a:custGeom>
            <a:avLst/>
            <a:gdLst>
              <a:gd name="connsiteX0" fmla="*/ 341785 w 683568"/>
              <a:gd name="connsiteY0" fmla="*/ 75471 h 864094"/>
              <a:gd name="connsiteX1" fmla="*/ 117720 w 683568"/>
              <a:gd name="connsiteY1" fmla="*/ 299536 h 864094"/>
              <a:gd name="connsiteX2" fmla="*/ 341785 w 683568"/>
              <a:gd name="connsiteY2" fmla="*/ 523601 h 864094"/>
              <a:gd name="connsiteX3" fmla="*/ 341785 w 683568"/>
              <a:gd name="connsiteY3" fmla="*/ 75471 h 864094"/>
              <a:gd name="connsiteX4" fmla="*/ 341784 w 683568"/>
              <a:gd name="connsiteY4" fmla="*/ 0 h 864094"/>
              <a:gd name="connsiteX5" fmla="*/ 683568 w 683568"/>
              <a:gd name="connsiteY5" fmla="*/ 341784 h 864094"/>
              <a:gd name="connsiteX6" fmla="*/ 577183 w 683568"/>
              <a:gd name="connsiteY6" fmla="*/ 588642 h 864094"/>
              <a:gd name="connsiteX7" fmla="*/ 341597 w 683568"/>
              <a:gd name="connsiteY7" fmla="*/ 864094 h 864094"/>
              <a:gd name="connsiteX8" fmla="*/ 105111 w 683568"/>
              <a:gd name="connsiteY8" fmla="*/ 587591 h 864094"/>
              <a:gd name="connsiteX9" fmla="*/ 59857 w 683568"/>
              <a:gd name="connsiteY9" fmla="*/ 534679 h 864094"/>
              <a:gd name="connsiteX10" fmla="*/ 59306 w 683568"/>
              <a:gd name="connsiteY10" fmla="*/ 534035 h 864094"/>
              <a:gd name="connsiteX11" fmla="*/ 59325 w 683568"/>
              <a:gd name="connsiteY11" fmla="*/ 534035 h 864094"/>
              <a:gd name="connsiteX12" fmla="*/ 0 w 683568"/>
              <a:gd name="connsiteY12" fmla="*/ 341784 h 864094"/>
              <a:gd name="connsiteX13" fmla="*/ 341784 w 683568"/>
              <a:gd name="connsiteY13" fmla="*/ 0 h 864094"/>
              <a:gd name="connsiteX0-1" fmla="*/ 341785 w 683568"/>
              <a:gd name="connsiteY0-2" fmla="*/ 523601 h 864094"/>
              <a:gd name="connsiteX1-3" fmla="*/ 117720 w 683568"/>
              <a:gd name="connsiteY1-4" fmla="*/ 299536 h 864094"/>
              <a:gd name="connsiteX2-5" fmla="*/ 341785 w 683568"/>
              <a:gd name="connsiteY2-6" fmla="*/ 523601 h 864094"/>
              <a:gd name="connsiteX3-7" fmla="*/ 341784 w 683568"/>
              <a:gd name="connsiteY3-8" fmla="*/ 0 h 864094"/>
              <a:gd name="connsiteX4-9" fmla="*/ 683568 w 683568"/>
              <a:gd name="connsiteY4-10" fmla="*/ 341784 h 864094"/>
              <a:gd name="connsiteX5-11" fmla="*/ 577183 w 683568"/>
              <a:gd name="connsiteY5-12" fmla="*/ 588642 h 864094"/>
              <a:gd name="connsiteX6-13" fmla="*/ 341597 w 683568"/>
              <a:gd name="connsiteY6-14" fmla="*/ 864094 h 864094"/>
              <a:gd name="connsiteX7-15" fmla="*/ 105111 w 683568"/>
              <a:gd name="connsiteY7-16" fmla="*/ 587591 h 864094"/>
              <a:gd name="connsiteX8-17" fmla="*/ 59857 w 683568"/>
              <a:gd name="connsiteY8-18" fmla="*/ 534679 h 864094"/>
              <a:gd name="connsiteX9-19" fmla="*/ 59306 w 683568"/>
              <a:gd name="connsiteY9-20" fmla="*/ 534035 h 864094"/>
              <a:gd name="connsiteX10-21" fmla="*/ 59325 w 683568"/>
              <a:gd name="connsiteY10-22" fmla="*/ 534035 h 864094"/>
              <a:gd name="connsiteX11-23" fmla="*/ 0 w 683568"/>
              <a:gd name="connsiteY11-24" fmla="*/ 341784 h 864094"/>
              <a:gd name="connsiteX12-25" fmla="*/ 341784 w 683568"/>
              <a:gd name="connsiteY12-26" fmla="*/ 0 h 864094"/>
              <a:gd name="connsiteX0-27" fmla="*/ 341784 w 683568"/>
              <a:gd name="connsiteY0-28" fmla="*/ 0 h 864094"/>
              <a:gd name="connsiteX1-29" fmla="*/ 683568 w 683568"/>
              <a:gd name="connsiteY1-30" fmla="*/ 341784 h 864094"/>
              <a:gd name="connsiteX2-31" fmla="*/ 577183 w 683568"/>
              <a:gd name="connsiteY2-32" fmla="*/ 588642 h 864094"/>
              <a:gd name="connsiteX3-33" fmla="*/ 341597 w 683568"/>
              <a:gd name="connsiteY3-34" fmla="*/ 864094 h 864094"/>
              <a:gd name="connsiteX4-35" fmla="*/ 105111 w 683568"/>
              <a:gd name="connsiteY4-36" fmla="*/ 587591 h 864094"/>
              <a:gd name="connsiteX5-37" fmla="*/ 59857 w 683568"/>
              <a:gd name="connsiteY5-38" fmla="*/ 534679 h 864094"/>
              <a:gd name="connsiteX6-39" fmla="*/ 59306 w 683568"/>
              <a:gd name="connsiteY6-40" fmla="*/ 534035 h 864094"/>
              <a:gd name="connsiteX7-41" fmla="*/ 59325 w 683568"/>
              <a:gd name="connsiteY7-42" fmla="*/ 534035 h 864094"/>
              <a:gd name="connsiteX8-43" fmla="*/ 0 w 683568"/>
              <a:gd name="connsiteY8-44" fmla="*/ 341784 h 864094"/>
              <a:gd name="connsiteX9-45" fmla="*/ 341784 w 683568"/>
              <a:gd name="connsiteY9-46" fmla="*/ 0 h 86409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683568" h="864094">
                <a:moveTo>
                  <a:pt x="341784" y="0"/>
                </a:moveTo>
                <a:cubicBezTo>
                  <a:pt x="530546" y="0"/>
                  <a:pt x="683568" y="153022"/>
                  <a:pt x="683568" y="341784"/>
                </a:cubicBezTo>
                <a:cubicBezTo>
                  <a:pt x="683568" y="439085"/>
                  <a:pt x="642909" y="526890"/>
                  <a:pt x="577183" y="588642"/>
                </a:cubicBezTo>
                <a:lnTo>
                  <a:pt x="341597" y="864094"/>
                </a:lnTo>
                <a:lnTo>
                  <a:pt x="105111" y="587591"/>
                </a:lnTo>
                <a:cubicBezTo>
                  <a:pt x="87976" y="571864"/>
                  <a:pt x="72869" y="554041"/>
                  <a:pt x="59857" y="534679"/>
                </a:cubicBezTo>
                <a:lnTo>
                  <a:pt x="59306" y="534035"/>
                </a:lnTo>
                <a:lnTo>
                  <a:pt x="59325" y="534035"/>
                </a:lnTo>
                <a:cubicBezTo>
                  <a:pt x="21845" y="479324"/>
                  <a:pt x="0" y="413105"/>
                  <a:pt x="0" y="341784"/>
                </a:cubicBezTo>
                <a:cubicBezTo>
                  <a:pt x="0" y="153022"/>
                  <a:pt x="153022" y="0"/>
                  <a:pt x="341784" y="0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8" name="矩形 37"/>
          <p:cNvSpPr/>
          <p:nvPr userDrawn="1"/>
        </p:nvSpPr>
        <p:spPr>
          <a:xfrm>
            <a:off x="699210" y="162525"/>
            <a:ext cx="792087" cy="3693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zh-CN" alt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Arial Unicode MS" pitchFamily="34" charset="-122"/>
                <a:cs typeface="Times New Roman" panose="02020603050405020304" pitchFamily="18" charset="0"/>
              </a:rPr>
              <a:t> </a:t>
            </a:r>
            <a:r>
              <a:rPr lang="zh-CN" altLang="en-US" sz="28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一</a:t>
            </a:r>
            <a:r>
              <a:rPr lang="zh-CN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Arial Unicode MS" pitchFamily="34" charset="-122"/>
                <a:cs typeface="Times New Roman" panose="02020603050405020304" pitchFamily="18" charset="0"/>
              </a:rPr>
              <a:t> </a:t>
            </a:r>
            <a:r>
              <a:rPr lang="zh-CN" alt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Arial Unicode MS" pitchFamily="34" charset="-122"/>
                <a:cs typeface="Times New Roman" panose="02020603050405020304" pitchFamily="18" charset="0"/>
              </a:rPr>
              <a:t> 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Arial Unicode MS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42" name="图片 4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087" y="432733"/>
            <a:ext cx="929072" cy="929072"/>
          </a:xfrm>
          <a:prstGeom prst="rect">
            <a:avLst/>
          </a:prstGeom>
        </p:spPr>
      </p:pic>
      <p:sp>
        <p:nvSpPr>
          <p:cNvPr id="43" name="矩形 42"/>
          <p:cNvSpPr/>
          <p:nvPr userDrawn="1"/>
        </p:nvSpPr>
        <p:spPr>
          <a:xfrm>
            <a:off x="11592560" y="873760"/>
            <a:ext cx="594995" cy="14414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0" name="文本框 99"/>
          <p:cNvSpPr txBox="1"/>
          <p:nvPr/>
        </p:nvSpPr>
        <p:spPr>
          <a:xfrm>
            <a:off x="740410" y="1484630"/>
            <a:ext cx="10711180" cy="9220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85750" indent="-285750" fontAlgn="auto">
              <a:lnSpc>
                <a:spcPct val="150000"/>
              </a:lnSpc>
              <a:buFont typeface="Wingdings" panose="05000000000000000000" charset="0"/>
              <a:buChar char="u"/>
            </a:pPr>
            <a:r>
              <a:rPr lang="zh-CN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ASCII码：集中定义了大小写英文字母、标点符号和数字等字符和符号，共128个。例如，“</a:t>
            </a:r>
            <a:r>
              <a:rPr lang="en-US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lang="zh-CN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”的</a:t>
            </a:r>
            <a:r>
              <a:rPr lang="en-US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ASCII</a:t>
            </a:r>
            <a:r>
              <a:rPr lang="zh-CN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码为01000001,即65。常用的</a:t>
            </a:r>
            <a:r>
              <a:rPr lang="en-US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ASCII</a:t>
            </a:r>
            <a:r>
              <a:rPr lang="zh-CN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码如下表所示。</a:t>
            </a:r>
            <a:endParaRPr lang="zh-CN" altLang="en-US" b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graphicFrame>
        <p:nvGraphicFramePr>
          <p:cNvPr id="2" name="表格 1"/>
          <p:cNvGraphicFramePr/>
          <p:nvPr>
            <p:custDataLst>
              <p:tags r:id="rId3"/>
            </p:custDataLst>
          </p:nvPr>
        </p:nvGraphicFramePr>
        <p:xfrm>
          <a:off x="2602865" y="2529205"/>
          <a:ext cx="6915150" cy="24669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2900"/>
                <a:gridCol w="4032250"/>
              </a:tblGrid>
              <a:tr h="35242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ASCII码（十进制）</a:t>
                      </a:r>
                      <a:endParaRPr lang="en-US" altLang="en-US" sz="18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字符</a:t>
                      </a:r>
                      <a:endParaRPr lang="en-US" altLang="en-US" sz="18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0-31</a:t>
                      </a:r>
                      <a:endParaRPr lang="en-US" altLang="en-US" sz="18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8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控制字符或通信专用字符（不可见）</a:t>
                      </a:r>
                      <a:endParaRPr lang="en-US" altLang="en-US" sz="18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32</a:t>
                      </a:r>
                      <a:endParaRPr lang="en-US" altLang="en-US" sz="18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8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空格</a:t>
                      </a:r>
                      <a:endParaRPr lang="en-US" altLang="en-US" sz="18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48-57</a:t>
                      </a:r>
                      <a:endParaRPr lang="en-US" altLang="en-US" sz="18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8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数字0-9</a:t>
                      </a:r>
                      <a:endParaRPr lang="en-US" altLang="en-US" sz="18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65-90</a:t>
                      </a:r>
                      <a:endParaRPr lang="en-US" altLang="en-US" sz="18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8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大写英文字母A-Z</a:t>
                      </a:r>
                      <a:endParaRPr lang="en-US" altLang="en-US" sz="18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97-122</a:t>
                      </a:r>
                      <a:endParaRPr lang="en-US" altLang="en-US" sz="18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8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小写英文字母a-z</a:t>
                      </a:r>
                      <a:endParaRPr lang="en-US" altLang="en-US" sz="18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其他</a:t>
                      </a:r>
                      <a:endParaRPr lang="en-US" altLang="en-US" sz="18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8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英文标点符号、运算符号、括号等</a:t>
                      </a:r>
                      <a:endParaRPr lang="en-US" altLang="en-US" sz="18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文本框 3"/>
          <p:cNvSpPr txBox="1"/>
          <p:nvPr/>
        </p:nvSpPr>
        <p:spPr>
          <a:xfrm>
            <a:off x="2796540" y="5647055"/>
            <a:ext cx="89408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2800">
                <a:solidFill>
                  <a:srgbClr val="C00000"/>
                </a:solidFill>
                <a:sym typeface="+mn-ea"/>
              </a:rPr>
              <a:t>字符</a:t>
            </a:r>
            <a:endParaRPr lang="zh-CN" altLang="en-US" sz="2800">
              <a:solidFill>
                <a:srgbClr val="C00000"/>
              </a:solidFill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7010" y="5647055"/>
            <a:ext cx="253492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buClrTx/>
              <a:buSzTx/>
              <a:buFontTx/>
            </a:pPr>
            <a:r>
              <a:rPr lang="zh-CN" altLang="en-US" sz="2800">
                <a:solidFill>
                  <a:srgbClr val="C00000"/>
                </a:solidFill>
                <a:sym typeface="+mn-ea"/>
              </a:rPr>
              <a:t>对应的</a:t>
            </a:r>
            <a:r>
              <a:rPr lang="zh-CN" altLang="en-US" sz="2800">
                <a:solidFill>
                  <a:srgbClr val="C00000"/>
                </a:solidFill>
                <a:sym typeface="+mn-ea"/>
              </a:rPr>
              <a:t>ASCII</a:t>
            </a:r>
            <a:r>
              <a:rPr lang="zh-CN" altLang="en-US" sz="2800">
                <a:solidFill>
                  <a:srgbClr val="C00000"/>
                </a:solidFill>
                <a:sym typeface="+mn-ea"/>
              </a:rPr>
              <a:t>码</a:t>
            </a:r>
            <a:endParaRPr lang="zh-CN" altLang="en-US" sz="2800">
              <a:solidFill>
                <a:srgbClr val="C0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876800" y="5280025"/>
            <a:ext cx="98107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>
                <a:sym typeface="+mn-ea"/>
              </a:rPr>
              <a:t>ord()</a:t>
            </a:r>
            <a:endParaRPr lang="zh-CN" altLang="en-US" sz="2400">
              <a:sym typeface="+mn-ea"/>
            </a:endParaRPr>
          </a:p>
        </p:txBody>
      </p:sp>
      <p:cxnSp>
        <p:nvCxnSpPr>
          <p:cNvPr id="8" name="直接箭头连接符 7"/>
          <p:cNvCxnSpPr/>
          <p:nvPr/>
        </p:nvCxnSpPr>
        <p:spPr>
          <a:xfrm flipH="1">
            <a:off x="3711575" y="6075680"/>
            <a:ext cx="2768600" cy="0"/>
          </a:xfrm>
          <a:prstGeom prst="straightConnector1">
            <a:avLst/>
          </a:prstGeom>
          <a:ln w="254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4962525" y="6169025"/>
            <a:ext cx="809625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buClrTx/>
              <a:buSzTx/>
              <a:buFontTx/>
            </a:pPr>
            <a:r>
              <a:rPr lang="zh-CN" altLang="en-US" sz="2400">
                <a:sym typeface="+mn-ea"/>
              </a:rPr>
              <a:t>chr()</a:t>
            </a:r>
            <a:endParaRPr lang="zh-CN" altLang="en-US" sz="2400"/>
          </a:p>
        </p:txBody>
      </p:sp>
      <p:cxnSp>
        <p:nvCxnSpPr>
          <p:cNvPr id="10" name="直接箭头连接符 9"/>
          <p:cNvCxnSpPr/>
          <p:nvPr/>
        </p:nvCxnSpPr>
        <p:spPr>
          <a:xfrm>
            <a:off x="3848735" y="5812155"/>
            <a:ext cx="2545715" cy="0"/>
          </a:xfrm>
          <a:prstGeom prst="straightConnector1">
            <a:avLst/>
          </a:prstGeom>
          <a:ln w="254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4"/>
    </p:custData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9" grpId="0"/>
      <p:bldP spid="4" grpId="1"/>
      <p:bldP spid="5" grpId="1"/>
      <p:bldP spid="6" grpId="1"/>
      <p:bldP spid="9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任意多边形: 形状 17"/>
          <p:cNvSpPr/>
          <p:nvPr userDrawn="1">
            <p:custDataLst>
              <p:tags r:id="rId1"/>
            </p:custDataLst>
          </p:nvPr>
        </p:nvSpPr>
        <p:spPr>
          <a:xfrm rot="10800000">
            <a:off x="157480" y="6153785"/>
            <a:ext cx="1443990" cy="704215"/>
          </a:xfrm>
          <a:custGeom>
            <a:avLst/>
            <a:gdLst>
              <a:gd name="connsiteX0" fmla="*/ 0 w 4498061"/>
              <a:gd name="connsiteY0" fmla="*/ 0 h 2192408"/>
              <a:gd name="connsiteX1" fmla="*/ 4498061 w 4498061"/>
              <a:gd name="connsiteY1" fmla="*/ 0 h 2192408"/>
              <a:gd name="connsiteX2" fmla="*/ 4489445 w 4498061"/>
              <a:gd name="connsiteY2" fmla="*/ 170624 h 2192408"/>
              <a:gd name="connsiteX3" fmla="*/ 2249030 w 4498061"/>
              <a:gd name="connsiteY3" fmla="*/ 2192408 h 2192408"/>
              <a:gd name="connsiteX4" fmla="*/ 8615 w 4498061"/>
              <a:gd name="connsiteY4" fmla="*/ 170624 h 2192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98061" h="2192408">
                <a:moveTo>
                  <a:pt x="0" y="0"/>
                </a:moveTo>
                <a:lnTo>
                  <a:pt x="4498061" y="0"/>
                </a:lnTo>
                <a:lnTo>
                  <a:pt x="4489445" y="170624"/>
                </a:lnTo>
                <a:cubicBezTo>
                  <a:pt x="4374118" y="1306230"/>
                  <a:pt x="3415063" y="2192408"/>
                  <a:pt x="2249030" y="2192408"/>
                </a:cubicBezTo>
                <a:cubicBezTo>
                  <a:pt x="1082998" y="2192408"/>
                  <a:pt x="123943" y="1306230"/>
                  <a:pt x="8615" y="170624"/>
                </a:cubicBez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1601470" y="162560"/>
            <a:ext cx="7916545" cy="886460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l">
              <a:lnSpc>
                <a:spcPct val="90000"/>
              </a:lnSpc>
              <a:buClrTx/>
              <a:buSzTx/>
              <a:buFontTx/>
              <a:buNone/>
            </a:pPr>
            <a:r>
              <a:rPr lang="zh-CN" alt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文本数据编码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ASCII</a:t>
            </a:r>
            <a:endParaRPr lang="en-US" sz="3200" b="1" dirty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4" name="矩形 33"/>
          <p:cNvSpPr/>
          <p:nvPr userDrawn="1"/>
        </p:nvSpPr>
        <p:spPr>
          <a:xfrm>
            <a:off x="0" y="872490"/>
            <a:ext cx="10363200" cy="14414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矩形 35"/>
          <p:cNvSpPr/>
          <p:nvPr userDrawn="1"/>
        </p:nvSpPr>
        <p:spPr>
          <a:xfrm>
            <a:off x="788618" y="872728"/>
            <a:ext cx="612000" cy="144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椭圆 14"/>
          <p:cNvSpPr>
            <a:spLocks noChangeAspect="1"/>
          </p:cNvSpPr>
          <p:nvPr userDrawn="1"/>
        </p:nvSpPr>
        <p:spPr bwMode="auto">
          <a:xfrm>
            <a:off x="726440" y="12065"/>
            <a:ext cx="875665" cy="862330"/>
          </a:xfrm>
          <a:custGeom>
            <a:avLst/>
            <a:gdLst>
              <a:gd name="connsiteX0" fmla="*/ 341785 w 683568"/>
              <a:gd name="connsiteY0" fmla="*/ 75471 h 864094"/>
              <a:gd name="connsiteX1" fmla="*/ 117720 w 683568"/>
              <a:gd name="connsiteY1" fmla="*/ 299536 h 864094"/>
              <a:gd name="connsiteX2" fmla="*/ 341785 w 683568"/>
              <a:gd name="connsiteY2" fmla="*/ 523601 h 864094"/>
              <a:gd name="connsiteX3" fmla="*/ 341785 w 683568"/>
              <a:gd name="connsiteY3" fmla="*/ 75471 h 864094"/>
              <a:gd name="connsiteX4" fmla="*/ 341784 w 683568"/>
              <a:gd name="connsiteY4" fmla="*/ 0 h 864094"/>
              <a:gd name="connsiteX5" fmla="*/ 683568 w 683568"/>
              <a:gd name="connsiteY5" fmla="*/ 341784 h 864094"/>
              <a:gd name="connsiteX6" fmla="*/ 577183 w 683568"/>
              <a:gd name="connsiteY6" fmla="*/ 588642 h 864094"/>
              <a:gd name="connsiteX7" fmla="*/ 341597 w 683568"/>
              <a:gd name="connsiteY7" fmla="*/ 864094 h 864094"/>
              <a:gd name="connsiteX8" fmla="*/ 105111 w 683568"/>
              <a:gd name="connsiteY8" fmla="*/ 587591 h 864094"/>
              <a:gd name="connsiteX9" fmla="*/ 59857 w 683568"/>
              <a:gd name="connsiteY9" fmla="*/ 534679 h 864094"/>
              <a:gd name="connsiteX10" fmla="*/ 59306 w 683568"/>
              <a:gd name="connsiteY10" fmla="*/ 534035 h 864094"/>
              <a:gd name="connsiteX11" fmla="*/ 59325 w 683568"/>
              <a:gd name="connsiteY11" fmla="*/ 534035 h 864094"/>
              <a:gd name="connsiteX12" fmla="*/ 0 w 683568"/>
              <a:gd name="connsiteY12" fmla="*/ 341784 h 864094"/>
              <a:gd name="connsiteX13" fmla="*/ 341784 w 683568"/>
              <a:gd name="connsiteY13" fmla="*/ 0 h 864094"/>
              <a:gd name="connsiteX0-1" fmla="*/ 341785 w 683568"/>
              <a:gd name="connsiteY0-2" fmla="*/ 523601 h 864094"/>
              <a:gd name="connsiteX1-3" fmla="*/ 117720 w 683568"/>
              <a:gd name="connsiteY1-4" fmla="*/ 299536 h 864094"/>
              <a:gd name="connsiteX2-5" fmla="*/ 341785 w 683568"/>
              <a:gd name="connsiteY2-6" fmla="*/ 523601 h 864094"/>
              <a:gd name="connsiteX3-7" fmla="*/ 341784 w 683568"/>
              <a:gd name="connsiteY3-8" fmla="*/ 0 h 864094"/>
              <a:gd name="connsiteX4-9" fmla="*/ 683568 w 683568"/>
              <a:gd name="connsiteY4-10" fmla="*/ 341784 h 864094"/>
              <a:gd name="connsiteX5-11" fmla="*/ 577183 w 683568"/>
              <a:gd name="connsiteY5-12" fmla="*/ 588642 h 864094"/>
              <a:gd name="connsiteX6-13" fmla="*/ 341597 w 683568"/>
              <a:gd name="connsiteY6-14" fmla="*/ 864094 h 864094"/>
              <a:gd name="connsiteX7-15" fmla="*/ 105111 w 683568"/>
              <a:gd name="connsiteY7-16" fmla="*/ 587591 h 864094"/>
              <a:gd name="connsiteX8-17" fmla="*/ 59857 w 683568"/>
              <a:gd name="connsiteY8-18" fmla="*/ 534679 h 864094"/>
              <a:gd name="connsiteX9-19" fmla="*/ 59306 w 683568"/>
              <a:gd name="connsiteY9-20" fmla="*/ 534035 h 864094"/>
              <a:gd name="connsiteX10-21" fmla="*/ 59325 w 683568"/>
              <a:gd name="connsiteY10-22" fmla="*/ 534035 h 864094"/>
              <a:gd name="connsiteX11-23" fmla="*/ 0 w 683568"/>
              <a:gd name="connsiteY11-24" fmla="*/ 341784 h 864094"/>
              <a:gd name="connsiteX12-25" fmla="*/ 341784 w 683568"/>
              <a:gd name="connsiteY12-26" fmla="*/ 0 h 864094"/>
              <a:gd name="connsiteX0-27" fmla="*/ 341784 w 683568"/>
              <a:gd name="connsiteY0-28" fmla="*/ 0 h 864094"/>
              <a:gd name="connsiteX1-29" fmla="*/ 683568 w 683568"/>
              <a:gd name="connsiteY1-30" fmla="*/ 341784 h 864094"/>
              <a:gd name="connsiteX2-31" fmla="*/ 577183 w 683568"/>
              <a:gd name="connsiteY2-32" fmla="*/ 588642 h 864094"/>
              <a:gd name="connsiteX3-33" fmla="*/ 341597 w 683568"/>
              <a:gd name="connsiteY3-34" fmla="*/ 864094 h 864094"/>
              <a:gd name="connsiteX4-35" fmla="*/ 105111 w 683568"/>
              <a:gd name="connsiteY4-36" fmla="*/ 587591 h 864094"/>
              <a:gd name="connsiteX5-37" fmla="*/ 59857 w 683568"/>
              <a:gd name="connsiteY5-38" fmla="*/ 534679 h 864094"/>
              <a:gd name="connsiteX6-39" fmla="*/ 59306 w 683568"/>
              <a:gd name="connsiteY6-40" fmla="*/ 534035 h 864094"/>
              <a:gd name="connsiteX7-41" fmla="*/ 59325 w 683568"/>
              <a:gd name="connsiteY7-42" fmla="*/ 534035 h 864094"/>
              <a:gd name="connsiteX8-43" fmla="*/ 0 w 683568"/>
              <a:gd name="connsiteY8-44" fmla="*/ 341784 h 864094"/>
              <a:gd name="connsiteX9-45" fmla="*/ 341784 w 683568"/>
              <a:gd name="connsiteY9-46" fmla="*/ 0 h 86409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683568" h="864094">
                <a:moveTo>
                  <a:pt x="341784" y="0"/>
                </a:moveTo>
                <a:cubicBezTo>
                  <a:pt x="530546" y="0"/>
                  <a:pt x="683568" y="153022"/>
                  <a:pt x="683568" y="341784"/>
                </a:cubicBezTo>
                <a:cubicBezTo>
                  <a:pt x="683568" y="439085"/>
                  <a:pt x="642909" y="526890"/>
                  <a:pt x="577183" y="588642"/>
                </a:cubicBezTo>
                <a:lnTo>
                  <a:pt x="341597" y="864094"/>
                </a:lnTo>
                <a:lnTo>
                  <a:pt x="105111" y="587591"/>
                </a:lnTo>
                <a:cubicBezTo>
                  <a:pt x="87976" y="571864"/>
                  <a:pt x="72869" y="554041"/>
                  <a:pt x="59857" y="534679"/>
                </a:cubicBezTo>
                <a:lnTo>
                  <a:pt x="59306" y="534035"/>
                </a:lnTo>
                <a:lnTo>
                  <a:pt x="59325" y="534035"/>
                </a:lnTo>
                <a:cubicBezTo>
                  <a:pt x="21845" y="479324"/>
                  <a:pt x="0" y="413105"/>
                  <a:pt x="0" y="341784"/>
                </a:cubicBezTo>
                <a:cubicBezTo>
                  <a:pt x="0" y="153022"/>
                  <a:pt x="153022" y="0"/>
                  <a:pt x="341784" y="0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8" name="矩形 37"/>
          <p:cNvSpPr/>
          <p:nvPr userDrawn="1"/>
        </p:nvSpPr>
        <p:spPr>
          <a:xfrm>
            <a:off x="699210" y="162525"/>
            <a:ext cx="792087" cy="3693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zh-CN" alt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Arial Unicode MS" pitchFamily="34" charset="-122"/>
                <a:cs typeface="Times New Roman" panose="02020603050405020304" pitchFamily="18" charset="0"/>
              </a:rPr>
              <a:t> </a:t>
            </a:r>
            <a:r>
              <a:rPr lang="zh-CN" altLang="en-US" sz="28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一</a:t>
            </a:r>
            <a:r>
              <a:rPr lang="zh-CN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Arial Unicode MS" pitchFamily="34" charset="-122"/>
                <a:cs typeface="Times New Roman" panose="02020603050405020304" pitchFamily="18" charset="0"/>
              </a:rPr>
              <a:t> </a:t>
            </a:r>
            <a:r>
              <a:rPr lang="zh-CN" alt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Arial Unicode MS" pitchFamily="34" charset="-122"/>
                <a:cs typeface="Times New Roman" panose="02020603050405020304" pitchFamily="18" charset="0"/>
              </a:rPr>
              <a:t> 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Arial Unicode MS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42" name="图片 4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087" y="432733"/>
            <a:ext cx="929072" cy="929072"/>
          </a:xfrm>
          <a:prstGeom prst="rect">
            <a:avLst/>
          </a:prstGeom>
        </p:spPr>
      </p:pic>
      <p:sp>
        <p:nvSpPr>
          <p:cNvPr id="43" name="矩形 42"/>
          <p:cNvSpPr/>
          <p:nvPr userDrawn="1"/>
        </p:nvSpPr>
        <p:spPr>
          <a:xfrm>
            <a:off x="11592560" y="873760"/>
            <a:ext cx="594995" cy="14414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950595" y="1918970"/>
            <a:ext cx="1108583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已知字符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G”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的ASCII编码为01000111,则字符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E”</a:t>
            </a:r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的ASCII编码是(　　)。</a:t>
            </a:r>
            <a:endParaRPr lang="zh-CN" altLang="en-US" sz="24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1229995" y="2547620"/>
            <a:ext cx="1003935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A. 01000100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	   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B. 01000110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	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C. 01000101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	      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D. 01001101</a:t>
            </a:r>
            <a:endParaRPr lang="en-US" altLang="en-US" sz="24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10598150" y="1892300"/>
            <a:ext cx="4654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C</a:t>
            </a:r>
            <a:endParaRPr lang="en-US" altLang="zh-CN" sz="2400" b="1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grpSp>
        <p:nvGrpSpPr>
          <p:cNvPr id="122911" name="Group 31"/>
          <p:cNvGrpSpPr/>
          <p:nvPr>
            <p:custDataLst>
              <p:tags r:id="rId3"/>
            </p:custDataLst>
          </p:nvPr>
        </p:nvGrpSpPr>
        <p:grpSpPr>
          <a:xfrm>
            <a:off x="1490232" y="3594735"/>
            <a:ext cx="9518691" cy="2317974"/>
            <a:chOff x="-49" y="1816"/>
            <a:chExt cx="4058" cy="1089"/>
          </a:xfrm>
        </p:grpSpPr>
        <p:sp>
          <p:nvSpPr>
            <p:cNvPr id="179207" name="文本框 18"/>
            <p:cNvSpPr txBox="1"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-49" y="2257"/>
              <a:ext cx="845" cy="357"/>
            </a:xfrm>
            <a:prstGeom prst="rect">
              <a:avLst/>
            </a:prstGeom>
            <a:noFill/>
            <a:ln w="25400">
              <a:solidFill>
                <a:srgbClr val="DE4B5D"/>
              </a:solidFill>
              <a:miter lim="800000"/>
            </a:ln>
          </p:spPr>
          <p:txBody>
            <a:bodyPr wrap="square" lIns="91440" tIns="45720" rIns="91440" bIns="45720">
              <a:spAutoFit/>
            </a:bodyPr>
            <a:p>
              <a:pPr defTabSz="914400">
                <a:lnSpc>
                  <a:spcPct val="130000"/>
                </a:lnSpc>
              </a:pPr>
              <a:r>
                <a:rPr lang="zh-CN" altLang="en-US" sz="3335">
                  <a:solidFill>
                    <a:srgbClr val="595959"/>
                  </a:solidFill>
                  <a:latin typeface="黑体" panose="02010609060101010101" charset="-122"/>
                  <a:ea typeface="黑体" panose="02010609060101010101" charset="-122"/>
                  <a:sym typeface="+mn-lt"/>
                </a:rPr>
                <a:t>十进制</a:t>
              </a:r>
              <a:r>
                <a:rPr lang="en-US" altLang="zh-CN" sz="3335">
                  <a:solidFill>
                    <a:srgbClr val="595959"/>
                  </a:solidFill>
                  <a:latin typeface="黑体" panose="02010609060101010101" charset="-122"/>
                  <a:ea typeface="黑体" panose="02010609060101010101" charset="-122"/>
                  <a:sym typeface="+mn-lt"/>
                </a:rPr>
                <a:t>(D)</a:t>
              </a:r>
              <a:endParaRPr lang="en-US" altLang="zh-CN" sz="3335">
                <a:solidFill>
                  <a:srgbClr val="595959"/>
                </a:solidFill>
                <a:latin typeface="黑体" panose="02010609060101010101" charset="-122"/>
                <a:ea typeface="黑体" panose="02010609060101010101" charset="-122"/>
                <a:sym typeface="+mn-lt"/>
              </a:endParaRPr>
            </a:p>
          </p:txBody>
        </p:sp>
        <p:sp>
          <p:nvSpPr>
            <p:cNvPr id="179208" name="AutoShape 22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871" y="2328"/>
              <a:ext cx="1431" cy="56"/>
            </a:xfrm>
            <a:prstGeom prst="rightArrow">
              <a:avLst>
                <a:gd name="adj1" fmla="val 50000"/>
                <a:gd name="adj2" fmla="val 63883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lIns="91440" tIns="45720" rIns="91440" bIns="45720" anchor="ctr"/>
            <a:p>
              <a:pPr defTabSz="914400"/>
              <a:endParaRPr lang="zh-CN" altLang="en-US" sz="3200">
                <a:latin typeface="Arial" panose="020B0604020202020204"/>
                <a:ea typeface="微软雅黑" panose="020B0503020204020204" pitchFamily="34" charset="-122"/>
                <a:cs typeface="微软雅黑" panose="020B0503020204020204" pitchFamily="34" charset="-122"/>
              </a:endParaRPr>
            </a:p>
          </p:txBody>
        </p:sp>
        <p:sp>
          <p:nvSpPr>
            <p:cNvPr id="179209" name="文本框 18"/>
            <p:cNvSpPr txBox="1"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2377" y="2239"/>
              <a:ext cx="578" cy="357"/>
            </a:xfrm>
            <a:prstGeom prst="rect">
              <a:avLst/>
            </a:prstGeom>
            <a:noFill/>
            <a:ln w="25400">
              <a:solidFill>
                <a:srgbClr val="DE4B5D"/>
              </a:solidFill>
              <a:miter lim="800000"/>
            </a:ln>
          </p:spPr>
          <p:txBody>
            <a:bodyPr lIns="91440" tIns="45720" rIns="91440" bIns="45720">
              <a:spAutoFit/>
            </a:bodyPr>
            <a:p>
              <a:pPr defTabSz="914400">
                <a:lnSpc>
                  <a:spcPct val="130000"/>
                </a:lnSpc>
              </a:pPr>
              <a:r>
                <a:rPr lang="en-US" altLang="zh-CN" sz="3335">
                  <a:solidFill>
                    <a:srgbClr val="595959"/>
                  </a:solidFill>
                  <a:latin typeface="黑体" panose="02010609060101010101" charset="-122"/>
                  <a:ea typeface="黑体" panose="02010609060101010101" charset="-122"/>
                  <a:sym typeface="+mn-lt"/>
                </a:rPr>
                <a:t>R进制</a:t>
              </a:r>
              <a:endParaRPr lang="en-US" altLang="zh-CN" sz="3335">
                <a:solidFill>
                  <a:srgbClr val="595959"/>
                </a:solidFill>
                <a:latin typeface="黑体" panose="02010609060101010101" charset="-122"/>
                <a:ea typeface="黑体" panose="02010609060101010101" charset="-122"/>
                <a:sym typeface="+mn-lt"/>
              </a:endParaRPr>
            </a:p>
          </p:txBody>
        </p:sp>
        <p:sp>
          <p:nvSpPr>
            <p:cNvPr id="179210" name="文本框 18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1089" y="2032"/>
              <a:ext cx="1347" cy="306"/>
            </a:xfrm>
            <a:prstGeom prst="rect">
              <a:avLst/>
            </a:prstGeom>
            <a:noFill/>
            <a:ln w="25400">
              <a:noFill/>
              <a:miter lim="800000"/>
            </a:ln>
          </p:spPr>
          <p:txBody>
            <a:bodyPr wrap="square" lIns="91440" tIns="45720" rIns="91440" bIns="45720">
              <a:spAutoFit/>
            </a:bodyPr>
            <a:p>
              <a:pPr defTabSz="914400">
                <a:lnSpc>
                  <a:spcPct val="130000"/>
                </a:lnSpc>
              </a:pPr>
              <a:r>
                <a:rPr lang="zh-CN" altLang="en-US" sz="2800">
                  <a:solidFill>
                    <a:srgbClr val="595959"/>
                  </a:solidFill>
                  <a:latin typeface="黑体" panose="02010609060101010101" charset="-122"/>
                  <a:ea typeface="黑体" panose="02010609060101010101" charset="-122"/>
                  <a:sym typeface="+mn-lt"/>
                </a:rPr>
                <a:t>除R取余法</a:t>
              </a:r>
              <a:endParaRPr lang="zh-CN" altLang="en-US" sz="2800">
                <a:solidFill>
                  <a:srgbClr val="595959"/>
                </a:solidFill>
                <a:latin typeface="黑体" panose="02010609060101010101" charset="-122"/>
                <a:ea typeface="黑体" panose="02010609060101010101" charset="-122"/>
                <a:sym typeface="+mn-lt"/>
              </a:endParaRPr>
            </a:p>
          </p:txBody>
        </p:sp>
        <p:sp>
          <p:nvSpPr>
            <p:cNvPr id="179211" name="AutoShape 25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 flipH="1">
              <a:off x="864" y="2484"/>
              <a:ext cx="1413" cy="56"/>
            </a:xfrm>
            <a:prstGeom prst="rightArrow">
              <a:avLst>
                <a:gd name="adj1" fmla="val 50000"/>
                <a:gd name="adj2" fmla="val 630804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lIns="91440" tIns="45720" rIns="91440" bIns="45720" anchor="ctr"/>
            <a:p>
              <a:pPr defTabSz="914400"/>
              <a:endParaRPr lang="zh-CN" altLang="en-US" sz="3200">
                <a:latin typeface="Arial" panose="020B0604020202020204"/>
                <a:ea typeface="微软雅黑" panose="020B0503020204020204" pitchFamily="34" charset="-122"/>
                <a:cs typeface="微软雅黑" panose="020B0503020204020204" pitchFamily="34" charset="-122"/>
              </a:endParaRPr>
            </a:p>
          </p:txBody>
        </p:sp>
        <p:sp>
          <p:nvSpPr>
            <p:cNvPr id="179212" name="文本框 18"/>
            <p:cNvSpPr txBox="1"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918" y="2491"/>
              <a:ext cx="1281" cy="305"/>
            </a:xfrm>
            <a:prstGeom prst="rect">
              <a:avLst/>
            </a:prstGeom>
            <a:noFill/>
            <a:ln w="25400">
              <a:noFill/>
              <a:miter lim="800000"/>
            </a:ln>
          </p:spPr>
          <p:txBody>
            <a:bodyPr lIns="91440" tIns="45720" rIns="91440" bIns="45720">
              <a:spAutoFit/>
            </a:bodyPr>
            <a:p>
              <a:pPr defTabSz="914400">
                <a:lnSpc>
                  <a:spcPct val="130000"/>
                </a:lnSpc>
              </a:pPr>
              <a:endParaRPr lang="zh-CN" altLang="en-US" sz="3335">
                <a:solidFill>
                  <a:srgbClr val="595959"/>
                </a:solidFill>
                <a:latin typeface="黑体" panose="02010609060101010101" charset="-122"/>
                <a:ea typeface="黑体" panose="02010609060101010101" charset="-122"/>
                <a:sym typeface="+mn-lt"/>
              </a:endParaRPr>
            </a:p>
          </p:txBody>
        </p:sp>
        <p:sp>
          <p:nvSpPr>
            <p:cNvPr id="179213" name="AutoShape 27"/>
            <p:cNvSpPr/>
            <p:nvPr>
              <p:custDataLst>
                <p:tags r:id="rId10"/>
              </p:custDataLst>
            </p:nvPr>
          </p:nvSpPr>
          <p:spPr bwMode="auto">
            <a:xfrm>
              <a:off x="3006" y="1998"/>
              <a:ext cx="63" cy="855"/>
            </a:xfrm>
            <a:prstGeom prst="leftBrace">
              <a:avLst>
                <a:gd name="adj1" fmla="val 113095"/>
                <a:gd name="adj2" fmla="val 50000"/>
              </a:avLst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 wrap="none" lIns="91440" tIns="45720" rIns="91440" bIns="45720" anchor="ctr"/>
            <a:p>
              <a:pPr algn="ctr" defTabSz="914400"/>
              <a:endParaRPr lang="zh-CN" altLang="en-US" sz="3200">
                <a:latin typeface="Arial" panose="020B0604020202020204"/>
                <a:ea typeface="微软雅黑" panose="020B0503020204020204" pitchFamily="34" charset="-122"/>
                <a:cs typeface="微软雅黑" panose="020B0503020204020204" pitchFamily="34" charset="-122"/>
              </a:endParaRPr>
            </a:p>
          </p:txBody>
        </p:sp>
        <p:sp>
          <p:nvSpPr>
            <p:cNvPr id="179214" name="文本框 18"/>
            <p:cNvSpPr txBox="1"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3096" y="1816"/>
              <a:ext cx="904" cy="306"/>
            </a:xfrm>
            <a:prstGeom prst="rect">
              <a:avLst/>
            </a:prstGeom>
            <a:noFill/>
            <a:ln w="25400">
              <a:solidFill>
                <a:srgbClr val="DE4B5D"/>
              </a:solidFill>
              <a:miter lim="800000"/>
            </a:ln>
          </p:spPr>
          <p:txBody>
            <a:bodyPr wrap="square" lIns="91440" tIns="45720" rIns="91440" bIns="45720">
              <a:spAutoFit/>
            </a:bodyPr>
            <a:p>
              <a:pPr algn="ctr" defTabSz="914400">
                <a:lnSpc>
                  <a:spcPct val="130000"/>
                </a:lnSpc>
              </a:pPr>
              <a:r>
                <a:rPr lang="zh-CN" altLang="en-US" sz="2800">
                  <a:solidFill>
                    <a:srgbClr val="595959"/>
                  </a:solidFill>
                  <a:latin typeface="黑体" panose="02010609060101010101" charset="-122"/>
                  <a:ea typeface="黑体" panose="02010609060101010101" charset="-122"/>
                  <a:sym typeface="+mn-lt"/>
                </a:rPr>
                <a:t>二进制（</a:t>
              </a:r>
              <a:r>
                <a:rPr lang="en-US" altLang="zh-CN" sz="2800">
                  <a:solidFill>
                    <a:srgbClr val="595959"/>
                  </a:solidFill>
                  <a:latin typeface="黑体" panose="02010609060101010101" charset="-122"/>
                  <a:ea typeface="黑体" panose="02010609060101010101" charset="-122"/>
                  <a:sym typeface="+mn-lt"/>
                </a:rPr>
                <a:t>B</a:t>
              </a:r>
              <a:r>
                <a:rPr lang="zh-CN" altLang="en-US" sz="2800">
                  <a:solidFill>
                    <a:srgbClr val="595959"/>
                  </a:solidFill>
                  <a:latin typeface="黑体" panose="02010609060101010101" charset="-122"/>
                  <a:ea typeface="黑体" panose="02010609060101010101" charset="-122"/>
                  <a:sym typeface="+mn-lt"/>
                </a:rPr>
                <a:t>）</a:t>
              </a:r>
              <a:endParaRPr lang="zh-CN" altLang="en-US" sz="2800">
                <a:solidFill>
                  <a:srgbClr val="595959"/>
                </a:solidFill>
                <a:latin typeface="黑体" panose="02010609060101010101" charset="-122"/>
                <a:ea typeface="黑体" panose="02010609060101010101" charset="-122"/>
                <a:sym typeface="+mn-lt"/>
              </a:endParaRPr>
            </a:p>
          </p:txBody>
        </p:sp>
        <p:sp>
          <p:nvSpPr>
            <p:cNvPr id="179215" name="文本框 18"/>
            <p:cNvSpPr txBox="1"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3104" y="2203"/>
              <a:ext cx="895" cy="306"/>
            </a:xfrm>
            <a:prstGeom prst="rect">
              <a:avLst/>
            </a:prstGeom>
            <a:noFill/>
            <a:ln w="25400">
              <a:solidFill>
                <a:srgbClr val="DE4B5D"/>
              </a:solidFill>
              <a:miter lim="800000"/>
            </a:ln>
          </p:spPr>
          <p:txBody>
            <a:bodyPr wrap="square" lIns="91440" tIns="45720" rIns="91440" bIns="45720">
              <a:spAutoFit/>
            </a:bodyPr>
            <a:p>
              <a:pPr algn="ctr" defTabSz="914400">
                <a:lnSpc>
                  <a:spcPct val="130000"/>
                </a:lnSpc>
              </a:pPr>
              <a:r>
                <a:rPr lang="zh-CN" altLang="en-US" sz="2800">
                  <a:solidFill>
                    <a:srgbClr val="595959"/>
                  </a:solidFill>
                  <a:latin typeface="黑体" panose="02010609060101010101" charset="-122"/>
                  <a:ea typeface="黑体" panose="02010609060101010101" charset="-122"/>
                  <a:sym typeface="+mn-lt"/>
                </a:rPr>
                <a:t>八进制</a:t>
              </a:r>
              <a:r>
                <a:rPr lang="en-US" altLang="zh-CN" sz="2800">
                  <a:solidFill>
                    <a:srgbClr val="595959"/>
                  </a:solidFill>
                  <a:latin typeface="黑体" panose="02010609060101010101" charset="-122"/>
                  <a:ea typeface="黑体" panose="02010609060101010101" charset="-122"/>
                  <a:sym typeface="+mn-lt"/>
                </a:rPr>
                <a:t>(O)</a:t>
              </a:r>
              <a:endParaRPr lang="en-US" altLang="zh-CN" sz="2800">
                <a:solidFill>
                  <a:srgbClr val="595959"/>
                </a:solidFill>
                <a:latin typeface="黑体" panose="02010609060101010101" charset="-122"/>
                <a:ea typeface="黑体" panose="02010609060101010101" charset="-122"/>
                <a:sym typeface="+mn-lt"/>
              </a:endParaRPr>
            </a:p>
          </p:txBody>
        </p:sp>
        <p:sp>
          <p:nvSpPr>
            <p:cNvPr id="179216" name="文本框 18"/>
            <p:cNvSpPr txBox="1"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3104" y="2599"/>
              <a:ext cx="905" cy="306"/>
            </a:xfrm>
            <a:prstGeom prst="rect">
              <a:avLst/>
            </a:prstGeom>
            <a:noFill/>
            <a:ln w="25400">
              <a:solidFill>
                <a:srgbClr val="DE4B5D"/>
              </a:solidFill>
              <a:miter lim="800000"/>
            </a:ln>
          </p:spPr>
          <p:txBody>
            <a:bodyPr wrap="square" lIns="91440" tIns="45720" rIns="91440" bIns="45720">
              <a:spAutoFit/>
            </a:bodyPr>
            <a:p>
              <a:pPr defTabSz="914400">
                <a:lnSpc>
                  <a:spcPct val="130000"/>
                </a:lnSpc>
              </a:pPr>
              <a:r>
                <a:rPr lang="zh-CN" altLang="en-US" sz="2800">
                  <a:solidFill>
                    <a:srgbClr val="595959"/>
                  </a:solidFill>
                  <a:latin typeface="黑体" panose="02010609060101010101" charset="-122"/>
                  <a:ea typeface="黑体" panose="02010609060101010101" charset="-122"/>
                  <a:sym typeface="+mn-lt"/>
                </a:rPr>
                <a:t>十六进制</a:t>
              </a:r>
              <a:r>
                <a:rPr lang="en-US" altLang="zh-CN" sz="2800">
                  <a:solidFill>
                    <a:srgbClr val="595959"/>
                  </a:solidFill>
                  <a:latin typeface="黑体" panose="02010609060101010101" charset="-122"/>
                  <a:ea typeface="黑体" panose="02010609060101010101" charset="-122"/>
                  <a:sym typeface="+mn-lt"/>
                </a:rPr>
                <a:t>(H)</a:t>
              </a:r>
              <a:endParaRPr lang="en-US" altLang="zh-CN" sz="2800">
                <a:solidFill>
                  <a:srgbClr val="595959"/>
                </a:solidFill>
                <a:latin typeface="黑体" panose="02010609060101010101" charset="-122"/>
                <a:ea typeface="黑体" panose="02010609060101010101" charset="-122"/>
                <a:sym typeface="+mn-lt"/>
              </a:endParaRPr>
            </a:p>
          </p:txBody>
        </p:sp>
        <p:sp>
          <p:nvSpPr>
            <p:cNvPr id="179217" name="文本框 18"/>
            <p:cNvSpPr txBox="1"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980" y="2505"/>
              <a:ext cx="1096" cy="306"/>
            </a:xfrm>
            <a:prstGeom prst="rect">
              <a:avLst/>
            </a:prstGeom>
            <a:noFill/>
            <a:ln w="25400">
              <a:noFill/>
              <a:miter lim="800000"/>
            </a:ln>
          </p:spPr>
          <p:txBody>
            <a:bodyPr lIns="91440" tIns="45720" rIns="91440" bIns="45720">
              <a:spAutoFit/>
            </a:bodyPr>
            <a:p>
              <a:pPr defTabSz="914400">
                <a:lnSpc>
                  <a:spcPct val="130000"/>
                </a:lnSpc>
              </a:pPr>
              <a:r>
                <a:rPr lang="zh-CN" altLang="en-US" sz="2800">
                  <a:solidFill>
                    <a:srgbClr val="595959"/>
                  </a:solidFill>
                  <a:latin typeface="黑体" panose="02010609060101010101" charset="-122"/>
                  <a:ea typeface="黑体" panose="02010609060101010101" charset="-122"/>
                  <a:sym typeface="+mn-lt"/>
                </a:rPr>
                <a:t>按权展开求和</a:t>
              </a:r>
              <a:endParaRPr lang="zh-CN" altLang="en-US" sz="2800">
                <a:solidFill>
                  <a:srgbClr val="595959"/>
                </a:solidFill>
                <a:latin typeface="黑体" panose="02010609060101010101" charset="-122"/>
                <a:ea typeface="黑体" panose="02010609060101010101" charset="-122"/>
                <a:sym typeface="+mn-lt"/>
              </a:endParaRPr>
            </a:p>
          </p:txBody>
        </p:sp>
      </p:grpSp>
    </p:spTree>
    <p:custDataLst>
      <p:tags r:id="rId15"/>
    </p:custData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22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任意多边形: 形状 17"/>
          <p:cNvSpPr/>
          <p:nvPr userDrawn="1">
            <p:custDataLst>
              <p:tags r:id="rId1"/>
            </p:custDataLst>
          </p:nvPr>
        </p:nvSpPr>
        <p:spPr>
          <a:xfrm rot="10800000">
            <a:off x="157480" y="6153785"/>
            <a:ext cx="1443990" cy="704215"/>
          </a:xfrm>
          <a:custGeom>
            <a:avLst/>
            <a:gdLst>
              <a:gd name="connsiteX0" fmla="*/ 0 w 4498061"/>
              <a:gd name="connsiteY0" fmla="*/ 0 h 2192408"/>
              <a:gd name="connsiteX1" fmla="*/ 4498061 w 4498061"/>
              <a:gd name="connsiteY1" fmla="*/ 0 h 2192408"/>
              <a:gd name="connsiteX2" fmla="*/ 4489445 w 4498061"/>
              <a:gd name="connsiteY2" fmla="*/ 170624 h 2192408"/>
              <a:gd name="connsiteX3" fmla="*/ 2249030 w 4498061"/>
              <a:gd name="connsiteY3" fmla="*/ 2192408 h 2192408"/>
              <a:gd name="connsiteX4" fmla="*/ 8615 w 4498061"/>
              <a:gd name="connsiteY4" fmla="*/ 170624 h 2192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98061" h="2192408">
                <a:moveTo>
                  <a:pt x="0" y="0"/>
                </a:moveTo>
                <a:lnTo>
                  <a:pt x="4498061" y="0"/>
                </a:lnTo>
                <a:lnTo>
                  <a:pt x="4489445" y="170624"/>
                </a:lnTo>
                <a:cubicBezTo>
                  <a:pt x="4374118" y="1306230"/>
                  <a:pt x="3415063" y="2192408"/>
                  <a:pt x="2249030" y="2192408"/>
                </a:cubicBezTo>
                <a:cubicBezTo>
                  <a:pt x="1082998" y="2192408"/>
                  <a:pt x="123943" y="1306230"/>
                  <a:pt x="8615" y="170624"/>
                </a:cubicBez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157480" y="133350"/>
            <a:ext cx="3281680" cy="582930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l">
              <a:lnSpc>
                <a:spcPct val="90000"/>
              </a:lnSpc>
              <a:buClrTx/>
              <a:buSzTx/>
              <a:buFontTx/>
              <a:buNone/>
            </a:pPr>
            <a:r>
              <a:rPr lang="zh-CN" alt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巩</a:t>
            </a:r>
            <a:r>
              <a:rPr lang="en-US" altLang="zh-CN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alt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固</a:t>
            </a:r>
            <a:r>
              <a:rPr lang="en-US" altLang="zh-CN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alt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拓</a:t>
            </a:r>
            <a:r>
              <a:rPr lang="en-US" altLang="zh-CN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alt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展</a:t>
            </a:r>
            <a:endParaRPr lang="zh-CN" altLang="en-US" sz="3200" b="1" dirty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4" name="矩形 33"/>
          <p:cNvSpPr/>
          <p:nvPr userDrawn="1"/>
        </p:nvSpPr>
        <p:spPr>
          <a:xfrm>
            <a:off x="0" y="872490"/>
            <a:ext cx="10363200" cy="14414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矩形 35"/>
          <p:cNvSpPr/>
          <p:nvPr userDrawn="1"/>
        </p:nvSpPr>
        <p:spPr>
          <a:xfrm>
            <a:off x="788618" y="872728"/>
            <a:ext cx="612000" cy="144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42" name="图片 4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087" y="432733"/>
            <a:ext cx="929072" cy="929072"/>
          </a:xfrm>
          <a:prstGeom prst="rect">
            <a:avLst/>
          </a:prstGeom>
        </p:spPr>
      </p:pic>
      <p:sp>
        <p:nvSpPr>
          <p:cNvPr id="43" name="矩形 42"/>
          <p:cNvSpPr/>
          <p:nvPr userDrawn="1"/>
        </p:nvSpPr>
        <p:spPr>
          <a:xfrm>
            <a:off x="11592560" y="873760"/>
            <a:ext cx="594995" cy="14414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文本框 12"/>
          <p:cNvSpPr txBox="1"/>
          <p:nvPr/>
        </p:nvSpPr>
        <p:spPr>
          <a:xfrm>
            <a:off x="788670" y="1609725"/>
            <a:ext cx="10983595" cy="19380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buClrTx/>
              <a:buSzTx/>
              <a:buFontTx/>
            </a:pPr>
            <a:r>
              <a:rPr lang="en-US" altLang="zh-CN" sz="2400" b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P6-22.</a:t>
            </a:r>
            <a:r>
              <a:rPr lang="en-US" alt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ASCII中大写字母“C”的编码为8位二进制数01000011，则大写字母“D”的8位二进制数的编码为（   ）。    A、01000100    B、01010101    C、01000010    D、01000101    </a:t>
            </a:r>
            <a:endParaRPr lang="en-US" altLang="zh-CN" sz="240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4429125" y="1965325"/>
            <a:ext cx="4654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A</a:t>
            </a:r>
            <a:endParaRPr lang="en-US" altLang="zh-CN" sz="2400" b="1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864870" y="4008120"/>
            <a:ext cx="7797800" cy="11988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zh-CN" sz="2400" b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P9-14.</a:t>
            </a:r>
            <a:r>
              <a:rPr lang="en-US" alt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下列用字母表示法表示十六进制的数是（  ）。</a:t>
            </a:r>
            <a:endParaRPr lang="en-US" altLang="zh-CN" sz="24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/>
            <a:r>
              <a:rPr lang="en-US" alt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A、101B    B、1010    C、101D    </a:t>
            </a:r>
            <a:r>
              <a:rPr lang="en-US" altLang="zh-CN" sz="24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D、101H</a:t>
            </a:r>
            <a:endParaRPr lang="en-US" altLang="zh-CN" sz="240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295515" y="3978910"/>
            <a:ext cx="4654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D</a:t>
            </a:r>
            <a:endParaRPr lang="en-US" altLang="zh-CN" sz="2400" b="1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</p:spTree>
    <p:custDataLst>
      <p:tags r:id="rId3"/>
    </p:custData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任意多边形: 形状 17"/>
          <p:cNvSpPr/>
          <p:nvPr userDrawn="1">
            <p:custDataLst>
              <p:tags r:id="rId1"/>
            </p:custDataLst>
          </p:nvPr>
        </p:nvSpPr>
        <p:spPr>
          <a:xfrm rot="10800000">
            <a:off x="157480" y="6153785"/>
            <a:ext cx="1443990" cy="704215"/>
          </a:xfrm>
          <a:custGeom>
            <a:avLst/>
            <a:gdLst>
              <a:gd name="connsiteX0" fmla="*/ 0 w 4498061"/>
              <a:gd name="connsiteY0" fmla="*/ 0 h 2192408"/>
              <a:gd name="connsiteX1" fmla="*/ 4498061 w 4498061"/>
              <a:gd name="connsiteY1" fmla="*/ 0 h 2192408"/>
              <a:gd name="connsiteX2" fmla="*/ 4489445 w 4498061"/>
              <a:gd name="connsiteY2" fmla="*/ 170624 h 2192408"/>
              <a:gd name="connsiteX3" fmla="*/ 2249030 w 4498061"/>
              <a:gd name="connsiteY3" fmla="*/ 2192408 h 2192408"/>
              <a:gd name="connsiteX4" fmla="*/ 8615 w 4498061"/>
              <a:gd name="connsiteY4" fmla="*/ 170624 h 2192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98061" h="2192408">
                <a:moveTo>
                  <a:pt x="0" y="0"/>
                </a:moveTo>
                <a:lnTo>
                  <a:pt x="4498061" y="0"/>
                </a:lnTo>
                <a:lnTo>
                  <a:pt x="4489445" y="170624"/>
                </a:lnTo>
                <a:cubicBezTo>
                  <a:pt x="4374118" y="1306230"/>
                  <a:pt x="3415063" y="2192408"/>
                  <a:pt x="2249030" y="2192408"/>
                </a:cubicBezTo>
                <a:cubicBezTo>
                  <a:pt x="1082998" y="2192408"/>
                  <a:pt x="123943" y="1306230"/>
                  <a:pt x="8615" y="170624"/>
                </a:cubicBez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1601470" y="162560"/>
            <a:ext cx="7916545" cy="886460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l">
              <a:lnSpc>
                <a:spcPct val="90000"/>
              </a:lnSpc>
              <a:buClrTx/>
              <a:buSzTx/>
              <a:buFontTx/>
              <a:buNone/>
            </a:pP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for</a:t>
            </a:r>
            <a:r>
              <a:rPr lang="zh-CN" alt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循环与</a:t>
            </a:r>
            <a:r>
              <a:rPr lang="en-US" altLang="zh-CN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while</a:t>
            </a:r>
            <a:r>
              <a:rPr lang="zh-CN" alt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循环</a:t>
            </a:r>
            <a:endParaRPr lang="zh-CN" altLang="en-US" sz="3200" b="1" dirty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4" name="矩形 33"/>
          <p:cNvSpPr/>
          <p:nvPr userDrawn="1"/>
        </p:nvSpPr>
        <p:spPr>
          <a:xfrm>
            <a:off x="0" y="872490"/>
            <a:ext cx="10363200" cy="14414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矩形 35"/>
          <p:cNvSpPr/>
          <p:nvPr userDrawn="1"/>
        </p:nvSpPr>
        <p:spPr>
          <a:xfrm>
            <a:off x="788618" y="872728"/>
            <a:ext cx="612000" cy="144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椭圆 14"/>
          <p:cNvSpPr>
            <a:spLocks noChangeAspect="1"/>
          </p:cNvSpPr>
          <p:nvPr userDrawn="1"/>
        </p:nvSpPr>
        <p:spPr bwMode="auto">
          <a:xfrm>
            <a:off x="726440" y="12065"/>
            <a:ext cx="875665" cy="862330"/>
          </a:xfrm>
          <a:custGeom>
            <a:avLst/>
            <a:gdLst>
              <a:gd name="connsiteX0" fmla="*/ 341785 w 683568"/>
              <a:gd name="connsiteY0" fmla="*/ 75471 h 864094"/>
              <a:gd name="connsiteX1" fmla="*/ 117720 w 683568"/>
              <a:gd name="connsiteY1" fmla="*/ 299536 h 864094"/>
              <a:gd name="connsiteX2" fmla="*/ 341785 w 683568"/>
              <a:gd name="connsiteY2" fmla="*/ 523601 h 864094"/>
              <a:gd name="connsiteX3" fmla="*/ 341785 w 683568"/>
              <a:gd name="connsiteY3" fmla="*/ 75471 h 864094"/>
              <a:gd name="connsiteX4" fmla="*/ 341784 w 683568"/>
              <a:gd name="connsiteY4" fmla="*/ 0 h 864094"/>
              <a:gd name="connsiteX5" fmla="*/ 683568 w 683568"/>
              <a:gd name="connsiteY5" fmla="*/ 341784 h 864094"/>
              <a:gd name="connsiteX6" fmla="*/ 577183 w 683568"/>
              <a:gd name="connsiteY6" fmla="*/ 588642 h 864094"/>
              <a:gd name="connsiteX7" fmla="*/ 341597 w 683568"/>
              <a:gd name="connsiteY7" fmla="*/ 864094 h 864094"/>
              <a:gd name="connsiteX8" fmla="*/ 105111 w 683568"/>
              <a:gd name="connsiteY8" fmla="*/ 587591 h 864094"/>
              <a:gd name="connsiteX9" fmla="*/ 59857 w 683568"/>
              <a:gd name="connsiteY9" fmla="*/ 534679 h 864094"/>
              <a:gd name="connsiteX10" fmla="*/ 59306 w 683568"/>
              <a:gd name="connsiteY10" fmla="*/ 534035 h 864094"/>
              <a:gd name="connsiteX11" fmla="*/ 59325 w 683568"/>
              <a:gd name="connsiteY11" fmla="*/ 534035 h 864094"/>
              <a:gd name="connsiteX12" fmla="*/ 0 w 683568"/>
              <a:gd name="connsiteY12" fmla="*/ 341784 h 864094"/>
              <a:gd name="connsiteX13" fmla="*/ 341784 w 683568"/>
              <a:gd name="connsiteY13" fmla="*/ 0 h 864094"/>
              <a:gd name="connsiteX0-1" fmla="*/ 341785 w 683568"/>
              <a:gd name="connsiteY0-2" fmla="*/ 523601 h 864094"/>
              <a:gd name="connsiteX1-3" fmla="*/ 117720 w 683568"/>
              <a:gd name="connsiteY1-4" fmla="*/ 299536 h 864094"/>
              <a:gd name="connsiteX2-5" fmla="*/ 341785 w 683568"/>
              <a:gd name="connsiteY2-6" fmla="*/ 523601 h 864094"/>
              <a:gd name="connsiteX3-7" fmla="*/ 341784 w 683568"/>
              <a:gd name="connsiteY3-8" fmla="*/ 0 h 864094"/>
              <a:gd name="connsiteX4-9" fmla="*/ 683568 w 683568"/>
              <a:gd name="connsiteY4-10" fmla="*/ 341784 h 864094"/>
              <a:gd name="connsiteX5-11" fmla="*/ 577183 w 683568"/>
              <a:gd name="connsiteY5-12" fmla="*/ 588642 h 864094"/>
              <a:gd name="connsiteX6-13" fmla="*/ 341597 w 683568"/>
              <a:gd name="connsiteY6-14" fmla="*/ 864094 h 864094"/>
              <a:gd name="connsiteX7-15" fmla="*/ 105111 w 683568"/>
              <a:gd name="connsiteY7-16" fmla="*/ 587591 h 864094"/>
              <a:gd name="connsiteX8-17" fmla="*/ 59857 w 683568"/>
              <a:gd name="connsiteY8-18" fmla="*/ 534679 h 864094"/>
              <a:gd name="connsiteX9-19" fmla="*/ 59306 w 683568"/>
              <a:gd name="connsiteY9-20" fmla="*/ 534035 h 864094"/>
              <a:gd name="connsiteX10-21" fmla="*/ 59325 w 683568"/>
              <a:gd name="connsiteY10-22" fmla="*/ 534035 h 864094"/>
              <a:gd name="connsiteX11-23" fmla="*/ 0 w 683568"/>
              <a:gd name="connsiteY11-24" fmla="*/ 341784 h 864094"/>
              <a:gd name="connsiteX12-25" fmla="*/ 341784 w 683568"/>
              <a:gd name="connsiteY12-26" fmla="*/ 0 h 864094"/>
              <a:gd name="connsiteX0-27" fmla="*/ 341784 w 683568"/>
              <a:gd name="connsiteY0-28" fmla="*/ 0 h 864094"/>
              <a:gd name="connsiteX1-29" fmla="*/ 683568 w 683568"/>
              <a:gd name="connsiteY1-30" fmla="*/ 341784 h 864094"/>
              <a:gd name="connsiteX2-31" fmla="*/ 577183 w 683568"/>
              <a:gd name="connsiteY2-32" fmla="*/ 588642 h 864094"/>
              <a:gd name="connsiteX3-33" fmla="*/ 341597 w 683568"/>
              <a:gd name="connsiteY3-34" fmla="*/ 864094 h 864094"/>
              <a:gd name="connsiteX4-35" fmla="*/ 105111 w 683568"/>
              <a:gd name="connsiteY4-36" fmla="*/ 587591 h 864094"/>
              <a:gd name="connsiteX5-37" fmla="*/ 59857 w 683568"/>
              <a:gd name="connsiteY5-38" fmla="*/ 534679 h 864094"/>
              <a:gd name="connsiteX6-39" fmla="*/ 59306 w 683568"/>
              <a:gd name="connsiteY6-40" fmla="*/ 534035 h 864094"/>
              <a:gd name="connsiteX7-41" fmla="*/ 59325 w 683568"/>
              <a:gd name="connsiteY7-42" fmla="*/ 534035 h 864094"/>
              <a:gd name="connsiteX8-43" fmla="*/ 0 w 683568"/>
              <a:gd name="connsiteY8-44" fmla="*/ 341784 h 864094"/>
              <a:gd name="connsiteX9-45" fmla="*/ 341784 w 683568"/>
              <a:gd name="connsiteY9-46" fmla="*/ 0 h 86409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683568" h="864094">
                <a:moveTo>
                  <a:pt x="341784" y="0"/>
                </a:moveTo>
                <a:cubicBezTo>
                  <a:pt x="530546" y="0"/>
                  <a:pt x="683568" y="153022"/>
                  <a:pt x="683568" y="341784"/>
                </a:cubicBezTo>
                <a:cubicBezTo>
                  <a:pt x="683568" y="439085"/>
                  <a:pt x="642909" y="526890"/>
                  <a:pt x="577183" y="588642"/>
                </a:cubicBezTo>
                <a:lnTo>
                  <a:pt x="341597" y="864094"/>
                </a:lnTo>
                <a:lnTo>
                  <a:pt x="105111" y="587591"/>
                </a:lnTo>
                <a:cubicBezTo>
                  <a:pt x="87976" y="571864"/>
                  <a:pt x="72869" y="554041"/>
                  <a:pt x="59857" y="534679"/>
                </a:cubicBezTo>
                <a:lnTo>
                  <a:pt x="59306" y="534035"/>
                </a:lnTo>
                <a:lnTo>
                  <a:pt x="59325" y="534035"/>
                </a:lnTo>
                <a:cubicBezTo>
                  <a:pt x="21845" y="479324"/>
                  <a:pt x="0" y="413105"/>
                  <a:pt x="0" y="341784"/>
                </a:cubicBezTo>
                <a:cubicBezTo>
                  <a:pt x="0" y="153022"/>
                  <a:pt x="153022" y="0"/>
                  <a:pt x="341784" y="0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8" name="矩形 37"/>
          <p:cNvSpPr/>
          <p:nvPr userDrawn="1"/>
        </p:nvSpPr>
        <p:spPr>
          <a:xfrm>
            <a:off x="699210" y="162525"/>
            <a:ext cx="792087" cy="3693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zh-CN" alt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Arial Unicode MS" pitchFamily="34" charset="-122"/>
                <a:cs typeface="Times New Roman" panose="02020603050405020304" pitchFamily="18" charset="0"/>
              </a:rPr>
              <a:t> </a:t>
            </a:r>
            <a:r>
              <a:rPr lang="zh-CN" altLang="en-US" sz="28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二</a:t>
            </a:r>
            <a:r>
              <a:rPr lang="zh-CN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Arial Unicode MS" pitchFamily="34" charset="-122"/>
                <a:cs typeface="Times New Roman" panose="02020603050405020304" pitchFamily="18" charset="0"/>
              </a:rPr>
              <a:t> </a:t>
            </a:r>
            <a:r>
              <a:rPr lang="zh-CN" alt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Arial Unicode MS" pitchFamily="34" charset="-122"/>
                <a:cs typeface="Times New Roman" panose="02020603050405020304" pitchFamily="18" charset="0"/>
              </a:rPr>
              <a:t> 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Arial Unicode MS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42" name="图片 4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087" y="432733"/>
            <a:ext cx="929072" cy="929072"/>
          </a:xfrm>
          <a:prstGeom prst="rect">
            <a:avLst/>
          </a:prstGeom>
        </p:spPr>
      </p:pic>
      <p:sp>
        <p:nvSpPr>
          <p:cNvPr id="43" name="矩形 42"/>
          <p:cNvSpPr/>
          <p:nvPr userDrawn="1"/>
        </p:nvSpPr>
        <p:spPr>
          <a:xfrm>
            <a:off x="11592560" y="873760"/>
            <a:ext cx="594995" cy="14414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矩形 19"/>
          <p:cNvSpPr/>
          <p:nvPr/>
        </p:nvSpPr>
        <p:spPr>
          <a:xfrm>
            <a:off x="2470150" y="1884680"/>
            <a:ext cx="1920875" cy="631190"/>
          </a:xfrm>
          <a:prstGeom prst="rect">
            <a:avLst/>
          </a:prstGeom>
          <a:solidFill>
            <a:srgbClr val="4472C4">
              <a:lumMod val="20000"/>
              <a:lumOff val="80000"/>
            </a:srgbClr>
          </a:solidFill>
          <a:ln>
            <a:noFill/>
          </a:ln>
        </p:spPr>
        <p:style>
          <a:lnRef idx="2">
            <a:srgbClr val="4472C4">
              <a:shade val="50000"/>
            </a:srgbClr>
          </a:lnRef>
          <a:fillRef idx="1">
            <a:srgbClr val="4472C4"/>
          </a:fillRef>
          <a:effectRef idx="0">
            <a:srgbClr val="4472C4"/>
          </a:effectRef>
          <a:fontRef idx="minor">
            <a:sysClr val="window" lastClr="FFFFFF"/>
          </a:fontRef>
        </p:style>
        <p:txBody>
          <a:bodyPr rtlCol="0" anchor="ctr"/>
          <a:p>
            <a:pPr algn="ctr"/>
            <a:r>
              <a:rPr lang="zh-CN" altLang="en-US" sz="2400" b="1">
                <a:solidFill>
                  <a:sysClr val="windowText" lastClr="000000"/>
                </a:solidFill>
                <a:latin typeface="楷体" panose="02010609060101010101" charset="-122"/>
                <a:ea typeface="楷体" panose="02010609060101010101" charset="-122"/>
              </a:rPr>
              <a:t>计数循环</a:t>
            </a:r>
            <a:endParaRPr lang="zh-CN" altLang="en-US" sz="2400" b="1">
              <a:solidFill>
                <a:sysClr val="windowText" lastClr="00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7372350" y="1884680"/>
            <a:ext cx="1920875" cy="631190"/>
          </a:xfrm>
          <a:prstGeom prst="rect">
            <a:avLst/>
          </a:prstGeom>
          <a:solidFill>
            <a:srgbClr val="4472C4">
              <a:lumMod val="20000"/>
              <a:lumOff val="80000"/>
            </a:srgbClr>
          </a:solidFill>
          <a:ln>
            <a:noFill/>
          </a:ln>
        </p:spPr>
        <p:style>
          <a:lnRef idx="2">
            <a:srgbClr val="4472C4">
              <a:shade val="50000"/>
            </a:srgbClr>
          </a:lnRef>
          <a:fillRef idx="1">
            <a:srgbClr val="4472C4"/>
          </a:fillRef>
          <a:effectRef idx="0">
            <a:srgbClr val="4472C4"/>
          </a:effectRef>
          <a:fontRef idx="minor">
            <a:sysClr val="window" lastClr="FFFFFF"/>
          </a:fontRef>
        </p:style>
        <p:txBody>
          <a:bodyPr rtlCol="0" anchor="ctr"/>
          <a:p>
            <a:pPr algn="ctr"/>
            <a:r>
              <a:rPr lang="zh-CN" altLang="en-US" sz="2400" b="1">
                <a:solidFill>
                  <a:sysClr val="windowText" lastClr="000000"/>
                </a:solidFill>
                <a:latin typeface="楷体" panose="02010609060101010101" charset="-122"/>
                <a:ea typeface="楷体" panose="02010609060101010101" charset="-122"/>
              </a:rPr>
              <a:t>条件循环</a:t>
            </a:r>
            <a:endParaRPr lang="zh-CN" altLang="en-US" sz="2400" b="1">
              <a:solidFill>
                <a:sysClr val="windowText" lastClr="00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5688965" y="1939290"/>
            <a:ext cx="604520" cy="52197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altLang="zh-CN" sz="2800" b="1">
                <a:solidFill>
                  <a:srgbClr val="4472C4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VS</a:t>
            </a:r>
            <a:endParaRPr lang="en-US" altLang="zh-CN" sz="2800" b="1">
              <a:solidFill>
                <a:srgbClr val="4472C4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grpSp>
        <p:nvGrpSpPr>
          <p:cNvPr id="31" name="组合 30"/>
          <p:cNvGrpSpPr/>
          <p:nvPr/>
        </p:nvGrpSpPr>
        <p:grpSpPr>
          <a:xfrm>
            <a:off x="2190750" y="3114040"/>
            <a:ext cx="3011170" cy="1096010"/>
            <a:chOff x="802" y="3494"/>
            <a:chExt cx="4742" cy="1726"/>
          </a:xfrm>
        </p:grpSpPr>
        <p:sp>
          <p:nvSpPr>
            <p:cNvPr id="4" name="文本框 3"/>
            <p:cNvSpPr txBox="1"/>
            <p:nvPr/>
          </p:nvSpPr>
          <p:spPr>
            <a:xfrm>
              <a:off x="829" y="4090"/>
              <a:ext cx="4560" cy="11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p>
              <a:r>
                <a:rPr sz="2000" b="1" kern="100">
                  <a:solidFill>
                    <a:srgbClr val="FF0000"/>
                  </a:solidFill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</a:rPr>
                <a:t>for 循环变量 in 列表：</a:t>
              </a:r>
              <a:endParaRPr sz="2000" b="1" kern="1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endParaRPr>
            </a:p>
            <a:p>
              <a:r>
                <a:rPr sz="2000" b="1" kern="100">
                  <a:solidFill>
                    <a:srgbClr val="FF0000"/>
                  </a:solidFill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</a:rPr>
                <a:t>    循环体</a:t>
              </a:r>
              <a:r>
                <a:rPr lang="zh-CN" sz="1600" b="1" kern="100">
                  <a:solidFill>
                    <a:srgbClr val="FF0000"/>
                  </a:solidFill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</a:rPr>
                <a:t>（语句或语句组）</a:t>
              </a:r>
              <a:endParaRPr lang="zh-CN" sz="1600" b="1" kern="1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endParaRPr>
            </a:p>
          </p:txBody>
        </p:sp>
        <p:sp>
          <p:nvSpPr>
            <p:cNvPr id="33" name="文本框 32"/>
            <p:cNvSpPr txBox="1"/>
            <p:nvPr/>
          </p:nvSpPr>
          <p:spPr>
            <a:xfrm>
              <a:off x="805" y="3629"/>
              <a:ext cx="2801" cy="5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sz="1600"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</a:rPr>
                <a:t>格式：</a:t>
              </a:r>
              <a:endParaRPr lang="zh-CN" sz="16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endParaRPr>
            </a:p>
          </p:txBody>
        </p:sp>
        <p:grpSp>
          <p:nvGrpSpPr>
            <p:cNvPr id="35" name="组合 34"/>
            <p:cNvGrpSpPr/>
            <p:nvPr/>
          </p:nvGrpSpPr>
          <p:grpSpPr>
            <a:xfrm rot="0">
              <a:off x="802" y="3494"/>
              <a:ext cx="4743" cy="1727"/>
              <a:chOff x="936002" y="1306312"/>
              <a:chExt cx="7014925" cy="3194905"/>
            </a:xfrm>
          </p:grpSpPr>
          <p:sp>
            <p:nvSpPr>
              <p:cNvPr id="47" name="矩形 46"/>
              <p:cNvSpPr/>
              <p:nvPr/>
            </p:nvSpPr>
            <p:spPr>
              <a:xfrm>
                <a:off x="984069" y="1375954"/>
                <a:ext cx="6914606" cy="3055629"/>
              </a:xfrm>
              <a:prstGeom prst="rect">
                <a:avLst/>
              </a:prstGeom>
              <a:noFill/>
              <a:ln w="38100">
                <a:solidFill>
                  <a:srgbClr val="4472C4">
                    <a:lumMod val="60000"/>
                    <a:lumOff val="40000"/>
                  </a:srgbClr>
                </a:solidFill>
                <a:prstDash val="dash"/>
              </a:ln>
            </p:spPr>
            <p:style>
              <a:lnRef idx="2">
                <a:srgbClr val="4472C4">
                  <a:shade val="50000"/>
                </a:srgbClr>
              </a:lnRef>
              <a:fillRef idx="1">
                <a:srgbClr val="4472C4"/>
              </a:fillRef>
              <a:effectRef idx="0">
                <a:srgbClr val="4472C4"/>
              </a:effectRef>
              <a:fontRef idx="minor">
                <a:sysClr val="window" lastClr="FFFFFF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grpSp>
            <p:nvGrpSpPr>
              <p:cNvPr id="48" name="组合 47"/>
              <p:cNvGrpSpPr/>
              <p:nvPr/>
            </p:nvGrpSpPr>
            <p:grpSpPr>
              <a:xfrm>
                <a:off x="936002" y="4101738"/>
                <a:ext cx="286785" cy="399479"/>
                <a:chOff x="293231" y="2637064"/>
                <a:chExt cx="338554" cy="493885"/>
              </a:xfrm>
            </p:grpSpPr>
            <p:sp>
              <p:nvSpPr>
                <p:cNvPr id="50" name="矩形 49"/>
                <p:cNvSpPr/>
                <p:nvPr/>
              </p:nvSpPr>
              <p:spPr>
                <a:xfrm>
                  <a:off x="293231" y="2637064"/>
                  <a:ext cx="98655" cy="440098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rgbClr val="4472C4">
                    <a:shade val="50000"/>
                  </a:srgbClr>
                </a:lnRef>
                <a:fillRef idx="1">
                  <a:srgbClr val="4472C4"/>
                </a:fillRef>
                <a:effectRef idx="0">
                  <a:srgbClr val="4472C4"/>
                </a:effectRef>
                <a:fontRef idx="minor">
                  <a:sysClr val="window" lastClr="FFFFFF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51" name="矩形 50"/>
                <p:cNvSpPr/>
                <p:nvPr/>
              </p:nvSpPr>
              <p:spPr>
                <a:xfrm rot="5400000">
                  <a:off x="408720" y="2907884"/>
                  <a:ext cx="107576" cy="3385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rgbClr val="4472C4">
                    <a:shade val="50000"/>
                  </a:srgbClr>
                </a:lnRef>
                <a:fillRef idx="1">
                  <a:srgbClr val="4472C4"/>
                </a:fillRef>
                <a:effectRef idx="0">
                  <a:srgbClr val="4472C4"/>
                </a:effectRef>
                <a:fontRef idx="minor">
                  <a:sysClr val="window" lastClr="FFFFFF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</p:grpSp>
          <p:grpSp>
            <p:nvGrpSpPr>
              <p:cNvPr id="52" name="组合 51"/>
              <p:cNvGrpSpPr/>
              <p:nvPr/>
            </p:nvGrpSpPr>
            <p:grpSpPr>
              <a:xfrm rot="10800000">
                <a:off x="7655433" y="1306312"/>
                <a:ext cx="295494" cy="363567"/>
                <a:chOff x="282950" y="2681464"/>
                <a:chExt cx="348835" cy="449485"/>
              </a:xfrm>
            </p:grpSpPr>
            <p:sp>
              <p:nvSpPr>
                <p:cNvPr id="53" name="矩形 52"/>
                <p:cNvSpPr/>
                <p:nvPr/>
              </p:nvSpPr>
              <p:spPr>
                <a:xfrm>
                  <a:off x="282950" y="2681464"/>
                  <a:ext cx="98654" cy="440097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rgbClr val="4472C4">
                    <a:shade val="50000"/>
                  </a:srgbClr>
                </a:lnRef>
                <a:fillRef idx="1">
                  <a:srgbClr val="4472C4"/>
                </a:fillRef>
                <a:effectRef idx="0">
                  <a:srgbClr val="4472C4"/>
                </a:effectRef>
                <a:fontRef idx="minor">
                  <a:sysClr val="window" lastClr="FFFFFF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54" name="矩形 53"/>
                <p:cNvSpPr/>
                <p:nvPr/>
              </p:nvSpPr>
              <p:spPr>
                <a:xfrm rot="5400000">
                  <a:off x="408720" y="2907884"/>
                  <a:ext cx="107576" cy="3385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rgbClr val="4472C4">
                    <a:shade val="50000"/>
                  </a:srgbClr>
                </a:lnRef>
                <a:fillRef idx="1">
                  <a:srgbClr val="4472C4"/>
                </a:fillRef>
                <a:effectRef idx="0">
                  <a:srgbClr val="4472C4"/>
                </a:effectRef>
                <a:fontRef idx="minor">
                  <a:sysClr val="window" lastClr="FFFFFF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</p:grpSp>
        </p:grpSp>
      </p:grpSp>
      <p:grpSp>
        <p:nvGrpSpPr>
          <p:cNvPr id="55" name="组合 54"/>
          <p:cNvGrpSpPr/>
          <p:nvPr/>
        </p:nvGrpSpPr>
        <p:grpSpPr>
          <a:xfrm>
            <a:off x="6924675" y="3041015"/>
            <a:ext cx="3197225" cy="1383030"/>
            <a:chOff x="6591" y="3436"/>
            <a:chExt cx="5035" cy="2178"/>
          </a:xfrm>
        </p:grpSpPr>
        <p:grpSp>
          <p:nvGrpSpPr>
            <p:cNvPr id="56" name="组合 55"/>
            <p:cNvGrpSpPr/>
            <p:nvPr/>
          </p:nvGrpSpPr>
          <p:grpSpPr>
            <a:xfrm rot="0">
              <a:off x="6591" y="3436"/>
              <a:ext cx="4743" cy="1785"/>
              <a:chOff x="936002" y="1306312"/>
              <a:chExt cx="7014925" cy="3194905"/>
            </a:xfrm>
          </p:grpSpPr>
          <p:sp>
            <p:nvSpPr>
              <p:cNvPr id="57" name="矩形 56"/>
              <p:cNvSpPr/>
              <p:nvPr/>
            </p:nvSpPr>
            <p:spPr>
              <a:xfrm>
                <a:off x="984069" y="1375954"/>
                <a:ext cx="6914606" cy="3055629"/>
              </a:xfrm>
              <a:prstGeom prst="rect">
                <a:avLst/>
              </a:prstGeom>
              <a:noFill/>
              <a:ln w="38100">
                <a:solidFill>
                  <a:srgbClr val="4472C4">
                    <a:lumMod val="60000"/>
                    <a:lumOff val="40000"/>
                  </a:srgbClr>
                </a:solidFill>
                <a:prstDash val="dash"/>
              </a:ln>
            </p:spPr>
            <p:style>
              <a:lnRef idx="2">
                <a:srgbClr val="4472C4">
                  <a:shade val="50000"/>
                </a:srgbClr>
              </a:lnRef>
              <a:fillRef idx="1">
                <a:srgbClr val="4472C4"/>
              </a:fillRef>
              <a:effectRef idx="0">
                <a:srgbClr val="4472C4"/>
              </a:effectRef>
              <a:fontRef idx="minor">
                <a:sysClr val="window" lastClr="FFFFFF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grpSp>
            <p:nvGrpSpPr>
              <p:cNvPr id="58" name="组合 57"/>
              <p:cNvGrpSpPr/>
              <p:nvPr/>
            </p:nvGrpSpPr>
            <p:grpSpPr>
              <a:xfrm>
                <a:off x="936002" y="4101738"/>
                <a:ext cx="286785" cy="399479"/>
                <a:chOff x="293231" y="2637064"/>
                <a:chExt cx="338554" cy="493885"/>
              </a:xfrm>
            </p:grpSpPr>
            <p:sp>
              <p:nvSpPr>
                <p:cNvPr id="59" name="矩形 58"/>
                <p:cNvSpPr/>
                <p:nvPr/>
              </p:nvSpPr>
              <p:spPr>
                <a:xfrm>
                  <a:off x="293231" y="2637064"/>
                  <a:ext cx="98655" cy="440098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rgbClr val="4472C4">
                    <a:shade val="50000"/>
                  </a:srgbClr>
                </a:lnRef>
                <a:fillRef idx="1">
                  <a:srgbClr val="4472C4"/>
                </a:fillRef>
                <a:effectRef idx="0">
                  <a:srgbClr val="4472C4"/>
                </a:effectRef>
                <a:fontRef idx="minor">
                  <a:sysClr val="window" lastClr="FFFFFF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60" name="矩形 59"/>
                <p:cNvSpPr/>
                <p:nvPr/>
              </p:nvSpPr>
              <p:spPr>
                <a:xfrm rot="5400000">
                  <a:off x="408720" y="2907884"/>
                  <a:ext cx="107576" cy="3385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rgbClr val="4472C4">
                    <a:shade val="50000"/>
                  </a:srgbClr>
                </a:lnRef>
                <a:fillRef idx="1">
                  <a:srgbClr val="4472C4"/>
                </a:fillRef>
                <a:effectRef idx="0">
                  <a:srgbClr val="4472C4"/>
                </a:effectRef>
                <a:fontRef idx="minor">
                  <a:sysClr val="window" lastClr="FFFFFF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</p:grpSp>
          <p:grpSp>
            <p:nvGrpSpPr>
              <p:cNvPr id="61" name="组合 60"/>
              <p:cNvGrpSpPr/>
              <p:nvPr/>
            </p:nvGrpSpPr>
            <p:grpSpPr>
              <a:xfrm rot="10800000">
                <a:off x="7655433" y="1306312"/>
                <a:ext cx="295494" cy="363567"/>
                <a:chOff x="282950" y="2681464"/>
                <a:chExt cx="348835" cy="449485"/>
              </a:xfrm>
            </p:grpSpPr>
            <p:sp>
              <p:nvSpPr>
                <p:cNvPr id="62" name="矩形 61"/>
                <p:cNvSpPr/>
                <p:nvPr/>
              </p:nvSpPr>
              <p:spPr>
                <a:xfrm>
                  <a:off x="282950" y="2681464"/>
                  <a:ext cx="98654" cy="440097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rgbClr val="4472C4">
                    <a:shade val="50000"/>
                  </a:srgbClr>
                </a:lnRef>
                <a:fillRef idx="1">
                  <a:srgbClr val="4472C4"/>
                </a:fillRef>
                <a:effectRef idx="0">
                  <a:srgbClr val="4472C4"/>
                </a:effectRef>
                <a:fontRef idx="minor">
                  <a:sysClr val="window" lastClr="FFFFFF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63" name="矩形 62"/>
                <p:cNvSpPr/>
                <p:nvPr/>
              </p:nvSpPr>
              <p:spPr>
                <a:xfrm rot="5400000">
                  <a:off x="408720" y="2907884"/>
                  <a:ext cx="107576" cy="33855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rgbClr val="4472C4">
                    <a:shade val="50000"/>
                  </a:srgbClr>
                </a:lnRef>
                <a:fillRef idx="1">
                  <a:srgbClr val="4472C4"/>
                </a:fillRef>
                <a:effectRef idx="0">
                  <a:srgbClr val="4472C4"/>
                </a:effectRef>
                <a:fontRef idx="minor">
                  <a:sysClr val="window" lastClr="FFFFFF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</p:grpSp>
        </p:grpSp>
        <p:sp>
          <p:nvSpPr>
            <p:cNvPr id="64" name="文本框 63"/>
            <p:cNvSpPr txBox="1"/>
            <p:nvPr/>
          </p:nvSpPr>
          <p:spPr>
            <a:xfrm>
              <a:off x="6591" y="3543"/>
              <a:ext cx="2801" cy="5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sz="1600"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</a:rPr>
                <a:t>格式：</a:t>
              </a:r>
              <a:endParaRPr lang="zh-CN" sz="16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endParaRPr>
            </a:p>
          </p:txBody>
        </p:sp>
        <p:sp>
          <p:nvSpPr>
            <p:cNvPr id="65" name="文本框 64"/>
            <p:cNvSpPr txBox="1"/>
            <p:nvPr/>
          </p:nvSpPr>
          <p:spPr>
            <a:xfrm>
              <a:off x="6599" y="4016"/>
              <a:ext cx="5027" cy="159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 algn="l" fontAlgn="auto"/>
              <a:r>
                <a:rPr lang="zh-CN" sz="2000" b="1">
                  <a:solidFill>
                    <a:srgbClr val="FF0000"/>
                  </a:solidFill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</a:rPr>
                <a:t>while 关系表达式：    循环体</a:t>
              </a:r>
              <a:r>
                <a:rPr lang="zh-CN" sz="1600" b="1" kern="100">
                  <a:solidFill>
                    <a:srgbClr val="FF0000"/>
                  </a:solidFill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  <a:sym typeface="等线" panose="02010600030101010101" charset="-122"/>
                </a:rPr>
                <a:t>（语句或语句组）</a:t>
              </a:r>
              <a:endParaRPr lang="zh-CN" sz="2000" b="1" kern="1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endParaRPr>
            </a:p>
            <a:p>
              <a:pPr indent="0" algn="l" fontAlgn="auto"/>
              <a:endParaRPr lang="zh-CN" altLang="en-US" sz="20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endParaRPr>
            </a:p>
          </p:txBody>
        </p:sp>
      </p:grpSp>
      <p:sp>
        <p:nvSpPr>
          <p:cNvPr id="66" name="矩形 65"/>
          <p:cNvSpPr/>
          <p:nvPr/>
        </p:nvSpPr>
        <p:spPr>
          <a:xfrm>
            <a:off x="2470150" y="4587240"/>
            <a:ext cx="2011680" cy="46037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zh-CN" altLang="en-US" sz="2400">
                <a:solidFill>
                  <a:srgbClr val="4472C4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循环次数</a:t>
            </a:r>
            <a:r>
              <a:rPr lang="zh-CN" altLang="en-US" sz="2400"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明确</a:t>
            </a:r>
            <a:endParaRPr lang="zh-CN" altLang="en-US" sz="2400"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7" name="矩形 66"/>
          <p:cNvSpPr/>
          <p:nvPr/>
        </p:nvSpPr>
        <p:spPr>
          <a:xfrm>
            <a:off x="7465695" y="4545965"/>
            <a:ext cx="2011680" cy="46037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zh-CN" altLang="en-US" sz="2400">
                <a:solidFill>
                  <a:srgbClr val="4472C4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循环次数</a:t>
            </a:r>
            <a:r>
              <a:rPr lang="zh-CN" altLang="en-US" sz="2400"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未知</a:t>
            </a:r>
            <a:endParaRPr lang="en-US" altLang="zh-CN" sz="2400"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8" name="矩形 67"/>
          <p:cNvSpPr/>
          <p:nvPr/>
        </p:nvSpPr>
        <p:spPr>
          <a:xfrm>
            <a:off x="7758430" y="3446145"/>
            <a:ext cx="1310005" cy="276225"/>
          </a:xfrm>
          <a:prstGeom prst="rect">
            <a:avLst/>
          </a:prstGeom>
          <a:solidFill>
            <a:srgbClr val="4472C4">
              <a:lumMod val="20000"/>
              <a:lumOff val="80000"/>
            </a:srgbClr>
          </a:solidFill>
          <a:ln>
            <a:noFill/>
          </a:ln>
        </p:spPr>
        <p:style>
          <a:lnRef idx="2">
            <a:srgbClr val="4472C4">
              <a:shade val="50000"/>
            </a:srgbClr>
          </a:lnRef>
          <a:fillRef idx="1">
            <a:srgbClr val="4472C4"/>
          </a:fillRef>
          <a:effectRef idx="0">
            <a:srgbClr val="4472C4"/>
          </a:effectRef>
          <a:fontRef idx="minor">
            <a:sysClr val="window" lastClr="FFFFFF"/>
          </a:fontRef>
        </p:style>
        <p:txBody>
          <a:bodyPr rtlCol="0" anchor="ctr"/>
          <a:p>
            <a:pPr algn="ctr"/>
            <a:r>
              <a:rPr lang="zh-CN" altLang="en-US" sz="1400" b="1">
                <a:solidFill>
                  <a:sysClr val="windowText" lastClr="000000"/>
                </a:solidFill>
                <a:latin typeface="楷体" panose="02010609060101010101" charset="-122"/>
                <a:ea typeface="楷体" panose="02010609060101010101" charset="-122"/>
              </a:rPr>
              <a:t>值永远为</a:t>
            </a:r>
            <a:r>
              <a:rPr lang="en-US" altLang="zh-CN" sz="1400" b="1">
                <a:solidFill>
                  <a:sysClr val="windowText" lastClr="000000"/>
                </a:solidFill>
                <a:latin typeface="楷体" panose="02010609060101010101" charset="-122"/>
                <a:ea typeface="楷体" panose="02010609060101010101" charset="-122"/>
              </a:rPr>
              <a:t>True</a:t>
            </a:r>
            <a:endParaRPr lang="en-US" altLang="zh-CN" sz="1400" b="1">
              <a:solidFill>
                <a:sysClr val="windowText" lastClr="00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</p:spTree>
    <p:custDataLst>
      <p:tags r:id="rId3"/>
    </p:custData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66" grpId="1"/>
      <p:bldP spid="67" grpId="0"/>
      <p:bldP spid="67" grpId="1"/>
      <p:bldP spid="68" grpId="0" bldLvl="0" animBg="1"/>
      <p:bldP spid="68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任意多边形: 形状 17"/>
          <p:cNvSpPr/>
          <p:nvPr userDrawn="1">
            <p:custDataLst>
              <p:tags r:id="rId1"/>
            </p:custDataLst>
          </p:nvPr>
        </p:nvSpPr>
        <p:spPr>
          <a:xfrm rot="10800000">
            <a:off x="157480" y="6153785"/>
            <a:ext cx="1443990" cy="704215"/>
          </a:xfrm>
          <a:custGeom>
            <a:avLst/>
            <a:gdLst>
              <a:gd name="connsiteX0" fmla="*/ 0 w 4498061"/>
              <a:gd name="connsiteY0" fmla="*/ 0 h 2192408"/>
              <a:gd name="connsiteX1" fmla="*/ 4498061 w 4498061"/>
              <a:gd name="connsiteY1" fmla="*/ 0 h 2192408"/>
              <a:gd name="connsiteX2" fmla="*/ 4489445 w 4498061"/>
              <a:gd name="connsiteY2" fmla="*/ 170624 h 2192408"/>
              <a:gd name="connsiteX3" fmla="*/ 2249030 w 4498061"/>
              <a:gd name="connsiteY3" fmla="*/ 2192408 h 2192408"/>
              <a:gd name="connsiteX4" fmla="*/ 8615 w 4498061"/>
              <a:gd name="connsiteY4" fmla="*/ 170624 h 2192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98061" h="2192408">
                <a:moveTo>
                  <a:pt x="0" y="0"/>
                </a:moveTo>
                <a:lnTo>
                  <a:pt x="4498061" y="0"/>
                </a:lnTo>
                <a:lnTo>
                  <a:pt x="4489445" y="170624"/>
                </a:lnTo>
                <a:cubicBezTo>
                  <a:pt x="4374118" y="1306230"/>
                  <a:pt x="3415063" y="2192408"/>
                  <a:pt x="2249030" y="2192408"/>
                </a:cubicBezTo>
                <a:cubicBezTo>
                  <a:pt x="1082998" y="2192408"/>
                  <a:pt x="123943" y="1306230"/>
                  <a:pt x="8615" y="170624"/>
                </a:cubicBez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1601470" y="162560"/>
            <a:ext cx="7916545" cy="886460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l">
              <a:lnSpc>
                <a:spcPct val="90000"/>
              </a:lnSpc>
              <a:buClrTx/>
              <a:buSzTx/>
              <a:buFontTx/>
              <a:buNone/>
            </a:pP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for</a:t>
            </a:r>
            <a:r>
              <a:rPr lang="zh-CN" alt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循环与</a:t>
            </a:r>
            <a:r>
              <a:rPr lang="en-US" altLang="zh-CN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while</a:t>
            </a:r>
            <a:r>
              <a:rPr lang="zh-CN" altLang="en-US" sz="3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循环</a:t>
            </a:r>
            <a:endParaRPr lang="zh-CN" altLang="en-US" sz="3200" b="1" dirty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4" name="矩形 33"/>
          <p:cNvSpPr/>
          <p:nvPr userDrawn="1"/>
        </p:nvSpPr>
        <p:spPr>
          <a:xfrm>
            <a:off x="0" y="872490"/>
            <a:ext cx="10363200" cy="14414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矩形 35"/>
          <p:cNvSpPr/>
          <p:nvPr userDrawn="1"/>
        </p:nvSpPr>
        <p:spPr>
          <a:xfrm>
            <a:off x="788618" y="872728"/>
            <a:ext cx="612000" cy="144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椭圆 14"/>
          <p:cNvSpPr>
            <a:spLocks noChangeAspect="1"/>
          </p:cNvSpPr>
          <p:nvPr userDrawn="1"/>
        </p:nvSpPr>
        <p:spPr bwMode="auto">
          <a:xfrm>
            <a:off x="726440" y="12065"/>
            <a:ext cx="875665" cy="862330"/>
          </a:xfrm>
          <a:custGeom>
            <a:avLst/>
            <a:gdLst>
              <a:gd name="connsiteX0" fmla="*/ 341785 w 683568"/>
              <a:gd name="connsiteY0" fmla="*/ 75471 h 864094"/>
              <a:gd name="connsiteX1" fmla="*/ 117720 w 683568"/>
              <a:gd name="connsiteY1" fmla="*/ 299536 h 864094"/>
              <a:gd name="connsiteX2" fmla="*/ 341785 w 683568"/>
              <a:gd name="connsiteY2" fmla="*/ 523601 h 864094"/>
              <a:gd name="connsiteX3" fmla="*/ 341785 w 683568"/>
              <a:gd name="connsiteY3" fmla="*/ 75471 h 864094"/>
              <a:gd name="connsiteX4" fmla="*/ 341784 w 683568"/>
              <a:gd name="connsiteY4" fmla="*/ 0 h 864094"/>
              <a:gd name="connsiteX5" fmla="*/ 683568 w 683568"/>
              <a:gd name="connsiteY5" fmla="*/ 341784 h 864094"/>
              <a:gd name="connsiteX6" fmla="*/ 577183 w 683568"/>
              <a:gd name="connsiteY6" fmla="*/ 588642 h 864094"/>
              <a:gd name="connsiteX7" fmla="*/ 341597 w 683568"/>
              <a:gd name="connsiteY7" fmla="*/ 864094 h 864094"/>
              <a:gd name="connsiteX8" fmla="*/ 105111 w 683568"/>
              <a:gd name="connsiteY8" fmla="*/ 587591 h 864094"/>
              <a:gd name="connsiteX9" fmla="*/ 59857 w 683568"/>
              <a:gd name="connsiteY9" fmla="*/ 534679 h 864094"/>
              <a:gd name="connsiteX10" fmla="*/ 59306 w 683568"/>
              <a:gd name="connsiteY10" fmla="*/ 534035 h 864094"/>
              <a:gd name="connsiteX11" fmla="*/ 59325 w 683568"/>
              <a:gd name="connsiteY11" fmla="*/ 534035 h 864094"/>
              <a:gd name="connsiteX12" fmla="*/ 0 w 683568"/>
              <a:gd name="connsiteY12" fmla="*/ 341784 h 864094"/>
              <a:gd name="connsiteX13" fmla="*/ 341784 w 683568"/>
              <a:gd name="connsiteY13" fmla="*/ 0 h 864094"/>
              <a:gd name="connsiteX0-1" fmla="*/ 341785 w 683568"/>
              <a:gd name="connsiteY0-2" fmla="*/ 523601 h 864094"/>
              <a:gd name="connsiteX1-3" fmla="*/ 117720 w 683568"/>
              <a:gd name="connsiteY1-4" fmla="*/ 299536 h 864094"/>
              <a:gd name="connsiteX2-5" fmla="*/ 341785 w 683568"/>
              <a:gd name="connsiteY2-6" fmla="*/ 523601 h 864094"/>
              <a:gd name="connsiteX3-7" fmla="*/ 341784 w 683568"/>
              <a:gd name="connsiteY3-8" fmla="*/ 0 h 864094"/>
              <a:gd name="connsiteX4-9" fmla="*/ 683568 w 683568"/>
              <a:gd name="connsiteY4-10" fmla="*/ 341784 h 864094"/>
              <a:gd name="connsiteX5-11" fmla="*/ 577183 w 683568"/>
              <a:gd name="connsiteY5-12" fmla="*/ 588642 h 864094"/>
              <a:gd name="connsiteX6-13" fmla="*/ 341597 w 683568"/>
              <a:gd name="connsiteY6-14" fmla="*/ 864094 h 864094"/>
              <a:gd name="connsiteX7-15" fmla="*/ 105111 w 683568"/>
              <a:gd name="connsiteY7-16" fmla="*/ 587591 h 864094"/>
              <a:gd name="connsiteX8-17" fmla="*/ 59857 w 683568"/>
              <a:gd name="connsiteY8-18" fmla="*/ 534679 h 864094"/>
              <a:gd name="connsiteX9-19" fmla="*/ 59306 w 683568"/>
              <a:gd name="connsiteY9-20" fmla="*/ 534035 h 864094"/>
              <a:gd name="connsiteX10-21" fmla="*/ 59325 w 683568"/>
              <a:gd name="connsiteY10-22" fmla="*/ 534035 h 864094"/>
              <a:gd name="connsiteX11-23" fmla="*/ 0 w 683568"/>
              <a:gd name="connsiteY11-24" fmla="*/ 341784 h 864094"/>
              <a:gd name="connsiteX12-25" fmla="*/ 341784 w 683568"/>
              <a:gd name="connsiteY12-26" fmla="*/ 0 h 864094"/>
              <a:gd name="connsiteX0-27" fmla="*/ 341784 w 683568"/>
              <a:gd name="connsiteY0-28" fmla="*/ 0 h 864094"/>
              <a:gd name="connsiteX1-29" fmla="*/ 683568 w 683568"/>
              <a:gd name="connsiteY1-30" fmla="*/ 341784 h 864094"/>
              <a:gd name="connsiteX2-31" fmla="*/ 577183 w 683568"/>
              <a:gd name="connsiteY2-32" fmla="*/ 588642 h 864094"/>
              <a:gd name="connsiteX3-33" fmla="*/ 341597 w 683568"/>
              <a:gd name="connsiteY3-34" fmla="*/ 864094 h 864094"/>
              <a:gd name="connsiteX4-35" fmla="*/ 105111 w 683568"/>
              <a:gd name="connsiteY4-36" fmla="*/ 587591 h 864094"/>
              <a:gd name="connsiteX5-37" fmla="*/ 59857 w 683568"/>
              <a:gd name="connsiteY5-38" fmla="*/ 534679 h 864094"/>
              <a:gd name="connsiteX6-39" fmla="*/ 59306 w 683568"/>
              <a:gd name="connsiteY6-40" fmla="*/ 534035 h 864094"/>
              <a:gd name="connsiteX7-41" fmla="*/ 59325 w 683568"/>
              <a:gd name="connsiteY7-42" fmla="*/ 534035 h 864094"/>
              <a:gd name="connsiteX8-43" fmla="*/ 0 w 683568"/>
              <a:gd name="connsiteY8-44" fmla="*/ 341784 h 864094"/>
              <a:gd name="connsiteX9-45" fmla="*/ 341784 w 683568"/>
              <a:gd name="connsiteY9-46" fmla="*/ 0 h 86409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683568" h="864094">
                <a:moveTo>
                  <a:pt x="341784" y="0"/>
                </a:moveTo>
                <a:cubicBezTo>
                  <a:pt x="530546" y="0"/>
                  <a:pt x="683568" y="153022"/>
                  <a:pt x="683568" y="341784"/>
                </a:cubicBezTo>
                <a:cubicBezTo>
                  <a:pt x="683568" y="439085"/>
                  <a:pt x="642909" y="526890"/>
                  <a:pt x="577183" y="588642"/>
                </a:cubicBezTo>
                <a:lnTo>
                  <a:pt x="341597" y="864094"/>
                </a:lnTo>
                <a:lnTo>
                  <a:pt x="105111" y="587591"/>
                </a:lnTo>
                <a:cubicBezTo>
                  <a:pt x="87976" y="571864"/>
                  <a:pt x="72869" y="554041"/>
                  <a:pt x="59857" y="534679"/>
                </a:cubicBezTo>
                <a:lnTo>
                  <a:pt x="59306" y="534035"/>
                </a:lnTo>
                <a:lnTo>
                  <a:pt x="59325" y="534035"/>
                </a:lnTo>
                <a:cubicBezTo>
                  <a:pt x="21845" y="479324"/>
                  <a:pt x="0" y="413105"/>
                  <a:pt x="0" y="341784"/>
                </a:cubicBezTo>
                <a:cubicBezTo>
                  <a:pt x="0" y="153022"/>
                  <a:pt x="153022" y="0"/>
                  <a:pt x="341784" y="0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8" name="矩形 37"/>
          <p:cNvSpPr/>
          <p:nvPr userDrawn="1"/>
        </p:nvSpPr>
        <p:spPr>
          <a:xfrm>
            <a:off x="699210" y="162525"/>
            <a:ext cx="792087" cy="36933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zh-CN" alt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Arial Unicode MS" pitchFamily="34" charset="-122"/>
                <a:cs typeface="Times New Roman" panose="02020603050405020304" pitchFamily="18" charset="0"/>
              </a:rPr>
              <a:t> </a:t>
            </a:r>
            <a:r>
              <a:rPr lang="zh-CN" altLang="en-US" sz="28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二</a:t>
            </a:r>
            <a:r>
              <a:rPr lang="zh-CN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Arial Unicode MS" pitchFamily="34" charset="-122"/>
                <a:cs typeface="Times New Roman" panose="02020603050405020304" pitchFamily="18" charset="0"/>
              </a:rPr>
              <a:t> </a:t>
            </a:r>
            <a:r>
              <a:rPr lang="zh-CN" alt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Arial Unicode MS" pitchFamily="34" charset="-122"/>
                <a:cs typeface="Times New Roman" panose="02020603050405020304" pitchFamily="18" charset="0"/>
              </a:rPr>
              <a:t> 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Arial Unicode MS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42" name="图片 4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087" y="432733"/>
            <a:ext cx="929072" cy="929072"/>
          </a:xfrm>
          <a:prstGeom prst="rect">
            <a:avLst/>
          </a:prstGeom>
        </p:spPr>
      </p:pic>
      <p:sp>
        <p:nvSpPr>
          <p:cNvPr id="43" name="矩形 42"/>
          <p:cNvSpPr/>
          <p:nvPr userDrawn="1"/>
        </p:nvSpPr>
        <p:spPr>
          <a:xfrm>
            <a:off x="11592560" y="873760"/>
            <a:ext cx="594995" cy="14414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0" name="文本框 99"/>
          <p:cNvSpPr txBox="1"/>
          <p:nvPr/>
        </p:nvSpPr>
        <p:spPr>
          <a:xfrm>
            <a:off x="1824355" y="2016125"/>
            <a:ext cx="6550025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s = 0</a:t>
            </a:r>
            <a:endParaRPr sz="24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indent="0"/>
            <a:r>
              <a:rPr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for i in range(1, 100, 2):</a:t>
            </a:r>
            <a:endParaRPr sz="24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indent="0"/>
            <a:r>
              <a:rPr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s = s + i</a:t>
            </a:r>
            <a:endParaRPr sz="24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indent="0"/>
            <a:r>
              <a:rPr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print(s)</a:t>
            </a:r>
            <a:endParaRPr sz="24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671955" y="3652520"/>
            <a:ext cx="824357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A. 5000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	  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B. 5050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	  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C. 2500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	   </a:t>
            </a:r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D. 100</a:t>
            </a:r>
            <a:endParaRPr lang="en-US" altLang="en-US" sz="24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358265" y="1356995"/>
            <a:ext cx="46609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2.</a:t>
            </a:r>
            <a:endParaRPr lang="en-US" sz="240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930275" y="4415155"/>
            <a:ext cx="4525010" cy="645160"/>
          </a:xfrm>
          <a:prstGeom prst="rect">
            <a:avLst/>
          </a:prstGeom>
          <a:solidFill>
            <a:schemeClr val="accent6"/>
          </a:solidFill>
        </p:spPr>
        <p:txBody>
          <a:bodyPr wrap="square" rtlCol="0" anchor="t">
            <a:spAutoFit/>
          </a:bodyPr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range(start, stop[, step])</a:t>
            </a:r>
            <a:r>
              <a:rPr lang="zh-CN" altLang="en-US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函数：</a:t>
            </a:r>
            <a:endParaRPr lang="zh-CN" altLang="en-US" sz="24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6409055" y="4415155"/>
            <a:ext cx="5304790" cy="506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fontAlgn="auto">
              <a:lnSpc>
                <a:spcPct val="150000"/>
              </a:lnSpc>
            </a:pPr>
            <a:r>
              <a:rPr lang="zh-CN" altLang="en-US">
                <a:sym typeface="+mn-ea"/>
              </a:rPr>
              <a:t>生成</a:t>
            </a:r>
            <a:r>
              <a:rPr lang="en-US" altLang="zh-CN" b="1">
                <a:solidFill>
                  <a:srgbClr val="C00000"/>
                </a:solidFill>
                <a:sym typeface="+mn-ea"/>
              </a:rPr>
              <a:t>[start,stop)</a:t>
            </a:r>
            <a:r>
              <a:rPr lang="zh-CN" altLang="en-US">
                <a:sym typeface="+mn-ea"/>
              </a:rPr>
              <a:t>数据区间内</a:t>
            </a:r>
            <a:r>
              <a:rPr lang="zh-CN" altLang="en-US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间隔</a:t>
            </a:r>
            <a:r>
              <a:rPr lang="en-US" altLang="zh-CN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step</a:t>
            </a:r>
            <a:r>
              <a:rPr lang="zh-CN" altLang="en-US">
                <a:sym typeface="+mn-ea"/>
              </a:rPr>
              <a:t>的数字列表。</a:t>
            </a:r>
            <a:endParaRPr lang="zh-CN" altLang="en-US" b="1">
              <a:solidFill>
                <a:srgbClr val="C00000"/>
              </a:solidFill>
              <a:sym typeface="+mn-ea"/>
            </a:endParaRPr>
          </a:p>
        </p:txBody>
      </p:sp>
      <p:sp>
        <p:nvSpPr>
          <p:cNvPr id="13" name="燕尾形 12"/>
          <p:cNvSpPr/>
          <p:nvPr/>
        </p:nvSpPr>
        <p:spPr>
          <a:xfrm>
            <a:off x="5813425" y="4334510"/>
            <a:ext cx="527050" cy="811530"/>
          </a:xfrm>
          <a:prstGeom prst="chevron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1824355" y="1356995"/>
            <a:ext cx="50800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0"/>
            <a:r>
              <a:rPr lang="zh-CN" sz="2400" b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下面的程序段运行后的结果为(　　)。</a:t>
            </a:r>
            <a:endParaRPr lang="zh-CN" altLang="en-US" sz="2400" b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6077585" y="1356995"/>
            <a:ext cx="4654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C</a:t>
            </a:r>
            <a:endParaRPr lang="en-US" altLang="zh-CN" sz="2400" b="1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</p:spTree>
    <p:custDataLst>
      <p:tags r:id="rId3"/>
    </p:custData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/>
      <p:bldP spid="13" grpId="0" animBg="1"/>
      <p:bldP spid="9" grpId="1" animBg="1"/>
      <p:bldP spid="12" grpId="1"/>
      <p:bldP spid="13" grpId="1" animBg="1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1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1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1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1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1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1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1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1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1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1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9*i*1"/>
  <p:tag name="KSO_WM_UNIT_BK_DARK_LIGHT" val="2"/>
  <p:tag name="KSO_WM_UNIT_LAYERLEVEL" val="1"/>
  <p:tag name="KSO_WM_TAG_VERSION" val="1.0"/>
  <p:tag name="KSO_WM_BEAUTIFY_FLAG" val="#wm#"/>
</p:tagLst>
</file>

<file path=ppt/tags/tag1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0*i*1"/>
  <p:tag name="KSO_WM_UNIT_BK_DARK_LIGHT" val="2"/>
  <p:tag name="KSO_WM_UNIT_LAYERLEVEL" val="1"/>
  <p:tag name="KSO_WM_TAG_VERSION" val="1.0"/>
  <p:tag name="KSO_WM_BEAUTIFY_FLAG" val="#wm#"/>
</p:tagLst>
</file>

<file path=ppt/tags/tag1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y"/>
  <p:tag name="KSO_WM_UNIT_INDEX" val="7"/>
  <p:tag name="KSO_WM_UNIT_ID" val="_1*y*7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y"/>
  <p:tag name="KSO_WM_UNIT_INDEX" val="6"/>
  <p:tag name="KSO_WM_UNIT_ID" val="_1*y*6"/>
  <p:tag name="KSO_WM_UNIT_LAYERLEVEL" val="1"/>
  <p:tag name="KSO_WM_TAG_VERSION" val="1.0"/>
  <p:tag name="KSO_WM_BEAUTIFY_FLAG" val="#wm#"/>
</p:tagLst>
</file>

<file path=ppt/tags/tag1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y"/>
  <p:tag name="KSO_WM_UNIT_INDEX" val="5"/>
  <p:tag name="KSO_WM_UNIT_ID" val="_1*y*5"/>
  <p:tag name="KSO_WM_UNIT_LAYERLEVEL" val="1"/>
  <p:tag name="KSO_WM_TAG_VERSION" val="1.0"/>
  <p:tag name="KSO_WM_BEAUTIFY_FLAG" val="#wm#"/>
</p:tagLst>
</file>

<file path=ppt/tags/tag1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73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174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175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176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177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178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179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y"/>
  <p:tag name="KSO_WM_UNIT_INDEX" val="4"/>
  <p:tag name="KSO_WM_UNIT_ID" val="_1*y*4"/>
  <p:tag name="KSO_WM_UNIT_LAYERLEVEL" val="1"/>
  <p:tag name="KSO_WM_TAG_VERSION" val="1.0"/>
  <p:tag name="KSO_WM_BEAUTIFY_FLAG" val="#wm#"/>
</p:tagLst>
</file>

<file path=ppt/tags/tag180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181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182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3*i*1"/>
  <p:tag name="KSO_WM_UNIT_BK_DARK_LIGHT" val="2"/>
  <p:tag name="KSO_WM_UNIT_LAYERLEVEL" val="1"/>
  <p:tag name="KSO_WM_TAG_VERSION" val="1.0"/>
  <p:tag name="KSO_WM_BEAUTIFY_FLAG" val="#wm#"/>
</p:tagLst>
</file>

<file path=ppt/tags/tag183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84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85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86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87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88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89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y"/>
  <p:tag name="KSO_WM_UNIT_INDEX" val="2"/>
  <p:tag name="KSO_WM_UNIT_ID" val="_1*y*2"/>
  <p:tag name="KSO_WM_UNIT_LAYERLEVEL" val="1"/>
  <p:tag name="KSO_WM_TAG_VERSION" val="1.0"/>
  <p:tag name="KSO_WM_BEAUTIFY_FLAG" val="#wm#"/>
</p:tagLst>
</file>

<file path=ppt/tags/tag190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91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92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93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4*i*1"/>
  <p:tag name="KSO_WM_UNIT_BK_DARK_LIGHT" val="2"/>
  <p:tag name="KSO_WM_UNIT_LAYERLEVEL" val="1"/>
  <p:tag name="KSO_WM_TAG_VERSION" val="1.0"/>
  <p:tag name="KSO_WM_BEAUTIFY_FLAG" val="#wm#"/>
</p:tagLst>
</file>

<file path=ppt/tags/tag194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95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96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97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98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99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y"/>
  <p:tag name="KSO_WM_UNIT_INDEX" val="3"/>
  <p:tag name="KSO_WM_UNIT_ID" val="_1*y*3"/>
  <p:tag name="KSO_WM_UNIT_LAYERLEVEL" val="1"/>
  <p:tag name="KSO_WM_TAG_VERSION" val="1.0"/>
  <p:tag name="KSO_WM_BEAUTIFY_FLAG" val="#wm#"/>
</p:tagLst>
</file>

<file path=ppt/tags/tag200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201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202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203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204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205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5*i*1"/>
  <p:tag name="KSO_WM_UNIT_BK_DARK_LIGHT" val="2"/>
  <p:tag name="KSO_WM_UNIT_LAYERLEVEL" val="1"/>
  <p:tag name="KSO_WM_TAG_VERSION" val="1.0"/>
  <p:tag name="KSO_WM_BEAUTIFY_FLAG" val="#wm#"/>
</p:tagLst>
</file>

<file path=ppt/tags/tag206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207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208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209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y"/>
  <p:tag name="KSO_WM_UNIT_INDEX" val="1"/>
  <p:tag name="KSO_WM_UNIT_ID" val="_1*y*1"/>
  <p:tag name="KSO_WM_UNIT_LAYERLEVEL" val="1"/>
  <p:tag name="KSO_WM_TAG_VERSION" val="1.0"/>
  <p:tag name="KSO_WM_BEAUTIFY_FLAG" val="#wm#"/>
</p:tagLst>
</file>

<file path=ppt/tags/tag210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211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212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213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214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215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216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217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6*i*1"/>
  <p:tag name="KSO_WM_UNIT_BK_DARK_LIGHT" val="2"/>
  <p:tag name="KSO_WM_UNIT_LAYERLEVEL" val="1"/>
  <p:tag name="KSO_WM_TAG_VERSION" val="1.0"/>
  <p:tag name="KSO_WM_BEAUTIFY_FLAG" val="#wm#"/>
</p:tagLst>
</file>

<file path=ppt/tags/tag218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219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20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221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222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223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224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225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226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227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228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229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7*i*1"/>
  <p:tag name="KSO_WM_UNIT_BK_DARK_LIGHT" val="2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30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231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232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233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234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235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236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237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238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239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40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241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242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243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244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245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8*i*1"/>
  <p:tag name="KSO_WM_UNIT_BK_DARK_LIGHT" val="2"/>
  <p:tag name="KSO_WM_UNIT_LAYERLEVEL" val="1"/>
  <p:tag name="KSO_WM_TAG_VERSION" val="1.0"/>
  <p:tag name="KSO_WM_BEAUTIFY_FLAG" val="#wm#"/>
</p:tagLst>
</file>

<file path=ppt/tags/tag246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247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248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249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50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2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2620"/>
</p:tagLst>
</file>

<file path=ppt/tags/tag2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2620"/>
</p:tagLst>
</file>

<file path=ppt/tags/tag2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56.xml><?xml version="1.0" encoding="utf-8"?>
<p:tagLst xmlns:p="http://schemas.openxmlformats.org/presentationml/2006/main">
  <p:tag name="KSO_WM_TEMPLATE_THUMBS_INDEX" val="1、4、7、8、9、10、11、12、13、14、15"/>
  <p:tag name="KSO_WM_TEMPLATE_SUBCATEGORY" val="0"/>
  <p:tag name="KSO_WM_TEMPLATE_MASTER_TYPE" val="1"/>
  <p:tag name="KSO_WM_TEMPLATE_COLOR_TYPE" val="1"/>
  <p:tag name="KSO_WM_TEMPLATE_MASTER_THUMB_INDEX" val="12"/>
  <p:tag name="KSO_WM_TAG_VERSION" val="1.0"/>
  <p:tag name="KSO_WM_BEAUTIFY_FLAG" val="#wm#"/>
  <p:tag name="KSO_WM_TEMPLATE_CATEGORY" val="custom"/>
  <p:tag name="KSO_WM_TEMPLATE_INDEX" val="20202620"/>
</p:tagLst>
</file>

<file path=ppt/tags/tag2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y"/>
  <p:tag name="KSO_WM_UNIT_INDEX" val="7"/>
  <p:tag name="KSO_WM_UNIT_ID" val="_1*y*7"/>
  <p:tag name="KSO_WM_UNIT_LAYERLEVEL" val="1"/>
  <p:tag name="KSO_WM_TAG_VERSION" val="1.0"/>
  <p:tag name="KSO_WM_BEAUTIFY_FLAG" val="#wm#"/>
</p:tagLst>
</file>

<file path=ppt/tags/tag2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y"/>
  <p:tag name="KSO_WM_UNIT_INDEX" val="6"/>
  <p:tag name="KSO_WM_UNIT_ID" val="_1*y*6"/>
  <p:tag name="KSO_WM_UNIT_LAYERLEVEL" val="1"/>
  <p:tag name="KSO_WM_TAG_VERSION" val="1.0"/>
  <p:tag name="KSO_WM_BEAUTIFY_FLAG" val="#wm#"/>
</p:tagLst>
</file>

<file path=ppt/tags/tag2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y"/>
  <p:tag name="KSO_WM_UNIT_INDEX" val="5"/>
  <p:tag name="KSO_WM_UNIT_ID" val="_1*y*5"/>
  <p:tag name="KSO_WM_UNIT_LAYERLEVEL" val="1"/>
  <p:tag name="KSO_WM_TAG_VERSION" val="1.0"/>
  <p:tag name="KSO_WM_BEAUTIFY_FLAG" val="#wm#"/>
</p:tagLst>
</file>

<file path=ppt/tags/tag2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y"/>
  <p:tag name="KSO_WM_UNIT_INDEX" val="4"/>
  <p:tag name="KSO_WM_UNIT_ID" val="_1*y*4"/>
  <p:tag name="KSO_WM_UNIT_LAYERLEVEL" val="1"/>
  <p:tag name="KSO_WM_TAG_VERSION" val="1.0"/>
  <p:tag name="KSO_WM_BEAUTIFY_FLAG" val="#wm#"/>
</p:tagLst>
</file>

<file path=ppt/tags/tag2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y"/>
  <p:tag name="KSO_WM_UNIT_INDEX" val="2"/>
  <p:tag name="KSO_WM_UNIT_ID" val="_1*y*2"/>
  <p:tag name="KSO_WM_UNIT_LAYERLEVEL" val="1"/>
  <p:tag name="KSO_WM_TAG_VERSION" val="1.0"/>
  <p:tag name="KSO_WM_BEAUTIFY_FLAG" val="#wm#"/>
</p:tagLst>
</file>

<file path=ppt/tags/tag2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y"/>
  <p:tag name="KSO_WM_UNIT_INDEX" val="3"/>
  <p:tag name="KSO_WM_UNIT_ID" val="_1*y*3"/>
  <p:tag name="KSO_WM_UNIT_LAYERLEVEL" val="1"/>
  <p:tag name="KSO_WM_TAG_VERSION" val="1.0"/>
  <p:tag name="KSO_WM_BEAUTIFY_FLAG" val="#wm#"/>
</p:tagLst>
</file>

<file path=ppt/tags/tag2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y"/>
  <p:tag name="KSO_WM_UNIT_INDEX" val="1"/>
  <p:tag name="KSO_WM_UNIT_ID" val="_1*y*1"/>
  <p:tag name="KSO_WM_UNIT_LAYERLEVEL" val="1"/>
  <p:tag name="KSO_WM_TAG_VERSION" val="1.0"/>
  <p:tag name="KSO_WM_BEAUTIFY_FLAG" val="#wm#"/>
</p:tagLst>
</file>

<file path=ppt/tags/tag2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y"/>
  <p:tag name="KSO_WM_UNIT_INDEX" val="8"/>
  <p:tag name="KSO_WM_UNIT_ID" val="_1*y*8"/>
  <p:tag name="KSO_WM_UNIT_LAYERLEVEL" val="1"/>
  <p:tag name="KSO_WM_TAG_VERSION" val="1.0"/>
  <p:tag name="KSO_WM_BEAUTIFY_FLAG" val="#wm#"/>
</p:tagLst>
</file>

<file path=ppt/tags/tag2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3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3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3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3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3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3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3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3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3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9*i*1"/>
  <p:tag name="KSO_WM_UNIT_BK_DARK_LIGHT" val="2"/>
  <p:tag name="KSO_WM_UNIT_LAYERLEVEL" val="1"/>
  <p:tag name="KSO_WM_TAG_VERSION" val="1.0"/>
  <p:tag name="KSO_WM_BEAUTIFY_FLAG" val="#wm#"/>
</p:tagLst>
</file>

<file path=ppt/tags/tag3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3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3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3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3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3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3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3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3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3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0*i*1"/>
  <p:tag name="KSO_WM_UNIT_BK_DARK_LIGHT" val="2"/>
  <p:tag name="KSO_WM_UNIT_LAYERLEVEL" val="1"/>
  <p:tag name="KSO_WM_TAG_VERSION" val="1.0"/>
  <p:tag name="KSO_WM_BEAUTIFY_FLAG" val="#wm#"/>
</p:tagLst>
</file>

<file path=ppt/tags/tag3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3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3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3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4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4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4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4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4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4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4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4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4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4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4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4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4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4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4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4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4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4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4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4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4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4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4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4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4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4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430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431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432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433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434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435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436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437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438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439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3*i*1"/>
  <p:tag name="KSO_WM_UNIT_BK_DARK_LIGHT" val="2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440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441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442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443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444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445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446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447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448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449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450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4*i*1"/>
  <p:tag name="KSO_WM_UNIT_BK_DARK_LIGHT" val="2"/>
  <p:tag name="KSO_WM_UNIT_LAYERLEVEL" val="1"/>
  <p:tag name="KSO_WM_TAG_VERSION" val="1.0"/>
  <p:tag name="KSO_WM_BEAUTIFY_FLAG" val="#wm#"/>
</p:tagLst>
</file>

<file path=ppt/tags/tag451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452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453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454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455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456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457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458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459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460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461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462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5*i*1"/>
  <p:tag name="KSO_WM_UNIT_BK_DARK_LIGHT" val="2"/>
  <p:tag name="KSO_WM_UNIT_LAYERLEVEL" val="1"/>
  <p:tag name="KSO_WM_TAG_VERSION" val="1.0"/>
  <p:tag name="KSO_WM_BEAUTIFY_FLAG" val="#wm#"/>
</p:tagLst>
</file>

<file path=ppt/tags/tag463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464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465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466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467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468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469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470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471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472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473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474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6*i*1"/>
  <p:tag name="KSO_WM_UNIT_BK_DARK_LIGHT" val="2"/>
  <p:tag name="KSO_WM_UNIT_LAYERLEVEL" val="1"/>
  <p:tag name="KSO_WM_TAG_VERSION" val="1.0"/>
  <p:tag name="KSO_WM_BEAUTIFY_FLAG" val="#wm#"/>
</p:tagLst>
</file>

<file path=ppt/tags/tag475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476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477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478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479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480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481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482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483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484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485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486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7*i*1"/>
  <p:tag name="KSO_WM_UNIT_BK_DARK_LIGHT" val="2"/>
  <p:tag name="KSO_WM_UNIT_LAYERLEVEL" val="1"/>
  <p:tag name="KSO_WM_TAG_VERSION" val="1.0"/>
  <p:tag name="KSO_WM_BEAUTIFY_FLAG" val="#wm#"/>
</p:tagLst>
</file>

<file path=ppt/tags/tag487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488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489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490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491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492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493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494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495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496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497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498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499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500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501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502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8*i*1"/>
  <p:tag name="KSO_WM_UNIT_BK_DARK_LIGHT" val="2"/>
  <p:tag name="KSO_WM_UNIT_LAYERLEVEL" val="1"/>
  <p:tag name="KSO_WM_TAG_VERSION" val="1.0"/>
  <p:tag name="KSO_WM_BEAUTIFY_FLAG" val="#wm#"/>
</p:tagLst>
</file>

<file path=ppt/tags/tag503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504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505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506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507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5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2620"/>
</p:tagLst>
</file>

<file path=ppt/tags/tag5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2620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5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13.xml><?xml version="1.0" encoding="utf-8"?>
<p:tagLst xmlns:p="http://schemas.openxmlformats.org/presentationml/2006/main">
  <p:tag name="KSO_WM_TEMPLATE_THUMBS_INDEX" val="1、4、7、8、9、10、11、12、13、14、15"/>
  <p:tag name="KSO_WM_TEMPLATE_SUBCATEGORY" val="0"/>
  <p:tag name="KSO_WM_TEMPLATE_MASTER_TYPE" val="1"/>
  <p:tag name="KSO_WM_TEMPLATE_COLOR_TYPE" val="1"/>
  <p:tag name="KSO_WM_TEMPLATE_MASTER_THUMB_INDEX" val="12"/>
  <p:tag name="KSO_WM_TAG_VERSION" val="1.0"/>
  <p:tag name="KSO_WM_BEAUTIFY_FLAG" val="#wm#"/>
  <p:tag name="KSO_WM_TEMPLATE_CATEGORY" val="custom"/>
  <p:tag name="KSO_WM_TEMPLATE_INDEX" val="20202620"/>
</p:tagLst>
</file>

<file path=ppt/tags/tag51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2620_1*a*1"/>
  <p:tag name="KSO_WM_TEMPLATE_CATEGORY" val="custom"/>
  <p:tag name="KSO_WM_TEMPLATE_INDEX" val="20202620"/>
  <p:tag name="KSO_WM_UNIT_LAYERLEVEL" val="1"/>
  <p:tag name="KSO_WM_TAG_VERSION" val="1.0"/>
  <p:tag name="KSO_WM_BEAUTIFY_FLAG" val="#wm#"/>
  <p:tag name="KSO_WM_UNIT_PRESET_TEXT" val="简约工作汇报"/>
</p:tagLst>
</file>

<file path=ppt/tags/tag515.xml><?xml version="1.0" encoding="utf-8"?>
<p:tagLst xmlns:p="http://schemas.openxmlformats.org/presentationml/2006/main">
  <p:tag name="KSO_WM_UNIT_ISCONTENTS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custom20202620_1*i*1"/>
  <p:tag name="KSO_WM_TEMPLATE_CATEGORY" val="custom"/>
  <p:tag name="KSO_WM_TEMPLATE_INDEX" val="20202620"/>
  <p:tag name="KSO_WM_UNIT_LAYERLEVEL" val="1"/>
  <p:tag name="KSO_WM_TAG_VERSION" val="1.0"/>
  <p:tag name="KSO_WM_BEAUTIFY_FLAG" val="#wm#"/>
  <p:tag name="KSO_WM_UNIT_TEXT_FILL_FORE_SCHEMECOLOR_INDEX_BRIGHTNESS" val="0"/>
  <p:tag name="KSO_WM_UNIT_TEXT_FILL_FORE_SCHEMECOLOR_INDEX" val="5"/>
  <p:tag name="KSO_WM_UNIT_TEXT_FILL_TYPE" val="1"/>
</p:tagLst>
</file>

<file path=ppt/tags/tag5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y"/>
  <p:tag name="KSO_WM_UNIT_INDEX" val="8"/>
  <p:tag name="KSO_WM_UNIT_ID" val="_1*y*8"/>
  <p:tag name="KSO_WM_UNIT_LAYERLEVEL" val="1"/>
  <p:tag name="KSO_WM_TAG_VERSION" val="1.0"/>
  <p:tag name="KSO_WM_BEAUTIFY_FLAG" val="#wm#"/>
</p:tagLst>
</file>

<file path=ppt/tags/tag517.xml><?xml version="1.0" encoding="utf-8"?>
<p:tagLst xmlns:p="http://schemas.openxmlformats.org/presentationml/2006/main">
  <p:tag name="KSO_WM_TEMPLATE_THUMBS_INDEX" val="1、4、7、8、9、10、11、12、13、14、15"/>
  <p:tag name="KSO_WM_SLIDE_ID" val="custom20202620_1"/>
  <p:tag name="KSO_WM_TEMPLATE_SUBCATEGORY" val="0"/>
  <p:tag name="KSO_WM_TEMPLATE_MASTER_TYPE" val="1"/>
  <p:tag name="KSO_WM_TEMPLATE_COLOR_TYPE" val="1"/>
  <p:tag name="KSO_WM_SLIDE_TYPE" val="title"/>
  <p:tag name="KSO_WM_SLIDE_SUBTYPE" val="pureTxt"/>
  <p:tag name="KSO_WM_SLIDE_ITEM_CNT" val="0"/>
  <p:tag name="KSO_WM_SLIDE_INDEX" val="1"/>
  <p:tag name="KSO_WM_TEMPLATE_MASTER_THUMB_INDEX" val="12"/>
  <p:tag name="KSO_WM_TAG_VERSION" val="1.0"/>
  <p:tag name="KSO_WM_BEAUTIFY_FLAG" val="#wm#"/>
  <p:tag name="KSO_WM_TEMPLATE_CATEGORY" val="custom"/>
  <p:tag name="KSO_WM_TEMPLATE_INDEX" val="20202620"/>
  <p:tag name="KSO_WM_SLIDE_LAYOUT" val="a_b"/>
  <p:tag name="KSO_WM_SLIDE_LAYOUT_CNT" val="1_3"/>
  <p:tag name="KSO_WM_SPECIAL_SOURCE" val="bdnull"/>
</p:tagLst>
</file>

<file path=ppt/tags/tag518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31786c69-b626-4b0d-a806-963090c1aa6b}"/>
  <p:tag name="KSO_WM_UNIT_TYPE" val="i"/>
</p:tagLst>
</file>

<file path=ppt/tags/tag519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LINE_FORE_SCHEMECOLOR_INDEX_1_BRIGHTNESS" val="0.6"/>
  <p:tag name="KSO_WM_UNIT_LINE_FORE_SCHEMECOLOR_INDEX_1" val="5"/>
  <p:tag name="KSO_WM_UNIT_LINE_FORE_SCHEMECOLOR_INDEX_1_POS" val="0"/>
  <p:tag name="KSO_WM_UNIT_LINE_FORE_SCHEMECOLOR_INDEX_1_TRANS" val="0"/>
  <p:tag name="KSO_WM_UNIT_LINE_FORE_SCHEMECOLOR_INDEX_2_BRIGHTNESS" val="0"/>
  <p:tag name="KSO_WM_UNIT_LINE_FORE_SCHEMECOLOR_INDEX_2" val="5"/>
  <p:tag name="KSO_WM_UNIT_LINE_FORE_SCHEMECOLOR_INDEX_2_POS" val="0.57"/>
  <p:tag name="KSO_WM_UNIT_LINE_FORE_SCHEMECOLOR_INDEX_2_TRANS" val="0"/>
  <p:tag name="KSO_WM_UNIT_LINE_GRADIENT_TYPE" val="0"/>
  <p:tag name="KSO_WM_UNIT_LINE_GRADIENT_ANGLE" val="0"/>
  <p:tag name="KSO_WM_UNIT_LINE_GRADIENT_DIRECTION" val="3"/>
  <p:tag name="KSO_WM_UNIT_LINE_FILL_TYPE" val="5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520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LINE_FORE_SCHEMECOLOR_INDEX_1_BRIGHTNESS" val="0.6"/>
  <p:tag name="KSO_WM_UNIT_LINE_FORE_SCHEMECOLOR_INDEX_1" val="5"/>
  <p:tag name="KSO_WM_UNIT_LINE_FORE_SCHEMECOLOR_INDEX_1_POS" val="0"/>
  <p:tag name="KSO_WM_UNIT_LINE_FORE_SCHEMECOLOR_INDEX_1_TRANS" val="0"/>
  <p:tag name="KSO_WM_UNIT_LINE_FORE_SCHEMECOLOR_INDEX_2_BRIGHTNESS" val="0"/>
  <p:tag name="KSO_WM_UNIT_LINE_FORE_SCHEMECOLOR_INDEX_2" val="5"/>
  <p:tag name="KSO_WM_UNIT_LINE_FORE_SCHEMECOLOR_INDEX_2_POS" val="0.57"/>
  <p:tag name="KSO_WM_UNIT_LINE_FORE_SCHEMECOLOR_INDEX_2_TRANS" val="0"/>
  <p:tag name="KSO_WM_UNIT_LINE_GRADIENT_TYPE" val="0"/>
  <p:tag name="KSO_WM_UNIT_LINE_GRADIENT_ANGLE" val="0"/>
  <p:tag name="KSO_WM_UNIT_LINE_GRADIENT_DIRECTION" val="3"/>
  <p:tag name="KSO_WM_UNIT_LINE_FILL_TYPE" val="5"/>
</p:tagLst>
</file>

<file path=ppt/tags/tag521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LINE_FORE_SCHEMECOLOR_INDEX_1_BRIGHTNESS" val="0.6"/>
  <p:tag name="KSO_WM_UNIT_LINE_FORE_SCHEMECOLOR_INDEX_1" val="5"/>
  <p:tag name="KSO_WM_UNIT_LINE_FORE_SCHEMECOLOR_INDEX_1_POS" val="0"/>
  <p:tag name="KSO_WM_UNIT_LINE_FORE_SCHEMECOLOR_INDEX_1_TRANS" val="0"/>
  <p:tag name="KSO_WM_UNIT_LINE_FORE_SCHEMECOLOR_INDEX_2_BRIGHTNESS" val="0"/>
  <p:tag name="KSO_WM_UNIT_LINE_FORE_SCHEMECOLOR_INDEX_2" val="5"/>
  <p:tag name="KSO_WM_UNIT_LINE_FORE_SCHEMECOLOR_INDEX_2_POS" val="0.57"/>
  <p:tag name="KSO_WM_UNIT_LINE_FORE_SCHEMECOLOR_INDEX_2_TRANS" val="0"/>
  <p:tag name="KSO_WM_UNIT_LINE_GRADIENT_TYPE" val="0"/>
  <p:tag name="KSO_WM_UNIT_LINE_GRADIENT_ANGLE" val="0"/>
  <p:tag name="KSO_WM_UNIT_LINE_GRADIENT_DIRECTION" val="3"/>
  <p:tag name="KSO_WM_UNIT_LINE_FILL_TYPE" val="5"/>
</p:tagLst>
</file>

<file path=ppt/tags/tag522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297922bc-d0f4-4b63-80e5-4439751740ec}"/>
  <p:tag name="KSO_WM_UNIT_TYPE" val="i"/>
  <p:tag name="KSO_WM_UNIT_FILL_FORE_SCHEMECOLOR_INDEX_BRIGHTNESS" val="0"/>
  <p:tag name="KSO_WM_UNIT_FILL_FORE_SCHEMECOLOR_INDEX" val="10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5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524.xml><?xml version="1.0" encoding="utf-8"?>
<p:tagLst xmlns:p="http://schemas.openxmlformats.org/presentationml/2006/main">
  <p:tag name="KSO_WM_UNIT_ISCONTENTS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custom20202620_1*i*1"/>
  <p:tag name="KSO_WM_TEMPLATE_CATEGORY" val="custom"/>
  <p:tag name="KSO_WM_TEMPLATE_INDEX" val="20202620"/>
  <p:tag name="KSO_WM_UNIT_LAYERLEVEL" val="1"/>
  <p:tag name="KSO_WM_TAG_VERSION" val="1.0"/>
  <p:tag name="KSO_WM_BEAUTIFY_FLAG" val="#wm#"/>
  <p:tag name="KSO_WM_UNIT_TEXT_FILL_FORE_SCHEMECOLOR_INDEX_BRIGHTNESS" val="0"/>
  <p:tag name="KSO_WM_UNIT_TEXT_FILL_FORE_SCHEMECOLOR_INDEX" val="5"/>
  <p:tag name="KSO_WM_UNIT_TEXT_FILL_TYPE" val="1"/>
</p:tagLst>
</file>

<file path=ppt/tags/tag525.xml><?xml version="1.0" encoding="utf-8"?>
<p:tagLst xmlns:p="http://schemas.openxmlformats.org/presentationml/2006/main">
  <p:tag name="KSO_WM_SLIDE_BK_DARK_LIGHT" val=""/>
  <p:tag name="KSO_WM_SLIDE_BACKGROUND_TYPE" val="general"/>
  <p:tag name="KSO_WM_SPECIAL_SOURCE" val="bdnull"/>
</p:tagLst>
</file>

<file path=ppt/tags/tag526.xml><?xml version="1.0" encoding="utf-8"?>
<p:tagLst xmlns:p="http://schemas.openxmlformats.org/presentationml/2006/main">
  <p:tag name="KSO_WM_UNIT_TABLE_BEAUTIFY" val="smartTable{d5680e72-994e-4498-b9a5-5a29754556d5}"/>
  <p:tag name="TABLE_ENDDRAG_ORIGIN_RECT" val="620*387"/>
  <p:tag name="TABLE_ENDDRAG_RECT" val="186*95*621*387"/>
</p:tagLst>
</file>

<file path=ppt/tags/tag527.xml><?xml version="1.0" encoding="utf-8"?>
<p:tagLst xmlns:p="http://schemas.openxmlformats.org/presentationml/2006/main">
  <p:tag name="KSO_WM_SLIDE_BK_DARK_LIGHT" val=""/>
  <p:tag name="KSO_WM_SLIDE_BACKGROUND_TYPE" val="general"/>
  <p:tag name="KSO_WM_SPECIAL_SOURCE" val="bdnull"/>
</p:tagLst>
</file>

<file path=ppt/tags/tag528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16a5692e-57b1-46e3-9873-fbcae6977759}"/>
  <p:tag name="KSO_WM_UNIT_TYPE" val="i"/>
  <p:tag name="KSO_WM_UNIT_FILL_FORE_SCHEMECOLOR_INDEX_BRIGHTNESS" val="0"/>
  <p:tag name="KSO_WM_UNIT_FILL_FORE_SCHEMECOLOR_INDEX" val="10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529.xml><?xml version="1.0" encoding="utf-8"?>
<p:tagLst xmlns:p="http://schemas.openxmlformats.org/presentationml/2006/main">
  <p:tag name="KSO_WM_SLIDE_BK_DARK_LIGHT" val=""/>
  <p:tag name="KSO_WM_SLIDE_BACKGROUND_TYPE" val="general"/>
  <p:tag name="KSO_WM_SPECIAL_SOURCE" val="bdnull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530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16a5692e-57b1-46e3-9873-fbcae6977759}"/>
  <p:tag name="KSO_WM_UNIT_TYPE" val="i"/>
  <p:tag name="KSO_WM_UNIT_FILL_FORE_SCHEMECOLOR_INDEX_BRIGHTNESS" val="0"/>
  <p:tag name="KSO_WM_UNIT_FILL_FORE_SCHEMECOLOR_INDEX" val="10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531.xml><?xml version="1.0" encoding="utf-8"?>
<p:tagLst xmlns:p="http://schemas.openxmlformats.org/presentationml/2006/main">
  <p:tag name="KSO_WM_UNIT_TABLE_BEAUTIFY" val="smartTable{ddaafd10-ff97-4e6c-84c0-97e8a2e2025a}"/>
  <p:tag name="TABLE_ENDDRAG_ORIGIN_RECT" val="544*194"/>
  <p:tag name="TABLE_ENDDRAG_RECT" val="227*301*544*194"/>
</p:tagLst>
</file>

<file path=ppt/tags/tag532.xml><?xml version="1.0" encoding="utf-8"?>
<p:tagLst xmlns:p="http://schemas.openxmlformats.org/presentationml/2006/main">
  <p:tag name="KSO_WM_SLIDE_BK_DARK_LIGHT" val=""/>
  <p:tag name="KSO_WM_SLIDE_BACKGROUND_TYPE" val="general"/>
  <p:tag name="KSO_WM_SPECIAL_SOURCE" val="bdnull"/>
</p:tagLst>
</file>

<file path=ppt/tags/tag533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16a5692e-57b1-46e3-9873-fbcae6977759}"/>
  <p:tag name="KSO_WM_UNIT_TYPE" val="i"/>
  <p:tag name="KSO_WM_UNIT_FILL_FORE_SCHEMECOLOR_INDEX_BRIGHTNESS" val="0"/>
  <p:tag name="KSO_WM_UNIT_FILL_FORE_SCHEMECOLOR_INDEX" val="10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534.xml><?xml version="1.0" encoding="utf-8"?>
<p:tagLst xmlns:p="http://schemas.openxmlformats.org/presentationml/2006/main">
  <p:tag name="AS_UNIQUEID" val="226"/>
</p:tagLst>
</file>

<file path=ppt/tags/tag535.xml><?xml version="1.0" encoding="utf-8"?>
<p:tagLst xmlns:p="http://schemas.openxmlformats.org/presentationml/2006/main">
  <p:tag name="AS_UNIQUEID" val="227"/>
</p:tagLst>
</file>

<file path=ppt/tags/tag536.xml><?xml version="1.0" encoding="utf-8"?>
<p:tagLst xmlns:p="http://schemas.openxmlformats.org/presentationml/2006/main">
  <p:tag name="AS_UNIQUEID" val="228"/>
</p:tagLst>
</file>

<file path=ppt/tags/tag537.xml><?xml version="1.0" encoding="utf-8"?>
<p:tagLst xmlns:p="http://schemas.openxmlformats.org/presentationml/2006/main">
  <p:tag name="AS_UNIQUEID" val="229"/>
</p:tagLst>
</file>

<file path=ppt/tags/tag538.xml><?xml version="1.0" encoding="utf-8"?>
<p:tagLst xmlns:p="http://schemas.openxmlformats.org/presentationml/2006/main">
  <p:tag name="AS_UNIQUEID" val="230"/>
</p:tagLst>
</file>

<file path=ppt/tags/tag539.xml><?xml version="1.0" encoding="utf-8"?>
<p:tagLst xmlns:p="http://schemas.openxmlformats.org/presentationml/2006/main">
  <p:tag name="AS_UNIQUEID" val="231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540.xml><?xml version="1.0" encoding="utf-8"?>
<p:tagLst xmlns:p="http://schemas.openxmlformats.org/presentationml/2006/main">
  <p:tag name="AS_UNIQUEID" val="232"/>
</p:tagLst>
</file>

<file path=ppt/tags/tag541.xml><?xml version="1.0" encoding="utf-8"?>
<p:tagLst xmlns:p="http://schemas.openxmlformats.org/presentationml/2006/main">
  <p:tag name="AS_UNIQUEID" val="233"/>
</p:tagLst>
</file>

<file path=ppt/tags/tag542.xml><?xml version="1.0" encoding="utf-8"?>
<p:tagLst xmlns:p="http://schemas.openxmlformats.org/presentationml/2006/main">
  <p:tag name="AS_UNIQUEID" val="234"/>
</p:tagLst>
</file>

<file path=ppt/tags/tag543.xml><?xml version="1.0" encoding="utf-8"?>
<p:tagLst xmlns:p="http://schemas.openxmlformats.org/presentationml/2006/main">
  <p:tag name="AS_UNIQUEID" val="235"/>
</p:tagLst>
</file>

<file path=ppt/tags/tag544.xml><?xml version="1.0" encoding="utf-8"?>
<p:tagLst xmlns:p="http://schemas.openxmlformats.org/presentationml/2006/main">
  <p:tag name="AS_UNIQUEID" val="236"/>
</p:tagLst>
</file>

<file path=ppt/tags/tag545.xml><?xml version="1.0" encoding="utf-8"?>
<p:tagLst xmlns:p="http://schemas.openxmlformats.org/presentationml/2006/main">
  <p:tag name="AS_UNIQUEID" val="237"/>
</p:tagLst>
</file>

<file path=ppt/tags/tag546.xml><?xml version="1.0" encoding="utf-8"?>
<p:tagLst xmlns:p="http://schemas.openxmlformats.org/presentationml/2006/main">
  <p:tag name="KSO_WM_SLIDE_BK_DARK_LIGHT" val=""/>
  <p:tag name="KSO_WM_SLIDE_BACKGROUND_TYPE" val="general"/>
  <p:tag name="KSO_WM_SPECIAL_SOURCE" val="bdnull"/>
</p:tagLst>
</file>

<file path=ppt/tags/tag547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16a5692e-57b1-46e3-9873-fbcae6977759}"/>
  <p:tag name="KSO_WM_UNIT_TYPE" val="i"/>
  <p:tag name="KSO_WM_UNIT_FILL_FORE_SCHEMECOLOR_INDEX_BRIGHTNESS" val="0"/>
  <p:tag name="KSO_WM_UNIT_FILL_FORE_SCHEMECOLOR_INDEX" val="10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548.xml><?xml version="1.0" encoding="utf-8"?>
<p:tagLst xmlns:p="http://schemas.openxmlformats.org/presentationml/2006/main">
  <p:tag name="KSO_WM_SLIDE_BK_DARK_LIGHT" val=""/>
  <p:tag name="KSO_WM_SLIDE_BACKGROUND_TYPE" val="general"/>
  <p:tag name="KSO_WM_SPECIAL_SOURCE" val="bdnull"/>
</p:tagLst>
</file>

<file path=ppt/tags/tag549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16a5692e-57b1-46e3-9873-fbcae6977759}"/>
  <p:tag name="KSO_WM_UNIT_TYPE" val="i"/>
  <p:tag name="KSO_WM_UNIT_FILL_FORE_SCHEMECOLOR_INDEX_BRIGHTNESS" val="0"/>
  <p:tag name="KSO_WM_UNIT_FILL_FORE_SCHEMECOLOR_INDEX" val="10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550.xml><?xml version="1.0" encoding="utf-8"?>
<p:tagLst xmlns:p="http://schemas.openxmlformats.org/presentationml/2006/main">
  <p:tag name="KSO_WM_SLIDE_BK_DARK_LIGHT" val=""/>
  <p:tag name="KSO_WM_SLIDE_BACKGROUND_TYPE" val="general"/>
  <p:tag name="KSO_WM_SPECIAL_SOURCE" val="bdnull"/>
</p:tagLst>
</file>

<file path=ppt/tags/tag551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16a5692e-57b1-46e3-9873-fbcae6977759}"/>
  <p:tag name="KSO_WM_UNIT_TYPE" val="i"/>
  <p:tag name="KSO_WM_UNIT_FILL_FORE_SCHEMECOLOR_INDEX_BRIGHTNESS" val="0"/>
  <p:tag name="KSO_WM_UNIT_FILL_FORE_SCHEMECOLOR_INDEX" val="10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552.xml><?xml version="1.0" encoding="utf-8"?>
<p:tagLst xmlns:p="http://schemas.openxmlformats.org/presentationml/2006/main">
  <p:tag name="KSO_WM_SLIDE_BK_DARK_LIGHT" val=""/>
  <p:tag name="KSO_WM_SLIDE_BACKGROUND_TYPE" val="general"/>
  <p:tag name="KSO_WM_SPECIAL_SOURCE" val="bdnull"/>
</p:tagLst>
</file>

<file path=ppt/tags/tag553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16a5692e-57b1-46e3-9873-fbcae6977759}"/>
  <p:tag name="KSO_WM_UNIT_TYPE" val="i"/>
  <p:tag name="KSO_WM_UNIT_FILL_FORE_SCHEMECOLOR_INDEX_BRIGHTNESS" val="0"/>
  <p:tag name="KSO_WM_UNIT_FILL_FORE_SCHEMECOLOR_INDEX" val="10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554.xml><?xml version="1.0" encoding="utf-8"?>
<p:tagLst xmlns:p="http://schemas.openxmlformats.org/presentationml/2006/main">
  <p:tag name="KSO_WM_SLIDE_BK_DARK_LIGHT" val=""/>
  <p:tag name="KSO_WM_SLIDE_BACKGROUND_TYPE" val="general"/>
  <p:tag name="KSO_WM_SPECIAL_SOURCE" val="bdnull"/>
</p:tagLst>
</file>

<file path=ppt/tags/tag555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16a5692e-57b1-46e3-9873-fbcae6977759}"/>
  <p:tag name="KSO_WM_UNIT_TYPE" val="i"/>
  <p:tag name="KSO_WM_UNIT_FILL_FORE_SCHEMECOLOR_INDEX_BRIGHTNESS" val="0"/>
  <p:tag name="KSO_WM_UNIT_FILL_FORE_SCHEMECOLOR_INDEX" val="10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556.xml><?xml version="1.0" encoding="utf-8"?>
<p:tagLst xmlns:p="http://schemas.openxmlformats.org/presentationml/2006/main">
  <p:tag name="KSO_WM_SLIDE_BK_DARK_LIGHT" val=""/>
  <p:tag name="KSO_WM_SLIDE_BACKGROUND_TYPE" val="general"/>
  <p:tag name="KSO_WM_SPECIAL_SOURCE" val="bdnull"/>
</p:tagLst>
</file>

<file path=ppt/tags/tag557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16a5692e-57b1-46e3-9873-fbcae6977759}"/>
  <p:tag name="KSO_WM_UNIT_TYPE" val="i"/>
  <p:tag name="KSO_WM_UNIT_FILL_FORE_SCHEMECOLOR_INDEX_BRIGHTNESS" val="0"/>
  <p:tag name="KSO_WM_UNIT_FILL_FORE_SCHEMECOLOR_INDEX" val="10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558.xml><?xml version="1.0" encoding="utf-8"?>
<p:tagLst xmlns:p="http://schemas.openxmlformats.org/presentationml/2006/main">
  <p:tag name="KSO_WM_SLIDE_BK_DARK_LIGHT" val=""/>
  <p:tag name="KSO_WM_SLIDE_BACKGROUND_TYPE" val="general"/>
  <p:tag name="KSO_WM_SPECIAL_SOURCE" val="bdnull"/>
</p:tagLst>
</file>

<file path=ppt/tags/tag559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16a5692e-57b1-46e3-9873-fbcae6977759}"/>
  <p:tag name="KSO_WM_UNIT_TYPE" val="i"/>
  <p:tag name="KSO_WM_UNIT_FILL_FORE_SCHEMECOLOR_INDEX_BRIGHTNESS" val="0"/>
  <p:tag name="KSO_WM_UNIT_FILL_FORE_SCHEMECOLOR_INDEX" val="10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560.xml><?xml version="1.0" encoding="utf-8"?>
<p:tagLst xmlns:p="http://schemas.openxmlformats.org/presentationml/2006/main">
  <p:tag name="KSO_WM_SLIDE_BK_DARK_LIGHT" val=""/>
  <p:tag name="KSO_WM_SLIDE_BACKGROUND_TYPE" val="general"/>
  <p:tag name="KSO_WM_SPECIAL_SOURCE" val="bdnull"/>
</p:tagLst>
</file>

<file path=ppt/tags/tag561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16a5692e-57b1-46e3-9873-fbcae6977759}"/>
  <p:tag name="KSO_WM_UNIT_TYPE" val="i"/>
  <p:tag name="KSO_WM_UNIT_FILL_FORE_SCHEMECOLOR_INDEX_BRIGHTNESS" val="0"/>
  <p:tag name="KSO_WM_UNIT_FILL_FORE_SCHEMECOLOR_INDEX" val="10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562.xml><?xml version="1.0" encoding="utf-8"?>
<p:tagLst xmlns:p="http://schemas.openxmlformats.org/presentationml/2006/main">
  <p:tag name="KSO_WM_SLIDE_BK_DARK_LIGHT" val=""/>
  <p:tag name="KSO_WM_SLIDE_BACKGROUND_TYPE" val="general"/>
  <p:tag name="KSO_WM_SPECIAL_SOURCE" val="bdnull"/>
</p:tagLst>
</file>

<file path=ppt/tags/tag563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16a5692e-57b1-46e3-9873-fbcae6977759}"/>
  <p:tag name="KSO_WM_UNIT_TYPE" val="i"/>
  <p:tag name="KSO_WM_UNIT_FILL_FORE_SCHEMECOLOR_INDEX_BRIGHTNESS" val="0"/>
  <p:tag name="KSO_WM_UNIT_FILL_FORE_SCHEMECOLOR_INDEX" val="10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564.xml><?xml version="1.0" encoding="utf-8"?>
<p:tagLst xmlns:p="http://schemas.openxmlformats.org/presentationml/2006/main">
  <p:tag name="KSO_WM_SLIDE_BK_DARK_LIGHT" val=""/>
  <p:tag name="KSO_WM_SLIDE_BACKGROUND_TYPE" val="general"/>
  <p:tag name="KSO_WM_SPECIAL_SOURCE" val="bdnull"/>
</p:tagLst>
</file>

<file path=ppt/tags/tag565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16a5692e-57b1-46e3-9873-fbcae6977759}"/>
  <p:tag name="KSO_WM_UNIT_TYPE" val="i"/>
  <p:tag name="KSO_WM_UNIT_FILL_FORE_SCHEMECOLOR_INDEX_BRIGHTNESS" val="0"/>
  <p:tag name="KSO_WM_UNIT_FILL_FORE_SCHEMECOLOR_INDEX" val="10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566.xml><?xml version="1.0" encoding="utf-8"?>
<p:tagLst xmlns:p="http://schemas.openxmlformats.org/presentationml/2006/main">
  <p:tag name="KSO_WM_SLIDE_BK_DARK_LIGHT" val=""/>
  <p:tag name="KSO_WM_SLIDE_BACKGROUND_TYPE" val="general"/>
  <p:tag name="KSO_WM_SPECIAL_SOURCE" val="bdnull"/>
</p:tagLst>
</file>

<file path=ppt/tags/tag567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16a5692e-57b1-46e3-9873-fbcae6977759}"/>
  <p:tag name="KSO_WM_UNIT_TYPE" val="i"/>
  <p:tag name="KSO_WM_UNIT_FILL_FORE_SCHEMECOLOR_INDEX_BRIGHTNESS" val="0"/>
  <p:tag name="KSO_WM_UNIT_FILL_FORE_SCHEMECOLOR_INDEX" val="10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568.xml><?xml version="1.0" encoding="utf-8"?>
<p:tagLst xmlns:p="http://schemas.openxmlformats.org/presentationml/2006/main">
  <p:tag name="KSO_WM_SLIDE_BK_DARK_LIGHT" val=""/>
  <p:tag name="KSO_WM_SLIDE_BACKGROUND_TYPE" val="general"/>
  <p:tag name="KSO_WM_SPECIAL_SOURCE" val="bdnull"/>
</p:tagLst>
</file>

<file path=ppt/tags/tag569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16a5692e-57b1-46e3-9873-fbcae6977759}"/>
  <p:tag name="KSO_WM_UNIT_TYPE" val="i"/>
  <p:tag name="KSO_WM_UNIT_FILL_FORE_SCHEMECOLOR_INDEX_BRIGHTNESS" val="0"/>
  <p:tag name="KSO_WM_UNIT_FILL_FORE_SCHEMECOLOR_INDEX" val="10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570.xml><?xml version="1.0" encoding="utf-8"?>
<p:tagLst xmlns:p="http://schemas.openxmlformats.org/presentationml/2006/main">
  <p:tag name="KSO_WM_SLIDE_BK_DARK_LIGHT" val=""/>
  <p:tag name="KSO_WM_SLIDE_BACKGROUND_TYPE" val="general"/>
  <p:tag name="KSO_WM_SPECIAL_SOURCE" val="bdnull"/>
</p:tagLst>
</file>

<file path=ppt/tags/tag571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16a5692e-57b1-46e3-9873-fbcae6977759}"/>
  <p:tag name="KSO_WM_UNIT_TYPE" val="i"/>
  <p:tag name="KSO_WM_UNIT_FILL_FORE_SCHEMECOLOR_INDEX_BRIGHTNESS" val="0"/>
  <p:tag name="KSO_WM_UNIT_FILL_FORE_SCHEMECOLOR_INDEX" val="10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572.xml><?xml version="1.0" encoding="utf-8"?>
<p:tagLst xmlns:p="http://schemas.openxmlformats.org/presentationml/2006/main">
  <p:tag name="KSO_WM_SLIDE_BK_DARK_LIGHT" val=""/>
  <p:tag name="KSO_WM_SLIDE_BACKGROUND_TYPE" val="general"/>
  <p:tag name="KSO_WM_SPECIAL_SOURCE" val="bdnull"/>
</p:tagLst>
</file>

<file path=ppt/tags/tag573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16a5692e-57b1-46e3-9873-fbcae6977759}"/>
  <p:tag name="KSO_WM_UNIT_TYPE" val="i"/>
  <p:tag name="KSO_WM_UNIT_FILL_FORE_SCHEMECOLOR_INDEX_BRIGHTNESS" val="0"/>
  <p:tag name="KSO_WM_UNIT_FILL_FORE_SCHEMECOLOR_INDEX" val="10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574.xml><?xml version="1.0" encoding="utf-8"?>
<p:tagLst xmlns:p="http://schemas.openxmlformats.org/presentationml/2006/main">
  <p:tag name="KSO_WM_SLIDE_BK_DARK_LIGHT" val=""/>
  <p:tag name="KSO_WM_SLIDE_BACKGROUND_TYPE" val="general"/>
  <p:tag name="KSO_WM_SPECIAL_SOURCE" val="bdnull"/>
</p:tagLst>
</file>

<file path=ppt/tags/tag575.xml><?xml version="1.0" encoding="utf-8"?>
<p:tagLst xmlns:p="http://schemas.openxmlformats.org/presentationml/2006/main">
  <p:tag name="KSO_WM_UNIT_ISCONTENTS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custom20202620_1*i*1"/>
  <p:tag name="KSO_WM_TEMPLATE_CATEGORY" val="custom"/>
  <p:tag name="KSO_WM_TEMPLATE_INDEX" val="20202620"/>
  <p:tag name="KSO_WM_UNIT_LAYERLEVEL" val="1"/>
  <p:tag name="KSO_WM_TAG_VERSION" val="1.0"/>
  <p:tag name="KSO_WM_BEAUTIFY_FLAG" val="#wm#"/>
  <p:tag name="KSO_WM_UNIT_TEXT_FILL_FORE_SCHEMECOLOR_INDEX_BRIGHTNESS" val="0"/>
  <p:tag name="KSO_WM_UNIT_TEXT_FILL_FORE_SCHEMECOLOR_INDEX" val="5"/>
  <p:tag name="KSO_WM_UNIT_TEXT_FILL_TYPE" val="1"/>
</p:tagLst>
</file>

<file path=ppt/tags/tag5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y"/>
  <p:tag name="KSO_WM_UNIT_INDEX" val="8"/>
  <p:tag name="KSO_WM_UNIT_ID" val="_1*y*8"/>
  <p:tag name="KSO_WM_UNIT_LAYERLEVEL" val="1"/>
  <p:tag name="KSO_WM_TAG_VERSION" val="1.0"/>
  <p:tag name="KSO_WM_BEAUTIFY_FLAG" val="#wm#"/>
</p:tagLst>
</file>

<file path=ppt/tags/tag577.xml><?xml version="1.0" encoding="utf-8"?>
<p:tagLst xmlns:p="http://schemas.openxmlformats.org/presentationml/2006/main">
  <p:tag name="KSO_WM_TEMPLATE_THUMBS_INDEX" val="1、4、7、8、9、10、11、12、13、14、15"/>
  <p:tag name="KSO_WM_SLIDE_ID" val="custom20202620_1"/>
  <p:tag name="KSO_WM_TEMPLATE_SUBCATEGORY" val="0"/>
  <p:tag name="KSO_WM_TEMPLATE_MASTER_TYPE" val="1"/>
  <p:tag name="KSO_WM_TEMPLATE_COLOR_TYPE" val="1"/>
  <p:tag name="KSO_WM_SLIDE_TYPE" val="title"/>
  <p:tag name="KSO_WM_SLIDE_SUBTYPE" val="pureTxt"/>
  <p:tag name="KSO_WM_SLIDE_ITEM_CNT" val="0"/>
  <p:tag name="KSO_WM_SLIDE_INDEX" val="1"/>
  <p:tag name="KSO_WM_TEMPLATE_MASTER_THUMB_INDEX" val="12"/>
  <p:tag name="KSO_WM_TAG_VERSION" val="1.0"/>
  <p:tag name="KSO_WM_BEAUTIFY_FLAG" val="#wm#"/>
  <p:tag name="KSO_WM_TEMPLATE_CATEGORY" val="custom"/>
  <p:tag name="KSO_WM_TEMPLATE_INDEX" val="20202620"/>
  <p:tag name="KSO_WM_SLIDE_LAYOUT" val="a_b"/>
  <p:tag name="KSO_WM_SLIDE_LAYOUT_CNT" val="1_3"/>
  <p:tag name="KSO_WM_SPECIAL_SOURCE" val="bdnull"/>
</p:tagLst>
</file>

<file path=ppt/tags/tag578.xml><?xml version="1.0" encoding="utf-8"?>
<p:tagLst xmlns:p="http://schemas.openxmlformats.org/presentationml/2006/main">
  <p:tag name="ISPRING_PRESENTATION_TITLE" val="红色商务大气年终年中汇报总结模板"/>
  <p:tag name="ISPRING_ULTRA_SCORM_COURSE_ID" val="584E2C60-2D98-470F-A2C1-044F7E55EA6B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EOUV0cNwDEewAEAANoDAAAPAAAAbm9uZS9wbGF5ZXIueG1spZJPb9QwEMXPW6nfIfK9dpYKUa0cekDKiaJKC4jbyptME1PHDp4Ju/vtmfzZpFuQQOKQaPIy72fPs/X9sXHJT4hog8/EWqYiAV+E0voqE18+5zd34v799ZVunTlBTGyZCR88iKQELKJtiX2PhupMvBAkQ0XCL4+bI9pM1ETtRqnD4SAPtzLESr1J07X69vBxW9TQmBvrkYwvmLvs5VYkbbQhWjpl4l0qrq9WA/ICZ5F7fIXBdf3KKIvQqDYCgieIatz2bN3Q3838NMErOrWAgkdfDbPvTfH8EMrOAfbaSo9tWyDqCYO20rSx6zufYCwyMTbsGkA0FaB0vhJq9Ko/mPWTM1hPHLzA9ty22zuLNYsjfejeLerubBmyVxNHXYJ0M0wwnGLeOZeDoS5CKZIIPzrLVd5jv85HkK7FuJzn7h0+Wy/xULDGVW4KCvH0gR18JFOUco5ejtHLwdTbh+ITF49TnNsFMgezhKBratzbf86j7/6fOEp4Mp0jcV7B+hKOueW/BA2PQsAz9pqk1sl+tTOVd9ftmxdX40Iadzdl8R1FQiZWwNewNGTUos8w9Zqm1fg5JTTHotXv91JPRC5/AVBLAQIAABQAAgAIAEOUV0cNwDEewAEAANoDAAAPAAAAAAAAAAEAAAAAAAAAAABub25lL3BsYXllci54bWxQSwUGAAAAAAEAAQA9AAAA7QEAAAAA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KSO_DOCER_TEMPLATE_OPEN_ONCE_MARK" val="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3_Office 主题​​">
  <a:themeElements>
    <a:clrScheme name="自定义 23">
      <a:dk1>
        <a:srgbClr val="000000"/>
      </a:dk1>
      <a:lt1>
        <a:srgbClr val="FFFFFF"/>
      </a:lt1>
      <a:dk2>
        <a:srgbClr val="F0F0EF"/>
      </a:dk2>
      <a:lt2>
        <a:srgbClr val="FFFFFF"/>
      </a:lt2>
      <a:accent1>
        <a:srgbClr val="E2B08A"/>
      </a:accent1>
      <a:accent2>
        <a:srgbClr val="EDA499"/>
      </a:accent2>
      <a:accent3>
        <a:srgbClr val="EB9EAF"/>
      </a:accent3>
      <a:accent4>
        <a:srgbClr val="DDA0C7"/>
      </a:accent4>
      <a:accent5>
        <a:srgbClr val="C1A6D9"/>
      </a:accent5>
      <a:accent6>
        <a:srgbClr val="9FAEE0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63500">
          <a:solidFill>
            <a:srgbClr val="C4AC6A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主题​​">
  <a:themeElements>
    <a:clrScheme name="自定义 23">
      <a:dk1>
        <a:srgbClr val="000000"/>
      </a:dk1>
      <a:lt1>
        <a:srgbClr val="FFFFFF"/>
      </a:lt1>
      <a:dk2>
        <a:srgbClr val="F0F0EF"/>
      </a:dk2>
      <a:lt2>
        <a:srgbClr val="FFFFFF"/>
      </a:lt2>
      <a:accent1>
        <a:srgbClr val="E2B08A"/>
      </a:accent1>
      <a:accent2>
        <a:srgbClr val="EDA499"/>
      </a:accent2>
      <a:accent3>
        <a:srgbClr val="EB9EAF"/>
      </a:accent3>
      <a:accent4>
        <a:srgbClr val="DDA0C7"/>
      </a:accent4>
      <a:accent5>
        <a:srgbClr val="C1A6D9"/>
      </a:accent5>
      <a:accent6>
        <a:srgbClr val="9FAEE0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63500">
          <a:solidFill>
            <a:srgbClr val="C4AC6A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自定义 23">
    <a:dk1>
      <a:srgbClr val="000000"/>
    </a:dk1>
    <a:lt1>
      <a:srgbClr val="FFFFFF"/>
    </a:lt1>
    <a:dk2>
      <a:srgbClr val="F0F0EF"/>
    </a:dk2>
    <a:lt2>
      <a:srgbClr val="FFFFFF"/>
    </a:lt2>
    <a:accent1>
      <a:srgbClr val="E2B08A"/>
    </a:accent1>
    <a:accent2>
      <a:srgbClr val="EDA499"/>
    </a:accent2>
    <a:accent3>
      <a:srgbClr val="EB9EAF"/>
    </a:accent3>
    <a:accent4>
      <a:srgbClr val="DDA0C7"/>
    </a:accent4>
    <a:accent5>
      <a:srgbClr val="C1A6D9"/>
    </a:accent5>
    <a:accent6>
      <a:srgbClr val="9FAEE0"/>
    </a:accent6>
    <a:hlink>
      <a:srgbClr val="0563C1"/>
    </a:hlink>
    <a:folHlink>
      <a:srgbClr val="954D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3988</Words>
  <Application>WPS 演示</Application>
  <PresentationFormat>宽屏</PresentationFormat>
  <Paragraphs>399</Paragraphs>
  <Slides>21</Slides>
  <Notes>34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21</vt:i4>
      </vt:variant>
    </vt:vector>
  </HeadingPairs>
  <TitlesOfParts>
    <vt:vector size="39" baseType="lpstr">
      <vt:lpstr>Arial</vt:lpstr>
      <vt:lpstr>宋体</vt:lpstr>
      <vt:lpstr>Wingdings</vt:lpstr>
      <vt:lpstr>微软雅黑</vt:lpstr>
      <vt:lpstr>汉仪旗黑-85S</vt:lpstr>
      <vt:lpstr>黑体</vt:lpstr>
      <vt:lpstr>굴림</vt:lpstr>
      <vt:lpstr>Adobe Myungjo Std M</vt:lpstr>
      <vt:lpstr>Times New Roman</vt:lpstr>
      <vt:lpstr>Arial Unicode MS</vt:lpstr>
      <vt:lpstr>Wingdings</vt:lpstr>
      <vt:lpstr>Arial</vt:lpstr>
      <vt:lpstr>楷体</vt:lpstr>
      <vt:lpstr>等线</vt:lpstr>
      <vt:lpstr>Arial Unicode MS</vt:lpstr>
      <vt:lpstr>Calibri</vt:lpstr>
      <vt:lpstr>3_Office 主题​​</vt:lpstr>
      <vt:lpstr>2_Office 主题​​</vt:lpstr>
      <vt:lpstr>——综合练习15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www.51pptmoban.com</Company>
  <LinksUpToDate>false</LinksUpToDate>
  <SharedDoc>false</SharedDoc>
  <HyperlinksChanged>false</HyperlinksChanged>
  <AppVersion>14.0000</AppVersion>
  <Manager>www.51pptmoban.com</Manager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几何风</dc:title>
  <dc:creator>51PPT模板网</dc:creator>
  <cp:keywords>www.51pptmoban.com</cp:keywords>
  <dc:description>www.51pptmoban.com</dc:description>
  <cp:lastModifiedBy>陆～</cp:lastModifiedBy>
  <cp:revision>693</cp:revision>
  <dcterms:created xsi:type="dcterms:W3CDTF">2016-07-16T08:53:00Z</dcterms:created>
  <dcterms:modified xsi:type="dcterms:W3CDTF">2021-12-13T04:34:15Z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85D08E4506B3410AAEBD634B5DD23B52</vt:lpwstr>
  </property>
  <property fmtid="{D5CDD505-2E9C-101B-9397-08002B2CF9AE}" pid="3" name="KSOProductBuildVer">
    <vt:lpwstr>2052-11.1.0.11115</vt:lpwstr>
  </property>
</Properties>
</file>