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43" r:id="rId2"/>
    <p:sldId id="445" r:id="rId3"/>
    <p:sldId id="427" r:id="rId4"/>
    <p:sldId id="433" r:id="rId5"/>
    <p:sldId id="431" r:id="rId6"/>
    <p:sldId id="432" r:id="rId7"/>
    <p:sldId id="434" r:id="rId8"/>
    <p:sldId id="435" r:id="rId9"/>
    <p:sldId id="439" r:id="rId10"/>
    <p:sldId id="437" r:id="rId11"/>
    <p:sldId id="446" r:id="rId12"/>
    <p:sldId id="440" r:id="rId13"/>
    <p:sldId id="441" r:id="rId14"/>
    <p:sldId id="436" r:id="rId15"/>
    <p:sldId id="442" r:id="rId16"/>
    <p:sldId id="443" r:id="rId17"/>
    <p:sldId id="444" r:id="rId18"/>
    <p:sldId id="438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739"/>
    <a:srgbClr val="FFEBEB"/>
    <a:srgbClr val="FF7C80"/>
    <a:srgbClr val="8CC344"/>
    <a:srgbClr val="004C3F"/>
    <a:srgbClr val="FFBF00"/>
    <a:srgbClr val="222524"/>
    <a:srgbClr val="005DA2"/>
    <a:srgbClr val="F79600"/>
    <a:srgbClr val="399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7" autoAdjust="0"/>
    <p:restoredTop sz="94660" autoAdjust="0"/>
  </p:normalViewPr>
  <p:slideViewPr>
    <p:cSldViewPr>
      <p:cViewPr varScale="1">
        <p:scale>
          <a:sx n="89" d="100"/>
          <a:sy n="89" d="100"/>
        </p:scale>
        <p:origin x="752" y="52"/>
      </p:cViewPr>
      <p:guideLst>
        <p:guide orient="horz" pos="1620"/>
        <p:guide pos="28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4" d="100"/>
        <a:sy n="104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419" y="67"/>
      </p:cViewPr>
      <p:guideLst>
        <p:guide orient="horz" pos="2880"/>
        <p:guide pos="21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 rot="2700000">
            <a:off x="237026" y="239962"/>
            <a:ext cx="277706" cy="2777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 rot="2700000">
            <a:off x="381043" y="239962"/>
            <a:ext cx="277706" cy="27770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itle 1"/>
          <p:cNvSpPr txBox="1"/>
          <p:nvPr userDrawn="1"/>
        </p:nvSpPr>
        <p:spPr>
          <a:xfrm>
            <a:off x="827584" y="17604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方正兰亭超细黑简体"/>
                <a:cs typeface="+mn-ea"/>
                <a:sym typeface="Arial" panose="020B0604020202020204"/>
              </a:rPr>
              <a:t>点击输入标题内容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方正兰亭超细黑简体"/>
              <a:cs typeface="+mn-ea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第29题图甲">
            <a:extLst>
              <a:ext uri="{FF2B5EF4-FFF2-40B4-BE49-F238E27FC236}">
                <a16:creationId xmlns:a16="http://schemas.microsoft.com/office/drawing/2014/main" id="{C9F9D78C-1DB9-482A-ACF5-8D171B9A30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7"/>
          <a:stretch/>
        </p:blipFill>
        <p:spPr bwMode="auto">
          <a:xfrm>
            <a:off x="995378" y="3307118"/>
            <a:ext cx="2894685" cy="1816273"/>
          </a:xfrm>
          <a:prstGeom prst="rect">
            <a:avLst/>
          </a:prstGeom>
          <a:noFill/>
          <a:ln>
            <a:noFill/>
          </a:ln>
          <a:effectLst>
            <a:outerShdw blurRad="1270000" dir="1200000" algn="ctr" rotWithShape="0">
              <a:srgbClr val="000000">
                <a:alpha val="43137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图片 6" descr="4a6ce82338acfbcdeab004e8c942ff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80000">
            <a:off x="-1058648" y="-217843"/>
            <a:ext cx="5321935" cy="4394835"/>
          </a:xfrm>
          <a:prstGeom prst="rect">
            <a:avLst/>
          </a:prstGeom>
        </p:spPr>
      </p:pic>
      <p:pic>
        <p:nvPicPr>
          <p:cNvPr id="18" name="图片 17" descr="4a6ce82338acfbcdeab004e8c942ff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20000">
            <a:off x="167445" y="1609132"/>
            <a:ext cx="2508250" cy="1947545"/>
          </a:xfrm>
          <a:prstGeom prst="rect">
            <a:avLst/>
          </a:prstGeom>
        </p:spPr>
      </p:pic>
      <p:pic>
        <p:nvPicPr>
          <p:cNvPr id="8" name="图片 7" descr="4a6ce82338acfbcdeab004e8c942ff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480000">
            <a:off x="1823525" y="1442127"/>
            <a:ext cx="2508250" cy="1947545"/>
          </a:xfrm>
          <a:prstGeom prst="rect">
            <a:avLst/>
          </a:prstGeom>
        </p:spPr>
      </p:pic>
      <p:sp>
        <p:nvSpPr>
          <p:cNvPr id="40" name="椭圆 39"/>
          <p:cNvSpPr/>
          <p:nvPr/>
        </p:nvSpPr>
        <p:spPr>
          <a:xfrm>
            <a:off x="551111" y="1043951"/>
            <a:ext cx="2340000" cy="234000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5400">
            <a:solidFill>
              <a:srgbClr val="C00000"/>
            </a:solidFill>
          </a:ln>
          <a:effectLst>
            <a:outerShdw blurRad="88900" dist="38100" dir="2700000" sx="102000" sy="102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75"/>
          </a:p>
        </p:txBody>
      </p:sp>
      <p:sp>
        <p:nvSpPr>
          <p:cNvPr id="34" name="TextBox 33"/>
          <p:cNvSpPr txBox="1"/>
          <p:nvPr/>
        </p:nvSpPr>
        <p:spPr>
          <a:xfrm>
            <a:off x="5051650" y="4215254"/>
            <a:ext cx="3516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行楷" panose="02010800040101010101" pitchFamily="2" charset="-122"/>
                <a:ea typeface="华文行楷" panose="02010800040101010101" pitchFamily="2" charset="-122"/>
              </a:rPr>
              <a:t>常州市滨江中学   钱相如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042792" y="1434200"/>
            <a:ext cx="1505585" cy="1505585"/>
            <a:chOff x="8343900" y="254000"/>
            <a:chExt cx="3416300" cy="3416300"/>
          </a:xfrm>
        </p:grpSpPr>
        <p:sp>
          <p:nvSpPr>
            <p:cNvPr id="14" name="椭圆 13"/>
            <p:cNvSpPr/>
            <p:nvPr/>
          </p:nvSpPr>
          <p:spPr>
            <a:xfrm>
              <a:off x="8343900" y="254000"/>
              <a:ext cx="3416300" cy="341630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46000">
                  <a:schemeClr val="bg1"/>
                </a:gs>
                <a:gs pos="100000">
                  <a:schemeClr val="bg2">
                    <a:lumMod val="9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143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8477524" y="387624"/>
              <a:ext cx="3149051" cy="3149051"/>
            </a:xfrm>
            <a:prstGeom prst="ellipse">
              <a:avLst/>
            </a:prstGeom>
            <a:solidFill>
              <a:srgbClr val="C00000"/>
            </a:solidFill>
            <a:ln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4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 rot="20878879">
            <a:off x="1028957" y="1763440"/>
            <a:ext cx="1576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华光淡古印_CNKI" panose="02000500000000000000" pitchFamily="2" charset="-122"/>
                <a:ea typeface="华光淡古印_CNKI" panose="02000500000000000000" pitchFamily="2" charset="-122"/>
              </a:rPr>
              <a:t>浮力</a:t>
            </a:r>
            <a:endParaRPr lang="en-US" altLang="zh-CN" sz="5400" b="1" dirty="0">
              <a:solidFill>
                <a:schemeClr val="bg1"/>
              </a:solidFill>
              <a:latin typeface="华光淡古印_CNKI" panose="02000500000000000000" pitchFamily="2" charset="-122"/>
              <a:ea typeface="华光淡古印_CNKI" panose="02000500000000000000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 rot="20925251">
            <a:off x="63104" y="1011461"/>
            <a:ext cx="6500540" cy="101566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</a:rPr>
              <a:t>“   ” </a:t>
            </a:r>
            <a:r>
              <a:rPr lang="zh-CN" altLang="en-US" sz="6000" b="1" dirty="0">
                <a:latin typeface="华光淡古印_CNKI" panose="02000500000000000000" pitchFamily="2" charset="-122"/>
                <a:ea typeface="华光淡古印_CNKI" panose="02000500000000000000" pitchFamily="2" charset="-122"/>
              </a:rPr>
              <a:t>今日关注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126E189-BCA6-4BD0-AD9F-A56B912CE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57" y="123478"/>
            <a:ext cx="2402949" cy="1584175"/>
          </a:xfrm>
          <a:prstGeom prst="rect">
            <a:avLst/>
          </a:prstGeom>
          <a:effectLst/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093A6CF-9AFD-4DE6-9182-6A5DBB51F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5796" y="1862411"/>
            <a:ext cx="5626389" cy="1911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2">
            <a:extLst>
              <a:ext uri="{FF2B5EF4-FFF2-40B4-BE49-F238E27FC236}">
                <a16:creationId xmlns:a16="http://schemas.microsoft.com/office/drawing/2014/main" id="{7EA33AE4-6603-44D2-B236-B588A63B4C8E}"/>
              </a:ext>
            </a:extLst>
          </p:cNvPr>
          <p:cNvSpPr txBox="1"/>
          <p:nvPr/>
        </p:nvSpPr>
        <p:spPr>
          <a:xfrm>
            <a:off x="333382" y="1573856"/>
            <a:ext cx="5908646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2.1  </a:t>
            </a:r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浮力产生的本质是什么？（再试着理论推导一下看看）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834F342-6228-4483-A170-69D48A71305D}"/>
              </a:ext>
            </a:extLst>
          </p:cNvPr>
          <p:cNvGrpSpPr/>
          <p:nvPr/>
        </p:nvGrpSpPr>
        <p:grpSpPr>
          <a:xfrm>
            <a:off x="303668" y="1067543"/>
            <a:ext cx="4086675" cy="536705"/>
            <a:chOff x="303668" y="1067543"/>
            <a:chExt cx="4086675" cy="536705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33766276-AFDA-45E7-9EDB-828E58B61842}"/>
                </a:ext>
              </a:extLst>
            </p:cNvPr>
            <p:cNvGrpSpPr/>
            <p:nvPr/>
          </p:nvGrpSpPr>
          <p:grpSpPr>
            <a:xfrm>
              <a:off x="303668" y="1067543"/>
              <a:ext cx="1155343" cy="536705"/>
              <a:chOff x="1411052" y="4416054"/>
              <a:chExt cx="1571995" cy="730257"/>
            </a:xfrm>
          </p:grpSpPr>
          <p:sp>
            <p:nvSpPr>
              <p:cNvPr id="24" name="圆角矩形 35">
                <a:extLst>
                  <a:ext uri="{FF2B5EF4-FFF2-40B4-BE49-F238E27FC236}">
                    <a16:creationId xmlns:a16="http://schemas.microsoft.com/office/drawing/2014/main" id="{B875DC7C-AD84-4EA1-9183-3E7AED889176}"/>
                  </a:ext>
                </a:extLst>
              </p:cNvPr>
              <p:cNvSpPr/>
              <p:nvPr/>
            </p:nvSpPr>
            <p:spPr>
              <a:xfrm>
                <a:off x="1411052" y="4454265"/>
                <a:ext cx="1531565" cy="692046"/>
              </a:xfrm>
              <a:prstGeom prst="roundRect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36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3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b="1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6A6E9E1-D4B4-4DA1-A967-B5DEED7E4B15}"/>
                  </a:ext>
                </a:extLst>
              </p:cNvPr>
              <p:cNvSpPr txBox="1"/>
              <p:nvPr/>
            </p:nvSpPr>
            <p:spPr>
              <a:xfrm>
                <a:off x="1451482" y="4416054"/>
                <a:ext cx="1531565" cy="711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问题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1</a:t>
                </a:r>
                <a:endParaRPr lang="zh-CN" altLang="en-US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41" name="Text Box 6">
              <a:extLst>
                <a:ext uri="{FF2B5EF4-FFF2-40B4-BE49-F238E27FC236}">
                  <a16:creationId xmlns:a16="http://schemas.microsoft.com/office/drawing/2014/main" id="{72AA3338-8FFF-4E42-A3E6-B96CEF9E1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3688" y="1149882"/>
              <a:ext cx="2626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/>
                <a:t>认识浮力的三种解法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4420713-D237-429B-AFB3-483A1C820FCB}"/>
              </a:ext>
            </a:extLst>
          </p:cNvPr>
          <p:cNvGrpSpPr/>
          <p:nvPr/>
        </p:nvGrpSpPr>
        <p:grpSpPr>
          <a:xfrm>
            <a:off x="303669" y="163551"/>
            <a:ext cx="8444796" cy="632122"/>
            <a:chOff x="303668" y="163551"/>
            <a:chExt cx="8693799" cy="632122"/>
          </a:xfrm>
        </p:grpSpPr>
        <p:sp>
          <p:nvSpPr>
            <p:cNvPr id="14" name="object 2">
              <a:extLst>
                <a:ext uri="{FF2B5EF4-FFF2-40B4-BE49-F238E27FC236}">
                  <a16:creationId xmlns:a16="http://schemas.microsoft.com/office/drawing/2014/main" id="{D196A159-3CFD-46BE-A460-435EAE334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68" y="163551"/>
              <a:ext cx="8693799" cy="632122"/>
            </a:xfrm>
            <a:custGeom>
              <a:avLst/>
              <a:gdLst>
                <a:gd name="T0" fmla="*/ 0 w 8229600"/>
                <a:gd name="T1" fmla="*/ 561975 h 562355"/>
                <a:gd name="T2" fmla="*/ 8229600 w 8229600"/>
                <a:gd name="T3" fmla="*/ 561975 h 562355"/>
                <a:gd name="T4" fmla="*/ 8229600 w 8229600"/>
                <a:gd name="T5" fmla="*/ 0 h 562355"/>
                <a:gd name="T6" fmla="*/ 0 w 8229600"/>
                <a:gd name="T7" fmla="*/ 0 h 562355"/>
                <a:gd name="T8" fmla="*/ 0 w 8229600"/>
                <a:gd name="T9" fmla="*/ 561975 h 562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29600" h="562355">
                  <a:moveTo>
                    <a:pt x="0" y="562355"/>
                  </a:moveTo>
                  <a:lnTo>
                    <a:pt x="8229600" y="56235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62355"/>
                  </a:lnTo>
                  <a:close/>
                </a:path>
              </a:pathLst>
            </a:custGeom>
            <a:solidFill>
              <a:srgbClr val="B3A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 sz="3600"/>
            </a:p>
          </p:txBody>
        </p:sp>
        <p:sp>
          <p:nvSpPr>
            <p:cNvPr id="15" name="object 3">
              <a:extLst>
                <a:ext uri="{FF2B5EF4-FFF2-40B4-BE49-F238E27FC236}">
                  <a16:creationId xmlns:a16="http://schemas.microsoft.com/office/drawing/2014/main" id="{3713D538-94DC-43A8-AA3D-25DD2EF99B5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03668" y="258597"/>
              <a:ext cx="8444795" cy="4214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zh-CN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第</a:t>
              </a:r>
              <a:r>
                <a:rPr lang="zh-CN" altLang="en-US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二</a:t>
              </a:r>
              <a:r>
                <a:rPr lang="zh-CN" altLang="zh-CN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模块：本质性认识浮力、理解规律？</a:t>
              </a: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9ACCD5E2-04D1-472F-9BD4-3BAE8BFE6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189" y="890719"/>
            <a:ext cx="2031095" cy="204107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2E360E31-74FB-4E7D-B323-6ADAF3EFE290}"/>
              </a:ext>
            </a:extLst>
          </p:cNvPr>
          <p:cNvSpPr txBox="1"/>
          <p:nvPr/>
        </p:nvSpPr>
        <p:spPr>
          <a:xfrm>
            <a:off x="611560" y="1759312"/>
            <a:ext cx="5803192" cy="3409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浮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</a:p>
          <a:p>
            <a:pPr>
              <a:lnSpc>
                <a:spcPct val="200000"/>
              </a:lnSpc>
            </a:pP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ρ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</a:t>
            </a:r>
            <a:r>
              <a:rPr lang="en-US" altLang="zh-CN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gh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ρ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</a:t>
            </a:r>
            <a:r>
              <a:rPr lang="en-US" altLang="zh-CN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gh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endParaRPr lang="en-US" altLang="zh-CN" sz="2800" b="1" i="1" baseline="-250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=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ρ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ρ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sh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sh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en-US" altLang="zh-CN" sz="2800" b="1" i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=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ρ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)=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ρ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</a:t>
            </a:r>
            <a:r>
              <a:rPr lang="en-US" altLang="zh-CN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gV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排</a:t>
            </a:r>
            <a:endParaRPr lang="en-US" altLang="zh-CN" sz="2800" b="1" i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7FED58B-C35E-4E0F-8CD7-BD41650D5A9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24259" y="3359035"/>
            <a:ext cx="1980000" cy="1525868"/>
            <a:chOff x="0" y="0"/>
            <a:chExt cx="1417" cy="1092"/>
          </a:xfrm>
        </p:grpSpPr>
        <p:sp>
          <p:nvSpPr>
            <p:cNvPr id="19" name="AutoShape 15194" descr="横虚线">
              <a:extLst>
                <a:ext uri="{FF2B5EF4-FFF2-40B4-BE49-F238E27FC236}">
                  <a16:creationId xmlns:a16="http://schemas.microsoft.com/office/drawing/2014/main" id="{A99A0032-875B-4E3F-B150-3D0EC3BB0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" y="204"/>
              <a:ext cx="1344" cy="865"/>
            </a:xfrm>
            <a:prstGeom prst="roundRect">
              <a:avLst>
                <a:gd name="adj" fmla="val 1509"/>
              </a:avLst>
            </a:prstGeom>
            <a:pattFill prst="dashHorz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0" name="Rectangle 15195" descr="深色木质">
              <a:extLst>
                <a:ext uri="{FF2B5EF4-FFF2-40B4-BE49-F238E27FC236}">
                  <a16:creationId xmlns:a16="http://schemas.microsoft.com/office/drawing/2014/main" id="{9F4CBAF6-1235-4855-90F2-BA7953410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90"/>
              <a:ext cx="483" cy="492"/>
            </a:xfrm>
            <a:prstGeom prst="rect">
              <a:avLst/>
            </a:prstGeom>
            <a:blipFill>
              <a:blip r:embed="rId3">
                <a:alphaModFix amt="94000"/>
              </a:blip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21" name="未知">
              <a:extLst>
                <a:ext uri="{FF2B5EF4-FFF2-40B4-BE49-F238E27FC236}">
                  <a16:creationId xmlns:a16="http://schemas.microsoft.com/office/drawing/2014/main" id="{FE30AA78-8BC4-45E9-BFE3-8653619FF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417" cy="1092"/>
            </a:xfrm>
            <a:custGeom>
              <a:avLst/>
              <a:gdLst>
                <a:gd name="T0" fmla="*/ 0 w 1440"/>
                <a:gd name="T1" fmla="*/ 0 h 1092"/>
                <a:gd name="T2" fmla="*/ 0 w 1440"/>
                <a:gd name="T3" fmla="*/ 1092 h 1092"/>
                <a:gd name="T4" fmla="*/ 1440 w 1440"/>
                <a:gd name="T5" fmla="*/ 1092 h 1092"/>
                <a:gd name="T6" fmla="*/ 1440 w 1440"/>
                <a:gd name="T7" fmla="*/ 0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0" h="1092">
                  <a:moveTo>
                    <a:pt x="0" y="0"/>
                  </a:moveTo>
                  <a:lnTo>
                    <a:pt x="0" y="1092"/>
                  </a:lnTo>
                  <a:lnTo>
                    <a:pt x="1440" y="1092"/>
                  </a:lnTo>
                  <a:lnTo>
                    <a:pt x="144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D6CC10A6-B7C9-440B-9DB4-4736BD0014EB}"/>
              </a:ext>
            </a:extLst>
          </p:cNvPr>
          <p:cNvSpPr/>
          <p:nvPr/>
        </p:nvSpPr>
        <p:spPr>
          <a:xfrm>
            <a:off x="7398126" y="3642681"/>
            <a:ext cx="644489" cy="22916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49CF304-7707-4D78-95F3-2CA5F9B76238}"/>
              </a:ext>
            </a:extLst>
          </p:cNvPr>
          <p:cNvSpPr/>
          <p:nvPr/>
        </p:nvSpPr>
        <p:spPr>
          <a:xfrm>
            <a:off x="7369987" y="3611948"/>
            <a:ext cx="702685" cy="97952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对话气泡: 椭圆形 3">
            <a:extLst>
              <a:ext uri="{FF2B5EF4-FFF2-40B4-BE49-F238E27FC236}">
                <a16:creationId xmlns:a16="http://schemas.microsoft.com/office/drawing/2014/main" id="{11F84A77-5C07-4794-B749-19003E45C43E}"/>
              </a:ext>
            </a:extLst>
          </p:cNvPr>
          <p:cNvSpPr/>
          <p:nvPr/>
        </p:nvSpPr>
        <p:spPr>
          <a:xfrm>
            <a:off x="5552612" y="4443958"/>
            <a:ext cx="1080120" cy="589208"/>
          </a:xfrm>
          <a:prstGeom prst="wedgeEllipseCallout">
            <a:avLst>
              <a:gd name="adj1" fmla="val 117806"/>
              <a:gd name="adj2" fmla="val -5426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800" b="1" baseline="-25000" dirty="0">
                <a:solidFill>
                  <a:srgbClr val="C00000"/>
                </a:solidFill>
                <a:latin typeface="+mn-ea"/>
              </a:rPr>
              <a:t>下</a:t>
            </a:r>
          </a:p>
        </p:txBody>
      </p:sp>
      <p:sp>
        <p:nvSpPr>
          <p:cNvPr id="26" name="对话气泡: 椭圆形 25">
            <a:extLst>
              <a:ext uri="{FF2B5EF4-FFF2-40B4-BE49-F238E27FC236}">
                <a16:creationId xmlns:a16="http://schemas.microsoft.com/office/drawing/2014/main" id="{8A1E4EDE-1340-423E-99C3-48DC0A279B21}"/>
              </a:ext>
            </a:extLst>
          </p:cNvPr>
          <p:cNvSpPr/>
          <p:nvPr/>
        </p:nvSpPr>
        <p:spPr>
          <a:xfrm>
            <a:off x="5796136" y="2955654"/>
            <a:ext cx="1080120" cy="589208"/>
          </a:xfrm>
          <a:prstGeom prst="wedgeEllipseCallout">
            <a:avLst>
              <a:gd name="adj1" fmla="val 106479"/>
              <a:gd name="adj2" fmla="val 7469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800" b="1" baseline="-25000" dirty="0">
                <a:solidFill>
                  <a:srgbClr val="C00000"/>
                </a:solidFill>
                <a:latin typeface="+mn-ea"/>
              </a:rPr>
              <a:t>上</a:t>
            </a:r>
          </a:p>
        </p:txBody>
      </p:sp>
    </p:spTree>
    <p:extLst>
      <p:ext uri="{BB962C8B-B14F-4D97-AF65-F5344CB8AC3E}">
        <p14:creationId xmlns:p14="http://schemas.microsoft.com/office/powerpoint/2010/main" val="414282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834F342-6228-4483-A170-69D48A71305D}"/>
              </a:ext>
            </a:extLst>
          </p:cNvPr>
          <p:cNvGrpSpPr/>
          <p:nvPr/>
        </p:nvGrpSpPr>
        <p:grpSpPr>
          <a:xfrm>
            <a:off x="303668" y="1067543"/>
            <a:ext cx="4086675" cy="536705"/>
            <a:chOff x="303668" y="1067543"/>
            <a:chExt cx="4086675" cy="536705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33766276-AFDA-45E7-9EDB-828E58B61842}"/>
                </a:ext>
              </a:extLst>
            </p:cNvPr>
            <p:cNvGrpSpPr/>
            <p:nvPr/>
          </p:nvGrpSpPr>
          <p:grpSpPr>
            <a:xfrm>
              <a:off x="303668" y="1067543"/>
              <a:ext cx="1155343" cy="536705"/>
              <a:chOff x="1411052" y="4416054"/>
              <a:chExt cx="1571995" cy="730257"/>
            </a:xfrm>
          </p:grpSpPr>
          <p:sp>
            <p:nvSpPr>
              <p:cNvPr id="24" name="圆角矩形 35">
                <a:extLst>
                  <a:ext uri="{FF2B5EF4-FFF2-40B4-BE49-F238E27FC236}">
                    <a16:creationId xmlns:a16="http://schemas.microsoft.com/office/drawing/2014/main" id="{B875DC7C-AD84-4EA1-9183-3E7AED889176}"/>
                  </a:ext>
                </a:extLst>
              </p:cNvPr>
              <p:cNvSpPr/>
              <p:nvPr/>
            </p:nvSpPr>
            <p:spPr>
              <a:xfrm>
                <a:off x="1411052" y="4454265"/>
                <a:ext cx="1531565" cy="692046"/>
              </a:xfrm>
              <a:prstGeom prst="roundRect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36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3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b="1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6A6E9E1-D4B4-4DA1-A967-B5DEED7E4B15}"/>
                  </a:ext>
                </a:extLst>
              </p:cNvPr>
              <p:cNvSpPr txBox="1"/>
              <p:nvPr/>
            </p:nvSpPr>
            <p:spPr>
              <a:xfrm>
                <a:off x="1451482" y="4416054"/>
                <a:ext cx="1531565" cy="711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问题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1</a:t>
                </a:r>
                <a:endParaRPr lang="zh-CN" altLang="en-US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41" name="Text Box 6">
              <a:extLst>
                <a:ext uri="{FF2B5EF4-FFF2-40B4-BE49-F238E27FC236}">
                  <a16:creationId xmlns:a16="http://schemas.microsoft.com/office/drawing/2014/main" id="{72AA3338-8FFF-4E42-A3E6-B96CEF9E1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3688" y="1149882"/>
              <a:ext cx="2626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/>
                <a:t>认识浮力的三种解法</a:t>
              </a:r>
            </a:p>
          </p:txBody>
        </p:sp>
      </p:grpSp>
      <p:sp>
        <p:nvSpPr>
          <p:cNvPr id="16" name="TextBox 12">
            <a:extLst>
              <a:ext uri="{FF2B5EF4-FFF2-40B4-BE49-F238E27FC236}">
                <a16:creationId xmlns:a16="http://schemas.microsoft.com/office/drawing/2014/main" id="{2092728E-A4A5-4646-94BC-37004F8F3578}"/>
              </a:ext>
            </a:extLst>
          </p:cNvPr>
          <p:cNvSpPr txBox="1"/>
          <p:nvPr/>
        </p:nvSpPr>
        <p:spPr>
          <a:xfrm>
            <a:off x="303668" y="1778684"/>
            <a:ext cx="5476598" cy="455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1" kern="100"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r>
              <a:rPr lang="en-US" altLang="zh-CN" dirty="0"/>
              <a:t>2.2  </a:t>
            </a:r>
            <a:r>
              <a:rPr lang="zh-CN" altLang="zh-CN" dirty="0"/>
              <a:t>阿基米德原理的本质是什么？为什么</a:t>
            </a:r>
            <a:r>
              <a:rPr lang="en-US" altLang="zh-CN" i="1" dirty="0"/>
              <a:t>F</a:t>
            </a:r>
            <a:r>
              <a:rPr lang="zh-CN" altLang="zh-CN" baseline="-25000" dirty="0"/>
              <a:t>浮</a:t>
            </a:r>
            <a:r>
              <a:rPr lang="zh-CN" altLang="zh-CN" dirty="0"/>
              <a:t>＝</a:t>
            </a:r>
            <a:r>
              <a:rPr lang="en-US" altLang="zh-CN" i="1" dirty="0"/>
              <a:t>G</a:t>
            </a:r>
            <a:r>
              <a:rPr lang="zh-CN" altLang="zh-CN" baseline="-25000" dirty="0"/>
              <a:t>排</a:t>
            </a:r>
            <a:r>
              <a:rPr lang="zh-CN" altLang="zh-CN" dirty="0"/>
              <a:t>。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4420713-D237-429B-AFB3-483A1C820FCB}"/>
              </a:ext>
            </a:extLst>
          </p:cNvPr>
          <p:cNvGrpSpPr/>
          <p:nvPr/>
        </p:nvGrpSpPr>
        <p:grpSpPr>
          <a:xfrm>
            <a:off x="303669" y="163551"/>
            <a:ext cx="8444796" cy="632122"/>
            <a:chOff x="303668" y="163551"/>
            <a:chExt cx="8693799" cy="632122"/>
          </a:xfrm>
        </p:grpSpPr>
        <p:sp>
          <p:nvSpPr>
            <p:cNvPr id="14" name="object 2">
              <a:extLst>
                <a:ext uri="{FF2B5EF4-FFF2-40B4-BE49-F238E27FC236}">
                  <a16:creationId xmlns:a16="http://schemas.microsoft.com/office/drawing/2014/main" id="{D196A159-3CFD-46BE-A460-435EAE334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68" y="163551"/>
              <a:ext cx="8693799" cy="632122"/>
            </a:xfrm>
            <a:custGeom>
              <a:avLst/>
              <a:gdLst>
                <a:gd name="T0" fmla="*/ 0 w 8229600"/>
                <a:gd name="T1" fmla="*/ 561975 h 562355"/>
                <a:gd name="T2" fmla="*/ 8229600 w 8229600"/>
                <a:gd name="T3" fmla="*/ 561975 h 562355"/>
                <a:gd name="T4" fmla="*/ 8229600 w 8229600"/>
                <a:gd name="T5" fmla="*/ 0 h 562355"/>
                <a:gd name="T6" fmla="*/ 0 w 8229600"/>
                <a:gd name="T7" fmla="*/ 0 h 562355"/>
                <a:gd name="T8" fmla="*/ 0 w 8229600"/>
                <a:gd name="T9" fmla="*/ 561975 h 562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29600" h="562355">
                  <a:moveTo>
                    <a:pt x="0" y="562355"/>
                  </a:moveTo>
                  <a:lnTo>
                    <a:pt x="8229600" y="56235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62355"/>
                  </a:lnTo>
                  <a:close/>
                </a:path>
              </a:pathLst>
            </a:custGeom>
            <a:solidFill>
              <a:srgbClr val="B3A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 sz="3600"/>
            </a:p>
          </p:txBody>
        </p:sp>
        <p:sp>
          <p:nvSpPr>
            <p:cNvPr id="15" name="object 3">
              <a:extLst>
                <a:ext uri="{FF2B5EF4-FFF2-40B4-BE49-F238E27FC236}">
                  <a16:creationId xmlns:a16="http://schemas.microsoft.com/office/drawing/2014/main" id="{3713D538-94DC-43A8-AA3D-25DD2EF99B5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03668" y="258597"/>
              <a:ext cx="8444795" cy="4214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zh-CN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第</a:t>
              </a:r>
              <a:r>
                <a:rPr lang="zh-CN" altLang="en-US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二</a:t>
              </a:r>
              <a:r>
                <a:rPr lang="zh-CN" altLang="zh-CN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模块：本质性认识浮力、理解规律？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872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834F342-6228-4483-A170-69D48A71305D}"/>
              </a:ext>
            </a:extLst>
          </p:cNvPr>
          <p:cNvGrpSpPr/>
          <p:nvPr/>
        </p:nvGrpSpPr>
        <p:grpSpPr>
          <a:xfrm>
            <a:off x="303668" y="1067543"/>
            <a:ext cx="4086675" cy="536705"/>
            <a:chOff x="303668" y="1067543"/>
            <a:chExt cx="4086675" cy="536705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33766276-AFDA-45E7-9EDB-828E58B61842}"/>
                </a:ext>
              </a:extLst>
            </p:cNvPr>
            <p:cNvGrpSpPr/>
            <p:nvPr/>
          </p:nvGrpSpPr>
          <p:grpSpPr>
            <a:xfrm>
              <a:off x="303668" y="1067543"/>
              <a:ext cx="1155343" cy="536705"/>
              <a:chOff x="1411052" y="4416054"/>
              <a:chExt cx="1571995" cy="730257"/>
            </a:xfrm>
          </p:grpSpPr>
          <p:sp>
            <p:nvSpPr>
              <p:cNvPr id="24" name="圆角矩形 35">
                <a:extLst>
                  <a:ext uri="{FF2B5EF4-FFF2-40B4-BE49-F238E27FC236}">
                    <a16:creationId xmlns:a16="http://schemas.microsoft.com/office/drawing/2014/main" id="{B875DC7C-AD84-4EA1-9183-3E7AED889176}"/>
                  </a:ext>
                </a:extLst>
              </p:cNvPr>
              <p:cNvSpPr/>
              <p:nvPr/>
            </p:nvSpPr>
            <p:spPr>
              <a:xfrm>
                <a:off x="1411052" y="4454265"/>
                <a:ext cx="1531565" cy="692046"/>
              </a:xfrm>
              <a:prstGeom prst="roundRect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36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3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b="1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6A6E9E1-D4B4-4DA1-A967-B5DEED7E4B15}"/>
                  </a:ext>
                </a:extLst>
              </p:cNvPr>
              <p:cNvSpPr txBox="1"/>
              <p:nvPr/>
            </p:nvSpPr>
            <p:spPr>
              <a:xfrm>
                <a:off x="1451482" y="4416054"/>
                <a:ext cx="1531565" cy="711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问题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1</a:t>
                </a:r>
                <a:endParaRPr lang="zh-CN" altLang="en-US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41" name="Text Box 6">
              <a:extLst>
                <a:ext uri="{FF2B5EF4-FFF2-40B4-BE49-F238E27FC236}">
                  <a16:creationId xmlns:a16="http://schemas.microsoft.com/office/drawing/2014/main" id="{72AA3338-8FFF-4E42-A3E6-B96CEF9E1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3688" y="1149882"/>
              <a:ext cx="2626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/>
                <a:t>认识浮力的三种解法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25645105-033F-4057-95BF-78F67E981DD4}"/>
              </a:ext>
            </a:extLst>
          </p:cNvPr>
          <p:cNvSpPr txBox="1"/>
          <p:nvPr/>
        </p:nvSpPr>
        <p:spPr>
          <a:xfrm>
            <a:off x="333382" y="1740741"/>
            <a:ext cx="4822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2.3  </a:t>
            </a:r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有哪些办法可以求出排开液体的重力？</a:t>
            </a:r>
            <a:endParaRPr lang="zh-CN" altLang="en-US" dirty="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90C65F8-E7B1-4221-8464-9151B12A5DED}"/>
              </a:ext>
            </a:extLst>
          </p:cNvPr>
          <p:cNvGrpSpPr>
            <a:grpSpLocks/>
          </p:cNvGrpSpPr>
          <p:nvPr/>
        </p:nvGrpSpPr>
        <p:grpSpPr bwMode="auto">
          <a:xfrm>
            <a:off x="539552" y="2463733"/>
            <a:ext cx="1647825" cy="1390650"/>
            <a:chOff x="7718" y="10877"/>
            <a:chExt cx="2595" cy="2190"/>
          </a:xfrm>
        </p:grpSpPr>
        <p:pic>
          <p:nvPicPr>
            <p:cNvPr id="19" name="Picture 13077">
              <a:extLst>
                <a:ext uri="{FF2B5EF4-FFF2-40B4-BE49-F238E27FC236}">
                  <a16:creationId xmlns:a16="http://schemas.microsoft.com/office/drawing/2014/main" id="{F2B33673-550B-457F-AB30-563FF7388C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8" y="10877"/>
              <a:ext cx="2595" cy="2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AutoShape 13078">
              <a:extLst>
                <a:ext uri="{FF2B5EF4-FFF2-40B4-BE49-F238E27FC236}">
                  <a16:creationId xmlns:a16="http://schemas.microsoft.com/office/drawing/2014/main" id="{9F6247A8-2BA2-4A76-A43B-ACBE8688B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3" y="12845"/>
              <a:ext cx="1140" cy="222"/>
            </a:xfrm>
            <a:prstGeom prst="curvedUpArrow">
              <a:avLst>
                <a:gd name="adj1" fmla="val 80769"/>
                <a:gd name="adj2" fmla="val 16153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1" name="Text Box 13079">
              <a:extLst>
                <a:ext uri="{FF2B5EF4-FFF2-40B4-BE49-F238E27FC236}">
                  <a16:creationId xmlns:a16="http://schemas.microsoft.com/office/drawing/2014/main" id="{B0B87AC5-204F-4F3D-B7E5-E49576C64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98" y="11161"/>
              <a:ext cx="608" cy="39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zh-CN" sz="1050" b="1" kern="100" dirty="0"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图</a:t>
              </a:r>
              <a:r>
                <a:rPr lang="en-US" sz="1050" b="1" kern="100" dirty="0"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sz="105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0E412CA-97B3-4383-8786-F93D4D4BF006}"/>
              </a:ext>
            </a:extLst>
          </p:cNvPr>
          <p:cNvGrpSpPr>
            <a:grpSpLocks/>
          </p:cNvGrpSpPr>
          <p:nvPr/>
        </p:nvGrpSpPr>
        <p:grpSpPr bwMode="auto">
          <a:xfrm>
            <a:off x="3725910" y="2412472"/>
            <a:ext cx="1685925" cy="1466850"/>
            <a:chOff x="5085" y="6570"/>
            <a:chExt cx="2655" cy="2310"/>
          </a:xfrm>
        </p:grpSpPr>
        <p:pic>
          <p:nvPicPr>
            <p:cNvPr id="26" name="Picture 13074">
              <a:extLst>
                <a:ext uri="{FF2B5EF4-FFF2-40B4-BE49-F238E27FC236}">
                  <a16:creationId xmlns:a16="http://schemas.microsoft.com/office/drawing/2014/main" id="{A6FB70FA-B012-495B-93A4-6B6ACAE1AD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5" y="6570"/>
              <a:ext cx="2655" cy="2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13075">
              <a:extLst>
                <a:ext uri="{FF2B5EF4-FFF2-40B4-BE49-F238E27FC236}">
                  <a16:creationId xmlns:a16="http://schemas.microsoft.com/office/drawing/2014/main" id="{ED4EBF5F-FED0-4065-8AE3-E03AF297CC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5" y="6951"/>
              <a:ext cx="720" cy="4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zh-CN" sz="1050" b="1" kern="100" dirty="0"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图</a:t>
              </a:r>
              <a:r>
                <a:rPr lang="en-US" sz="1050" b="1" kern="100" dirty="0"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sz="105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B522104-C51B-443B-AB9D-AA82F592FBDC}"/>
              </a:ext>
            </a:extLst>
          </p:cNvPr>
          <p:cNvGrpSpPr/>
          <p:nvPr/>
        </p:nvGrpSpPr>
        <p:grpSpPr>
          <a:xfrm>
            <a:off x="6732240" y="2509944"/>
            <a:ext cx="1524001" cy="1271905"/>
            <a:chOff x="2" y="0"/>
            <a:chExt cx="1524001" cy="1272210"/>
          </a:xfrm>
        </p:grpSpPr>
        <p:sp>
          <p:nvSpPr>
            <p:cNvPr id="29" name="Text Box 13096">
              <a:extLst>
                <a:ext uri="{FF2B5EF4-FFF2-40B4-BE49-F238E27FC236}">
                  <a16:creationId xmlns:a16="http://schemas.microsoft.com/office/drawing/2014/main" id="{B23C2881-16B8-44CB-8595-3A5369DCB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09" y="775253"/>
              <a:ext cx="1272209" cy="4969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zh-CN" sz="1050" b="1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边长为</a:t>
              </a:r>
              <a:r>
                <a:rPr lang="en-US" sz="1050" b="1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10cm</a:t>
              </a:r>
              <a:r>
                <a:rPr lang="zh-CN" sz="1050" b="1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的正方体漂浮在水面上</a:t>
              </a:r>
              <a:endParaRPr lang="zh-CN" sz="105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240991CD-20BD-47EC-ABA8-BC26146502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" y="0"/>
              <a:ext cx="1524001" cy="792480"/>
              <a:chOff x="7416" y="8239"/>
              <a:chExt cx="3806" cy="1248"/>
            </a:xfrm>
          </p:grpSpPr>
          <p:grpSp>
            <p:nvGrpSpPr>
              <p:cNvPr id="31" name="Group 13081">
                <a:extLst>
                  <a:ext uri="{FF2B5EF4-FFF2-40B4-BE49-F238E27FC236}">
                    <a16:creationId xmlns:a16="http://schemas.microsoft.com/office/drawing/2014/main" id="{F58C00D6-EF19-436F-BB5C-C2D5BBE2B5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6" y="8239"/>
                <a:ext cx="3608" cy="1248"/>
                <a:chOff x="5959" y="5091"/>
                <a:chExt cx="3608" cy="1248"/>
              </a:xfrm>
            </p:grpSpPr>
            <p:sp>
              <p:nvSpPr>
                <p:cNvPr id="35" name="Rectangle 13082">
                  <a:extLst>
                    <a:ext uri="{FF2B5EF4-FFF2-40B4-BE49-F238E27FC236}">
                      <a16:creationId xmlns:a16="http://schemas.microsoft.com/office/drawing/2014/main" id="{9467E5F5-B729-48E0-A61D-A9AB045F48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47" y="5091"/>
                  <a:ext cx="1440" cy="93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39" name="Group 13083">
                  <a:extLst>
                    <a:ext uri="{FF2B5EF4-FFF2-40B4-BE49-F238E27FC236}">
                      <a16:creationId xmlns:a16="http://schemas.microsoft.com/office/drawing/2014/main" id="{893502E9-8D55-40E6-BB6B-84D731D8EC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959" y="5403"/>
                  <a:ext cx="3608" cy="936"/>
                  <a:chOff x="5959" y="5403"/>
                  <a:chExt cx="3608" cy="936"/>
                </a:xfrm>
              </p:grpSpPr>
              <p:cxnSp>
                <p:nvCxnSpPr>
                  <p:cNvPr id="40" name="Line 13084">
                    <a:extLst>
                      <a:ext uri="{FF2B5EF4-FFF2-40B4-BE49-F238E27FC236}">
                        <a16:creationId xmlns:a16="http://schemas.microsoft.com/office/drawing/2014/main" id="{050C80FF-0EF2-4658-ACD1-3108FE8B8DFB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967" y="6183"/>
                    <a:ext cx="36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2" name="Line 13085">
                    <a:extLst>
                      <a:ext uri="{FF2B5EF4-FFF2-40B4-BE49-F238E27FC236}">
                        <a16:creationId xmlns:a16="http://schemas.microsoft.com/office/drawing/2014/main" id="{FC0BA943-DA4D-4A55-A88E-B493939E2AA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959" y="5409"/>
                    <a:ext cx="10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3" name="Line 13086">
                    <a:extLst>
                      <a:ext uri="{FF2B5EF4-FFF2-40B4-BE49-F238E27FC236}">
                        <a16:creationId xmlns:a16="http://schemas.microsoft.com/office/drawing/2014/main" id="{583E06C1-1AC7-4EA5-BE40-AAA4DD73FAD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487" y="5403"/>
                    <a:ext cx="9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4" name="Line 13087">
                    <a:extLst>
                      <a:ext uri="{FF2B5EF4-FFF2-40B4-BE49-F238E27FC236}">
                        <a16:creationId xmlns:a16="http://schemas.microsoft.com/office/drawing/2014/main" id="{EE75E29C-AE81-46CB-8106-E916DA76B63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967" y="5559"/>
                    <a:ext cx="9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5" name="Line 13088">
                    <a:extLst>
                      <a:ext uri="{FF2B5EF4-FFF2-40B4-BE49-F238E27FC236}">
                        <a16:creationId xmlns:a16="http://schemas.microsoft.com/office/drawing/2014/main" id="{86C38AF1-5881-4EB4-887A-C88926CFEB4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487" y="5559"/>
                    <a:ext cx="9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6" name="Line 13089">
                    <a:extLst>
                      <a:ext uri="{FF2B5EF4-FFF2-40B4-BE49-F238E27FC236}">
                        <a16:creationId xmlns:a16="http://schemas.microsoft.com/office/drawing/2014/main" id="{24F85A85-FAC6-4B75-9CE9-DF2F8FC1C2C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967" y="5715"/>
                    <a:ext cx="9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7" name="Line 13090">
                    <a:extLst>
                      <a:ext uri="{FF2B5EF4-FFF2-40B4-BE49-F238E27FC236}">
                        <a16:creationId xmlns:a16="http://schemas.microsoft.com/office/drawing/2014/main" id="{551BE050-A4B3-4FB1-8683-6A2B1B02A966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487" y="5715"/>
                    <a:ext cx="9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8" name="Line 13091">
                    <a:extLst>
                      <a:ext uri="{FF2B5EF4-FFF2-40B4-BE49-F238E27FC236}">
                        <a16:creationId xmlns:a16="http://schemas.microsoft.com/office/drawing/2014/main" id="{47BFA01A-ADB4-45E6-ADE3-F686688ECB4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967" y="5871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49" name="Line 13092">
                    <a:extLst>
                      <a:ext uri="{FF2B5EF4-FFF2-40B4-BE49-F238E27FC236}">
                        <a16:creationId xmlns:a16="http://schemas.microsoft.com/office/drawing/2014/main" id="{2D4B09BE-DABE-4C85-9902-6A5E2642304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667" y="5871"/>
                    <a:ext cx="72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0" name="Line 13093">
                    <a:extLst>
                      <a:ext uri="{FF2B5EF4-FFF2-40B4-BE49-F238E27FC236}">
                        <a16:creationId xmlns:a16="http://schemas.microsoft.com/office/drawing/2014/main" id="{7AA7AEA8-8EB0-4517-B829-135C48361548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147" y="6027"/>
                    <a:ext cx="32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1" name="Line 13094">
                    <a:extLst>
                      <a:ext uri="{FF2B5EF4-FFF2-40B4-BE49-F238E27FC236}">
                        <a16:creationId xmlns:a16="http://schemas.microsoft.com/office/drawing/2014/main" id="{A9DC1F14-CBE9-4953-879A-6F182F7DB3CB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967" y="6339"/>
                    <a:ext cx="36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sp>
            <p:nvSpPr>
              <p:cNvPr id="33" name="AutoShape 13095">
                <a:extLst>
                  <a:ext uri="{FF2B5EF4-FFF2-40B4-BE49-F238E27FC236}">
                    <a16:creationId xmlns:a16="http://schemas.microsoft.com/office/drawing/2014/main" id="{045E956C-24B4-4EF5-A1B3-EAA566785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4" y="8551"/>
                <a:ext cx="180" cy="624"/>
              </a:xfrm>
              <a:prstGeom prst="rightBrace">
                <a:avLst>
                  <a:gd name="adj1" fmla="val 28889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Text Box 13096">
                <a:extLst>
                  <a:ext uri="{FF2B5EF4-FFF2-40B4-BE49-F238E27FC236}">
                    <a16:creationId xmlns:a16="http://schemas.microsoft.com/office/drawing/2014/main" id="{80A712A2-3EE5-4DD4-AE51-046EBC1AC5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76" y="8653"/>
                <a:ext cx="1046" cy="4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/>
                <a:r>
                  <a:rPr lang="en-US" sz="105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6cm</a:t>
                </a:r>
                <a:endPara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4B668529-6D41-496A-911E-EAAC102E72B4}"/>
              </a:ext>
            </a:extLst>
          </p:cNvPr>
          <p:cNvGrpSpPr/>
          <p:nvPr/>
        </p:nvGrpSpPr>
        <p:grpSpPr>
          <a:xfrm>
            <a:off x="303669" y="163551"/>
            <a:ext cx="8444796" cy="632122"/>
            <a:chOff x="303668" y="163551"/>
            <a:chExt cx="8693799" cy="632122"/>
          </a:xfrm>
        </p:grpSpPr>
        <p:sp>
          <p:nvSpPr>
            <p:cNvPr id="53" name="object 2">
              <a:extLst>
                <a:ext uri="{FF2B5EF4-FFF2-40B4-BE49-F238E27FC236}">
                  <a16:creationId xmlns:a16="http://schemas.microsoft.com/office/drawing/2014/main" id="{4F9E9FFF-A7F7-40D0-98AF-8F69E6044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68" y="163551"/>
              <a:ext cx="8693799" cy="632122"/>
            </a:xfrm>
            <a:custGeom>
              <a:avLst/>
              <a:gdLst>
                <a:gd name="T0" fmla="*/ 0 w 8229600"/>
                <a:gd name="T1" fmla="*/ 561975 h 562355"/>
                <a:gd name="T2" fmla="*/ 8229600 w 8229600"/>
                <a:gd name="T3" fmla="*/ 561975 h 562355"/>
                <a:gd name="T4" fmla="*/ 8229600 w 8229600"/>
                <a:gd name="T5" fmla="*/ 0 h 562355"/>
                <a:gd name="T6" fmla="*/ 0 w 8229600"/>
                <a:gd name="T7" fmla="*/ 0 h 562355"/>
                <a:gd name="T8" fmla="*/ 0 w 8229600"/>
                <a:gd name="T9" fmla="*/ 561975 h 562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29600" h="562355">
                  <a:moveTo>
                    <a:pt x="0" y="562355"/>
                  </a:moveTo>
                  <a:lnTo>
                    <a:pt x="8229600" y="56235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62355"/>
                  </a:lnTo>
                  <a:close/>
                </a:path>
              </a:pathLst>
            </a:custGeom>
            <a:solidFill>
              <a:srgbClr val="B3A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 sz="3600"/>
            </a:p>
          </p:txBody>
        </p:sp>
        <p:sp>
          <p:nvSpPr>
            <p:cNvPr id="54" name="object 3">
              <a:extLst>
                <a:ext uri="{FF2B5EF4-FFF2-40B4-BE49-F238E27FC236}">
                  <a16:creationId xmlns:a16="http://schemas.microsoft.com/office/drawing/2014/main" id="{70C41E31-B703-4E22-8AB2-B934569300ED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03668" y="258597"/>
              <a:ext cx="8444795" cy="4214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zh-CN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第</a:t>
              </a:r>
              <a:r>
                <a:rPr lang="zh-CN" altLang="en-US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二</a:t>
              </a:r>
              <a:r>
                <a:rPr lang="zh-CN" altLang="zh-CN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模块：本质性认识浮力、理解规律？</a:t>
              </a: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EA5A81CD-FC07-4759-B6F0-D0A2D0D76558}"/>
              </a:ext>
            </a:extLst>
          </p:cNvPr>
          <p:cNvSpPr txBox="1"/>
          <p:nvPr/>
        </p:nvSpPr>
        <p:spPr>
          <a:xfrm>
            <a:off x="6406059" y="4258310"/>
            <a:ext cx="21174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zh-CN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排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浸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zh-CN" alt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浸</a:t>
            </a:r>
            <a:endParaRPr lang="zh-CN" altLang="en-US" sz="2800" baseline="-25000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6F0BB329-CAF2-4D4B-B4F5-55D5B2185131}"/>
              </a:ext>
            </a:extLst>
          </p:cNvPr>
          <p:cNvSpPr txBox="1"/>
          <p:nvPr/>
        </p:nvSpPr>
        <p:spPr>
          <a:xfrm>
            <a:off x="3513286" y="4254737"/>
            <a:ext cx="21174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zh-CN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排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升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zh-CN" alt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升</a:t>
            </a:r>
            <a:endParaRPr lang="zh-CN" altLang="en-US" sz="2800" baseline="-25000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FAF5BBC6-5EB9-451C-BAC2-46ACE8AF54A8}"/>
              </a:ext>
            </a:extLst>
          </p:cNvPr>
          <p:cNvSpPr txBox="1"/>
          <p:nvPr/>
        </p:nvSpPr>
        <p:spPr>
          <a:xfrm>
            <a:off x="620514" y="4254737"/>
            <a:ext cx="16478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zh-CN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排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溢出</a:t>
            </a:r>
            <a:endParaRPr lang="zh-CN" alt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34488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25DF1FA-D229-4564-933D-CE81DA7F3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838" y="1514216"/>
            <a:ext cx="2698872" cy="292732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3834F342-6228-4483-A170-69D48A71305D}"/>
              </a:ext>
            </a:extLst>
          </p:cNvPr>
          <p:cNvGrpSpPr/>
          <p:nvPr/>
        </p:nvGrpSpPr>
        <p:grpSpPr>
          <a:xfrm>
            <a:off x="303668" y="1067543"/>
            <a:ext cx="4086675" cy="536705"/>
            <a:chOff x="303668" y="1067543"/>
            <a:chExt cx="4086675" cy="536705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33766276-AFDA-45E7-9EDB-828E58B61842}"/>
                </a:ext>
              </a:extLst>
            </p:cNvPr>
            <p:cNvGrpSpPr/>
            <p:nvPr/>
          </p:nvGrpSpPr>
          <p:grpSpPr>
            <a:xfrm>
              <a:off x="303668" y="1067543"/>
              <a:ext cx="1155343" cy="536705"/>
              <a:chOff x="1411052" y="4416054"/>
              <a:chExt cx="1571995" cy="730257"/>
            </a:xfrm>
          </p:grpSpPr>
          <p:sp>
            <p:nvSpPr>
              <p:cNvPr id="24" name="圆角矩形 35">
                <a:extLst>
                  <a:ext uri="{FF2B5EF4-FFF2-40B4-BE49-F238E27FC236}">
                    <a16:creationId xmlns:a16="http://schemas.microsoft.com/office/drawing/2014/main" id="{B875DC7C-AD84-4EA1-9183-3E7AED889176}"/>
                  </a:ext>
                </a:extLst>
              </p:cNvPr>
              <p:cNvSpPr/>
              <p:nvPr/>
            </p:nvSpPr>
            <p:spPr>
              <a:xfrm>
                <a:off x="1411052" y="4454265"/>
                <a:ext cx="1531565" cy="692046"/>
              </a:xfrm>
              <a:prstGeom prst="roundRect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36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3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b="1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6A6E9E1-D4B4-4DA1-A967-B5DEED7E4B15}"/>
                  </a:ext>
                </a:extLst>
              </p:cNvPr>
              <p:cNvSpPr txBox="1"/>
              <p:nvPr/>
            </p:nvSpPr>
            <p:spPr>
              <a:xfrm>
                <a:off x="1451482" y="4416054"/>
                <a:ext cx="1531565" cy="711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问题</a:t>
                </a:r>
                <a:r>
                  <a:rPr lang="en-US" altLang="zh-CN" sz="2800" b="1" dirty="0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1</a:t>
                </a:r>
                <a:endParaRPr lang="zh-CN" altLang="en-US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41" name="Text Box 6">
              <a:extLst>
                <a:ext uri="{FF2B5EF4-FFF2-40B4-BE49-F238E27FC236}">
                  <a16:creationId xmlns:a16="http://schemas.microsoft.com/office/drawing/2014/main" id="{72AA3338-8FFF-4E42-A3E6-B96CEF9E1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3688" y="1149882"/>
              <a:ext cx="2626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/>
                <a:t>认识浮力的三种解法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25645105-033F-4057-95BF-78F67E981DD4}"/>
              </a:ext>
            </a:extLst>
          </p:cNvPr>
          <p:cNvSpPr txBox="1"/>
          <p:nvPr/>
        </p:nvSpPr>
        <p:spPr>
          <a:xfrm>
            <a:off x="333382" y="1859373"/>
            <a:ext cx="3662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2.4  </a:t>
            </a:r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如何通过受力分析法求出浮力？</a:t>
            </a:r>
            <a:endParaRPr lang="zh-CN" altLang="en-US" dirty="0"/>
          </a:p>
        </p:txBody>
      </p:sp>
      <p:grpSp>
        <p:nvGrpSpPr>
          <p:cNvPr id="385" name="组合 384">
            <a:extLst>
              <a:ext uri="{FF2B5EF4-FFF2-40B4-BE49-F238E27FC236}">
                <a16:creationId xmlns:a16="http://schemas.microsoft.com/office/drawing/2014/main" id="{7131CF7D-4795-4151-86AF-649A56DE4E61}"/>
              </a:ext>
            </a:extLst>
          </p:cNvPr>
          <p:cNvGrpSpPr/>
          <p:nvPr/>
        </p:nvGrpSpPr>
        <p:grpSpPr>
          <a:xfrm>
            <a:off x="303669" y="163551"/>
            <a:ext cx="8444796" cy="632122"/>
            <a:chOff x="303668" y="163551"/>
            <a:chExt cx="8693799" cy="632122"/>
          </a:xfrm>
        </p:grpSpPr>
        <p:sp>
          <p:nvSpPr>
            <p:cNvPr id="386" name="object 2">
              <a:extLst>
                <a:ext uri="{FF2B5EF4-FFF2-40B4-BE49-F238E27FC236}">
                  <a16:creationId xmlns:a16="http://schemas.microsoft.com/office/drawing/2014/main" id="{416522D7-E215-4AB6-8970-22D2E755C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68" y="163551"/>
              <a:ext cx="8693799" cy="632122"/>
            </a:xfrm>
            <a:custGeom>
              <a:avLst/>
              <a:gdLst>
                <a:gd name="T0" fmla="*/ 0 w 8229600"/>
                <a:gd name="T1" fmla="*/ 561975 h 562355"/>
                <a:gd name="T2" fmla="*/ 8229600 w 8229600"/>
                <a:gd name="T3" fmla="*/ 561975 h 562355"/>
                <a:gd name="T4" fmla="*/ 8229600 w 8229600"/>
                <a:gd name="T5" fmla="*/ 0 h 562355"/>
                <a:gd name="T6" fmla="*/ 0 w 8229600"/>
                <a:gd name="T7" fmla="*/ 0 h 562355"/>
                <a:gd name="T8" fmla="*/ 0 w 8229600"/>
                <a:gd name="T9" fmla="*/ 561975 h 562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29600" h="562355">
                  <a:moveTo>
                    <a:pt x="0" y="562355"/>
                  </a:moveTo>
                  <a:lnTo>
                    <a:pt x="8229600" y="56235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62355"/>
                  </a:lnTo>
                  <a:close/>
                </a:path>
              </a:pathLst>
            </a:custGeom>
            <a:solidFill>
              <a:srgbClr val="B3A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 sz="3600"/>
            </a:p>
          </p:txBody>
        </p:sp>
        <p:sp>
          <p:nvSpPr>
            <p:cNvPr id="387" name="object 3">
              <a:extLst>
                <a:ext uri="{FF2B5EF4-FFF2-40B4-BE49-F238E27FC236}">
                  <a16:creationId xmlns:a16="http://schemas.microsoft.com/office/drawing/2014/main" id="{B17C3F6F-F0BD-4E76-97DA-884CD44F2FF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03668" y="258597"/>
              <a:ext cx="8444795" cy="4214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zh-CN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第</a:t>
              </a:r>
              <a:r>
                <a:rPr lang="zh-CN" altLang="en-US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二</a:t>
              </a:r>
              <a:r>
                <a:rPr lang="zh-CN" altLang="zh-CN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模块：本质性认识浮力、理解规律？</a:t>
              </a:r>
            </a:p>
          </p:txBody>
        </p:sp>
      </p:grpSp>
      <p:grpSp>
        <p:nvGrpSpPr>
          <p:cNvPr id="388" name="组合 387">
            <a:extLst>
              <a:ext uri="{FF2B5EF4-FFF2-40B4-BE49-F238E27FC236}">
                <a16:creationId xmlns:a16="http://schemas.microsoft.com/office/drawing/2014/main" id="{BA882E9D-03CA-44AE-AEFD-6D72E8F5B4F9}"/>
              </a:ext>
            </a:extLst>
          </p:cNvPr>
          <p:cNvGrpSpPr>
            <a:grpSpLocks noChangeAspect="1"/>
          </p:cNvGrpSpPr>
          <p:nvPr/>
        </p:nvGrpSpPr>
        <p:grpSpPr>
          <a:xfrm>
            <a:off x="1210884" y="2242124"/>
            <a:ext cx="1445790" cy="2340000"/>
            <a:chOff x="0" y="0"/>
            <a:chExt cx="1003935" cy="1625600"/>
          </a:xfrm>
        </p:grpSpPr>
        <p:grpSp>
          <p:nvGrpSpPr>
            <p:cNvPr id="389" name="组合 388">
              <a:extLst>
                <a:ext uri="{FF2B5EF4-FFF2-40B4-BE49-F238E27FC236}">
                  <a16:creationId xmlns:a16="http://schemas.microsoft.com/office/drawing/2014/main" id="{4067ACB6-607D-4C84-9E45-09E708760F6B}"/>
                </a:ext>
              </a:extLst>
            </p:cNvPr>
            <p:cNvGrpSpPr/>
            <p:nvPr/>
          </p:nvGrpSpPr>
          <p:grpSpPr>
            <a:xfrm>
              <a:off x="0" y="0"/>
              <a:ext cx="350520" cy="1625600"/>
              <a:chOff x="0" y="0"/>
              <a:chExt cx="350520" cy="1625685"/>
            </a:xfrm>
          </p:grpSpPr>
          <p:grpSp>
            <p:nvGrpSpPr>
              <p:cNvPr id="492" name="组合 491">
                <a:extLst>
                  <a:ext uri="{FF2B5EF4-FFF2-40B4-BE49-F238E27FC236}">
                    <a16:creationId xmlns:a16="http://schemas.microsoft.com/office/drawing/2014/main" id="{D9034E6E-7B03-4329-A9B8-721E88B37AA2}"/>
                  </a:ext>
                </a:extLst>
              </p:cNvPr>
              <p:cNvGrpSpPr/>
              <p:nvPr/>
            </p:nvGrpSpPr>
            <p:grpSpPr>
              <a:xfrm>
                <a:off x="0" y="0"/>
                <a:ext cx="350520" cy="1047115"/>
                <a:chOff x="0" y="0"/>
                <a:chExt cx="350520" cy="1047115"/>
              </a:xfrm>
            </p:grpSpPr>
            <p:grpSp>
              <p:nvGrpSpPr>
                <p:cNvPr id="500" name="组合 499">
                  <a:extLst>
                    <a:ext uri="{FF2B5EF4-FFF2-40B4-BE49-F238E27FC236}">
                      <a16:creationId xmlns:a16="http://schemas.microsoft.com/office/drawing/2014/main" id="{9095D776-7B95-4BF8-BD1E-E67FB3B3F0AF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350520" cy="1047115"/>
                  <a:chOff x="0" y="0"/>
                  <a:chExt cx="350520" cy="1047115"/>
                </a:xfrm>
              </p:grpSpPr>
              <p:pic>
                <p:nvPicPr>
                  <p:cNvPr id="515" name="图片 514">
                    <a:extLst>
                      <a:ext uri="{FF2B5EF4-FFF2-40B4-BE49-F238E27FC236}">
                        <a16:creationId xmlns:a16="http://schemas.microsoft.com/office/drawing/2014/main" id="{C92F5B5B-E858-4C9E-B99B-CAA6D3BB71D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105" y="228600"/>
                    <a:ext cx="194945" cy="7378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516" name="矩形 515">
                    <a:extLst>
                      <a:ext uri="{FF2B5EF4-FFF2-40B4-BE49-F238E27FC236}">
                        <a16:creationId xmlns:a16="http://schemas.microsoft.com/office/drawing/2014/main" id="{A54BF11D-56C6-48BC-BD6D-793143D9A900}"/>
                      </a:ext>
                    </a:extLst>
                  </p:cNvPr>
                  <p:cNvSpPr/>
                  <p:nvPr/>
                </p:nvSpPr>
                <p:spPr>
                  <a:xfrm>
                    <a:off x="0" y="131445"/>
                    <a:ext cx="350520" cy="915670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17" name="任意多边形: 形状 516">
                    <a:extLst>
                      <a:ext uri="{FF2B5EF4-FFF2-40B4-BE49-F238E27FC236}">
                        <a16:creationId xmlns:a16="http://schemas.microsoft.com/office/drawing/2014/main" id="{36035FA9-191A-4BED-91E2-0AF2EBEF950F}"/>
                      </a:ext>
                    </a:extLst>
                  </p:cNvPr>
                  <p:cNvSpPr/>
                  <p:nvPr/>
                </p:nvSpPr>
                <p:spPr>
                  <a:xfrm>
                    <a:off x="163830" y="62865"/>
                    <a:ext cx="25200" cy="72000"/>
                  </a:xfrm>
                  <a:custGeom>
                    <a:avLst/>
                    <a:gdLst>
                      <a:gd name="connsiteX0" fmla="*/ 0 w 140970"/>
                      <a:gd name="connsiteY0" fmla="*/ 110490 h 110490"/>
                      <a:gd name="connsiteX1" fmla="*/ 0 w 140970"/>
                      <a:gd name="connsiteY1" fmla="*/ 0 h 110490"/>
                      <a:gd name="connsiteX2" fmla="*/ 140970 w 140970"/>
                      <a:gd name="connsiteY2" fmla="*/ 0 h 110490"/>
                      <a:gd name="connsiteX3" fmla="*/ 140970 w 140970"/>
                      <a:gd name="connsiteY3" fmla="*/ 108585 h 110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0970" h="110490">
                        <a:moveTo>
                          <a:pt x="0" y="110490"/>
                        </a:moveTo>
                        <a:lnTo>
                          <a:pt x="0" y="0"/>
                        </a:lnTo>
                        <a:lnTo>
                          <a:pt x="140970" y="0"/>
                        </a:lnTo>
                        <a:lnTo>
                          <a:pt x="140970" y="108585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518" name="椭圆 517">
                    <a:extLst>
                      <a:ext uri="{FF2B5EF4-FFF2-40B4-BE49-F238E27FC236}">
                        <a16:creationId xmlns:a16="http://schemas.microsoft.com/office/drawing/2014/main" id="{5806C8F4-60AF-4B6B-94F5-0B0AF02A6147}"/>
                      </a:ext>
                    </a:extLst>
                  </p:cNvPr>
                  <p:cNvSpPr/>
                  <p:nvPr/>
                </p:nvSpPr>
                <p:spPr>
                  <a:xfrm>
                    <a:off x="140174" y="0"/>
                    <a:ext cx="64800" cy="6480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501" name="矩形: 圆角 500">
                  <a:extLst>
                    <a:ext uri="{FF2B5EF4-FFF2-40B4-BE49-F238E27FC236}">
                      <a16:creationId xmlns:a16="http://schemas.microsoft.com/office/drawing/2014/main" id="{6D9ACC35-DE7A-4C73-BE43-4F5737B06619}"/>
                    </a:ext>
                  </a:extLst>
                </p:cNvPr>
                <p:cNvSpPr/>
                <p:nvPr/>
              </p:nvSpPr>
              <p:spPr>
                <a:xfrm>
                  <a:off x="150126" y="218363"/>
                  <a:ext cx="50800" cy="763905"/>
                </a:xfrm>
                <a:prstGeom prst="roundRect">
                  <a:avLst>
                    <a:gd name="adj" fmla="val 50000"/>
                  </a:avLst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2" name="任意多边形: 形状 501">
                  <a:extLst>
                    <a:ext uri="{FF2B5EF4-FFF2-40B4-BE49-F238E27FC236}">
                      <a16:creationId xmlns:a16="http://schemas.microsoft.com/office/drawing/2014/main" id="{CA3A8CB2-C489-418C-9EDF-8D77CF72E4FA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279779" y="177420"/>
                  <a:ext cx="59626" cy="100171"/>
                </a:xfrm>
                <a:custGeom>
                  <a:avLst/>
                  <a:gdLst>
                    <a:gd name="T0" fmla="*/ 0 w 2096"/>
                    <a:gd name="T1" fmla="*/ 2134 h 4207"/>
                    <a:gd name="T2" fmla="*/ 167 w 2096"/>
                    <a:gd name="T3" fmla="*/ 939 h 4207"/>
                    <a:gd name="T4" fmla="*/ 612 w 2096"/>
                    <a:gd name="T5" fmla="*/ 195 h 4207"/>
                    <a:gd name="T6" fmla="*/ 1057 w 2096"/>
                    <a:gd name="T7" fmla="*/ 0 h 4207"/>
                    <a:gd name="T8" fmla="*/ 1726 w 2096"/>
                    <a:gd name="T9" fmla="*/ 475 h 4207"/>
                    <a:gd name="T10" fmla="*/ 2096 w 2096"/>
                    <a:gd name="T11" fmla="*/ 2071 h 4207"/>
                    <a:gd name="T12" fmla="*/ 1934 w 2096"/>
                    <a:gd name="T13" fmla="*/ 3269 h 4207"/>
                    <a:gd name="T14" fmla="*/ 1520 w 2096"/>
                    <a:gd name="T15" fmla="*/ 3983 h 4207"/>
                    <a:gd name="T16" fmla="*/ 1033 w 2096"/>
                    <a:gd name="T17" fmla="*/ 4207 h 4207"/>
                    <a:gd name="T18" fmla="*/ 261 w 2096"/>
                    <a:gd name="T19" fmla="*/ 3523 h 4207"/>
                    <a:gd name="T20" fmla="*/ 0 w 2096"/>
                    <a:gd name="T21" fmla="*/ 2134 h 4207"/>
                    <a:gd name="T22" fmla="*/ 468 w 2096"/>
                    <a:gd name="T23" fmla="*/ 2208 h 4207"/>
                    <a:gd name="T24" fmla="*/ 634 w 2096"/>
                    <a:gd name="T25" fmla="*/ 3574 h 4207"/>
                    <a:gd name="T26" fmla="*/ 1040 w 2096"/>
                    <a:gd name="T27" fmla="*/ 4020 h 4207"/>
                    <a:gd name="T28" fmla="*/ 1308 w 2096"/>
                    <a:gd name="T29" fmla="*/ 3873 h 4207"/>
                    <a:gd name="T30" fmla="*/ 1518 w 2096"/>
                    <a:gd name="T31" fmla="*/ 3389 h 4207"/>
                    <a:gd name="T32" fmla="*/ 1628 w 2096"/>
                    <a:gd name="T33" fmla="*/ 1940 h 4207"/>
                    <a:gd name="T34" fmla="*/ 1513 w 2096"/>
                    <a:gd name="T35" fmla="*/ 783 h 4207"/>
                    <a:gd name="T36" fmla="*/ 1291 w 2096"/>
                    <a:gd name="T37" fmla="*/ 296 h 4207"/>
                    <a:gd name="T38" fmla="*/ 1054 w 2096"/>
                    <a:gd name="T39" fmla="*/ 198 h 4207"/>
                    <a:gd name="T40" fmla="*/ 765 w 2096"/>
                    <a:gd name="T41" fmla="*/ 380 h 4207"/>
                    <a:gd name="T42" fmla="*/ 531 w 2096"/>
                    <a:gd name="T43" fmla="*/ 1159 h 4207"/>
                    <a:gd name="T44" fmla="*/ 468 w 2096"/>
                    <a:gd name="T45" fmla="*/ 2208 h 4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6" h="4207">
                      <a:moveTo>
                        <a:pt x="0" y="2134"/>
                      </a:moveTo>
                      <a:cubicBezTo>
                        <a:pt x="0" y="1670"/>
                        <a:pt x="57" y="1274"/>
                        <a:pt x="167" y="939"/>
                      </a:cubicBezTo>
                      <a:cubicBezTo>
                        <a:pt x="278" y="606"/>
                        <a:pt x="430" y="361"/>
                        <a:pt x="612" y="195"/>
                      </a:cubicBezTo>
                      <a:cubicBezTo>
                        <a:pt x="754" y="64"/>
                        <a:pt x="904" y="0"/>
                        <a:pt x="1057" y="0"/>
                      </a:cubicBezTo>
                      <a:cubicBezTo>
                        <a:pt x="1305" y="0"/>
                        <a:pt x="1530" y="156"/>
                        <a:pt x="1726" y="475"/>
                      </a:cubicBezTo>
                      <a:cubicBezTo>
                        <a:pt x="1969" y="869"/>
                        <a:pt x="2096" y="1399"/>
                        <a:pt x="2096" y="2071"/>
                      </a:cubicBezTo>
                      <a:cubicBezTo>
                        <a:pt x="2096" y="2540"/>
                        <a:pt x="2039" y="2940"/>
                        <a:pt x="1934" y="3269"/>
                      </a:cubicBezTo>
                      <a:cubicBezTo>
                        <a:pt x="1828" y="3599"/>
                        <a:pt x="1686" y="3836"/>
                        <a:pt x="1520" y="3983"/>
                      </a:cubicBezTo>
                      <a:cubicBezTo>
                        <a:pt x="1352" y="4134"/>
                        <a:pt x="1188" y="4207"/>
                        <a:pt x="1033" y="4207"/>
                      </a:cubicBezTo>
                      <a:cubicBezTo>
                        <a:pt x="724" y="4207"/>
                        <a:pt x="463" y="3982"/>
                        <a:pt x="261" y="3523"/>
                      </a:cubicBezTo>
                      <a:cubicBezTo>
                        <a:pt x="89" y="3136"/>
                        <a:pt x="0" y="2674"/>
                        <a:pt x="0" y="2134"/>
                      </a:cubicBezTo>
                      <a:close/>
                      <a:moveTo>
                        <a:pt x="468" y="2208"/>
                      </a:moveTo>
                      <a:cubicBezTo>
                        <a:pt x="468" y="2767"/>
                        <a:pt x="526" y="3221"/>
                        <a:pt x="634" y="3574"/>
                      </a:cubicBezTo>
                      <a:cubicBezTo>
                        <a:pt x="723" y="3871"/>
                        <a:pt x="860" y="4020"/>
                        <a:pt x="1040" y="4020"/>
                      </a:cubicBezTo>
                      <a:cubicBezTo>
                        <a:pt x="1126" y="4020"/>
                        <a:pt x="1216" y="3972"/>
                        <a:pt x="1308" y="3873"/>
                      </a:cubicBezTo>
                      <a:cubicBezTo>
                        <a:pt x="1400" y="3776"/>
                        <a:pt x="1471" y="3616"/>
                        <a:pt x="1518" y="3389"/>
                      </a:cubicBezTo>
                      <a:cubicBezTo>
                        <a:pt x="1591" y="3045"/>
                        <a:pt x="1628" y="2564"/>
                        <a:pt x="1628" y="1940"/>
                      </a:cubicBezTo>
                      <a:cubicBezTo>
                        <a:pt x="1628" y="1476"/>
                        <a:pt x="1589" y="1091"/>
                        <a:pt x="1513" y="783"/>
                      </a:cubicBezTo>
                      <a:cubicBezTo>
                        <a:pt x="1457" y="553"/>
                        <a:pt x="1381" y="393"/>
                        <a:pt x="1291" y="296"/>
                      </a:cubicBezTo>
                      <a:cubicBezTo>
                        <a:pt x="1227" y="229"/>
                        <a:pt x="1148" y="198"/>
                        <a:pt x="1054" y="198"/>
                      </a:cubicBezTo>
                      <a:cubicBezTo>
                        <a:pt x="947" y="198"/>
                        <a:pt x="848" y="256"/>
                        <a:pt x="765" y="380"/>
                      </a:cubicBezTo>
                      <a:cubicBezTo>
                        <a:pt x="652" y="545"/>
                        <a:pt x="571" y="804"/>
                        <a:pt x="531" y="1159"/>
                      </a:cubicBezTo>
                      <a:cubicBezTo>
                        <a:pt x="491" y="1515"/>
                        <a:pt x="468" y="1865"/>
                        <a:pt x="468" y="220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100000"/>
                    <a:lumOff val="0"/>
                  </a:sys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3" name="任意多边形: 形状 502">
                  <a:extLst>
                    <a:ext uri="{FF2B5EF4-FFF2-40B4-BE49-F238E27FC236}">
                      <a16:creationId xmlns:a16="http://schemas.microsoft.com/office/drawing/2014/main" id="{432213FA-AE28-4859-9911-92173F237C0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6603" y="320722"/>
                  <a:ext cx="36195" cy="98425"/>
                </a:xfrm>
                <a:custGeom>
                  <a:avLst/>
                  <a:gdLst>
                    <a:gd name="T0" fmla="*/ 0 w 191"/>
                    <a:gd name="T1" fmla="*/ 72 h 621"/>
                    <a:gd name="T2" fmla="*/ 118 w 191"/>
                    <a:gd name="T3" fmla="*/ 0 h 621"/>
                    <a:gd name="T4" fmla="*/ 130 w 191"/>
                    <a:gd name="T5" fmla="*/ 0 h 621"/>
                    <a:gd name="T6" fmla="*/ 130 w 191"/>
                    <a:gd name="T7" fmla="*/ 514 h 621"/>
                    <a:gd name="T8" fmla="*/ 134 w 191"/>
                    <a:gd name="T9" fmla="*/ 577 h 621"/>
                    <a:gd name="T10" fmla="*/ 148 w 191"/>
                    <a:gd name="T11" fmla="*/ 596 h 621"/>
                    <a:gd name="T12" fmla="*/ 191 w 191"/>
                    <a:gd name="T13" fmla="*/ 604 h 621"/>
                    <a:gd name="T14" fmla="*/ 191 w 191"/>
                    <a:gd name="T15" fmla="*/ 621 h 621"/>
                    <a:gd name="T16" fmla="*/ 9 w 191"/>
                    <a:gd name="T17" fmla="*/ 621 h 621"/>
                    <a:gd name="T18" fmla="*/ 9 w 191"/>
                    <a:gd name="T19" fmla="*/ 604 h 621"/>
                    <a:gd name="T20" fmla="*/ 53 w 191"/>
                    <a:gd name="T21" fmla="*/ 596 h 621"/>
                    <a:gd name="T22" fmla="*/ 67 w 191"/>
                    <a:gd name="T23" fmla="*/ 579 h 621"/>
                    <a:gd name="T24" fmla="*/ 71 w 191"/>
                    <a:gd name="T25" fmla="*/ 514 h 621"/>
                    <a:gd name="T26" fmla="*/ 71 w 191"/>
                    <a:gd name="T27" fmla="*/ 185 h 621"/>
                    <a:gd name="T28" fmla="*/ 68 w 191"/>
                    <a:gd name="T29" fmla="*/ 100 h 621"/>
                    <a:gd name="T30" fmla="*/ 59 w 191"/>
                    <a:gd name="T31" fmla="*/ 79 h 621"/>
                    <a:gd name="T32" fmla="*/ 43 w 191"/>
                    <a:gd name="T33" fmla="*/ 72 h 621"/>
                    <a:gd name="T34" fmla="*/ 6 w 191"/>
                    <a:gd name="T35" fmla="*/ 86 h 621"/>
                    <a:gd name="T36" fmla="*/ 0 w 191"/>
                    <a:gd name="T37" fmla="*/ 72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91" h="621">
                      <a:moveTo>
                        <a:pt x="0" y="72"/>
                      </a:moveTo>
                      <a:cubicBezTo>
                        <a:pt x="39" y="48"/>
                        <a:pt x="79" y="24"/>
                        <a:pt x="118" y="0"/>
                      </a:cubicBezTo>
                      <a:cubicBezTo>
                        <a:pt x="122" y="0"/>
                        <a:pt x="126" y="0"/>
                        <a:pt x="130" y="0"/>
                      </a:cubicBezTo>
                      <a:cubicBezTo>
                        <a:pt x="130" y="171"/>
                        <a:pt x="130" y="342"/>
                        <a:pt x="130" y="514"/>
                      </a:cubicBezTo>
                      <a:cubicBezTo>
                        <a:pt x="130" y="548"/>
                        <a:pt x="131" y="569"/>
                        <a:pt x="134" y="577"/>
                      </a:cubicBezTo>
                      <a:cubicBezTo>
                        <a:pt x="136" y="586"/>
                        <a:pt x="141" y="592"/>
                        <a:pt x="148" y="596"/>
                      </a:cubicBezTo>
                      <a:cubicBezTo>
                        <a:pt x="155" y="601"/>
                        <a:pt x="169" y="604"/>
                        <a:pt x="191" y="604"/>
                      </a:cubicBezTo>
                      <a:cubicBezTo>
                        <a:pt x="191" y="610"/>
                        <a:pt x="191" y="615"/>
                        <a:pt x="191" y="621"/>
                      </a:cubicBezTo>
                      <a:cubicBezTo>
                        <a:pt x="131" y="621"/>
                        <a:pt x="70" y="621"/>
                        <a:pt x="9" y="621"/>
                      </a:cubicBezTo>
                      <a:cubicBezTo>
                        <a:pt x="9" y="615"/>
                        <a:pt x="9" y="610"/>
                        <a:pt x="9" y="604"/>
                      </a:cubicBezTo>
                      <a:cubicBezTo>
                        <a:pt x="32" y="604"/>
                        <a:pt x="46" y="601"/>
                        <a:pt x="53" y="596"/>
                      </a:cubicBezTo>
                      <a:cubicBezTo>
                        <a:pt x="60" y="592"/>
                        <a:pt x="65" y="587"/>
                        <a:pt x="67" y="579"/>
                      </a:cubicBezTo>
                      <a:cubicBezTo>
                        <a:pt x="70" y="572"/>
                        <a:pt x="71" y="550"/>
                        <a:pt x="71" y="514"/>
                      </a:cubicBezTo>
                      <a:cubicBezTo>
                        <a:pt x="71" y="404"/>
                        <a:pt x="71" y="295"/>
                        <a:pt x="71" y="185"/>
                      </a:cubicBezTo>
                      <a:cubicBezTo>
                        <a:pt x="71" y="141"/>
                        <a:pt x="70" y="113"/>
                        <a:pt x="68" y="100"/>
                      </a:cubicBezTo>
                      <a:cubicBezTo>
                        <a:pt x="66" y="91"/>
                        <a:pt x="63" y="83"/>
                        <a:pt x="59" y="79"/>
                      </a:cubicBezTo>
                      <a:cubicBezTo>
                        <a:pt x="54" y="74"/>
                        <a:pt x="49" y="72"/>
                        <a:pt x="43" y="72"/>
                      </a:cubicBezTo>
                      <a:cubicBezTo>
                        <a:pt x="34" y="72"/>
                        <a:pt x="21" y="77"/>
                        <a:pt x="6" y="86"/>
                      </a:cubicBezTo>
                      <a:cubicBezTo>
                        <a:pt x="4" y="81"/>
                        <a:pt x="2" y="77"/>
                        <a:pt x="0" y="72"/>
                      </a:cubicBezTo>
                    </a:path>
                  </a:pathLst>
                </a:custGeom>
                <a:solidFill>
                  <a:sysClr val="windowText" lastClr="000000">
                    <a:lumMod val="100000"/>
                    <a:lumOff val="0"/>
                  </a:sys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4" name="任意多边形: 形状 503">
                  <a:extLst>
                    <a:ext uri="{FF2B5EF4-FFF2-40B4-BE49-F238E27FC236}">
                      <a16:creationId xmlns:a16="http://schemas.microsoft.com/office/drawing/2014/main" id="{F4C92DBF-CA1A-4C5C-93CC-49CAF3CBA08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9779" y="470847"/>
                  <a:ext cx="60960" cy="98425"/>
                </a:xfrm>
                <a:custGeom>
                  <a:avLst/>
                  <a:gdLst>
                    <a:gd name="T0" fmla="*/ 321 w 321"/>
                    <a:gd name="T1" fmla="*/ 504 h 621"/>
                    <a:gd name="T2" fmla="*/ 287 w 321"/>
                    <a:gd name="T3" fmla="*/ 621 h 621"/>
                    <a:gd name="T4" fmla="*/ 0 w 321"/>
                    <a:gd name="T5" fmla="*/ 621 h 621"/>
                    <a:gd name="T6" fmla="*/ 0 w 321"/>
                    <a:gd name="T7" fmla="*/ 604 h 621"/>
                    <a:gd name="T8" fmla="*/ 178 w 321"/>
                    <a:gd name="T9" fmla="*/ 368 h 621"/>
                    <a:gd name="T10" fmla="*/ 230 w 321"/>
                    <a:gd name="T11" fmla="*/ 201 h 621"/>
                    <a:gd name="T12" fmla="*/ 202 w 321"/>
                    <a:gd name="T13" fmla="*/ 106 h 621"/>
                    <a:gd name="T14" fmla="*/ 134 w 321"/>
                    <a:gd name="T15" fmla="*/ 69 h 621"/>
                    <a:gd name="T16" fmla="*/ 70 w 321"/>
                    <a:gd name="T17" fmla="*/ 95 h 621"/>
                    <a:gd name="T18" fmla="*/ 28 w 321"/>
                    <a:gd name="T19" fmla="*/ 172 h 621"/>
                    <a:gd name="T20" fmla="*/ 15 w 321"/>
                    <a:gd name="T21" fmla="*/ 172 h 621"/>
                    <a:gd name="T22" fmla="*/ 60 w 321"/>
                    <a:gd name="T23" fmla="*/ 44 h 621"/>
                    <a:gd name="T24" fmla="*/ 153 w 321"/>
                    <a:gd name="T25" fmla="*/ 0 h 621"/>
                    <a:gd name="T26" fmla="*/ 252 w 321"/>
                    <a:gd name="T27" fmla="*/ 48 h 621"/>
                    <a:gd name="T28" fmla="*/ 291 w 321"/>
                    <a:gd name="T29" fmla="*/ 160 h 621"/>
                    <a:gd name="T30" fmla="*/ 274 w 321"/>
                    <a:gd name="T31" fmla="*/ 252 h 621"/>
                    <a:gd name="T32" fmla="*/ 188 w 321"/>
                    <a:gd name="T33" fmla="*/ 406 h 621"/>
                    <a:gd name="T34" fmla="*/ 77 w 321"/>
                    <a:gd name="T35" fmla="*/ 553 h 621"/>
                    <a:gd name="T36" fmla="*/ 203 w 321"/>
                    <a:gd name="T37" fmla="*/ 553 h 621"/>
                    <a:gd name="T38" fmla="*/ 258 w 321"/>
                    <a:gd name="T39" fmla="*/ 549 h 621"/>
                    <a:gd name="T40" fmla="*/ 286 w 321"/>
                    <a:gd name="T41" fmla="*/ 535 h 621"/>
                    <a:gd name="T42" fmla="*/ 307 w 321"/>
                    <a:gd name="T43" fmla="*/ 504 h 621"/>
                    <a:gd name="T44" fmla="*/ 321 w 321"/>
                    <a:gd name="T45" fmla="*/ 504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21" h="621">
                      <a:moveTo>
                        <a:pt x="321" y="504"/>
                      </a:moveTo>
                      <a:cubicBezTo>
                        <a:pt x="309" y="543"/>
                        <a:pt x="298" y="582"/>
                        <a:pt x="287" y="621"/>
                      </a:cubicBezTo>
                      <a:cubicBezTo>
                        <a:pt x="191" y="621"/>
                        <a:pt x="96" y="621"/>
                        <a:pt x="0" y="621"/>
                      </a:cubicBezTo>
                      <a:cubicBezTo>
                        <a:pt x="0" y="615"/>
                        <a:pt x="0" y="610"/>
                        <a:pt x="0" y="604"/>
                      </a:cubicBezTo>
                      <a:cubicBezTo>
                        <a:pt x="84" y="507"/>
                        <a:pt x="144" y="430"/>
                        <a:pt x="178" y="368"/>
                      </a:cubicBezTo>
                      <a:cubicBezTo>
                        <a:pt x="212" y="307"/>
                        <a:pt x="230" y="252"/>
                        <a:pt x="230" y="201"/>
                      </a:cubicBezTo>
                      <a:cubicBezTo>
                        <a:pt x="230" y="162"/>
                        <a:pt x="220" y="131"/>
                        <a:pt x="202" y="106"/>
                      </a:cubicBezTo>
                      <a:cubicBezTo>
                        <a:pt x="183" y="81"/>
                        <a:pt x="160" y="69"/>
                        <a:pt x="134" y="69"/>
                      </a:cubicBezTo>
                      <a:cubicBezTo>
                        <a:pt x="110" y="69"/>
                        <a:pt x="89" y="77"/>
                        <a:pt x="70" y="95"/>
                      </a:cubicBezTo>
                      <a:cubicBezTo>
                        <a:pt x="51" y="112"/>
                        <a:pt x="36" y="138"/>
                        <a:pt x="28" y="172"/>
                      </a:cubicBezTo>
                      <a:cubicBezTo>
                        <a:pt x="23" y="172"/>
                        <a:pt x="19" y="172"/>
                        <a:pt x="15" y="172"/>
                      </a:cubicBezTo>
                      <a:cubicBezTo>
                        <a:pt x="20" y="117"/>
                        <a:pt x="36" y="74"/>
                        <a:pt x="60" y="44"/>
                      </a:cubicBezTo>
                      <a:cubicBezTo>
                        <a:pt x="85" y="15"/>
                        <a:pt x="116" y="0"/>
                        <a:pt x="153" y="0"/>
                      </a:cubicBezTo>
                      <a:cubicBezTo>
                        <a:pt x="192" y="0"/>
                        <a:pt x="225" y="15"/>
                        <a:pt x="252" y="48"/>
                      </a:cubicBezTo>
                      <a:cubicBezTo>
                        <a:pt x="277" y="80"/>
                        <a:pt x="291" y="117"/>
                        <a:pt x="291" y="160"/>
                      </a:cubicBezTo>
                      <a:cubicBezTo>
                        <a:pt x="291" y="191"/>
                        <a:pt x="285" y="221"/>
                        <a:pt x="274" y="252"/>
                      </a:cubicBezTo>
                      <a:cubicBezTo>
                        <a:pt x="256" y="301"/>
                        <a:pt x="227" y="351"/>
                        <a:pt x="188" y="406"/>
                      </a:cubicBezTo>
                      <a:cubicBezTo>
                        <a:pt x="129" y="488"/>
                        <a:pt x="91" y="536"/>
                        <a:pt x="77" y="553"/>
                      </a:cubicBezTo>
                      <a:cubicBezTo>
                        <a:pt x="119" y="553"/>
                        <a:pt x="161" y="553"/>
                        <a:pt x="203" y="553"/>
                      </a:cubicBezTo>
                      <a:cubicBezTo>
                        <a:pt x="229" y="553"/>
                        <a:pt x="247" y="552"/>
                        <a:pt x="258" y="549"/>
                      </a:cubicBezTo>
                      <a:cubicBezTo>
                        <a:pt x="268" y="547"/>
                        <a:pt x="277" y="542"/>
                        <a:pt x="286" y="535"/>
                      </a:cubicBezTo>
                      <a:cubicBezTo>
                        <a:pt x="294" y="527"/>
                        <a:pt x="301" y="517"/>
                        <a:pt x="307" y="504"/>
                      </a:cubicBezTo>
                      <a:cubicBezTo>
                        <a:pt x="312" y="504"/>
                        <a:pt x="316" y="504"/>
                        <a:pt x="321" y="504"/>
                      </a:cubicBezTo>
                    </a:path>
                  </a:pathLst>
                </a:custGeom>
                <a:solidFill>
                  <a:sysClr val="windowText" lastClr="000000">
                    <a:lumMod val="100000"/>
                    <a:lumOff val="0"/>
                  </a:sys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5" name="任意多边形: 形状 504">
                  <a:extLst>
                    <a:ext uri="{FF2B5EF4-FFF2-40B4-BE49-F238E27FC236}">
                      <a16:creationId xmlns:a16="http://schemas.microsoft.com/office/drawing/2014/main" id="{69CF19AD-95B6-47AB-B905-697B0EC7351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9779" y="620973"/>
                  <a:ext cx="52387" cy="100171"/>
                </a:xfrm>
                <a:custGeom>
                  <a:avLst/>
                  <a:gdLst>
                    <a:gd name="T0" fmla="*/ 7 w 275"/>
                    <a:gd name="T1" fmla="*/ 128 h 631"/>
                    <a:gd name="T2" fmla="*/ 60 w 275"/>
                    <a:gd name="T3" fmla="*/ 33 h 631"/>
                    <a:gd name="T4" fmla="*/ 138 w 275"/>
                    <a:gd name="T5" fmla="*/ 0 h 631"/>
                    <a:gd name="T6" fmla="*/ 228 w 275"/>
                    <a:gd name="T7" fmla="*/ 48 h 631"/>
                    <a:gd name="T8" fmla="*/ 252 w 275"/>
                    <a:gd name="T9" fmla="*/ 123 h 631"/>
                    <a:gd name="T10" fmla="*/ 185 w 275"/>
                    <a:gd name="T11" fmla="*/ 261 h 631"/>
                    <a:gd name="T12" fmla="*/ 253 w 275"/>
                    <a:gd name="T13" fmla="*/ 323 h 631"/>
                    <a:gd name="T14" fmla="*/ 275 w 275"/>
                    <a:gd name="T15" fmla="*/ 419 h 631"/>
                    <a:gd name="T16" fmla="*/ 235 w 275"/>
                    <a:gd name="T17" fmla="*/ 556 h 631"/>
                    <a:gd name="T18" fmla="*/ 84 w 275"/>
                    <a:gd name="T19" fmla="*/ 631 h 631"/>
                    <a:gd name="T20" fmla="*/ 18 w 275"/>
                    <a:gd name="T21" fmla="*/ 616 h 631"/>
                    <a:gd name="T22" fmla="*/ 0 w 275"/>
                    <a:gd name="T23" fmla="*/ 583 h 631"/>
                    <a:gd name="T24" fmla="*/ 8 w 275"/>
                    <a:gd name="T25" fmla="*/ 561 h 631"/>
                    <a:gd name="T26" fmla="*/ 28 w 275"/>
                    <a:gd name="T27" fmla="*/ 551 h 631"/>
                    <a:gd name="T28" fmla="*/ 47 w 275"/>
                    <a:gd name="T29" fmla="*/ 554 h 631"/>
                    <a:gd name="T30" fmla="*/ 74 w 275"/>
                    <a:gd name="T31" fmla="*/ 570 h 631"/>
                    <a:gd name="T32" fmla="*/ 104 w 275"/>
                    <a:gd name="T33" fmla="*/ 588 h 631"/>
                    <a:gd name="T34" fmla="*/ 132 w 275"/>
                    <a:gd name="T35" fmla="*/ 592 h 631"/>
                    <a:gd name="T36" fmla="*/ 196 w 275"/>
                    <a:gd name="T37" fmla="*/ 557 h 631"/>
                    <a:gd name="T38" fmla="*/ 222 w 275"/>
                    <a:gd name="T39" fmla="*/ 473 h 631"/>
                    <a:gd name="T40" fmla="*/ 210 w 275"/>
                    <a:gd name="T41" fmla="*/ 404 h 631"/>
                    <a:gd name="T42" fmla="*/ 190 w 275"/>
                    <a:gd name="T43" fmla="*/ 366 h 631"/>
                    <a:gd name="T44" fmla="*/ 148 w 275"/>
                    <a:gd name="T45" fmla="*/ 333 h 631"/>
                    <a:gd name="T46" fmla="*/ 93 w 275"/>
                    <a:gd name="T47" fmla="*/ 319 h 631"/>
                    <a:gd name="T48" fmla="*/ 81 w 275"/>
                    <a:gd name="T49" fmla="*/ 319 h 631"/>
                    <a:gd name="T50" fmla="*/ 81 w 275"/>
                    <a:gd name="T51" fmla="*/ 305 h 631"/>
                    <a:gd name="T52" fmla="*/ 138 w 275"/>
                    <a:gd name="T53" fmla="*/ 280 h 631"/>
                    <a:gd name="T54" fmla="*/ 179 w 275"/>
                    <a:gd name="T55" fmla="*/ 229 h 631"/>
                    <a:gd name="T56" fmla="*/ 192 w 275"/>
                    <a:gd name="T57" fmla="*/ 164 h 631"/>
                    <a:gd name="T58" fmla="*/ 169 w 275"/>
                    <a:gd name="T59" fmla="*/ 89 h 631"/>
                    <a:gd name="T60" fmla="*/ 112 w 275"/>
                    <a:gd name="T61" fmla="*/ 61 h 631"/>
                    <a:gd name="T62" fmla="*/ 19 w 275"/>
                    <a:gd name="T63" fmla="*/ 135 h 631"/>
                    <a:gd name="T64" fmla="*/ 7 w 275"/>
                    <a:gd name="T65" fmla="*/ 128 h 6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75" h="631">
                      <a:moveTo>
                        <a:pt x="7" y="128"/>
                      </a:moveTo>
                      <a:cubicBezTo>
                        <a:pt x="21" y="87"/>
                        <a:pt x="39" y="56"/>
                        <a:pt x="60" y="33"/>
                      </a:cubicBezTo>
                      <a:cubicBezTo>
                        <a:pt x="81" y="11"/>
                        <a:pt x="107" y="0"/>
                        <a:pt x="138" y="0"/>
                      </a:cubicBezTo>
                      <a:cubicBezTo>
                        <a:pt x="177" y="0"/>
                        <a:pt x="208" y="16"/>
                        <a:pt x="228" y="48"/>
                      </a:cubicBezTo>
                      <a:cubicBezTo>
                        <a:pt x="243" y="71"/>
                        <a:pt x="252" y="96"/>
                        <a:pt x="252" y="123"/>
                      </a:cubicBezTo>
                      <a:cubicBezTo>
                        <a:pt x="252" y="168"/>
                        <a:pt x="229" y="213"/>
                        <a:pt x="185" y="261"/>
                      </a:cubicBezTo>
                      <a:cubicBezTo>
                        <a:pt x="215" y="276"/>
                        <a:pt x="237" y="296"/>
                        <a:pt x="253" y="323"/>
                      </a:cubicBezTo>
                      <a:cubicBezTo>
                        <a:pt x="268" y="351"/>
                        <a:pt x="275" y="383"/>
                        <a:pt x="275" y="419"/>
                      </a:cubicBezTo>
                      <a:cubicBezTo>
                        <a:pt x="275" y="472"/>
                        <a:pt x="262" y="517"/>
                        <a:pt x="235" y="556"/>
                      </a:cubicBezTo>
                      <a:cubicBezTo>
                        <a:pt x="201" y="607"/>
                        <a:pt x="150" y="631"/>
                        <a:pt x="84" y="631"/>
                      </a:cubicBezTo>
                      <a:cubicBezTo>
                        <a:pt x="52" y="631"/>
                        <a:pt x="29" y="627"/>
                        <a:pt x="18" y="616"/>
                      </a:cubicBezTo>
                      <a:cubicBezTo>
                        <a:pt x="6" y="606"/>
                        <a:pt x="0" y="595"/>
                        <a:pt x="0" y="583"/>
                      </a:cubicBezTo>
                      <a:cubicBezTo>
                        <a:pt x="0" y="575"/>
                        <a:pt x="3" y="567"/>
                        <a:pt x="8" y="561"/>
                      </a:cubicBezTo>
                      <a:cubicBezTo>
                        <a:pt x="14" y="554"/>
                        <a:pt x="20" y="551"/>
                        <a:pt x="28" y="551"/>
                      </a:cubicBezTo>
                      <a:cubicBezTo>
                        <a:pt x="34" y="551"/>
                        <a:pt x="41" y="552"/>
                        <a:pt x="47" y="554"/>
                      </a:cubicBezTo>
                      <a:cubicBezTo>
                        <a:pt x="50" y="556"/>
                        <a:pt x="60" y="561"/>
                        <a:pt x="74" y="570"/>
                      </a:cubicBezTo>
                      <a:cubicBezTo>
                        <a:pt x="88" y="580"/>
                        <a:pt x="98" y="586"/>
                        <a:pt x="104" y="588"/>
                      </a:cubicBezTo>
                      <a:cubicBezTo>
                        <a:pt x="113" y="591"/>
                        <a:pt x="122" y="592"/>
                        <a:pt x="132" y="592"/>
                      </a:cubicBezTo>
                      <a:cubicBezTo>
                        <a:pt x="156" y="592"/>
                        <a:pt x="178" y="581"/>
                        <a:pt x="196" y="557"/>
                      </a:cubicBezTo>
                      <a:cubicBezTo>
                        <a:pt x="213" y="533"/>
                        <a:pt x="222" y="505"/>
                        <a:pt x="222" y="473"/>
                      </a:cubicBezTo>
                      <a:cubicBezTo>
                        <a:pt x="222" y="449"/>
                        <a:pt x="218" y="427"/>
                        <a:pt x="210" y="404"/>
                      </a:cubicBezTo>
                      <a:cubicBezTo>
                        <a:pt x="204" y="387"/>
                        <a:pt x="197" y="375"/>
                        <a:pt x="190" y="366"/>
                      </a:cubicBezTo>
                      <a:cubicBezTo>
                        <a:pt x="179" y="354"/>
                        <a:pt x="165" y="343"/>
                        <a:pt x="148" y="333"/>
                      </a:cubicBezTo>
                      <a:cubicBezTo>
                        <a:pt x="130" y="324"/>
                        <a:pt x="111" y="319"/>
                        <a:pt x="93" y="319"/>
                      </a:cubicBezTo>
                      <a:cubicBezTo>
                        <a:pt x="89" y="319"/>
                        <a:pt x="85" y="319"/>
                        <a:pt x="81" y="319"/>
                      </a:cubicBezTo>
                      <a:cubicBezTo>
                        <a:pt x="81" y="314"/>
                        <a:pt x="81" y="310"/>
                        <a:pt x="81" y="305"/>
                      </a:cubicBezTo>
                      <a:cubicBezTo>
                        <a:pt x="100" y="302"/>
                        <a:pt x="119" y="294"/>
                        <a:pt x="138" y="280"/>
                      </a:cubicBezTo>
                      <a:cubicBezTo>
                        <a:pt x="157" y="266"/>
                        <a:pt x="171" y="249"/>
                        <a:pt x="179" y="229"/>
                      </a:cubicBezTo>
                      <a:cubicBezTo>
                        <a:pt x="188" y="209"/>
                        <a:pt x="192" y="188"/>
                        <a:pt x="192" y="164"/>
                      </a:cubicBezTo>
                      <a:cubicBezTo>
                        <a:pt x="192" y="133"/>
                        <a:pt x="184" y="109"/>
                        <a:pt x="169" y="89"/>
                      </a:cubicBezTo>
                      <a:cubicBezTo>
                        <a:pt x="154" y="70"/>
                        <a:pt x="135" y="61"/>
                        <a:pt x="112" y="61"/>
                      </a:cubicBezTo>
                      <a:cubicBezTo>
                        <a:pt x="75" y="61"/>
                        <a:pt x="43" y="85"/>
                        <a:pt x="19" y="135"/>
                      </a:cubicBezTo>
                      <a:cubicBezTo>
                        <a:pt x="15" y="133"/>
                        <a:pt x="11" y="131"/>
                        <a:pt x="7" y="128"/>
                      </a:cubicBezTo>
                    </a:path>
                  </a:pathLst>
                </a:custGeom>
                <a:solidFill>
                  <a:sysClr val="windowText" lastClr="000000">
                    <a:lumMod val="100000"/>
                    <a:lumOff val="0"/>
                  </a:sys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6" name="任意多边形: 形状 505">
                  <a:extLst>
                    <a:ext uri="{FF2B5EF4-FFF2-40B4-BE49-F238E27FC236}">
                      <a16:creationId xmlns:a16="http://schemas.microsoft.com/office/drawing/2014/main" id="{8AA409AC-4005-4136-94B3-19EEDE8C634D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279779" y="764274"/>
                  <a:ext cx="62674" cy="98583"/>
                </a:xfrm>
                <a:custGeom>
                  <a:avLst/>
                  <a:gdLst>
                    <a:gd name="T0" fmla="*/ 2202 w 2202"/>
                    <a:gd name="T1" fmla="*/ 2642 h 4136"/>
                    <a:gd name="T2" fmla="*/ 2202 w 2202"/>
                    <a:gd name="T3" fmla="*/ 3066 h 4136"/>
                    <a:gd name="T4" fmla="*/ 1767 w 2202"/>
                    <a:gd name="T5" fmla="*/ 3066 h 4136"/>
                    <a:gd name="T6" fmla="*/ 1767 w 2202"/>
                    <a:gd name="T7" fmla="*/ 4136 h 4136"/>
                    <a:gd name="T8" fmla="*/ 1372 w 2202"/>
                    <a:gd name="T9" fmla="*/ 4136 h 4136"/>
                    <a:gd name="T10" fmla="*/ 1372 w 2202"/>
                    <a:gd name="T11" fmla="*/ 3066 h 4136"/>
                    <a:gd name="T12" fmla="*/ 0 w 2202"/>
                    <a:gd name="T13" fmla="*/ 3066 h 4136"/>
                    <a:gd name="T14" fmla="*/ 0 w 2202"/>
                    <a:gd name="T15" fmla="*/ 2684 h 4136"/>
                    <a:gd name="T16" fmla="*/ 1503 w 2202"/>
                    <a:gd name="T17" fmla="*/ 0 h 4136"/>
                    <a:gd name="T18" fmla="*/ 1767 w 2202"/>
                    <a:gd name="T19" fmla="*/ 0 h 4136"/>
                    <a:gd name="T20" fmla="*/ 1767 w 2202"/>
                    <a:gd name="T21" fmla="*/ 2642 h 4136"/>
                    <a:gd name="T22" fmla="*/ 2202 w 2202"/>
                    <a:gd name="T23" fmla="*/ 2642 h 4136"/>
                    <a:gd name="T24" fmla="*/ 1372 w 2202"/>
                    <a:gd name="T25" fmla="*/ 2642 h 4136"/>
                    <a:gd name="T26" fmla="*/ 1372 w 2202"/>
                    <a:gd name="T27" fmla="*/ 631 h 4136"/>
                    <a:gd name="T28" fmla="*/ 234 w 2202"/>
                    <a:gd name="T29" fmla="*/ 2642 h 4136"/>
                    <a:gd name="T30" fmla="*/ 1372 w 2202"/>
                    <a:gd name="T31" fmla="*/ 2642 h 4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02" h="4136">
                      <a:moveTo>
                        <a:pt x="2202" y="2642"/>
                      </a:moveTo>
                      <a:cubicBezTo>
                        <a:pt x="2202" y="2783"/>
                        <a:pt x="2202" y="2925"/>
                        <a:pt x="2202" y="3066"/>
                      </a:cubicBezTo>
                      <a:cubicBezTo>
                        <a:pt x="2057" y="3066"/>
                        <a:pt x="1911" y="3066"/>
                        <a:pt x="1767" y="3066"/>
                      </a:cubicBezTo>
                      <a:cubicBezTo>
                        <a:pt x="1767" y="3423"/>
                        <a:pt x="1767" y="3779"/>
                        <a:pt x="1767" y="4136"/>
                      </a:cubicBezTo>
                      <a:cubicBezTo>
                        <a:pt x="1635" y="4136"/>
                        <a:pt x="1503" y="4136"/>
                        <a:pt x="1372" y="4136"/>
                      </a:cubicBezTo>
                      <a:cubicBezTo>
                        <a:pt x="1372" y="3779"/>
                        <a:pt x="1372" y="3423"/>
                        <a:pt x="1372" y="3066"/>
                      </a:cubicBezTo>
                      <a:cubicBezTo>
                        <a:pt x="915" y="3066"/>
                        <a:pt x="458" y="3066"/>
                        <a:pt x="0" y="3066"/>
                      </a:cubicBezTo>
                      <a:cubicBezTo>
                        <a:pt x="0" y="2939"/>
                        <a:pt x="0" y="2811"/>
                        <a:pt x="0" y="2684"/>
                      </a:cubicBezTo>
                      <a:cubicBezTo>
                        <a:pt x="494" y="1785"/>
                        <a:pt x="1010" y="899"/>
                        <a:pt x="1503" y="0"/>
                      </a:cubicBezTo>
                      <a:cubicBezTo>
                        <a:pt x="1591" y="0"/>
                        <a:pt x="1679" y="0"/>
                        <a:pt x="1767" y="0"/>
                      </a:cubicBezTo>
                      <a:cubicBezTo>
                        <a:pt x="1767" y="881"/>
                        <a:pt x="1767" y="1761"/>
                        <a:pt x="1767" y="2642"/>
                      </a:cubicBezTo>
                      <a:cubicBezTo>
                        <a:pt x="1911" y="2642"/>
                        <a:pt x="2057" y="2642"/>
                        <a:pt x="2202" y="2642"/>
                      </a:cubicBezTo>
                      <a:close/>
                      <a:moveTo>
                        <a:pt x="1372" y="2642"/>
                      </a:moveTo>
                      <a:cubicBezTo>
                        <a:pt x="1372" y="1972"/>
                        <a:pt x="1372" y="1301"/>
                        <a:pt x="1372" y="631"/>
                      </a:cubicBezTo>
                      <a:cubicBezTo>
                        <a:pt x="999" y="1304"/>
                        <a:pt x="608" y="1968"/>
                        <a:pt x="234" y="2642"/>
                      </a:cubicBezTo>
                      <a:cubicBezTo>
                        <a:pt x="613" y="2642"/>
                        <a:pt x="993" y="2642"/>
                        <a:pt x="1372" y="2642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100000"/>
                    <a:lumOff val="0"/>
                  </a:sys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7" name="任意多边形: 形状 506">
                  <a:extLst>
                    <a:ext uri="{FF2B5EF4-FFF2-40B4-BE49-F238E27FC236}">
                      <a16:creationId xmlns:a16="http://schemas.microsoft.com/office/drawing/2014/main" id="{57F727EF-D075-4AEE-80E2-8509BAF135A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86603" y="907576"/>
                  <a:ext cx="53340" cy="97790"/>
                </a:xfrm>
                <a:custGeom>
                  <a:avLst/>
                  <a:gdLst>
                    <a:gd name="T0" fmla="*/ 282 w 282"/>
                    <a:gd name="T1" fmla="*/ 0 h 618"/>
                    <a:gd name="T2" fmla="*/ 255 w 282"/>
                    <a:gd name="T3" fmla="*/ 76 h 618"/>
                    <a:gd name="T4" fmla="*/ 109 w 282"/>
                    <a:gd name="T5" fmla="*/ 76 h 618"/>
                    <a:gd name="T6" fmla="*/ 77 w 282"/>
                    <a:gd name="T7" fmla="*/ 157 h 618"/>
                    <a:gd name="T8" fmla="*/ 227 w 282"/>
                    <a:gd name="T9" fmla="*/ 246 h 618"/>
                    <a:gd name="T10" fmla="*/ 275 w 282"/>
                    <a:gd name="T11" fmla="*/ 389 h 618"/>
                    <a:gd name="T12" fmla="*/ 259 w 282"/>
                    <a:gd name="T13" fmla="*/ 478 h 618"/>
                    <a:gd name="T14" fmla="*/ 220 w 282"/>
                    <a:gd name="T15" fmla="*/ 548 h 618"/>
                    <a:gd name="T16" fmla="*/ 167 w 282"/>
                    <a:gd name="T17" fmla="*/ 594 h 618"/>
                    <a:gd name="T18" fmla="*/ 83 w 282"/>
                    <a:gd name="T19" fmla="*/ 618 h 618"/>
                    <a:gd name="T20" fmla="*/ 20 w 282"/>
                    <a:gd name="T21" fmla="*/ 600 h 618"/>
                    <a:gd name="T22" fmla="*/ 0 w 282"/>
                    <a:gd name="T23" fmla="*/ 559 h 618"/>
                    <a:gd name="T24" fmla="*/ 8 w 282"/>
                    <a:gd name="T25" fmla="*/ 536 h 618"/>
                    <a:gd name="T26" fmla="*/ 29 w 282"/>
                    <a:gd name="T27" fmla="*/ 527 h 618"/>
                    <a:gd name="T28" fmla="*/ 45 w 282"/>
                    <a:gd name="T29" fmla="*/ 531 h 618"/>
                    <a:gd name="T30" fmla="*/ 69 w 282"/>
                    <a:gd name="T31" fmla="*/ 549 h 618"/>
                    <a:gd name="T32" fmla="*/ 123 w 282"/>
                    <a:gd name="T33" fmla="*/ 572 h 618"/>
                    <a:gd name="T34" fmla="*/ 197 w 282"/>
                    <a:gd name="T35" fmla="*/ 532 h 618"/>
                    <a:gd name="T36" fmla="*/ 228 w 282"/>
                    <a:gd name="T37" fmla="*/ 436 h 618"/>
                    <a:gd name="T38" fmla="*/ 200 w 282"/>
                    <a:gd name="T39" fmla="*/ 333 h 618"/>
                    <a:gd name="T40" fmla="*/ 122 w 282"/>
                    <a:gd name="T41" fmla="*/ 259 h 618"/>
                    <a:gd name="T42" fmla="*/ 16 w 282"/>
                    <a:gd name="T43" fmla="*/ 236 h 618"/>
                    <a:gd name="T44" fmla="*/ 109 w 282"/>
                    <a:gd name="T45" fmla="*/ 0 h 618"/>
                    <a:gd name="T46" fmla="*/ 282 w 282"/>
                    <a:gd name="T47" fmla="*/ 0 h 6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2" h="618">
                      <a:moveTo>
                        <a:pt x="282" y="0"/>
                      </a:moveTo>
                      <a:cubicBezTo>
                        <a:pt x="274" y="25"/>
                        <a:pt x="264" y="50"/>
                        <a:pt x="255" y="76"/>
                      </a:cubicBezTo>
                      <a:cubicBezTo>
                        <a:pt x="206" y="76"/>
                        <a:pt x="157" y="76"/>
                        <a:pt x="109" y="76"/>
                      </a:cubicBezTo>
                      <a:cubicBezTo>
                        <a:pt x="98" y="103"/>
                        <a:pt x="87" y="130"/>
                        <a:pt x="77" y="157"/>
                      </a:cubicBezTo>
                      <a:cubicBezTo>
                        <a:pt x="140" y="169"/>
                        <a:pt x="191" y="198"/>
                        <a:pt x="227" y="246"/>
                      </a:cubicBezTo>
                      <a:cubicBezTo>
                        <a:pt x="259" y="287"/>
                        <a:pt x="275" y="334"/>
                        <a:pt x="275" y="389"/>
                      </a:cubicBezTo>
                      <a:cubicBezTo>
                        <a:pt x="275" y="421"/>
                        <a:pt x="269" y="451"/>
                        <a:pt x="259" y="478"/>
                      </a:cubicBezTo>
                      <a:cubicBezTo>
                        <a:pt x="249" y="506"/>
                        <a:pt x="236" y="528"/>
                        <a:pt x="220" y="548"/>
                      </a:cubicBezTo>
                      <a:cubicBezTo>
                        <a:pt x="204" y="567"/>
                        <a:pt x="187" y="582"/>
                        <a:pt x="167" y="594"/>
                      </a:cubicBezTo>
                      <a:cubicBezTo>
                        <a:pt x="140" y="611"/>
                        <a:pt x="112" y="618"/>
                        <a:pt x="83" y="618"/>
                      </a:cubicBezTo>
                      <a:cubicBezTo>
                        <a:pt x="54" y="618"/>
                        <a:pt x="33" y="612"/>
                        <a:pt x="20" y="600"/>
                      </a:cubicBezTo>
                      <a:cubicBezTo>
                        <a:pt x="7" y="587"/>
                        <a:pt x="0" y="574"/>
                        <a:pt x="0" y="559"/>
                      </a:cubicBezTo>
                      <a:cubicBezTo>
                        <a:pt x="0" y="550"/>
                        <a:pt x="3" y="543"/>
                        <a:pt x="8" y="536"/>
                      </a:cubicBezTo>
                      <a:cubicBezTo>
                        <a:pt x="13" y="530"/>
                        <a:pt x="20" y="527"/>
                        <a:pt x="29" y="527"/>
                      </a:cubicBezTo>
                      <a:cubicBezTo>
                        <a:pt x="35" y="527"/>
                        <a:pt x="40" y="528"/>
                        <a:pt x="45" y="531"/>
                      </a:cubicBezTo>
                      <a:cubicBezTo>
                        <a:pt x="50" y="533"/>
                        <a:pt x="58" y="539"/>
                        <a:pt x="69" y="549"/>
                      </a:cubicBezTo>
                      <a:cubicBezTo>
                        <a:pt x="86" y="565"/>
                        <a:pt x="105" y="572"/>
                        <a:pt x="123" y="572"/>
                      </a:cubicBezTo>
                      <a:cubicBezTo>
                        <a:pt x="151" y="572"/>
                        <a:pt x="176" y="559"/>
                        <a:pt x="197" y="532"/>
                      </a:cubicBezTo>
                      <a:cubicBezTo>
                        <a:pt x="218" y="506"/>
                        <a:pt x="228" y="474"/>
                        <a:pt x="228" y="436"/>
                      </a:cubicBezTo>
                      <a:cubicBezTo>
                        <a:pt x="228" y="399"/>
                        <a:pt x="219" y="365"/>
                        <a:pt x="200" y="333"/>
                      </a:cubicBezTo>
                      <a:cubicBezTo>
                        <a:pt x="181" y="301"/>
                        <a:pt x="155" y="277"/>
                        <a:pt x="122" y="259"/>
                      </a:cubicBezTo>
                      <a:cubicBezTo>
                        <a:pt x="96" y="246"/>
                        <a:pt x="60" y="238"/>
                        <a:pt x="16" y="236"/>
                      </a:cubicBezTo>
                      <a:cubicBezTo>
                        <a:pt x="46" y="157"/>
                        <a:pt x="78" y="79"/>
                        <a:pt x="109" y="0"/>
                      </a:cubicBezTo>
                      <a:cubicBezTo>
                        <a:pt x="167" y="0"/>
                        <a:pt x="225" y="0"/>
                        <a:pt x="282" y="0"/>
                      </a:cubicBezTo>
                    </a:path>
                  </a:pathLst>
                </a:custGeom>
                <a:solidFill>
                  <a:sysClr val="windowText" lastClr="000000">
                    <a:lumMod val="100000"/>
                    <a:lumOff val="0"/>
                  </a:sys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8" name="任意多边形: 形状 507">
                  <a:extLst>
                    <a:ext uri="{FF2B5EF4-FFF2-40B4-BE49-F238E27FC236}">
                      <a16:creationId xmlns:a16="http://schemas.microsoft.com/office/drawing/2014/main" id="{7EE40AC1-CBD3-442F-AC25-ACD145AC6C6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43302" y="150125"/>
                  <a:ext cx="72000" cy="72000"/>
                </a:xfrm>
                <a:custGeom>
                  <a:avLst/>
                  <a:gdLst>
                    <a:gd name="T0" fmla="*/ 0 w 529"/>
                    <a:gd name="T1" fmla="*/ 0 h 618"/>
                    <a:gd name="T2" fmla="*/ 132 w 529"/>
                    <a:gd name="T3" fmla="*/ 0 h 618"/>
                    <a:gd name="T4" fmla="*/ 428 w 529"/>
                    <a:gd name="T5" fmla="*/ 456 h 618"/>
                    <a:gd name="T6" fmla="*/ 428 w 529"/>
                    <a:gd name="T7" fmla="*/ 105 h 618"/>
                    <a:gd name="T8" fmla="*/ 418 w 529"/>
                    <a:gd name="T9" fmla="*/ 35 h 618"/>
                    <a:gd name="T10" fmla="*/ 377 w 529"/>
                    <a:gd name="T11" fmla="*/ 16 h 618"/>
                    <a:gd name="T12" fmla="*/ 360 w 529"/>
                    <a:gd name="T13" fmla="*/ 16 h 618"/>
                    <a:gd name="T14" fmla="*/ 360 w 529"/>
                    <a:gd name="T15" fmla="*/ 0 h 618"/>
                    <a:gd name="T16" fmla="*/ 529 w 529"/>
                    <a:gd name="T17" fmla="*/ 0 h 618"/>
                    <a:gd name="T18" fmla="*/ 529 w 529"/>
                    <a:gd name="T19" fmla="*/ 16 h 618"/>
                    <a:gd name="T20" fmla="*/ 511 w 529"/>
                    <a:gd name="T21" fmla="*/ 16 h 618"/>
                    <a:gd name="T22" fmla="*/ 468 w 529"/>
                    <a:gd name="T23" fmla="*/ 40 h 618"/>
                    <a:gd name="T24" fmla="*/ 460 w 529"/>
                    <a:gd name="T25" fmla="*/ 105 h 618"/>
                    <a:gd name="T26" fmla="*/ 460 w 529"/>
                    <a:gd name="T27" fmla="*/ 618 h 618"/>
                    <a:gd name="T28" fmla="*/ 447 w 529"/>
                    <a:gd name="T29" fmla="*/ 618 h 618"/>
                    <a:gd name="T30" fmla="*/ 127 w 529"/>
                    <a:gd name="T31" fmla="*/ 128 h 618"/>
                    <a:gd name="T32" fmla="*/ 127 w 529"/>
                    <a:gd name="T33" fmla="*/ 502 h 618"/>
                    <a:gd name="T34" fmla="*/ 137 w 529"/>
                    <a:gd name="T35" fmla="*/ 572 h 618"/>
                    <a:gd name="T36" fmla="*/ 179 w 529"/>
                    <a:gd name="T37" fmla="*/ 591 h 618"/>
                    <a:gd name="T38" fmla="*/ 196 w 529"/>
                    <a:gd name="T39" fmla="*/ 591 h 618"/>
                    <a:gd name="T40" fmla="*/ 196 w 529"/>
                    <a:gd name="T41" fmla="*/ 608 h 618"/>
                    <a:gd name="T42" fmla="*/ 27 w 529"/>
                    <a:gd name="T43" fmla="*/ 608 h 618"/>
                    <a:gd name="T44" fmla="*/ 27 w 529"/>
                    <a:gd name="T45" fmla="*/ 591 h 618"/>
                    <a:gd name="T46" fmla="*/ 44 w 529"/>
                    <a:gd name="T47" fmla="*/ 591 h 618"/>
                    <a:gd name="T48" fmla="*/ 88 w 529"/>
                    <a:gd name="T49" fmla="*/ 568 h 618"/>
                    <a:gd name="T50" fmla="*/ 96 w 529"/>
                    <a:gd name="T51" fmla="*/ 502 h 618"/>
                    <a:gd name="T52" fmla="*/ 96 w 529"/>
                    <a:gd name="T53" fmla="*/ 79 h 618"/>
                    <a:gd name="T54" fmla="*/ 64 w 529"/>
                    <a:gd name="T55" fmla="*/ 39 h 618"/>
                    <a:gd name="T56" fmla="*/ 32 w 529"/>
                    <a:gd name="T57" fmla="*/ 20 h 618"/>
                    <a:gd name="T58" fmla="*/ 0 w 529"/>
                    <a:gd name="T59" fmla="*/ 16 h 618"/>
                    <a:gd name="T60" fmla="*/ 0 w 529"/>
                    <a:gd name="T61" fmla="*/ 0 h 6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29" h="618">
                      <a:moveTo>
                        <a:pt x="0" y="0"/>
                      </a:moveTo>
                      <a:cubicBezTo>
                        <a:pt x="44" y="0"/>
                        <a:pt x="88" y="0"/>
                        <a:pt x="132" y="0"/>
                      </a:cubicBezTo>
                      <a:cubicBezTo>
                        <a:pt x="229" y="153"/>
                        <a:pt x="331" y="303"/>
                        <a:pt x="428" y="456"/>
                      </a:cubicBezTo>
                      <a:cubicBezTo>
                        <a:pt x="428" y="339"/>
                        <a:pt x="428" y="222"/>
                        <a:pt x="428" y="105"/>
                      </a:cubicBezTo>
                      <a:cubicBezTo>
                        <a:pt x="428" y="68"/>
                        <a:pt x="425" y="44"/>
                        <a:pt x="418" y="35"/>
                      </a:cubicBezTo>
                      <a:cubicBezTo>
                        <a:pt x="410" y="22"/>
                        <a:pt x="396" y="16"/>
                        <a:pt x="377" y="16"/>
                      </a:cubicBezTo>
                      <a:cubicBezTo>
                        <a:pt x="371" y="16"/>
                        <a:pt x="365" y="16"/>
                        <a:pt x="360" y="16"/>
                      </a:cubicBezTo>
                      <a:cubicBezTo>
                        <a:pt x="360" y="11"/>
                        <a:pt x="360" y="5"/>
                        <a:pt x="360" y="0"/>
                      </a:cubicBezTo>
                      <a:cubicBezTo>
                        <a:pt x="416" y="0"/>
                        <a:pt x="472" y="0"/>
                        <a:pt x="529" y="0"/>
                      </a:cubicBezTo>
                      <a:cubicBezTo>
                        <a:pt x="529" y="5"/>
                        <a:pt x="529" y="11"/>
                        <a:pt x="529" y="16"/>
                      </a:cubicBezTo>
                      <a:cubicBezTo>
                        <a:pt x="523" y="16"/>
                        <a:pt x="517" y="16"/>
                        <a:pt x="511" y="16"/>
                      </a:cubicBezTo>
                      <a:cubicBezTo>
                        <a:pt x="491" y="16"/>
                        <a:pt x="476" y="24"/>
                        <a:pt x="468" y="40"/>
                      </a:cubicBezTo>
                      <a:cubicBezTo>
                        <a:pt x="463" y="49"/>
                        <a:pt x="460" y="71"/>
                        <a:pt x="460" y="105"/>
                      </a:cubicBezTo>
                      <a:cubicBezTo>
                        <a:pt x="460" y="276"/>
                        <a:pt x="460" y="447"/>
                        <a:pt x="460" y="618"/>
                      </a:cubicBezTo>
                      <a:cubicBezTo>
                        <a:pt x="456" y="618"/>
                        <a:pt x="451" y="618"/>
                        <a:pt x="447" y="618"/>
                      </a:cubicBezTo>
                      <a:cubicBezTo>
                        <a:pt x="342" y="453"/>
                        <a:pt x="232" y="292"/>
                        <a:pt x="127" y="128"/>
                      </a:cubicBezTo>
                      <a:cubicBezTo>
                        <a:pt x="127" y="253"/>
                        <a:pt x="127" y="377"/>
                        <a:pt x="127" y="502"/>
                      </a:cubicBezTo>
                      <a:cubicBezTo>
                        <a:pt x="127" y="540"/>
                        <a:pt x="131" y="563"/>
                        <a:pt x="137" y="572"/>
                      </a:cubicBezTo>
                      <a:cubicBezTo>
                        <a:pt x="146" y="585"/>
                        <a:pt x="160" y="591"/>
                        <a:pt x="179" y="591"/>
                      </a:cubicBezTo>
                      <a:cubicBezTo>
                        <a:pt x="185" y="591"/>
                        <a:pt x="190" y="591"/>
                        <a:pt x="196" y="591"/>
                      </a:cubicBezTo>
                      <a:cubicBezTo>
                        <a:pt x="196" y="597"/>
                        <a:pt x="196" y="602"/>
                        <a:pt x="196" y="608"/>
                      </a:cubicBezTo>
                      <a:cubicBezTo>
                        <a:pt x="140" y="608"/>
                        <a:pt x="83" y="608"/>
                        <a:pt x="27" y="608"/>
                      </a:cubicBezTo>
                      <a:cubicBezTo>
                        <a:pt x="27" y="602"/>
                        <a:pt x="27" y="597"/>
                        <a:pt x="27" y="591"/>
                      </a:cubicBezTo>
                      <a:cubicBezTo>
                        <a:pt x="33" y="591"/>
                        <a:pt x="38" y="591"/>
                        <a:pt x="44" y="591"/>
                      </a:cubicBezTo>
                      <a:cubicBezTo>
                        <a:pt x="65" y="591"/>
                        <a:pt x="79" y="584"/>
                        <a:pt x="88" y="568"/>
                      </a:cubicBezTo>
                      <a:cubicBezTo>
                        <a:pt x="93" y="558"/>
                        <a:pt x="96" y="536"/>
                        <a:pt x="96" y="502"/>
                      </a:cubicBezTo>
                      <a:cubicBezTo>
                        <a:pt x="96" y="361"/>
                        <a:pt x="96" y="220"/>
                        <a:pt x="96" y="79"/>
                      </a:cubicBezTo>
                      <a:cubicBezTo>
                        <a:pt x="82" y="59"/>
                        <a:pt x="71" y="45"/>
                        <a:pt x="64" y="39"/>
                      </a:cubicBezTo>
                      <a:cubicBezTo>
                        <a:pt x="57" y="32"/>
                        <a:pt x="46" y="26"/>
                        <a:pt x="32" y="20"/>
                      </a:cubicBezTo>
                      <a:cubicBezTo>
                        <a:pt x="25" y="17"/>
                        <a:pt x="14" y="16"/>
                        <a:pt x="0" y="16"/>
                      </a:cubicBezTo>
                      <a:cubicBezTo>
                        <a:pt x="0" y="11"/>
                        <a:pt x="0" y="5"/>
                        <a:pt x="0" y="0"/>
                      </a:cubicBezTo>
                    </a:path>
                  </a:pathLst>
                </a:custGeom>
                <a:solidFill>
                  <a:sysClr val="windowText" lastClr="000000">
                    <a:lumMod val="100000"/>
                    <a:lumOff val="0"/>
                  </a:sys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9" name="任意多边形: 形状 508">
                  <a:extLst>
                    <a:ext uri="{FF2B5EF4-FFF2-40B4-BE49-F238E27FC236}">
                      <a16:creationId xmlns:a16="http://schemas.microsoft.com/office/drawing/2014/main" id="{29C70C51-E7DB-4645-901C-3CD325F2005D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20472" y="177420"/>
                  <a:ext cx="59055" cy="99695"/>
                </a:xfrm>
                <a:custGeom>
                  <a:avLst/>
                  <a:gdLst>
                    <a:gd name="T0" fmla="*/ 0 w 2096"/>
                    <a:gd name="T1" fmla="*/ 2134 h 4207"/>
                    <a:gd name="T2" fmla="*/ 167 w 2096"/>
                    <a:gd name="T3" fmla="*/ 939 h 4207"/>
                    <a:gd name="T4" fmla="*/ 612 w 2096"/>
                    <a:gd name="T5" fmla="*/ 195 h 4207"/>
                    <a:gd name="T6" fmla="*/ 1057 w 2096"/>
                    <a:gd name="T7" fmla="*/ 0 h 4207"/>
                    <a:gd name="T8" fmla="*/ 1726 w 2096"/>
                    <a:gd name="T9" fmla="*/ 475 h 4207"/>
                    <a:gd name="T10" fmla="*/ 2096 w 2096"/>
                    <a:gd name="T11" fmla="*/ 2071 h 4207"/>
                    <a:gd name="T12" fmla="*/ 1934 w 2096"/>
                    <a:gd name="T13" fmla="*/ 3269 h 4207"/>
                    <a:gd name="T14" fmla="*/ 1520 w 2096"/>
                    <a:gd name="T15" fmla="*/ 3983 h 4207"/>
                    <a:gd name="T16" fmla="*/ 1033 w 2096"/>
                    <a:gd name="T17" fmla="*/ 4207 h 4207"/>
                    <a:gd name="T18" fmla="*/ 261 w 2096"/>
                    <a:gd name="T19" fmla="*/ 3523 h 4207"/>
                    <a:gd name="T20" fmla="*/ 0 w 2096"/>
                    <a:gd name="T21" fmla="*/ 2134 h 4207"/>
                    <a:gd name="T22" fmla="*/ 468 w 2096"/>
                    <a:gd name="T23" fmla="*/ 2208 h 4207"/>
                    <a:gd name="T24" fmla="*/ 634 w 2096"/>
                    <a:gd name="T25" fmla="*/ 3574 h 4207"/>
                    <a:gd name="T26" fmla="*/ 1040 w 2096"/>
                    <a:gd name="T27" fmla="*/ 4020 h 4207"/>
                    <a:gd name="T28" fmla="*/ 1308 w 2096"/>
                    <a:gd name="T29" fmla="*/ 3873 h 4207"/>
                    <a:gd name="T30" fmla="*/ 1518 w 2096"/>
                    <a:gd name="T31" fmla="*/ 3389 h 4207"/>
                    <a:gd name="T32" fmla="*/ 1628 w 2096"/>
                    <a:gd name="T33" fmla="*/ 1940 h 4207"/>
                    <a:gd name="T34" fmla="*/ 1513 w 2096"/>
                    <a:gd name="T35" fmla="*/ 783 h 4207"/>
                    <a:gd name="T36" fmla="*/ 1291 w 2096"/>
                    <a:gd name="T37" fmla="*/ 296 h 4207"/>
                    <a:gd name="T38" fmla="*/ 1054 w 2096"/>
                    <a:gd name="T39" fmla="*/ 198 h 4207"/>
                    <a:gd name="T40" fmla="*/ 765 w 2096"/>
                    <a:gd name="T41" fmla="*/ 380 h 4207"/>
                    <a:gd name="T42" fmla="*/ 531 w 2096"/>
                    <a:gd name="T43" fmla="*/ 1159 h 4207"/>
                    <a:gd name="T44" fmla="*/ 468 w 2096"/>
                    <a:gd name="T45" fmla="*/ 2208 h 4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96" h="4207">
                      <a:moveTo>
                        <a:pt x="0" y="2134"/>
                      </a:moveTo>
                      <a:cubicBezTo>
                        <a:pt x="0" y="1670"/>
                        <a:pt x="57" y="1274"/>
                        <a:pt x="167" y="939"/>
                      </a:cubicBezTo>
                      <a:cubicBezTo>
                        <a:pt x="278" y="606"/>
                        <a:pt x="430" y="361"/>
                        <a:pt x="612" y="195"/>
                      </a:cubicBezTo>
                      <a:cubicBezTo>
                        <a:pt x="754" y="64"/>
                        <a:pt x="904" y="0"/>
                        <a:pt x="1057" y="0"/>
                      </a:cubicBezTo>
                      <a:cubicBezTo>
                        <a:pt x="1305" y="0"/>
                        <a:pt x="1530" y="156"/>
                        <a:pt x="1726" y="475"/>
                      </a:cubicBezTo>
                      <a:cubicBezTo>
                        <a:pt x="1969" y="869"/>
                        <a:pt x="2096" y="1399"/>
                        <a:pt x="2096" y="2071"/>
                      </a:cubicBezTo>
                      <a:cubicBezTo>
                        <a:pt x="2096" y="2540"/>
                        <a:pt x="2039" y="2940"/>
                        <a:pt x="1934" y="3269"/>
                      </a:cubicBezTo>
                      <a:cubicBezTo>
                        <a:pt x="1828" y="3599"/>
                        <a:pt x="1686" y="3836"/>
                        <a:pt x="1520" y="3983"/>
                      </a:cubicBezTo>
                      <a:cubicBezTo>
                        <a:pt x="1352" y="4134"/>
                        <a:pt x="1188" y="4207"/>
                        <a:pt x="1033" y="4207"/>
                      </a:cubicBezTo>
                      <a:cubicBezTo>
                        <a:pt x="724" y="4207"/>
                        <a:pt x="463" y="3982"/>
                        <a:pt x="261" y="3523"/>
                      </a:cubicBezTo>
                      <a:cubicBezTo>
                        <a:pt x="89" y="3136"/>
                        <a:pt x="0" y="2674"/>
                        <a:pt x="0" y="2134"/>
                      </a:cubicBezTo>
                      <a:close/>
                      <a:moveTo>
                        <a:pt x="468" y="2208"/>
                      </a:moveTo>
                      <a:cubicBezTo>
                        <a:pt x="468" y="2767"/>
                        <a:pt x="526" y="3221"/>
                        <a:pt x="634" y="3574"/>
                      </a:cubicBezTo>
                      <a:cubicBezTo>
                        <a:pt x="723" y="3871"/>
                        <a:pt x="860" y="4020"/>
                        <a:pt x="1040" y="4020"/>
                      </a:cubicBezTo>
                      <a:cubicBezTo>
                        <a:pt x="1126" y="4020"/>
                        <a:pt x="1216" y="3972"/>
                        <a:pt x="1308" y="3873"/>
                      </a:cubicBezTo>
                      <a:cubicBezTo>
                        <a:pt x="1400" y="3776"/>
                        <a:pt x="1471" y="3616"/>
                        <a:pt x="1518" y="3389"/>
                      </a:cubicBezTo>
                      <a:cubicBezTo>
                        <a:pt x="1591" y="3045"/>
                        <a:pt x="1628" y="2564"/>
                        <a:pt x="1628" y="1940"/>
                      </a:cubicBezTo>
                      <a:cubicBezTo>
                        <a:pt x="1628" y="1476"/>
                        <a:pt x="1589" y="1091"/>
                        <a:pt x="1513" y="783"/>
                      </a:cubicBezTo>
                      <a:cubicBezTo>
                        <a:pt x="1457" y="553"/>
                        <a:pt x="1381" y="393"/>
                        <a:pt x="1291" y="296"/>
                      </a:cubicBezTo>
                      <a:cubicBezTo>
                        <a:pt x="1227" y="229"/>
                        <a:pt x="1148" y="198"/>
                        <a:pt x="1054" y="198"/>
                      </a:cubicBezTo>
                      <a:cubicBezTo>
                        <a:pt x="947" y="198"/>
                        <a:pt x="848" y="256"/>
                        <a:pt x="765" y="380"/>
                      </a:cubicBezTo>
                      <a:cubicBezTo>
                        <a:pt x="652" y="545"/>
                        <a:pt x="571" y="804"/>
                        <a:pt x="531" y="1159"/>
                      </a:cubicBezTo>
                      <a:cubicBezTo>
                        <a:pt x="491" y="1515"/>
                        <a:pt x="468" y="1865"/>
                        <a:pt x="468" y="2208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100000"/>
                    <a:lumOff val="0"/>
                  </a:sys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0" name="任意多边形: 形状 509">
                  <a:extLst>
                    <a:ext uri="{FF2B5EF4-FFF2-40B4-BE49-F238E27FC236}">
                      <a16:creationId xmlns:a16="http://schemas.microsoft.com/office/drawing/2014/main" id="{5721BE1F-9197-43D9-AE1D-C4D7B6009EE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7296" y="320722"/>
                  <a:ext cx="36195" cy="98425"/>
                </a:xfrm>
                <a:custGeom>
                  <a:avLst/>
                  <a:gdLst>
                    <a:gd name="T0" fmla="*/ 0 w 191"/>
                    <a:gd name="T1" fmla="*/ 72 h 621"/>
                    <a:gd name="T2" fmla="*/ 118 w 191"/>
                    <a:gd name="T3" fmla="*/ 0 h 621"/>
                    <a:gd name="T4" fmla="*/ 130 w 191"/>
                    <a:gd name="T5" fmla="*/ 0 h 621"/>
                    <a:gd name="T6" fmla="*/ 130 w 191"/>
                    <a:gd name="T7" fmla="*/ 514 h 621"/>
                    <a:gd name="T8" fmla="*/ 134 w 191"/>
                    <a:gd name="T9" fmla="*/ 577 h 621"/>
                    <a:gd name="T10" fmla="*/ 148 w 191"/>
                    <a:gd name="T11" fmla="*/ 596 h 621"/>
                    <a:gd name="T12" fmla="*/ 191 w 191"/>
                    <a:gd name="T13" fmla="*/ 604 h 621"/>
                    <a:gd name="T14" fmla="*/ 191 w 191"/>
                    <a:gd name="T15" fmla="*/ 621 h 621"/>
                    <a:gd name="T16" fmla="*/ 9 w 191"/>
                    <a:gd name="T17" fmla="*/ 621 h 621"/>
                    <a:gd name="T18" fmla="*/ 9 w 191"/>
                    <a:gd name="T19" fmla="*/ 604 h 621"/>
                    <a:gd name="T20" fmla="*/ 53 w 191"/>
                    <a:gd name="T21" fmla="*/ 596 h 621"/>
                    <a:gd name="T22" fmla="*/ 67 w 191"/>
                    <a:gd name="T23" fmla="*/ 579 h 621"/>
                    <a:gd name="T24" fmla="*/ 71 w 191"/>
                    <a:gd name="T25" fmla="*/ 514 h 621"/>
                    <a:gd name="T26" fmla="*/ 71 w 191"/>
                    <a:gd name="T27" fmla="*/ 185 h 621"/>
                    <a:gd name="T28" fmla="*/ 68 w 191"/>
                    <a:gd name="T29" fmla="*/ 100 h 621"/>
                    <a:gd name="T30" fmla="*/ 59 w 191"/>
                    <a:gd name="T31" fmla="*/ 79 h 621"/>
                    <a:gd name="T32" fmla="*/ 43 w 191"/>
                    <a:gd name="T33" fmla="*/ 72 h 621"/>
                    <a:gd name="T34" fmla="*/ 6 w 191"/>
                    <a:gd name="T35" fmla="*/ 86 h 621"/>
                    <a:gd name="T36" fmla="*/ 0 w 191"/>
                    <a:gd name="T37" fmla="*/ 72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91" h="621">
                      <a:moveTo>
                        <a:pt x="0" y="72"/>
                      </a:moveTo>
                      <a:cubicBezTo>
                        <a:pt x="39" y="48"/>
                        <a:pt x="79" y="24"/>
                        <a:pt x="118" y="0"/>
                      </a:cubicBezTo>
                      <a:cubicBezTo>
                        <a:pt x="122" y="0"/>
                        <a:pt x="126" y="0"/>
                        <a:pt x="130" y="0"/>
                      </a:cubicBezTo>
                      <a:cubicBezTo>
                        <a:pt x="130" y="171"/>
                        <a:pt x="130" y="342"/>
                        <a:pt x="130" y="514"/>
                      </a:cubicBezTo>
                      <a:cubicBezTo>
                        <a:pt x="130" y="548"/>
                        <a:pt x="131" y="569"/>
                        <a:pt x="134" y="577"/>
                      </a:cubicBezTo>
                      <a:cubicBezTo>
                        <a:pt x="136" y="586"/>
                        <a:pt x="141" y="592"/>
                        <a:pt x="148" y="596"/>
                      </a:cubicBezTo>
                      <a:cubicBezTo>
                        <a:pt x="155" y="601"/>
                        <a:pt x="169" y="604"/>
                        <a:pt x="191" y="604"/>
                      </a:cubicBezTo>
                      <a:cubicBezTo>
                        <a:pt x="191" y="610"/>
                        <a:pt x="191" y="615"/>
                        <a:pt x="191" y="621"/>
                      </a:cubicBezTo>
                      <a:cubicBezTo>
                        <a:pt x="131" y="621"/>
                        <a:pt x="70" y="621"/>
                        <a:pt x="9" y="621"/>
                      </a:cubicBezTo>
                      <a:cubicBezTo>
                        <a:pt x="9" y="615"/>
                        <a:pt x="9" y="610"/>
                        <a:pt x="9" y="604"/>
                      </a:cubicBezTo>
                      <a:cubicBezTo>
                        <a:pt x="32" y="604"/>
                        <a:pt x="46" y="601"/>
                        <a:pt x="53" y="596"/>
                      </a:cubicBezTo>
                      <a:cubicBezTo>
                        <a:pt x="60" y="592"/>
                        <a:pt x="65" y="587"/>
                        <a:pt x="67" y="579"/>
                      </a:cubicBezTo>
                      <a:cubicBezTo>
                        <a:pt x="70" y="572"/>
                        <a:pt x="71" y="550"/>
                        <a:pt x="71" y="514"/>
                      </a:cubicBezTo>
                      <a:cubicBezTo>
                        <a:pt x="71" y="404"/>
                        <a:pt x="71" y="295"/>
                        <a:pt x="71" y="185"/>
                      </a:cubicBezTo>
                      <a:cubicBezTo>
                        <a:pt x="71" y="141"/>
                        <a:pt x="70" y="113"/>
                        <a:pt x="68" y="100"/>
                      </a:cubicBezTo>
                      <a:cubicBezTo>
                        <a:pt x="66" y="91"/>
                        <a:pt x="63" y="83"/>
                        <a:pt x="59" y="79"/>
                      </a:cubicBezTo>
                      <a:cubicBezTo>
                        <a:pt x="54" y="74"/>
                        <a:pt x="49" y="72"/>
                        <a:pt x="43" y="72"/>
                      </a:cubicBezTo>
                      <a:cubicBezTo>
                        <a:pt x="34" y="72"/>
                        <a:pt x="21" y="77"/>
                        <a:pt x="6" y="86"/>
                      </a:cubicBezTo>
                      <a:cubicBezTo>
                        <a:pt x="4" y="81"/>
                        <a:pt x="2" y="77"/>
                        <a:pt x="0" y="72"/>
                      </a:cubicBezTo>
                    </a:path>
                  </a:pathLst>
                </a:custGeom>
                <a:solidFill>
                  <a:sysClr val="windowText" lastClr="000000">
                    <a:lumMod val="100000"/>
                    <a:lumOff val="0"/>
                  </a:sys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1" name="任意多边形: 形状 510">
                  <a:extLst>
                    <a:ext uri="{FF2B5EF4-FFF2-40B4-BE49-F238E27FC236}">
                      <a16:creationId xmlns:a16="http://schemas.microsoft.com/office/drawing/2014/main" id="{60D391C1-03C0-497D-BBD7-8B7AB1CDEE9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0472" y="470847"/>
                  <a:ext cx="60960" cy="98425"/>
                </a:xfrm>
                <a:custGeom>
                  <a:avLst/>
                  <a:gdLst>
                    <a:gd name="T0" fmla="*/ 321 w 321"/>
                    <a:gd name="T1" fmla="*/ 504 h 621"/>
                    <a:gd name="T2" fmla="*/ 287 w 321"/>
                    <a:gd name="T3" fmla="*/ 621 h 621"/>
                    <a:gd name="T4" fmla="*/ 0 w 321"/>
                    <a:gd name="T5" fmla="*/ 621 h 621"/>
                    <a:gd name="T6" fmla="*/ 0 w 321"/>
                    <a:gd name="T7" fmla="*/ 604 h 621"/>
                    <a:gd name="T8" fmla="*/ 178 w 321"/>
                    <a:gd name="T9" fmla="*/ 368 h 621"/>
                    <a:gd name="T10" fmla="*/ 230 w 321"/>
                    <a:gd name="T11" fmla="*/ 201 h 621"/>
                    <a:gd name="T12" fmla="*/ 202 w 321"/>
                    <a:gd name="T13" fmla="*/ 106 h 621"/>
                    <a:gd name="T14" fmla="*/ 134 w 321"/>
                    <a:gd name="T15" fmla="*/ 69 h 621"/>
                    <a:gd name="T16" fmla="*/ 70 w 321"/>
                    <a:gd name="T17" fmla="*/ 95 h 621"/>
                    <a:gd name="T18" fmla="*/ 28 w 321"/>
                    <a:gd name="T19" fmla="*/ 172 h 621"/>
                    <a:gd name="T20" fmla="*/ 15 w 321"/>
                    <a:gd name="T21" fmla="*/ 172 h 621"/>
                    <a:gd name="T22" fmla="*/ 60 w 321"/>
                    <a:gd name="T23" fmla="*/ 44 h 621"/>
                    <a:gd name="T24" fmla="*/ 153 w 321"/>
                    <a:gd name="T25" fmla="*/ 0 h 621"/>
                    <a:gd name="T26" fmla="*/ 252 w 321"/>
                    <a:gd name="T27" fmla="*/ 48 h 621"/>
                    <a:gd name="T28" fmla="*/ 291 w 321"/>
                    <a:gd name="T29" fmla="*/ 160 h 621"/>
                    <a:gd name="T30" fmla="*/ 274 w 321"/>
                    <a:gd name="T31" fmla="*/ 252 h 621"/>
                    <a:gd name="T32" fmla="*/ 188 w 321"/>
                    <a:gd name="T33" fmla="*/ 406 h 621"/>
                    <a:gd name="T34" fmla="*/ 77 w 321"/>
                    <a:gd name="T35" fmla="*/ 553 h 621"/>
                    <a:gd name="T36" fmla="*/ 203 w 321"/>
                    <a:gd name="T37" fmla="*/ 553 h 621"/>
                    <a:gd name="T38" fmla="*/ 258 w 321"/>
                    <a:gd name="T39" fmla="*/ 549 h 621"/>
                    <a:gd name="T40" fmla="*/ 286 w 321"/>
                    <a:gd name="T41" fmla="*/ 535 h 621"/>
                    <a:gd name="T42" fmla="*/ 307 w 321"/>
                    <a:gd name="T43" fmla="*/ 504 h 621"/>
                    <a:gd name="T44" fmla="*/ 321 w 321"/>
                    <a:gd name="T45" fmla="*/ 504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21" h="621">
                      <a:moveTo>
                        <a:pt x="321" y="504"/>
                      </a:moveTo>
                      <a:cubicBezTo>
                        <a:pt x="309" y="543"/>
                        <a:pt x="298" y="582"/>
                        <a:pt x="287" y="621"/>
                      </a:cubicBezTo>
                      <a:cubicBezTo>
                        <a:pt x="191" y="621"/>
                        <a:pt x="96" y="621"/>
                        <a:pt x="0" y="621"/>
                      </a:cubicBezTo>
                      <a:cubicBezTo>
                        <a:pt x="0" y="615"/>
                        <a:pt x="0" y="610"/>
                        <a:pt x="0" y="604"/>
                      </a:cubicBezTo>
                      <a:cubicBezTo>
                        <a:pt x="84" y="507"/>
                        <a:pt x="144" y="430"/>
                        <a:pt x="178" y="368"/>
                      </a:cubicBezTo>
                      <a:cubicBezTo>
                        <a:pt x="212" y="307"/>
                        <a:pt x="230" y="252"/>
                        <a:pt x="230" y="201"/>
                      </a:cubicBezTo>
                      <a:cubicBezTo>
                        <a:pt x="230" y="162"/>
                        <a:pt x="220" y="131"/>
                        <a:pt x="202" y="106"/>
                      </a:cubicBezTo>
                      <a:cubicBezTo>
                        <a:pt x="183" y="81"/>
                        <a:pt x="160" y="69"/>
                        <a:pt x="134" y="69"/>
                      </a:cubicBezTo>
                      <a:cubicBezTo>
                        <a:pt x="110" y="69"/>
                        <a:pt x="89" y="77"/>
                        <a:pt x="70" y="95"/>
                      </a:cubicBezTo>
                      <a:cubicBezTo>
                        <a:pt x="51" y="112"/>
                        <a:pt x="36" y="138"/>
                        <a:pt x="28" y="172"/>
                      </a:cubicBezTo>
                      <a:cubicBezTo>
                        <a:pt x="23" y="172"/>
                        <a:pt x="19" y="172"/>
                        <a:pt x="15" y="172"/>
                      </a:cubicBezTo>
                      <a:cubicBezTo>
                        <a:pt x="20" y="117"/>
                        <a:pt x="36" y="74"/>
                        <a:pt x="60" y="44"/>
                      </a:cubicBezTo>
                      <a:cubicBezTo>
                        <a:pt x="85" y="15"/>
                        <a:pt x="116" y="0"/>
                        <a:pt x="153" y="0"/>
                      </a:cubicBezTo>
                      <a:cubicBezTo>
                        <a:pt x="192" y="0"/>
                        <a:pt x="225" y="15"/>
                        <a:pt x="252" y="48"/>
                      </a:cubicBezTo>
                      <a:cubicBezTo>
                        <a:pt x="277" y="80"/>
                        <a:pt x="291" y="117"/>
                        <a:pt x="291" y="160"/>
                      </a:cubicBezTo>
                      <a:cubicBezTo>
                        <a:pt x="291" y="191"/>
                        <a:pt x="285" y="221"/>
                        <a:pt x="274" y="252"/>
                      </a:cubicBezTo>
                      <a:cubicBezTo>
                        <a:pt x="256" y="301"/>
                        <a:pt x="227" y="351"/>
                        <a:pt x="188" y="406"/>
                      </a:cubicBezTo>
                      <a:cubicBezTo>
                        <a:pt x="129" y="488"/>
                        <a:pt x="91" y="536"/>
                        <a:pt x="77" y="553"/>
                      </a:cubicBezTo>
                      <a:cubicBezTo>
                        <a:pt x="119" y="553"/>
                        <a:pt x="161" y="553"/>
                        <a:pt x="203" y="553"/>
                      </a:cubicBezTo>
                      <a:cubicBezTo>
                        <a:pt x="229" y="553"/>
                        <a:pt x="247" y="552"/>
                        <a:pt x="258" y="549"/>
                      </a:cubicBezTo>
                      <a:cubicBezTo>
                        <a:pt x="268" y="547"/>
                        <a:pt x="277" y="542"/>
                        <a:pt x="286" y="535"/>
                      </a:cubicBezTo>
                      <a:cubicBezTo>
                        <a:pt x="294" y="527"/>
                        <a:pt x="301" y="517"/>
                        <a:pt x="307" y="504"/>
                      </a:cubicBezTo>
                      <a:cubicBezTo>
                        <a:pt x="312" y="504"/>
                        <a:pt x="316" y="504"/>
                        <a:pt x="321" y="504"/>
                      </a:cubicBezTo>
                    </a:path>
                  </a:pathLst>
                </a:custGeom>
                <a:solidFill>
                  <a:sysClr val="windowText" lastClr="000000">
                    <a:lumMod val="100000"/>
                    <a:lumOff val="0"/>
                  </a:sys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2" name="任意多边形: 形状 511">
                  <a:extLst>
                    <a:ext uri="{FF2B5EF4-FFF2-40B4-BE49-F238E27FC236}">
                      <a16:creationId xmlns:a16="http://schemas.microsoft.com/office/drawing/2014/main" id="{FC1BE510-35B0-4224-AD92-4E7377068A6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0472" y="620973"/>
                  <a:ext cx="52070" cy="99695"/>
                </a:xfrm>
                <a:custGeom>
                  <a:avLst/>
                  <a:gdLst>
                    <a:gd name="T0" fmla="*/ 7 w 275"/>
                    <a:gd name="T1" fmla="*/ 128 h 631"/>
                    <a:gd name="T2" fmla="*/ 60 w 275"/>
                    <a:gd name="T3" fmla="*/ 33 h 631"/>
                    <a:gd name="T4" fmla="*/ 138 w 275"/>
                    <a:gd name="T5" fmla="*/ 0 h 631"/>
                    <a:gd name="T6" fmla="*/ 228 w 275"/>
                    <a:gd name="T7" fmla="*/ 48 h 631"/>
                    <a:gd name="T8" fmla="*/ 252 w 275"/>
                    <a:gd name="T9" fmla="*/ 123 h 631"/>
                    <a:gd name="T10" fmla="*/ 185 w 275"/>
                    <a:gd name="T11" fmla="*/ 261 h 631"/>
                    <a:gd name="T12" fmla="*/ 253 w 275"/>
                    <a:gd name="T13" fmla="*/ 323 h 631"/>
                    <a:gd name="T14" fmla="*/ 275 w 275"/>
                    <a:gd name="T15" fmla="*/ 419 h 631"/>
                    <a:gd name="T16" fmla="*/ 235 w 275"/>
                    <a:gd name="T17" fmla="*/ 556 h 631"/>
                    <a:gd name="T18" fmla="*/ 84 w 275"/>
                    <a:gd name="T19" fmla="*/ 631 h 631"/>
                    <a:gd name="T20" fmla="*/ 18 w 275"/>
                    <a:gd name="T21" fmla="*/ 616 h 631"/>
                    <a:gd name="T22" fmla="*/ 0 w 275"/>
                    <a:gd name="T23" fmla="*/ 583 h 631"/>
                    <a:gd name="T24" fmla="*/ 8 w 275"/>
                    <a:gd name="T25" fmla="*/ 561 h 631"/>
                    <a:gd name="T26" fmla="*/ 28 w 275"/>
                    <a:gd name="T27" fmla="*/ 551 h 631"/>
                    <a:gd name="T28" fmla="*/ 47 w 275"/>
                    <a:gd name="T29" fmla="*/ 554 h 631"/>
                    <a:gd name="T30" fmla="*/ 74 w 275"/>
                    <a:gd name="T31" fmla="*/ 570 h 631"/>
                    <a:gd name="T32" fmla="*/ 104 w 275"/>
                    <a:gd name="T33" fmla="*/ 588 h 631"/>
                    <a:gd name="T34" fmla="*/ 132 w 275"/>
                    <a:gd name="T35" fmla="*/ 592 h 631"/>
                    <a:gd name="T36" fmla="*/ 196 w 275"/>
                    <a:gd name="T37" fmla="*/ 557 h 631"/>
                    <a:gd name="T38" fmla="*/ 222 w 275"/>
                    <a:gd name="T39" fmla="*/ 473 h 631"/>
                    <a:gd name="T40" fmla="*/ 210 w 275"/>
                    <a:gd name="T41" fmla="*/ 404 h 631"/>
                    <a:gd name="T42" fmla="*/ 190 w 275"/>
                    <a:gd name="T43" fmla="*/ 366 h 631"/>
                    <a:gd name="T44" fmla="*/ 148 w 275"/>
                    <a:gd name="T45" fmla="*/ 333 h 631"/>
                    <a:gd name="T46" fmla="*/ 93 w 275"/>
                    <a:gd name="T47" fmla="*/ 319 h 631"/>
                    <a:gd name="T48" fmla="*/ 81 w 275"/>
                    <a:gd name="T49" fmla="*/ 319 h 631"/>
                    <a:gd name="T50" fmla="*/ 81 w 275"/>
                    <a:gd name="T51" fmla="*/ 305 h 631"/>
                    <a:gd name="T52" fmla="*/ 138 w 275"/>
                    <a:gd name="T53" fmla="*/ 280 h 631"/>
                    <a:gd name="T54" fmla="*/ 179 w 275"/>
                    <a:gd name="T55" fmla="*/ 229 h 631"/>
                    <a:gd name="T56" fmla="*/ 192 w 275"/>
                    <a:gd name="T57" fmla="*/ 164 h 631"/>
                    <a:gd name="T58" fmla="*/ 169 w 275"/>
                    <a:gd name="T59" fmla="*/ 89 h 631"/>
                    <a:gd name="T60" fmla="*/ 112 w 275"/>
                    <a:gd name="T61" fmla="*/ 61 h 631"/>
                    <a:gd name="T62" fmla="*/ 19 w 275"/>
                    <a:gd name="T63" fmla="*/ 135 h 631"/>
                    <a:gd name="T64" fmla="*/ 7 w 275"/>
                    <a:gd name="T65" fmla="*/ 128 h 6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75" h="631">
                      <a:moveTo>
                        <a:pt x="7" y="128"/>
                      </a:moveTo>
                      <a:cubicBezTo>
                        <a:pt x="21" y="87"/>
                        <a:pt x="39" y="56"/>
                        <a:pt x="60" y="33"/>
                      </a:cubicBezTo>
                      <a:cubicBezTo>
                        <a:pt x="81" y="11"/>
                        <a:pt x="107" y="0"/>
                        <a:pt x="138" y="0"/>
                      </a:cubicBezTo>
                      <a:cubicBezTo>
                        <a:pt x="177" y="0"/>
                        <a:pt x="208" y="16"/>
                        <a:pt x="228" y="48"/>
                      </a:cubicBezTo>
                      <a:cubicBezTo>
                        <a:pt x="243" y="71"/>
                        <a:pt x="252" y="96"/>
                        <a:pt x="252" y="123"/>
                      </a:cubicBezTo>
                      <a:cubicBezTo>
                        <a:pt x="252" y="168"/>
                        <a:pt x="229" y="213"/>
                        <a:pt x="185" y="261"/>
                      </a:cubicBezTo>
                      <a:cubicBezTo>
                        <a:pt x="215" y="276"/>
                        <a:pt x="237" y="296"/>
                        <a:pt x="253" y="323"/>
                      </a:cubicBezTo>
                      <a:cubicBezTo>
                        <a:pt x="268" y="351"/>
                        <a:pt x="275" y="383"/>
                        <a:pt x="275" y="419"/>
                      </a:cubicBezTo>
                      <a:cubicBezTo>
                        <a:pt x="275" y="472"/>
                        <a:pt x="262" y="517"/>
                        <a:pt x="235" y="556"/>
                      </a:cubicBezTo>
                      <a:cubicBezTo>
                        <a:pt x="201" y="607"/>
                        <a:pt x="150" y="631"/>
                        <a:pt x="84" y="631"/>
                      </a:cubicBezTo>
                      <a:cubicBezTo>
                        <a:pt x="52" y="631"/>
                        <a:pt x="29" y="627"/>
                        <a:pt x="18" y="616"/>
                      </a:cubicBezTo>
                      <a:cubicBezTo>
                        <a:pt x="6" y="606"/>
                        <a:pt x="0" y="595"/>
                        <a:pt x="0" y="583"/>
                      </a:cubicBezTo>
                      <a:cubicBezTo>
                        <a:pt x="0" y="575"/>
                        <a:pt x="3" y="567"/>
                        <a:pt x="8" y="561"/>
                      </a:cubicBezTo>
                      <a:cubicBezTo>
                        <a:pt x="14" y="554"/>
                        <a:pt x="20" y="551"/>
                        <a:pt x="28" y="551"/>
                      </a:cubicBezTo>
                      <a:cubicBezTo>
                        <a:pt x="34" y="551"/>
                        <a:pt x="41" y="552"/>
                        <a:pt x="47" y="554"/>
                      </a:cubicBezTo>
                      <a:cubicBezTo>
                        <a:pt x="50" y="556"/>
                        <a:pt x="60" y="561"/>
                        <a:pt x="74" y="570"/>
                      </a:cubicBezTo>
                      <a:cubicBezTo>
                        <a:pt x="88" y="580"/>
                        <a:pt x="98" y="586"/>
                        <a:pt x="104" y="588"/>
                      </a:cubicBezTo>
                      <a:cubicBezTo>
                        <a:pt x="113" y="591"/>
                        <a:pt x="122" y="592"/>
                        <a:pt x="132" y="592"/>
                      </a:cubicBezTo>
                      <a:cubicBezTo>
                        <a:pt x="156" y="592"/>
                        <a:pt x="178" y="581"/>
                        <a:pt x="196" y="557"/>
                      </a:cubicBezTo>
                      <a:cubicBezTo>
                        <a:pt x="213" y="533"/>
                        <a:pt x="222" y="505"/>
                        <a:pt x="222" y="473"/>
                      </a:cubicBezTo>
                      <a:cubicBezTo>
                        <a:pt x="222" y="449"/>
                        <a:pt x="218" y="427"/>
                        <a:pt x="210" y="404"/>
                      </a:cubicBezTo>
                      <a:cubicBezTo>
                        <a:pt x="204" y="387"/>
                        <a:pt x="197" y="375"/>
                        <a:pt x="190" y="366"/>
                      </a:cubicBezTo>
                      <a:cubicBezTo>
                        <a:pt x="179" y="354"/>
                        <a:pt x="165" y="343"/>
                        <a:pt x="148" y="333"/>
                      </a:cubicBezTo>
                      <a:cubicBezTo>
                        <a:pt x="130" y="324"/>
                        <a:pt x="111" y="319"/>
                        <a:pt x="93" y="319"/>
                      </a:cubicBezTo>
                      <a:cubicBezTo>
                        <a:pt x="89" y="319"/>
                        <a:pt x="85" y="319"/>
                        <a:pt x="81" y="319"/>
                      </a:cubicBezTo>
                      <a:cubicBezTo>
                        <a:pt x="81" y="314"/>
                        <a:pt x="81" y="310"/>
                        <a:pt x="81" y="305"/>
                      </a:cubicBezTo>
                      <a:cubicBezTo>
                        <a:pt x="100" y="302"/>
                        <a:pt x="119" y="294"/>
                        <a:pt x="138" y="280"/>
                      </a:cubicBezTo>
                      <a:cubicBezTo>
                        <a:pt x="157" y="266"/>
                        <a:pt x="171" y="249"/>
                        <a:pt x="179" y="229"/>
                      </a:cubicBezTo>
                      <a:cubicBezTo>
                        <a:pt x="188" y="209"/>
                        <a:pt x="192" y="188"/>
                        <a:pt x="192" y="164"/>
                      </a:cubicBezTo>
                      <a:cubicBezTo>
                        <a:pt x="192" y="133"/>
                        <a:pt x="184" y="109"/>
                        <a:pt x="169" y="89"/>
                      </a:cubicBezTo>
                      <a:cubicBezTo>
                        <a:pt x="154" y="70"/>
                        <a:pt x="135" y="61"/>
                        <a:pt x="112" y="61"/>
                      </a:cubicBezTo>
                      <a:cubicBezTo>
                        <a:pt x="75" y="61"/>
                        <a:pt x="43" y="85"/>
                        <a:pt x="19" y="135"/>
                      </a:cubicBezTo>
                      <a:cubicBezTo>
                        <a:pt x="15" y="133"/>
                        <a:pt x="11" y="131"/>
                        <a:pt x="7" y="128"/>
                      </a:cubicBezTo>
                    </a:path>
                  </a:pathLst>
                </a:custGeom>
                <a:solidFill>
                  <a:sysClr val="windowText" lastClr="000000">
                    <a:lumMod val="100000"/>
                    <a:lumOff val="0"/>
                  </a:sys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3" name="任意多边形: 形状 512">
                  <a:extLst>
                    <a:ext uri="{FF2B5EF4-FFF2-40B4-BE49-F238E27FC236}">
                      <a16:creationId xmlns:a16="http://schemas.microsoft.com/office/drawing/2014/main" id="{A89AA66B-096C-4596-9236-5C4532228E5B}"/>
                    </a:ext>
                  </a:extLst>
                </p:cNvPr>
                <p:cNvSpPr>
                  <a:spLocks noChangeAspect="1" noEditPoints="1"/>
                </p:cNvSpPr>
                <p:nvPr/>
              </p:nvSpPr>
              <p:spPr bwMode="auto">
                <a:xfrm>
                  <a:off x="13648" y="764274"/>
                  <a:ext cx="62230" cy="98425"/>
                </a:xfrm>
                <a:custGeom>
                  <a:avLst/>
                  <a:gdLst>
                    <a:gd name="T0" fmla="*/ 2202 w 2202"/>
                    <a:gd name="T1" fmla="*/ 2642 h 4136"/>
                    <a:gd name="T2" fmla="*/ 2202 w 2202"/>
                    <a:gd name="T3" fmla="*/ 3066 h 4136"/>
                    <a:gd name="T4" fmla="*/ 1767 w 2202"/>
                    <a:gd name="T5" fmla="*/ 3066 h 4136"/>
                    <a:gd name="T6" fmla="*/ 1767 w 2202"/>
                    <a:gd name="T7" fmla="*/ 4136 h 4136"/>
                    <a:gd name="T8" fmla="*/ 1372 w 2202"/>
                    <a:gd name="T9" fmla="*/ 4136 h 4136"/>
                    <a:gd name="T10" fmla="*/ 1372 w 2202"/>
                    <a:gd name="T11" fmla="*/ 3066 h 4136"/>
                    <a:gd name="T12" fmla="*/ 0 w 2202"/>
                    <a:gd name="T13" fmla="*/ 3066 h 4136"/>
                    <a:gd name="T14" fmla="*/ 0 w 2202"/>
                    <a:gd name="T15" fmla="*/ 2684 h 4136"/>
                    <a:gd name="T16" fmla="*/ 1503 w 2202"/>
                    <a:gd name="T17" fmla="*/ 0 h 4136"/>
                    <a:gd name="T18" fmla="*/ 1767 w 2202"/>
                    <a:gd name="T19" fmla="*/ 0 h 4136"/>
                    <a:gd name="T20" fmla="*/ 1767 w 2202"/>
                    <a:gd name="T21" fmla="*/ 2642 h 4136"/>
                    <a:gd name="T22" fmla="*/ 2202 w 2202"/>
                    <a:gd name="T23" fmla="*/ 2642 h 4136"/>
                    <a:gd name="T24" fmla="*/ 1372 w 2202"/>
                    <a:gd name="T25" fmla="*/ 2642 h 4136"/>
                    <a:gd name="T26" fmla="*/ 1372 w 2202"/>
                    <a:gd name="T27" fmla="*/ 631 h 4136"/>
                    <a:gd name="T28" fmla="*/ 234 w 2202"/>
                    <a:gd name="T29" fmla="*/ 2642 h 4136"/>
                    <a:gd name="T30" fmla="*/ 1372 w 2202"/>
                    <a:gd name="T31" fmla="*/ 2642 h 4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202" h="4136">
                      <a:moveTo>
                        <a:pt x="2202" y="2642"/>
                      </a:moveTo>
                      <a:cubicBezTo>
                        <a:pt x="2202" y="2783"/>
                        <a:pt x="2202" y="2925"/>
                        <a:pt x="2202" y="3066"/>
                      </a:cubicBezTo>
                      <a:cubicBezTo>
                        <a:pt x="2057" y="3066"/>
                        <a:pt x="1911" y="3066"/>
                        <a:pt x="1767" y="3066"/>
                      </a:cubicBezTo>
                      <a:cubicBezTo>
                        <a:pt x="1767" y="3423"/>
                        <a:pt x="1767" y="3779"/>
                        <a:pt x="1767" y="4136"/>
                      </a:cubicBezTo>
                      <a:cubicBezTo>
                        <a:pt x="1635" y="4136"/>
                        <a:pt x="1503" y="4136"/>
                        <a:pt x="1372" y="4136"/>
                      </a:cubicBezTo>
                      <a:cubicBezTo>
                        <a:pt x="1372" y="3779"/>
                        <a:pt x="1372" y="3423"/>
                        <a:pt x="1372" y="3066"/>
                      </a:cubicBezTo>
                      <a:cubicBezTo>
                        <a:pt x="915" y="3066"/>
                        <a:pt x="458" y="3066"/>
                        <a:pt x="0" y="3066"/>
                      </a:cubicBezTo>
                      <a:cubicBezTo>
                        <a:pt x="0" y="2939"/>
                        <a:pt x="0" y="2811"/>
                        <a:pt x="0" y="2684"/>
                      </a:cubicBezTo>
                      <a:cubicBezTo>
                        <a:pt x="494" y="1785"/>
                        <a:pt x="1010" y="899"/>
                        <a:pt x="1503" y="0"/>
                      </a:cubicBezTo>
                      <a:cubicBezTo>
                        <a:pt x="1591" y="0"/>
                        <a:pt x="1679" y="0"/>
                        <a:pt x="1767" y="0"/>
                      </a:cubicBezTo>
                      <a:cubicBezTo>
                        <a:pt x="1767" y="881"/>
                        <a:pt x="1767" y="1761"/>
                        <a:pt x="1767" y="2642"/>
                      </a:cubicBezTo>
                      <a:cubicBezTo>
                        <a:pt x="1911" y="2642"/>
                        <a:pt x="2057" y="2642"/>
                        <a:pt x="2202" y="2642"/>
                      </a:cubicBezTo>
                      <a:close/>
                      <a:moveTo>
                        <a:pt x="1372" y="2642"/>
                      </a:moveTo>
                      <a:cubicBezTo>
                        <a:pt x="1372" y="1972"/>
                        <a:pt x="1372" y="1301"/>
                        <a:pt x="1372" y="631"/>
                      </a:cubicBezTo>
                      <a:cubicBezTo>
                        <a:pt x="999" y="1304"/>
                        <a:pt x="608" y="1968"/>
                        <a:pt x="234" y="2642"/>
                      </a:cubicBezTo>
                      <a:cubicBezTo>
                        <a:pt x="613" y="2642"/>
                        <a:pt x="993" y="2642"/>
                        <a:pt x="1372" y="2642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100000"/>
                    <a:lumOff val="0"/>
                  </a:sys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4" name="任意多边形: 形状 513">
                  <a:extLst>
                    <a:ext uri="{FF2B5EF4-FFF2-40B4-BE49-F238E27FC236}">
                      <a16:creationId xmlns:a16="http://schemas.microsoft.com/office/drawing/2014/main" id="{DA2F73A4-51C5-4160-A4D5-4DADAAD127D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0472" y="907576"/>
                  <a:ext cx="53340" cy="97790"/>
                </a:xfrm>
                <a:custGeom>
                  <a:avLst/>
                  <a:gdLst>
                    <a:gd name="T0" fmla="*/ 282 w 282"/>
                    <a:gd name="T1" fmla="*/ 0 h 618"/>
                    <a:gd name="T2" fmla="*/ 255 w 282"/>
                    <a:gd name="T3" fmla="*/ 76 h 618"/>
                    <a:gd name="T4" fmla="*/ 109 w 282"/>
                    <a:gd name="T5" fmla="*/ 76 h 618"/>
                    <a:gd name="T6" fmla="*/ 77 w 282"/>
                    <a:gd name="T7" fmla="*/ 157 h 618"/>
                    <a:gd name="T8" fmla="*/ 227 w 282"/>
                    <a:gd name="T9" fmla="*/ 246 h 618"/>
                    <a:gd name="T10" fmla="*/ 275 w 282"/>
                    <a:gd name="T11" fmla="*/ 389 h 618"/>
                    <a:gd name="T12" fmla="*/ 259 w 282"/>
                    <a:gd name="T13" fmla="*/ 478 h 618"/>
                    <a:gd name="T14" fmla="*/ 220 w 282"/>
                    <a:gd name="T15" fmla="*/ 548 h 618"/>
                    <a:gd name="T16" fmla="*/ 167 w 282"/>
                    <a:gd name="T17" fmla="*/ 594 h 618"/>
                    <a:gd name="T18" fmla="*/ 83 w 282"/>
                    <a:gd name="T19" fmla="*/ 618 h 618"/>
                    <a:gd name="T20" fmla="*/ 20 w 282"/>
                    <a:gd name="T21" fmla="*/ 600 h 618"/>
                    <a:gd name="T22" fmla="*/ 0 w 282"/>
                    <a:gd name="T23" fmla="*/ 559 h 618"/>
                    <a:gd name="T24" fmla="*/ 8 w 282"/>
                    <a:gd name="T25" fmla="*/ 536 h 618"/>
                    <a:gd name="T26" fmla="*/ 29 w 282"/>
                    <a:gd name="T27" fmla="*/ 527 h 618"/>
                    <a:gd name="T28" fmla="*/ 45 w 282"/>
                    <a:gd name="T29" fmla="*/ 531 h 618"/>
                    <a:gd name="T30" fmla="*/ 69 w 282"/>
                    <a:gd name="T31" fmla="*/ 549 h 618"/>
                    <a:gd name="T32" fmla="*/ 123 w 282"/>
                    <a:gd name="T33" fmla="*/ 572 h 618"/>
                    <a:gd name="T34" fmla="*/ 197 w 282"/>
                    <a:gd name="T35" fmla="*/ 532 h 618"/>
                    <a:gd name="T36" fmla="*/ 228 w 282"/>
                    <a:gd name="T37" fmla="*/ 436 h 618"/>
                    <a:gd name="T38" fmla="*/ 200 w 282"/>
                    <a:gd name="T39" fmla="*/ 333 h 618"/>
                    <a:gd name="T40" fmla="*/ 122 w 282"/>
                    <a:gd name="T41" fmla="*/ 259 h 618"/>
                    <a:gd name="T42" fmla="*/ 16 w 282"/>
                    <a:gd name="T43" fmla="*/ 236 h 618"/>
                    <a:gd name="T44" fmla="*/ 109 w 282"/>
                    <a:gd name="T45" fmla="*/ 0 h 618"/>
                    <a:gd name="T46" fmla="*/ 282 w 282"/>
                    <a:gd name="T47" fmla="*/ 0 h 6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82" h="618">
                      <a:moveTo>
                        <a:pt x="282" y="0"/>
                      </a:moveTo>
                      <a:cubicBezTo>
                        <a:pt x="274" y="25"/>
                        <a:pt x="264" y="50"/>
                        <a:pt x="255" y="76"/>
                      </a:cubicBezTo>
                      <a:cubicBezTo>
                        <a:pt x="206" y="76"/>
                        <a:pt x="157" y="76"/>
                        <a:pt x="109" y="76"/>
                      </a:cubicBezTo>
                      <a:cubicBezTo>
                        <a:pt x="98" y="103"/>
                        <a:pt x="87" y="130"/>
                        <a:pt x="77" y="157"/>
                      </a:cubicBezTo>
                      <a:cubicBezTo>
                        <a:pt x="140" y="169"/>
                        <a:pt x="191" y="198"/>
                        <a:pt x="227" y="246"/>
                      </a:cubicBezTo>
                      <a:cubicBezTo>
                        <a:pt x="259" y="287"/>
                        <a:pt x="275" y="334"/>
                        <a:pt x="275" y="389"/>
                      </a:cubicBezTo>
                      <a:cubicBezTo>
                        <a:pt x="275" y="421"/>
                        <a:pt x="269" y="451"/>
                        <a:pt x="259" y="478"/>
                      </a:cubicBezTo>
                      <a:cubicBezTo>
                        <a:pt x="249" y="506"/>
                        <a:pt x="236" y="528"/>
                        <a:pt x="220" y="548"/>
                      </a:cubicBezTo>
                      <a:cubicBezTo>
                        <a:pt x="204" y="567"/>
                        <a:pt x="187" y="582"/>
                        <a:pt x="167" y="594"/>
                      </a:cubicBezTo>
                      <a:cubicBezTo>
                        <a:pt x="140" y="611"/>
                        <a:pt x="112" y="618"/>
                        <a:pt x="83" y="618"/>
                      </a:cubicBezTo>
                      <a:cubicBezTo>
                        <a:pt x="54" y="618"/>
                        <a:pt x="33" y="612"/>
                        <a:pt x="20" y="600"/>
                      </a:cubicBezTo>
                      <a:cubicBezTo>
                        <a:pt x="7" y="587"/>
                        <a:pt x="0" y="574"/>
                        <a:pt x="0" y="559"/>
                      </a:cubicBezTo>
                      <a:cubicBezTo>
                        <a:pt x="0" y="550"/>
                        <a:pt x="3" y="543"/>
                        <a:pt x="8" y="536"/>
                      </a:cubicBezTo>
                      <a:cubicBezTo>
                        <a:pt x="13" y="530"/>
                        <a:pt x="20" y="527"/>
                        <a:pt x="29" y="527"/>
                      </a:cubicBezTo>
                      <a:cubicBezTo>
                        <a:pt x="35" y="527"/>
                        <a:pt x="40" y="528"/>
                        <a:pt x="45" y="531"/>
                      </a:cubicBezTo>
                      <a:cubicBezTo>
                        <a:pt x="50" y="533"/>
                        <a:pt x="58" y="539"/>
                        <a:pt x="69" y="549"/>
                      </a:cubicBezTo>
                      <a:cubicBezTo>
                        <a:pt x="86" y="565"/>
                        <a:pt x="105" y="572"/>
                        <a:pt x="123" y="572"/>
                      </a:cubicBezTo>
                      <a:cubicBezTo>
                        <a:pt x="151" y="572"/>
                        <a:pt x="176" y="559"/>
                        <a:pt x="197" y="532"/>
                      </a:cubicBezTo>
                      <a:cubicBezTo>
                        <a:pt x="218" y="506"/>
                        <a:pt x="228" y="474"/>
                        <a:pt x="228" y="436"/>
                      </a:cubicBezTo>
                      <a:cubicBezTo>
                        <a:pt x="228" y="399"/>
                        <a:pt x="219" y="365"/>
                        <a:pt x="200" y="333"/>
                      </a:cubicBezTo>
                      <a:cubicBezTo>
                        <a:pt x="181" y="301"/>
                        <a:pt x="155" y="277"/>
                        <a:pt x="122" y="259"/>
                      </a:cubicBezTo>
                      <a:cubicBezTo>
                        <a:pt x="96" y="246"/>
                        <a:pt x="60" y="238"/>
                        <a:pt x="16" y="236"/>
                      </a:cubicBezTo>
                      <a:cubicBezTo>
                        <a:pt x="46" y="157"/>
                        <a:pt x="78" y="79"/>
                        <a:pt x="109" y="0"/>
                      </a:cubicBezTo>
                      <a:cubicBezTo>
                        <a:pt x="167" y="0"/>
                        <a:pt x="225" y="0"/>
                        <a:pt x="282" y="0"/>
                      </a:cubicBezTo>
                    </a:path>
                  </a:pathLst>
                </a:custGeom>
                <a:solidFill>
                  <a:sysClr val="windowText" lastClr="000000">
                    <a:lumMod val="100000"/>
                    <a:lumOff val="0"/>
                  </a:sys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3" name="组合 492">
                <a:extLst>
                  <a:ext uri="{FF2B5EF4-FFF2-40B4-BE49-F238E27FC236}">
                    <a16:creationId xmlns:a16="http://schemas.microsoft.com/office/drawing/2014/main" id="{E885743F-6BA2-4E74-BA5E-C4791F0E3EB6}"/>
                  </a:ext>
                </a:extLst>
              </p:cNvPr>
              <p:cNvGrpSpPr/>
              <p:nvPr/>
            </p:nvGrpSpPr>
            <p:grpSpPr>
              <a:xfrm>
                <a:off x="66201" y="736485"/>
                <a:ext cx="215999" cy="889200"/>
                <a:chOff x="0" y="0"/>
                <a:chExt cx="215900" cy="890270"/>
              </a:xfrm>
            </p:grpSpPr>
            <p:grpSp>
              <p:nvGrpSpPr>
                <p:cNvPr id="494" name="组合 493">
                  <a:extLst>
                    <a:ext uri="{FF2B5EF4-FFF2-40B4-BE49-F238E27FC236}">
                      <a16:creationId xmlns:a16="http://schemas.microsoft.com/office/drawing/2014/main" id="{23BDF017-F18F-481C-9229-20156B33CFB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215900" cy="580538"/>
                  <a:chOff x="0" y="0"/>
                  <a:chExt cx="215900" cy="580538"/>
                </a:xfrm>
              </p:grpSpPr>
              <p:sp>
                <p:nvSpPr>
                  <p:cNvPr id="498" name="任意多边形: 形状 497">
                    <a:extLst>
                      <a:ext uri="{FF2B5EF4-FFF2-40B4-BE49-F238E27FC236}">
                        <a16:creationId xmlns:a16="http://schemas.microsoft.com/office/drawing/2014/main" id="{27E086D2-46DE-4AF1-994E-E4EF62C5325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6200" y="33338"/>
                    <a:ext cx="54000" cy="547200"/>
                  </a:xfrm>
                  <a:custGeom>
                    <a:avLst/>
                    <a:gdLst>
                      <a:gd name="connsiteX0" fmla="*/ 332510 w 534390"/>
                      <a:gd name="connsiteY0" fmla="*/ 0 h 5260769"/>
                      <a:gd name="connsiteX1" fmla="*/ 332510 w 534390"/>
                      <a:gd name="connsiteY1" fmla="*/ 4750130 h 5260769"/>
                      <a:gd name="connsiteX2" fmla="*/ 534390 w 534390"/>
                      <a:gd name="connsiteY2" fmla="*/ 4904509 h 5260769"/>
                      <a:gd name="connsiteX3" fmla="*/ 475013 w 534390"/>
                      <a:gd name="connsiteY3" fmla="*/ 5177641 h 5260769"/>
                      <a:gd name="connsiteX4" fmla="*/ 285008 w 534390"/>
                      <a:gd name="connsiteY4" fmla="*/ 5260769 h 5260769"/>
                      <a:gd name="connsiteX5" fmla="*/ 83128 w 534390"/>
                      <a:gd name="connsiteY5" fmla="*/ 5201392 h 5260769"/>
                      <a:gd name="connsiteX6" fmla="*/ 0 w 534390"/>
                      <a:gd name="connsiteY6" fmla="*/ 5035138 h 5260769"/>
                      <a:gd name="connsiteX0" fmla="*/ 332510 w 534390"/>
                      <a:gd name="connsiteY0" fmla="*/ 0 h 5260769"/>
                      <a:gd name="connsiteX1" fmla="*/ 332510 w 534390"/>
                      <a:gd name="connsiteY1" fmla="*/ 4750130 h 5260769"/>
                      <a:gd name="connsiteX2" fmla="*/ 534390 w 534390"/>
                      <a:gd name="connsiteY2" fmla="*/ 4904509 h 5260769"/>
                      <a:gd name="connsiteX3" fmla="*/ 475013 w 534390"/>
                      <a:gd name="connsiteY3" fmla="*/ 5177641 h 5260769"/>
                      <a:gd name="connsiteX4" fmla="*/ 285008 w 534390"/>
                      <a:gd name="connsiteY4" fmla="*/ 5260769 h 5260769"/>
                      <a:gd name="connsiteX5" fmla="*/ 83128 w 534390"/>
                      <a:gd name="connsiteY5" fmla="*/ 5201392 h 5260769"/>
                      <a:gd name="connsiteX6" fmla="*/ 0 w 534390"/>
                      <a:gd name="connsiteY6" fmla="*/ 5035138 h 5260769"/>
                      <a:gd name="connsiteX0" fmla="*/ 332510 w 534390"/>
                      <a:gd name="connsiteY0" fmla="*/ 0 h 5260769"/>
                      <a:gd name="connsiteX1" fmla="*/ 332510 w 534390"/>
                      <a:gd name="connsiteY1" fmla="*/ 4750130 h 5260769"/>
                      <a:gd name="connsiteX2" fmla="*/ 534390 w 534390"/>
                      <a:gd name="connsiteY2" fmla="*/ 4904509 h 5260769"/>
                      <a:gd name="connsiteX3" fmla="*/ 475013 w 534390"/>
                      <a:gd name="connsiteY3" fmla="*/ 5177641 h 5260769"/>
                      <a:gd name="connsiteX4" fmla="*/ 285008 w 534390"/>
                      <a:gd name="connsiteY4" fmla="*/ 5260769 h 5260769"/>
                      <a:gd name="connsiteX5" fmla="*/ 83128 w 534390"/>
                      <a:gd name="connsiteY5" fmla="*/ 5201392 h 5260769"/>
                      <a:gd name="connsiteX6" fmla="*/ 0 w 534390"/>
                      <a:gd name="connsiteY6" fmla="*/ 5035138 h 5260769"/>
                      <a:gd name="connsiteX0" fmla="*/ 332510 w 541326"/>
                      <a:gd name="connsiteY0" fmla="*/ 0 h 5260769"/>
                      <a:gd name="connsiteX1" fmla="*/ 332510 w 541326"/>
                      <a:gd name="connsiteY1" fmla="*/ 4750130 h 5260769"/>
                      <a:gd name="connsiteX2" fmla="*/ 534390 w 541326"/>
                      <a:gd name="connsiteY2" fmla="*/ 4904509 h 5260769"/>
                      <a:gd name="connsiteX3" fmla="*/ 475013 w 541326"/>
                      <a:gd name="connsiteY3" fmla="*/ 5177641 h 5260769"/>
                      <a:gd name="connsiteX4" fmla="*/ 285008 w 541326"/>
                      <a:gd name="connsiteY4" fmla="*/ 5260769 h 5260769"/>
                      <a:gd name="connsiteX5" fmla="*/ 83128 w 541326"/>
                      <a:gd name="connsiteY5" fmla="*/ 5201392 h 5260769"/>
                      <a:gd name="connsiteX6" fmla="*/ 0 w 541326"/>
                      <a:gd name="connsiteY6" fmla="*/ 5035138 h 5260769"/>
                      <a:gd name="connsiteX0" fmla="*/ 332510 w 541326"/>
                      <a:gd name="connsiteY0" fmla="*/ 0 h 5260769"/>
                      <a:gd name="connsiteX1" fmla="*/ 332510 w 541326"/>
                      <a:gd name="connsiteY1" fmla="*/ 4750130 h 5260769"/>
                      <a:gd name="connsiteX2" fmla="*/ 534390 w 541326"/>
                      <a:gd name="connsiteY2" fmla="*/ 4904509 h 5260769"/>
                      <a:gd name="connsiteX3" fmla="*/ 475013 w 541326"/>
                      <a:gd name="connsiteY3" fmla="*/ 5177641 h 5260769"/>
                      <a:gd name="connsiteX4" fmla="*/ 285008 w 541326"/>
                      <a:gd name="connsiteY4" fmla="*/ 5260769 h 5260769"/>
                      <a:gd name="connsiteX5" fmla="*/ 83128 w 541326"/>
                      <a:gd name="connsiteY5" fmla="*/ 5201392 h 5260769"/>
                      <a:gd name="connsiteX6" fmla="*/ 0 w 541326"/>
                      <a:gd name="connsiteY6" fmla="*/ 5035138 h 5260769"/>
                      <a:gd name="connsiteX0" fmla="*/ 332510 w 541326"/>
                      <a:gd name="connsiteY0" fmla="*/ 0 h 5261170"/>
                      <a:gd name="connsiteX1" fmla="*/ 332510 w 541326"/>
                      <a:gd name="connsiteY1" fmla="*/ 4750130 h 5261170"/>
                      <a:gd name="connsiteX2" fmla="*/ 534390 w 541326"/>
                      <a:gd name="connsiteY2" fmla="*/ 4904509 h 5261170"/>
                      <a:gd name="connsiteX3" fmla="*/ 475013 w 541326"/>
                      <a:gd name="connsiteY3" fmla="*/ 5177641 h 5261170"/>
                      <a:gd name="connsiteX4" fmla="*/ 285008 w 541326"/>
                      <a:gd name="connsiteY4" fmla="*/ 5260769 h 5261170"/>
                      <a:gd name="connsiteX5" fmla="*/ 83128 w 541326"/>
                      <a:gd name="connsiteY5" fmla="*/ 5201392 h 5261170"/>
                      <a:gd name="connsiteX6" fmla="*/ 0 w 541326"/>
                      <a:gd name="connsiteY6" fmla="*/ 5035138 h 5261170"/>
                      <a:gd name="connsiteX0" fmla="*/ 332510 w 541326"/>
                      <a:gd name="connsiteY0" fmla="*/ 0 h 5261170"/>
                      <a:gd name="connsiteX1" fmla="*/ 332510 w 541326"/>
                      <a:gd name="connsiteY1" fmla="*/ 4750130 h 5261170"/>
                      <a:gd name="connsiteX2" fmla="*/ 534390 w 541326"/>
                      <a:gd name="connsiteY2" fmla="*/ 4904509 h 5261170"/>
                      <a:gd name="connsiteX3" fmla="*/ 475013 w 541326"/>
                      <a:gd name="connsiteY3" fmla="*/ 5177641 h 5261170"/>
                      <a:gd name="connsiteX4" fmla="*/ 285008 w 541326"/>
                      <a:gd name="connsiteY4" fmla="*/ 5260769 h 5261170"/>
                      <a:gd name="connsiteX5" fmla="*/ 83128 w 541326"/>
                      <a:gd name="connsiteY5" fmla="*/ 5201392 h 5261170"/>
                      <a:gd name="connsiteX6" fmla="*/ 0 w 541326"/>
                      <a:gd name="connsiteY6" fmla="*/ 5035138 h 5261170"/>
                      <a:gd name="connsiteX0" fmla="*/ 332510 w 519841"/>
                      <a:gd name="connsiteY0" fmla="*/ 0 h 5261170"/>
                      <a:gd name="connsiteX1" fmla="*/ 332510 w 519841"/>
                      <a:gd name="connsiteY1" fmla="*/ 4750130 h 5261170"/>
                      <a:gd name="connsiteX2" fmla="*/ 508773 w 519841"/>
                      <a:gd name="connsiteY2" fmla="*/ 4908167 h 5261170"/>
                      <a:gd name="connsiteX3" fmla="*/ 475013 w 519841"/>
                      <a:gd name="connsiteY3" fmla="*/ 5177641 h 5261170"/>
                      <a:gd name="connsiteX4" fmla="*/ 285008 w 519841"/>
                      <a:gd name="connsiteY4" fmla="*/ 5260769 h 5261170"/>
                      <a:gd name="connsiteX5" fmla="*/ 83128 w 519841"/>
                      <a:gd name="connsiteY5" fmla="*/ 5201392 h 5261170"/>
                      <a:gd name="connsiteX6" fmla="*/ 0 w 519841"/>
                      <a:gd name="connsiteY6" fmla="*/ 5035138 h 5261170"/>
                      <a:gd name="connsiteX0" fmla="*/ 332510 w 515338"/>
                      <a:gd name="connsiteY0" fmla="*/ 0 h 5261170"/>
                      <a:gd name="connsiteX1" fmla="*/ 332510 w 515338"/>
                      <a:gd name="connsiteY1" fmla="*/ 4750130 h 5261170"/>
                      <a:gd name="connsiteX2" fmla="*/ 508773 w 515338"/>
                      <a:gd name="connsiteY2" fmla="*/ 4908167 h 5261170"/>
                      <a:gd name="connsiteX3" fmla="*/ 445728 w 515338"/>
                      <a:gd name="connsiteY3" fmla="*/ 5170326 h 5261170"/>
                      <a:gd name="connsiteX4" fmla="*/ 285008 w 515338"/>
                      <a:gd name="connsiteY4" fmla="*/ 5260769 h 5261170"/>
                      <a:gd name="connsiteX5" fmla="*/ 83128 w 515338"/>
                      <a:gd name="connsiteY5" fmla="*/ 5201392 h 5261170"/>
                      <a:gd name="connsiteX6" fmla="*/ 0 w 515338"/>
                      <a:gd name="connsiteY6" fmla="*/ 5035138 h 5261170"/>
                      <a:gd name="connsiteX0" fmla="*/ 332510 w 515338"/>
                      <a:gd name="connsiteY0" fmla="*/ 0 h 5261565"/>
                      <a:gd name="connsiteX1" fmla="*/ 332510 w 515338"/>
                      <a:gd name="connsiteY1" fmla="*/ 4750130 h 5261565"/>
                      <a:gd name="connsiteX2" fmla="*/ 508773 w 515338"/>
                      <a:gd name="connsiteY2" fmla="*/ 4908167 h 5261565"/>
                      <a:gd name="connsiteX3" fmla="*/ 445728 w 515338"/>
                      <a:gd name="connsiteY3" fmla="*/ 5170326 h 5261565"/>
                      <a:gd name="connsiteX4" fmla="*/ 274028 w 515338"/>
                      <a:gd name="connsiteY4" fmla="*/ 5261170 h 5261565"/>
                      <a:gd name="connsiteX5" fmla="*/ 83128 w 515338"/>
                      <a:gd name="connsiteY5" fmla="*/ 5201392 h 5261565"/>
                      <a:gd name="connsiteX6" fmla="*/ 0 w 515338"/>
                      <a:gd name="connsiteY6" fmla="*/ 5035138 h 5261565"/>
                      <a:gd name="connsiteX0" fmla="*/ 332510 w 515338"/>
                      <a:gd name="connsiteY0" fmla="*/ 0 h 5261416"/>
                      <a:gd name="connsiteX1" fmla="*/ 332510 w 515338"/>
                      <a:gd name="connsiteY1" fmla="*/ 4750130 h 5261416"/>
                      <a:gd name="connsiteX2" fmla="*/ 508773 w 515338"/>
                      <a:gd name="connsiteY2" fmla="*/ 4908167 h 5261416"/>
                      <a:gd name="connsiteX3" fmla="*/ 445728 w 515338"/>
                      <a:gd name="connsiteY3" fmla="*/ 5170326 h 5261416"/>
                      <a:gd name="connsiteX4" fmla="*/ 274028 w 515338"/>
                      <a:gd name="connsiteY4" fmla="*/ 5261170 h 5261416"/>
                      <a:gd name="connsiteX5" fmla="*/ 83128 w 515338"/>
                      <a:gd name="connsiteY5" fmla="*/ 5183102 h 5261416"/>
                      <a:gd name="connsiteX6" fmla="*/ 0 w 515338"/>
                      <a:gd name="connsiteY6" fmla="*/ 5035138 h 5261416"/>
                      <a:gd name="connsiteX0" fmla="*/ 332510 w 515338"/>
                      <a:gd name="connsiteY0" fmla="*/ 0 h 5261416"/>
                      <a:gd name="connsiteX1" fmla="*/ 332510 w 515338"/>
                      <a:gd name="connsiteY1" fmla="*/ 4750130 h 5261416"/>
                      <a:gd name="connsiteX2" fmla="*/ 508773 w 515338"/>
                      <a:gd name="connsiteY2" fmla="*/ 4908167 h 5261416"/>
                      <a:gd name="connsiteX3" fmla="*/ 445728 w 515338"/>
                      <a:gd name="connsiteY3" fmla="*/ 5170326 h 5261416"/>
                      <a:gd name="connsiteX4" fmla="*/ 274028 w 515338"/>
                      <a:gd name="connsiteY4" fmla="*/ 5261170 h 5261416"/>
                      <a:gd name="connsiteX5" fmla="*/ 83128 w 515338"/>
                      <a:gd name="connsiteY5" fmla="*/ 5183102 h 5261416"/>
                      <a:gd name="connsiteX6" fmla="*/ 0 w 515338"/>
                      <a:gd name="connsiteY6" fmla="*/ 5035138 h 5261416"/>
                      <a:gd name="connsiteX0" fmla="*/ 332510 w 515338"/>
                      <a:gd name="connsiteY0" fmla="*/ 0 h 5261661"/>
                      <a:gd name="connsiteX1" fmla="*/ 332510 w 515338"/>
                      <a:gd name="connsiteY1" fmla="*/ 4750130 h 5261661"/>
                      <a:gd name="connsiteX2" fmla="*/ 508773 w 515338"/>
                      <a:gd name="connsiteY2" fmla="*/ 4908167 h 5261661"/>
                      <a:gd name="connsiteX3" fmla="*/ 445728 w 515338"/>
                      <a:gd name="connsiteY3" fmla="*/ 5170326 h 5261661"/>
                      <a:gd name="connsiteX4" fmla="*/ 248407 w 515338"/>
                      <a:gd name="connsiteY4" fmla="*/ 5261416 h 5261661"/>
                      <a:gd name="connsiteX5" fmla="*/ 83128 w 515338"/>
                      <a:gd name="connsiteY5" fmla="*/ 5183102 h 5261661"/>
                      <a:gd name="connsiteX6" fmla="*/ 0 w 515338"/>
                      <a:gd name="connsiteY6" fmla="*/ 5035138 h 5261661"/>
                      <a:gd name="connsiteX0" fmla="*/ 332510 w 515338"/>
                      <a:gd name="connsiteY0" fmla="*/ 0 h 5261416"/>
                      <a:gd name="connsiteX1" fmla="*/ 332510 w 515338"/>
                      <a:gd name="connsiteY1" fmla="*/ 4750130 h 5261416"/>
                      <a:gd name="connsiteX2" fmla="*/ 508773 w 515338"/>
                      <a:gd name="connsiteY2" fmla="*/ 4908167 h 5261416"/>
                      <a:gd name="connsiteX3" fmla="*/ 445728 w 515338"/>
                      <a:gd name="connsiteY3" fmla="*/ 5170326 h 5261416"/>
                      <a:gd name="connsiteX4" fmla="*/ 248407 w 515338"/>
                      <a:gd name="connsiteY4" fmla="*/ 5261416 h 5261416"/>
                      <a:gd name="connsiteX5" fmla="*/ 83128 w 515338"/>
                      <a:gd name="connsiteY5" fmla="*/ 5183102 h 5261416"/>
                      <a:gd name="connsiteX6" fmla="*/ 0 w 515338"/>
                      <a:gd name="connsiteY6" fmla="*/ 5035138 h 5261416"/>
                      <a:gd name="connsiteX0" fmla="*/ 332510 w 515338"/>
                      <a:gd name="connsiteY0" fmla="*/ 0 h 5261416"/>
                      <a:gd name="connsiteX1" fmla="*/ 332510 w 515338"/>
                      <a:gd name="connsiteY1" fmla="*/ 4750130 h 5261416"/>
                      <a:gd name="connsiteX2" fmla="*/ 508773 w 515338"/>
                      <a:gd name="connsiteY2" fmla="*/ 4908167 h 5261416"/>
                      <a:gd name="connsiteX3" fmla="*/ 445728 w 515338"/>
                      <a:gd name="connsiteY3" fmla="*/ 5170326 h 5261416"/>
                      <a:gd name="connsiteX4" fmla="*/ 248407 w 515338"/>
                      <a:gd name="connsiteY4" fmla="*/ 5261416 h 5261416"/>
                      <a:gd name="connsiteX5" fmla="*/ 83128 w 515338"/>
                      <a:gd name="connsiteY5" fmla="*/ 5183102 h 5261416"/>
                      <a:gd name="connsiteX6" fmla="*/ 0 w 515338"/>
                      <a:gd name="connsiteY6" fmla="*/ 5035138 h 5261416"/>
                      <a:gd name="connsiteX0" fmla="*/ 332510 w 519615"/>
                      <a:gd name="connsiteY0" fmla="*/ 0 h 5261416"/>
                      <a:gd name="connsiteX1" fmla="*/ 332510 w 519615"/>
                      <a:gd name="connsiteY1" fmla="*/ 4750130 h 5261416"/>
                      <a:gd name="connsiteX2" fmla="*/ 508773 w 519615"/>
                      <a:gd name="connsiteY2" fmla="*/ 4908167 h 5261416"/>
                      <a:gd name="connsiteX3" fmla="*/ 445728 w 519615"/>
                      <a:gd name="connsiteY3" fmla="*/ 5170326 h 5261416"/>
                      <a:gd name="connsiteX4" fmla="*/ 248407 w 519615"/>
                      <a:gd name="connsiteY4" fmla="*/ 5261416 h 5261416"/>
                      <a:gd name="connsiteX5" fmla="*/ 83128 w 519615"/>
                      <a:gd name="connsiteY5" fmla="*/ 5183102 h 5261416"/>
                      <a:gd name="connsiteX6" fmla="*/ 0 w 519615"/>
                      <a:gd name="connsiteY6" fmla="*/ 5035138 h 5261416"/>
                      <a:gd name="connsiteX0" fmla="*/ 332510 w 523214"/>
                      <a:gd name="connsiteY0" fmla="*/ 0 h 5261416"/>
                      <a:gd name="connsiteX1" fmla="*/ 332510 w 523214"/>
                      <a:gd name="connsiteY1" fmla="*/ 4750130 h 5261416"/>
                      <a:gd name="connsiteX2" fmla="*/ 508773 w 523214"/>
                      <a:gd name="connsiteY2" fmla="*/ 4908167 h 5261416"/>
                      <a:gd name="connsiteX3" fmla="*/ 445728 w 523214"/>
                      <a:gd name="connsiteY3" fmla="*/ 5170326 h 5261416"/>
                      <a:gd name="connsiteX4" fmla="*/ 248407 w 523214"/>
                      <a:gd name="connsiteY4" fmla="*/ 5261416 h 5261416"/>
                      <a:gd name="connsiteX5" fmla="*/ 83128 w 523214"/>
                      <a:gd name="connsiteY5" fmla="*/ 5183102 h 5261416"/>
                      <a:gd name="connsiteX6" fmla="*/ 0 w 523214"/>
                      <a:gd name="connsiteY6" fmla="*/ 5035138 h 5261416"/>
                      <a:gd name="connsiteX0" fmla="*/ 332510 w 523214"/>
                      <a:gd name="connsiteY0" fmla="*/ 0 h 5261416"/>
                      <a:gd name="connsiteX1" fmla="*/ 332510 w 523214"/>
                      <a:gd name="connsiteY1" fmla="*/ 4750130 h 5261416"/>
                      <a:gd name="connsiteX2" fmla="*/ 508773 w 523214"/>
                      <a:gd name="connsiteY2" fmla="*/ 4908167 h 5261416"/>
                      <a:gd name="connsiteX3" fmla="*/ 445728 w 523214"/>
                      <a:gd name="connsiteY3" fmla="*/ 5170326 h 5261416"/>
                      <a:gd name="connsiteX4" fmla="*/ 248407 w 523214"/>
                      <a:gd name="connsiteY4" fmla="*/ 5261416 h 5261416"/>
                      <a:gd name="connsiteX5" fmla="*/ 83128 w 523214"/>
                      <a:gd name="connsiteY5" fmla="*/ 5183102 h 5261416"/>
                      <a:gd name="connsiteX6" fmla="*/ 0 w 523214"/>
                      <a:gd name="connsiteY6" fmla="*/ 5035138 h 5261416"/>
                      <a:gd name="connsiteX0" fmla="*/ 332510 w 523214"/>
                      <a:gd name="connsiteY0" fmla="*/ 0 h 5261416"/>
                      <a:gd name="connsiteX1" fmla="*/ 332510 w 523214"/>
                      <a:gd name="connsiteY1" fmla="*/ 4750130 h 5261416"/>
                      <a:gd name="connsiteX2" fmla="*/ 508773 w 523214"/>
                      <a:gd name="connsiteY2" fmla="*/ 4908167 h 5261416"/>
                      <a:gd name="connsiteX3" fmla="*/ 445728 w 523214"/>
                      <a:gd name="connsiteY3" fmla="*/ 5170326 h 5261416"/>
                      <a:gd name="connsiteX4" fmla="*/ 248407 w 523214"/>
                      <a:gd name="connsiteY4" fmla="*/ 5261416 h 5261416"/>
                      <a:gd name="connsiteX5" fmla="*/ 83128 w 523214"/>
                      <a:gd name="connsiteY5" fmla="*/ 5183102 h 5261416"/>
                      <a:gd name="connsiteX6" fmla="*/ 0 w 523214"/>
                      <a:gd name="connsiteY6" fmla="*/ 5035138 h 5261416"/>
                      <a:gd name="connsiteX0" fmla="*/ 332510 w 523214"/>
                      <a:gd name="connsiteY0" fmla="*/ 0 h 5228495"/>
                      <a:gd name="connsiteX1" fmla="*/ 332510 w 523214"/>
                      <a:gd name="connsiteY1" fmla="*/ 4750130 h 5228495"/>
                      <a:gd name="connsiteX2" fmla="*/ 508773 w 523214"/>
                      <a:gd name="connsiteY2" fmla="*/ 4908167 h 5228495"/>
                      <a:gd name="connsiteX3" fmla="*/ 445728 w 523214"/>
                      <a:gd name="connsiteY3" fmla="*/ 5170326 h 5228495"/>
                      <a:gd name="connsiteX4" fmla="*/ 248407 w 523214"/>
                      <a:gd name="connsiteY4" fmla="*/ 5228495 h 5228495"/>
                      <a:gd name="connsiteX5" fmla="*/ 83128 w 523214"/>
                      <a:gd name="connsiteY5" fmla="*/ 5183102 h 5228495"/>
                      <a:gd name="connsiteX6" fmla="*/ 0 w 523214"/>
                      <a:gd name="connsiteY6" fmla="*/ 5035138 h 5228495"/>
                      <a:gd name="connsiteX0" fmla="*/ 332510 w 523214"/>
                      <a:gd name="connsiteY0" fmla="*/ 0 h 5246785"/>
                      <a:gd name="connsiteX1" fmla="*/ 332510 w 523214"/>
                      <a:gd name="connsiteY1" fmla="*/ 4750130 h 5246785"/>
                      <a:gd name="connsiteX2" fmla="*/ 508773 w 523214"/>
                      <a:gd name="connsiteY2" fmla="*/ 4908167 h 5246785"/>
                      <a:gd name="connsiteX3" fmla="*/ 445728 w 523214"/>
                      <a:gd name="connsiteY3" fmla="*/ 5170326 h 5246785"/>
                      <a:gd name="connsiteX4" fmla="*/ 255732 w 523214"/>
                      <a:gd name="connsiteY4" fmla="*/ 5246785 h 5246785"/>
                      <a:gd name="connsiteX5" fmla="*/ 83128 w 523214"/>
                      <a:gd name="connsiteY5" fmla="*/ 5183102 h 5246785"/>
                      <a:gd name="connsiteX6" fmla="*/ 0 w 523214"/>
                      <a:gd name="connsiteY6" fmla="*/ 5035138 h 5246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23214" h="5246785">
                        <a:moveTo>
                          <a:pt x="332510" y="0"/>
                        </a:moveTo>
                        <a:lnTo>
                          <a:pt x="332510" y="4750130"/>
                        </a:lnTo>
                        <a:cubicBezTo>
                          <a:pt x="421058" y="4777443"/>
                          <a:pt x="485022" y="4836915"/>
                          <a:pt x="508773" y="4908167"/>
                        </a:cubicBezTo>
                        <a:cubicBezTo>
                          <a:pt x="543504" y="4983078"/>
                          <a:pt x="512905" y="5110949"/>
                          <a:pt x="445728" y="5170326"/>
                        </a:cubicBezTo>
                        <a:cubicBezTo>
                          <a:pt x="382193" y="5229703"/>
                          <a:pt x="335687" y="5235512"/>
                          <a:pt x="255732" y="5246785"/>
                        </a:cubicBezTo>
                        <a:cubicBezTo>
                          <a:pt x="183098" y="5239770"/>
                          <a:pt x="130629" y="5220707"/>
                          <a:pt x="83128" y="5183102"/>
                        </a:cubicBezTo>
                        <a:cubicBezTo>
                          <a:pt x="35627" y="5145497"/>
                          <a:pt x="13069" y="5090557"/>
                          <a:pt x="0" y="5035138"/>
                        </a:cubicBezTo>
                      </a:path>
                    </a:pathLst>
                  </a:cu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99" name="菱形 498">
                    <a:extLst>
                      <a:ext uri="{FF2B5EF4-FFF2-40B4-BE49-F238E27FC236}">
                        <a16:creationId xmlns:a16="http://schemas.microsoft.com/office/drawing/2014/main" id="{B3876F32-0F59-46F0-B95F-AB3457667DD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215900" cy="35560"/>
                  </a:xfrm>
                  <a:prstGeom prst="diamond">
                    <a:avLst/>
                  </a:prstGeom>
                  <a:solidFill>
                    <a:sysClr val="windowText" lastClr="000000"/>
                  </a:solidFill>
                  <a:ln w="3175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95" name="组合 494">
                  <a:extLst>
                    <a:ext uri="{FF2B5EF4-FFF2-40B4-BE49-F238E27FC236}">
                      <a16:creationId xmlns:a16="http://schemas.microsoft.com/office/drawing/2014/main" id="{240F18AC-AC16-4549-8978-272F8A28D33C}"/>
                    </a:ext>
                  </a:extLst>
                </p:cNvPr>
                <p:cNvGrpSpPr/>
                <p:nvPr/>
              </p:nvGrpSpPr>
              <p:grpSpPr>
                <a:xfrm>
                  <a:off x="19050" y="576263"/>
                  <a:ext cx="175895" cy="314007"/>
                  <a:chOff x="0" y="0"/>
                  <a:chExt cx="175895" cy="314007"/>
                </a:xfrm>
              </p:grpSpPr>
              <p:sp>
                <p:nvSpPr>
                  <p:cNvPr id="496" name="椭圆 495">
                    <a:extLst>
                      <a:ext uri="{FF2B5EF4-FFF2-40B4-BE49-F238E27FC236}">
                        <a16:creationId xmlns:a16="http://schemas.microsoft.com/office/drawing/2014/main" id="{B09BFE40-1DD7-4ED8-9586-446F93FCEEA4}"/>
                      </a:ext>
                    </a:extLst>
                  </p:cNvPr>
                  <p:cNvSpPr/>
                  <p:nvPr/>
                </p:nvSpPr>
                <p:spPr>
                  <a:xfrm>
                    <a:off x="0" y="138112"/>
                    <a:ext cx="175895" cy="175895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cxnSp>
                <p:nvCxnSpPr>
                  <p:cNvPr id="497" name="直接连接符 496">
                    <a:extLst>
                      <a:ext uri="{FF2B5EF4-FFF2-40B4-BE49-F238E27FC236}">
                        <a16:creationId xmlns:a16="http://schemas.microsoft.com/office/drawing/2014/main" id="{75F678E2-9834-433E-98CA-2CC453B700AE}"/>
                      </a:ext>
                    </a:extLst>
                  </p:cNvPr>
                  <p:cNvCxnSpPr/>
                  <p:nvPr/>
                </p:nvCxnSpPr>
                <p:spPr>
                  <a:xfrm>
                    <a:off x="85725" y="0"/>
                    <a:ext cx="0" cy="133985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</p:grpSp>
        <p:grpSp>
          <p:nvGrpSpPr>
            <p:cNvPr id="390" name="组合 389">
              <a:extLst>
                <a:ext uri="{FF2B5EF4-FFF2-40B4-BE49-F238E27FC236}">
                  <a16:creationId xmlns:a16="http://schemas.microsoft.com/office/drawing/2014/main" id="{A1016E5D-0A5B-458D-9FA3-82D34ECF994A}"/>
                </a:ext>
              </a:extLst>
            </p:cNvPr>
            <p:cNvGrpSpPr/>
            <p:nvPr/>
          </p:nvGrpSpPr>
          <p:grpSpPr>
            <a:xfrm>
              <a:off x="514350" y="0"/>
              <a:ext cx="489585" cy="1624965"/>
              <a:chOff x="0" y="1"/>
              <a:chExt cx="489585" cy="1625437"/>
            </a:xfrm>
          </p:grpSpPr>
          <p:grpSp>
            <p:nvGrpSpPr>
              <p:cNvPr id="391" name="组合 390">
                <a:extLst>
                  <a:ext uri="{FF2B5EF4-FFF2-40B4-BE49-F238E27FC236}">
                    <a16:creationId xmlns:a16="http://schemas.microsoft.com/office/drawing/2014/main" id="{11CAFCDE-1B96-4AB1-8C9A-30AE260A8D9A}"/>
                  </a:ext>
                </a:extLst>
              </p:cNvPr>
              <p:cNvGrpSpPr/>
              <p:nvPr/>
            </p:nvGrpSpPr>
            <p:grpSpPr>
              <a:xfrm>
                <a:off x="75554" y="1"/>
                <a:ext cx="350520" cy="1514474"/>
                <a:chOff x="0" y="0"/>
                <a:chExt cx="350520" cy="1515041"/>
              </a:xfrm>
            </p:grpSpPr>
            <p:grpSp>
              <p:nvGrpSpPr>
                <p:cNvPr id="465" name="组合 464">
                  <a:extLst>
                    <a:ext uri="{FF2B5EF4-FFF2-40B4-BE49-F238E27FC236}">
                      <a16:creationId xmlns:a16="http://schemas.microsoft.com/office/drawing/2014/main" id="{F0364372-DC63-4231-928F-D4868857EEF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350520" cy="1047115"/>
                  <a:chOff x="0" y="0"/>
                  <a:chExt cx="350520" cy="1047115"/>
                </a:xfrm>
              </p:grpSpPr>
              <p:grpSp>
                <p:nvGrpSpPr>
                  <p:cNvPr id="473" name="组合 472">
                    <a:extLst>
                      <a:ext uri="{FF2B5EF4-FFF2-40B4-BE49-F238E27FC236}">
                        <a16:creationId xmlns:a16="http://schemas.microsoft.com/office/drawing/2014/main" id="{9C2B58BD-1701-451F-BE08-2C01C6C341AE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350520" cy="1047115"/>
                    <a:chOff x="0" y="0"/>
                    <a:chExt cx="350520" cy="1047115"/>
                  </a:xfrm>
                </p:grpSpPr>
                <p:pic>
                  <p:nvPicPr>
                    <p:cNvPr id="488" name="图片 487">
                      <a:extLst>
                        <a:ext uri="{FF2B5EF4-FFF2-40B4-BE49-F238E27FC236}">
                          <a16:creationId xmlns:a16="http://schemas.microsoft.com/office/drawing/2014/main" id="{19095B12-C396-44AA-8ED6-8B2AF0702F6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8105" y="228600"/>
                      <a:ext cx="194945" cy="7378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489" name="矩形 488">
                      <a:extLst>
                        <a:ext uri="{FF2B5EF4-FFF2-40B4-BE49-F238E27FC236}">
                          <a16:creationId xmlns:a16="http://schemas.microsoft.com/office/drawing/2014/main" id="{7925F6A9-AA15-423B-8E8E-3D5ADFAF70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131445"/>
                      <a:ext cx="350520" cy="91567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90" name="任意多边形: 形状 489">
                      <a:extLst>
                        <a:ext uri="{FF2B5EF4-FFF2-40B4-BE49-F238E27FC236}">
                          <a16:creationId xmlns:a16="http://schemas.microsoft.com/office/drawing/2014/main" id="{D804A31E-07C4-46D5-A645-790FEA96DA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3830" y="62865"/>
                      <a:ext cx="25200" cy="72000"/>
                    </a:xfrm>
                    <a:custGeom>
                      <a:avLst/>
                      <a:gdLst>
                        <a:gd name="connsiteX0" fmla="*/ 0 w 140970"/>
                        <a:gd name="connsiteY0" fmla="*/ 110490 h 110490"/>
                        <a:gd name="connsiteX1" fmla="*/ 0 w 140970"/>
                        <a:gd name="connsiteY1" fmla="*/ 0 h 110490"/>
                        <a:gd name="connsiteX2" fmla="*/ 140970 w 140970"/>
                        <a:gd name="connsiteY2" fmla="*/ 0 h 110490"/>
                        <a:gd name="connsiteX3" fmla="*/ 140970 w 140970"/>
                        <a:gd name="connsiteY3" fmla="*/ 108585 h 1104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0970" h="110490">
                          <a:moveTo>
                            <a:pt x="0" y="110490"/>
                          </a:moveTo>
                          <a:lnTo>
                            <a:pt x="0" y="0"/>
                          </a:lnTo>
                          <a:lnTo>
                            <a:pt x="140970" y="0"/>
                          </a:lnTo>
                          <a:lnTo>
                            <a:pt x="140970" y="108585"/>
                          </a:lnTo>
                        </a:path>
                      </a:pathLst>
                    </a:cu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91" name="椭圆 490">
                      <a:extLst>
                        <a:ext uri="{FF2B5EF4-FFF2-40B4-BE49-F238E27FC236}">
                          <a16:creationId xmlns:a16="http://schemas.microsoft.com/office/drawing/2014/main" id="{4182FF1F-2649-42B3-976C-5E76014418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0174" y="0"/>
                      <a:ext cx="64800" cy="64800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474" name="矩形: 圆角 473">
                    <a:extLst>
                      <a:ext uri="{FF2B5EF4-FFF2-40B4-BE49-F238E27FC236}">
                        <a16:creationId xmlns:a16="http://schemas.microsoft.com/office/drawing/2014/main" id="{514B4826-E873-419E-98CC-D9F829935A9D}"/>
                      </a:ext>
                    </a:extLst>
                  </p:cNvPr>
                  <p:cNvSpPr/>
                  <p:nvPr/>
                </p:nvSpPr>
                <p:spPr>
                  <a:xfrm>
                    <a:off x="150126" y="218363"/>
                    <a:ext cx="50800" cy="76390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ysClr val="window" lastClr="FFFFFF"/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75" name="任意多边形: 形状 474">
                    <a:extLst>
                      <a:ext uri="{FF2B5EF4-FFF2-40B4-BE49-F238E27FC236}">
                        <a16:creationId xmlns:a16="http://schemas.microsoft.com/office/drawing/2014/main" id="{91CC5613-C04D-4079-98CB-7936B77F85BA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279779" y="177420"/>
                    <a:ext cx="59626" cy="100171"/>
                  </a:xfrm>
                  <a:custGeom>
                    <a:avLst/>
                    <a:gdLst>
                      <a:gd name="T0" fmla="*/ 0 w 2096"/>
                      <a:gd name="T1" fmla="*/ 2134 h 4207"/>
                      <a:gd name="T2" fmla="*/ 167 w 2096"/>
                      <a:gd name="T3" fmla="*/ 939 h 4207"/>
                      <a:gd name="T4" fmla="*/ 612 w 2096"/>
                      <a:gd name="T5" fmla="*/ 195 h 4207"/>
                      <a:gd name="T6" fmla="*/ 1057 w 2096"/>
                      <a:gd name="T7" fmla="*/ 0 h 4207"/>
                      <a:gd name="T8" fmla="*/ 1726 w 2096"/>
                      <a:gd name="T9" fmla="*/ 475 h 4207"/>
                      <a:gd name="T10" fmla="*/ 2096 w 2096"/>
                      <a:gd name="T11" fmla="*/ 2071 h 4207"/>
                      <a:gd name="T12" fmla="*/ 1934 w 2096"/>
                      <a:gd name="T13" fmla="*/ 3269 h 4207"/>
                      <a:gd name="T14" fmla="*/ 1520 w 2096"/>
                      <a:gd name="T15" fmla="*/ 3983 h 4207"/>
                      <a:gd name="T16" fmla="*/ 1033 w 2096"/>
                      <a:gd name="T17" fmla="*/ 4207 h 4207"/>
                      <a:gd name="T18" fmla="*/ 261 w 2096"/>
                      <a:gd name="T19" fmla="*/ 3523 h 4207"/>
                      <a:gd name="T20" fmla="*/ 0 w 2096"/>
                      <a:gd name="T21" fmla="*/ 2134 h 4207"/>
                      <a:gd name="T22" fmla="*/ 468 w 2096"/>
                      <a:gd name="T23" fmla="*/ 2208 h 4207"/>
                      <a:gd name="T24" fmla="*/ 634 w 2096"/>
                      <a:gd name="T25" fmla="*/ 3574 h 4207"/>
                      <a:gd name="T26" fmla="*/ 1040 w 2096"/>
                      <a:gd name="T27" fmla="*/ 4020 h 4207"/>
                      <a:gd name="T28" fmla="*/ 1308 w 2096"/>
                      <a:gd name="T29" fmla="*/ 3873 h 4207"/>
                      <a:gd name="T30" fmla="*/ 1518 w 2096"/>
                      <a:gd name="T31" fmla="*/ 3389 h 4207"/>
                      <a:gd name="T32" fmla="*/ 1628 w 2096"/>
                      <a:gd name="T33" fmla="*/ 1940 h 4207"/>
                      <a:gd name="T34" fmla="*/ 1513 w 2096"/>
                      <a:gd name="T35" fmla="*/ 783 h 4207"/>
                      <a:gd name="T36" fmla="*/ 1291 w 2096"/>
                      <a:gd name="T37" fmla="*/ 296 h 4207"/>
                      <a:gd name="T38" fmla="*/ 1054 w 2096"/>
                      <a:gd name="T39" fmla="*/ 198 h 4207"/>
                      <a:gd name="T40" fmla="*/ 765 w 2096"/>
                      <a:gd name="T41" fmla="*/ 380 h 4207"/>
                      <a:gd name="T42" fmla="*/ 531 w 2096"/>
                      <a:gd name="T43" fmla="*/ 1159 h 4207"/>
                      <a:gd name="T44" fmla="*/ 468 w 2096"/>
                      <a:gd name="T45" fmla="*/ 2208 h 42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096" h="4207">
                        <a:moveTo>
                          <a:pt x="0" y="2134"/>
                        </a:moveTo>
                        <a:cubicBezTo>
                          <a:pt x="0" y="1670"/>
                          <a:pt x="57" y="1274"/>
                          <a:pt x="167" y="939"/>
                        </a:cubicBezTo>
                        <a:cubicBezTo>
                          <a:pt x="278" y="606"/>
                          <a:pt x="430" y="361"/>
                          <a:pt x="612" y="195"/>
                        </a:cubicBezTo>
                        <a:cubicBezTo>
                          <a:pt x="754" y="64"/>
                          <a:pt x="904" y="0"/>
                          <a:pt x="1057" y="0"/>
                        </a:cubicBezTo>
                        <a:cubicBezTo>
                          <a:pt x="1305" y="0"/>
                          <a:pt x="1530" y="156"/>
                          <a:pt x="1726" y="475"/>
                        </a:cubicBezTo>
                        <a:cubicBezTo>
                          <a:pt x="1969" y="869"/>
                          <a:pt x="2096" y="1399"/>
                          <a:pt x="2096" y="2071"/>
                        </a:cubicBezTo>
                        <a:cubicBezTo>
                          <a:pt x="2096" y="2540"/>
                          <a:pt x="2039" y="2940"/>
                          <a:pt x="1934" y="3269"/>
                        </a:cubicBezTo>
                        <a:cubicBezTo>
                          <a:pt x="1828" y="3599"/>
                          <a:pt x="1686" y="3836"/>
                          <a:pt x="1520" y="3983"/>
                        </a:cubicBezTo>
                        <a:cubicBezTo>
                          <a:pt x="1352" y="4134"/>
                          <a:pt x="1188" y="4207"/>
                          <a:pt x="1033" y="4207"/>
                        </a:cubicBezTo>
                        <a:cubicBezTo>
                          <a:pt x="724" y="4207"/>
                          <a:pt x="463" y="3982"/>
                          <a:pt x="261" y="3523"/>
                        </a:cubicBezTo>
                        <a:cubicBezTo>
                          <a:pt x="89" y="3136"/>
                          <a:pt x="0" y="2674"/>
                          <a:pt x="0" y="2134"/>
                        </a:cubicBezTo>
                        <a:close/>
                        <a:moveTo>
                          <a:pt x="468" y="2208"/>
                        </a:moveTo>
                        <a:cubicBezTo>
                          <a:pt x="468" y="2767"/>
                          <a:pt x="526" y="3221"/>
                          <a:pt x="634" y="3574"/>
                        </a:cubicBezTo>
                        <a:cubicBezTo>
                          <a:pt x="723" y="3871"/>
                          <a:pt x="860" y="4020"/>
                          <a:pt x="1040" y="4020"/>
                        </a:cubicBezTo>
                        <a:cubicBezTo>
                          <a:pt x="1126" y="4020"/>
                          <a:pt x="1216" y="3972"/>
                          <a:pt x="1308" y="3873"/>
                        </a:cubicBezTo>
                        <a:cubicBezTo>
                          <a:pt x="1400" y="3776"/>
                          <a:pt x="1471" y="3616"/>
                          <a:pt x="1518" y="3389"/>
                        </a:cubicBezTo>
                        <a:cubicBezTo>
                          <a:pt x="1591" y="3045"/>
                          <a:pt x="1628" y="2564"/>
                          <a:pt x="1628" y="1940"/>
                        </a:cubicBezTo>
                        <a:cubicBezTo>
                          <a:pt x="1628" y="1476"/>
                          <a:pt x="1589" y="1091"/>
                          <a:pt x="1513" y="783"/>
                        </a:cubicBezTo>
                        <a:cubicBezTo>
                          <a:pt x="1457" y="553"/>
                          <a:pt x="1381" y="393"/>
                          <a:pt x="1291" y="296"/>
                        </a:cubicBezTo>
                        <a:cubicBezTo>
                          <a:pt x="1227" y="229"/>
                          <a:pt x="1148" y="198"/>
                          <a:pt x="1054" y="198"/>
                        </a:cubicBezTo>
                        <a:cubicBezTo>
                          <a:pt x="947" y="198"/>
                          <a:pt x="848" y="256"/>
                          <a:pt x="765" y="380"/>
                        </a:cubicBezTo>
                        <a:cubicBezTo>
                          <a:pt x="652" y="545"/>
                          <a:pt x="571" y="804"/>
                          <a:pt x="531" y="1159"/>
                        </a:cubicBezTo>
                        <a:cubicBezTo>
                          <a:pt x="491" y="1515"/>
                          <a:pt x="468" y="1865"/>
                          <a:pt x="468" y="2208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100000"/>
                      <a:lumOff val="0"/>
                    </a:sys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76" name="任意多边形: 形状 475">
                    <a:extLst>
                      <a:ext uri="{FF2B5EF4-FFF2-40B4-BE49-F238E27FC236}">
                        <a16:creationId xmlns:a16="http://schemas.microsoft.com/office/drawing/2014/main" id="{0626EBF8-A830-4BC9-ABAB-9FDCC0C952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86603" y="320722"/>
                    <a:ext cx="36195" cy="98425"/>
                  </a:xfrm>
                  <a:custGeom>
                    <a:avLst/>
                    <a:gdLst>
                      <a:gd name="T0" fmla="*/ 0 w 191"/>
                      <a:gd name="T1" fmla="*/ 72 h 621"/>
                      <a:gd name="T2" fmla="*/ 118 w 191"/>
                      <a:gd name="T3" fmla="*/ 0 h 621"/>
                      <a:gd name="T4" fmla="*/ 130 w 191"/>
                      <a:gd name="T5" fmla="*/ 0 h 621"/>
                      <a:gd name="T6" fmla="*/ 130 w 191"/>
                      <a:gd name="T7" fmla="*/ 514 h 621"/>
                      <a:gd name="T8" fmla="*/ 134 w 191"/>
                      <a:gd name="T9" fmla="*/ 577 h 621"/>
                      <a:gd name="T10" fmla="*/ 148 w 191"/>
                      <a:gd name="T11" fmla="*/ 596 h 621"/>
                      <a:gd name="T12" fmla="*/ 191 w 191"/>
                      <a:gd name="T13" fmla="*/ 604 h 621"/>
                      <a:gd name="T14" fmla="*/ 191 w 191"/>
                      <a:gd name="T15" fmla="*/ 621 h 621"/>
                      <a:gd name="T16" fmla="*/ 9 w 191"/>
                      <a:gd name="T17" fmla="*/ 621 h 621"/>
                      <a:gd name="T18" fmla="*/ 9 w 191"/>
                      <a:gd name="T19" fmla="*/ 604 h 621"/>
                      <a:gd name="T20" fmla="*/ 53 w 191"/>
                      <a:gd name="T21" fmla="*/ 596 h 621"/>
                      <a:gd name="T22" fmla="*/ 67 w 191"/>
                      <a:gd name="T23" fmla="*/ 579 h 621"/>
                      <a:gd name="T24" fmla="*/ 71 w 191"/>
                      <a:gd name="T25" fmla="*/ 514 h 621"/>
                      <a:gd name="T26" fmla="*/ 71 w 191"/>
                      <a:gd name="T27" fmla="*/ 185 h 621"/>
                      <a:gd name="T28" fmla="*/ 68 w 191"/>
                      <a:gd name="T29" fmla="*/ 100 h 621"/>
                      <a:gd name="T30" fmla="*/ 59 w 191"/>
                      <a:gd name="T31" fmla="*/ 79 h 621"/>
                      <a:gd name="T32" fmla="*/ 43 w 191"/>
                      <a:gd name="T33" fmla="*/ 72 h 621"/>
                      <a:gd name="T34" fmla="*/ 6 w 191"/>
                      <a:gd name="T35" fmla="*/ 86 h 621"/>
                      <a:gd name="T36" fmla="*/ 0 w 191"/>
                      <a:gd name="T37" fmla="*/ 72 h 6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91" h="621">
                        <a:moveTo>
                          <a:pt x="0" y="72"/>
                        </a:moveTo>
                        <a:cubicBezTo>
                          <a:pt x="39" y="48"/>
                          <a:pt x="79" y="24"/>
                          <a:pt x="118" y="0"/>
                        </a:cubicBezTo>
                        <a:cubicBezTo>
                          <a:pt x="122" y="0"/>
                          <a:pt x="126" y="0"/>
                          <a:pt x="130" y="0"/>
                        </a:cubicBezTo>
                        <a:cubicBezTo>
                          <a:pt x="130" y="171"/>
                          <a:pt x="130" y="342"/>
                          <a:pt x="130" y="514"/>
                        </a:cubicBezTo>
                        <a:cubicBezTo>
                          <a:pt x="130" y="548"/>
                          <a:pt x="131" y="569"/>
                          <a:pt x="134" y="577"/>
                        </a:cubicBezTo>
                        <a:cubicBezTo>
                          <a:pt x="136" y="586"/>
                          <a:pt x="141" y="592"/>
                          <a:pt x="148" y="596"/>
                        </a:cubicBezTo>
                        <a:cubicBezTo>
                          <a:pt x="155" y="601"/>
                          <a:pt x="169" y="604"/>
                          <a:pt x="191" y="604"/>
                        </a:cubicBezTo>
                        <a:cubicBezTo>
                          <a:pt x="191" y="610"/>
                          <a:pt x="191" y="615"/>
                          <a:pt x="191" y="621"/>
                        </a:cubicBezTo>
                        <a:cubicBezTo>
                          <a:pt x="131" y="621"/>
                          <a:pt x="70" y="621"/>
                          <a:pt x="9" y="621"/>
                        </a:cubicBezTo>
                        <a:cubicBezTo>
                          <a:pt x="9" y="615"/>
                          <a:pt x="9" y="610"/>
                          <a:pt x="9" y="604"/>
                        </a:cubicBezTo>
                        <a:cubicBezTo>
                          <a:pt x="32" y="604"/>
                          <a:pt x="46" y="601"/>
                          <a:pt x="53" y="596"/>
                        </a:cubicBezTo>
                        <a:cubicBezTo>
                          <a:pt x="60" y="592"/>
                          <a:pt x="65" y="587"/>
                          <a:pt x="67" y="579"/>
                        </a:cubicBezTo>
                        <a:cubicBezTo>
                          <a:pt x="70" y="572"/>
                          <a:pt x="71" y="550"/>
                          <a:pt x="71" y="514"/>
                        </a:cubicBezTo>
                        <a:cubicBezTo>
                          <a:pt x="71" y="404"/>
                          <a:pt x="71" y="295"/>
                          <a:pt x="71" y="185"/>
                        </a:cubicBezTo>
                        <a:cubicBezTo>
                          <a:pt x="71" y="141"/>
                          <a:pt x="70" y="113"/>
                          <a:pt x="68" y="100"/>
                        </a:cubicBezTo>
                        <a:cubicBezTo>
                          <a:pt x="66" y="91"/>
                          <a:pt x="63" y="83"/>
                          <a:pt x="59" y="79"/>
                        </a:cubicBezTo>
                        <a:cubicBezTo>
                          <a:pt x="54" y="74"/>
                          <a:pt x="49" y="72"/>
                          <a:pt x="43" y="72"/>
                        </a:cubicBezTo>
                        <a:cubicBezTo>
                          <a:pt x="34" y="72"/>
                          <a:pt x="21" y="77"/>
                          <a:pt x="6" y="86"/>
                        </a:cubicBezTo>
                        <a:cubicBezTo>
                          <a:pt x="4" y="81"/>
                          <a:pt x="2" y="77"/>
                          <a:pt x="0" y="72"/>
                        </a:cubicBezTo>
                      </a:path>
                    </a:pathLst>
                  </a:custGeom>
                  <a:solidFill>
                    <a:sysClr val="windowText" lastClr="000000">
                      <a:lumMod val="100000"/>
                      <a:lumOff val="0"/>
                    </a:sys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77" name="任意多边形: 形状 476">
                    <a:extLst>
                      <a:ext uri="{FF2B5EF4-FFF2-40B4-BE49-F238E27FC236}">
                        <a16:creationId xmlns:a16="http://schemas.microsoft.com/office/drawing/2014/main" id="{A7E5FCB2-869B-45DC-A7B7-19037B3F3BA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79779" y="470847"/>
                    <a:ext cx="60960" cy="98425"/>
                  </a:xfrm>
                  <a:custGeom>
                    <a:avLst/>
                    <a:gdLst>
                      <a:gd name="T0" fmla="*/ 321 w 321"/>
                      <a:gd name="T1" fmla="*/ 504 h 621"/>
                      <a:gd name="T2" fmla="*/ 287 w 321"/>
                      <a:gd name="T3" fmla="*/ 621 h 621"/>
                      <a:gd name="T4" fmla="*/ 0 w 321"/>
                      <a:gd name="T5" fmla="*/ 621 h 621"/>
                      <a:gd name="T6" fmla="*/ 0 w 321"/>
                      <a:gd name="T7" fmla="*/ 604 h 621"/>
                      <a:gd name="T8" fmla="*/ 178 w 321"/>
                      <a:gd name="T9" fmla="*/ 368 h 621"/>
                      <a:gd name="T10" fmla="*/ 230 w 321"/>
                      <a:gd name="T11" fmla="*/ 201 h 621"/>
                      <a:gd name="T12" fmla="*/ 202 w 321"/>
                      <a:gd name="T13" fmla="*/ 106 h 621"/>
                      <a:gd name="T14" fmla="*/ 134 w 321"/>
                      <a:gd name="T15" fmla="*/ 69 h 621"/>
                      <a:gd name="T16" fmla="*/ 70 w 321"/>
                      <a:gd name="T17" fmla="*/ 95 h 621"/>
                      <a:gd name="T18" fmla="*/ 28 w 321"/>
                      <a:gd name="T19" fmla="*/ 172 h 621"/>
                      <a:gd name="T20" fmla="*/ 15 w 321"/>
                      <a:gd name="T21" fmla="*/ 172 h 621"/>
                      <a:gd name="T22" fmla="*/ 60 w 321"/>
                      <a:gd name="T23" fmla="*/ 44 h 621"/>
                      <a:gd name="T24" fmla="*/ 153 w 321"/>
                      <a:gd name="T25" fmla="*/ 0 h 621"/>
                      <a:gd name="T26" fmla="*/ 252 w 321"/>
                      <a:gd name="T27" fmla="*/ 48 h 621"/>
                      <a:gd name="T28" fmla="*/ 291 w 321"/>
                      <a:gd name="T29" fmla="*/ 160 h 621"/>
                      <a:gd name="T30" fmla="*/ 274 w 321"/>
                      <a:gd name="T31" fmla="*/ 252 h 621"/>
                      <a:gd name="T32" fmla="*/ 188 w 321"/>
                      <a:gd name="T33" fmla="*/ 406 h 621"/>
                      <a:gd name="T34" fmla="*/ 77 w 321"/>
                      <a:gd name="T35" fmla="*/ 553 h 621"/>
                      <a:gd name="T36" fmla="*/ 203 w 321"/>
                      <a:gd name="T37" fmla="*/ 553 h 621"/>
                      <a:gd name="T38" fmla="*/ 258 w 321"/>
                      <a:gd name="T39" fmla="*/ 549 h 621"/>
                      <a:gd name="T40" fmla="*/ 286 w 321"/>
                      <a:gd name="T41" fmla="*/ 535 h 621"/>
                      <a:gd name="T42" fmla="*/ 307 w 321"/>
                      <a:gd name="T43" fmla="*/ 504 h 621"/>
                      <a:gd name="T44" fmla="*/ 321 w 321"/>
                      <a:gd name="T45" fmla="*/ 504 h 6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21" h="621">
                        <a:moveTo>
                          <a:pt x="321" y="504"/>
                        </a:moveTo>
                        <a:cubicBezTo>
                          <a:pt x="309" y="543"/>
                          <a:pt x="298" y="582"/>
                          <a:pt x="287" y="621"/>
                        </a:cubicBezTo>
                        <a:cubicBezTo>
                          <a:pt x="191" y="621"/>
                          <a:pt x="96" y="621"/>
                          <a:pt x="0" y="621"/>
                        </a:cubicBezTo>
                        <a:cubicBezTo>
                          <a:pt x="0" y="615"/>
                          <a:pt x="0" y="610"/>
                          <a:pt x="0" y="604"/>
                        </a:cubicBezTo>
                        <a:cubicBezTo>
                          <a:pt x="84" y="507"/>
                          <a:pt x="144" y="430"/>
                          <a:pt x="178" y="368"/>
                        </a:cubicBezTo>
                        <a:cubicBezTo>
                          <a:pt x="212" y="307"/>
                          <a:pt x="230" y="252"/>
                          <a:pt x="230" y="201"/>
                        </a:cubicBezTo>
                        <a:cubicBezTo>
                          <a:pt x="230" y="162"/>
                          <a:pt x="220" y="131"/>
                          <a:pt x="202" y="106"/>
                        </a:cubicBezTo>
                        <a:cubicBezTo>
                          <a:pt x="183" y="81"/>
                          <a:pt x="160" y="69"/>
                          <a:pt x="134" y="69"/>
                        </a:cubicBezTo>
                        <a:cubicBezTo>
                          <a:pt x="110" y="69"/>
                          <a:pt x="89" y="77"/>
                          <a:pt x="70" y="95"/>
                        </a:cubicBezTo>
                        <a:cubicBezTo>
                          <a:pt x="51" y="112"/>
                          <a:pt x="36" y="138"/>
                          <a:pt x="28" y="172"/>
                        </a:cubicBezTo>
                        <a:cubicBezTo>
                          <a:pt x="23" y="172"/>
                          <a:pt x="19" y="172"/>
                          <a:pt x="15" y="172"/>
                        </a:cubicBezTo>
                        <a:cubicBezTo>
                          <a:pt x="20" y="117"/>
                          <a:pt x="36" y="74"/>
                          <a:pt x="60" y="44"/>
                        </a:cubicBezTo>
                        <a:cubicBezTo>
                          <a:pt x="85" y="15"/>
                          <a:pt x="116" y="0"/>
                          <a:pt x="153" y="0"/>
                        </a:cubicBezTo>
                        <a:cubicBezTo>
                          <a:pt x="192" y="0"/>
                          <a:pt x="225" y="15"/>
                          <a:pt x="252" y="48"/>
                        </a:cubicBezTo>
                        <a:cubicBezTo>
                          <a:pt x="277" y="80"/>
                          <a:pt x="291" y="117"/>
                          <a:pt x="291" y="160"/>
                        </a:cubicBezTo>
                        <a:cubicBezTo>
                          <a:pt x="291" y="191"/>
                          <a:pt x="285" y="221"/>
                          <a:pt x="274" y="252"/>
                        </a:cubicBezTo>
                        <a:cubicBezTo>
                          <a:pt x="256" y="301"/>
                          <a:pt x="227" y="351"/>
                          <a:pt x="188" y="406"/>
                        </a:cubicBezTo>
                        <a:cubicBezTo>
                          <a:pt x="129" y="488"/>
                          <a:pt x="91" y="536"/>
                          <a:pt x="77" y="553"/>
                        </a:cubicBezTo>
                        <a:cubicBezTo>
                          <a:pt x="119" y="553"/>
                          <a:pt x="161" y="553"/>
                          <a:pt x="203" y="553"/>
                        </a:cubicBezTo>
                        <a:cubicBezTo>
                          <a:pt x="229" y="553"/>
                          <a:pt x="247" y="552"/>
                          <a:pt x="258" y="549"/>
                        </a:cubicBezTo>
                        <a:cubicBezTo>
                          <a:pt x="268" y="547"/>
                          <a:pt x="277" y="542"/>
                          <a:pt x="286" y="535"/>
                        </a:cubicBezTo>
                        <a:cubicBezTo>
                          <a:pt x="294" y="527"/>
                          <a:pt x="301" y="517"/>
                          <a:pt x="307" y="504"/>
                        </a:cubicBezTo>
                        <a:cubicBezTo>
                          <a:pt x="312" y="504"/>
                          <a:pt x="316" y="504"/>
                          <a:pt x="321" y="504"/>
                        </a:cubicBezTo>
                      </a:path>
                    </a:pathLst>
                  </a:custGeom>
                  <a:solidFill>
                    <a:sysClr val="windowText" lastClr="000000">
                      <a:lumMod val="100000"/>
                      <a:lumOff val="0"/>
                    </a:sys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78" name="任意多边形: 形状 477">
                    <a:extLst>
                      <a:ext uri="{FF2B5EF4-FFF2-40B4-BE49-F238E27FC236}">
                        <a16:creationId xmlns:a16="http://schemas.microsoft.com/office/drawing/2014/main" id="{7181A26B-9EDA-4755-9A0F-63AAD0B685C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79779" y="620973"/>
                    <a:ext cx="52387" cy="100171"/>
                  </a:xfrm>
                  <a:custGeom>
                    <a:avLst/>
                    <a:gdLst>
                      <a:gd name="T0" fmla="*/ 7 w 275"/>
                      <a:gd name="T1" fmla="*/ 128 h 631"/>
                      <a:gd name="T2" fmla="*/ 60 w 275"/>
                      <a:gd name="T3" fmla="*/ 33 h 631"/>
                      <a:gd name="T4" fmla="*/ 138 w 275"/>
                      <a:gd name="T5" fmla="*/ 0 h 631"/>
                      <a:gd name="T6" fmla="*/ 228 w 275"/>
                      <a:gd name="T7" fmla="*/ 48 h 631"/>
                      <a:gd name="T8" fmla="*/ 252 w 275"/>
                      <a:gd name="T9" fmla="*/ 123 h 631"/>
                      <a:gd name="T10" fmla="*/ 185 w 275"/>
                      <a:gd name="T11" fmla="*/ 261 h 631"/>
                      <a:gd name="T12" fmla="*/ 253 w 275"/>
                      <a:gd name="T13" fmla="*/ 323 h 631"/>
                      <a:gd name="T14" fmla="*/ 275 w 275"/>
                      <a:gd name="T15" fmla="*/ 419 h 631"/>
                      <a:gd name="T16" fmla="*/ 235 w 275"/>
                      <a:gd name="T17" fmla="*/ 556 h 631"/>
                      <a:gd name="T18" fmla="*/ 84 w 275"/>
                      <a:gd name="T19" fmla="*/ 631 h 631"/>
                      <a:gd name="T20" fmla="*/ 18 w 275"/>
                      <a:gd name="T21" fmla="*/ 616 h 631"/>
                      <a:gd name="T22" fmla="*/ 0 w 275"/>
                      <a:gd name="T23" fmla="*/ 583 h 631"/>
                      <a:gd name="T24" fmla="*/ 8 w 275"/>
                      <a:gd name="T25" fmla="*/ 561 h 631"/>
                      <a:gd name="T26" fmla="*/ 28 w 275"/>
                      <a:gd name="T27" fmla="*/ 551 h 631"/>
                      <a:gd name="T28" fmla="*/ 47 w 275"/>
                      <a:gd name="T29" fmla="*/ 554 h 631"/>
                      <a:gd name="T30" fmla="*/ 74 w 275"/>
                      <a:gd name="T31" fmla="*/ 570 h 631"/>
                      <a:gd name="T32" fmla="*/ 104 w 275"/>
                      <a:gd name="T33" fmla="*/ 588 h 631"/>
                      <a:gd name="T34" fmla="*/ 132 w 275"/>
                      <a:gd name="T35" fmla="*/ 592 h 631"/>
                      <a:gd name="T36" fmla="*/ 196 w 275"/>
                      <a:gd name="T37" fmla="*/ 557 h 631"/>
                      <a:gd name="T38" fmla="*/ 222 w 275"/>
                      <a:gd name="T39" fmla="*/ 473 h 631"/>
                      <a:gd name="T40" fmla="*/ 210 w 275"/>
                      <a:gd name="T41" fmla="*/ 404 h 631"/>
                      <a:gd name="T42" fmla="*/ 190 w 275"/>
                      <a:gd name="T43" fmla="*/ 366 h 631"/>
                      <a:gd name="T44" fmla="*/ 148 w 275"/>
                      <a:gd name="T45" fmla="*/ 333 h 631"/>
                      <a:gd name="T46" fmla="*/ 93 w 275"/>
                      <a:gd name="T47" fmla="*/ 319 h 631"/>
                      <a:gd name="T48" fmla="*/ 81 w 275"/>
                      <a:gd name="T49" fmla="*/ 319 h 631"/>
                      <a:gd name="T50" fmla="*/ 81 w 275"/>
                      <a:gd name="T51" fmla="*/ 305 h 631"/>
                      <a:gd name="T52" fmla="*/ 138 w 275"/>
                      <a:gd name="T53" fmla="*/ 280 h 631"/>
                      <a:gd name="T54" fmla="*/ 179 w 275"/>
                      <a:gd name="T55" fmla="*/ 229 h 631"/>
                      <a:gd name="T56" fmla="*/ 192 w 275"/>
                      <a:gd name="T57" fmla="*/ 164 h 631"/>
                      <a:gd name="T58" fmla="*/ 169 w 275"/>
                      <a:gd name="T59" fmla="*/ 89 h 631"/>
                      <a:gd name="T60" fmla="*/ 112 w 275"/>
                      <a:gd name="T61" fmla="*/ 61 h 631"/>
                      <a:gd name="T62" fmla="*/ 19 w 275"/>
                      <a:gd name="T63" fmla="*/ 135 h 631"/>
                      <a:gd name="T64" fmla="*/ 7 w 275"/>
                      <a:gd name="T65" fmla="*/ 128 h 6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75" h="631">
                        <a:moveTo>
                          <a:pt x="7" y="128"/>
                        </a:moveTo>
                        <a:cubicBezTo>
                          <a:pt x="21" y="87"/>
                          <a:pt x="39" y="56"/>
                          <a:pt x="60" y="33"/>
                        </a:cubicBezTo>
                        <a:cubicBezTo>
                          <a:pt x="81" y="11"/>
                          <a:pt x="107" y="0"/>
                          <a:pt x="138" y="0"/>
                        </a:cubicBezTo>
                        <a:cubicBezTo>
                          <a:pt x="177" y="0"/>
                          <a:pt x="208" y="16"/>
                          <a:pt x="228" y="48"/>
                        </a:cubicBezTo>
                        <a:cubicBezTo>
                          <a:pt x="243" y="71"/>
                          <a:pt x="252" y="96"/>
                          <a:pt x="252" y="123"/>
                        </a:cubicBezTo>
                        <a:cubicBezTo>
                          <a:pt x="252" y="168"/>
                          <a:pt x="229" y="213"/>
                          <a:pt x="185" y="261"/>
                        </a:cubicBezTo>
                        <a:cubicBezTo>
                          <a:pt x="215" y="276"/>
                          <a:pt x="237" y="296"/>
                          <a:pt x="253" y="323"/>
                        </a:cubicBezTo>
                        <a:cubicBezTo>
                          <a:pt x="268" y="351"/>
                          <a:pt x="275" y="383"/>
                          <a:pt x="275" y="419"/>
                        </a:cubicBezTo>
                        <a:cubicBezTo>
                          <a:pt x="275" y="472"/>
                          <a:pt x="262" y="517"/>
                          <a:pt x="235" y="556"/>
                        </a:cubicBezTo>
                        <a:cubicBezTo>
                          <a:pt x="201" y="607"/>
                          <a:pt x="150" y="631"/>
                          <a:pt x="84" y="631"/>
                        </a:cubicBezTo>
                        <a:cubicBezTo>
                          <a:pt x="52" y="631"/>
                          <a:pt x="29" y="627"/>
                          <a:pt x="18" y="616"/>
                        </a:cubicBezTo>
                        <a:cubicBezTo>
                          <a:pt x="6" y="606"/>
                          <a:pt x="0" y="595"/>
                          <a:pt x="0" y="583"/>
                        </a:cubicBezTo>
                        <a:cubicBezTo>
                          <a:pt x="0" y="575"/>
                          <a:pt x="3" y="567"/>
                          <a:pt x="8" y="561"/>
                        </a:cubicBezTo>
                        <a:cubicBezTo>
                          <a:pt x="14" y="554"/>
                          <a:pt x="20" y="551"/>
                          <a:pt x="28" y="551"/>
                        </a:cubicBezTo>
                        <a:cubicBezTo>
                          <a:pt x="34" y="551"/>
                          <a:pt x="41" y="552"/>
                          <a:pt x="47" y="554"/>
                        </a:cubicBezTo>
                        <a:cubicBezTo>
                          <a:pt x="50" y="556"/>
                          <a:pt x="60" y="561"/>
                          <a:pt x="74" y="570"/>
                        </a:cubicBezTo>
                        <a:cubicBezTo>
                          <a:pt x="88" y="580"/>
                          <a:pt x="98" y="586"/>
                          <a:pt x="104" y="588"/>
                        </a:cubicBezTo>
                        <a:cubicBezTo>
                          <a:pt x="113" y="591"/>
                          <a:pt x="122" y="592"/>
                          <a:pt x="132" y="592"/>
                        </a:cubicBezTo>
                        <a:cubicBezTo>
                          <a:pt x="156" y="592"/>
                          <a:pt x="178" y="581"/>
                          <a:pt x="196" y="557"/>
                        </a:cubicBezTo>
                        <a:cubicBezTo>
                          <a:pt x="213" y="533"/>
                          <a:pt x="222" y="505"/>
                          <a:pt x="222" y="473"/>
                        </a:cubicBezTo>
                        <a:cubicBezTo>
                          <a:pt x="222" y="449"/>
                          <a:pt x="218" y="427"/>
                          <a:pt x="210" y="404"/>
                        </a:cubicBezTo>
                        <a:cubicBezTo>
                          <a:pt x="204" y="387"/>
                          <a:pt x="197" y="375"/>
                          <a:pt x="190" y="366"/>
                        </a:cubicBezTo>
                        <a:cubicBezTo>
                          <a:pt x="179" y="354"/>
                          <a:pt x="165" y="343"/>
                          <a:pt x="148" y="333"/>
                        </a:cubicBezTo>
                        <a:cubicBezTo>
                          <a:pt x="130" y="324"/>
                          <a:pt x="111" y="319"/>
                          <a:pt x="93" y="319"/>
                        </a:cubicBezTo>
                        <a:cubicBezTo>
                          <a:pt x="89" y="319"/>
                          <a:pt x="85" y="319"/>
                          <a:pt x="81" y="319"/>
                        </a:cubicBezTo>
                        <a:cubicBezTo>
                          <a:pt x="81" y="314"/>
                          <a:pt x="81" y="310"/>
                          <a:pt x="81" y="305"/>
                        </a:cubicBezTo>
                        <a:cubicBezTo>
                          <a:pt x="100" y="302"/>
                          <a:pt x="119" y="294"/>
                          <a:pt x="138" y="280"/>
                        </a:cubicBezTo>
                        <a:cubicBezTo>
                          <a:pt x="157" y="266"/>
                          <a:pt x="171" y="249"/>
                          <a:pt x="179" y="229"/>
                        </a:cubicBezTo>
                        <a:cubicBezTo>
                          <a:pt x="188" y="209"/>
                          <a:pt x="192" y="188"/>
                          <a:pt x="192" y="164"/>
                        </a:cubicBezTo>
                        <a:cubicBezTo>
                          <a:pt x="192" y="133"/>
                          <a:pt x="184" y="109"/>
                          <a:pt x="169" y="89"/>
                        </a:cubicBezTo>
                        <a:cubicBezTo>
                          <a:pt x="154" y="70"/>
                          <a:pt x="135" y="61"/>
                          <a:pt x="112" y="61"/>
                        </a:cubicBezTo>
                        <a:cubicBezTo>
                          <a:pt x="75" y="61"/>
                          <a:pt x="43" y="85"/>
                          <a:pt x="19" y="135"/>
                        </a:cubicBezTo>
                        <a:cubicBezTo>
                          <a:pt x="15" y="133"/>
                          <a:pt x="11" y="131"/>
                          <a:pt x="7" y="128"/>
                        </a:cubicBezTo>
                      </a:path>
                    </a:pathLst>
                  </a:custGeom>
                  <a:solidFill>
                    <a:sysClr val="windowText" lastClr="000000">
                      <a:lumMod val="100000"/>
                      <a:lumOff val="0"/>
                    </a:sys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79" name="任意多边形: 形状 478">
                    <a:extLst>
                      <a:ext uri="{FF2B5EF4-FFF2-40B4-BE49-F238E27FC236}">
                        <a16:creationId xmlns:a16="http://schemas.microsoft.com/office/drawing/2014/main" id="{FC7805AD-4B86-4906-A7E6-18017081F97C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279779" y="764274"/>
                    <a:ext cx="62674" cy="98583"/>
                  </a:xfrm>
                  <a:custGeom>
                    <a:avLst/>
                    <a:gdLst>
                      <a:gd name="T0" fmla="*/ 2202 w 2202"/>
                      <a:gd name="T1" fmla="*/ 2642 h 4136"/>
                      <a:gd name="T2" fmla="*/ 2202 w 2202"/>
                      <a:gd name="T3" fmla="*/ 3066 h 4136"/>
                      <a:gd name="T4" fmla="*/ 1767 w 2202"/>
                      <a:gd name="T5" fmla="*/ 3066 h 4136"/>
                      <a:gd name="T6" fmla="*/ 1767 w 2202"/>
                      <a:gd name="T7" fmla="*/ 4136 h 4136"/>
                      <a:gd name="T8" fmla="*/ 1372 w 2202"/>
                      <a:gd name="T9" fmla="*/ 4136 h 4136"/>
                      <a:gd name="T10" fmla="*/ 1372 w 2202"/>
                      <a:gd name="T11" fmla="*/ 3066 h 4136"/>
                      <a:gd name="T12" fmla="*/ 0 w 2202"/>
                      <a:gd name="T13" fmla="*/ 3066 h 4136"/>
                      <a:gd name="T14" fmla="*/ 0 w 2202"/>
                      <a:gd name="T15" fmla="*/ 2684 h 4136"/>
                      <a:gd name="T16" fmla="*/ 1503 w 2202"/>
                      <a:gd name="T17" fmla="*/ 0 h 4136"/>
                      <a:gd name="T18" fmla="*/ 1767 w 2202"/>
                      <a:gd name="T19" fmla="*/ 0 h 4136"/>
                      <a:gd name="T20" fmla="*/ 1767 w 2202"/>
                      <a:gd name="T21" fmla="*/ 2642 h 4136"/>
                      <a:gd name="T22" fmla="*/ 2202 w 2202"/>
                      <a:gd name="T23" fmla="*/ 2642 h 4136"/>
                      <a:gd name="T24" fmla="*/ 1372 w 2202"/>
                      <a:gd name="T25" fmla="*/ 2642 h 4136"/>
                      <a:gd name="T26" fmla="*/ 1372 w 2202"/>
                      <a:gd name="T27" fmla="*/ 631 h 4136"/>
                      <a:gd name="T28" fmla="*/ 234 w 2202"/>
                      <a:gd name="T29" fmla="*/ 2642 h 4136"/>
                      <a:gd name="T30" fmla="*/ 1372 w 2202"/>
                      <a:gd name="T31" fmla="*/ 2642 h 4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202" h="4136">
                        <a:moveTo>
                          <a:pt x="2202" y="2642"/>
                        </a:moveTo>
                        <a:cubicBezTo>
                          <a:pt x="2202" y="2783"/>
                          <a:pt x="2202" y="2925"/>
                          <a:pt x="2202" y="3066"/>
                        </a:cubicBezTo>
                        <a:cubicBezTo>
                          <a:pt x="2057" y="3066"/>
                          <a:pt x="1911" y="3066"/>
                          <a:pt x="1767" y="3066"/>
                        </a:cubicBezTo>
                        <a:cubicBezTo>
                          <a:pt x="1767" y="3423"/>
                          <a:pt x="1767" y="3779"/>
                          <a:pt x="1767" y="4136"/>
                        </a:cubicBezTo>
                        <a:cubicBezTo>
                          <a:pt x="1635" y="4136"/>
                          <a:pt x="1503" y="4136"/>
                          <a:pt x="1372" y="4136"/>
                        </a:cubicBezTo>
                        <a:cubicBezTo>
                          <a:pt x="1372" y="3779"/>
                          <a:pt x="1372" y="3423"/>
                          <a:pt x="1372" y="3066"/>
                        </a:cubicBezTo>
                        <a:cubicBezTo>
                          <a:pt x="915" y="3066"/>
                          <a:pt x="458" y="3066"/>
                          <a:pt x="0" y="3066"/>
                        </a:cubicBezTo>
                        <a:cubicBezTo>
                          <a:pt x="0" y="2939"/>
                          <a:pt x="0" y="2811"/>
                          <a:pt x="0" y="2684"/>
                        </a:cubicBezTo>
                        <a:cubicBezTo>
                          <a:pt x="494" y="1785"/>
                          <a:pt x="1010" y="899"/>
                          <a:pt x="1503" y="0"/>
                        </a:cubicBezTo>
                        <a:cubicBezTo>
                          <a:pt x="1591" y="0"/>
                          <a:pt x="1679" y="0"/>
                          <a:pt x="1767" y="0"/>
                        </a:cubicBezTo>
                        <a:cubicBezTo>
                          <a:pt x="1767" y="881"/>
                          <a:pt x="1767" y="1761"/>
                          <a:pt x="1767" y="2642"/>
                        </a:cubicBezTo>
                        <a:cubicBezTo>
                          <a:pt x="1911" y="2642"/>
                          <a:pt x="2057" y="2642"/>
                          <a:pt x="2202" y="2642"/>
                        </a:cubicBezTo>
                        <a:close/>
                        <a:moveTo>
                          <a:pt x="1372" y="2642"/>
                        </a:moveTo>
                        <a:cubicBezTo>
                          <a:pt x="1372" y="1972"/>
                          <a:pt x="1372" y="1301"/>
                          <a:pt x="1372" y="631"/>
                        </a:cubicBezTo>
                        <a:cubicBezTo>
                          <a:pt x="999" y="1304"/>
                          <a:pt x="608" y="1968"/>
                          <a:pt x="234" y="2642"/>
                        </a:cubicBezTo>
                        <a:cubicBezTo>
                          <a:pt x="613" y="2642"/>
                          <a:pt x="993" y="2642"/>
                          <a:pt x="1372" y="2642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100000"/>
                      <a:lumOff val="0"/>
                    </a:sys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80" name="任意多边形: 形状 479">
                    <a:extLst>
                      <a:ext uri="{FF2B5EF4-FFF2-40B4-BE49-F238E27FC236}">
                        <a16:creationId xmlns:a16="http://schemas.microsoft.com/office/drawing/2014/main" id="{440DDFEC-FB48-4F5E-AD19-832FB046A99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86603" y="907576"/>
                    <a:ext cx="53340" cy="97790"/>
                  </a:xfrm>
                  <a:custGeom>
                    <a:avLst/>
                    <a:gdLst>
                      <a:gd name="T0" fmla="*/ 282 w 282"/>
                      <a:gd name="T1" fmla="*/ 0 h 618"/>
                      <a:gd name="T2" fmla="*/ 255 w 282"/>
                      <a:gd name="T3" fmla="*/ 76 h 618"/>
                      <a:gd name="T4" fmla="*/ 109 w 282"/>
                      <a:gd name="T5" fmla="*/ 76 h 618"/>
                      <a:gd name="T6" fmla="*/ 77 w 282"/>
                      <a:gd name="T7" fmla="*/ 157 h 618"/>
                      <a:gd name="T8" fmla="*/ 227 w 282"/>
                      <a:gd name="T9" fmla="*/ 246 h 618"/>
                      <a:gd name="T10" fmla="*/ 275 w 282"/>
                      <a:gd name="T11" fmla="*/ 389 h 618"/>
                      <a:gd name="T12" fmla="*/ 259 w 282"/>
                      <a:gd name="T13" fmla="*/ 478 h 618"/>
                      <a:gd name="T14" fmla="*/ 220 w 282"/>
                      <a:gd name="T15" fmla="*/ 548 h 618"/>
                      <a:gd name="T16" fmla="*/ 167 w 282"/>
                      <a:gd name="T17" fmla="*/ 594 h 618"/>
                      <a:gd name="T18" fmla="*/ 83 w 282"/>
                      <a:gd name="T19" fmla="*/ 618 h 618"/>
                      <a:gd name="T20" fmla="*/ 20 w 282"/>
                      <a:gd name="T21" fmla="*/ 600 h 618"/>
                      <a:gd name="T22" fmla="*/ 0 w 282"/>
                      <a:gd name="T23" fmla="*/ 559 h 618"/>
                      <a:gd name="T24" fmla="*/ 8 w 282"/>
                      <a:gd name="T25" fmla="*/ 536 h 618"/>
                      <a:gd name="T26" fmla="*/ 29 w 282"/>
                      <a:gd name="T27" fmla="*/ 527 h 618"/>
                      <a:gd name="T28" fmla="*/ 45 w 282"/>
                      <a:gd name="T29" fmla="*/ 531 h 618"/>
                      <a:gd name="T30" fmla="*/ 69 w 282"/>
                      <a:gd name="T31" fmla="*/ 549 h 618"/>
                      <a:gd name="T32" fmla="*/ 123 w 282"/>
                      <a:gd name="T33" fmla="*/ 572 h 618"/>
                      <a:gd name="T34" fmla="*/ 197 w 282"/>
                      <a:gd name="T35" fmla="*/ 532 h 618"/>
                      <a:gd name="T36" fmla="*/ 228 w 282"/>
                      <a:gd name="T37" fmla="*/ 436 h 618"/>
                      <a:gd name="T38" fmla="*/ 200 w 282"/>
                      <a:gd name="T39" fmla="*/ 333 h 618"/>
                      <a:gd name="T40" fmla="*/ 122 w 282"/>
                      <a:gd name="T41" fmla="*/ 259 h 618"/>
                      <a:gd name="T42" fmla="*/ 16 w 282"/>
                      <a:gd name="T43" fmla="*/ 236 h 618"/>
                      <a:gd name="T44" fmla="*/ 109 w 282"/>
                      <a:gd name="T45" fmla="*/ 0 h 618"/>
                      <a:gd name="T46" fmla="*/ 282 w 282"/>
                      <a:gd name="T47" fmla="*/ 0 h 6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282" h="618">
                        <a:moveTo>
                          <a:pt x="282" y="0"/>
                        </a:moveTo>
                        <a:cubicBezTo>
                          <a:pt x="274" y="25"/>
                          <a:pt x="264" y="50"/>
                          <a:pt x="255" y="76"/>
                        </a:cubicBezTo>
                        <a:cubicBezTo>
                          <a:pt x="206" y="76"/>
                          <a:pt x="157" y="76"/>
                          <a:pt x="109" y="76"/>
                        </a:cubicBezTo>
                        <a:cubicBezTo>
                          <a:pt x="98" y="103"/>
                          <a:pt x="87" y="130"/>
                          <a:pt x="77" y="157"/>
                        </a:cubicBezTo>
                        <a:cubicBezTo>
                          <a:pt x="140" y="169"/>
                          <a:pt x="191" y="198"/>
                          <a:pt x="227" y="246"/>
                        </a:cubicBezTo>
                        <a:cubicBezTo>
                          <a:pt x="259" y="287"/>
                          <a:pt x="275" y="334"/>
                          <a:pt x="275" y="389"/>
                        </a:cubicBezTo>
                        <a:cubicBezTo>
                          <a:pt x="275" y="421"/>
                          <a:pt x="269" y="451"/>
                          <a:pt x="259" y="478"/>
                        </a:cubicBezTo>
                        <a:cubicBezTo>
                          <a:pt x="249" y="506"/>
                          <a:pt x="236" y="528"/>
                          <a:pt x="220" y="548"/>
                        </a:cubicBezTo>
                        <a:cubicBezTo>
                          <a:pt x="204" y="567"/>
                          <a:pt x="187" y="582"/>
                          <a:pt x="167" y="594"/>
                        </a:cubicBezTo>
                        <a:cubicBezTo>
                          <a:pt x="140" y="611"/>
                          <a:pt x="112" y="618"/>
                          <a:pt x="83" y="618"/>
                        </a:cubicBezTo>
                        <a:cubicBezTo>
                          <a:pt x="54" y="618"/>
                          <a:pt x="33" y="612"/>
                          <a:pt x="20" y="600"/>
                        </a:cubicBezTo>
                        <a:cubicBezTo>
                          <a:pt x="7" y="587"/>
                          <a:pt x="0" y="574"/>
                          <a:pt x="0" y="559"/>
                        </a:cubicBezTo>
                        <a:cubicBezTo>
                          <a:pt x="0" y="550"/>
                          <a:pt x="3" y="543"/>
                          <a:pt x="8" y="536"/>
                        </a:cubicBezTo>
                        <a:cubicBezTo>
                          <a:pt x="13" y="530"/>
                          <a:pt x="20" y="527"/>
                          <a:pt x="29" y="527"/>
                        </a:cubicBezTo>
                        <a:cubicBezTo>
                          <a:pt x="35" y="527"/>
                          <a:pt x="40" y="528"/>
                          <a:pt x="45" y="531"/>
                        </a:cubicBezTo>
                        <a:cubicBezTo>
                          <a:pt x="50" y="533"/>
                          <a:pt x="58" y="539"/>
                          <a:pt x="69" y="549"/>
                        </a:cubicBezTo>
                        <a:cubicBezTo>
                          <a:pt x="86" y="565"/>
                          <a:pt x="105" y="572"/>
                          <a:pt x="123" y="572"/>
                        </a:cubicBezTo>
                        <a:cubicBezTo>
                          <a:pt x="151" y="572"/>
                          <a:pt x="176" y="559"/>
                          <a:pt x="197" y="532"/>
                        </a:cubicBezTo>
                        <a:cubicBezTo>
                          <a:pt x="218" y="506"/>
                          <a:pt x="228" y="474"/>
                          <a:pt x="228" y="436"/>
                        </a:cubicBezTo>
                        <a:cubicBezTo>
                          <a:pt x="228" y="399"/>
                          <a:pt x="219" y="365"/>
                          <a:pt x="200" y="333"/>
                        </a:cubicBezTo>
                        <a:cubicBezTo>
                          <a:pt x="181" y="301"/>
                          <a:pt x="155" y="277"/>
                          <a:pt x="122" y="259"/>
                        </a:cubicBezTo>
                        <a:cubicBezTo>
                          <a:pt x="96" y="246"/>
                          <a:pt x="60" y="238"/>
                          <a:pt x="16" y="236"/>
                        </a:cubicBezTo>
                        <a:cubicBezTo>
                          <a:pt x="46" y="157"/>
                          <a:pt x="78" y="79"/>
                          <a:pt x="109" y="0"/>
                        </a:cubicBezTo>
                        <a:cubicBezTo>
                          <a:pt x="167" y="0"/>
                          <a:pt x="225" y="0"/>
                          <a:pt x="282" y="0"/>
                        </a:cubicBezTo>
                      </a:path>
                    </a:pathLst>
                  </a:custGeom>
                  <a:solidFill>
                    <a:sysClr val="windowText" lastClr="000000">
                      <a:lumMod val="100000"/>
                      <a:lumOff val="0"/>
                    </a:sys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81" name="任意多边形: 形状 480">
                    <a:extLst>
                      <a:ext uri="{FF2B5EF4-FFF2-40B4-BE49-F238E27FC236}">
                        <a16:creationId xmlns:a16="http://schemas.microsoft.com/office/drawing/2014/main" id="{173B9AF6-F363-40C6-9512-D95731E77A6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43302" y="150125"/>
                    <a:ext cx="72000" cy="72000"/>
                  </a:xfrm>
                  <a:custGeom>
                    <a:avLst/>
                    <a:gdLst>
                      <a:gd name="T0" fmla="*/ 0 w 529"/>
                      <a:gd name="T1" fmla="*/ 0 h 618"/>
                      <a:gd name="T2" fmla="*/ 132 w 529"/>
                      <a:gd name="T3" fmla="*/ 0 h 618"/>
                      <a:gd name="T4" fmla="*/ 428 w 529"/>
                      <a:gd name="T5" fmla="*/ 456 h 618"/>
                      <a:gd name="T6" fmla="*/ 428 w 529"/>
                      <a:gd name="T7" fmla="*/ 105 h 618"/>
                      <a:gd name="T8" fmla="*/ 418 w 529"/>
                      <a:gd name="T9" fmla="*/ 35 h 618"/>
                      <a:gd name="T10" fmla="*/ 377 w 529"/>
                      <a:gd name="T11" fmla="*/ 16 h 618"/>
                      <a:gd name="T12" fmla="*/ 360 w 529"/>
                      <a:gd name="T13" fmla="*/ 16 h 618"/>
                      <a:gd name="T14" fmla="*/ 360 w 529"/>
                      <a:gd name="T15" fmla="*/ 0 h 618"/>
                      <a:gd name="T16" fmla="*/ 529 w 529"/>
                      <a:gd name="T17" fmla="*/ 0 h 618"/>
                      <a:gd name="T18" fmla="*/ 529 w 529"/>
                      <a:gd name="T19" fmla="*/ 16 h 618"/>
                      <a:gd name="T20" fmla="*/ 511 w 529"/>
                      <a:gd name="T21" fmla="*/ 16 h 618"/>
                      <a:gd name="T22" fmla="*/ 468 w 529"/>
                      <a:gd name="T23" fmla="*/ 40 h 618"/>
                      <a:gd name="T24" fmla="*/ 460 w 529"/>
                      <a:gd name="T25" fmla="*/ 105 h 618"/>
                      <a:gd name="T26" fmla="*/ 460 w 529"/>
                      <a:gd name="T27" fmla="*/ 618 h 618"/>
                      <a:gd name="T28" fmla="*/ 447 w 529"/>
                      <a:gd name="T29" fmla="*/ 618 h 618"/>
                      <a:gd name="T30" fmla="*/ 127 w 529"/>
                      <a:gd name="T31" fmla="*/ 128 h 618"/>
                      <a:gd name="T32" fmla="*/ 127 w 529"/>
                      <a:gd name="T33" fmla="*/ 502 h 618"/>
                      <a:gd name="T34" fmla="*/ 137 w 529"/>
                      <a:gd name="T35" fmla="*/ 572 h 618"/>
                      <a:gd name="T36" fmla="*/ 179 w 529"/>
                      <a:gd name="T37" fmla="*/ 591 h 618"/>
                      <a:gd name="T38" fmla="*/ 196 w 529"/>
                      <a:gd name="T39" fmla="*/ 591 h 618"/>
                      <a:gd name="T40" fmla="*/ 196 w 529"/>
                      <a:gd name="T41" fmla="*/ 608 h 618"/>
                      <a:gd name="T42" fmla="*/ 27 w 529"/>
                      <a:gd name="T43" fmla="*/ 608 h 618"/>
                      <a:gd name="T44" fmla="*/ 27 w 529"/>
                      <a:gd name="T45" fmla="*/ 591 h 618"/>
                      <a:gd name="T46" fmla="*/ 44 w 529"/>
                      <a:gd name="T47" fmla="*/ 591 h 618"/>
                      <a:gd name="T48" fmla="*/ 88 w 529"/>
                      <a:gd name="T49" fmla="*/ 568 h 618"/>
                      <a:gd name="T50" fmla="*/ 96 w 529"/>
                      <a:gd name="T51" fmla="*/ 502 h 618"/>
                      <a:gd name="T52" fmla="*/ 96 w 529"/>
                      <a:gd name="T53" fmla="*/ 79 h 618"/>
                      <a:gd name="T54" fmla="*/ 64 w 529"/>
                      <a:gd name="T55" fmla="*/ 39 h 618"/>
                      <a:gd name="T56" fmla="*/ 32 w 529"/>
                      <a:gd name="T57" fmla="*/ 20 h 618"/>
                      <a:gd name="T58" fmla="*/ 0 w 529"/>
                      <a:gd name="T59" fmla="*/ 16 h 618"/>
                      <a:gd name="T60" fmla="*/ 0 w 529"/>
                      <a:gd name="T61" fmla="*/ 0 h 6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529" h="618">
                        <a:moveTo>
                          <a:pt x="0" y="0"/>
                        </a:moveTo>
                        <a:cubicBezTo>
                          <a:pt x="44" y="0"/>
                          <a:pt x="88" y="0"/>
                          <a:pt x="132" y="0"/>
                        </a:cubicBezTo>
                        <a:cubicBezTo>
                          <a:pt x="229" y="153"/>
                          <a:pt x="331" y="303"/>
                          <a:pt x="428" y="456"/>
                        </a:cubicBezTo>
                        <a:cubicBezTo>
                          <a:pt x="428" y="339"/>
                          <a:pt x="428" y="222"/>
                          <a:pt x="428" y="105"/>
                        </a:cubicBezTo>
                        <a:cubicBezTo>
                          <a:pt x="428" y="68"/>
                          <a:pt x="425" y="44"/>
                          <a:pt x="418" y="35"/>
                        </a:cubicBezTo>
                        <a:cubicBezTo>
                          <a:pt x="410" y="22"/>
                          <a:pt x="396" y="16"/>
                          <a:pt x="377" y="16"/>
                        </a:cubicBezTo>
                        <a:cubicBezTo>
                          <a:pt x="371" y="16"/>
                          <a:pt x="365" y="16"/>
                          <a:pt x="360" y="16"/>
                        </a:cubicBezTo>
                        <a:cubicBezTo>
                          <a:pt x="360" y="11"/>
                          <a:pt x="360" y="5"/>
                          <a:pt x="360" y="0"/>
                        </a:cubicBezTo>
                        <a:cubicBezTo>
                          <a:pt x="416" y="0"/>
                          <a:pt x="472" y="0"/>
                          <a:pt x="529" y="0"/>
                        </a:cubicBezTo>
                        <a:cubicBezTo>
                          <a:pt x="529" y="5"/>
                          <a:pt x="529" y="11"/>
                          <a:pt x="529" y="16"/>
                        </a:cubicBezTo>
                        <a:cubicBezTo>
                          <a:pt x="523" y="16"/>
                          <a:pt x="517" y="16"/>
                          <a:pt x="511" y="16"/>
                        </a:cubicBezTo>
                        <a:cubicBezTo>
                          <a:pt x="491" y="16"/>
                          <a:pt x="476" y="24"/>
                          <a:pt x="468" y="40"/>
                        </a:cubicBezTo>
                        <a:cubicBezTo>
                          <a:pt x="463" y="49"/>
                          <a:pt x="460" y="71"/>
                          <a:pt x="460" y="105"/>
                        </a:cubicBezTo>
                        <a:cubicBezTo>
                          <a:pt x="460" y="276"/>
                          <a:pt x="460" y="447"/>
                          <a:pt x="460" y="618"/>
                        </a:cubicBezTo>
                        <a:cubicBezTo>
                          <a:pt x="456" y="618"/>
                          <a:pt x="451" y="618"/>
                          <a:pt x="447" y="618"/>
                        </a:cubicBezTo>
                        <a:cubicBezTo>
                          <a:pt x="342" y="453"/>
                          <a:pt x="232" y="292"/>
                          <a:pt x="127" y="128"/>
                        </a:cubicBezTo>
                        <a:cubicBezTo>
                          <a:pt x="127" y="253"/>
                          <a:pt x="127" y="377"/>
                          <a:pt x="127" y="502"/>
                        </a:cubicBezTo>
                        <a:cubicBezTo>
                          <a:pt x="127" y="540"/>
                          <a:pt x="131" y="563"/>
                          <a:pt x="137" y="572"/>
                        </a:cubicBezTo>
                        <a:cubicBezTo>
                          <a:pt x="146" y="585"/>
                          <a:pt x="160" y="591"/>
                          <a:pt x="179" y="591"/>
                        </a:cubicBezTo>
                        <a:cubicBezTo>
                          <a:pt x="185" y="591"/>
                          <a:pt x="190" y="591"/>
                          <a:pt x="196" y="591"/>
                        </a:cubicBezTo>
                        <a:cubicBezTo>
                          <a:pt x="196" y="597"/>
                          <a:pt x="196" y="602"/>
                          <a:pt x="196" y="608"/>
                        </a:cubicBezTo>
                        <a:cubicBezTo>
                          <a:pt x="140" y="608"/>
                          <a:pt x="83" y="608"/>
                          <a:pt x="27" y="608"/>
                        </a:cubicBezTo>
                        <a:cubicBezTo>
                          <a:pt x="27" y="602"/>
                          <a:pt x="27" y="597"/>
                          <a:pt x="27" y="591"/>
                        </a:cubicBezTo>
                        <a:cubicBezTo>
                          <a:pt x="33" y="591"/>
                          <a:pt x="38" y="591"/>
                          <a:pt x="44" y="591"/>
                        </a:cubicBezTo>
                        <a:cubicBezTo>
                          <a:pt x="65" y="591"/>
                          <a:pt x="79" y="584"/>
                          <a:pt x="88" y="568"/>
                        </a:cubicBezTo>
                        <a:cubicBezTo>
                          <a:pt x="93" y="558"/>
                          <a:pt x="96" y="536"/>
                          <a:pt x="96" y="502"/>
                        </a:cubicBezTo>
                        <a:cubicBezTo>
                          <a:pt x="96" y="361"/>
                          <a:pt x="96" y="220"/>
                          <a:pt x="96" y="79"/>
                        </a:cubicBezTo>
                        <a:cubicBezTo>
                          <a:pt x="82" y="59"/>
                          <a:pt x="71" y="45"/>
                          <a:pt x="64" y="39"/>
                        </a:cubicBezTo>
                        <a:cubicBezTo>
                          <a:pt x="57" y="32"/>
                          <a:pt x="46" y="26"/>
                          <a:pt x="32" y="20"/>
                        </a:cubicBezTo>
                        <a:cubicBezTo>
                          <a:pt x="25" y="17"/>
                          <a:pt x="14" y="16"/>
                          <a:pt x="0" y="16"/>
                        </a:cubicBezTo>
                        <a:cubicBezTo>
                          <a:pt x="0" y="11"/>
                          <a:pt x="0" y="5"/>
                          <a:pt x="0" y="0"/>
                        </a:cubicBezTo>
                      </a:path>
                    </a:pathLst>
                  </a:custGeom>
                  <a:solidFill>
                    <a:sysClr val="windowText" lastClr="000000">
                      <a:lumMod val="100000"/>
                      <a:lumOff val="0"/>
                    </a:sys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82" name="任意多边形: 形状 481">
                    <a:extLst>
                      <a:ext uri="{FF2B5EF4-FFF2-40B4-BE49-F238E27FC236}">
                        <a16:creationId xmlns:a16="http://schemas.microsoft.com/office/drawing/2014/main" id="{194ED283-815F-4968-A537-D6E3FD6366F2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20472" y="177420"/>
                    <a:ext cx="59055" cy="99695"/>
                  </a:xfrm>
                  <a:custGeom>
                    <a:avLst/>
                    <a:gdLst>
                      <a:gd name="T0" fmla="*/ 0 w 2096"/>
                      <a:gd name="T1" fmla="*/ 2134 h 4207"/>
                      <a:gd name="T2" fmla="*/ 167 w 2096"/>
                      <a:gd name="T3" fmla="*/ 939 h 4207"/>
                      <a:gd name="T4" fmla="*/ 612 w 2096"/>
                      <a:gd name="T5" fmla="*/ 195 h 4207"/>
                      <a:gd name="T6" fmla="*/ 1057 w 2096"/>
                      <a:gd name="T7" fmla="*/ 0 h 4207"/>
                      <a:gd name="T8" fmla="*/ 1726 w 2096"/>
                      <a:gd name="T9" fmla="*/ 475 h 4207"/>
                      <a:gd name="T10" fmla="*/ 2096 w 2096"/>
                      <a:gd name="T11" fmla="*/ 2071 h 4207"/>
                      <a:gd name="T12" fmla="*/ 1934 w 2096"/>
                      <a:gd name="T13" fmla="*/ 3269 h 4207"/>
                      <a:gd name="T14" fmla="*/ 1520 w 2096"/>
                      <a:gd name="T15" fmla="*/ 3983 h 4207"/>
                      <a:gd name="T16" fmla="*/ 1033 w 2096"/>
                      <a:gd name="T17" fmla="*/ 4207 h 4207"/>
                      <a:gd name="T18" fmla="*/ 261 w 2096"/>
                      <a:gd name="T19" fmla="*/ 3523 h 4207"/>
                      <a:gd name="T20" fmla="*/ 0 w 2096"/>
                      <a:gd name="T21" fmla="*/ 2134 h 4207"/>
                      <a:gd name="T22" fmla="*/ 468 w 2096"/>
                      <a:gd name="T23" fmla="*/ 2208 h 4207"/>
                      <a:gd name="T24" fmla="*/ 634 w 2096"/>
                      <a:gd name="T25" fmla="*/ 3574 h 4207"/>
                      <a:gd name="T26" fmla="*/ 1040 w 2096"/>
                      <a:gd name="T27" fmla="*/ 4020 h 4207"/>
                      <a:gd name="T28" fmla="*/ 1308 w 2096"/>
                      <a:gd name="T29" fmla="*/ 3873 h 4207"/>
                      <a:gd name="T30" fmla="*/ 1518 w 2096"/>
                      <a:gd name="T31" fmla="*/ 3389 h 4207"/>
                      <a:gd name="T32" fmla="*/ 1628 w 2096"/>
                      <a:gd name="T33" fmla="*/ 1940 h 4207"/>
                      <a:gd name="T34" fmla="*/ 1513 w 2096"/>
                      <a:gd name="T35" fmla="*/ 783 h 4207"/>
                      <a:gd name="T36" fmla="*/ 1291 w 2096"/>
                      <a:gd name="T37" fmla="*/ 296 h 4207"/>
                      <a:gd name="T38" fmla="*/ 1054 w 2096"/>
                      <a:gd name="T39" fmla="*/ 198 h 4207"/>
                      <a:gd name="T40" fmla="*/ 765 w 2096"/>
                      <a:gd name="T41" fmla="*/ 380 h 4207"/>
                      <a:gd name="T42" fmla="*/ 531 w 2096"/>
                      <a:gd name="T43" fmla="*/ 1159 h 4207"/>
                      <a:gd name="T44" fmla="*/ 468 w 2096"/>
                      <a:gd name="T45" fmla="*/ 2208 h 42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096" h="4207">
                        <a:moveTo>
                          <a:pt x="0" y="2134"/>
                        </a:moveTo>
                        <a:cubicBezTo>
                          <a:pt x="0" y="1670"/>
                          <a:pt x="57" y="1274"/>
                          <a:pt x="167" y="939"/>
                        </a:cubicBezTo>
                        <a:cubicBezTo>
                          <a:pt x="278" y="606"/>
                          <a:pt x="430" y="361"/>
                          <a:pt x="612" y="195"/>
                        </a:cubicBezTo>
                        <a:cubicBezTo>
                          <a:pt x="754" y="64"/>
                          <a:pt x="904" y="0"/>
                          <a:pt x="1057" y="0"/>
                        </a:cubicBezTo>
                        <a:cubicBezTo>
                          <a:pt x="1305" y="0"/>
                          <a:pt x="1530" y="156"/>
                          <a:pt x="1726" y="475"/>
                        </a:cubicBezTo>
                        <a:cubicBezTo>
                          <a:pt x="1969" y="869"/>
                          <a:pt x="2096" y="1399"/>
                          <a:pt x="2096" y="2071"/>
                        </a:cubicBezTo>
                        <a:cubicBezTo>
                          <a:pt x="2096" y="2540"/>
                          <a:pt x="2039" y="2940"/>
                          <a:pt x="1934" y="3269"/>
                        </a:cubicBezTo>
                        <a:cubicBezTo>
                          <a:pt x="1828" y="3599"/>
                          <a:pt x="1686" y="3836"/>
                          <a:pt x="1520" y="3983"/>
                        </a:cubicBezTo>
                        <a:cubicBezTo>
                          <a:pt x="1352" y="4134"/>
                          <a:pt x="1188" y="4207"/>
                          <a:pt x="1033" y="4207"/>
                        </a:cubicBezTo>
                        <a:cubicBezTo>
                          <a:pt x="724" y="4207"/>
                          <a:pt x="463" y="3982"/>
                          <a:pt x="261" y="3523"/>
                        </a:cubicBezTo>
                        <a:cubicBezTo>
                          <a:pt x="89" y="3136"/>
                          <a:pt x="0" y="2674"/>
                          <a:pt x="0" y="2134"/>
                        </a:cubicBezTo>
                        <a:close/>
                        <a:moveTo>
                          <a:pt x="468" y="2208"/>
                        </a:moveTo>
                        <a:cubicBezTo>
                          <a:pt x="468" y="2767"/>
                          <a:pt x="526" y="3221"/>
                          <a:pt x="634" y="3574"/>
                        </a:cubicBezTo>
                        <a:cubicBezTo>
                          <a:pt x="723" y="3871"/>
                          <a:pt x="860" y="4020"/>
                          <a:pt x="1040" y="4020"/>
                        </a:cubicBezTo>
                        <a:cubicBezTo>
                          <a:pt x="1126" y="4020"/>
                          <a:pt x="1216" y="3972"/>
                          <a:pt x="1308" y="3873"/>
                        </a:cubicBezTo>
                        <a:cubicBezTo>
                          <a:pt x="1400" y="3776"/>
                          <a:pt x="1471" y="3616"/>
                          <a:pt x="1518" y="3389"/>
                        </a:cubicBezTo>
                        <a:cubicBezTo>
                          <a:pt x="1591" y="3045"/>
                          <a:pt x="1628" y="2564"/>
                          <a:pt x="1628" y="1940"/>
                        </a:cubicBezTo>
                        <a:cubicBezTo>
                          <a:pt x="1628" y="1476"/>
                          <a:pt x="1589" y="1091"/>
                          <a:pt x="1513" y="783"/>
                        </a:cubicBezTo>
                        <a:cubicBezTo>
                          <a:pt x="1457" y="553"/>
                          <a:pt x="1381" y="393"/>
                          <a:pt x="1291" y="296"/>
                        </a:cubicBezTo>
                        <a:cubicBezTo>
                          <a:pt x="1227" y="229"/>
                          <a:pt x="1148" y="198"/>
                          <a:pt x="1054" y="198"/>
                        </a:cubicBezTo>
                        <a:cubicBezTo>
                          <a:pt x="947" y="198"/>
                          <a:pt x="848" y="256"/>
                          <a:pt x="765" y="380"/>
                        </a:cubicBezTo>
                        <a:cubicBezTo>
                          <a:pt x="652" y="545"/>
                          <a:pt x="571" y="804"/>
                          <a:pt x="531" y="1159"/>
                        </a:cubicBezTo>
                        <a:cubicBezTo>
                          <a:pt x="491" y="1515"/>
                          <a:pt x="468" y="1865"/>
                          <a:pt x="468" y="2208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100000"/>
                      <a:lumOff val="0"/>
                    </a:sys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83" name="任意多边形: 形状 482">
                    <a:extLst>
                      <a:ext uri="{FF2B5EF4-FFF2-40B4-BE49-F238E27FC236}">
                        <a16:creationId xmlns:a16="http://schemas.microsoft.com/office/drawing/2014/main" id="{46939D0B-F429-4F92-BE6C-EB073D0C4E5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7296" y="320722"/>
                    <a:ext cx="36195" cy="98425"/>
                  </a:xfrm>
                  <a:custGeom>
                    <a:avLst/>
                    <a:gdLst>
                      <a:gd name="T0" fmla="*/ 0 w 191"/>
                      <a:gd name="T1" fmla="*/ 72 h 621"/>
                      <a:gd name="T2" fmla="*/ 118 w 191"/>
                      <a:gd name="T3" fmla="*/ 0 h 621"/>
                      <a:gd name="T4" fmla="*/ 130 w 191"/>
                      <a:gd name="T5" fmla="*/ 0 h 621"/>
                      <a:gd name="T6" fmla="*/ 130 w 191"/>
                      <a:gd name="T7" fmla="*/ 514 h 621"/>
                      <a:gd name="T8" fmla="*/ 134 w 191"/>
                      <a:gd name="T9" fmla="*/ 577 h 621"/>
                      <a:gd name="T10" fmla="*/ 148 w 191"/>
                      <a:gd name="T11" fmla="*/ 596 h 621"/>
                      <a:gd name="T12" fmla="*/ 191 w 191"/>
                      <a:gd name="T13" fmla="*/ 604 h 621"/>
                      <a:gd name="T14" fmla="*/ 191 w 191"/>
                      <a:gd name="T15" fmla="*/ 621 h 621"/>
                      <a:gd name="T16" fmla="*/ 9 w 191"/>
                      <a:gd name="T17" fmla="*/ 621 h 621"/>
                      <a:gd name="T18" fmla="*/ 9 w 191"/>
                      <a:gd name="T19" fmla="*/ 604 h 621"/>
                      <a:gd name="T20" fmla="*/ 53 w 191"/>
                      <a:gd name="T21" fmla="*/ 596 h 621"/>
                      <a:gd name="T22" fmla="*/ 67 w 191"/>
                      <a:gd name="T23" fmla="*/ 579 h 621"/>
                      <a:gd name="T24" fmla="*/ 71 w 191"/>
                      <a:gd name="T25" fmla="*/ 514 h 621"/>
                      <a:gd name="T26" fmla="*/ 71 w 191"/>
                      <a:gd name="T27" fmla="*/ 185 h 621"/>
                      <a:gd name="T28" fmla="*/ 68 w 191"/>
                      <a:gd name="T29" fmla="*/ 100 h 621"/>
                      <a:gd name="T30" fmla="*/ 59 w 191"/>
                      <a:gd name="T31" fmla="*/ 79 h 621"/>
                      <a:gd name="T32" fmla="*/ 43 w 191"/>
                      <a:gd name="T33" fmla="*/ 72 h 621"/>
                      <a:gd name="T34" fmla="*/ 6 w 191"/>
                      <a:gd name="T35" fmla="*/ 86 h 621"/>
                      <a:gd name="T36" fmla="*/ 0 w 191"/>
                      <a:gd name="T37" fmla="*/ 72 h 6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91" h="621">
                        <a:moveTo>
                          <a:pt x="0" y="72"/>
                        </a:moveTo>
                        <a:cubicBezTo>
                          <a:pt x="39" y="48"/>
                          <a:pt x="79" y="24"/>
                          <a:pt x="118" y="0"/>
                        </a:cubicBezTo>
                        <a:cubicBezTo>
                          <a:pt x="122" y="0"/>
                          <a:pt x="126" y="0"/>
                          <a:pt x="130" y="0"/>
                        </a:cubicBezTo>
                        <a:cubicBezTo>
                          <a:pt x="130" y="171"/>
                          <a:pt x="130" y="342"/>
                          <a:pt x="130" y="514"/>
                        </a:cubicBezTo>
                        <a:cubicBezTo>
                          <a:pt x="130" y="548"/>
                          <a:pt x="131" y="569"/>
                          <a:pt x="134" y="577"/>
                        </a:cubicBezTo>
                        <a:cubicBezTo>
                          <a:pt x="136" y="586"/>
                          <a:pt x="141" y="592"/>
                          <a:pt x="148" y="596"/>
                        </a:cubicBezTo>
                        <a:cubicBezTo>
                          <a:pt x="155" y="601"/>
                          <a:pt x="169" y="604"/>
                          <a:pt x="191" y="604"/>
                        </a:cubicBezTo>
                        <a:cubicBezTo>
                          <a:pt x="191" y="610"/>
                          <a:pt x="191" y="615"/>
                          <a:pt x="191" y="621"/>
                        </a:cubicBezTo>
                        <a:cubicBezTo>
                          <a:pt x="131" y="621"/>
                          <a:pt x="70" y="621"/>
                          <a:pt x="9" y="621"/>
                        </a:cubicBezTo>
                        <a:cubicBezTo>
                          <a:pt x="9" y="615"/>
                          <a:pt x="9" y="610"/>
                          <a:pt x="9" y="604"/>
                        </a:cubicBezTo>
                        <a:cubicBezTo>
                          <a:pt x="32" y="604"/>
                          <a:pt x="46" y="601"/>
                          <a:pt x="53" y="596"/>
                        </a:cubicBezTo>
                        <a:cubicBezTo>
                          <a:pt x="60" y="592"/>
                          <a:pt x="65" y="587"/>
                          <a:pt x="67" y="579"/>
                        </a:cubicBezTo>
                        <a:cubicBezTo>
                          <a:pt x="70" y="572"/>
                          <a:pt x="71" y="550"/>
                          <a:pt x="71" y="514"/>
                        </a:cubicBezTo>
                        <a:cubicBezTo>
                          <a:pt x="71" y="404"/>
                          <a:pt x="71" y="295"/>
                          <a:pt x="71" y="185"/>
                        </a:cubicBezTo>
                        <a:cubicBezTo>
                          <a:pt x="71" y="141"/>
                          <a:pt x="70" y="113"/>
                          <a:pt x="68" y="100"/>
                        </a:cubicBezTo>
                        <a:cubicBezTo>
                          <a:pt x="66" y="91"/>
                          <a:pt x="63" y="83"/>
                          <a:pt x="59" y="79"/>
                        </a:cubicBezTo>
                        <a:cubicBezTo>
                          <a:pt x="54" y="74"/>
                          <a:pt x="49" y="72"/>
                          <a:pt x="43" y="72"/>
                        </a:cubicBezTo>
                        <a:cubicBezTo>
                          <a:pt x="34" y="72"/>
                          <a:pt x="21" y="77"/>
                          <a:pt x="6" y="86"/>
                        </a:cubicBezTo>
                        <a:cubicBezTo>
                          <a:pt x="4" y="81"/>
                          <a:pt x="2" y="77"/>
                          <a:pt x="0" y="72"/>
                        </a:cubicBezTo>
                      </a:path>
                    </a:pathLst>
                  </a:custGeom>
                  <a:solidFill>
                    <a:sysClr val="windowText" lastClr="000000">
                      <a:lumMod val="100000"/>
                      <a:lumOff val="0"/>
                    </a:sys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84" name="任意多边形: 形状 483">
                    <a:extLst>
                      <a:ext uri="{FF2B5EF4-FFF2-40B4-BE49-F238E27FC236}">
                        <a16:creationId xmlns:a16="http://schemas.microsoft.com/office/drawing/2014/main" id="{C703DF9B-3922-42CF-B2CE-35043545B56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0472" y="470847"/>
                    <a:ext cx="60960" cy="98425"/>
                  </a:xfrm>
                  <a:custGeom>
                    <a:avLst/>
                    <a:gdLst>
                      <a:gd name="T0" fmla="*/ 321 w 321"/>
                      <a:gd name="T1" fmla="*/ 504 h 621"/>
                      <a:gd name="T2" fmla="*/ 287 w 321"/>
                      <a:gd name="T3" fmla="*/ 621 h 621"/>
                      <a:gd name="T4" fmla="*/ 0 w 321"/>
                      <a:gd name="T5" fmla="*/ 621 h 621"/>
                      <a:gd name="T6" fmla="*/ 0 w 321"/>
                      <a:gd name="T7" fmla="*/ 604 h 621"/>
                      <a:gd name="T8" fmla="*/ 178 w 321"/>
                      <a:gd name="T9" fmla="*/ 368 h 621"/>
                      <a:gd name="T10" fmla="*/ 230 w 321"/>
                      <a:gd name="T11" fmla="*/ 201 h 621"/>
                      <a:gd name="T12" fmla="*/ 202 w 321"/>
                      <a:gd name="T13" fmla="*/ 106 h 621"/>
                      <a:gd name="T14" fmla="*/ 134 w 321"/>
                      <a:gd name="T15" fmla="*/ 69 h 621"/>
                      <a:gd name="T16" fmla="*/ 70 w 321"/>
                      <a:gd name="T17" fmla="*/ 95 h 621"/>
                      <a:gd name="T18" fmla="*/ 28 w 321"/>
                      <a:gd name="T19" fmla="*/ 172 h 621"/>
                      <a:gd name="T20" fmla="*/ 15 w 321"/>
                      <a:gd name="T21" fmla="*/ 172 h 621"/>
                      <a:gd name="T22" fmla="*/ 60 w 321"/>
                      <a:gd name="T23" fmla="*/ 44 h 621"/>
                      <a:gd name="T24" fmla="*/ 153 w 321"/>
                      <a:gd name="T25" fmla="*/ 0 h 621"/>
                      <a:gd name="T26" fmla="*/ 252 w 321"/>
                      <a:gd name="T27" fmla="*/ 48 h 621"/>
                      <a:gd name="T28" fmla="*/ 291 w 321"/>
                      <a:gd name="T29" fmla="*/ 160 h 621"/>
                      <a:gd name="T30" fmla="*/ 274 w 321"/>
                      <a:gd name="T31" fmla="*/ 252 h 621"/>
                      <a:gd name="T32" fmla="*/ 188 w 321"/>
                      <a:gd name="T33" fmla="*/ 406 h 621"/>
                      <a:gd name="T34" fmla="*/ 77 w 321"/>
                      <a:gd name="T35" fmla="*/ 553 h 621"/>
                      <a:gd name="T36" fmla="*/ 203 w 321"/>
                      <a:gd name="T37" fmla="*/ 553 h 621"/>
                      <a:gd name="T38" fmla="*/ 258 w 321"/>
                      <a:gd name="T39" fmla="*/ 549 h 621"/>
                      <a:gd name="T40" fmla="*/ 286 w 321"/>
                      <a:gd name="T41" fmla="*/ 535 h 621"/>
                      <a:gd name="T42" fmla="*/ 307 w 321"/>
                      <a:gd name="T43" fmla="*/ 504 h 621"/>
                      <a:gd name="T44" fmla="*/ 321 w 321"/>
                      <a:gd name="T45" fmla="*/ 504 h 6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21" h="621">
                        <a:moveTo>
                          <a:pt x="321" y="504"/>
                        </a:moveTo>
                        <a:cubicBezTo>
                          <a:pt x="309" y="543"/>
                          <a:pt x="298" y="582"/>
                          <a:pt x="287" y="621"/>
                        </a:cubicBezTo>
                        <a:cubicBezTo>
                          <a:pt x="191" y="621"/>
                          <a:pt x="96" y="621"/>
                          <a:pt x="0" y="621"/>
                        </a:cubicBezTo>
                        <a:cubicBezTo>
                          <a:pt x="0" y="615"/>
                          <a:pt x="0" y="610"/>
                          <a:pt x="0" y="604"/>
                        </a:cubicBezTo>
                        <a:cubicBezTo>
                          <a:pt x="84" y="507"/>
                          <a:pt x="144" y="430"/>
                          <a:pt x="178" y="368"/>
                        </a:cubicBezTo>
                        <a:cubicBezTo>
                          <a:pt x="212" y="307"/>
                          <a:pt x="230" y="252"/>
                          <a:pt x="230" y="201"/>
                        </a:cubicBezTo>
                        <a:cubicBezTo>
                          <a:pt x="230" y="162"/>
                          <a:pt x="220" y="131"/>
                          <a:pt x="202" y="106"/>
                        </a:cubicBezTo>
                        <a:cubicBezTo>
                          <a:pt x="183" y="81"/>
                          <a:pt x="160" y="69"/>
                          <a:pt x="134" y="69"/>
                        </a:cubicBezTo>
                        <a:cubicBezTo>
                          <a:pt x="110" y="69"/>
                          <a:pt x="89" y="77"/>
                          <a:pt x="70" y="95"/>
                        </a:cubicBezTo>
                        <a:cubicBezTo>
                          <a:pt x="51" y="112"/>
                          <a:pt x="36" y="138"/>
                          <a:pt x="28" y="172"/>
                        </a:cubicBezTo>
                        <a:cubicBezTo>
                          <a:pt x="23" y="172"/>
                          <a:pt x="19" y="172"/>
                          <a:pt x="15" y="172"/>
                        </a:cubicBezTo>
                        <a:cubicBezTo>
                          <a:pt x="20" y="117"/>
                          <a:pt x="36" y="74"/>
                          <a:pt x="60" y="44"/>
                        </a:cubicBezTo>
                        <a:cubicBezTo>
                          <a:pt x="85" y="15"/>
                          <a:pt x="116" y="0"/>
                          <a:pt x="153" y="0"/>
                        </a:cubicBezTo>
                        <a:cubicBezTo>
                          <a:pt x="192" y="0"/>
                          <a:pt x="225" y="15"/>
                          <a:pt x="252" y="48"/>
                        </a:cubicBezTo>
                        <a:cubicBezTo>
                          <a:pt x="277" y="80"/>
                          <a:pt x="291" y="117"/>
                          <a:pt x="291" y="160"/>
                        </a:cubicBezTo>
                        <a:cubicBezTo>
                          <a:pt x="291" y="191"/>
                          <a:pt x="285" y="221"/>
                          <a:pt x="274" y="252"/>
                        </a:cubicBezTo>
                        <a:cubicBezTo>
                          <a:pt x="256" y="301"/>
                          <a:pt x="227" y="351"/>
                          <a:pt x="188" y="406"/>
                        </a:cubicBezTo>
                        <a:cubicBezTo>
                          <a:pt x="129" y="488"/>
                          <a:pt x="91" y="536"/>
                          <a:pt x="77" y="553"/>
                        </a:cubicBezTo>
                        <a:cubicBezTo>
                          <a:pt x="119" y="553"/>
                          <a:pt x="161" y="553"/>
                          <a:pt x="203" y="553"/>
                        </a:cubicBezTo>
                        <a:cubicBezTo>
                          <a:pt x="229" y="553"/>
                          <a:pt x="247" y="552"/>
                          <a:pt x="258" y="549"/>
                        </a:cubicBezTo>
                        <a:cubicBezTo>
                          <a:pt x="268" y="547"/>
                          <a:pt x="277" y="542"/>
                          <a:pt x="286" y="535"/>
                        </a:cubicBezTo>
                        <a:cubicBezTo>
                          <a:pt x="294" y="527"/>
                          <a:pt x="301" y="517"/>
                          <a:pt x="307" y="504"/>
                        </a:cubicBezTo>
                        <a:cubicBezTo>
                          <a:pt x="312" y="504"/>
                          <a:pt x="316" y="504"/>
                          <a:pt x="321" y="504"/>
                        </a:cubicBezTo>
                      </a:path>
                    </a:pathLst>
                  </a:custGeom>
                  <a:solidFill>
                    <a:sysClr val="windowText" lastClr="000000">
                      <a:lumMod val="100000"/>
                      <a:lumOff val="0"/>
                    </a:sys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85" name="任意多边形: 形状 484">
                    <a:extLst>
                      <a:ext uri="{FF2B5EF4-FFF2-40B4-BE49-F238E27FC236}">
                        <a16:creationId xmlns:a16="http://schemas.microsoft.com/office/drawing/2014/main" id="{1BCE6421-4C8F-4F78-B45C-B236876482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0472" y="620973"/>
                    <a:ext cx="52070" cy="99695"/>
                  </a:xfrm>
                  <a:custGeom>
                    <a:avLst/>
                    <a:gdLst>
                      <a:gd name="T0" fmla="*/ 7 w 275"/>
                      <a:gd name="T1" fmla="*/ 128 h 631"/>
                      <a:gd name="T2" fmla="*/ 60 w 275"/>
                      <a:gd name="T3" fmla="*/ 33 h 631"/>
                      <a:gd name="T4" fmla="*/ 138 w 275"/>
                      <a:gd name="T5" fmla="*/ 0 h 631"/>
                      <a:gd name="T6" fmla="*/ 228 w 275"/>
                      <a:gd name="T7" fmla="*/ 48 h 631"/>
                      <a:gd name="T8" fmla="*/ 252 w 275"/>
                      <a:gd name="T9" fmla="*/ 123 h 631"/>
                      <a:gd name="T10" fmla="*/ 185 w 275"/>
                      <a:gd name="T11" fmla="*/ 261 h 631"/>
                      <a:gd name="T12" fmla="*/ 253 w 275"/>
                      <a:gd name="T13" fmla="*/ 323 h 631"/>
                      <a:gd name="T14" fmla="*/ 275 w 275"/>
                      <a:gd name="T15" fmla="*/ 419 h 631"/>
                      <a:gd name="T16" fmla="*/ 235 w 275"/>
                      <a:gd name="T17" fmla="*/ 556 h 631"/>
                      <a:gd name="T18" fmla="*/ 84 w 275"/>
                      <a:gd name="T19" fmla="*/ 631 h 631"/>
                      <a:gd name="T20" fmla="*/ 18 w 275"/>
                      <a:gd name="T21" fmla="*/ 616 h 631"/>
                      <a:gd name="T22" fmla="*/ 0 w 275"/>
                      <a:gd name="T23" fmla="*/ 583 h 631"/>
                      <a:gd name="T24" fmla="*/ 8 w 275"/>
                      <a:gd name="T25" fmla="*/ 561 h 631"/>
                      <a:gd name="T26" fmla="*/ 28 w 275"/>
                      <a:gd name="T27" fmla="*/ 551 h 631"/>
                      <a:gd name="T28" fmla="*/ 47 w 275"/>
                      <a:gd name="T29" fmla="*/ 554 h 631"/>
                      <a:gd name="T30" fmla="*/ 74 w 275"/>
                      <a:gd name="T31" fmla="*/ 570 h 631"/>
                      <a:gd name="T32" fmla="*/ 104 w 275"/>
                      <a:gd name="T33" fmla="*/ 588 h 631"/>
                      <a:gd name="T34" fmla="*/ 132 w 275"/>
                      <a:gd name="T35" fmla="*/ 592 h 631"/>
                      <a:gd name="T36" fmla="*/ 196 w 275"/>
                      <a:gd name="T37" fmla="*/ 557 h 631"/>
                      <a:gd name="T38" fmla="*/ 222 w 275"/>
                      <a:gd name="T39" fmla="*/ 473 h 631"/>
                      <a:gd name="T40" fmla="*/ 210 w 275"/>
                      <a:gd name="T41" fmla="*/ 404 h 631"/>
                      <a:gd name="T42" fmla="*/ 190 w 275"/>
                      <a:gd name="T43" fmla="*/ 366 h 631"/>
                      <a:gd name="T44" fmla="*/ 148 w 275"/>
                      <a:gd name="T45" fmla="*/ 333 h 631"/>
                      <a:gd name="T46" fmla="*/ 93 w 275"/>
                      <a:gd name="T47" fmla="*/ 319 h 631"/>
                      <a:gd name="T48" fmla="*/ 81 w 275"/>
                      <a:gd name="T49" fmla="*/ 319 h 631"/>
                      <a:gd name="T50" fmla="*/ 81 w 275"/>
                      <a:gd name="T51" fmla="*/ 305 h 631"/>
                      <a:gd name="T52" fmla="*/ 138 w 275"/>
                      <a:gd name="T53" fmla="*/ 280 h 631"/>
                      <a:gd name="T54" fmla="*/ 179 w 275"/>
                      <a:gd name="T55" fmla="*/ 229 h 631"/>
                      <a:gd name="T56" fmla="*/ 192 w 275"/>
                      <a:gd name="T57" fmla="*/ 164 h 631"/>
                      <a:gd name="T58" fmla="*/ 169 w 275"/>
                      <a:gd name="T59" fmla="*/ 89 h 631"/>
                      <a:gd name="T60" fmla="*/ 112 w 275"/>
                      <a:gd name="T61" fmla="*/ 61 h 631"/>
                      <a:gd name="T62" fmla="*/ 19 w 275"/>
                      <a:gd name="T63" fmla="*/ 135 h 631"/>
                      <a:gd name="T64" fmla="*/ 7 w 275"/>
                      <a:gd name="T65" fmla="*/ 128 h 6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75" h="631">
                        <a:moveTo>
                          <a:pt x="7" y="128"/>
                        </a:moveTo>
                        <a:cubicBezTo>
                          <a:pt x="21" y="87"/>
                          <a:pt x="39" y="56"/>
                          <a:pt x="60" y="33"/>
                        </a:cubicBezTo>
                        <a:cubicBezTo>
                          <a:pt x="81" y="11"/>
                          <a:pt x="107" y="0"/>
                          <a:pt x="138" y="0"/>
                        </a:cubicBezTo>
                        <a:cubicBezTo>
                          <a:pt x="177" y="0"/>
                          <a:pt x="208" y="16"/>
                          <a:pt x="228" y="48"/>
                        </a:cubicBezTo>
                        <a:cubicBezTo>
                          <a:pt x="243" y="71"/>
                          <a:pt x="252" y="96"/>
                          <a:pt x="252" y="123"/>
                        </a:cubicBezTo>
                        <a:cubicBezTo>
                          <a:pt x="252" y="168"/>
                          <a:pt x="229" y="213"/>
                          <a:pt x="185" y="261"/>
                        </a:cubicBezTo>
                        <a:cubicBezTo>
                          <a:pt x="215" y="276"/>
                          <a:pt x="237" y="296"/>
                          <a:pt x="253" y="323"/>
                        </a:cubicBezTo>
                        <a:cubicBezTo>
                          <a:pt x="268" y="351"/>
                          <a:pt x="275" y="383"/>
                          <a:pt x="275" y="419"/>
                        </a:cubicBezTo>
                        <a:cubicBezTo>
                          <a:pt x="275" y="472"/>
                          <a:pt x="262" y="517"/>
                          <a:pt x="235" y="556"/>
                        </a:cubicBezTo>
                        <a:cubicBezTo>
                          <a:pt x="201" y="607"/>
                          <a:pt x="150" y="631"/>
                          <a:pt x="84" y="631"/>
                        </a:cubicBezTo>
                        <a:cubicBezTo>
                          <a:pt x="52" y="631"/>
                          <a:pt x="29" y="627"/>
                          <a:pt x="18" y="616"/>
                        </a:cubicBezTo>
                        <a:cubicBezTo>
                          <a:pt x="6" y="606"/>
                          <a:pt x="0" y="595"/>
                          <a:pt x="0" y="583"/>
                        </a:cubicBezTo>
                        <a:cubicBezTo>
                          <a:pt x="0" y="575"/>
                          <a:pt x="3" y="567"/>
                          <a:pt x="8" y="561"/>
                        </a:cubicBezTo>
                        <a:cubicBezTo>
                          <a:pt x="14" y="554"/>
                          <a:pt x="20" y="551"/>
                          <a:pt x="28" y="551"/>
                        </a:cubicBezTo>
                        <a:cubicBezTo>
                          <a:pt x="34" y="551"/>
                          <a:pt x="41" y="552"/>
                          <a:pt x="47" y="554"/>
                        </a:cubicBezTo>
                        <a:cubicBezTo>
                          <a:pt x="50" y="556"/>
                          <a:pt x="60" y="561"/>
                          <a:pt x="74" y="570"/>
                        </a:cubicBezTo>
                        <a:cubicBezTo>
                          <a:pt x="88" y="580"/>
                          <a:pt x="98" y="586"/>
                          <a:pt x="104" y="588"/>
                        </a:cubicBezTo>
                        <a:cubicBezTo>
                          <a:pt x="113" y="591"/>
                          <a:pt x="122" y="592"/>
                          <a:pt x="132" y="592"/>
                        </a:cubicBezTo>
                        <a:cubicBezTo>
                          <a:pt x="156" y="592"/>
                          <a:pt x="178" y="581"/>
                          <a:pt x="196" y="557"/>
                        </a:cubicBezTo>
                        <a:cubicBezTo>
                          <a:pt x="213" y="533"/>
                          <a:pt x="222" y="505"/>
                          <a:pt x="222" y="473"/>
                        </a:cubicBezTo>
                        <a:cubicBezTo>
                          <a:pt x="222" y="449"/>
                          <a:pt x="218" y="427"/>
                          <a:pt x="210" y="404"/>
                        </a:cubicBezTo>
                        <a:cubicBezTo>
                          <a:pt x="204" y="387"/>
                          <a:pt x="197" y="375"/>
                          <a:pt x="190" y="366"/>
                        </a:cubicBezTo>
                        <a:cubicBezTo>
                          <a:pt x="179" y="354"/>
                          <a:pt x="165" y="343"/>
                          <a:pt x="148" y="333"/>
                        </a:cubicBezTo>
                        <a:cubicBezTo>
                          <a:pt x="130" y="324"/>
                          <a:pt x="111" y="319"/>
                          <a:pt x="93" y="319"/>
                        </a:cubicBezTo>
                        <a:cubicBezTo>
                          <a:pt x="89" y="319"/>
                          <a:pt x="85" y="319"/>
                          <a:pt x="81" y="319"/>
                        </a:cubicBezTo>
                        <a:cubicBezTo>
                          <a:pt x="81" y="314"/>
                          <a:pt x="81" y="310"/>
                          <a:pt x="81" y="305"/>
                        </a:cubicBezTo>
                        <a:cubicBezTo>
                          <a:pt x="100" y="302"/>
                          <a:pt x="119" y="294"/>
                          <a:pt x="138" y="280"/>
                        </a:cubicBezTo>
                        <a:cubicBezTo>
                          <a:pt x="157" y="266"/>
                          <a:pt x="171" y="249"/>
                          <a:pt x="179" y="229"/>
                        </a:cubicBezTo>
                        <a:cubicBezTo>
                          <a:pt x="188" y="209"/>
                          <a:pt x="192" y="188"/>
                          <a:pt x="192" y="164"/>
                        </a:cubicBezTo>
                        <a:cubicBezTo>
                          <a:pt x="192" y="133"/>
                          <a:pt x="184" y="109"/>
                          <a:pt x="169" y="89"/>
                        </a:cubicBezTo>
                        <a:cubicBezTo>
                          <a:pt x="154" y="70"/>
                          <a:pt x="135" y="61"/>
                          <a:pt x="112" y="61"/>
                        </a:cubicBezTo>
                        <a:cubicBezTo>
                          <a:pt x="75" y="61"/>
                          <a:pt x="43" y="85"/>
                          <a:pt x="19" y="135"/>
                        </a:cubicBezTo>
                        <a:cubicBezTo>
                          <a:pt x="15" y="133"/>
                          <a:pt x="11" y="131"/>
                          <a:pt x="7" y="128"/>
                        </a:cubicBezTo>
                      </a:path>
                    </a:pathLst>
                  </a:custGeom>
                  <a:solidFill>
                    <a:sysClr val="windowText" lastClr="000000">
                      <a:lumMod val="100000"/>
                      <a:lumOff val="0"/>
                    </a:sys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86" name="任意多边形: 形状 485">
                    <a:extLst>
                      <a:ext uri="{FF2B5EF4-FFF2-40B4-BE49-F238E27FC236}">
                        <a16:creationId xmlns:a16="http://schemas.microsoft.com/office/drawing/2014/main" id="{CBE3B508-A9D6-44C6-88E0-1EA3BD5E6F92}"/>
                      </a:ext>
                    </a:extLst>
                  </p:cNvPr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3648" y="764274"/>
                    <a:ext cx="62230" cy="98425"/>
                  </a:xfrm>
                  <a:custGeom>
                    <a:avLst/>
                    <a:gdLst>
                      <a:gd name="T0" fmla="*/ 2202 w 2202"/>
                      <a:gd name="T1" fmla="*/ 2642 h 4136"/>
                      <a:gd name="T2" fmla="*/ 2202 w 2202"/>
                      <a:gd name="T3" fmla="*/ 3066 h 4136"/>
                      <a:gd name="T4" fmla="*/ 1767 w 2202"/>
                      <a:gd name="T5" fmla="*/ 3066 h 4136"/>
                      <a:gd name="T6" fmla="*/ 1767 w 2202"/>
                      <a:gd name="T7" fmla="*/ 4136 h 4136"/>
                      <a:gd name="T8" fmla="*/ 1372 w 2202"/>
                      <a:gd name="T9" fmla="*/ 4136 h 4136"/>
                      <a:gd name="T10" fmla="*/ 1372 w 2202"/>
                      <a:gd name="T11" fmla="*/ 3066 h 4136"/>
                      <a:gd name="T12" fmla="*/ 0 w 2202"/>
                      <a:gd name="T13" fmla="*/ 3066 h 4136"/>
                      <a:gd name="T14" fmla="*/ 0 w 2202"/>
                      <a:gd name="T15" fmla="*/ 2684 h 4136"/>
                      <a:gd name="T16" fmla="*/ 1503 w 2202"/>
                      <a:gd name="T17" fmla="*/ 0 h 4136"/>
                      <a:gd name="T18" fmla="*/ 1767 w 2202"/>
                      <a:gd name="T19" fmla="*/ 0 h 4136"/>
                      <a:gd name="T20" fmla="*/ 1767 w 2202"/>
                      <a:gd name="T21" fmla="*/ 2642 h 4136"/>
                      <a:gd name="T22" fmla="*/ 2202 w 2202"/>
                      <a:gd name="T23" fmla="*/ 2642 h 4136"/>
                      <a:gd name="T24" fmla="*/ 1372 w 2202"/>
                      <a:gd name="T25" fmla="*/ 2642 h 4136"/>
                      <a:gd name="T26" fmla="*/ 1372 w 2202"/>
                      <a:gd name="T27" fmla="*/ 631 h 4136"/>
                      <a:gd name="T28" fmla="*/ 234 w 2202"/>
                      <a:gd name="T29" fmla="*/ 2642 h 4136"/>
                      <a:gd name="T30" fmla="*/ 1372 w 2202"/>
                      <a:gd name="T31" fmla="*/ 2642 h 4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202" h="4136">
                        <a:moveTo>
                          <a:pt x="2202" y="2642"/>
                        </a:moveTo>
                        <a:cubicBezTo>
                          <a:pt x="2202" y="2783"/>
                          <a:pt x="2202" y="2925"/>
                          <a:pt x="2202" y="3066"/>
                        </a:cubicBezTo>
                        <a:cubicBezTo>
                          <a:pt x="2057" y="3066"/>
                          <a:pt x="1911" y="3066"/>
                          <a:pt x="1767" y="3066"/>
                        </a:cubicBezTo>
                        <a:cubicBezTo>
                          <a:pt x="1767" y="3423"/>
                          <a:pt x="1767" y="3779"/>
                          <a:pt x="1767" y="4136"/>
                        </a:cubicBezTo>
                        <a:cubicBezTo>
                          <a:pt x="1635" y="4136"/>
                          <a:pt x="1503" y="4136"/>
                          <a:pt x="1372" y="4136"/>
                        </a:cubicBezTo>
                        <a:cubicBezTo>
                          <a:pt x="1372" y="3779"/>
                          <a:pt x="1372" y="3423"/>
                          <a:pt x="1372" y="3066"/>
                        </a:cubicBezTo>
                        <a:cubicBezTo>
                          <a:pt x="915" y="3066"/>
                          <a:pt x="458" y="3066"/>
                          <a:pt x="0" y="3066"/>
                        </a:cubicBezTo>
                        <a:cubicBezTo>
                          <a:pt x="0" y="2939"/>
                          <a:pt x="0" y="2811"/>
                          <a:pt x="0" y="2684"/>
                        </a:cubicBezTo>
                        <a:cubicBezTo>
                          <a:pt x="494" y="1785"/>
                          <a:pt x="1010" y="899"/>
                          <a:pt x="1503" y="0"/>
                        </a:cubicBezTo>
                        <a:cubicBezTo>
                          <a:pt x="1591" y="0"/>
                          <a:pt x="1679" y="0"/>
                          <a:pt x="1767" y="0"/>
                        </a:cubicBezTo>
                        <a:cubicBezTo>
                          <a:pt x="1767" y="881"/>
                          <a:pt x="1767" y="1761"/>
                          <a:pt x="1767" y="2642"/>
                        </a:cubicBezTo>
                        <a:cubicBezTo>
                          <a:pt x="1911" y="2642"/>
                          <a:pt x="2057" y="2642"/>
                          <a:pt x="2202" y="2642"/>
                        </a:cubicBezTo>
                        <a:close/>
                        <a:moveTo>
                          <a:pt x="1372" y="2642"/>
                        </a:moveTo>
                        <a:cubicBezTo>
                          <a:pt x="1372" y="1972"/>
                          <a:pt x="1372" y="1301"/>
                          <a:pt x="1372" y="631"/>
                        </a:cubicBezTo>
                        <a:cubicBezTo>
                          <a:pt x="999" y="1304"/>
                          <a:pt x="608" y="1968"/>
                          <a:pt x="234" y="2642"/>
                        </a:cubicBezTo>
                        <a:cubicBezTo>
                          <a:pt x="613" y="2642"/>
                          <a:pt x="993" y="2642"/>
                          <a:pt x="1372" y="2642"/>
                        </a:cubicBezTo>
                        <a:close/>
                      </a:path>
                    </a:pathLst>
                  </a:custGeom>
                  <a:solidFill>
                    <a:sysClr val="windowText" lastClr="000000">
                      <a:lumMod val="100000"/>
                      <a:lumOff val="0"/>
                    </a:sys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487" name="任意多边形: 形状 486">
                    <a:extLst>
                      <a:ext uri="{FF2B5EF4-FFF2-40B4-BE49-F238E27FC236}">
                        <a16:creationId xmlns:a16="http://schemas.microsoft.com/office/drawing/2014/main" id="{078C68AD-FB74-4243-BA47-6326F6B6360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20472" y="907576"/>
                    <a:ext cx="53340" cy="97790"/>
                  </a:xfrm>
                  <a:custGeom>
                    <a:avLst/>
                    <a:gdLst>
                      <a:gd name="T0" fmla="*/ 282 w 282"/>
                      <a:gd name="T1" fmla="*/ 0 h 618"/>
                      <a:gd name="T2" fmla="*/ 255 w 282"/>
                      <a:gd name="T3" fmla="*/ 76 h 618"/>
                      <a:gd name="T4" fmla="*/ 109 w 282"/>
                      <a:gd name="T5" fmla="*/ 76 h 618"/>
                      <a:gd name="T6" fmla="*/ 77 w 282"/>
                      <a:gd name="T7" fmla="*/ 157 h 618"/>
                      <a:gd name="T8" fmla="*/ 227 w 282"/>
                      <a:gd name="T9" fmla="*/ 246 h 618"/>
                      <a:gd name="T10" fmla="*/ 275 w 282"/>
                      <a:gd name="T11" fmla="*/ 389 h 618"/>
                      <a:gd name="T12" fmla="*/ 259 w 282"/>
                      <a:gd name="T13" fmla="*/ 478 h 618"/>
                      <a:gd name="T14" fmla="*/ 220 w 282"/>
                      <a:gd name="T15" fmla="*/ 548 h 618"/>
                      <a:gd name="T16" fmla="*/ 167 w 282"/>
                      <a:gd name="T17" fmla="*/ 594 h 618"/>
                      <a:gd name="T18" fmla="*/ 83 w 282"/>
                      <a:gd name="T19" fmla="*/ 618 h 618"/>
                      <a:gd name="T20" fmla="*/ 20 w 282"/>
                      <a:gd name="T21" fmla="*/ 600 h 618"/>
                      <a:gd name="T22" fmla="*/ 0 w 282"/>
                      <a:gd name="T23" fmla="*/ 559 h 618"/>
                      <a:gd name="T24" fmla="*/ 8 w 282"/>
                      <a:gd name="T25" fmla="*/ 536 h 618"/>
                      <a:gd name="T26" fmla="*/ 29 w 282"/>
                      <a:gd name="T27" fmla="*/ 527 h 618"/>
                      <a:gd name="T28" fmla="*/ 45 w 282"/>
                      <a:gd name="T29" fmla="*/ 531 h 618"/>
                      <a:gd name="T30" fmla="*/ 69 w 282"/>
                      <a:gd name="T31" fmla="*/ 549 h 618"/>
                      <a:gd name="T32" fmla="*/ 123 w 282"/>
                      <a:gd name="T33" fmla="*/ 572 h 618"/>
                      <a:gd name="T34" fmla="*/ 197 w 282"/>
                      <a:gd name="T35" fmla="*/ 532 h 618"/>
                      <a:gd name="T36" fmla="*/ 228 w 282"/>
                      <a:gd name="T37" fmla="*/ 436 h 618"/>
                      <a:gd name="T38" fmla="*/ 200 w 282"/>
                      <a:gd name="T39" fmla="*/ 333 h 618"/>
                      <a:gd name="T40" fmla="*/ 122 w 282"/>
                      <a:gd name="T41" fmla="*/ 259 h 618"/>
                      <a:gd name="T42" fmla="*/ 16 w 282"/>
                      <a:gd name="T43" fmla="*/ 236 h 618"/>
                      <a:gd name="T44" fmla="*/ 109 w 282"/>
                      <a:gd name="T45" fmla="*/ 0 h 618"/>
                      <a:gd name="T46" fmla="*/ 282 w 282"/>
                      <a:gd name="T47" fmla="*/ 0 h 6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282" h="618">
                        <a:moveTo>
                          <a:pt x="282" y="0"/>
                        </a:moveTo>
                        <a:cubicBezTo>
                          <a:pt x="274" y="25"/>
                          <a:pt x="264" y="50"/>
                          <a:pt x="255" y="76"/>
                        </a:cubicBezTo>
                        <a:cubicBezTo>
                          <a:pt x="206" y="76"/>
                          <a:pt x="157" y="76"/>
                          <a:pt x="109" y="76"/>
                        </a:cubicBezTo>
                        <a:cubicBezTo>
                          <a:pt x="98" y="103"/>
                          <a:pt x="87" y="130"/>
                          <a:pt x="77" y="157"/>
                        </a:cubicBezTo>
                        <a:cubicBezTo>
                          <a:pt x="140" y="169"/>
                          <a:pt x="191" y="198"/>
                          <a:pt x="227" y="246"/>
                        </a:cubicBezTo>
                        <a:cubicBezTo>
                          <a:pt x="259" y="287"/>
                          <a:pt x="275" y="334"/>
                          <a:pt x="275" y="389"/>
                        </a:cubicBezTo>
                        <a:cubicBezTo>
                          <a:pt x="275" y="421"/>
                          <a:pt x="269" y="451"/>
                          <a:pt x="259" y="478"/>
                        </a:cubicBezTo>
                        <a:cubicBezTo>
                          <a:pt x="249" y="506"/>
                          <a:pt x="236" y="528"/>
                          <a:pt x="220" y="548"/>
                        </a:cubicBezTo>
                        <a:cubicBezTo>
                          <a:pt x="204" y="567"/>
                          <a:pt x="187" y="582"/>
                          <a:pt x="167" y="594"/>
                        </a:cubicBezTo>
                        <a:cubicBezTo>
                          <a:pt x="140" y="611"/>
                          <a:pt x="112" y="618"/>
                          <a:pt x="83" y="618"/>
                        </a:cubicBezTo>
                        <a:cubicBezTo>
                          <a:pt x="54" y="618"/>
                          <a:pt x="33" y="612"/>
                          <a:pt x="20" y="600"/>
                        </a:cubicBezTo>
                        <a:cubicBezTo>
                          <a:pt x="7" y="587"/>
                          <a:pt x="0" y="574"/>
                          <a:pt x="0" y="559"/>
                        </a:cubicBezTo>
                        <a:cubicBezTo>
                          <a:pt x="0" y="550"/>
                          <a:pt x="3" y="543"/>
                          <a:pt x="8" y="536"/>
                        </a:cubicBezTo>
                        <a:cubicBezTo>
                          <a:pt x="13" y="530"/>
                          <a:pt x="20" y="527"/>
                          <a:pt x="29" y="527"/>
                        </a:cubicBezTo>
                        <a:cubicBezTo>
                          <a:pt x="35" y="527"/>
                          <a:pt x="40" y="528"/>
                          <a:pt x="45" y="531"/>
                        </a:cubicBezTo>
                        <a:cubicBezTo>
                          <a:pt x="50" y="533"/>
                          <a:pt x="58" y="539"/>
                          <a:pt x="69" y="549"/>
                        </a:cubicBezTo>
                        <a:cubicBezTo>
                          <a:pt x="86" y="565"/>
                          <a:pt x="105" y="572"/>
                          <a:pt x="123" y="572"/>
                        </a:cubicBezTo>
                        <a:cubicBezTo>
                          <a:pt x="151" y="572"/>
                          <a:pt x="176" y="559"/>
                          <a:pt x="197" y="532"/>
                        </a:cubicBezTo>
                        <a:cubicBezTo>
                          <a:pt x="218" y="506"/>
                          <a:pt x="228" y="474"/>
                          <a:pt x="228" y="436"/>
                        </a:cubicBezTo>
                        <a:cubicBezTo>
                          <a:pt x="228" y="399"/>
                          <a:pt x="219" y="365"/>
                          <a:pt x="200" y="333"/>
                        </a:cubicBezTo>
                        <a:cubicBezTo>
                          <a:pt x="181" y="301"/>
                          <a:pt x="155" y="277"/>
                          <a:pt x="122" y="259"/>
                        </a:cubicBezTo>
                        <a:cubicBezTo>
                          <a:pt x="96" y="246"/>
                          <a:pt x="60" y="238"/>
                          <a:pt x="16" y="236"/>
                        </a:cubicBezTo>
                        <a:cubicBezTo>
                          <a:pt x="46" y="157"/>
                          <a:pt x="78" y="79"/>
                          <a:pt x="109" y="0"/>
                        </a:cubicBezTo>
                        <a:cubicBezTo>
                          <a:pt x="167" y="0"/>
                          <a:pt x="225" y="0"/>
                          <a:pt x="282" y="0"/>
                        </a:cubicBezTo>
                      </a:path>
                    </a:pathLst>
                  </a:custGeom>
                  <a:solidFill>
                    <a:sysClr val="windowText" lastClr="000000">
                      <a:lumMod val="100000"/>
                      <a:lumOff val="0"/>
                    </a:sys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66" name="组合 465">
                  <a:extLst>
                    <a:ext uri="{FF2B5EF4-FFF2-40B4-BE49-F238E27FC236}">
                      <a16:creationId xmlns:a16="http://schemas.microsoft.com/office/drawing/2014/main" id="{CF492093-21A1-4C8D-A9EF-945A237591E5}"/>
                    </a:ext>
                  </a:extLst>
                </p:cNvPr>
                <p:cNvGrpSpPr/>
                <p:nvPr/>
              </p:nvGrpSpPr>
              <p:grpSpPr>
                <a:xfrm>
                  <a:off x="66201" y="624771"/>
                  <a:ext cx="215900" cy="890270"/>
                  <a:chOff x="0" y="0"/>
                  <a:chExt cx="215900" cy="890270"/>
                </a:xfrm>
              </p:grpSpPr>
              <p:grpSp>
                <p:nvGrpSpPr>
                  <p:cNvPr id="467" name="组合 466">
                    <a:extLst>
                      <a:ext uri="{FF2B5EF4-FFF2-40B4-BE49-F238E27FC236}">
                        <a16:creationId xmlns:a16="http://schemas.microsoft.com/office/drawing/2014/main" id="{532AC2E6-A31F-4432-A989-0FD183D51E54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215900" cy="580538"/>
                    <a:chOff x="0" y="0"/>
                    <a:chExt cx="215900" cy="580538"/>
                  </a:xfrm>
                </p:grpSpPr>
                <p:sp>
                  <p:nvSpPr>
                    <p:cNvPr id="471" name="任意多边形: 形状 470">
                      <a:extLst>
                        <a:ext uri="{FF2B5EF4-FFF2-40B4-BE49-F238E27FC236}">
                          <a16:creationId xmlns:a16="http://schemas.microsoft.com/office/drawing/2014/main" id="{0AB812F3-1B67-4209-AA23-F1ECC8E1D2F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6200" y="33338"/>
                      <a:ext cx="54000" cy="547200"/>
                    </a:xfrm>
                    <a:custGeom>
                      <a:avLst/>
                      <a:gdLst>
                        <a:gd name="connsiteX0" fmla="*/ 332510 w 534390"/>
                        <a:gd name="connsiteY0" fmla="*/ 0 h 5260769"/>
                        <a:gd name="connsiteX1" fmla="*/ 332510 w 534390"/>
                        <a:gd name="connsiteY1" fmla="*/ 4750130 h 5260769"/>
                        <a:gd name="connsiteX2" fmla="*/ 534390 w 534390"/>
                        <a:gd name="connsiteY2" fmla="*/ 4904509 h 5260769"/>
                        <a:gd name="connsiteX3" fmla="*/ 475013 w 534390"/>
                        <a:gd name="connsiteY3" fmla="*/ 5177641 h 5260769"/>
                        <a:gd name="connsiteX4" fmla="*/ 285008 w 534390"/>
                        <a:gd name="connsiteY4" fmla="*/ 5260769 h 5260769"/>
                        <a:gd name="connsiteX5" fmla="*/ 83128 w 534390"/>
                        <a:gd name="connsiteY5" fmla="*/ 5201392 h 5260769"/>
                        <a:gd name="connsiteX6" fmla="*/ 0 w 534390"/>
                        <a:gd name="connsiteY6" fmla="*/ 5035138 h 5260769"/>
                        <a:gd name="connsiteX0" fmla="*/ 332510 w 534390"/>
                        <a:gd name="connsiteY0" fmla="*/ 0 h 5260769"/>
                        <a:gd name="connsiteX1" fmla="*/ 332510 w 534390"/>
                        <a:gd name="connsiteY1" fmla="*/ 4750130 h 5260769"/>
                        <a:gd name="connsiteX2" fmla="*/ 534390 w 534390"/>
                        <a:gd name="connsiteY2" fmla="*/ 4904509 h 5260769"/>
                        <a:gd name="connsiteX3" fmla="*/ 475013 w 534390"/>
                        <a:gd name="connsiteY3" fmla="*/ 5177641 h 5260769"/>
                        <a:gd name="connsiteX4" fmla="*/ 285008 w 534390"/>
                        <a:gd name="connsiteY4" fmla="*/ 5260769 h 5260769"/>
                        <a:gd name="connsiteX5" fmla="*/ 83128 w 534390"/>
                        <a:gd name="connsiteY5" fmla="*/ 5201392 h 5260769"/>
                        <a:gd name="connsiteX6" fmla="*/ 0 w 534390"/>
                        <a:gd name="connsiteY6" fmla="*/ 5035138 h 5260769"/>
                        <a:gd name="connsiteX0" fmla="*/ 332510 w 534390"/>
                        <a:gd name="connsiteY0" fmla="*/ 0 h 5260769"/>
                        <a:gd name="connsiteX1" fmla="*/ 332510 w 534390"/>
                        <a:gd name="connsiteY1" fmla="*/ 4750130 h 5260769"/>
                        <a:gd name="connsiteX2" fmla="*/ 534390 w 534390"/>
                        <a:gd name="connsiteY2" fmla="*/ 4904509 h 5260769"/>
                        <a:gd name="connsiteX3" fmla="*/ 475013 w 534390"/>
                        <a:gd name="connsiteY3" fmla="*/ 5177641 h 5260769"/>
                        <a:gd name="connsiteX4" fmla="*/ 285008 w 534390"/>
                        <a:gd name="connsiteY4" fmla="*/ 5260769 h 5260769"/>
                        <a:gd name="connsiteX5" fmla="*/ 83128 w 534390"/>
                        <a:gd name="connsiteY5" fmla="*/ 5201392 h 5260769"/>
                        <a:gd name="connsiteX6" fmla="*/ 0 w 534390"/>
                        <a:gd name="connsiteY6" fmla="*/ 5035138 h 5260769"/>
                        <a:gd name="connsiteX0" fmla="*/ 332510 w 541326"/>
                        <a:gd name="connsiteY0" fmla="*/ 0 h 5260769"/>
                        <a:gd name="connsiteX1" fmla="*/ 332510 w 541326"/>
                        <a:gd name="connsiteY1" fmla="*/ 4750130 h 5260769"/>
                        <a:gd name="connsiteX2" fmla="*/ 534390 w 541326"/>
                        <a:gd name="connsiteY2" fmla="*/ 4904509 h 5260769"/>
                        <a:gd name="connsiteX3" fmla="*/ 475013 w 541326"/>
                        <a:gd name="connsiteY3" fmla="*/ 5177641 h 5260769"/>
                        <a:gd name="connsiteX4" fmla="*/ 285008 w 541326"/>
                        <a:gd name="connsiteY4" fmla="*/ 5260769 h 5260769"/>
                        <a:gd name="connsiteX5" fmla="*/ 83128 w 541326"/>
                        <a:gd name="connsiteY5" fmla="*/ 5201392 h 5260769"/>
                        <a:gd name="connsiteX6" fmla="*/ 0 w 541326"/>
                        <a:gd name="connsiteY6" fmla="*/ 5035138 h 5260769"/>
                        <a:gd name="connsiteX0" fmla="*/ 332510 w 541326"/>
                        <a:gd name="connsiteY0" fmla="*/ 0 h 5260769"/>
                        <a:gd name="connsiteX1" fmla="*/ 332510 w 541326"/>
                        <a:gd name="connsiteY1" fmla="*/ 4750130 h 5260769"/>
                        <a:gd name="connsiteX2" fmla="*/ 534390 w 541326"/>
                        <a:gd name="connsiteY2" fmla="*/ 4904509 h 5260769"/>
                        <a:gd name="connsiteX3" fmla="*/ 475013 w 541326"/>
                        <a:gd name="connsiteY3" fmla="*/ 5177641 h 5260769"/>
                        <a:gd name="connsiteX4" fmla="*/ 285008 w 541326"/>
                        <a:gd name="connsiteY4" fmla="*/ 5260769 h 5260769"/>
                        <a:gd name="connsiteX5" fmla="*/ 83128 w 541326"/>
                        <a:gd name="connsiteY5" fmla="*/ 5201392 h 5260769"/>
                        <a:gd name="connsiteX6" fmla="*/ 0 w 541326"/>
                        <a:gd name="connsiteY6" fmla="*/ 5035138 h 5260769"/>
                        <a:gd name="connsiteX0" fmla="*/ 332510 w 541326"/>
                        <a:gd name="connsiteY0" fmla="*/ 0 h 5261170"/>
                        <a:gd name="connsiteX1" fmla="*/ 332510 w 541326"/>
                        <a:gd name="connsiteY1" fmla="*/ 4750130 h 5261170"/>
                        <a:gd name="connsiteX2" fmla="*/ 534390 w 541326"/>
                        <a:gd name="connsiteY2" fmla="*/ 4904509 h 5261170"/>
                        <a:gd name="connsiteX3" fmla="*/ 475013 w 541326"/>
                        <a:gd name="connsiteY3" fmla="*/ 5177641 h 5261170"/>
                        <a:gd name="connsiteX4" fmla="*/ 285008 w 541326"/>
                        <a:gd name="connsiteY4" fmla="*/ 5260769 h 5261170"/>
                        <a:gd name="connsiteX5" fmla="*/ 83128 w 541326"/>
                        <a:gd name="connsiteY5" fmla="*/ 5201392 h 5261170"/>
                        <a:gd name="connsiteX6" fmla="*/ 0 w 541326"/>
                        <a:gd name="connsiteY6" fmla="*/ 5035138 h 5261170"/>
                        <a:gd name="connsiteX0" fmla="*/ 332510 w 541326"/>
                        <a:gd name="connsiteY0" fmla="*/ 0 h 5261170"/>
                        <a:gd name="connsiteX1" fmla="*/ 332510 w 541326"/>
                        <a:gd name="connsiteY1" fmla="*/ 4750130 h 5261170"/>
                        <a:gd name="connsiteX2" fmla="*/ 534390 w 541326"/>
                        <a:gd name="connsiteY2" fmla="*/ 4904509 h 5261170"/>
                        <a:gd name="connsiteX3" fmla="*/ 475013 w 541326"/>
                        <a:gd name="connsiteY3" fmla="*/ 5177641 h 5261170"/>
                        <a:gd name="connsiteX4" fmla="*/ 285008 w 541326"/>
                        <a:gd name="connsiteY4" fmla="*/ 5260769 h 5261170"/>
                        <a:gd name="connsiteX5" fmla="*/ 83128 w 541326"/>
                        <a:gd name="connsiteY5" fmla="*/ 5201392 h 5261170"/>
                        <a:gd name="connsiteX6" fmla="*/ 0 w 541326"/>
                        <a:gd name="connsiteY6" fmla="*/ 5035138 h 5261170"/>
                        <a:gd name="connsiteX0" fmla="*/ 332510 w 519841"/>
                        <a:gd name="connsiteY0" fmla="*/ 0 h 5261170"/>
                        <a:gd name="connsiteX1" fmla="*/ 332510 w 519841"/>
                        <a:gd name="connsiteY1" fmla="*/ 4750130 h 5261170"/>
                        <a:gd name="connsiteX2" fmla="*/ 508773 w 519841"/>
                        <a:gd name="connsiteY2" fmla="*/ 4908167 h 5261170"/>
                        <a:gd name="connsiteX3" fmla="*/ 475013 w 519841"/>
                        <a:gd name="connsiteY3" fmla="*/ 5177641 h 5261170"/>
                        <a:gd name="connsiteX4" fmla="*/ 285008 w 519841"/>
                        <a:gd name="connsiteY4" fmla="*/ 5260769 h 5261170"/>
                        <a:gd name="connsiteX5" fmla="*/ 83128 w 519841"/>
                        <a:gd name="connsiteY5" fmla="*/ 5201392 h 5261170"/>
                        <a:gd name="connsiteX6" fmla="*/ 0 w 519841"/>
                        <a:gd name="connsiteY6" fmla="*/ 5035138 h 5261170"/>
                        <a:gd name="connsiteX0" fmla="*/ 332510 w 515338"/>
                        <a:gd name="connsiteY0" fmla="*/ 0 h 5261170"/>
                        <a:gd name="connsiteX1" fmla="*/ 332510 w 515338"/>
                        <a:gd name="connsiteY1" fmla="*/ 4750130 h 5261170"/>
                        <a:gd name="connsiteX2" fmla="*/ 508773 w 515338"/>
                        <a:gd name="connsiteY2" fmla="*/ 4908167 h 5261170"/>
                        <a:gd name="connsiteX3" fmla="*/ 445728 w 515338"/>
                        <a:gd name="connsiteY3" fmla="*/ 5170326 h 5261170"/>
                        <a:gd name="connsiteX4" fmla="*/ 285008 w 515338"/>
                        <a:gd name="connsiteY4" fmla="*/ 5260769 h 5261170"/>
                        <a:gd name="connsiteX5" fmla="*/ 83128 w 515338"/>
                        <a:gd name="connsiteY5" fmla="*/ 5201392 h 5261170"/>
                        <a:gd name="connsiteX6" fmla="*/ 0 w 515338"/>
                        <a:gd name="connsiteY6" fmla="*/ 5035138 h 5261170"/>
                        <a:gd name="connsiteX0" fmla="*/ 332510 w 515338"/>
                        <a:gd name="connsiteY0" fmla="*/ 0 h 5261565"/>
                        <a:gd name="connsiteX1" fmla="*/ 332510 w 515338"/>
                        <a:gd name="connsiteY1" fmla="*/ 4750130 h 5261565"/>
                        <a:gd name="connsiteX2" fmla="*/ 508773 w 515338"/>
                        <a:gd name="connsiteY2" fmla="*/ 4908167 h 5261565"/>
                        <a:gd name="connsiteX3" fmla="*/ 445728 w 515338"/>
                        <a:gd name="connsiteY3" fmla="*/ 5170326 h 5261565"/>
                        <a:gd name="connsiteX4" fmla="*/ 274028 w 515338"/>
                        <a:gd name="connsiteY4" fmla="*/ 5261170 h 5261565"/>
                        <a:gd name="connsiteX5" fmla="*/ 83128 w 515338"/>
                        <a:gd name="connsiteY5" fmla="*/ 5201392 h 5261565"/>
                        <a:gd name="connsiteX6" fmla="*/ 0 w 515338"/>
                        <a:gd name="connsiteY6" fmla="*/ 5035138 h 5261565"/>
                        <a:gd name="connsiteX0" fmla="*/ 332510 w 515338"/>
                        <a:gd name="connsiteY0" fmla="*/ 0 h 5261416"/>
                        <a:gd name="connsiteX1" fmla="*/ 332510 w 515338"/>
                        <a:gd name="connsiteY1" fmla="*/ 4750130 h 5261416"/>
                        <a:gd name="connsiteX2" fmla="*/ 508773 w 515338"/>
                        <a:gd name="connsiteY2" fmla="*/ 4908167 h 5261416"/>
                        <a:gd name="connsiteX3" fmla="*/ 445728 w 515338"/>
                        <a:gd name="connsiteY3" fmla="*/ 5170326 h 5261416"/>
                        <a:gd name="connsiteX4" fmla="*/ 274028 w 515338"/>
                        <a:gd name="connsiteY4" fmla="*/ 5261170 h 5261416"/>
                        <a:gd name="connsiteX5" fmla="*/ 83128 w 515338"/>
                        <a:gd name="connsiteY5" fmla="*/ 5183102 h 5261416"/>
                        <a:gd name="connsiteX6" fmla="*/ 0 w 515338"/>
                        <a:gd name="connsiteY6" fmla="*/ 5035138 h 5261416"/>
                        <a:gd name="connsiteX0" fmla="*/ 332510 w 515338"/>
                        <a:gd name="connsiteY0" fmla="*/ 0 h 5261416"/>
                        <a:gd name="connsiteX1" fmla="*/ 332510 w 515338"/>
                        <a:gd name="connsiteY1" fmla="*/ 4750130 h 5261416"/>
                        <a:gd name="connsiteX2" fmla="*/ 508773 w 515338"/>
                        <a:gd name="connsiteY2" fmla="*/ 4908167 h 5261416"/>
                        <a:gd name="connsiteX3" fmla="*/ 445728 w 515338"/>
                        <a:gd name="connsiteY3" fmla="*/ 5170326 h 5261416"/>
                        <a:gd name="connsiteX4" fmla="*/ 274028 w 515338"/>
                        <a:gd name="connsiteY4" fmla="*/ 5261170 h 5261416"/>
                        <a:gd name="connsiteX5" fmla="*/ 83128 w 515338"/>
                        <a:gd name="connsiteY5" fmla="*/ 5183102 h 5261416"/>
                        <a:gd name="connsiteX6" fmla="*/ 0 w 515338"/>
                        <a:gd name="connsiteY6" fmla="*/ 5035138 h 5261416"/>
                        <a:gd name="connsiteX0" fmla="*/ 332510 w 515338"/>
                        <a:gd name="connsiteY0" fmla="*/ 0 h 5261661"/>
                        <a:gd name="connsiteX1" fmla="*/ 332510 w 515338"/>
                        <a:gd name="connsiteY1" fmla="*/ 4750130 h 5261661"/>
                        <a:gd name="connsiteX2" fmla="*/ 508773 w 515338"/>
                        <a:gd name="connsiteY2" fmla="*/ 4908167 h 5261661"/>
                        <a:gd name="connsiteX3" fmla="*/ 445728 w 515338"/>
                        <a:gd name="connsiteY3" fmla="*/ 5170326 h 5261661"/>
                        <a:gd name="connsiteX4" fmla="*/ 248407 w 515338"/>
                        <a:gd name="connsiteY4" fmla="*/ 5261416 h 5261661"/>
                        <a:gd name="connsiteX5" fmla="*/ 83128 w 515338"/>
                        <a:gd name="connsiteY5" fmla="*/ 5183102 h 5261661"/>
                        <a:gd name="connsiteX6" fmla="*/ 0 w 515338"/>
                        <a:gd name="connsiteY6" fmla="*/ 5035138 h 5261661"/>
                        <a:gd name="connsiteX0" fmla="*/ 332510 w 515338"/>
                        <a:gd name="connsiteY0" fmla="*/ 0 h 5261416"/>
                        <a:gd name="connsiteX1" fmla="*/ 332510 w 515338"/>
                        <a:gd name="connsiteY1" fmla="*/ 4750130 h 5261416"/>
                        <a:gd name="connsiteX2" fmla="*/ 508773 w 515338"/>
                        <a:gd name="connsiteY2" fmla="*/ 4908167 h 5261416"/>
                        <a:gd name="connsiteX3" fmla="*/ 445728 w 515338"/>
                        <a:gd name="connsiteY3" fmla="*/ 5170326 h 5261416"/>
                        <a:gd name="connsiteX4" fmla="*/ 248407 w 515338"/>
                        <a:gd name="connsiteY4" fmla="*/ 5261416 h 5261416"/>
                        <a:gd name="connsiteX5" fmla="*/ 83128 w 515338"/>
                        <a:gd name="connsiteY5" fmla="*/ 5183102 h 5261416"/>
                        <a:gd name="connsiteX6" fmla="*/ 0 w 515338"/>
                        <a:gd name="connsiteY6" fmla="*/ 5035138 h 5261416"/>
                        <a:gd name="connsiteX0" fmla="*/ 332510 w 515338"/>
                        <a:gd name="connsiteY0" fmla="*/ 0 h 5261416"/>
                        <a:gd name="connsiteX1" fmla="*/ 332510 w 515338"/>
                        <a:gd name="connsiteY1" fmla="*/ 4750130 h 5261416"/>
                        <a:gd name="connsiteX2" fmla="*/ 508773 w 515338"/>
                        <a:gd name="connsiteY2" fmla="*/ 4908167 h 5261416"/>
                        <a:gd name="connsiteX3" fmla="*/ 445728 w 515338"/>
                        <a:gd name="connsiteY3" fmla="*/ 5170326 h 5261416"/>
                        <a:gd name="connsiteX4" fmla="*/ 248407 w 515338"/>
                        <a:gd name="connsiteY4" fmla="*/ 5261416 h 5261416"/>
                        <a:gd name="connsiteX5" fmla="*/ 83128 w 515338"/>
                        <a:gd name="connsiteY5" fmla="*/ 5183102 h 5261416"/>
                        <a:gd name="connsiteX6" fmla="*/ 0 w 515338"/>
                        <a:gd name="connsiteY6" fmla="*/ 5035138 h 5261416"/>
                        <a:gd name="connsiteX0" fmla="*/ 332510 w 519615"/>
                        <a:gd name="connsiteY0" fmla="*/ 0 h 5261416"/>
                        <a:gd name="connsiteX1" fmla="*/ 332510 w 519615"/>
                        <a:gd name="connsiteY1" fmla="*/ 4750130 h 5261416"/>
                        <a:gd name="connsiteX2" fmla="*/ 508773 w 519615"/>
                        <a:gd name="connsiteY2" fmla="*/ 4908167 h 5261416"/>
                        <a:gd name="connsiteX3" fmla="*/ 445728 w 519615"/>
                        <a:gd name="connsiteY3" fmla="*/ 5170326 h 5261416"/>
                        <a:gd name="connsiteX4" fmla="*/ 248407 w 519615"/>
                        <a:gd name="connsiteY4" fmla="*/ 5261416 h 5261416"/>
                        <a:gd name="connsiteX5" fmla="*/ 83128 w 519615"/>
                        <a:gd name="connsiteY5" fmla="*/ 5183102 h 5261416"/>
                        <a:gd name="connsiteX6" fmla="*/ 0 w 519615"/>
                        <a:gd name="connsiteY6" fmla="*/ 5035138 h 5261416"/>
                        <a:gd name="connsiteX0" fmla="*/ 332510 w 523214"/>
                        <a:gd name="connsiteY0" fmla="*/ 0 h 5261416"/>
                        <a:gd name="connsiteX1" fmla="*/ 332510 w 523214"/>
                        <a:gd name="connsiteY1" fmla="*/ 4750130 h 5261416"/>
                        <a:gd name="connsiteX2" fmla="*/ 508773 w 523214"/>
                        <a:gd name="connsiteY2" fmla="*/ 4908167 h 5261416"/>
                        <a:gd name="connsiteX3" fmla="*/ 445728 w 523214"/>
                        <a:gd name="connsiteY3" fmla="*/ 5170326 h 5261416"/>
                        <a:gd name="connsiteX4" fmla="*/ 248407 w 523214"/>
                        <a:gd name="connsiteY4" fmla="*/ 5261416 h 5261416"/>
                        <a:gd name="connsiteX5" fmla="*/ 83128 w 523214"/>
                        <a:gd name="connsiteY5" fmla="*/ 5183102 h 5261416"/>
                        <a:gd name="connsiteX6" fmla="*/ 0 w 523214"/>
                        <a:gd name="connsiteY6" fmla="*/ 5035138 h 5261416"/>
                        <a:gd name="connsiteX0" fmla="*/ 332510 w 523214"/>
                        <a:gd name="connsiteY0" fmla="*/ 0 h 5261416"/>
                        <a:gd name="connsiteX1" fmla="*/ 332510 w 523214"/>
                        <a:gd name="connsiteY1" fmla="*/ 4750130 h 5261416"/>
                        <a:gd name="connsiteX2" fmla="*/ 508773 w 523214"/>
                        <a:gd name="connsiteY2" fmla="*/ 4908167 h 5261416"/>
                        <a:gd name="connsiteX3" fmla="*/ 445728 w 523214"/>
                        <a:gd name="connsiteY3" fmla="*/ 5170326 h 5261416"/>
                        <a:gd name="connsiteX4" fmla="*/ 248407 w 523214"/>
                        <a:gd name="connsiteY4" fmla="*/ 5261416 h 5261416"/>
                        <a:gd name="connsiteX5" fmla="*/ 83128 w 523214"/>
                        <a:gd name="connsiteY5" fmla="*/ 5183102 h 5261416"/>
                        <a:gd name="connsiteX6" fmla="*/ 0 w 523214"/>
                        <a:gd name="connsiteY6" fmla="*/ 5035138 h 5261416"/>
                        <a:gd name="connsiteX0" fmla="*/ 332510 w 523214"/>
                        <a:gd name="connsiteY0" fmla="*/ 0 h 5261416"/>
                        <a:gd name="connsiteX1" fmla="*/ 332510 w 523214"/>
                        <a:gd name="connsiteY1" fmla="*/ 4750130 h 5261416"/>
                        <a:gd name="connsiteX2" fmla="*/ 508773 w 523214"/>
                        <a:gd name="connsiteY2" fmla="*/ 4908167 h 5261416"/>
                        <a:gd name="connsiteX3" fmla="*/ 445728 w 523214"/>
                        <a:gd name="connsiteY3" fmla="*/ 5170326 h 5261416"/>
                        <a:gd name="connsiteX4" fmla="*/ 248407 w 523214"/>
                        <a:gd name="connsiteY4" fmla="*/ 5261416 h 5261416"/>
                        <a:gd name="connsiteX5" fmla="*/ 83128 w 523214"/>
                        <a:gd name="connsiteY5" fmla="*/ 5183102 h 5261416"/>
                        <a:gd name="connsiteX6" fmla="*/ 0 w 523214"/>
                        <a:gd name="connsiteY6" fmla="*/ 5035138 h 5261416"/>
                        <a:gd name="connsiteX0" fmla="*/ 332510 w 523214"/>
                        <a:gd name="connsiteY0" fmla="*/ 0 h 5228495"/>
                        <a:gd name="connsiteX1" fmla="*/ 332510 w 523214"/>
                        <a:gd name="connsiteY1" fmla="*/ 4750130 h 5228495"/>
                        <a:gd name="connsiteX2" fmla="*/ 508773 w 523214"/>
                        <a:gd name="connsiteY2" fmla="*/ 4908167 h 5228495"/>
                        <a:gd name="connsiteX3" fmla="*/ 445728 w 523214"/>
                        <a:gd name="connsiteY3" fmla="*/ 5170326 h 5228495"/>
                        <a:gd name="connsiteX4" fmla="*/ 248407 w 523214"/>
                        <a:gd name="connsiteY4" fmla="*/ 5228495 h 5228495"/>
                        <a:gd name="connsiteX5" fmla="*/ 83128 w 523214"/>
                        <a:gd name="connsiteY5" fmla="*/ 5183102 h 5228495"/>
                        <a:gd name="connsiteX6" fmla="*/ 0 w 523214"/>
                        <a:gd name="connsiteY6" fmla="*/ 5035138 h 5228495"/>
                        <a:gd name="connsiteX0" fmla="*/ 332510 w 523214"/>
                        <a:gd name="connsiteY0" fmla="*/ 0 h 5246785"/>
                        <a:gd name="connsiteX1" fmla="*/ 332510 w 523214"/>
                        <a:gd name="connsiteY1" fmla="*/ 4750130 h 5246785"/>
                        <a:gd name="connsiteX2" fmla="*/ 508773 w 523214"/>
                        <a:gd name="connsiteY2" fmla="*/ 4908167 h 5246785"/>
                        <a:gd name="connsiteX3" fmla="*/ 445728 w 523214"/>
                        <a:gd name="connsiteY3" fmla="*/ 5170326 h 5246785"/>
                        <a:gd name="connsiteX4" fmla="*/ 255732 w 523214"/>
                        <a:gd name="connsiteY4" fmla="*/ 5246785 h 5246785"/>
                        <a:gd name="connsiteX5" fmla="*/ 83128 w 523214"/>
                        <a:gd name="connsiteY5" fmla="*/ 5183102 h 5246785"/>
                        <a:gd name="connsiteX6" fmla="*/ 0 w 523214"/>
                        <a:gd name="connsiteY6" fmla="*/ 5035138 h 52467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23214" h="5246785">
                          <a:moveTo>
                            <a:pt x="332510" y="0"/>
                          </a:moveTo>
                          <a:lnTo>
                            <a:pt x="332510" y="4750130"/>
                          </a:lnTo>
                          <a:cubicBezTo>
                            <a:pt x="421058" y="4777443"/>
                            <a:pt x="485022" y="4836915"/>
                            <a:pt x="508773" y="4908167"/>
                          </a:cubicBezTo>
                          <a:cubicBezTo>
                            <a:pt x="543504" y="4983078"/>
                            <a:pt x="512905" y="5110949"/>
                            <a:pt x="445728" y="5170326"/>
                          </a:cubicBezTo>
                          <a:cubicBezTo>
                            <a:pt x="382193" y="5229703"/>
                            <a:pt x="335687" y="5235512"/>
                            <a:pt x="255732" y="5246785"/>
                          </a:cubicBezTo>
                          <a:cubicBezTo>
                            <a:pt x="183098" y="5239770"/>
                            <a:pt x="130629" y="5220707"/>
                            <a:pt x="83128" y="5183102"/>
                          </a:cubicBezTo>
                          <a:cubicBezTo>
                            <a:pt x="35627" y="5145497"/>
                            <a:pt x="13069" y="5090557"/>
                            <a:pt x="0" y="5035138"/>
                          </a:cubicBezTo>
                        </a:path>
                      </a:pathLst>
                    </a:cu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472" name="菱形 471">
                      <a:extLst>
                        <a:ext uri="{FF2B5EF4-FFF2-40B4-BE49-F238E27FC236}">
                          <a16:creationId xmlns:a16="http://schemas.microsoft.com/office/drawing/2014/main" id="{6577CAB5-47DA-4F97-9BFB-86C0C243DC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215900" cy="35560"/>
                    </a:xfrm>
                    <a:prstGeom prst="diamond">
                      <a:avLst/>
                    </a:prstGeom>
                    <a:solidFill>
                      <a:sysClr val="windowText" lastClr="000000"/>
                    </a:solidFill>
                    <a:ln w="3175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68" name="组合 467">
                    <a:extLst>
                      <a:ext uri="{FF2B5EF4-FFF2-40B4-BE49-F238E27FC236}">
                        <a16:creationId xmlns:a16="http://schemas.microsoft.com/office/drawing/2014/main" id="{7D70EFEC-82DE-4DDC-AA43-8527222CE089}"/>
                      </a:ext>
                    </a:extLst>
                  </p:cNvPr>
                  <p:cNvGrpSpPr/>
                  <p:nvPr/>
                </p:nvGrpSpPr>
                <p:grpSpPr>
                  <a:xfrm>
                    <a:off x="19050" y="576263"/>
                    <a:ext cx="175895" cy="314007"/>
                    <a:chOff x="0" y="0"/>
                    <a:chExt cx="175895" cy="314007"/>
                  </a:xfrm>
                </p:grpSpPr>
                <p:sp>
                  <p:nvSpPr>
                    <p:cNvPr id="469" name="椭圆 468">
                      <a:extLst>
                        <a:ext uri="{FF2B5EF4-FFF2-40B4-BE49-F238E27FC236}">
                          <a16:creationId xmlns:a16="http://schemas.microsoft.com/office/drawing/2014/main" id="{62B48E11-C214-4989-986E-E87CDEEBC7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138112"/>
                      <a:ext cx="175895" cy="175895"/>
                    </a:xfrm>
                    <a:prstGeom prst="ellipse">
                      <a:avLst/>
                    </a:prstGeom>
                    <a:solidFill>
                      <a:sysClr val="windowText" lastClr="000000"/>
                    </a:solidFill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  <p:cxnSp>
                  <p:nvCxnSpPr>
                    <p:cNvPr id="470" name="直接连接符 469">
                      <a:extLst>
                        <a:ext uri="{FF2B5EF4-FFF2-40B4-BE49-F238E27FC236}">
                          <a16:creationId xmlns:a16="http://schemas.microsoft.com/office/drawing/2014/main" id="{24860927-DEEE-46C6-A9BC-2EC4734C435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5725" y="0"/>
                      <a:ext cx="0" cy="133985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</p:grpSp>
          <p:grpSp>
            <p:nvGrpSpPr>
              <p:cNvPr id="392" name="组合 391">
                <a:extLst>
                  <a:ext uri="{FF2B5EF4-FFF2-40B4-BE49-F238E27FC236}">
                    <a16:creationId xmlns:a16="http://schemas.microsoft.com/office/drawing/2014/main" id="{BC5182C0-A2F0-46B8-B1A8-B7D705A0D8FD}"/>
                  </a:ext>
                </a:extLst>
              </p:cNvPr>
              <p:cNvGrpSpPr/>
              <p:nvPr/>
            </p:nvGrpSpPr>
            <p:grpSpPr>
              <a:xfrm>
                <a:off x="0" y="1247613"/>
                <a:ext cx="489585" cy="377825"/>
                <a:chOff x="0" y="0"/>
                <a:chExt cx="489600" cy="378000"/>
              </a:xfrm>
            </p:grpSpPr>
            <p:sp>
              <p:nvSpPr>
                <p:cNvPr id="393" name="矩形 1050">
                  <a:extLst>
                    <a:ext uri="{FF2B5EF4-FFF2-40B4-BE49-F238E27FC236}">
                      <a16:creationId xmlns:a16="http://schemas.microsoft.com/office/drawing/2014/main" id="{66DC1357-43C3-474D-B6D5-F142E88A6D9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89600" cy="378000"/>
                </a:xfrm>
                <a:custGeom>
                  <a:avLst/>
                  <a:gdLst>
                    <a:gd name="connsiteX0" fmla="*/ 0 w 489600"/>
                    <a:gd name="connsiteY0" fmla="*/ 0 h 378000"/>
                    <a:gd name="connsiteX1" fmla="*/ 489600 w 489600"/>
                    <a:gd name="connsiteY1" fmla="*/ 0 h 378000"/>
                    <a:gd name="connsiteX2" fmla="*/ 489600 w 489600"/>
                    <a:gd name="connsiteY2" fmla="*/ 378000 h 378000"/>
                    <a:gd name="connsiteX3" fmla="*/ 0 w 489600"/>
                    <a:gd name="connsiteY3" fmla="*/ 378000 h 378000"/>
                    <a:gd name="connsiteX4" fmla="*/ 0 w 489600"/>
                    <a:gd name="connsiteY4" fmla="*/ 0 h 378000"/>
                    <a:gd name="connsiteX0" fmla="*/ 0 w 489600"/>
                    <a:gd name="connsiteY0" fmla="*/ 0 h 378000"/>
                    <a:gd name="connsiteX1" fmla="*/ 275095 w 489600"/>
                    <a:gd name="connsiteY1" fmla="*/ 0 h 378000"/>
                    <a:gd name="connsiteX2" fmla="*/ 489600 w 489600"/>
                    <a:gd name="connsiteY2" fmla="*/ 0 h 378000"/>
                    <a:gd name="connsiteX3" fmla="*/ 489600 w 489600"/>
                    <a:gd name="connsiteY3" fmla="*/ 378000 h 378000"/>
                    <a:gd name="connsiteX4" fmla="*/ 0 w 489600"/>
                    <a:gd name="connsiteY4" fmla="*/ 378000 h 378000"/>
                    <a:gd name="connsiteX5" fmla="*/ 0 w 489600"/>
                    <a:gd name="connsiteY5" fmla="*/ 0 h 378000"/>
                    <a:gd name="connsiteX0" fmla="*/ 275095 w 489600"/>
                    <a:gd name="connsiteY0" fmla="*/ 0 h 378000"/>
                    <a:gd name="connsiteX1" fmla="*/ 489600 w 489600"/>
                    <a:gd name="connsiteY1" fmla="*/ 0 h 378000"/>
                    <a:gd name="connsiteX2" fmla="*/ 489600 w 489600"/>
                    <a:gd name="connsiteY2" fmla="*/ 378000 h 378000"/>
                    <a:gd name="connsiteX3" fmla="*/ 0 w 489600"/>
                    <a:gd name="connsiteY3" fmla="*/ 378000 h 378000"/>
                    <a:gd name="connsiteX4" fmla="*/ 0 w 489600"/>
                    <a:gd name="connsiteY4" fmla="*/ 0 h 378000"/>
                    <a:gd name="connsiteX5" fmla="*/ 366535 w 489600"/>
                    <a:gd name="connsiteY5" fmla="*/ 91440 h 378000"/>
                    <a:gd name="connsiteX0" fmla="*/ 275095 w 489600"/>
                    <a:gd name="connsiteY0" fmla="*/ 0 h 378000"/>
                    <a:gd name="connsiteX1" fmla="*/ 489600 w 489600"/>
                    <a:gd name="connsiteY1" fmla="*/ 0 h 378000"/>
                    <a:gd name="connsiteX2" fmla="*/ 489600 w 489600"/>
                    <a:gd name="connsiteY2" fmla="*/ 378000 h 378000"/>
                    <a:gd name="connsiteX3" fmla="*/ 0 w 489600"/>
                    <a:gd name="connsiteY3" fmla="*/ 378000 h 378000"/>
                    <a:gd name="connsiteX4" fmla="*/ 0 w 489600"/>
                    <a:gd name="connsiteY4" fmla="*/ 0 h 378000"/>
                    <a:gd name="connsiteX0" fmla="*/ 489600 w 489600"/>
                    <a:gd name="connsiteY0" fmla="*/ 0 h 378000"/>
                    <a:gd name="connsiteX1" fmla="*/ 489600 w 489600"/>
                    <a:gd name="connsiteY1" fmla="*/ 378000 h 378000"/>
                    <a:gd name="connsiteX2" fmla="*/ 0 w 489600"/>
                    <a:gd name="connsiteY2" fmla="*/ 378000 h 378000"/>
                    <a:gd name="connsiteX3" fmla="*/ 0 w 489600"/>
                    <a:gd name="connsiteY3" fmla="*/ 0 h 37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9600" h="378000">
                      <a:moveTo>
                        <a:pt x="489600" y="0"/>
                      </a:moveTo>
                      <a:lnTo>
                        <a:pt x="489600" y="378000"/>
                      </a:lnTo>
                      <a:lnTo>
                        <a:pt x="0" y="37800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/>
                </a:p>
              </p:txBody>
            </p:sp>
            <p:cxnSp>
              <p:nvCxnSpPr>
                <p:cNvPr id="394" name="直接连接符 393">
                  <a:extLst>
                    <a:ext uri="{FF2B5EF4-FFF2-40B4-BE49-F238E27FC236}">
                      <a16:creationId xmlns:a16="http://schemas.microsoft.com/office/drawing/2014/main" id="{09681C5A-F7B3-4C99-83F2-24659E49C01A}"/>
                    </a:ext>
                  </a:extLst>
                </p:cNvPr>
                <p:cNvCxnSpPr/>
                <p:nvPr/>
              </p:nvCxnSpPr>
              <p:spPr>
                <a:xfrm>
                  <a:off x="0" y="25185"/>
                  <a:ext cx="489585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395" name="组合 394">
                  <a:extLst>
                    <a:ext uri="{FF2B5EF4-FFF2-40B4-BE49-F238E27FC236}">
                      <a16:creationId xmlns:a16="http://schemas.microsoft.com/office/drawing/2014/main" id="{87C7FA9E-4C36-401E-B7D6-FBBB0E30BCFD}"/>
                    </a:ext>
                  </a:extLst>
                </p:cNvPr>
                <p:cNvGrpSpPr/>
                <p:nvPr/>
              </p:nvGrpSpPr>
              <p:grpSpPr>
                <a:xfrm>
                  <a:off x="29060" y="58107"/>
                  <a:ext cx="404500" cy="12"/>
                  <a:chOff x="0" y="-12"/>
                  <a:chExt cx="404852" cy="12"/>
                </a:xfrm>
              </p:grpSpPr>
              <p:cxnSp>
                <p:nvCxnSpPr>
                  <p:cNvPr id="459" name="直接连接符 458">
                    <a:extLst>
                      <a:ext uri="{FF2B5EF4-FFF2-40B4-BE49-F238E27FC236}">
                        <a16:creationId xmlns:a16="http://schemas.microsoft.com/office/drawing/2014/main" id="{5ECFD6B0-539D-48E0-B80E-8A6C22ED7761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60" name="直接连接符 459">
                    <a:extLst>
                      <a:ext uri="{FF2B5EF4-FFF2-40B4-BE49-F238E27FC236}">
                        <a16:creationId xmlns:a16="http://schemas.microsoft.com/office/drawing/2014/main" id="{529B54A4-AD0A-4235-B1AD-2128C8B69E87}"/>
                      </a:ext>
                    </a:extLst>
                  </p:cNvPr>
                  <p:cNvCxnSpPr/>
                  <p:nvPr/>
                </p:nvCxnSpPr>
                <p:spPr>
                  <a:xfrm>
                    <a:off x="73553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61" name="直接连接符 460">
                    <a:extLst>
                      <a:ext uri="{FF2B5EF4-FFF2-40B4-BE49-F238E27FC236}">
                        <a16:creationId xmlns:a16="http://schemas.microsoft.com/office/drawing/2014/main" id="{46DE9A97-DF0A-4A20-8B86-FAE94F0A0241}"/>
                      </a:ext>
                    </a:extLst>
                  </p:cNvPr>
                  <p:cNvCxnSpPr/>
                  <p:nvPr/>
                </p:nvCxnSpPr>
                <p:spPr>
                  <a:xfrm>
                    <a:off x="147192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62" name="直接连接符 461">
                    <a:extLst>
                      <a:ext uri="{FF2B5EF4-FFF2-40B4-BE49-F238E27FC236}">
                        <a16:creationId xmlns:a16="http://schemas.microsoft.com/office/drawing/2014/main" id="{3F3D20BA-747C-479B-BEE1-2E4513BB7607}"/>
                      </a:ext>
                    </a:extLst>
                  </p:cNvPr>
                  <p:cNvCxnSpPr/>
                  <p:nvPr/>
                </p:nvCxnSpPr>
                <p:spPr>
                  <a:xfrm>
                    <a:off x="220831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63" name="直接连接符 462">
                    <a:extLst>
                      <a:ext uri="{FF2B5EF4-FFF2-40B4-BE49-F238E27FC236}">
                        <a16:creationId xmlns:a16="http://schemas.microsoft.com/office/drawing/2014/main" id="{38DC53F7-ED20-402D-9CF2-8025646A407A}"/>
                      </a:ext>
                    </a:extLst>
                  </p:cNvPr>
                  <p:cNvCxnSpPr/>
                  <p:nvPr/>
                </p:nvCxnSpPr>
                <p:spPr>
                  <a:xfrm>
                    <a:off x="294470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64" name="直接连接符 463">
                    <a:extLst>
                      <a:ext uri="{FF2B5EF4-FFF2-40B4-BE49-F238E27FC236}">
                        <a16:creationId xmlns:a16="http://schemas.microsoft.com/office/drawing/2014/main" id="{DFE70209-3DEB-4659-A002-9333372853D9}"/>
                      </a:ext>
                    </a:extLst>
                  </p:cNvPr>
                  <p:cNvCxnSpPr/>
                  <p:nvPr/>
                </p:nvCxnSpPr>
                <p:spPr>
                  <a:xfrm>
                    <a:off x="368109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396" name="组合 395">
                  <a:extLst>
                    <a:ext uri="{FF2B5EF4-FFF2-40B4-BE49-F238E27FC236}">
                      <a16:creationId xmlns:a16="http://schemas.microsoft.com/office/drawing/2014/main" id="{FD6F440E-0027-4271-A20D-235E8013C742}"/>
                    </a:ext>
                  </a:extLst>
                </p:cNvPr>
                <p:cNvGrpSpPr/>
                <p:nvPr/>
              </p:nvGrpSpPr>
              <p:grpSpPr>
                <a:xfrm>
                  <a:off x="50370" y="91041"/>
                  <a:ext cx="404500" cy="12"/>
                  <a:chOff x="0" y="-12"/>
                  <a:chExt cx="404852" cy="12"/>
                </a:xfrm>
              </p:grpSpPr>
              <p:cxnSp>
                <p:nvCxnSpPr>
                  <p:cNvPr id="453" name="直接连接符 452">
                    <a:extLst>
                      <a:ext uri="{FF2B5EF4-FFF2-40B4-BE49-F238E27FC236}">
                        <a16:creationId xmlns:a16="http://schemas.microsoft.com/office/drawing/2014/main" id="{18D50F5C-AF68-447D-AFC2-F7854D3F39B3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54" name="直接连接符 453">
                    <a:extLst>
                      <a:ext uri="{FF2B5EF4-FFF2-40B4-BE49-F238E27FC236}">
                        <a16:creationId xmlns:a16="http://schemas.microsoft.com/office/drawing/2014/main" id="{7FB2E4BB-136A-43B1-AB68-F0EA7432727D}"/>
                      </a:ext>
                    </a:extLst>
                  </p:cNvPr>
                  <p:cNvCxnSpPr/>
                  <p:nvPr/>
                </p:nvCxnSpPr>
                <p:spPr>
                  <a:xfrm>
                    <a:off x="73553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55" name="直接连接符 454">
                    <a:extLst>
                      <a:ext uri="{FF2B5EF4-FFF2-40B4-BE49-F238E27FC236}">
                        <a16:creationId xmlns:a16="http://schemas.microsoft.com/office/drawing/2014/main" id="{3D100CBA-3565-481F-8EB5-774576602698}"/>
                      </a:ext>
                    </a:extLst>
                  </p:cNvPr>
                  <p:cNvCxnSpPr/>
                  <p:nvPr/>
                </p:nvCxnSpPr>
                <p:spPr>
                  <a:xfrm>
                    <a:off x="147192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56" name="直接连接符 455">
                    <a:extLst>
                      <a:ext uri="{FF2B5EF4-FFF2-40B4-BE49-F238E27FC236}">
                        <a16:creationId xmlns:a16="http://schemas.microsoft.com/office/drawing/2014/main" id="{D30FE700-076C-4C6F-94E5-5D0247B3F3A4}"/>
                      </a:ext>
                    </a:extLst>
                  </p:cNvPr>
                  <p:cNvCxnSpPr/>
                  <p:nvPr/>
                </p:nvCxnSpPr>
                <p:spPr>
                  <a:xfrm>
                    <a:off x="220831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57" name="直接连接符 456">
                    <a:extLst>
                      <a:ext uri="{FF2B5EF4-FFF2-40B4-BE49-F238E27FC236}">
                        <a16:creationId xmlns:a16="http://schemas.microsoft.com/office/drawing/2014/main" id="{816FFC05-7CC3-4AD9-A057-3E30C58CBF3D}"/>
                      </a:ext>
                    </a:extLst>
                  </p:cNvPr>
                  <p:cNvCxnSpPr/>
                  <p:nvPr/>
                </p:nvCxnSpPr>
                <p:spPr>
                  <a:xfrm>
                    <a:off x="294470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58" name="直接连接符 457">
                    <a:extLst>
                      <a:ext uri="{FF2B5EF4-FFF2-40B4-BE49-F238E27FC236}">
                        <a16:creationId xmlns:a16="http://schemas.microsoft.com/office/drawing/2014/main" id="{15FE49B8-1BFC-4465-888F-FDAFD8370911}"/>
                      </a:ext>
                    </a:extLst>
                  </p:cNvPr>
                  <p:cNvCxnSpPr/>
                  <p:nvPr/>
                </p:nvCxnSpPr>
                <p:spPr>
                  <a:xfrm>
                    <a:off x="368109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397" name="组合 396">
                  <a:extLst>
                    <a:ext uri="{FF2B5EF4-FFF2-40B4-BE49-F238E27FC236}">
                      <a16:creationId xmlns:a16="http://schemas.microsoft.com/office/drawing/2014/main" id="{294A4B04-8E1E-48FA-BAA3-14AD93CA274E}"/>
                    </a:ext>
                  </a:extLst>
                </p:cNvPr>
                <p:cNvGrpSpPr/>
                <p:nvPr/>
              </p:nvGrpSpPr>
              <p:grpSpPr>
                <a:xfrm>
                  <a:off x="27122" y="122037"/>
                  <a:ext cx="404500" cy="12"/>
                  <a:chOff x="0" y="-12"/>
                  <a:chExt cx="404852" cy="12"/>
                </a:xfrm>
              </p:grpSpPr>
              <p:cxnSp>
                <p:nvCxnSpPr>
                  <p:cNvPr id="447" name="直接连接符 446">
                    <a:extLst>
                      <a:ext uri="{FF2B5EF4-FFF2-40B4-BE49-F238E27FC236}">
                        <a16:creationId xmlns:a16="http://schemas.microsoft.com/office/drawing/2014/main" id="{D650C3AE-83A2-4568-A840-F97DC53EAE51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48" name="直接连接符 447">
                    <a:extLst>
                      <a:ext uri="{FF2B5EF4-FFF2-40B4-BE49-F238E27FC236}">
                        <a16:creationId xmlns:a16="http://schemas.microsoft.com/office/drawing/2014/main" id="{2E3C167E-540C-4B1F-A03B-0940B43255AC}"/>
                      </a:ext>
                    </a:extLst>
                  </p:cNvPr>
                  <p:cNvCxnSpPr/>
                  <p:nvPr/>
                </p:nvCxnSpPr>
                <p:spPr>
                  <a:xfrm>
                    <a:off x="73553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49" name="直接连接符 448">
                    <a:extLst>
                      <a:ext uri="{FF2B5EF4-FFF2-40B4-BE49-F238E27FC236}">
                        <a16:creationId xmlns:a16="http://schemas.microsoft.com/office/drawing/2014/main" id="{D61D8ED5-0F37-4548-82A4-9A37CC6B63DE}"/>
                      </a:ext>
                    </a:extLst>
                  </p:cNvPr>
                  <p:cNvCxnSpPr/>
                  <p:nvPr/>
                </p:nvCxnSpPr>
                <p:spPr>
                  <a:xfrm>
                    <a:off x="147192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50" name="直接连接符 449">
                    <a:extLst>
                      <a:ext uri="{FF2B5EF4-FFF2-40B4-BE49-F238E27FC236}">
                        <a16:creationId xmlns:a16="http://schemas.microsoft.com/office/drawing/2014/main" id="{3568216B-4D63-42BB-9772-7C0E38AC22BE}"/>
                      </a:ext>
                    </a:extLst>
                  </p:cNvPr>
                  <p:cNvCxnSpPr/>
                  <p:nvPr/>
                </p:nvCxnSpPr>
                <p:spPr>
                  <a:xfrm>
                    <a:off x="220831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51" name="直接连接符 450">
                    <a:extLst>
                      <a:ext uri="{FF2B5EF4-FFF2-40B4-BE49-F238E27FC236}">
                        <a16:creationId xmlns:a16="http://schemas.microsoft.com/office/drawing/2014/main" id="{962212FD-4AD1-48FA-8904-567915FF10FE}"/>
                      </a:ext>
                    </a:extLst>
                  </p:cNvPr>
                  <p:cNvCxnSpPr/>
                  <p:nvPr/>
                </p:nvCxnSpPr>
                <p:spPr>
                  <a:xfrm>
                    <a:off x="294470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52" name="直接连接符 451">
                    <a:extLst>
                      <a:ext uri="{FF2B5EF4-FFF2-40B4-BE49-F238E27FC236}">
                        <a16:creationId xmlns:a16="http://schemas.microsoft.com/office/drawing/2014/main" id="{EDC2CCE8-208C-4BE8-A2C1-8140136CA39F}"/>
                      </a:ext>
                    </a:extLst>
                  </p:cNvPr>
                  <p:cNvCxnSpPr/>
                  <p:nvPr/>
                </p:nvCxnSpPr>
                <p:spPr>
                  <a:xfrm>
                    <a:off x="368109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398" name="组合 397">
                  <a:extLst>
                    <a:ext uri="{FF2B5EF4-FFF2-40B4-BE49-F238E27FC236}">
                      <a16:creationId xmlns:a16="http://schemas.microsoft.com/office/drawing/2014/main" id="{65B18F38-D657-44DA-B9F5-52EE8D9D76B0}"/>
                    </a:ext>
                  </a:extLst>
                </p:cNvPr>
                <p:cNvGrpSpPr/>
                <p:nvPr/>
              </p:nvGrpSpPr>
              <p:grpSpPr>
                <a:xfrm>
                  <a:off x="50370" y="153034"/>
                  <a:ext cx="404500" cy="12"/>
                  <a:chOff x="0" y="-12"/>
                  <a:chExt cx="404852" cy="12"/>
                </a:xfrm>
              </p:grpSpPr>
              <p:cxnSp>
                <p:nvCxnSpPr>
                  <p:cNvPr id="441" name="直接连接符 440">
                    <a:extLst>
                      <a:ext uri="{FF2B5EF4-FFF2-40B4-BE49-F238E27FC236}">
                        <a16:creationId xmlns:a16="http://schemas.microsoft.com/office/drawing/2014/main" id="{5B64CD07-9340-410E-8B51-3F42C4C31441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42" name="直接连接符 441">
                    <a:extLst>
                      <a:ext uri="{FF2B5EF4-FFF2-40B4-BE49-F238E27FC236}">
                        <a16:creationId xmlns:a16="http://schemas.microsoft.com/office/drawing/2014/main" id="{574A7421-4D6A-4920-8587-22746A1CBC40}"/>
                      </a:ext>
                    </a:extLst>
                  </p:cNvPr>
                  <p:cNvCxnSpPr/>
                  <p:nvPr/>
                </p:nvCxnSpPr>
                <p:spPr>
                  <a:xfrm>
                    <a:off x="73553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43" name="直接连接符 442">
                    <a:extLst>
                      <a:ext uri="{FF2B5EF4-FFF2-40B4-BE49-F238E27FC236}">
                        <a16:creationId xmlns:a16="http://schemas.microsoft.com/office/drawing/2014/main" id="{431868BF-CB37-49C3-A1C2-5BA7CBD80ECF}"/>
                      </a:ext>
                    </a:extLst>
                  </p:cNvPr>
                  <p:cNvCxnSpPr/>
                  <p:nvPr/>
                </p:nvCxnSpPr>
                <p:spPr>
                  <a:xfrm>
                    <a:off x="147192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44" name="直接连接符 443">
                    <a:extLst>
                      <a:ext uri="{FF2B5EF4-FFF2-40B4-BE49-F238E27FC236}">
                        <a16:creationId xmlns:a16="http://schemas.microsoft.com/office/drawing/2014/main" id="{F56E6168-7785-4D3C-99B8-A9A0C4C9460C}"/>
                      </a:ext>
                    </a:extLst>
                  </p:cNvPr>
                  <p:cNvCxnSpPr/>
                  <p:nvPr/>
                </p:nvCxnSpPr>
                <p:spPr>
                  <a:xfrm>
                    <a:off x="220831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45" name="直接连接符 444">
                    <a:extLst>
                      <a:ext uri="{FF2B5EF4-FFF2-40B4-BE49-F238E27FC236}">
                        <a16:creationId xmlns:a16="http://schemas.microsoft.com/office/drawing/2014/main" id="{828C0458-F548-4568-AF9C-BC00F7299F12}"/>
                      </a:ext>
                    </a:extLst>
                  </p:cNvPr>
                  <p:cNvCxnSpPr/>
                  <p:nvPr/>
                </p:nvCxnSpPr>
                <p:spPr>
                  <a:xfrm>
                    <a:off x="294470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46" name="直接连接符 445">
                    <a:extLst>
                      <a:ext uri="{FF2B5EF4-FFF2-40B4-BE49-F238E27FC236}">
                        <a16:creationId xmlns:a16="http://schemas.microsoft.com/office/drawing/2014/main" id="{D568B668-1EA1-44C9-9488-859C590F18F0}"/>
                      </a:ext>
                    </a:extLst>
                  </p:cNvPr>
                  <p:cNvCxnSpPr/>
                  <p:nvPr/>
                </p:nvCxnSpPr>
                <p:spPr>
                  <a:xfrm>
                    <a:off x="368109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399" name="组合 398">
                  <a:extLst>
                    <a:ext uri="{FF2B5EF4-FFF2-40B4-BE49-F238E27FC236}">
                      <a16:creationId xmlns:a16="http://schemas.microsoft.com/office/drawing/2014/main" id="{B12C0A30-0453-4792-A041-5CB26EFFEBF5}"/>
                    </a:ext>
                  </a:extLst>
                </p:cNvPr>
                <p:cNvGrpSpPr/>
                <p:nvPr/>
              </p:nvGrpSpPr>
              <p:grpSpPr>
                <a:xfrm>
                  <a:off x="21310" y="185968"/>
                  <a:ext cx="404500" cy="12"/>
                  <a:chOff x="0" y="-12"/>
                  <a:chExt cx="404852" cy="12"/>
                </a:xfrm>
              </p:grpSpPr>
              <p:cxnSp>
                <p:nvCxnSpPr>
                  <p:cNvPr id="435" name="直接连接符 434">
                    <a:extLst>
                      <a:ext uri="{FF2B5EF4-FFF2-40B4-BE49-F238E27FC236}">
                        <a16:creationId xmlns:a16="http://schemas.microsoft.com/office/drawing/2014/main" id="{36BC5616-C407-4484-A1F5-FC715AD17252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36" name="直接连接符 435">
                    <a:extLst>
                      <a:ext uri="{FF2B5EF4-FFF2-40B4-BE49-F238E27FC236}">
                        <a16:creationId xmlns:a16="http://schemas.microsoft.com/office/drawing/2014/main" id="{A14F2F93-F97E-4C0A-BD86-0366AC624BAD}"/>
                      </a:ext>
                    </a:extLst>
                  </p:cNvPr>
                  <p:cNvCxnSpPr/>
                  <p:nvPr/>
                </p:nvCxnSpPr>
                <p:spPr>
                  <a:xfrm>
                    <a:off x="73553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37" name="直接连接符 436">
                    <a:extLst>
                      <a:ext uri="{FF2B5EF4-FFF2-40B4-BE49-F238E27FC236}">
                        <a16:creationId xmlns:a16="http://schemas.microsoft.com/office/drawing/2014/main" id="{8ADEC1E6-7985-4FD2-9AAD-936C80A6E95F}"/>
                      </a:ext>
                    </a:extLst>
                  </p:cNvPr>
                  <p:cNvCxnSpPr/>
                  <p:nvPr/>
                </p:nvCxnSpPr>
                <p:spPr>
                  <a:xfrm>
                    <a:off x="147192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38" name="直接连接符 437">
                    <a:extLst>
                      <a:ext uri="{FF2B5EF4-FFF2-40B4-BE49-F238E27FC236}">
                        <a16:creationId xmlns:a16="http://schemas.microsoft.com/office/drawing/2014/main" id="{C37DEEE1-41BD-42A4-ACF0-F727646518CA}"/>
                      </a:ext>
                    </a:extLst>
                  </p:cNvPr>
                  <p:cNvCxnSpPr/>
                  <p:nvPr/>
                </p:nvCxnSpPr>
                <p:spPr>
                  <a:xfrm>
                    <a:off x="220831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39" name="直接连接符 438">
                    <a:extLst>
                      <a:ext uri="{FF2B5EF4-FFF2-40B4-BE49-F238E27FC236}">
                        <a16:creationId xmlns:a16="http://schemas.microsoft.com/office/drawing/2014/main" id="{567F230D-C6C4-41A3-8DFC-E7DDEAF77648}"/>
                      </a:ext>
                    </a:extLst>
                  </p:cNvPr>
                  <p:cNvCxnSpPr/>
                  <p:nvPr/>
                </p:nvCxnSpPr>
                <p:spPr>
                  <a:xfrm>
                    <a:off x="294470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40" name="直接连接符 439">
                    <a:extLst>
                      <a:ext uri="{FF2B5EF4-FFF2-40B4-BE49-F238E27FC236}">
                        <a16:creationId xmlns:a16="http://schemas.microsoft.com/office/drawing/2014/main" id="{2D970883-0031-4077-804E-EC1E1DA6BE9A}"/>
                      </a:ext>
                    </a:extLst>
                  </p:cNvPr>
                  <p:cNvCxnSpPr/>
                  <p:nvPr/>
                </p:nvCxnSpPr>
                <p:spPr>
                  <a:xfrm>
                    <a:off x="368109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400" name="组合 399">
                  <a:extLst>
                    <a:ext uri="{FF2B5EF4-FFF2-40B4-BE49-F238E27FC236}">
                      <a16:creationId xmlns:a16="http://schemas.microsoft.com/office/drawing/2014/main" id="{68B5DD9A-83BA-4098-B9A8-010C2B92D15C}"/>
                    </a:ext>
                  </a:extLst>
                </p:cNvPr>
                <p:cNvGrpSpPr/>
                <p:nvPr/>
              </p:nvGrpSpPr>
              <p:grpSpPr>
                <a:xfrm>
                  <a:off x="30997" y="216964"/>
                  <a:ext cx="404500" cy="12"/>
                  <a:chOff x="0" y="-12"/>
                  <a:chExt cx="404852" cy="12"/>
                </a:xfrm>
              </p:grpSpPr>
              <p:cxnSp>
                <p:nvCxnSpPr>
                  <p:cNvPr id="429" name="直接连接符 428">
                    <a:extLst>
                      <a:ext uri="{FF2B5EF4-FFF2-40B4-BE49-F238E27FC236}">
                        <a16:creationId xmlns:a16="http://schemas.microsoft.com/office/drawing/2014/main" id="{38888245-99DC-470E-A77F-6123D447AC3A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30" name="直接连接符 429">
                    <a:extLst>
                      <a:ext uri="{FF2B5EF4-FFF2-40B4-BE49-F238E27FC236}">
                        <a16:creationId xmlns:a16="http://schemas.microsoft.com/office/drawing/2014/main" id="{312856F0-1B0F-4818-A643-A414A6E197D4}"/>
                      </a:ext>
                    </a:extLst>
                  </p:cNvPr>
                  <p:cNvCxnSpPr/>
                  <p:nvPr/>
                </p:nvCxnSpPr>
                <p:spPr>
                  <a:xfrm>
                    <a:off x="73553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31" name="直接连接符 430">
                    <a:extLst>
                      <a:ext uri="{FF2B5EF4-FFF2-40B4-BE49-F238E27FC236}">
                        <a16:creationId xmlns:a16="http://schemas.microsoft.com/office/drawing/2014/main" id="{3145E170-FE16-4DC3-8091-6A55A72D04FF}"/>
                      </a:ext>
                    </a:extLst>
                  </p:cNvPr>
                  <p:cNvCxnSpPr/>
                  <p:nvPr/>
                </p:nvCxnSpPr>
                <p:spPr>
                  <a:xfrm>
                    <a:off x="147192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32" name="直接连接符 431">
                    <a:extLst>
                      <a:ext uri="{FF2B5EF4-FFF2-40B4-BE49-F238E27FC236}">
                        <a16:creationId xmlns:a16="http://schemas.microsoft.com/office/drawing/2014/main" id="{B433C9D1-079A-40F4-8857-F403BBDD377C}"/>
                      </a:ext>
                    </a:extLst>
                  </p:cNvPr>
                  <p:cNvCxnSpPr/>
                  <p:nvPr/>
                </p:nvCxnSpPr>
                <p:spPr>
                  <a:xfrm>
                    <a:off x="220831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33" name="直接连接符 432">
                    <a:extLst>
                      <a:ext uri="{FF2B5EF4-FFF2-40B4-BE49-F238E27FC236}">
                        <a16:creationId xmlns:a16="http://schemas.microsoft.com/office/drawing/2014/main" id="{5C265B71-5602-4BD8-84F9-D40B7D077BDF}"/>
                      </a:ext>
                    </a:extLst>
                  </p:cNvPr>
                  <p:cNvCxnSpPr/>
                  <p:nvPr/>
                </p:nvCxnSpPr>
                <p:spPr>
                  <a:xfrm>
                    <a:off x="294470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34" name="直接连接符 433">
                    <a:extLst>
                      <a:ext uri="{FF2B5EF4-FFF2-40B4-BE49-F238E27FC236}">
                        <a16:creationId xmlns:a16="http://schemas.microsoft.com/office/drawing/2014/main" id="{C910BC6B-0BE8-40B9-9F82-52027F2FEC56}"/>
                      </a:ext>
                    </a:extLst>
                  </p:cNvPr>
                  <p:cNvCxnSpPr/>
                  <p:nvPr/>
                </p:nvCxnSpPr>
                <p:spPr>
                  <a:xfrm>
                    <a:off x="368109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401" name="组合 400">
                  <a:extLst>
                    <a:ext uri="{FF2B5EF4-FFF2-40B4-BE49-F238E27FC236}">
                      <a16:creationId xmlns:a16="http://schemas.microsoft.com/office/drawing/2014/main" id="{92F4EE05-5465-4DFC-8285-0AE7E13020F6}"/>
                    </a:ext>
                  </a:extLst>
                </p:cNvPr>
                <p:cNvGrpSpPr/>
                <p:nvPr/>
              </p:nvGrpSpPr>
              <p:grpSpPr>
                <a:xfrm>
                  <a:off x="50370" y="247961"/>
                  <a:ext cx="404500" cy="12"/>
                  <a:chOff x="0" y="-12"/>
                  <a:chExt cx="404852" cy="12"/>
                </a:xfrm>
              </p:grpSpPr>
              <p:cxnSp>
                <p:nvCxnSpPr>
                  <p:cNvPr id="423" name="直接连接符 422">
                    <a:extLst>
                      <a:ext uri="{FF2B5EF4-FFF2-40B4-BE49-F238E27FC236}">
                        <a16:creationId xmlns:a16="http://schemas.microsoft.com/office/drawing/2014/main" id="{147722EF-5A8E-43F6-9E6E-C20ECF9E3E2A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24" name="直接连接符 423">
                    <a:extLst>
                      <a:ext uri="{FF2B5EF4-FFF2-40B4-BE49-F238E27FC236}">
                        <a16:creationId xmlns:a16="http://schemas.microsoft.com/office/drawing/2014/main" id="{4ABBA42E-B1DE-4359-8ED5-B3FEFAB48918}"/>
                      </a:ext>
                    </a:extLst>
                  </p:cNvPr>
                  <p:cNvCxnSpPr/>
                  <p:nvPr/>
                </p:nvCxnSpPr>
                <p:spPr>
                  <a:xfrm>
                    <a:off x="73553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25" name="直接连接符 424">
                    <a:extLst>
                      <a:ext uri="{FF2B5EF4-FFF2-40B4-BE49-F238E27FC236}">
                        <a16:creationId xmlns:a16="http://schemas.microsoft.com/office/drawing/2014/main" id="{29C41E62-4E20-4BD6-93F8-0E95EF6756B3}"/>
                      </a:ext>
                    </a:extLst>
                  </p:cNvPr>
                  <p:cNvCxnSpPr/>
                  <p:nvPr/>
                </p:nvCxnSpPr>
                <p:spPr>
                  <a:xfrm>
                    <a:off x="147192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26" name="直接连接符 425">
                    <a:extLst>
                      <a:ext uri="{FF2B5EF4-FFF2-40B4-BE49-F238E27FC236}">
                        <a16:creationId xmlns:a16="http://schemas.microsoft.com/office/drawing/2014/main" id="{F0A906A6-B075-4DFF-A5CD-916B2AD59BAE}"/>
                      </a:ext>
                    </a:extLst>
                  </p:cNvPr>
                  <p:cNvCxnSpPr/>
                  <p:nvPr/>
                </p:nvCxnSpPr>
                <p:spPr>
                  <a:xfrm>
                    <a:off x="220831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27" name="直接连接符 426">
                    <a:extLst>
                      <a:ext uri="{FF2B5EF4-FFF2-40B4-BE49-F238E27FC236}">
                        <a16:creationId xmlns:a16="http://schemas.microsoft.com/office/drawing/2014/main" id="{12CE3FC6-DF07-4EEE-9D64-6F2FBA5FEB44}"/>
                      </a:ext>
                    </a:extLst>
                  </p:cNvPr>
                  <p:cNvCxnSpPr/>
                  <p:nvPr/>
                </p:nvCxnSpPr>
                <p:spPr>
                  <a:xfrm>
                    <a:off x="294470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28" name="直接连接符 427">
                    <a:extLst>
                      <a:ext uri="{FF2B5EF4-FFF2-40B4-BE49-F238E27FC236}">
                        <a16:creationId xmlns:a16="http://schemas.microsoft.com/office/drawing/2014/main" id="{5E2FCBAF-515F-48F1-9361-87FBFEA69D43}"/>
                      </a:ext>
                    </a:extLst>
                  </p:cNvPr>
                  <p:cNvCxnSpPr/>
                  <p:nvPr/>
                </p:nvCxnSpPr>
                <p:spPr>
                  <a:xfrm>
                    <a:off x="368109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402" name="组合 401">
                  <a:extLst>
                    <a:ext uri="{FF2B5EF4-FFF2-40B4-BE49-F238E27FC236}">
                      <a16:creationId xmlns:a16="http://schemas.microsoft.com/office/drawing/2014/main" id="{D5A6FC60-CEEB-4C75-A154-26E2CDF54F24}"/>
                    </a:ext>
                  </a:extLst>
                </p:cNvPr>
                <p:cNvGrpSpPr/>
                <p:nvPr/>
              </p:nvGrpSpPr>
              <p:grpSpPr>
                <a:xfrm>
                  <a:off x="25185" y="280895"/>
                  <a:ext cx="404500" cy="12"/>
                  <a:chOff x="0" y="-12"/>
                  <a:chExt cx="404852" cy="12"/>
                </a:xfrm>
              </p:grpSpPr>
              <p:cxnSp>
                <p:nvCxnSpPr>
                  <p:cNvPr id="417" name="直接连接符 416">
                    <a:extLst>
                      <a:ext uri="{FF2B5EF4-FFF2-40B4-BE49-F238E27FC236}">
                        <a16:creationId xmlns:a16="http://schemas.microsoft.com/office/drawing/2014/main" id="{822A2AB7-3FB9-4E29-91E3-C2AFDB2131CC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18" name="直接连接符 417">
                    <a:extLst>
                      <a:ext uri="{FF2B5EF4-FFF2-40B4-BE49-F238E27FC236}">
                        <a16:creationId xmlns:a16="http://schemas.microsoft.com/office/drawing/2014/main" id="{0EA4EC8C-08C0-4B18-8981-4ADAEEAEF202}"/>
                      </a:ext>
                    </a:extLst>
                  </p:cNvPr>
                  <p:cNvCxnSpPr/>
                  <p:nvPr/>
                </p:nvCxnSpPr>
                <p:spPr>
                  <a:xfrm>
                    <a:off x="73553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19" name="直接连接符 418">
                    <a:extLst>
                      <a:ext uri="{FF2B5EF4-FFF2-40B4-BE49-F238E27FC236}">
                        <a16:creationId xmlns:a16="http://schemas.microsoft.com/office/drawing/2014/main" id="{F8D36679-4D6A-4FF3-BC30-074535677A6C}"/>
                      </a:ext>
                    </a:extLst>
                  </p:cNvPr>
                  <p:cNvCxnSpPr/>
                  <p:nvPr/>
                </p:nvCxnSpPr>
                <p:spPr>
                  <a:xfrm>
                    <a:off x="147192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20" name="直接连接符 419">
                    <a:extLst>
                      <a:ext uri="{FF2B5EF4-FFF2-40B4-BE49-F238E27FC236}">
                        <a16:creationId xmlns:a16="http://schemas.microsoft.com/office/drawing/2014/main" id="{7DB77BD4-79C8-4BB8-935F-DD8A1A230F22}"/>
                      </a:ext>
                    </a:extLst>
                  </p:cNvPr>
                  <p:cNvCxnSpPr/>
                  <p:nvPr/>
                </p:nvCxnSpPr>
                <p:spPr>
                  <a:xfrm>
                    <a:off x="220831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21" name="直接连接符 420">
                    <a:extLst>
                      <a:ext uri="{FF2B5EF4-FFF2-40B4-BE49-F238E27FC236}">
                        <a16:creationId xmlns:a16="http://schemas.microsoft.com/office/drawing/2014/main" id="{9682FBDD-3119-4937-A030-E81C18FCB3BA}"/>
                      </a:ext>
                    </a:extLst>
                  </p:cNvPr>
                  <p:cNvCxnSpPr/>
                  <p:nvPr/>
                </p:nvCxnSpPr>
                <p:spPr>
                  <a:xfrm>
                    <a:off x="294470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22" name="直接连接符 421">
                    <a:extLst>
                      <a:ext uri="{FF2B5EF4-FFF2-40B4-BE49-F238E27FC236}">
                        <a16:creationId xmlns:a16="http://schemas.microsoft.com/office/drawing/2014/main" id="{6824A88F-6B52-4418-ADF8-671B99855526}"/>
                      </a:ext>
                    </a:extLst>
                  </p:cNvPr>
                  <p:cNvCxnSpPr/>
                  <p:nvPr/>
                </p:nvCxnSpPr>
                <p:spPr>
                  <a:xfrm>
                    <a:off x="368109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403" name="组合 402">
                  <a:extLst>
                    <a:ext uri="{FF2B5EF4-FFF2-40B4-BE49-F238E27FC236}">
                      <a16:creationId xmlns:a16="http://schemas.microsoft.com/office/drawing/2014/main" id="{B6029F55-669B-4872-BCB8-613F4CFCADA3}"/>
                    </a:ext>
                  </a:extLst>
                </p:cNvPr>
                <p:cNvGrpSpPr/>
                <p:nvPr/>
              </p:nvGrpSpPr>
              <p:grpSpPr>
                <a:xfrm>
                  <a:off x="50370" y="311891"/>
                  <a:ext cx="404500" cy="12"/>
                  <a:chOff x="0" y="-12"/>
                  <a:chExt cx="404852" cy="12"/>
                </a:xfrm>
              </p:grpSpPr>
              <p:cxnSp>
                <p:nvCxnSpPr>
                  <p:cNvPr id="411" name="直接连接符 410">
                    <a:extLst>
                      <a:ext uri="{FF2B5EF4-FFF2-40B4-BE49-F238E27FC236}">
                        <a16:creationId xmlns:a16="http://schemas.microsoft.com/office/drawing/2014/main" id="{BC3E0C38-7737-4AB7-9B86-0D246D08F3E8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12" name="直接连接符 411">
                    <a:extLst>
                      <a:ext uri="{FF2B5EF4-FFF2-40B4-BE49-F238E27FC236}">
                        <a16:creationId xmlns:a16="http://schemas.microsoft.com/office/drawing/2014/main" id="{48AC0521-DBD6-44CE-B0C5-564FD5AED2E3}"/>
                      </a:ext>
                    </a:extLst>
                  </p:cNvPr>
                  <p:cNvCxnSpPr/>
                  <p:nvPr/>
                </p:nvCxnSpPr>
                <p:spPr>
                  <a:xfrm>
                    <a:off x="73553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13" name="直接连接符 412">
                    <a:extLst>
                      <a:ext uri="{FF2B5EF4-FFF2-40B4-BE49-F238E27FC236}">
                        <a16:creationId xmlns:a16="http://schemas.microsoft.com/office/drawing/2014/main" id="{869D7805-4CC4-4D6B-BE6A-894D9B8CBEE3}"/>
                      </a:ext>
                    </a:extLst>
                  </p:cNvPr>
                  <p:cNvCxnSpPr/>
                  <p:nvPr/>
                </p:nvCxnSpPr>
                <p:spPr>
                  <a:xfrm>
                    <a:off x="147192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14" name="直接连接符 413">
                    <a:extLst>
                      <a:ext uri="{FF2B5EF4-FFF2-40B4-BE49-F238E27FC236}">
                        <a16:creationId xmlns:a16="http://schemas.microsoft.com/office/drawing/2014/main" id="{9BAEA2E2-6FE6-45A0-982B-BBC6A443DE10}"/>
                      </a:ext>
                    </a:extLst>
                  </p:cNvPr>
                  <p:cNvCxnSpPr/>
                  <p:nvPr/>
                </p:nvCxnSpPr>
                <p:spPr>
                  <a:xfrm>
                    <a:off x="220831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15" name="直接连接符 414">
                    <a:extLst>
                      <a:ext uri="{FF2B5EF4-FFF2-40B4-BE49-F238E27FC236}">
                        <a16:creationId xmlns:a16="http://schemas.microsoft.com/office/drawing/2014/main" id="{A319777B-979B-4F60-AEE2-7DAB212D4F66}"/>
                      </a:ext>
                    </a:extLst>
                  </p:cNvPr>
                  <p:cNvCxnSpPr/>
                  <p:nvPr/>
                </p:nvCxnSpPr>
                <p:spPr>
                  <a:xfrm>
                    <a:off x="294470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16" name="直接连接符 415">
                    <a:extLst>
                      <a:ext uri="{FF2B5EF4-FFF2-40B4-BE49-F238E27FC236}">
                        <a16:creationId xmlns:a16="http://schemas.microsoft.com/office/drawing/2014/main" id="{7B9C99BF-51CD-40FD-AD61-2CA33FBD2693}"/>
                      </a:ext>
                    </a:extLst>
                  </p:cNvPr>
                  <p:cNvCxnSpPr/>
                  <p:nvPr/>
                </p:nvCxnSpPr>
                <p:spPr>
                  <a:xfrm>
                    <a:off x="368109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404" name="组合 403">
                  <a:extLst>
                    <a:ext uri="{FF2B5EF4-FFF2-40B4-BE49-F238E27FC236}">
                      <a16:creationId xmlns:a16="http://schemas.microsoft.com/office/drawing/2014/main" id="{05B3BE6A-AB45-4D8E-918A-D0D25E0A459E}"/>
                    </a:ext>
                  </a:extLst>
                </p:cNvPr>
                <p:cNvGrpSpPr/>
                <p:nvPr/>
              </p:nvGrpSpPr>
              <p:grpSpPr>
                <a:xfrm>
                  <a:off x="30997" y="344825"/>
                  <a:ext cx="404500" cy="12"/>
                  <a:chOff x="0" y="-12"/>
                  <a:chExt cx="404852" cy="12"/>
                </a:xfrm>
              </p:grpSpPr>
              <p:cxnSp>
                <p:nvCxnSpPr>
                  <p:cNvPr id="405" name="直接连接符 404">
                    <a:extLst>
                      <a:ext uri="{FF2B5EF4-FFF2-40B4-BE49-F238E27FC236}">
                        <a16:creationId xmlns:a16="http://schemas.microsoft.com/office/drawing/2014/main" id="{09517B6F-4A8B-4F5B-86D5-2F1A4E4C1A87}"/>
                      </a:ext>
                    </a:extLst>
                  </p:cNvPr>
                  <p:cNvCxnSpPr/>
                  <p:nvPr/>
                </p:nvCxnSpPr>
                <p:spPr>
                  <a:xfrm>
                    <a:off x="0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06" name="直接连接符 405">
                    <a:extLst>
                      <a:ext uri="{FF2B5EF4-FFF2-40B4-BE49-F238E27FC236}">
                        <a16:creationId xmlns:a16="http://schemas.microsoft.com/office/drawing/2014/main" id="{6DAAE51E-6D3F-42DC-8C43-A9433715552A}"/>
                      </a:ext>
                    </a:extLst>
                  </p:cNvPr>
                  <p:cNvCxnSpPr/>
                  <p:nvPr/>
                </p:nvCxnSpPr>
                <p:spPr>
                  <a:xfrm>
                    <a:off x="73553" y="0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07" name="直接连接符 406">
                    <a:extLst>
                      <a:ext uri="{FF2B5EF4-FFF2-40B4-BE49-F238E27FC236}">
                        <a16:creationId xmlns:a16="http://schemas.microsoft.com/office/drawing/2014/main" id="{3D94AE42-714F-414F-8ED5-3E1E2D4DCEEE}"/>
                      </a:ext>
                    </a:extLst>
                  </p:cNvPr>
                  <p:cNvCxnSpPr/>
                  <p:nvPr/>
                </p:nvCxnSpPr>
                <p:spPr>
                  <a:xfrm>
                    <a:off x="147192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08" name="直接连接符 407">
                    <a:extLst>
                      <a:ext uri="{FF2B5EF4-FFF2-40B4-BE49-F238E27FC236}">
                        <a16:creationId xmlns:a16="http://schemas.microsoft.com/office/drawing/2014/main" id="{8B0215B2-225A-41FF-911B-10327529A8CD}"/>
                      </a:ext>
                    </a:extLst>
                  </p:cNvPr>
                  <p:cNvCxnSpPr/>
                  <p:nvPr/>
                </p:nvCxnSpPr>
                <p:spPr>
                  <a:xfrm>
                    <a:off x="220831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09" name="直接连接符 408">
                    <a:extLst>
                      <a:ext uri="{FF2B5EF4-FFF2-40B4-BE49-F238E27FC236}">
                        <a16:creationId xmlns:a16="http://schemas.microsoft.com/office/drawing/2014/main" id="{51D934E0-739C-4BFD-88BE-46A28023BA11}"/>
                      </a:ext>
                    </a:extLst>
                  </p:cNvPr>
                  <p:cNvCxnSpPr/>
                  <p:nvPr/>
                </p:nvCxnSpPr>
                <p:spPr>
                  <a:xfrm>
                    <a:off x="294470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410" name="直接连接符 409">
                    <a:extLst>
                      <a:ext uri="{FF2B5EF4-FFF2-40B4-BE49-F238E27FC236}">
                        <a16:creationId xmlns:a16="http://schemas.microsoft.com/office/drawing/2014/main" id="{6F257BC1-E6EB-482A-BF80-BBEEBBFCFFB1}"/>
                      </a:ext>
                    </a:extLst>
                  </p:cNvPr>
                  <p:cNvCxnSpPr/>
                  <p:nvPr/>
                </p:nvCxnSpPr>
                <p:spPr>
                  <a:xfrm>
                    <a:off x="368109" y="-12"/>
                    <a:ext cx="36743" cy="0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63281FC-BAEA-4D35-B9F3-9A45357F2829}"/>
              </a:ext>
            </a:extLst>
          </p:cNvPr>
          <p:cNvGrpSpPr/>
          <p:nvPr/>
        </p:nvGrpSpPr>
        <p:grpSpPr>
          <a:xfrm>
            <a:off x="7192389" y="1052789"/>
            <a:ext cx="1442145" cy="3584567"/>
            <a:chOff x="7090331" y="1079653"/>
            <a:chExt cx="1442145" cy="3584567"/>
          </a:xfrm>
        </p:grpSpPr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E5DBF49D-E14C-4D52-B5A1-95DCDCAE36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54" r="1853"/>
            <a:stretch/>
          </p:blipFill>
          <p:spPr>
            <a:xfrm>
              <a:off x="7090331" y="3101685"/>
              <a:ext cx="1440000" cy="1562535"/>
            </a:xfrm>
            <a:prstGeom prst="rect">
              <a:avLst/>
            </a:prstGeom>
          </p:spPr>
        </p:pic>
        <p:pic>
          <p:nvPicPr>
            <p:cNvPr id="149" name="图片 148">
              <a:extLst>
                <a:ext uri="{FF2B5EF4-FFF2-40B4-BE49-F238E27FC236}">
                  <a16:creationId xmlns:a16="http://schemas.microsoft.com/office/drawing/2014/main" id="{A6006D14-9111-4531-8265-CFE1C77E9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07" r="55465"/>
            <a:stretch/>
          </p:blipFill>
          <p:spPr>
            <a:xfrm>
              <a:off x="7092476" y="1079653"/>
              <a:ext cx="1440000" cy="1434883"/>
            </a:xfrm>
            <a:prstGeom prst="rect">
              <a:avLst/>
            </a:prstGeom>
          </p:spPr>
        </p:pic>
      </p:grpSp>
      <p:sp>
        <p:nvSpPr>
          <p:cNvPr id="151" name="文本框 150">
            <a:extLst>
              <a:ext uri="{FF2B5EF4-FFF2-40B4-BE49-F238E27FC236}">
                <a16:creationId xmlns:a16="http://schemas.microsoft.com/office/drawing/2014/main" id="{E554B7CD-DDBC-4C6D-8CDC-E05DA1C2C948}"/>
              </a:ext>
            </a:extLst>
          </p:cNvPr>
          <p:cNvSpPr txBox="1"/>
          <p:nvPr/>
        </p:nvSpPr>
        <p:spPr>
          <a:xfrm>
            <a:off x="866482" y="4565462"/>
            <a:ext cx="2048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浮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拉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</a:t>
            </a:r>
            <a:endParaRPr lang="en-US" altLang="zh-CN" sz="2800" b="1" baseline="-250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2" name="文本框 151">
            <a:extLst>
              <a:ext uri="{FF2B5EF4-FFF2-40B4-BE49-F238E27FC236}">
                <a16:creationId xmlns:a16="http://schemas.microsoft.com/office/drawing/2014/main" id="{A8768844-A9DD-4295-A685-33C987809877}"/>
              </a:ext>
            </a:extLst>
          </p:cNvPr>
          <p:cNvSpPr txBox="1"/>
          <p:nvPr/>
        </p:nvSpPr>
        <p:spPr>
          <a:xfrm>
            <a:off x="4029435" y="4486120"/>
            <a:ext cx="2048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浮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拉</a:t>
            </a:r>
            <a:endParaRPr lang="en-US" altLang="zh-CN" sz="2800" b="1" baseline="-250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id="{6B591B22-07A6-45EE-AB5F-B44D71FB0D96}"/>
              </a:ext>
            </a:extLst>
          </p:cNvPr>
          <p:cNvSpPr txBox="1"/>
          <p:nvPr/>
        </p:nvSpPr>
        <p:spPr>
          <a:xfrm>
            <a:off x="7235765" y="2463292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浮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</a:t>
            </a:r>
            <a:endParaRPr lang="en-US" altLang="zh-CN" sz="2800" b="1" baseline="-250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4" name="文本框 153">
            <a:extLst>
              <a:ext uri="{FF2B5EF4-FFF2-40B4-BE49-F238E27FC236}">
                <a16:creationId xmlns:a16="http://schemas.microsoft.com/office/drawing/2014/main" id="{4AA861DF-DA6C-41F9-9C53-0A2B0E0E1292}"/>
              </a:ext>
            </a:extLst>
          </p:cNvPr>
          <p:cNvSpPr txBox="1"/>
          <p:nvPr/>
        </p:nvSpPr>
        <p:spPr>
          <a:xfrm>
            <a:off x="7239436" y="4486120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浮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总</a:t>
            </a:r>
            <a:endParaRPr lang="en-US" altLang="zh-CN" sz="2800" b="1" baseline="-250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55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2" grpId="0"/>
      <p:bldP spid="153" grpId="0"/>
      <p:bldP spid="1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71A15B3-EE9D-4941-AB0D-F8F2136AE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537" y="1479729"/>
            <a:ext cx="6496944" cy="350022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33766276-AFDA-45E7-9EDB-828E58B61842}"/>
              </a:ext>
            </a:extLst>
          </p:cNvPr>
          <p:cNvGrpSpPr/>
          <p:nvPr/>
        </p:nvGrpSpPr>
        <p:grpSpPr>
          <a:xfrm>
            <a:off x="303668" y="1081027"/>
            <a:ext cx="2245338" cy="523220"/>
            <a:chOff x="1411052" y="4434402"/>
            <a:chExt cx="1971061" cy="711909"/>
          </a:xfrm>
        </p:grpSpPr>
        <p:sp>
          <p:nvSpPr>
            <p:cNvPr id="24" name="圆角矩形 35">
              <a:extLst>
                <a:ext uri="{FF2B5EF4-FFF2-40B4-BE49-F238E27FC236}">
                  <a16:creationId xmlns:a16="http://schemas.microsoft.com/office/drawing/2014/main" id="{B875DC7C-AD84-4EA1-9183-3E7AED889176}"/>
                </a:ext>
              </a:extLst>
            </p:cNvPr>
            <p:cNvSpPr/>
            <p:nvPr/>
          </p:nvSpPr>
          <p:spPr>
            <a:xfrm>
              <a:off x="1411052" y="4454264"/>
              <a:ext cx="1913793" cy="692047"/>
            </a:xfrm>
            <a:prstGeom prst="roundRect">
              <a:avLst/>
            </a:pr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3600000" scaled="0"/>
            </a:gradFill>
            <a:ln w="19050">
              <a:noFill/>
            </a:ln>
            <a:effectLst>
              <a:innerShdw blurRad="101600" dist="50800" dir="135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b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6A6E9E1-D4B4-4DA1-A967-B5DEED7E4B15}"/>
                </a:ext>
              </a:extLst>
            </p:cNvPr>
            <p:cNvSpPr txBox="1"/>
            <p:nvPr/>
          </p:nvSpPr>
          <p:spPr>
            <a:xfrm>
              <a:off x="1468319" y="4434402"/>
              <a:ext cx="1913794" cy="71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今日关注</a:t>
              </a:r>
              <a:r>
                <a:rPr lang="en-US" altLang="zh-CN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3.1</a:t>
              </a:r>
              <a:endParaRPr lang="zh-CN" altLang="en-US" sz="2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4B6820C-2423-4B49-AE98-6ECA5783B36F}"/>
              </a:ext>
            </a:extLst>
          </p:cNvPr>
          <p:cNvGrpSpPr/>
          <p:nvPr/>
        </p:nvGrpSpPr>
        <p:grpSpPr>
          <a:xfrm>
            <a:off x="303669" y="163551"/>
            <a:ext cx="8444796" cy="632122"/>
            <a:chOff x="303668" y="163551"/>
            <a:chExt cx="8693799" cy="632122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F1DBA555-6A4A-4EEF-80B5-596DE5D0C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68" y="163551"/>
              <a:ext cx="8693799" cy="632122"/>
            </a:xfrm>
            <a:custGeom>
              <a:avLst/>
              <a:gdLst>
                <a:gd name="T0" fmla="*/ 0 w 8229600"/>
                <a:gd name="T1" fmla="*/ 561975 h 562355"/>
                <a:gd name="T2" fmla="*/ 8229600 w 8229600"/>
                <a:gd name="T3" fmla="*/ 561975 h 562355"/>
                <a:gd name="T4" fmla="*/ 8229600 w 8229600"/>
                <a:gd name="T5" fmla="*/ 0 h 562355"/>
                <a:gd name="T6" fmla="*/ 0 w 8229600"/>
                <a:gd name="T7" fmla="*/ 0 h 562355"/>
                <a:gd name="T8" fmla="*/ 0 w 8229600"/>
                <a:gd name="T9" fmla="*/ 561975 h 562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29600" h="562355">
                  <a:moveTo>
                    <a:pt x="0" y="562355"/>
                  </a:moveTo>
                  <a:lnTo>
                    <a:pt x="8229600" y="56235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62355"/>
                  </a:lnTo>
                  <a:close/>
                </a:path>
              </a:pathLst>
            </a:custGeom>
            <a:solidFill>
              <a:srgbClr val="B3A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 sz="3600"/>
            </a:p>
          </p:txBody>
        </p:sp>
        <p:sp>
          <p:nvSpPr>
            <p:cNvPr id="14" name="object 3">
              <a:extLst>
                <a:ext uri="{FF2B5EF4-FFF2-40B4-BE49-F238E27FC236}">
                  <a16:creationId xmlns:a16="http://schemas.microsoft.com/office/drawing/2014/main" id="{ACC25B83-9CC5-41F0-9588-94EE145FE8F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03668" y="258597"/>
              <a:ext cx="8444795" cy="4214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zh-CN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第</a:t>
              </a:r>
              <a:r>
                <a:rPr lang="zh-CN" altLang="en-US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三</a:t>
              </a:r>
              <a:r>
                <a:rPr lang="zh-CN" altLang="zh-CN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模块：</a:t>
              </a:r>
              <a:r>
                <a:rPr lang="zh-CN" altLang="en-US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如何审题，关注有用信息</a:t>
              </a:r>
              <a:r>
                <a:rPr lang="zh-CN" altLang="zh-CN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？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6CFBC24C-8B0F-4E79-A8AA-429AB9DB9147}"/>
              </a:ext>
            </a:extLst>
          </p:cNvPr>
          <p:cNvSpPr txBox="1"/>
          <p:nvPr/>
        </p:nvSpPr>
        <p:spPr>
          <a:xfrm>
            <a:off x="3004086" y="818314"/>
            <a:ext cx="5270126" cy="955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如图所示，观察图中信息，你关注到了哪些信息？可以求出哪些物理量？</a:t>
            </a:r>
            <a:endParaRPr lang="zh-CN" altLang="en-US" sz="2000" dirty="0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9E4E4847-9926-4E84-B0EC-A78703DFD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60" y="1774217"/>
            <a:ext cx="1856549" cy="289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</a:t>
            </a:r>
            <a:endParaRPr lang="en-US" altLang="zh-C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zh-CN" alt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</a:t>
            </a:r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</a:t>
            </a:r>
            <a:endParaRPr lang="en-US" altLang="zh-C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物</a:t>
            </a:r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总</a:t>
            </a:r>
            <a:endParaRPr lang="en-US" altLang="zh-CN" sz="3200" b="1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0808479E-E77D-44B5-8E42-A1ED6C62CE9D}"/>
              </a:ext>
            </a:extLst>
          </p:cNvPr>
          <p:cNvSpPr/>
          <p:nvPr/>
        </p:nvSpPr>
        <p:spPr>
          <a:xfrm>
            <a:off x="3707904" y="1604247"/>
            <a:ext cx="864096" cy="67947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89D020C8-CE58-4AC1-BC94-B5CD49DDD299}"/>
              </a:ext>
            </a:extLst>
          </p:cNvPr>
          <p:cNvSpPr/>
          <p:nvPr/>
        </p:nvSpPr>
        <p:spPr>
          <a:xfrm>
            <a:off x="5356389" y="1580498"/>
            <a:ext cx="864096" cy="67947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8FADD083-D80F-454B-B162-E5F39738D7C7}"/>
              </a:ext>
            </a:extLst>
          </p:cNvPr>
          <p:cNvSpPr/>
          <p:nvPr/>
        </p:nvSpPr>
        <p:spPr>
          <a:xfrm>
            <a:off x="5356388" y="2883531"/>
            <a:ext cx="864097" cy="67947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59B755E4-0EE7-49A5-A3E4-1760394B4592}"/>
              </a:ext>
            </a:extLst>
          </p:cNvPr>
          <p:cNvSpPr/>
          <p:nvPr/>
        </p:nvSpPr>
        <p:spPr>
          <a:xfrm>
            <a:off x="6924303" y="1465787"/>
            <a:ext cx="935815" cy="67947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9E877A0B-6EF3-4D99-A0DB-FFF83E7B4B67}"/>
              </a:ext>
            </a:extLst>
          </p:cNvPr>
          <p:cNvSpPr/>
          <p:nvPr/>
        </p:nvSpPr>
        <p:spPr>
          <a:xfrm>
            <a:off x="4479321" y="4463635"/>
            <a:ext cx="864098" cy="62839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3B0C789D-6B8C-4115-BD14-3199647DA460}"/>
              </a:ext>
            </a:extLst>
          </p:cNvPr>
          <p:cNvSpPr/>
          <p:nvPr/>
        </p:nvSpPr>
        <p:spPr>
          <a:xfrm>
            <a:off x="6097427" y="4100620"/>
            <a:ext cx="826876" cy="89327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C1220BC1-8B58-4F67-A627-4E7D97FA9DB9}"/>
              </a:ext>
            </a:extLst>
          </p:cNvPr>
          <p:cNvSpPr/>
          <p:nvPr/>
        </p:nvSpPr>
        <p:spPr>
          <a:xfrm>
            <a:off x="7740352" y="3660646"/>
            <a:ext cx="826876" cy="13193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220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33766276-AFDA-45E7-9EDB-828E58B61842}"/>
              </a:ext>
            </a:extLst>
          </p:cNvPr>
          <p:cNvGrpSpPr/>
          <p:nvPr/>
        </p:nvGrpSpPr>
        <p:grpSpPr>
          <a:xfrm>
            <a:off x="303668" y="1081027"/>
            <a:ext cx="2245338" cy="523220"/>
            <a:chOff x="1411052" y="4434402"/>
            <a:chExt cx="1971061" cy="711909"/>
          </a:xfrm>
        </p:grpSpPr>
        <p:sp>
          <p:nvSpPr>
            <p:cNvPr id="24" name="圆角矩形 35">
              <a:extLst>
                <a:ext uri="{FF2B5EF4-FFF2-40B4-BE49-F238E27FC236}">
                  <a16:creationId xmlns:a16="http://schemas.microsoft.com/office/drawing/2014/main" id="{B875DC7C-AD84-4EA1-9183-3E7AED889176}"/>
                </a:ext>
              </a:extLst>
            </p:cNvPr>
            <p:cNvSpPr/>
            <p:nvPr/>
          </p:nvSpPr>
          <p:spPr>
            <a:xfrm>
              <a:off x="1411052" y="4454264"/>
              <a:ext cx="1913793" cy="692047"/>
            </a:xfrm>
            <a:prstGeom prst="roundRect">
              <a:avLst/>
            </a:pr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3600000" scaled="0"/>
            </a:gradFill>
            <a:ln w="19050">
              <a:noFill/>
            </a:ln>
            <a:effectLst>
              <a:innerShdw blurRad="101600" dist="50800" dir="135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b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6A6E9E1-D4B4-4DA1-A967-B5DEED7E4B15}"/>
                </a:ext>
              </a:extLst>
            </p:cNvPr>
            <p:cNvSpPr txBox="1"/>
            <p:nvPr/>
          </p:nvSpPr>
          <p:spPr>
            <a:xfrm>
              <a:off x="1468319" y="4434402"/>
              <a:ext cx="1913794" cy="71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今日关注</a:t>
              </a:r>
              <a:r>
                <a:rPr lang="en-US" altLang="zh-CN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3.2</a:t>
              </a:r>
              <a:endParaRPr lang="zh-CN" altLang="en-US" sz="2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4B6820C-2423-4B49-AE98-6ECA5783B36F}"/>
              </a:ext>
            </a:extLst>
          </p:cNvPr>
          <p:cNvGrpSpPr/>
          <p:nvPr/>
        </p:nvGrpSpPr>
        <p:grpSpPr>
          <a:xfrm>
            <a:off x="303669" y="163551"/>
            <a:ext cx="8444796" cy="632122"/>
            <a:chOff x="303668" y="163551"/>
            <a:chExt cx="8693799" cy="632122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F1DBA555-6A4A-4EEF-80B5-596DE5D0C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68" y="163551"/>
              <a:ext cx="8693799" cy="632122"/>
            </a:xfrm>
            <a:custGeom>
              <a:avLst/>
              <a:gdLst>
                <a:gd name="T0" fmla="*/ 0 w 8229600"/>
                <a:gd name="T1" fmla="*/ 561975 h 562355"/>
                <a:gd name="T2" fmla="*/ 8229600 w 8229600"/>
                <a:gd name="T3" fmla="*/ 561975 h 562355"/>
                <a:gd name="T4" fmla="*/ 8229600 w 8229600"/>
                <a:gd name="T5" fmla="*/ 0 h 562355"/>
                <a:gd name="T6" fmla="*/ 0 w 8229600"/>
                <a:gd name="T7" fmla="*/ 0 h 562355"/>
                <a:gd name="T8" fmla="*/ 0 w 8229600"/>
                <a:gd name="T9" fmla="*/ 561975 h 562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29600" h="562355">
                  <a:moveTo>
                    <a:pt x="0" y="562355"/>
                  </a:moveTo>
                  <a:lnTo>
                    <a:pt x="8229600" y="56235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62355"/>
                  </a:lnTo>
                  <a:close/>
                </a:path>
              </a:pathLst>
            </a:custGeom>
            <a:solidFill>
              <a:srgbClr val="B3A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 sz="3600"/>
            </a:p>
          </p:txBody>
        </p:sp>
        <p:sp>
          <p:nvSpPr>
            <p:cNvPr id="14" name="object 3">
              <a:extLst>
                <a:ext uri="{FF2B5EF4-FFF2-40B4-BE49-F238E27FC236}">
                  <a16:creationId xmlns:a16="http://schemas.microsoft.com/office/drawing/2014/main" id="{ACC25B83-9CC5-41F0-9588-94EE145FE8F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03668" y="258597"/>
              <a:ext cx="8444795" cy="4214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zh-CN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第</a:t>
              </a:r>
              <a:r>
                <a:rPr lang="zh-CN" altLang="en-US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三</a:t>
              </a:r>
              <a:r>
                <a:rPr lang="zh-CN" altLang="zh-CN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模块：</a:t>
              </a:r>
              <a:r>
                <a:rPr lang="zh-CN" altLang="en-US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如何审题，关注有用信息</a:t>
              </a:r>
              <a:r>
                <a:rPr lang="zh-CN" altLang="zh-CN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？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6CFBC24C-8B0F-4E79-A8AA-429AB9DB9147}"/>
              </a:ext>
            </a:extLst>
          </p:cNvPr>
          <p:cNvSpPr txBox="1"/>
          <p:nvPr/>
        </p:nvSpPr>
        <p:spPr>
          <a:xfrm>
            <a:off x="3004086" y="818314"/>
            <a:ext cx="5270126" cy="955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如图所示，观察图中信息，你关注到了哪些信息？可以求出哪些物理量？</a:t>
            </a:r>
            <a:endParaRPr lang="zh-CN" altLang="en-US" sz="2000" dirty="0"/>
          </a:p>
        </p:txBody>
      </p:sp>
      <p:grpSp>
        <p:nvGrpSpPr>
          <p:cNvPr id="478" name="组合 477">
            <a:extLst>
              <a:ext uri="{FF2B5EF4-FFF2-40B4-BE49-F238E27FC236}">
                <a16:creationId xmlns:a16="http://schemas.microsoft.com/office/drawing/2014/main" id="{C4154ABE-35B4-4BDA-91C5-9548ABD5C45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46861" y="1878166"/>
            <a:ext cx="6501604" cy="2263043"/>
            <a:chOff x="0" y="0"/>
            <a:chExt cx="7688" cy="2676"/>
          </a:xfrm>
        </p:grpSpPr>
        <p:pic>
          <p:nvPicPr>
            <p:cNvPr id="479" name="图片 478">
              <a:extLst>
                <a:ext uri="{FF2B5EF4-FFF2-40B4-BE49-F238E27FC236}">
                  <a16:creationId xmlns:a16="http://schemas.microsoft.com/office/drawing/2014/main" id="{F64588AF-81F7-4C6B-BBA3-EE3402161C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88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0" name="文本框 2">
              <a:extLst>
                <a:ext uri="{FF2B5EF4-FFF2-40B4-BE49-F238E27FC236}">
                  <a16:creationId xmlns:a16="http://schemas.microsoft.com/office/drawing/2014/main" id="{4558C23D-1139-4531-B6A7-ECCF43143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" y="1752"/>
              <a:ext cx="450" cy="36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algn="just"/>
              <a:r>
                <a:rPr lang="zh-CN" sz="140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水</a:t>
              </a:r>
              <a:endParaRPr lang="zh-CN" sz="1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81" name="文本框 2">
              <a:extLst>
                <a:ext uri="{FF2B5EF4-FFF2-40B4-BE49-F238E27FC236}">
                  <a16:creationId xmlns:a16="http://schemas.microsoft.com/office/drawing/2014/main" id="{D4E40FDE-2C27-4399-8482-86D44F8E3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" y="2116"/>
              <a:ext cx="450" cy="36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algn="just"/>
              <a:r>
                <a:rPr lang="zh-CN" sz="140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水</a:t>
              </a:r>
              <a:endParaRPr lang="zh-CN" sz="1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82" name="文本框 2">
              <a:extLst>
                <a:ext uri="{FF2B5EF4-FFF2-40B4-BE49-F238E27FC236}">
                  <a16:creationId xmlns:a16="http://schemas.microsoft.com/office/drawing/2014/main" id="{05E7DCAE-6A05-422E-830B-E5A8B533A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" y="2312"/>
              <a:ext cx="735" cy="36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algn="just"/>
              <a:r>
                <a:rPr lang="zh-CN" sz="140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盐水</a:t>
              </a:r>
              <a:endParaRPr lang="zh-CN" sz="14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 Box 6">
            <a:extLst>
              <a:ext uri="{FF2B5EF4-FFF2-40B4-BE49-F238E27FC236}">
                <a16:creationId xmlns:a16="http://schemas.microsoft.com/office/drawing/2014/main" id="{051921BA-1AB9-4AF9-AA58-213D1CBE2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68" y="1774217"/>
            <a:ext cx="1856549" cy="289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</a:t>
            </a:r>
            <a:endParaRPr lang="en-US" altLang="zh-C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zh-CN" alt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</a:t>
            </a:r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</a:t>
            </a:r>
            <a:endParaRPr lang="en-US" altLang="zh-C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物</a:t>
            </a:r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总</a:t>
            </a:r>
            <a:endParaRPr lang="en-US" altLang="zh-CN" sz="3200" b="1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AD0E1433-AFD0-425C-AB39-BC730F654BA0}"/>
              </a:ext>
            </a:extLst>
          </p:cNvPr>
          <p:cNvSpPr/>
          <p:nvPr/>
        </p:nvSpPr>
        <p:spPr>
          <a:xfrm>
            <a:off x="4405131" y="2492524"/>
            <a:ext cx="1296144" cy="89327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4AE71BDE-9E66-4EB2-B2C3-8342F497382E}"/>
              </a:ext>
            </a:extLst>
          </p:cNvPr>
          <p:cNvSpPr/>
          <p:nvPr/>
        </p:nvSpPr>
        <p:spPr>
          <a:xfrm>
            <a:off x="5691757" y="2492524"/>
            <a:ext cx="1542553" cy="13697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A0CAE55-FF0F-4E86-896B-7A13094A9B74}"/>
              </a:ext>
            </a:extLst>
          </p:cNvPr>
          <p:cNvSpPr/>
          <p:nvPr/>
        </p:nvSpPr>
        <p:spPr>
          <a:xfrm>
            <a:off x="6065136" y="1867299"/>
            <a:ext cx="826876" cy="89327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F985E3D-769B-44E5-BCF8-1362798E1D39}"/>
              </a:ext>
            </a:extLst>
          </p:cNvPr>
          <p:cNvSpPr txBox="1"/>
          <p:nvPr/>
        </p:nvSpPr>
        <p:spPr>
          <a:xfrm>
            <a:off x="4182345" y="4078927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浮</a:t>
            </a:r>
            <a:r>
              <a:rPr lang="en-US" altLang="zh-CN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罐</a:t>
            </a:r>
            <a:endParaRPr lang="en-US" altLang="zh-CN" sz="2800" b="1" baseline="-250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3CA376A-9D31-44D1-81D2-282A82B5C764}"/>
              </a:ext>
            </a:extLst>
          </p:cNvPr>
          <p:cNvSpPr txBox="1"/>
          <p:nvPr/>
        </p:nvSpPr>
        <p:spPr>
          <a:xfrm>
            <a:off x="5771867" y="4078927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浮</a:t>
            </a:r>
            <a:r>
              <a:rPr lang="en-US" altLang="zh-CN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总</a:t>
            </a:r>
            <a:r>
              <a:rPr lang="en-US" altLang="zh-CN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0E7EB8B-3C4C-4DC3-A367-D0E719427277}"/>
              </a:ext>
            </a:extLst>
          </p:cNvPr>
          <p:cNvSpPr txBox="1"/>
          <p:nvPr/>
        </p:nvSpPr>
        <p:spPr>
          <a:xfrm>
            <a:off x="4281573" y="4568902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ρ</a:t>
            </a:r>
            <a:r>
              <a:rPr lang="zh-CN" alt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排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8436188-2B85-472D-82DA-59F7B89B82F3}"/>
              </a:ext>
            </a:extLst>
          </p:cNvPr>
          <p:cNvSpPr txBox="1"/>
          <p:nvPr/>
        </p:nvSpPr>
        <p:spPr>
          <a:xfrm>
            <a:off x="5858195" y="4568902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ρ</a:t>
            </a:r>
            <a:r>
              <a:rPr lang="zh-CN" alt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排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74C1794-1A36-4941-9E60-BBBDE11FED32}"/>
              </a:ext>
            </a:extLst>
          </p:cNvPr>
          <p:cNvSpPr txBox="1"/>
          <p:nvPr/>
        </p:nvSpPr>
        <p:spPr>
          <a:xfrm>
            <a:off x="2248254" y="4127979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排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=2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排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2A2C813-A627-44C6-B535-48163C16AA7F}"/>
              </a:ext>
            </a:extLst>
          </p:cNvPr>
          <p:cNvSpPr txBox="1"/>
          <p:nvPr/>
        </p:nvSpPr>
        <p:spPr>
          <a:xfrm>
            <a:off x="7324944" y="4127979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浮</a:t>
            </a:r>
            <a:r>
              <a:rPr lang="en-US" altLang="zh-CN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总</a:t>
            </a:r>
            <a:r>
              <a:rPr lang="en-US" altLang="zh-CN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altLang="zh-CN" sz="2800" b="1" baseline="-250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D992F8F-F7B4-4ECD-B2C0-1A6FBB2FA765}"/>
              </a:ext>
            </a:extLst>
          </p:cNvPr>
          <p:cNvSpPr txBox="1"/>
          <p:nvPr/>
        </p:nvSpPr>
        <p:spPr>
          <a:xfrm>
            <a:off x="7427974" y="4563943"/>
            <a:ext cx="1401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Ρ</a:t>
            </a:r>
            <a:r>
              <a:rPr lang="zh-CN" alt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液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排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1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33766276-AFDA-45E7-9EDB-828E58B61842}"/>
              </a:ext>
            </a:extLst>
          </p:cNvPr>
          <p:cNvGrpSpPr/>
          <p:nvPr/>
        </p:nvGrpSpPr>
        <p:grpSpPr>
          <a:xfrm>
            <a:off x="303668" y="1081027"/>
            <a:ext cx="2245338" cy="523220"/>
            <a:chOff x="1411052" y="4434402"/>
            <a:chExt cx="1971061" cy="711909"/>
          </a:xfrm>
        </p:grpSpPr>
        <p:sp>
          <p:nvSpPr>
            <p:cNvPr id="24" name="圆角矩形 35">
              <a:extLst>
                <a:ext uri="{FF2B5EF4-FFF2-40B4-BE49-F238E27FC236}">
                  <a16:creationId xmlns:a16="http://schemas.microsoft.com/office/drawing/2014/main" id="{B875DC7C-AD84-4EA1-9183-3E7AED889176}"/>
                </a:ext>
              </a:extLst>
            </p:cNvPr>
            <p:cNvSpPr/>
            <p:nvPr/>
          </p:nvSpPr>
          <p:spPr>
            <a:xfrm>
              <a:off x="1411052" y="4454264"/>
              <a:ext cx="1913793" cy="692047"/>
            </a:xfrm>
            <a:prstGeom prst="roundRect">
              <a:avLst/>
            </a:pr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3600000" scaled="0"/>
            </a:gradFill>
            <a:ln w="19050">
              <a:noFill/>
            </a:ln>
            <a:effectLst>
              <a:innerShdw blurRad="101600" dist="50800" dir="135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b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6A6E9E1-D4B4-4DA1-A967-B5DEED7E4B15}"/>
                </a:ext>
              </a:extLst>
            </p:cNvPr>
            <p:cNvSpPr txBox="1"/>
            <p:nvPr/>
          </p:nvSpPr>
          <p:spPr>
            <a:xfrm>
              <a:off x="1468319" y="4434402"/>
              <a:ext cx="1913794" cy="71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今日关注</a:t>
              </a:r>
              <a:r>
                <a:rPr lang="en-US" altLang="zh-CN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3.3</a:t>
              </a:r>
              <a:endParaRPr lang="zh-CN" altLang="en-US" sz="2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4B6820C-2423-4B49-AE98-6ECA5783B36F}"/>
              </a:ext>
            </a:extLst>
          </p:cNvPr>
          <p:cNvGrpSpPr/>
          <p:nvPr/>
        </p:nvGrpSpPr>
        <p:grpSpPr>
          <a:xfrm>
            <a:off x="303669" y="163551"/>
            <a:ext cx="8444796" cy="632122"/>
            <a:chOff x="303668" y="163551"/>
            <a:chExt cx="8693799" cy="632122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F1DBA555-6A4A-4EEF-80B5-596DE5D0C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68" y="163551"/>
              <a:ext cx="8693799" cy="632122"/>
            </a:xfrm>
            <a:custGeom>
              <a:avLst/>
              <a:gdLst>
                <a:gd name="T0" fmla="*/ 0 w 8229600"/>
                <a:gd name="T1" fmla="*/ 561975 h 562355"/>
                <a:gd name="T2" fmla="*/ 8229600 w 8229600"/>
                <a:gd name="T3" fmla="*/ 561975 h 562355"/>
                <a:gd name="T4" fmla="*/ 8229600 w 8229600"/>
                <a:gd name="T5" fmla="*/ 0 h 562355"/>
                <a:gd name="T6" fmla="*/ 0 w 8229600"/>
                <a:gd name="T7" fmla="*/ 0 h 562355"/>
                <a:gd name="T8" fmla="*/ 0 w 8229600"/>
                <a:gd name="T9" fmla="*/ 561975 h 562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29600" h="562355">
                  <a:moveTo>
                    <a:pt x="0" y="562355"/>
                  </a:moveTo>
                  <a:lnTo>
                    <a:pt x="8229600" y="56235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62355"/>
                  </a:lnTo>
                  <a:close/>
                </a:path>
              </a:pathLst>
            </a:custGeom>
            <a:solidFill>
              <a:srgbClr val="B3A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 sz="3600"/>
            </a:p>
          </p:txBody>
        </p:sp>
        <p:sp>
          <p:nvSpPr>
            <p:cNvPr id="14" name="object 3">
              <a:extLst>
                <a:ext uri="{FF2B5EF4-FFF2-40B4-BE49-F238E27FC236}">
                  <a16:creationId xmlns:a16="http://schemas.microsoft.com/office/drawing/2014/main" id="{ACC25B83-9CC5-41F0-9588-94EE145FE8F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03668" y="258597"/>
              <a:ext cx="8444795" cy="4214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zh-CN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第</a:t>
              </a:r>
              <a:r>
                <a:rPr lang="zh-CN" altLang="en-US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三</a:t>
              </a:r>
              <a:r>
                <a:rPr lang="zh-CN" altLang="zh-CN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模块：</a:t>
              </a:r>
              <a:r>
                <a:rPr lang="zh-CN" altLang="en-US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如何审题，关注有用信息</a:t>
              </a:r>
              <a:r>
                <a:rPr lang="zh-CN" altLang="zh-CN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？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6CFBC24C-8B0F-4E79-A8AA-429AB9DB9147}"/>
              </a:ext>
            </a:extLst>
          </p:cNvPr>
          <p:cNvSpPr txBox="1"/>
          <p:nvPr/>
        </p:nvSpPr>
        <p:spPr>
          <a:xfrm>
            <a:off x="3004086" y="818314"/>
            <a:ext cx="5270126" cy="955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0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如图所示，观察图中信息，你关注到了哪些信息？可以求出哪些物理量？</a:t>
            </a:r>
            <a:endParaRPr lang="zh-CN" altLang="en-US" sz="20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83E2C17-DC77-40E0-B61C-9DCE5BF1316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2"/>
          <a:stretch>
            <a:fillRect/>
          </a:stretch>
        </p:blipFill>
        <p:spPr bwMode="auto">
          <a:xfrm>
            <a:off x="3004086" y="1796858"/>
            <a:ext cx="5967513" cy="2340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C343FF41-DD00-496D-8233-7FA1BA04C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68" y="1774217"/>
            <a:ext cx="2036084" cy="289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浮</a:t>
            </a:r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ρ</a:t>
            </a:r>
            <a:r>
              <a:rPr lang="zh-CN" alt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海水</a:t>
            </a:r>
            <a:endParaRPr lang="en-US" altLang="zh-C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zh-CN" alt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</a:t>
            </a:r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</a:t>
            </a:r>
            <a:endParaRPr lang="en-US" altLang="zh-C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总</a:t>
            </a:r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浸</a:t>
            </a:r>
            <a:endParaRPr lang="en-US" altLang="zh-CN" sz="3200" b="1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300AFDF-DDDD-4B1E-A8D4-3DC5BC48E8C3}"/>
              </a:ext>
            </a:extLst>
          </p:cNvPr>
          <p:cNvSpPr txBox="1"/>
          <p:nvPr/>
        </p:nvSpPr>
        <p:spPr>
          <a:xfrm>
            <a:off x="5217808" y="4063576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浮</a:t>
            </a:r>
            <a:r>
              <a:rPr lang="en-US" altLang="zh-CN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总</a:t>
            </a:r>
            <a:endParaRPr lang="en-US" altLang="zh-CN" sz="2800" b="1" baseline="-250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F8C4CCF-FE43-4D13-B557-050588E16F5D}"/>
              </a:ext>
            </a:extLst>
          </p:cNvPr>
          <p:cNvSpPr txBox="1"/>
          <p:nvPr/>
        </p:nvSpPr>
        <p:spPr>
          <a:xfrm>
            <a:off x="6805296" y="4063576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浮</a:t>
            </a:r>
            <a:r>
              <a:rPr lang="en-US" altLang="zh-CN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zh-CN" altLang="en-US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总</a:t>
            </a:r>
            <a:endParaRPr lang="en-US" altLang="zh-CN" sz="2800" b="1" baseline="-250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D4CF7A-8363-4319-BD89-3C9C31267B6F}"/>
              </a:ext>
            </a:extLst>
          </p:cNvPr>
          <p:cNvSpPr txBox="1"/>
          <p:nvPr/>
        </p:nvSpPr>
        <p:spPr>
          <a:xfrm>
            <a:off x="5178220" y="4566481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ρ</a:t>
            </a:r>
            <a:r>
              <a:rPr lang="zh-CN" alt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排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2B6DAEF-333B-4AC5-969C-58477CC168F0}"/>
              </a:ext>
            </a:extLst>
          </p:cNvPr>
          <p:cNvSpPr txBox="1"/>
          <p:nvPr/>
        </p:nvSpPr>
        <p:spPr>
          <a:xfrm>
            <a:off x="6859885" y="4566481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ρ</a:t>
            </a:r>
            <a:r>
              <a:rPr lang="zh-CN" altLang="en-US" sz="2800" i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海水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排</a:t>
            </a:r>
            <a:r>
              <a: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DACD4A89-5A43-4230-A51F-A26FE2EE1E80}"/>
              </a:ext>
            </a:extLst>
          </p:cNvPr>
          <p:cNvSpPr/>
          <p:nvPr/>
        </p:nvSpPr>
        <p:spPr>
          <a:xfrm>
            <a:off x="3059832" y="2776631"/>
            <a:ext cx="1512168" cy="89327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AA748162-D956-4C43-8564-53DBF391C468}"/>
              </a:ext>
            </a:extLst>
          </p:cNvPr>
          <p:cNvSpPr/>
          <p:nvPr/>
        </p:nvSpPr>
        <p:spPr>
          <a:xfrm>
            <a:off x="4391389" y="1923678"/>
            <a:ext cx="2029063" cy="7200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E6D4996A-2E61-455F-B8DB-A6310D95CF32}"/>
              </a:ext>
            </a:extLst>
          </p:cNvPr>
          <p:cNvSpPr/>
          <p:nvPr/>
        </p:nvSpPr>
        <p:spPr>
          <a:xfrm>
            <a:off x="7084786" y="2055322"/>
            <a:ext cx="1807311" cy="7200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9369EA7-96F2-43CB-AE22-A9FB7D66B1A8}"/>
              </a:ext>
            </a:extLst>
          </p:cNvPr>
          <p:cNvGrpSpPr/>
          <p:nvPr/>
        </p:nvGrpSpPr>
        <p:grpSpPr>
          <a:xfrm>
            <a:off x="2051720" y="4136858"/>
            <a:ext cx="2678663" cy="523220"/>
            <a:chOff x="2051720" y="4136858"/>
            <a:chExt cx="2678663" cy="523220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C10DB8B9-C78A-41EC-BF2D-A28A8B623D79}"/>
                </a:ext>
              </a:extLst>
            </p:cNvPr>
            <p:cNvSpPr txBox="1"/>
            <p:nvPr/>
          </p:nvSpPr>
          <p:spPr>
            <a:xfrm>
              <a:off x="2748002" y="4136858"/>
              <a:ext cx="198238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zh-CN" altLang="en-US" sz="2800" b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水</a:t>
              </a:r>
              <a:r>
                <a:rPr lang="en-US" altLang="zh-CN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zh-CN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</a:t>
              </a:r>
              <a:r>
                <a:rPr lang="zh-CN" altLang="en-US" sz="2800" b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瓶上浸</a:t>
              </a:r>
              <a:endParaRPr lang="zh-CN" altLang="en-US" sz="2800" dirty="0"/>
            </a:p>
          </p:txBody>
        </p:sp>
        <p:sp>
          <p:nvSpPr>
            <p:cNvPr id="3" name="箭头: 右 2">
              <a:extLst>
                <a:ext uri="{FF2B5EF4-FFF2-40B4-BE49-F238E27FC236}">
                  <a16:creationId xmlns:a16="http://schemas.microsoft.com/office/drawing/2014/main" id="{E71BAE60-7DE5-4962-ADF4-650742A93936}"/>
                </a:ext>
              </a:extLst>
            </p:cNvPr>
            <p:cNvSpPr/>
            <p:nvPr/>
          </p:nvSpPr>
          <p:spPr>
            <a:xfrm>
              <a:off x="2051720" y="4371950"/>
              <a:ext cx="648072" cy="144016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16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33766276-AFDA-45E7-9EDB-828E58B61842}"/>
              </a:ext>
            </a:extLst>
          </p:cNvPr>
          <p:cNvGrpSpPr/>
          <p:nvPr/>
        </p:nvGrpSpPr>
        <p:grpSpPr>
          <a:xfrm>
            <a:off x="303668" y="1081027"/>
            <a:ext cx="2245338" cy="523220"/>
            <a:chOff x="1411052" y="4434402"/>
            <a:chExt cx="1971061" cy="711909"/>
          </a:xfrm>
        </p:grpSpPr>
        <p:sp>
          <p:nvSpPr>
            <p:cNvPr id="24" name="圆角矩形 35">
              <a:extLst>
                <a:ext uri="{FF2B5EF4-FFF2-40B4-BE49-F238E27FC236}">
                  <a16:creationId xmlns:a16="http://schemas.microsoft.com/office/drawing/2014/main" id="{B875DC7C-AD84-4EA1-9183-3E7AED889176}"/>
                </a:ext>
              </a:extLst>
            </p:cNvPr>
            <p:cNvSpPr/>
            <p:nvPr/>
          </p:nvSpPr>
          <p:spPr>
            <a:xfrm>
              <a:off x="1411052" y="4454264"/>
              <a:ext cx="1913793" cy="692047"/>
            </a:xfrm>
            <a:prstGeom prst="roundRect">
              <a:avLst/>
            </a:pr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3600000" scaled="0"/>
            </a:gradFill>
            <a:ln w="19050">
              <a:noFill/>
            </a:ln>
            <a:effectLst>
              <a:innerShdw blurRad="101600" dist="50800" dir="135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b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6A6E9E1-D4B4-4DA1-A967-B5DEED7E4B15}"/>
                </a:ext>
              </a:extLst>
            </p:cNvPr>
            <p:cNvSpPr txBox="1"/>
            <p:nvPr/>
          </p:nvSpPr>
          <p:spPr>
            <a:xfrm>
              <a:off x="1468319" y="4434402"/>
              <a:ext cx="1913794" cy="71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今日关注</a:t>
              </a:r>
              <a:r>
                <a:rPr lang="en-US" altLang="zh-CN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3.4</a:t>
              </a:r>
              <a:endParaRPr lang="zh-CN" altLang="en-US" sz="2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4B6820C-2423-4B49-AE98-6ECA5783B36F}"/>
              </a:ext>
            </a:extLst>
          </p:cNvPr>
          <p:cNvGrpSpPr/>
          <p:nvPr/>
        </p:nvGrpSpPr>
        <p:grpSpPr>
          <a:xfrm>
            <a:off x="303669" y="163551"/>
            <a:ext cx="8444796" cy="632122"/>
            <a:chOff x="303668" y="163551"/>
            <a:chExt cx="8693799" cy="632122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F1DBA555-6A4A-4EEF-80B5-596DE5D0C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68" y="163551"/>
              <a:ext cx="8693799" cy="632122"/>
            </a:xfrm>
            <a:custGeom>
              <a:avLst/>
              <a:gdLst>
                <a:gd name="T0" fmla="*/ 0 w 8229600"/>
                <a:gd name="T1" fmla="*/ 561975 h 562355"/>
                <a:gd name="T2" fmla="*/ 8229600 w 8229600"/>
                <a:gd name="T3" fmla="*/ 561975 h 562355"/>
                <a:gd name="T4" fmla="*/ 8229600 w 8229600"/>
                <a:gd name="T5" fmla="*/ 0 h 562355"/>
                <a:gd name="T6" fmla="*/ 0 w 8229600"/>
                <a:gd name="T7" fmla="*/ 0 h 562355"/>
                <a:gd name="T8" fmla="*/ 0 w 8229600"/>
                <a:gd name="T9" fmla="*/ 561975 h 562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29600" h="562355">
                  <a:moveTo>
                    <a:pt x="0" y="562355"/>
                  </a:moveTo>
                  <a:lnTo>
                    <a:pt x="8229600" y="56235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62355"/>
                  </a:lnTo>
                  <a:close/>
                </a:path>
              </a:pathLst>
            </a:custGeom>
            <a:solidFill>
              <a:srgbClr val="B3A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 sz="3600"/>
            </a:p>
          </p:txBody>
        </p:sp>
        <p:sp>
          <p:nvSpPr>
            <p:cNvPr id="14" name="object 3">
              <a:extLst>
                <a:ext uri="{FF2B5EF4-FFF2-40B4-BE49-F238E27FC236}">
                  <a16:creationId xmlns:a16="http://schemas.microsoft.com/office/drawing/2014/main" id="{ACC25B83-9CC5-41F0-9588-94EE145FE8F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03668" y="258597"/>
              <a:ext cx="8444795" cy="4214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zh-CN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第</a:t>
              </a:r>
              <a:r>
                <a:rPr lang="zh-CN" altLang="en-US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三</a:t>
              </a:r>
              <a:r>
                <a:rPr lang="zh-CN" altLang="zh-CN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模块：</a:t>
              </a:r>
              <a:r>
                <a:rPr lang="zh-CN" altLang="en-US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如何审题，关注有用信息</a:t>
              </a:r>
              <a:r>
                <a:rPr lang="zh-CN" altLang="zh-CN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？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6CFBC24C-8B0F-4E79-A8AA-429AB9DB9147}"/>
              </a:ext>
            </a:extLst>
          </p:cNvPr>
          <p:cNvSpPr txBox="1"/>
          <p:nvPr/>
        </p:nvSpPr>
        <p:spPr>
          <a:xfrm>
            <a:off x="2814694" y="1081027"/>
            <a:ext cx="5960402" cy="2948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如图所示，观察图中信息，你关注到了哪些信息？可以求出哪些物理量？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创新小组自制简易“浸没式液体密度计”，过程为：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将一实心小球悬挂在弹簧测力计下方，示数如图甲所示；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将小球浸没在水中，弹簧测力计示数如图乙所示；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800" kern="100" dirty="0">
                <a:solidFill>
                  <a:srgbClr val="000000"/>
                </a:solidFill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③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将小球浸没在某未知液体中，弹簧测力计示数如图丙所示；已知</a:t>
            </a:r>
            <a:r>
              <a:rPr lang="en-US" altLang="zh-CN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ρ</a:t>
            </a:r>
            <a:r>
              <a:rPr lang="zh-CN" altLang="zh-CN" sz="1800" kern="1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en-US" altLang="zh-CN" sz="1800" kern="1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kg/m</a:t>
            </a:r>
            <a:r>
              <a:rPr lang="en-US" altLang="zh-CN" sz="1800" kern="1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，取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10N/kg</a:t>
            </a:r>
            <a:endParaRPr lang="zh-CN" altLang="en-US" sz="2000" dirty="0"/>
          </a:p>
        </p:txBody>
      </p:sp>
      <p:pic>
        <p:nvPicPr>
          <p:cNvPr id="17" name="图片24">
            <a:extLst>
              <a:ext uri="{FF2B5EF4-FFF2-40B4-BE49-F238E27FC236}">
                <a16:creationId xmlns:a16="http://schemas.microsoft.com/office/drawing/2014/main" id="{2C1798A4-CDF1-4BF4-90B2-1CCDBDEED8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40" y="1844870"/>
            <a:ext cx="2155190" cy="218440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1FEF38B6-4B7A-49DA-838F-CC46CF1B5D7C}"/>
              </a:ext>
            </a:extLst>
          </p:cNvPr>
          <p:cNvSpPr txBox="1"/>
          <p:nvPr/>
        </p:nvSpPr>
        <p:spPr>
          <a:xfrm>
            <a:off x="397240" y="4108272"/>
            <a:ext cx="8351225" cy="874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追问：在测量范围内，某待测液体的密度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与弹簧测力计示数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的关系式如何推导？判断该“浸没式液体密度计”的刻度值分布是均匀还是不均匀的？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7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BDEB410A-3C13-4ACA-B4ED-689379C4C045}"/>
              </a:ext>
            </a:extLst>
          </p:cNvPr>
          <p:cNvGrpSpPr/>
          <p:nvPr/>
        </p:nvGrpSpPr>
        <p:grpSpPr>
          <a:xfrm>
            <a:off x="225101" y="163551"/>
            <a:ext cx="8235332" cy="632122"/>
            <a:chOff x="225100" y="163551"/>
            <a:chExt cx="8772367" cy="632122"/>
          </a:xfrm>
        </p:grpSpPr>
        <p:sp>
          <p:nvSpPr>
            <p:cNvPr id="37" name="object 2">
              <a:extLst>
                <a:ext uri="{FF2B5EF4-FFF2-40B4-BE49-F238E27FC236}">
                  <a16:creationId xmlns:a16="http://schemas.microsoft.com/office/drawing/2014/main" id="{7DB6EB08-FE72-4173-A594-DE021CBF6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68" y="163551"/>
              <a:ext cx="8693799" cy="632122"/>
            </a:xfrm>
            <a:custGeom>
              <a:avLst/>
              <a:gdLst>
                <a:gd name="T0" fmla="*/ 0 w 8229600"/>
                <a:gd name="T1" fmla="*/ 561975 h 562355"/>
                <a:gd name="T2" fmla="*/ 8229600 w 8229600"/>
                <a:gd name="T3" fmla="*/ 561975 h 562355"/>
                <a:gd name="T4" fmla="*/ 8229600 w 8229600"/>
                <a:gd name="T5" fmla="*/ 0 h 562355"/>
                <a:gd name="T6" fmla="*/ 0 w 8229600"/>
                <a:gd name="T7" fmla="*/ 0 h 562355"/>
                <a:gd name="T8" fmla="*/ 0 w 8229600"/>
                <a:gd name="T9" fmla="*/ 561975 h 562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29600" h="562355">
                  <a:moveTo>
                    <a:pt x="0" y="562355"/>
                  </a:moveTo>
                  <a:lnTo>
                    <a:pt x="8229600" y="56235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62355"/>
                  </a:lnTo>
                  <a:close/>
                </a:path>
              </a:pathLst>
            </a:custGeom>
            <a:solidFill>
              <a:srgbClr val="B3A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 sz="3600"/>
            </a:p>
          </p:txBody>
        </p:sp>
        <p:sp>
          <p:nvSpPr>
            <p:cNvPr id="38" name="object 3">
              <a:extLst>
                <a:ext uri="{FF2B5EF4-FFF2-40B4-BE49-F238E27FC236}">
                  <a16:creationId xmlns:a16="http://schemas.microsoft.com/office/drawing/2014/main" id="{5633EDA3-65AF-40D3-BD2D-CD597614756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25100" y="266179"/>
              <a:ext cx="8693799" cy="4214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en-US" sz="28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课堂小结：浮力问题的思维模型是怎样的？</a:t>
              </a:r>
              <a:endParaRPr lang="zh-CN" altLang="zh-CN" sz="28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3766276-AFDA-45E7-9EDB-828E58B61842}"/>
              </a:ext>
            </a:extLst>
          </p:cNvPr>
          <p:cNvGrpSpPr/>
          <p:nvPr/>
        </p:nvGrpSpPr>
        <p:grpSpPr>
          <a:xfrm>
            <a:off x="303668" y="1081027"/>
            <a:ext cx="1663046" cy="523220"/>
            <a:chOff x="1411052" y="4434402"/>
            <a:chExt cx="2262791" cy="711909"/>
          </a:xfrm>
        </p:grpSpPr>
        <p:sp>
          <p:nvSpPr>
            <p:cNvPr id="24" name="圆角矩形 35">
              <a:extLst>
                <a:ext uri="{FF2B5EF4-FFF2-40B4-BE49-F238E27FC236}">
                  <a16:creationId xmlns:a16="http://schemas.microsoft.com/office/drawing/2014/main" id="{B875DC7C-AD84-4EA1-9183-3E7AED889176}"/>
                </a:ext>
              </a:extLst>
            </p:cNvPr>
            <p:cNvSpPr/>
            <p:nvPr/>
          </p:nvSpPr>
          <p:spPr>
            <a:xfrm>
              <a:off x="1411052" y="4454265"/>
              <a:ext cx="2160527" cy="692046"/>
            </a:xfrm>
            <a:prstGeom prst="roundRect">
              <a:avLst/>
            </a:pr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3600000" scaled="0"/>
            </a:gradFill>
            <a:ln w="19050">
              <a:noFill/>
            </a:ln>
            <a:effectLst>
              <a:innerShdw blurRad="101600" dist="50800" dir="135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b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6A6E9E1-D4B4-4DA1-A967-B5DEED7E4B15}"/>
                </a:ext>
              </a:extLst>
            </p:cNvPr>
            <p:cNvSpPr txBox="1"/>
            <p:nvPr/>
          </p:nvSpPr>
          <p:spPr>
            <a:xfrm>
              <a:off x="1468320" y="4434402"/>
              <a:ext cx="2205523" cy="711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思维模型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9E804BE-7C72-4A4D-A193-19DCAFB69436}"/>
              </a:ext>
            </a:extLst>
          </p:cNvPr>
          <p:cNvGrpSpPr/>
          <p:nvPr/>
        </p:nvGrpSpPr>
        <p:grpSpPr>
          <a:xfrm>
            <a:off x="345757" y="2153075"/>
            <a:ext cx="8410397" cy="1685654"/>
            <a:chOff x="303668" y="761420"/>
            <a:chExt cx="8410397" cy="1685654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1ECE3BF7-ABF5-4669-B682-86331439B895}"/>
                </a:ext>
              </a:extLst>
            </p:cNvPr>
            <p:cNvGrpSpPr/>
            <p:nvPr/>
          </p:nvGrpSpPr>
          <p:grpSpPr>
            <a:xfrm>
              <a:off x="303668" y="1081027"/>
              <a:ext cx="1663046" cy="523220"/>
              <a:chOff x="1411052" y="4434402"/>
              <a:chExt cx="2262791" cy="711909"/>
            </a:xfrm>
          </p:grpSpPr>
          <p:sp>
            <p:nvSpPr>
              <p:cNvPr id="17" name="圆角矩形 35">
                <a:extLst>
                  <a:ext uri="{FF2B5EF4-FFF2-40B4-BE49-F238E27FC236}">
                    <a16:creationId xmlns:a16="http://schemas.microsoft.com/office/drawing/2014/main" id="{DE0484CB-F426-48D1-9037-1F9C6E4E5DC2}"/>
                  </a:ext>
                </a:extLst>
              </p:cNvPr>
              <p:cNvSpPr/>
              <p:nvPr/>
            </p:nvSpPr>
            <p:spPr>
              <a:xfrm>
                <a:off x="1411052" y="4454265"/>
                <a:ext cx="2160527" cy="692046"/>
              </a:xfrm>
              <a:prstGeom prst="roundRect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36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3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b="1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33003BB-2EDE-4A84-82A4-E3EA8454F6FA}"/>
                  </a:ext>
                </a:extLst>
              </p:cNvPr>
              <p:cNvSpPr txBox="1"/>
              <p:nvPr/>
            </p:nvSpPr>
            <p:spPr>
              <a:xfrm>
                <a:off x="1468320" y="4434402"/>
                <a:ext cx="2205523" cy="711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今日关注</a:t>
                </a:r>
              </a:p>
            </p:txBody>
          </p:sp>
        </p:grpSp>
        <p:sp>
          <p:nvSpPr>
            <p:cNvPr id="16" name="Text Box 6">
              <a:extLst>
                <a:ext uri="{FF2B5EF4-FFF2-40B4-BE49-F238E27FC236}">
                  <a16:creationId xmlns:a16="http://schemas.microsoft.com/office/drawing/2014/main" id="{45FEA3EC-F1BC-47C9-B213-E48F3C8632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5002" y="761420"/>
              <a:ext cx="6299063" cy="1685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zh-CN" alt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浮</a:t>
              </a:r>
              <a:r>
                <a: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en-US" altLang="zh-CN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zh-CN" alt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排</a:t>
              </a:r>
              <a:r>
                <a: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en-US" altLang="zh-CN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zh-CN" alt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排</a:t>
              </a:r>
              <a:r>
                <a: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en-US" altLang="zh-CN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ρ</a:t>
              </a:r>
              <a:r>
                <a:rPr lang="zh-CN" alt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液</a:t>
              </a:r>
              <a:r>
                <a: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en-US" altLang="zh-CN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zh-CN" alt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排</a:t>
              </a:r>
              <a:r>
                <a: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en-US" altLang="zh-CN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en-US" altLang="zh-CN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zh-CN" alt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浸</a:t>
              </a:r>
              <a:r>
                <a: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en-US" altLang="zh-CN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zh-CN" alt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升</a:t>
              </a:r>
              <a:r>
                <a: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）</a:t>
              </a:r>
              <a:endPara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altLang="zh-CN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zh-CN" alt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物</a:t>
              </a:r>
              <a:r>
                <a: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en-US" altLang="zh-CN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zh-CN" alt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总</a:t>
              </a:r>
              <a:r>
                <a: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en-US" altLang="zh-CN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zh-CN" alt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拉</a:t>
              </a:r>
              <a:r>
                <a: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en-US" altLang="zh-CN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zh-CN" alt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支</a:t>
              </a:r>
              <a:r>
                <a: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en-US" altLang="zh-CN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zh-CN" altLang="en-US" sz="28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压</a:t>
              </a:r>
              <a:endParaRPr lang="en-US" altLang="zh-CN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770FF76-1F9C-4A64-B3B3-835810F02160}"/>
              </a:ext>
            </a:extLst>
          </p:cNvPr>
          <p:cNvGrpSpPr/>
          <p:nvPr/>
        </p:nvGrpSpPr>
        <p:grpSpPr>
          <a:xfrm>
            <a:off x="305132" y="4224940"/>
            <a:ext cx="6477007" cy="544868"/>
            <a:chOff x="303668" y="1059379"/>
            <a:chExt cx="5743523" cy="544868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1AA1106D-AEE0-45D7-882B-E472C6304BC9}"/>
                </a:ext>
              </a:extLst>
            </p:cNvPr>
            <p:cNvGrpSpPr/>
            <p:nvPr/>
          </p:nvGrpSpPr>
          <p:grpSpPr>
            <a:xfrm>
              <a:off x="303668" y="1081027"/>
              <a:ext cx="1663046" cy="523220"/>
              <a:chOff x="1411052" y="4434402"/>
              <a:chExt cx="2262791" cy="711909"/>
            </a:xfrm>
          </p:grpSpPr>
          <p:sp>
            <p:nvSpPr>
              <p:cNvPr id="22" name="圆角矩形 35">
                <a:extLst>
                  <a:ext uri="{FF2B5EF4-FFF2-40B4-BE49-F238E27FC236}">
                    <a16:creationId xmlns:a16="http://schemas.microsoft.com/office/drawing/2014/main" id="{0333F418-9340-4FFD-A9E9-4F1ADA45122B}"/>
                  </a:ext>
                </a:extLst>
              </p:cNvPr>
              <p:cNvSpPr/>
              <p:nvPr/>
            </p:nvSpPr>
            <p:spPr>
              <a:xfrm>
                <a:off x="1411052" y="4454265"/>
                <a:ext cx="2160527" cy="692046"/>
              </a:xfrm>
              <a:prstGeom prst="roundRect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36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3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b="1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DD9798BF-75BB-47BD-9870-20DFE5F221F2}"/>
                  </a:ext>
                </a:extLst>
              </p:cNvPr>
              <p:cNvSpPr txBox="1"/>
              <p:nvPr/>
            </p:nvSpPr>
            <p:spPr>
              <a:xfrm>
                <a:off x="1468320" y="4434402"/>
                <a:ext cx="2205523" cy="711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课后作业</a:t>
                </a:r>
              </a:p>
            </p:txBody>
          </p:sp>
        </p:grpSp>
        <p:sp>
          <p:nvSpPr>
            <p:cNvPr id="21" name="Text Box 6">
              <a:extLst>
                <a:ext uri="{FF2B5EF4-FFF2-40B4-BE49-F238E27FC236}">
                  <a16:creationId xmlns:a16="http://schemas.microsoft.com/office/drawing/2014/main" id="{A635CE92-5CD7-4AFE-8D71-A525CDF08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5981" y="1059379"/>
              <a:ext cx="383121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800" b="1" dirty="0"/>
                <a:t>建立电学问题的思维模型</a:t>
              </a:r>
            </a:p>
          </p:txBody>
        </p:sp>
      </p:grpSp>
      <p:sp>
        <p:nvSpPr>
          <p:cNvPr id="27" name="Text Box 6">
            <a:extLst>
              <a:ext uri="{FF2B5EF4-FFF2-40B4-BE49-F238E27FC236}">
                <a16:creationId xmlns:a16="http://schemas.microsoft.com/office/drawing/2014/main" id="{C4FDCD6C-79AE-466E-9F92-C6494CDCE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801" y="1075930"/>
            <a:ext cx="68744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/>
              <a:t>谁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状态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受力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状态与受力关系</a:t>
            </a:r>
          </a:p>
        </p:txBody>
      </p:sp>
    </p:spTree>
    <p:extLst>
      <p:ext uri="{BB962C8B-B14F-4D97-AF65-F5344CB8AC3E}">
        <p14:creationId xmlns:p14="http://schemas.microsoft.com/office/powerpoint/2010/main" val="36605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2AA2946-A730-40A5-9EF2-CCA1405A5D44}"/>
              </a:ext>
            </a:extLst>
          </p:cNvPr>
          <p:cNvGrpSpPr/>
          <p:nvPr/>
        </p:nvGrpSpPr>
        <p:grpSpPr>
          <a:xfrm>
            <a:off x="4720118" y="2313633"/>
            <a:ext cx="1492633" cy="1381552"/>
            <a:chOff x="5871484" y="2841374"/>
            <a:chExt cx="2159244" cy="2159244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C903045E-9F83-4F86-B7EC-37390B4640F7}"/>
                </a:ext>
              </a:extLst>
            </p:cNvPr>
            <p:cNvGrpSpPr/>
            <p:nvPr/>
          </p:nvGrpSpPr>
          <p:grpSpPr>
            <a:xfrm>
              <a:off x="5871484" y="2841374"/>
              <a:ext cx="2159244" cy="2159244"/>
              <a:chOff x="4926840" y="1732375"/>
              <a:chExt cx="1656097" cy="1656098"/>
            </a:xfrm>
          </p:grpSpPr>
          <p:sp>
            <p:nvSpPr>
              <p:cNvPr id="5" name="任意多边形 75">
                <a:extLst>
                  <a:ext uri="{FF2B5EF4-FFF2-40B4-BE49-F238E27FC236}">
                    <a16:creationId xmlns:a16="http://schemas.microsoft.com/office/drawing/2014/main" id="{7594AD2E-6564-4F4A-BA17-6E92689C8548}"/>
                  </a:ext>
                </a:extLst>
              </p:cNvPr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975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628A1CCA-9482-427F-AD76-7CC01DF067E5}"/>
                  </a:ext>
                </a:extLst>
              </p:cNvPr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3600000" scaled="0"/>
              </a:gradFill>
              <a:ln>
                <a:noFill/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05690E05-273B-4486-A2CF-7DC0A56477DE}"/>
                  </a:ext>
                </a:extLst>
              </p:cNvPr>
              <p:cNvSpPr/>
              <p:nvPr/>
            </p:nvSpPr>
            <p:spPr>
              <a:xfrm>
                <a:off x="5313048" y="2122912"/>
                <a:ext cx="883681" cy="88368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540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37AC277-462A-4CB4-87CF-57E26301055A}"/>
                </a:ext>
              </a:extLst>
            </p:cNvPr>
            <p:cNvSpPr txBox="1"/>
            <p:nvPr/>
          </p:nvSpPr>
          <p:spPr>
            <a:xfrm>
              <a:off x="6457054" y="3559765"/>
              <a:ext cx="937402" cy="817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latin typeface="Impact" panose="020B0806030902050204" pitchFamily="2" charset="0"/>
                </a:rPr>
                <a:t>03</a:t>
              </a:r>
              <a:endParaRPr lang="zh-CN" altLang="en-US" sz="2800" b="1" dirty="0">
                <a:latin typeface="Impact" panose="020B0806030902050204" pitchFamily="2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751A187F-B6C2-4BCF-9CD5-585F9107E20C}"/>
              </a:ext>
            </a:extLst>
          </p:cNvPr>
          <p:cNvGrpSpPr/>
          <p:nvPr/>
        </p:nvGrpSpPr>
        <p:grpSpPr>
          <a:xfrm>
            <a:off x="3526302" y="2331641"/>
            <a:ext cx="1155964" cy="1155964"/>
            <a:chOff x="4190779" y="3180706"/>
            <a:chExt cx="1572839" cy="1572839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570133D7-4A64-4859-8821-7BB8AE6577E0}"/>
                </a:ext>
              </a:extLst>
            </p:cNvPr>
            <p:cNvGrpSpPr/>
            <p:nvPr/>
          </p:nvGrpSpPr>
          <p:grpSpPr>
            <a:xfrm>
              <a:off x="4190779" y="3180706"/>
              <a:ext cx="1572839" cy="1572839"/>
              <a:chOff x="4926840" y="1732375"/>
              <a:chExt cx="1656097" cy="1656098"/>
            </a:xfrm>
          </p:grpSpPr>
          <p:sp>
            <p:nvSpPr>
              <p:cNvPr id="11" name="任意多边形 83">
                <a:extLst>
                  <a:ext uri="{FF2B5EF4-FFF2-40B4-BE49-F238E27FC236}">
                    <a16:creationId xmlns:a16="http://schemas.microsoft.com/office/drawing/2014/main" id="{D3F8364B-EEC9-4F9E-9856-2BD584F2FCC0}"/>
                  </a:ext>
                </a:extLst>
              </p:cNvPr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975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2C4ED7A8-FBED-4014-B537-E57BE8D201F2}"/>
                  </a:ext>
                </a:extLst>
              </p:cNvPr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3600000" scaled="0"/>
              </a:gradFill>
              <a:ln>
                <a:noFill/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7C4CDDE1-11C5-4566-A39F-B2EA1CCBB138}"/>
                  </a:ext>
                </a:extLst>
              </p:cNvPr>
              <p:cNvSpPr/>
              <p:nvPr/>
            </p:nvSpPr>
            <p:spPr>
              <a:xfrm>
                <a:off x="5313048" y="2122912"/>
                <a:ext cx="883681" cy="88368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540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FE70DBE-3EA6-4A7A-89A0-94AF7227203D}"/>
                </a:ext>
              </a:extLst>
            </p:cNvPr>
            <p:cNvSpPr txBox="1"/>
            <p:nvPr/>
          </p:nvSpPr>
          <p:spPr>
            <a:xfrm>
              <a:off x="4508497" y="3673122"/>
              <a:ext cx="937400" cy="628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Impact" panose="020B0806030902050204" pitchFamily="2" charset="0"/>
                </a:rPr>
                <a:t>01</a:t>
              </a:r>
              <a:endParaRPr lang="zh-CN" altLang="en-US" sz="2400" b="1" dirty="0">
                <a:latin typeface="Impact" panose="020B0806030902050204" pitchFamily="2" charset="0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4DEC7A5-0441-40AF-92AB-B8999B4AB822}"/>
              </a:ext>
            </a:extLst>
          </p:cNvPr>
          <p:cNvGrpSpPr/>
          <p:nvPr/>
        </p:nvGrpSpPr>
        <p:grpSpPr>
          <a:xfrm>
            <a:off x="3923079" y="1155533"/>
            <a:ext cx="1218334" cy="1245228"/>
            <a:chOff x="5022174" y="1908580"/>
            <a:chExt cx="1366172" cy="1366172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2FEA2FC0-8FAC-4226-9E59-B44FDBA8A864}"/>
                </a:ext>
              </a:extLst>
            </p:cNvPr>
            <p:cNvGrpSpPr/>
            <p:nvPr/>
          </p:nvGrpSpPr>
          <p:grpSpPr>
            <a:xfrm>
              <a:off x="5022174" y="1908580"/>
              <a:ext cx="1366172" cy="1366172"/>
              <a:chOff x="4926840" y="1732375"/>
              <a:chExt cx="1656097" cy="1656098"/>
            </a:xfrm>
          </p:grpSpPr>
          <p:sp>
            <p:nvSpPr>
              <p:cNvPr id="17" name="任意多边形 79">
                <a:extLst>
                  <a:ext uri="{FF2B5EF4-FFF2-40B4-BE49-F238E27FC236}">
                    <a16:creationId xmlns:a16="http://schemas.microsoft.com/office/drawing/2014/main" id="{70229E89-AF71-4F7D-B0A9-23C5C8E195F0}"/>
                  </a:ext>
                </a:extLst>
              </p:cNvPr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975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EF1C41F0-899A-4A7A-9AC6-97E901AD29C4}"/>
                  </a:ext>
                </a:extLst>
              </p:cNvPr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3600000" scaled="0"/>
              </a:gradFill>
              <a:ln>
                <a:noFill/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30A3FF0E-AF82-44FD-B391-6F11E972476B}"/>
                  </a:ext>
                </a:extLst>
              </p:cNvPr>
              <p:cNvSpPr/>
              <p:nvPr/>
            </p:nvSpPr>
            <p:spPr>
              <a:xfrm>
                <a:off x="5313048" y="2122912"/>
                <a:ext cx="883681" cy="88368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540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4D5D169-F3AC-44A6-A152-357165489AEB}"/>
                </a:ext>
              </a:extLst>
            </p:cNvPr>
            <p:cNvSpPr txBox="1"/>
            <p:nvPr/>
          </p:nvSpPr>
          <p:spPr>
            <a:xfrm>
              <a:off x="5230560" y="2335482"/>
              <a:ext cx="937401" cy="54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00" b="1" dirty="0">
                  <a:latin typeface="Impact" panose="020B0806030902050204" pitchFamily="2" charset="0"/>
                </a:rPr>
                <a:t>02</a:t>
              </a:r>
              <a:endParaRPr lang="zh-CN" altLang="en-US" sz="2600" b="1" dirty="0">
                <a:latin typeface="Impact" panose="020B0806030902050204" pitchFamily="2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358E17A-7CA2-42C4-B18C-954573A904C0}"/>
              </a:ext>
            </a:extLst>
          </p:cNvPr>
          <p:cNvGrpSpPr/>
          <p:nvPr/>
        </p:nvGrpSpPr>
        <p:grpSpPr>
          <a:xfrm>
            <a:off x="4018389" y="3404745"/>
            <a:ext cx="1258969" cy="1258969"/>
            <a:chOff x="4860327" y="4640803"/>
            <a:chExt cx="1712991" cy="1712991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21944D14-E725-45B7-8C7B-24E659F04F49}"/>
                </a:ext>
              </a:extLst>
            </p:cNvPr>
            <p:cNvGrpSpPr/>
            <p:nvPr/>
          </p:nvGrpSpPr>
          <p:grpSpPr>
            <a:xfrm>
              <a:off x="4860327" y="4640803"/>
              <a:ext cx="1712991" cy="1712991"/>
              <a:chOff x="4926840" y="1732375"/>
              <a:chExt cx="1656097" cy="1656098"/>
            </a:xfrm>
          </p:grpSpPr>
          <p:sp>
            <p:nvSpPr>
              <p:cNvPr id="23" name="任意多边形 87">
                <a:extLst>
                  <a:ext uri="{FF2B5EF4-FFF2-40B4-BE49-F238E27FC236}">
                    <a16:creationId xmlns:a16="http://schemas.microsoft.com/office/drawing/2014/main" id="{5BE78849-CE6D-427B-A3A3-1425E72F551F}"/>
                  </a:ext>
                </a:extLst>
              </p:cNvPr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975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65A72F4E-5216-456B-B53C-477B86B21253}"/>
                  </a:ext>
                </a:extLst>
              </p:cNvPr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3600000" scaled="0"/>
              </a:gradFill>
              <a:ln>
                <a:noFill/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43E39475-1D78-4530-BF42-236C0325CC01}"/>
                  </a:ext>
                </a:extLst>
              </p:cNvPr>
              <p:cNvSpPr/>
              <p:nvPr/>
            </p:nvSpPr>
            <p:spPr>
              <a:xfrm>
                <a:off x="5313048" y="2122912"/>
                <a:ext cx="883681" cy="883682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2540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4499D9A-EC43-4E02-B5E5-4DD07156EB92}"/>
                </a:ext>
              </a:extLst>
            </p:cNvPr>
            <p:cNvSpPr txBox="1"/>
            <p:nvPr/>
          </p:nvSpPr>
          <p:spPr>
            <a:xfrm>
              <a:off x="5248122" y="5215967"/>
              <a:ext cx="937401" cy="753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b="1" dirty="0">
                  <a:latin typeface="Impact" panose="020B0806030902050204" pitchFamily="2" charset="0"/>
                </a:rPr>
                <a:t>04</a:t>
              </a:r>
              <a:endParaRPr lang="zh-CN" altLang="en-US" sz="3000" b="1" dirty="0">
                <a:latin typeface="Impact" panose="020B0806030902050204" pitchFamily="2" charset="0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737D837-B415-4243-B305-F96CB584EF80}"/>
              </a:ext>
            </a:extLst>
          </p:cNvPr>
          <p:cNvGrpSpPr/>
          <p:nvPr/>
        </p:nvGrpSpPr>
        <p:grpSpPr>
          <a:xfrm>
            <a:off x="4979439" y="1718700"/>
            <a:ext cx="3276875" cy="568398"/>
            <a:chOff x="5272248" y="4626108"/>
            <a:chExt cx="2684915" cy="333365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D69AFFB9-C218-415B-BA09-62C75B841978}"/>
                </a:ext>
              </a:extLst>
            </p:cNvPr>
            <p:cNvSpPr/>
            <p:nvPr/>
          </p:nvSpPr>
          <p:spPr>
            <a:xfrm>
              <a:off x="5272248" y="4626108"/>
              <a:ext cx="81021" cy="81021"/>
            </a:xfrm>
            <a:prstGeom prst="ellipse">
              <a:avLst/>
            </a:pr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3600000" scaled="0"/>
            </a:gradFill>
            <a:ln>
              <a:solidFill>
                <a:srgbClr val="E41F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任意多边形 116">
              <a:extLst>
                <a:ext uri="{FF2B5EF4-FFF2-40B4-BE49-F238E27FC236}">
                  <a16:creationId xmlns:a16="http://schemas.microsoft.com/office/drawing/2014/main" id="{BE61155E-4FC9-4BC2-9EB3-B8EFC17299DE}"/>
                </a:ext>
              </a:extLst>
            </p:cNvPr>
            <p:cNvSpPr/>
            <p:nvPr/>
          </p:nvSpPr>
          <p:spPr>
            <a:xfrm>
              <a:off x="5335428" y="4686869"/>
              <a:ext cx="2621735" cy="272604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  <a:gd name="connsiteX0-1" fmla="*/ 0 w 2815771"/>
                <a:gd name="connsiteY0-2" fmla="*/ 0 h 649982"/>
                <a:gd name="connsiteX1-3" fmla="*/ 254183 w 2815771"/>
                <a:gd name="connsiteY1-4" fmla="*/ 649982 h 649982"/>
                <a:gd name="connsiteX2-5" fmla="*/ 2815771 w 2815771"/>
                <a:gd name="connsiteY2-6" fmla="*/ 638628 h 6499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15771" h="649982">
                  <a:moveTo>
                    <a:pt x="0" y="0"/>
                  </a:moveTo>
                  <a:lnTo>
                    <a:pt x="254183" y="649982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E41F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3C4C1B7F-416C-44AD-AD54-DB67D286AEC5}"/>
              </a:ext>
            </a:extLst>
          </p:cNvPr>
          <p:cNvGrpSpPr/>
          <p:nvPr/>
        </p:nvGrpSpPr>
        <p:grpSpPr>
          <a:xfrm>
            <a:off x="6065688" y="3152768"/>
            <a:ext cx="2295412" cy="393273"/>
            <a:chOff x="5272248" y="4626108"/>
            <a:chExt cx="2684915" cy="333365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542C4C31-95FA-472D-99E0-A30FAE031E92}"/>
                </a:ext>
              </a:extLst>
            </p:cNvPr>
            <p:cNvSpPr/>
            <p:nvPr/>
          </p:nvSpPr>
          <p:spPr>
            <a:xfrm>
              <a:off x="5272248" y="4626108"/>
              <a:ext cx="81021" cy="81021"/>
            </a:xfrm>
            <a:prstGeom prst="ellipse">
              <a:avLst/>
            </a:pr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3600000" scaled="0"/>
            </a:gradFill>
            <a:ln>
              <a:solidFill>
                <a:srgbClr val="E41F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任意多边形 126">
              <a:extLst>
                <a:ext uri="{FF2B5EF4-FFF2-40B4-BE49-F238E27FC236}">
                  <a16:creationId xmlns:a16="http://schemas.microsoft.com/office/drawing/2014/main" id="{612E0C8A-F02A-4743-BB31-8D237AF4F05D}"/>
                </a:ext>
              </a:extLst>
            </p:cNvPr>
            <p:cNvSpPr/>
            <p:nvPr/>
          </p:nvSpPr>
          <p:spPr>
            <a:xfrm>
              <a:off x="5335428" y="4686869"/>
              <a:ext cx="2621735" cy="272604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  <a:gd name="connsiteX0-1" fmla="*/ 0 w 2815771"/>
                <a:gd name="connsiteY0-2" fmla="*/ 0 h 649982"/>
                <a:gd name="connsiteX1-3" fmla="*/ 254183 w 2815771"/>
                <a:gd name="connsiteY1-4" fmla="*/ 649982 h 649982"/>
                <a:gd name="connsiteX2-5" fmla="*/ 2815771 w 2815771"/>
                <a:gd name="connsiteY2-6" fmla="*/ 638628 h 6499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15771" h="649982">
                  <a:moveTo>
                    <a:pt x="0" y="0"/>
                  </a:moveTo>
                  <a:lnTo>
                    <a:pt x="254183" y="649982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E41F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FE26079F-7F67-4BF4-87C5-8C03D7EAEF62}"/>
              </a:ext>
            </a:extLst>
          </p:cNvPr>
          <p:cNvGrpSpPr/>
          <p:nvPr/>
        </p:nvGrpSpPr>
        <p:grpSpPr>
          <a:xfrm flipH="1" flipV="1">
            <a:off x="887686" y="2065861"/>
            <a:ext cx="2997540" cy="446954"/>
            <a:chOff x="5272248" y="4626108"/>
            <a:chExt cx="2684915" cy="333365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00CA0149-A4E2-4A01-818E-476C1BDC3651}"/>
                </a:ext>
              </a:extLst>
            </p:cNvPr>
            <p:cNvSpPr/>
            <p:nvPr/>
          </p:nvSpPr>
          <p:spPr>
            <a:xfrm>
              <a:off x="5272248" y="4626108"/>
              <a:ext cx="81021" cy="81021"/>
            </a:xfrm>
            <a:prstGeom prst="ellipse">
              <a:avLst/>
            </a:pr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3600000" scaled="0"/>
            </a:gradFill>
            <a:ln>
              <a:solidFill>
                <a:srgbClr val="E41F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任意多边形 132">
              <a:extLst>
                <a:ext uri="{FF2B5EF4-FFF2-40B4-BE49-F238E27FC236}">
                  <a16:creationId xmlns:a16="http://schemas.microsoft.com/office/drawing/2014/main" id="{07E40B99-488F-4F68-BA59-BE22FB16FCA6}"/>
                </a:ext>
              </a:extLst>
            </p:cNvPr>
            <p:cNvSpPr/>
            <p:nvPr/>
          </p:nvSpPr>
          <p:spPr>
            <a:xfrm>
              <a:off x="5335428" y="4686869"/>
              <a:ext cx="2621735" cy="272604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  <a:gd name="connsiteX0-1" fmla="*/ 0 w 2815771"/>
                <a:gd name="connsiteY0-2" fmla="*/ 0 h 649982"/>
                <a:gd name="connsiteX1-3" fmla="*/ 254183 w 2815771"/>
                <a:gd name="connsiteY1-4" fmla="*/ 649982 h 649982"/>
                <a:gd name="connsiteX2-5" fmla="*/ 2815771 w 2815771"/>
                <a:gd name="connsiteY2-6" fmla="*/ 638628 h 6499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15771" h="649982">
                  <a:moveTo>
                    <a:pt x="0" y="0"/>
                  </a:moveTo>
                  <a:lnTo>
                    <a:pt x="254183" y="649982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E41F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4EE0AE73-E11B-4FF1-BB60-AF4520BCC252}"/>
              </a:ext>
            </a:extLst>
          </p:cNvPr>
          <p:cNvGrpSpPr/>
          <p:nvPr/>
        </p:nvGrpSpPr>
        <p:grpSpPr>
          <a:xfrm flipH="1" flipV="1">
            <a:off x="1382381" y="3883091"/>
            <a:ext cx="2829054" cy="341946"/>
            <a:chOff x="5272248" y="4626108"/>
            <a:chExt cx="2684915" cy="333365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86BBC5AB-A48C-4EAD-A255-CFDB10ED742A}"/>
                </a:ext>
              </a:extLst>
            </p:cNvPr>
            <p:cNvSpPr/>
            <p:nvPr/>
          </p:nvSpPr>
          <p:spPr>
            <a:xfrm>
              <a:off x="5272248" y="4626108"/>
              <a:ext cx="81021" cy="81021"/>
            </a:xfrm>
            <a:prstGeom prst="ellipse">
              <a:avLst/>
            </a:pr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3600000" scaled="0"/>
            </a:gradFill>
            <a:ln>
              <a:solidFill>
                <a:srgbClr val="E41F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任意多边形 145">
              <a:extLst>
                <a:ext uri="{FF2B5EF4-FFF2-40B4-BE49-F238E27FC236}">
                  <a16:creationId xmlns:a16="http://schemas.microsoft.com/office/drawing/2014/main" id="{AF1ADD98-C7BE-4470-A9EA-41C9E5FF6DFE}"/>
                </a:ext>
              </a:extLst>
            </p:cNvPr>
            <p:cNvSpPr/>
            <p:nvPr/>
          </p:nvSpPr>
          <p:spPr>
            <a:xfrm>
              <a:off x="5335428" y="4686869"/>
              <a:ext cx="2621735" cy="272604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  <a:gd name="connsiteX0-1" fmla="*/ 0 w 2815771"/>
                <a:gd name="connsiteY0-2" fmla="*/ 0 h 649982"/>
                <a:gd name="connsiteX1-3" fmla="*/ 254183 w 2815771"/>
                <a:gd name="connsiteY1-4" fmla="*/ 649982 h 649982"/>
                <a:gd name="connsiteX2-5" fmla="*/ 2815771 w 2815771"/>
                <a:gd name="connsiteY2-6" fmla="*/ 638628 h 6499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815771" h="649982">
                  <a:moveTo>
                    <a:pt x="0" y="0"/>
                  </a:moveTo>
                  <a:lnTo>
                    <a:pt x="254183" y="649982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E41F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3672AA30-AD1F-4A67-86BA-22B81E782164}"/>
              </a:ext>
            </a:extLst>
          </p:cNvPr>
          <p:cNvGrpSpPr/>
          <p:nvPr/>
        </p:nvGrpSpPr>
        <p:grpSpPr>
          <a:xfrm>
            <a:off x="303668" y="163551"/>
            <a:ext cx="8693799" cy="632122"/>
            <a:chOff x="303668" y="163551"/>
            <a:chExt cx="8693799" cy="632122"/>
          </a:xfrm>
        </p:grpSpPr>
        <p:sp>
          <p:nvSpPr>
            <p:cNvPr id="42" name="object 2">
              <a:extLst>
                <a:ext uri="{FF2B5EF4-FFF2-40B4-BE49-F238E27FC236}">
                  <a16:creationId xmlns:a16="http://schemas.microsoft.com/office/drawing/2014/main" id="{6D8AE1B7-969F-4279-AB61-3F28BAB34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68" y="163551"/>
              <a:ext cx="8693799" cy="632122"/>
            </a:xfrm>
            <a:custGeom>
              <a:avLst/>
              <a:gdLst>
                <a:gd name="T0" fmla="*/ 0 w 8229600"/>
                <a:gd name="T1" fmla="*/ 561975 h 562355"/>
                <a:gd name="T2" fmla="*/ 8229600 w 8229600"/>
                <a:gd name="T3" fmla="*/ 561975 h 562355"/>
                <a:gd name="T4" fmla="*/ 8229600 w 8229600"/>
                <a:gd name="T5" fmla="*/ 0 h 562355"/>
                <a:gd name="T6" fmla="*/ 0 w 8229600"/>
                <a:gd name="T7" fmla="*/ 0 h 562355"/>
                <a:gd name="T8" fmla="*/ 0 w 8229600"/>
                <a:gd name="T9" fmla="*/ 561975 h 562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29600" h="562355">
                  <a:moveTo>
                    <a:pt x="0" y="562355"/>
                  </a:moveTo>
                  <a:lnTo>
                    <a:pt x="8229600" y="56235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62355"/>
                  </a:lnTo>
                  <a:close/>
                </a:path>
              </a:pathLst>
            </a:custGeom>
            <a:solidFill>
              <a:srgbClr val="B3A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 sz="3600"/>
            </a:p>
          </p:txBody>
        </p:sp>
        <p:sp>
          <p:nvSpPr>
            <p:cNvPr id="43" name="object 3">
              <a:extLst>
                <a:ext uri="{FF2B5EF4-FFF2-40B4-BE49-F238E27FC236}">
                  <a16:creationId xmlns:a16="http://schemas.microsoft.com/office/drawing/2014/main" id="{AC708334-9B79-48C4-9D21-9B78B7A1718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03668" y="258597"/>
              <a:ext cx="8693799" cy="4214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zh-CN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第一模块：浮力问题的思维模型是什么？</a:t>
              </a:r>
            </a:p>
          </p:txBody>
        </p:sp>
      </p:grpSp>
      <p:sp>
        <p:nvSpPr>
          <p:cNvPr id="81" name="文本框 80">
            <a:extLst>
              <a:ext uri="{FF2B5EF4-FFF2-40B4-BE49-F238E27FC236}">
                <a16:creationId xmlns:a16="http://schemas.microsoft.com/office/drawing/2014/main" id="{603D7EB9-7DE5-4DF6-BBF6-3C6937746777}"/>
              </a:ext>
            </a:extLst>
          </p:cNvPr>
          <p:cNvSpPr txBox="1"/>
          <p:nvPr/>
        </p:nvSpPr>
        <p:spPr>
          <a:xfrm>
            <a:off x="303668" y="902410"/>
            <a:ext cx="8636542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1.1  </a:t>
            </a:r>
            <a:r>
              <a:rPr lang="zh-CN" altLang="zh-CN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【实验】</a:t>
            </a:r>
            <a:r>
              <a:rPr lang="zh-CN" altLang="zh-CN" sz="1800" b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创设情景，</a:t>
            </a:r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观察把各种不同的物体放在水中有哪些不同的状态？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88E6C058-64FC-458B-AD56-A3D5AC1883A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16372" y="1242867"/>
            <a:ext cx="759460" cy="734059"/>
            <a:chOff x="0" y="0"/>
            <a:chExt cx="1080" cy="1043"/>
          </a:xfrm>
        </p:grpSpPr>
        <p:sp>
          <p:nvSpPr>
            <p:cNvPr id="83" name="Rectangle 5469" descr="横虚线">
              <a:extLst>
                <a:ext uri="{FF2B5EF4-FFF2-40B4-BE49-F238E27FC236}">
                  <a16:creationId xmlns:a16="http://schemas.microsoft.com/office/drawing/2014/main" id="{C3EBD0C9-313A-4C29-86EA-785415812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4"/>
              <a:ext cx="1080" cy="839"/>
            </a:xfrm>
            <a:prstGeom prst="rect">
              <a:avLst/>
            </a:prstGeom>
            <a:pattFill prst="dashHorz">
              <a:fgClr>
                <a:srgbClr val="000000"/>
              </a:fgClr>
              <a:bgClr>
                <a:srgbClr val="FFFFFF"/>
              </a:bgClr>
            </a:patt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  <p:cxnSp>
          <p:nvCxnSpPr>
            <p:cNvPr id="84" name="Line 5470">
              <a:extLst>
                <a:ext uri="{FF2B5EF4-FFF2-40B4-BE49-F238E27FC236}">
                  <a16:creationId xmlns:a16="http://schemas.microsoft.com/office/drawing/2014/main" id="{4ECEC04F-44C5-4D7E-9F28-E3B0091560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0"/>
              <a:ext cx="0" cy="19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5" name="Line 5471">
              <a:extLst>
                <a:ext uri="{FF2B5EF4-FFF2-40B4-BE49-F238E27FC236}">
                  <a16:creationId xmlns:a16="http://schemas.microsoft.com/office/drawing/2014/main" id="{EE60427D-DE22-4D41-B80B-ED5A031148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80" y="6"/>
              <a:ext cx="0" cy="19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86" name="Oval 5474">
              <a:extLst>
                <a:ext uri="{FF2B5EF4-FFF2-40B4-BE49-F238E27FC236}">
                  <a16:creationId xmlns:a16="http://schemas.microsoft.com/office/drawing/2014/main" id="{99862676-C171-4C4B-9F8F-55AF25B767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6" y="27"/>
              <a:ext cx="333" cy="33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D9E64EDB-D067-41F8-B84B-3FCE986978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91292" y="1227265"/>
            <a:ext cx="759460" cy="734059"/>
            <a:chOff x="0" y="0"/>
            <a:chExt cx="1080" cy="1043"/>
          </a:xfrm>
        </p:grpSpPr>
        <p:sp>
          <p:nvSpPr>
            <p:cNvPr id="88" name="Rectangle 5469" descr="横虚线">
              <a:extLst>
                <a:ext uri="{FF2B5EF4-FFF2-40B4-BE49-F238E27FC236}">
                  <a16:creationId xmlns:a16="http://schemas.microsoft.com/office/drawing/2014/main" id="{DD34054E-044C-470D-AA04-BF043C1C6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4"/>
              <a:ext cx="1080" cy="839"/>
            </a:xfrm>
            <a:prstGeom prst="rect">
              <a:avLst/>
            </a:prstGeom>
            <a:pattFill prst="dashHorz">
              <a:fgClr>
                <a:srgbClr val="000000"/>
              </a:fgClr>
              <a:bgClr>
                <a:srgbClr val="FFFFFF"/>
              </a:bgClr>
            </a:patt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  <p:cxnSp>
          <p:nvCxnSpPr>
            <p:cNvPr id="89" name="Line 5470">
              <a:extLst>
                <a:ext uri="{FF2B5EF4-FFF2-40B4-BE49-F238E27FC236}">
                  <a16:creationId xmlns:a16="http://schemas.microsoft.com/office/drawing/2014/main" id="{6A567BC5-BE3C-4AD4-8196-1F223074EA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0"/>
              <a:ext cx="0" cy="19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0" name="Line 5471">
              <a:extLst>
                <a:ext uri="{FF2B5EF4-FFF2-40B4-BE49-F238E27FC236}">
                  <a16:creationId xmlns:a16="http://schemas.microsoft.com/office/drawing/2014/main" id="{68379243-11AB-4C0B-B0C0-87739BC511C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80" y="6"/>
              <a:ext cx="0" cy="19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91" name="Oval 5474">
              <a:extLst>
                <a:ext uri="{FF2B5EF4-FFF2-40B4-BE49-F238E27FC236}">
                  <a16:creationId xmlns:a16="http://schemas.microsoft.com/office/drawing/2014/main" id="{53D174F7-2969-48BF-82CA-0638CE7CB43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6" y="460"/>
              <a:ext cx="333" cy="33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AA23B900-8B3D-4ACF-9A56-F3FF9A8630D9}"/>
              </a:ext>
            </a:extLst>
          </p:cNvPr>
          <p:cNvGrpSpPr/>
          <p:nvPr/>
        </p:nvGrpSpPr>
        <p:grpSpPr>
          <a:xfrm>
            <a:off x="6517563" y="2601063"/>
            <a:ext cx="759460" cy="899794"/>
            <a:chOff x="0" y="0"/>
            <a:chExt cx="759460" cy="899962"/>
          </a:xfrm>
        </p:grpSpPr>
        <p:grpSp>
          <p:nvGrpSpPr>
            <p:cNvPr id="93" name="组合 92">
              <a:extLst>
                <a:ext uri="{FF2B5EF4-FFF2-40B4-BE49-F238E27FC236}">
                  <a16:creationId xmlns:a16="http://schemas.microsoft.com/office/drawing/2014/main" id="{F8CC5D7C-A8CE-4BD8-AB25-28D754A7F59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165903"/>
              <a:ext cx="759460" cy="734059"/>
              <a:chOff x="0" y="0"/>
              <a:chExt cx="1080" cy="1043"/>
            </a:xfrm>
          </p:grpSpPr>
          <p:sp>
            <p:nvSpPr>
              <p:cNvPr id="95" name="Rectangle 5469" descr="横虚线">
                <a:extLst>
                  <a:ext uri="{FF2B5EF4-FFF2-40B4-BE49-F238E27FC236}">
                    <a16:creationId xmlns:a16="http://schemas.microsoft.com/office/drawing/2014/main" id="{51A67CB8-335E-49EA-B22D-5D4AEEF92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04"/>
                <a:ext cx="1080" cy="839"/>
              </a:xfrm>
              <a:prstGeom prst="rect">
                <a:avLst/>
              </a:prstGeom>
              <a:pattFill prst="dashHorz">
                <a:fgClr>
                  <a:srgbClr val="000000"/>
                </a:fgClr>
                <a:bgClr>
                  <a:srgbClr val="FFFFFF"/>
                </a:bgClr>
              </a:patt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/>
              </a:p>
            </p:txBody>
          </p:sp>
          <p:cxnSp>
            <p:nvCxnSpPr>
              <p:cNvPr id="96" name="Line 5470">
                <a:extLst>
                  <a:ext uri="{FF2B5EF4-FFF2-40B4-BE49-F238E27FC236}">
                    <a16:creationId xmlns:a16="http://schemas.microsoft.com/office/drawing/2014/main" id="{200CE6C6-0A9C-4008-9C53-728ADC12A9F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0" cy="19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" name="Line 5471">
                <a:extLst>
                  <a:ext uri="{FF2B5EF4-FFF2-40B4-BE49-F238E27FC236}">
                    <a16:creationId xmlns:a16="http://schemas.microsoft.com/office/drawing/2014/main" id="{669868A2-F7FC-4B64-9035-885A9DAE706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80" y="6"/>
                <a:ext cx="0" cy="19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98" name="Oval 5474">
                <a:extLst>
                  <a:ext uri="{FF2B5EF4-FFF2-40B4-BE49-F238E27FC236}">
                    <a16:creationId xmlns:a16="http://schemas.microsoft.com/office/drawing/2014/main" id="{F50033AF-C33E-4CD4-A6E2-9B01CA64CAA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8" y="442"/>
                <a:ext cx="333" cy="33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/>
              </a:p>
            </p:txBody>
          </p:sp>
        </p:grp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D776C9A4-597B-4A2E-9745-A54B7DA4ABF6}"/>
                </a:ext>
              </a:extLst>
            </p:cNvPr>
            <p:cNvCxnSpPr/>
            <p:nvPr/>
          </p:nvCxnSpPr>
          <p:spPr>
            <a:xfrm flipV="1">
              <a:off x="370390" y="0"/>
              <a:ext cx="0" cy="485823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2250C625-A15F-4DFE-B6E4-72EB77D6F491}"/>
              </a:ext>
            </a:extLst>
          </p:cNvPr>
          <p:cNvGrpSpPr/>
          <p:nvPr/>
        </p:nvGrpSpPr>
        <p:grpSpPr>
          <a:xfrm>
            <a:off x="7512705" y="2746606"/>
            <a:ext cx="759460" cy="737870"/>
            <a:chOff x="0" y="0"/>
            <a:chExt cx="759460" cy="738139"/>
          </a:xfrm>
        </p:grpSpPr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D9190BDE-2935-46A9-8509-D0344D78E1B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0"/>
              <a:ext cx="759460" cy="734059"/>
              <a:chOff x="0" y="0"/>
              <a:chExt cx="1080" cy="1043"/>
            </a:xfrm>
          </p:grpSpPr>
          <p:sp>
            <p:nvSpPr>
              <p:cNvPr id="102" name="Rectangle 5469" descr="横虚线">
                <a:extLst>
                  <a:ext uri="{FF2B5EF4-FFF2-40B4-BE49-F238E27FC236}">
                    <a16:creationId xmlns:a16="http://schemas.microsoft.com/office/drawing/2014/main" id="{6B06267D-ED58-4BFC-A217-9A3AB3A97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04"/>
                <a:ext cx="1080" cy="839"/>
              </a:xfrm>
              <a:prstGeom prst="rect">
                <a:avLst/>
              </a:prstGeom>
              <a:pattFill prst="dashHorz">
                <a:fgClr>
                  <a:srgbClr val="000000"/>
                </a:fgClr>
                <a:bgClr>
                  <a:srgbClr val="FFFFFF"/>
                </a:bgClr>
              </a:pattFill>
              <a:ln w="254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/>
              </a:p>
            </p:txBody>
          </p:sp>
          <p:cxnSp>
            <p:nvCxnSpPr>
              <p:cNvPr id="103" name="Line 5470">
                <a:extLst>
                  <a:ext uri="{FF2B5EF4-FFF2-40B4-BE49-F238E27FC236}">
                    <a16:creationId xmlns:a16="http://schemas.microsoft.com/office/drawing/2014/main" id="{3D9DF98F-4ABE-44D8-B4F5-6FF376F9E38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0" cy="19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4" name="Line 5471">
                <a:extLst>
                  <a:ext uri="{FF2B5EF4-FFF2-40B4-BE49-F238E27FC236}">
                    <a16:creationId xmlns:a16="http://schemas.microsoft.com/office/drawing/2014/main" id="{C9051F69-C1DB-47E3-8CC6-20D519AEEF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80" y="6"/>
                <a:ext cx="0" cy="19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105" name="Oval 5474">
                <a:extLst>
                  <a:ext uri="{FF2B5EF4-FFF2-40B4-BE49-F238E27FC236}">
                    <a16:creationId xmlns:a16="http://schemas.microsoft.com/office/drawing/2014/main" id="{1A52A4B2-8D2A-4065-975C-27DAE4BAFE8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85" y="298"/>
                <a:ext cx="333" cy="33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/>
              </a:p>
            </p:txBody>
          </p:sp>
        </p:grp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71FBF746-A06F-422B-BD4E-8175C63205E3}"/>
                </a:ext>
              </a:extLst>
            </p:cNvPr>
            <p:cNvCxnSpPr/>
            <p:nvPr/>
          </p:nvCxnSpPr>
          <p:spPr>
            <a:xfrm flipV="1">
              <a:off x="393539" y="443697"/>
              <a:ext cx="0" cy="294442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2D65F723-5F25-4F38-AEA9-F70EE40EC0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14754" y="1450180"/>
            <a:ext cx="759460" cy="734059"/>
            <a:chOff x="0" y="0"/>
            <a:chExt cx="1080" cy="1043"/>
          </a:xfrm>
        </p:grpSpPr>
        <p:sp>
          <p:nvSpPr>
            <p:cNvPr id="107" name="Rectangle 5469" descr="横虚线">
              <a:extLst>
                <a:ext uri="{FF2B5EF4-FFF2-40B4-BE49-F238E27FC236}">
                  <a16:creationId xmlns:a16="http://schemas.microsoft.com/office/drawing/2014/main" id="{1AC41A52-1DDF-4415-B204-7914835A5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4"/>
              <a:ext cx="1080" cy="839"/>
            </a:xfrm>
            <a:prstGeom prst="rect">
              <a:avLst/>
            </a:prstGeom>
            <a:pattFill prst="dashHorz">
              <a:fgClr>
                <a:srgbClr val="000000"/>
              </a:fgClr>
              <a:bgClr>
                <a:srgbClr val="FFFFFF"/>
              </a:bgClr>
            </a:pattFill>
            <a:ln w="254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  <p:cxnSp>
          <p:nvCxnSpPr>
            <p:cNvPr id="108" name="Line 5470">
              <a:extLst>
                <a:ext uri="{FF2B5EF4-FFF2-40B4-BE49-F238E27FC236}">
                  <a16:creationId xmlns:a16="http://schemas.microsoft.com/office/drawing/2014/main" id="{FAD357CB-D155-4E7F-A6D5-E4D000C4A0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0" y="0"/>
              <a:ext cx="0" cy="19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09" name="Line 5471">
              <a:extLst>
                <a:ext uri="{FF2B5EF4-FFF2-40B4-BE49-F238E27FC236}">
                  <a16:creationId xmlns:a16="http://schemas.microsoft.com/office/drawing/2014/main" id="{EA0C1520-E921-441F-8BFB-B5A3C64352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80" y="6"/>
              <a:ext cx="0" cy="19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10" name="Oval 5474">
              <a:extLst>
                <a:ext uri="{FF2B5EF4-FFF2-40B4-BE49-F238E27FC236}">
                  <a16:creationId xmlns:a16="http://schemas.microsoft.com/office/drawing/2014/main" id="{69D24643-DE14-4BB7-B384-743AC946E7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6" y="676"/>
              <a:ext cx="333" cy="333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B1457608-E3FB-436C-BD7A-D395985C1DE1}"/>
              </a:ext>
            </a:extLst>
          </p:cNvPr>
          <p:cNvGrpSpPr/>
          <p:nvPr/>
        </p:nvGrpSpPr>
        <p:grpSpPr>
          <a:xfrm>
            <a:off x="1024404" y="3062877"/>
            <a:ext cx="1165860" cy="734059"/>
            <a:chOff x="0" y="0"/>
            <a:chExt cx="1165860" cy="734059"/>
          </a:xfrm>
        </p:grpSpPr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id="{702675F0-3B80-470F-8E49-7BE46E2EAFB9}"/>
                </a:ext>
              </a:extLst>
            </p:cNvPr>
            <p:cNvGrpSpPr/>
            <p:nvPr/>
          </p:nvGrpSpPr>
          <p:grpSpPr>
            <a:xfrm>
              <a:off x="0" y="0"/>
              <a:ext cx="1165860" cy="734059"/>
              <a:chOff x="0" y="0"/>
              <a:chExt cx="1165860" cy="734059"/>
            </a:xfrm>
          </p:grpSpPr>
          <p:grpSp>
            <p:nvGrpSpPr>
              <p:cNvPr id="114" name="组合 113">
                <a:extLst>
                  <a:ext uri="{FF2B5EF4-FFF2-40B4-BE49-F238E27FC236}">
                    <a16:creationId xmlns:a16="http://schemas.microsoft.com/office/drawing/2014/main" id="{8AB63F4F-7CBD-4BB8-A848-35B3D73188E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06400" y="0"/>
                <a:ext cx="759460" cy="734059"/>
                <a:chOff x="0" y="0"/>
                <a:chExt cx="1080" cy="1043"/>
              </a:xfrm>
            </p:grpSpPr>
            <p:sp>
              <p:nvSpPr>
                <p:cNvPr id="117" name="Rectangle 5469" descr="横虚线">
                  <a:extLst>
                    <a:ext uri="{FF2B5EF4-FFF2-40B4-BE49-F238E27FC236}">
                      <a16:creationId xmlns:a16="http://schemas.microsoft.com/office/drawing/2014/main" id="{5E01475A-3C02-44A0-8CCF-E76AF082C5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04"/>
                  <a:ext cx="1080" cy="839"/>
                </a:xfrm>
                <a:prstGeom prst="rect">
                  <a:avLst/>
                </a:prstGeom>
                <a:pattFill prst="dashHorz">
                  <a:fgClr>
                    <a:srgbClr val="000000"/>
                  </a:fgClr>
                  <a:bgClr>
                    <a:srgbClr val="FFFFFF"/>
                  </a:bgClr>
                </a:patt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  <p:cxnSp>
              <p:nvCxnSpPr>
                <p:cNvPr id="118" name="Line 5470">
                  <a:extLst>
                    <a:ext uri="{FF2B5EF4-FFF2-40B4-BE49-F238E27FC236}">
                      <a16:creationId xmlns:a16="http://schemas.microsoft.com/office/drawing/2014/main" id="{9DC227B7-C44A-4C07-8826-B3AC38A5785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0" y="0"/>
                  <a:ext cx="0" cy="19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9" name="Line 5471">
                  <a:extLst>
                    <a:ext uri="{FF2B5EF4-FFF2-40B4-BE49-F238E27FC236}">
                      <a16:creationId xmlns:a16="http://schemas.microsoft.com/office/drawing/2014/main" id="{288E73C6-DF97-46E1-9EF5-9D9EC226F8F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80" y="6"/>
                  <a:ext cx="0" cy="19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20" name="Oval 5474">
                  <a:extLst>
                    <a:ext uri="{FF2B5EF4-FFF2-40B4-BE49-F238E27FC236}">
                      <a16:creationId xmlns:a16="http://schemas.microsoft.com/office/drawing/2014/main" id="{64AD254F-9D1B-4D67-B103-0EBCA26189D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88" y="252"/>
                  <a:ext cx="333" cy="333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15" name="Oval 5474">
                <a:extLst>
                  <a:ext uri="{FF2B5EF4-FFF2-40B4-BE49-F238E27FC236}">
                    <a16:creationId xmlns:a16="http://schemas.microsoft.com/office/drawing/2014/main" id="{E51524BA-1E19-4239-8A54-2DB9B77A92B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79450" y="457200"/>
                <a:ext cx="234167" cy="234364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6" name="Text Box 13079">
                <a:extLst>
                  <a:ext uri="{FF2B5EF4-FFF2-40B4-BE49-F238E27FC236}">
                    <a16:creationId xmlns:a16="http://schemas.microsoft.com/office/drawing/2014/main" id="{5045A0B9-4CD7-4D46-9559-6F201294E0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54000"/>
                <a:ext cx="450850" cy="30607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/>
                <a:r>
                  <a:rPr lang="zh-CN" sz="1050" b="1" kern="100">
                    <a:effectLst/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上浮</a:t>
                </a:r>
                <a:endPara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13" name="直接箭头连接符 112">
              <a:extLst>
                <a:ext uri="{FF2B5EF4-FFF2-40B4-BE49-F238E27FC236}">
                  <a16:creationId xmlns:a16="http://schemas.microsoft.com/office/drawing/2014/main" id="{DC418695-4BDD-4E0D-BF6C-43C247E6F5C9}"/>
                </a:ext>
              </a:extLst>
            </p:cNvPr>
            <p:cNvCxnSpPr/>
            <p:nvPr/>
          </p:nvCxnSpPr>
          <p:spPr>
            <a:xfrm>
              <a:off x="514350" y="0"/>
              <a:ext cx="0" cy="3604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none"/>
            </a:ln>
            <a:effectLst/>
          </p:spPr>
        </p:cxnSp>
      </p:grpSp>
      <p:grpSp>
        <p:nvGrpSpPr>
          <p:cNvPr id="121" name="组合 120">
            <a:extLst>
              <a:ext uri="{FF2B5EF4-FFF2-40B4-BE49-F238E27FC236}">
                <a16:creationId xmlns:a16="http://schemas.microsoft.com/office/drawing/2014/main" id="{9857FD56-6033-400E-9BAB-0CC0BD932D39}"/>
              </a:ext>
            </a:extLst>
          </p:cNvPr>
          <p:cNvGrpSpPr/>
          <p:nvPr/>
        </p:nvGrpSpPr>
        <p:grpSpPr>
          <a:xfrm>
            <a:off x="2142490" y="3109126"/>
            <a:ext cx="1165860" cy="734059"/>
            <a:chOff x="0" y="0"/>
            <a:chExt cx="1165860" cy="734059"/>
          </a:xfrm>
        </p:grpSpPr>
        <p:grpSp>
          <p:nvGrpSpPr>
            <p:cNvPr id="122" name="组合 121">
              <a:extLst>
                <a:ext uri="{FF2B5EF4-FFF2-40B4-BE49-F238E27FC236}">
                  <a16:creationId xmlns:a16="http://schemas.microsoft.com/office/drawing/2014/main" id="{D5FC9ABC-52D3-42C8-9397-EE6B25D31B17}"/>
                </a:ext>
              </a:extLst>
            </p:cNvPr>
            <p:cNvGrpSpPr/>
            <p:nvPr/>
          </p:nvGrpSpPr>
          <p:grpSpPr>
            <a:xfrm>
              <a:off x="0" y="0"/>
              <a:ext cx="1165860" cy="734059"/>
              <a:chOff x="0" y="0"/>
              <a:chExt cx="1165860" cy="734059"/>
            </a:xfrm>
          </p:grpSpPr>
          <p:grpSp>
            <p:nvGrpSpPr>
              <p:cNvPr id="124" name="组合 123">
                <a:extLst>
                  <a:ext uri="{FF2B5EF4-FFF2-40B4-BE49-F238E27FC236}">
                    <a16:creationId xmlns:a16="http://schemas.microsoft.com/office/drawing/2014/main" id="{EE0F342E-8FE5-4684-B858-09D09FC76ED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06400" y="0"/>
                <a:ext cx="759460" cy="734059"/>
                <a:chOff x="0" y="0"/>
                <a:chExt cx="1080" cy="1043"/>
              </a:xfrm>
            </p:grpSpPr>
            <p:sp>
              <p:nvSpPr>
                <p:cNvPr id="127" name="Rectangle 5469" descr="横虚线">
                  <a:extLst>
                    <a:ext uri="{FF2B5EF4-FFF2-40B4-BE49-F238E27FC236}">
                      <a16:creationId xmlns:a16="http://schemas.microsoft.com/office/drawing/2014/main" id="{4C0E3E90-B800-4578-A783-BDD94EBBED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04"/>
                  <a:ext cx="1080" cy="839"/>
                </a:xfrm>
                <a:prstGeom prst="rect">
                  <a:avLst/>
                </a:prstGeom>
                <a:pattFill prst="dashHorz">
                  <a:fgClr>
                    <a:srgbClr val="000000"/>
                  </a:fgClr>
                  <a:bgClr>
                    <a:srgbClr val="FFFFFF"/>
                  </a:bgClr>
                </a:pattFill>
                <a:ln w="254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  <p:cxnSp>
              <p:nvCxnSpPr>
                <p:cNvPr id="128" name="Line 5470">
                  <a:extLst>
                    <a:ext uri="{FF2B5EF4-FFF2-40B4-BE49-F238E27FC236}">
                      <a16:creationId xmlns:a16="http://schemas.microsoft.com/office/drawing/2014/main" id="{01DB7121-EADC-480C-9C12-772E997B3E1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0" y="0"/>
                  <a:ext cx="0" cy="19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9" name="Line 5471">
                  <a:extLst>
                    <a:ext uri="{FF2B5EF4-FFF2-40B4-BE49-F238E27FC236}">
                      <a16:creationId xmlns:a16="http://schemas.microsoft.com/office/drawing/2014/main" id="{441FD284-81F9-4A88-AAF5-4BB7E65D7C0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080" y="6"/>
                  <a:ext cx="0" cy="198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30" name="Oval 5474">
                  <a:extLst>
                    <a:ext uri="{FF2B5EF4-FFF2-40B4-BE49-F238E27FC236}">
                      <a16:creationId xmlns:a16="http://schemas.microsoft.com/office/drawing/2014/main" id="{FC387EB0-1372-4C24-A858-598A927872B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76" y="27"/>
                  <a:ext cx="333" cy="333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25" name="Oval 5474">
                <a:extLst>
                  <a:ext uri="{FF2B5EF4-FFF2-40B4-BE49-F238E27FC236}">
                    <a16:creationId xmlns:a16="http://schemas.microsoft.com/office/drawing/2014/main" id="{35C44ED7-87CB-40C1-B9D5-FBF1791A780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79450" y="317500"/>
                <a:ext cx="234167" cy="234364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6" name="Text Box 13079">
                <a:extLst>
                  <a:ext uri="{FF2B5EF4-FFF2-40B4-BE49-F238E27FC236}">
                    <a16:creationId xmlns:a16="http://schemas.microsoft.com/office/drawing/2014/main" id="{B7732EB3-CD59-4233-BC95-769106A0FA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54000"/>
                <a:ext cx="450850" cy="30607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/>
                <a:r>
                  <a:rPr lang="zh-CN" sz="1050" b="1" kern="100">
                    <a:effectLst/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下沉</a:t>
                </a:r>
                <a:endPara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23" name="直接箭头连接符 122">
              <a:extLst>
                <a:ext uri="{FF2B5EF4-FFF2-40B4-BE49-F238E27FC236}">
                  <a16:creationId xmlns:a16="http://schemas.microsoft.com/office/drawing/2014/main" id="{686D9E29-FA89-4653-AC69-53841C1A2817}"/>
                </a:ext>
              </a:extLst>
            </p:cNvPr>
            <p:cNvCxnSpPr/>
            <p:nvPr/>
          </p:nvCxnSpPr>
          <p:spPr>
            <a:xfrm>
              <a:off x="546100" y="31750"/>
              <a:ext cx="0" cy="36048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131" name="文本框 130">
            <a:extLst>
              <a:ext uri="{FF2B5EF4-FFF2-40B4-BE49-F238E27FC236}">
                <a16:creationId xmlns:a16="http://schemas.microsoft.com/office/drawing/2014/main" id="{BAFF65FE-1B26-4FC2-B761-B82241BBE418}"/>
              </a:ext>
            </a:extLst>
          </p:cNvPr>
          <p:cNvSpPr txBox="1"/>
          <p:nvPr/>
        </p:nvSpPr>
        <p:spPr>
          <a:xfrm>
            <a:off x="1" y="4712971"/>
            <a:ext cx="9136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effectLst/>
                <a:latin typeface="Times New Roman" panose="02020603050405020304" pitchFamily="18" charset="0"/>
                <a:ea typeface="方正北魏楷书简体"/>
              </a:rPr>
              <a:t>1.2</a:t>
            </a:r>
            <a:r>
              <a:rPr lang="zh-CN" altLang="zh-CN" sz="1800" b="1" dirty="0">
                <a:effectLst/>
                <a:latin typeface="Times New Roman" panose="02020603050405020304" pitchFamily="18" charset="0"/>
                <a:ea typeface="方正北魏楷书简体"/>
                <a:cs typeface="Times New Roman" panose="02020603050405020304" pitchFamily="18" charset="0"/>
              </a:rPr>
              <a:t>上述场景中，你关注了“谁”？关注了哪些信息？浮力问题的思维模型是怎样的？</a:t>
            </a:r>
            <a:endParaRPr lang="zh-CN" altLang="en-US" dirty="0"/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C9A90156-2CCC-4907-978B-9E94A2EDBEC1}"/>
              </a:ext>
            </a:extLst>
          </p:cNvPr>
          <p:cNvSpPr txBox="1"/>
          <p:nvPr/>
        </p:nvSpPr>
        <p:spPr>
          <a:xfrm>
            <a:off x="303669" y="2177759"/>
            <a:ext cx="3245640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“</a:t>
            </a: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谁</a:t>
            </a: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”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——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研究对象</a:t>
            </a: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00038CC1-D924-4F12-AA6D-A2A41578B0B8}"/>
              </a:ext>
            </a:extLst>
          </p:cNvPr>
          <p:cNvSpPr txBox="1"/>
          <p:nvPr/>
        </p:nvSpPr>
        <p:spPr>
          <a:xfrm>
            <a:off x="6103836" y="1634975"/>
            <a:ext cx="2716636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“</a:t>
            </a: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什么状态</a:t>
            </a: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90587EF5-FFF6-4484-910F-3772F488197C}"/>
              </a:ext>
            </a:extLst>
          </p:cNvPr>
          <p:cNvSpPr txBox="1"/>
          <p:nvPr/>
        </p:nvSpPr>
        <p:spPr>
          <a:xfrm>
            <a:off x="5987397" y="3815811"/>
            <a:ext cx="2833076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“</a:t>
            </a: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受几个力</a:t>
            </a: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B0DA3626-FB00-45FE-B093-D48D3CA85094}"/>
              </a:ext>
            </a:extLst>
          </p:cNvPr>
          <p:cNvSpPr txBox="1"/>
          <p:nvPr/>
        </p:nvSpPr>
        <p:spPr>
          <a:xfrm>
            <a:off x="57940" y="4037731"/>
            <a:ext cx="3827286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“</a:t>
            </a:r>
            <a:r>
              <a:rPr lang="zh-CN" alt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力的关系怎样</a:t>
            </a:r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187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/>
      <p:bldP spid="134" grpId="0"/>
      <p:bldP spid="1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2">
            <a:extLst>
              <a:ext uri="{FF2B5EF4-FFF2-40B4-BE49-F238E27FC236}">
                <a16:creationId xmlns:a16="http://schemas.microsoft.com/office/drawing/2014/main" id="{7EA33AE4-6603-44D2-B236-B588A63B4C8E}"/>
              </a:ext>
            </a:extLst>
          </p:cNvPr>
          <p:cNvSpPr txBox="1"/>
          <p:nvPr/>
        </p:nvSpPr>
        <p:spPr>
          <a:xfrm>
            <a:off x="3455368" y="2177155"/>
            <a:ext cx="5688632" cy="1704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．三个容器对水平桌面的压力不相等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．三个容器中，丙容器对水平桌面的压力最大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．如果向乙容器中加入盐水，木块受到的浮力不变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．如果向丙容器中加入酒精，小球受到的浮力不变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834F342-6228-4483-A170-69D48A71305D}"/>
              </a:ext>
            </a:extLst>
          </p:cNvPr>
          <p:cNvGrpSpPr/>
          <p:nvPr/>
        </p:nvGrpSpPr>
        <p:grpSpPr>
          <a:xfrm>
            <a:off x="303668" y="1067543"/>
            <a:ext cx="8661949" cy="991503"/>
            <a:chOff x="303668" y="1067543"/>
            <a:chExt cx="8661949" cy="991503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33766276-AFDA-45E7-9EDB-828E58B61842}"/>
                </a:ext>
              </a:extLst>
            </p:cNvPr>
            <p:cNvGrpSpPr/>
            <p:nvPr/>
          </p:nvGrpSpPr>
          <p:grpSpPr>
            <a:xfrm>
              <a:off x="303668" y="1067543"/>
              <a:ext cx="1650671" cy="536705"/>
              <a:chOff x="1411052" y="4416054"/>
              <a:chExt cx="2245953" cy="730257"/>
            </a:xfrm>
          </p:grpSpPr>
          <p:sp>
            <p:nvSpPr>
              <p:cNvPr id="24" name="圆角矩形 35">
                <a:extLst>
                  <a:ext uri="{FF2B5EF4-FFF2-40B4-BE49-F238E27FC236}">
                    <a16:creationId xmlns:a16="http://schemas.microsoft.com/office/drawing/2014/main" id="{B875DC7C-AD84-4EA1-9183-3E7AED889176}"/>
                  </a:ext>
                </a:extLst>
              </p:cNvPr>
              <p:cNvSpPr/>
              <p:nvPr/>
            </p:nvSpPr>
            <p:spPr>
              <a:xfrm>
                <a:off x="1411052" y="4454265"/>
                <a:ext cx="2160527" cy="692046"/>
              </a:xfrm>
              <a:prstGeom prst="roundRect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36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3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b="1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6A6E9E1-D4B4-4DA1-A967-B5DEED7E4B15}"/>
                  </a:ext>
                </a:extLst>
              </p:cNvPr>
              <p:cNvSpPr txBox="1"/>
              <p:nvPr/>
            </p:nvSpPr>
            <p:spPr>
              <a:xfrm>
                <a:off x="1451482" y="4416054"/>
                <a:ext cx="2205523" cy="711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本题关注</a:t>
                </a:r>
              </a:p>
            </p:txBody>
          </p:sp>
        </p:grpSp>
        <p:sp>
          <p:nvSpPr>
            <p:cNvPr id="41" name="Text Box 6">
              <a:extLst>
                <a:ext uri="{FF2B5EF4-FFF2-40B4-BE49-F238E27FC236}">
                  <a16:creationId xmlns:a16="http://schemas.microsoft.com/office/drawing/2014/main" id="{72AA3338-8FFF-4E42-A3E6-B96CEF9E1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3337" y="1135716"/>
              <a:ext cx="7092280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zh-CN" sz="1800" b="1" dirty="0">
                  <a:effectLst/>
                  <a:latin typeface="Times New Roman" panose="02020603050405020304" pitchFamily="18" charset="0"/>
                  <a:ea typeface="方正北魏楷书简体"/>
                  <a:cs typeface="Times New Roman" panose="02020603050405020304" pitchFamily="18" charset="0"/>
                </a:rPr>
                <a:t>（</a:t>
              </a:r>
              <a:r>
                <a:rPr lang="en-US" altLang="zh-CN" sz="1800" b="1" dirty="0">
                  <a:effectLst/>
                  <a:latin typeface="Times New Roman" panose="02020603050405020304" pitchFamily="18" charset="0"/>
                  <a:ea typeface="方正北魏楷书简体"/>
                </a:rPr>
                <a:t>2021</a:t>
              </a:r>
              <a:r>
                <a:rPr lang="zh-CN" altLang="zh-CN" sz="1800" b="1" dirty="0">
                  <a:effectLst/>
                  <a:latin typeface="Times New Roman" panose="02020603050405020304" pitchFamily="18" charset="0"/>
                  <a:ea typeface="方正北魏楷书简体"/>
                  <a:cs typeface="Times New Roman" panose="02020603050405020304" pitchFamily="18" charset="0"/>
                </a:rPr>
                <a:t>二模卷）</a:t>
              </a:r>
              <a:r>
                <a:rPr lang="en-US" altLang="zh-CN" sz="1800" b="1" dirty="0">
                  <a:effectLst/>
                  <a:latin typeface="Times New Roman" panose="02020603050405020304" pitchFamily="18" charset="0"/>
                  <a:ea typeface="方正北魏楷书简体"/>
                  <a:cs typeface="Times New Roman" panose="02020603050405020304" pitchFamily="18" charset="0"/>
                </a:rPr>
                <a:t>1.3   </a:t>
              </a:r>
              <a:r>
                <a:rPr lang="zh-CN" altLang="zh-CN" sz="1800" b="1" dirty="0">
                  <a:effectLst/>
                  <a:latin typeface="Times New Roman" panose="02020603050405020304" pitchFamily="18" charset="0"/>
                  <a:ea typeface="方正北魏楷书简体"/>
                  <a:cs typeface="Times New Roman" panose="02020603050405020304" pitchFamily="18" charset="0"/>
                </a:rPr>
                <a:t>如图所示，三个相同的容器内水面高度相同，</a:t>
              </a:r>
              <a:endParaRPr lang="en-US" altLang="zh-CN" sz="1800" b="1" dirty="0">
                <a:effectLst/>
                <a:latin typeface="Times New Roman" panose="02020603050405020304" pitchFamily="18" charset="0"/>
                <a:ea typeface="方正北魏楷书简体"/>
                <a:cs typeface="Times New Roman" panose="02020603050405020304" pitchFamily="18" charset="0"/>
              </a:endParaRPr>
            </a:p>
            <a:p>
              <a:r>
                <a:rPr lang="en-US" altLang="zh-CN" b="1" dirty="0">
                  <a:latin typeface="Times New Roman" panose="02020603050405020304" pitchFamily="18" charset="0"/>
                  <a:ea typeface="方正北魏楷书简体"/>
                  <a:cs typeface="Times New Roman" panose="02020603050405020304" pitchFamily="18" charset="0"/>
                </a:rPr>
                <a:t>                            </a:t>
              </a:r>
              <a:r>
                <a:rPr lang="zh-CN" altLang="zh-CN" sz="1800" b="1" dirty="0">
                  <a:effectLst/>
                  <a:latin typeface="Times New Roman" panose="02020603050405020304" pitchFamily="18" charset="0"/>
                  <a:ea typeface="方正北魏楷书简体"/>
                  <a:cs typeface="Times New Roman" panose="02020603050405020304" pitchFamily="18" charset="0"/>
                </a:rPr>
                <a:t>甲容器内只有水，乙容器内有木块漂浮在水面上，</a:t>
              </a:r>
              <a:endParaRPr lang="en-US" altLang="zh-CN" sz="1800" b="1" dirty="0">
                <a:effectLst/>
                <a:latin typeface="Times New Roman" panose="02020603050405020304" pitchFamily="18" charset="0"/>
                <a:ea typeface="方正北魏楷书简体"/>
                <a:cs typeface="Times New Roman" panose="02020603050405020304" pitchFamily="18" charset="0"/>
              </a:endParaRPr>
            </a:p>
            <a:p>
              <a:r>
                <a:rPr lang="en-US" altLang="zh-CN" b="1" dirty="0">
                  <a:latin typeface="Times New Roman" panose="02020603050405020304" pitchFamily="18" charset="0"/>
                  <a:ea typeface="方正北魏楷书简体"/>
                  <a:cs typeface="Times New Roman" panose="02020603050405020304" pitchFamily="18" charset="0"/>
                </a:rPr>
                <a:t>                            </a:t>
              </a:r>
              <a:r>
                <a:rPr lang="zh-CN" altLang="zh-CN" sz="1800" b="1" dirty="0">
                  <a:effectLst/>
                  <a:latin typeface="Times New Roman" panose="02020603050405020304" pitchFamily="18" charset="0"/>
                  <a:ea typeface="方正北魏楷书简体"/>
                  <a:cs typeface="Times New Roman" panose="02020603050405020304" pitchFamily="18" charset="0"/>
                </a:rPr>
                <a:t>丙容器中悬浮着一个小球，则下列四种说法正确的是</a:t>
              </a:r>
              <a:endParaRPr lang="zh-CN" altLang="en-US" sz="2000" b="1" dirty="0"/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50F2E04C-4B59-4D7B-90DB-B0B3A9EBDC82}"/>
              </a:ext>
            </a:extLst>
          </p:cNvPr>
          <p:cNvSpPr txBox="1"/>
          <p:nvPr/>
        </p:nvSpPr>
        <p:spPr>
          <a:xfrm>
            <a:off x="4572000" y="4237980"/>
            <a:ext cx="4453531" cy="874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关注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排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排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请你尝试使用溢水杯、电子台秤、物体，关注比较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排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物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的关系。</a:t>
            </a:r>
            <a:endParaRPr lang="en-US" altLang="zh-CN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F6C881B-DE50-4796-8308-6AB489C7FD92}"/>
              </a:ext>
            </a:extLst>
          </p:cNvPr>
          <p:cNvGrpSpPr/>
          <p:nvPr/>
        </p:nvGrpSpPr>
        <p:grpSpPr>
          <a:xfrm>
            <a:off x="303668" y="163551"/>
            <a:ext cx="8693799" cy="632122"/>
            <a:chOff x="303668" y="163551"/>
            <a:chExt cx="8693799" cy="632122"/>
          </a:xfrm>
        </p:grpSpPr>
        <p:sp>
          <p:nvSpPr>
            <p:cNvPr id="16" name="object 2">
              <a:extLst>
                <a:ext uri="{FF2B5EF4-FFF2-40B4-BE49-F238E27FC236}">
                  <a16:creationId xmlns:a16="http://schemas.microsoft.com/office/drawing/2014/main" id="{F47ABA2B-C21D-4390-AB7D-D10CD425A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68" y="163551"/>
              <a:ext cx="8693799" cy="632122"/>
            </a:xfrm>
            <a:custGeom>
              <a:avLst/>
              <a:gdLst>
                <a:gd name="T0" fmla="*/ 0 w 8229600"/>
                <a:gd name="T1" fmla="*/ 561975 h 562355"/>
                <a:gd name="T2" fmla="*/ 8229600 w 8229600"/>
                <a:gd name="T3" fmla="*/ 561975 h 562355"/>
                <a:gd name="T4" fmla="*/ 8229600 w 8229600"/>
                <a:gd name="T5" fmla="*/ 0 h 562355"/>
                <a:gd name="T6" fmla="*/ 0 w 8229600"/>
                <a:gd name="T7" fmla="*/ 0 h 562355"/>
                <a:gd name="T8" fmla="*/ 0 w 8229600"/>
                <a:gd name="T9" fmla="*/ 561975 h 562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29600" h="562355">
                  <a:moveTo>
                    <a:pt x="0" y="562355"/>
                  </a:moveTo>
                  <a:lnTo>
                    <a:pt x="8229600" y="56235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62355"/>
                  </a:lnTo>
                  <a:close/>
                </a:path>
              </a:pathLst>
            </a:custGeom>
            <a:solidFill>
              <a:srgbClr val="B3A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 sz="3600"/>
            </a:p>
          </p:txBody>
        </p:sp>
        <p:sp>
          <p:nvSpPr>
            <p:cNvPr id="17" name="object 3">
              <a:extLst>
                <a:ext uri="{FF2B5EF4-FFF2-40B4-BE49-F238E27FC236}">
                  <a16:creationId xmlns:a16="http://schemas.microsoft.com/office/drawing/2014/main" id="{BDE13D3A-20A6-40D2-9DAE-57EFA58ADA71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03668" y="258597"/>
              <a:ext cx="8693799" cy="4214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zh-CN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第一模块：浮力问题的思维模型是什么？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DAE3C40-18A1-4AF7-BE7A-1FC4DE6C0D3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5700" y="1977728"/>
            <a:ext cx="2922910" cy="1368000"/>
            <a:chOff x="5301" y="6438"/>
            <a:chExt cx="2940" cy="1376"/>
          </a:xfrm>
        </p:grpSpPr>
        <p:grpSp>
          <p:nvGrpSpPr>
            <p:cNvPr id="19" name="Group 46">
              <a:extLst>
                <a:ext uri="{FF2B5EF4-FFF2-40B4-BE49-F238E27FC236}">
                  <a16:creationId xmlns:a16="http://schemas.microsoft.com/office/drawing/2014/main" id="{D2400622-71A8-4D87-83B0-8A31E73B75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01" y="7374"/>
              <a:ext cx="2940" cy="156"/>
              <a:chOff x="5301" y="7374"/>
              <a:chExt cx="2940" cy="156"/>
            </a:xfrm>
          </p:grpSpPr>
          <p:cxnSp>
            <p:nvCxnSpPr>
              <p:cNvPr id="45" name="Line 47">
                <a:extLst>
                  <a:ext uri="{FF2B5EF4-FFF2-40B4-BE49-F238E27FC236}">
                    <a16:creationId xmlns:a16="http://schemas.microsoft.com/office/drawing/2014/main" id="{A2943781-7D66-4E2F-98FC-20FF025FC49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301" y="7374"/>
                <a:ext cx="294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Line 48">
                <a:extLst>
                  <a:ext uri="{FF2B5EF4-FFF2-40B4-BE49-F238E27FC236}">
                    <a16:creationId xmlns:a16="http://schemas.microsoft.com/office/drawing/2014/main" id="{FC16E146-3D9C-4E6C-AD38-A5C67349428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316" y="7374"/>
                <a:ext cx="9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Line 49">
                <a:extLst>
                  <a:ext uri="{FF2B5EF4-FFF2-40B4-BE49-F238E27FC236}">
                    <a16:creationId xmlns:a16="http://schemas.microsoft.com/office/drawing/2014/main" id="{CB09CB1C-6733-4B87-8CD8-10399670305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451" y="7374"/>
                <a:ext cx="9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Line 50">
                <a:extLst>
                  <a:ext uri="{FF2B5EF4-FFF2-40B4-BE49-F238E27FC236}">
                    <a16:creationId xmlns:a16="http://schemas.microsoft.com/office/drawing/2014/main" id="{6A5DBB21-C7FA-49A6-884F-9D4F327B0F7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586" y="7374"/>
                <a:ext cx="9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Line 51">
                <a:extLst>
                  <a:ext uri="{FF2B5EF4-FFF2-40B4-BE49-F238E27FC236}">
                    <a16:creationId xmlns:a16="http://schemas.microsoft.com/office/drawing/2014/main" id="{A2A81015-823C-4FA3-8BE2-FEB038B9CCB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721" y="7374"/>
                <a:ext cx="9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Line 52">
                <a:extLst>
                  <a:ext uri="{FF2B5EF4-FFF2-40B4-BE49-F238E27FC236}">
                    <a16:creationId xmlns:a16="http://schemas.microsoft.com/office/drawing/2014/main" id="{4B3D8F47-8E08-48D6-9387-0C5F26D2BFF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856" y="7374"/>
                <a:ext cx="9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Line 53">
                <a:extLst>
                  <a:ext uri="{FF2B5EF4-FFF2-40B4-BE49-F238E27FC236}">
                    <a16:creationId xmlns:a16="http://schemas.microsoft.com/office/drawing/2014/main" id="{A7896CBF-9329-4842-9350-328A39A30EA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991" y="7374"/>
                <a:ext cx="9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" name="Line 54">
                <a:extLst>
                  <a:ext uri="{FF2B5EF4-FFF2-40B4-BE49-F238E27FC236}">
                    <a16:creationId xmlns:a16="http://schemas.microsoft.com/office/drawing/2014/main" id="{AF937F63-917A-4E95-B69C-90172554EE6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126" y="7374"/>
                <a:ext cx="9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" name="Line 55">
                <a:extLst>
                  <a:ext uri="{FF2B5EF4-FFF2-40B4-BE49-F238E27FC236}">
                    <a16:creationId xmlns:a16="http://schemas.microsoft.com/office/drawing/2014/main" id="{E202BD46-7A33-4587-A769-93EB1D48021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261" y="7374"/>
                <a:ext cx="9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" name="Line 56">
                <a:extLst>
                  <a:ext uri="{FF2B5EF4-FFF2-40B4-BE49-F238E27FC236}">
                    <a16:creationId xmlns:a16="http://schemas.microsoft.com/office/drawing/2014/main" id="{B217E752-8A8F-440B-AF46-E03449288E5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396" y="7374"/>
                <a:ext cx="9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Line 57">
                <a:extLst>
                  <a:ext uri="{FF2B5EF4-FFF2-40B4-BE49-F238E27FC236}">
                    <a16:creationId xmlns:a16="http://schemas.microsoft.com/office/drawing/2014/main" id="{4E38EEB5-3912-41C8-884F-CFA7981FF33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531" y="7374"/>
                <a:ext cx="9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" name="Line 58">
                <a:extLst>
                  <a:ext uri="{FF2B5EF4-FFF2-40B4-BE49-F238E27FC236}">
                    <a16:creationId xmlns:a16="http://schemas.microsoft.com/office/drawing/2014/main" id="{262C403D-12E9-41C2-9FC2-ABD037CD960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666" y="7374"/>
                <a:ext cx="9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" name="Line 59">
                <a:extLst>
                  <a:ext uri="{FF2B5EF4-FFF2-40B4-BE49-F238E27FC236}">
                    <a16:creationId xmlns:a16="http://schemas.microsoft.com/office/drawing/2014/main" id="{646D631E-E34C-4842-84C1-B5995A3C61C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801" y="7374"/>
                <a:ext cx="9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" name="Line 60">
                <a:extLst>
                  <a:ext uri="{FF2B5EF4-FFF2-40B4-BE49-F238E27FC236}">
                    <a16:creationId xmlns:a16="http://schemas.microsoft.com/office/drawing/2014/main" id="{AC089539-9121-4755-BB93-59B9C5FE313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6936" y="7374"/>
                <a:ext cx="9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" name="Line 61">
                <a:extLst>
                  <a:ext uri="{FF2B5EF4-FFF2-40B4-BE49-F238E27FC236}">
                    <a16:creationId xmlns:a16="http://schemas.microsoft.com/office/drawing/2014/main" id="{3995245D-E173-442F-B80D-2282BAD5178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071" y="7374"/>
                <a:ext cx="9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" name="Line 62">
                <a:extLst>
                  <a:ext uri="{FF2B5EF4-FFF2-40B4-BE49-F238E27FC236}">
                    <a16:creationId xmlns:a16="http://schemas.microsoft.com/office/drawing/2014/main" id="{D9EA7A4F-A3D9-4320-8368-CB8CF45C1AF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206" y="7374"/>
                <a:ext cx="9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" name="Line 63">
                <a:extLst>
                  <a:ext uri="{FF2B5EF4-FFF2-40B4-BE49-F238E27FC236}">
                    <a16:creationId xmlns:a16="http://schemas.microsoft.com/office/drawing/2014/main" id="{27E2E5EB-FCC2-4083-B4A9-3C6775BCCE0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341" y="7374"/>
                <a:ext cx="9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" name="Line 64">
                <a:extLst>
                  <a:ext uri="{FF2B5EF4-FFF2-40B4-BE49-F238E27FC236}">
                    <a16:creationId xmlns:a16="http://schemas.microsoft.com/office/drawing/2014/main" id="{97C07EA3-60BD-4149-9F6F-939D104E198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476" y="7374"/>
                <a:ext cx="9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" name="Line 65">
                <a:extLst>
                  <a:ext uri="{FF2B5EF4-FFF2-40B4-BE49-F238E27FC236}">
                    <a16:creationId xmlns:a16="http://schemas.microsoft.com/office/drawing/2014/main" id="{E2B0E6C6-A888-43EB-A872-7F48A16B9CE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611" y="7374"/>
                <a:ext cx="9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" name="Line 66">
                <a:extLst>
                  <a:ext uri="{FF2B5EF4-FFF2-40B4-BE49-F238E27FC236}">
                    <a16:creationId xmlns:a16="http://schemas.microsoft.com/office/drawing/2014/main" id="{9540AC3A-6B62-4750-B8A9-5CA9D78A214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746" y="7374"/>
                <a:ext cx="9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Line 67">
                <a:extLst>
                  <a:ext uri="{FF2B5EF4-FFF2-40B4-BE49-F238E27FC236}">
                    <a16:creationId xmlns:a16="http://schemas.microsoft.com/office/drawing/2014/main" id="{C61E857D-E01D-4680-9041-06F4FA9A867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7881" y="7374"/>
                <a:ext cx="9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Line 68">
                <a:extLst>
                  <a:ext uri="{FF2B5EF4-FFF2-40B4-BE49-F238E27FC236}">
                    <a16:creationId xmlns:a16="http://schemas.microsoft.com/office/drawing/2014/main" id="{E01125A5-906B-4730-9D5C-B87453C1738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016" y="7374"/>
                <a:ext cx="9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" name="Line 69">
                <a:extLst>
                  <a:ext uri="{FF2B5EF4-FFF2-40B4-BE49-F238E27FC236}">
                    <a16:creationId xmlns:a16="http://schemas.microsoft.com/office/drawing/2014/main" id="{2AD04A35-E48D-4B2F-9093-970B4B3CE85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151" y="7374"/>
                <a:ext cx="9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" name="Group 70">
              <a:extLst>
                <a:ext uri="{FF2B5EF4-FFF2-40B4-BE49-F238E27FC236}">
                  <a16:creationId xmlns:a16="http://schemas.microsoft.com/office/drawing/2014/main" id="{DBD93083-130F-491E-A7AC-ABF453DC6D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66" y="6438"/>
              <a:ext cx="630" cy="936"/>
              <a:chOff x="5511" y="6438"/>
              <a:chExt cx="630" cy="936"/>
            </a:xfrm>
          </p:grpSpPr>
          <p:sp>
            <p:nvSpPr>
              <p:cNvPr id="42" name="Rectangle 71">
                <a:extLst>
                  <a:ext uri="{FF2B5EF4-FFF2-40B4-BE49-F238E27FC236}">
                    <a16:creationId xmlns:a16="http://schemas.microsoft.com/office/drawing/2014/main" id="{0CFA7A87-F279-43B4-9E0B-01BAF1A04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1" y="6735"/>
                <a:ext cx="630" cy="624"/>
              </a:xfrm>
              <a:prstGeom prst="rect">
                <a:avLst/>
              </a:prstGeom>
              <a:pattFill prst="dashHorz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 b="1"/>
              </a:p>
            </p:txBody>
          </p:sp>
          <p:cxnSp>
            <p:nvCxnSpPr>
              <p:cNvPr id="43" name="Line 72">
                <a:extLst>
                  <a:ext uri="{FF2B5EF4-FFF2-40B4-BE49-F238E27FC236}">
                    <a16:creationId xmlns:a16="http://schemas.microsoft.com/office/drawing/2014/main" id="{C46C77BB-02CC-4F43-B73F-64B060E971C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511" y="6438"/>
                <a:ext cx="0" cy="9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Line 73">
                <a:extLst>
                  <a:ext uri="{FF2B5EF4-FFF2-40B4-BE49-F238E27FC236}">
                    <a16:creationId xmlns:a16="http://schemas.microsoft.com/office/drawing/2014/main" id="{6E8E82D2-006D-425D-86BD-07EE7C61287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41" y="6438"/>
                <a:ext cx="0" cy="9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" name="Group 74">
              <a:extLst>
                <a:ext uri="{FF2B5EF4-FFF2-40B4-BE49-F238E27FC236}">
                  <a16:creationId xmlns:a16="http://schemas.microsoft.com/office/drawing/2014/main" id="{6F1FCE9E-C8EA-40B5-9EAE-C5456ABDD0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41" y="6438"/>
              <a:ext cx="630" cy="936"/>
              <a:chOff x="5511" y="6438"/>
              <a:chExt cx="630" cy="936"/>
            </a:xfrm>
          </p:grpSpPr>
          <p:sp>
            <p:nvSpPr>
              <p:cNvPr id="35" name="Rectangle 75">
                <a:extLst>
                  <a:ext uri="{FF2B5EF4-FFF2-40B4-BE49-F238E27FC236}">
                    <a16:creationId xmlns:a16="http://schemas.microsoft.com/office/drawing/2014/main" id="{3C1C7417-8090-48F2-809F-5E7BCC2FC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1" y="6735"/>
                <a:ext cx="630" cy="624"/>
              </a:xfrm>
              <a:prstGeom prst="rect">
                <a:avLst/>
              </a:prstGeom>
              <a:pattFill prst="dashHorz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 b="1"/>
              </a:p>
            </p:txBody>
          </p:sp>
          <p:cxnSp>
            <p:nvCxnSpPr>
              <p:cNvPr id="39" name="Line 76">
                <a:extLst>
                  <a:ext uri="{FF2B5EF4-FFF2-40B4-BE49-F238E27FC236}">
                    <a16:creationId xmlns:a16="http://schemas.microsoft.com/office/drawing/2014/main" id="{FD43601E-F2AB-4093-B9FA-8042D179E70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511" y="6438"/>
                <a:ext cx="0" cy="9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" name="Line 77">
                <a:extLst>
                  <a:ext uri="{FF2B5EF4-FFF2-40B4-BE49-F238E27FC236}">
                    <a16:creationId xmlns:a16="http://schemas.microsoft.com/office/drawing/2014/main" id="{89FFEE15-467E-499D-8FCC-9EF17687EC9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41" y="6438"/>
                <a:ext cx="0" cy="9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" name="Group 78">
              <a:extLst>
                <a:ext uri="{FF2B5EF4-FFF2-40B4-BE49-F238E27FC236}">
                  <a16:creationId xmlns:a16="http://schemas.microsoft.com/office/drawing/2014/main" id="{581EFD7D-EC11-41C0-9098-D980F3D110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16" y="6438"/>
              <a:ext cx="630" cy="936"/>
              <a:chOff x="5511" y="6438"/>
              <a:chExt cx="630" cy="936"/>
            </a:xfrm>
          </p:grpSpPr>
          <p:sp>
            <p:nvSpPr>
              <p:cNvPr id="31" name="Rectangle 79">
                <a:extLst>
                  <a:ext uri="{FF2B5EF4-FFF2-40B4-BE49-F238E27FC236}">
                    <a16:creationId xmlns:a16="http://schemas.microsoft.com/office/drawing/2014/main" id="{4EEAC0F0-069F-40F2-B198-4005E242B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1" y="6735"/>
                <a:ext cx="630" cy="624"/>
              </a:xfrm>
              <a:prstGeom prst="rect">
                <a:avLst/>
              </a:prstGeom>
              <a:pattFill prst="dashHorz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zh-CN" altLang="en-US" b="1"/>
              </a:p>
            </p:txBody>
          </p:sp>
          <p:cxnSp>
            <p:nvCxnSpPr>
              <p:cNvPr id="33" name="Line 80">
                <a:extLst>
                  <a:ext uri="{FF2B5EF4-FFF2-40B4-BE49-F238E27FC236}">
                    <a16:creationId xmlns:a16="http://schemas.microsoft.com/office/drawing/2014/main" id="{E1C76058-640F-4B91-99D6-D3BD0B80330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511" y="6438"/>
                <a:ext cx="0" cy="9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Line 81">
                <a:extLst>
                  <a:ext uri="{FF2B5EF4-FFF2-40B4-BE49-F238E27FC236}">
                    <a16:creationId xmlns:a16="http://schemas.microsoft.com/office/drawing/2014/main" id="{1EDF6DD1-61C1-47CE-BA50-DC0EAF1DD6C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141" y="6438"/>
                <a:ext cx="0" cy="9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6" name="Rectangle 82">
              <a:extLst>
                <a:ext uri="{FF2B5EF4-FFF2-40B4-BE49-F238E27FC236}">
                  <a16:creationId xmlns:a16="http://schemas.microsoft.com/office/drawing/2014/main" id="{910009F3-F834-43E5-87D0-A3A0D2148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6" y="6621"/>
              <a:ext cx="315" cy="31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b="1"/>
            </a:p>
          </p:txBody>
        </p:sp>
        <p:sp>
          <p:nvSpPr>
            <p:cNvPr id="27" name="Oval 83">
              <a:extLst>
                <a:ext uri="{FF2B5EF4-FFF2-40B4-BE49-F238E27FC236}">
                  <a16:creationId xmlns:a16="http://schemas.microsoft.com/office/drawing/2014/main" id="{3CEE1157-C634-452A-AF47-42A633667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6" y="6906"/>
              <a:ext cx="315" cy="31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zh-CN" altLang="en-US" b="1"/>
            </a:p>
          </p:txBody>
        </p:sp>
        <p:sp>
          <p:nvSpPr>
            <p:cNvPr id="28" name="Text Box 84">
              <a:extLst>
                <a:ext uri="{FF2B5EF4-FFF2-40B4-BE49-F238E27FC236}">
                  <a16:creationId xmlns:a16="http://schemas.microsoft.com/office/drawing/2014/main" id="{62A31755-AAEA-4090-B4F8-E677CCCF3D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9" y="7560"/>
              <a:ext cx="212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/>
              <a:r>
                <a:rPr lang="zh-CN" sz="1050" b="1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甲</a:t>
              </a:r>
            </a:p>
          </p:txBody>
        </p:sp>
        <p:sp>
          <p:nvSpPr>
            <p:cNvPr id="29" name="Text Box 85">
              <a:extLst>
                <a:ext uri="{FF2B5EF4-FFF2-40B4-BE49-F238E27FC236}">
                  <a16:creationId xmlns:a16="http://schemas.microsoft.com/office/drawing/2014/main" id="{77BD8907-3713-4F3E-83DF-F737122BE6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4" y="7560"/>
              <a:ext cx="212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/>
              <a:r>
                <a:rPr lang="zh-CN" sz="105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乙</a:t>
              </a:r>
            </a:p>
          </p:txBody>
        </p:sp>
        <p:sp>
          <p:nvSpPr>
            <p:cNvPr id="30" name="Text Box 86">
              <a:extLst>
                <a:ext uri="{FF2B5EF4-FFF2-40B4-BE49-F238E27FC236}">
                  <a16:creationId xmlns:a16="http://schemas.microsoft.com/office/drawing/2014/main" id="{01709E44-412B-4215-841E-7BA72FA2A4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9" y="7560"/>
              <a:ext cx="212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/>
              <a:r>
                <a:rPr lang="zh-CN" sz="1050" b="1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丙</a:t>
              </a:r>
            </a:p>
          </p:txBody>
        </p: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1D053738-13D3-49F6-B45D-98D9D0190812}"/>
              </a:ext>
            </a:extLst>
          </p:cNvPr>
          <p:cNvSpPr txBox="1"/>
          <p:nvPr/>
        </p:nvSpPr>
        <p:spPr>
          <a:xfrm>
            <a:off x="143578" y="3419250"/>
            <a:ext cx="5234680" cy="1705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800" b="1" kern="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①</a:t>
            </a:r>
            <a:r>
              <a:rPr lang="zh-CN" altLang="en-US" sz="1800" b="1" kern="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“谁”</a:t>
            </a:r>
            <a:r>
              <a:rPr lang="en-US" altLang="zh-CN" sz="1800" b="1" kern="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——</a:t>
            </a:r>
            <a:r>
              <a:rPr lang="zh-CN" altLang="en-US" sz="1800" b="1" kern="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研究对象：物体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800" b="1" kern="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②</a:t>
            </a:r>
            <a:r>
              <a:rPr lang="zh-CN" altLang="en-US" sz="1800" b="1" kern="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“状态”：乙：继续漂浮，二力平衡；丙：下沉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800" b="1" kern="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③</a:t>
            </a:r>
            <a:r>
              <a:rPr lang="zh-CN" altLang="en-US" sz="1800" b="1" kern="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“受几个力”：浮力、重力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800" b="1" kern="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④</a:t>
            </a:r>
            <a:r>
              <a:rPr lang="zh-CN" altLang="en-US" sz="1800" b="1" kern="0" dirty="0">
                <a:effectLst/>
                <a:latin typeface="Times New Roman" panose="02020603050405020304" pitchFamily="18" charset="0"/>
                <a:ea typeface="微软雅黑" panose="020B0503020204020204" pitchFamily="34" charset="-122"/>
              </a:rPr>
              <a:t>“运动状态与力的关系”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110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2">
            <a:extLst>
              <a:ext uri="{FF2B5EF4-FFF2-40B4-BE49-F238E27FC236}">
                <a16:creationId xmlns:a16="http://schemas.microsoft.com/office/drawing/2014/main" id="{7EA33AE4-6603-44D2-B236-B588A63B4C8E}"/>
              </a:ext>
            </a:extLst>
          </p:cNvPr>
          <p:cNvSpPr txBox="1"/>
          <p:nvPr/>
        </p:nvSpPr>
        <p:spPr>
          <a:xfrm>
            <a:off x="555363" y="1701416"/>
            <a:ext cx="3240360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请按照如图所示操作步骤进行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E10D5F0-F9E1-42B7-A69E-CF3B8EB8865B}"/>
              </a:ext>
            </a:extLst>
          </p:cNvPr>
          <p:cNvGrpSpPr/>
          <p:nvPr/>
        </p:nvGrpSpPr>
        <p:grpSpPr>
          <a:xfrm>
            <a:off x="303668" y="1067543"/>
            <a:ext cx="8661949" cy="536705"/>
            <a:chOff x="303668" y="1067543"/>
            <a:chExt cx="8661949" cy="536705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33766276-AFDA-45E7-9EDB-828E58B61842}"/>
                </a:ext>
              </a:extLst>
            </p:cNvPr>
            <p:cNvGrpSpPr/>
            <p:nvPr/>
          </p:nvGrpSpPr>
          <p:grpSpPr>
            <a:xfrm>
              <a:off x="303668" y="1067543"/>
              <a:ext cx="1650671" cy="536705"/>
              <a:chOff x="1411052" y="4416054"/>
              <a:chExt cx="2245953" cy="730257"/>
            </a:xfrm>
          </p:grpSpPr>
          <p:sp>
            <p:nvSpPr>
              <p:cNvPr id="24" name="圆角矩形 35">
                <a:extLst>
                  <a:ext uri="{FF2B5EF4-FFF2-40B4-BE49-F238E27FC236}">
                    <a16:creationId xmlns:a16="http://schemas.microsoft.com/office/drawing/2014/main" id="{B875DC7C-AD84-4EA1-9183-3E7AED889176}"/>
                  </a:ext>
                </a:extLst>
              </p:cNvPr>
              <p:cNvSpPr/>
              <p:nvPr/>
            </p:nvSpPr>
            <p:spPr>
              <a:xfrm>
                <a:off x="1411052" y="4454265"/>
                <a:ext cx="2160527" cy="692046"/>
              </a:xfrm>
              <a:prstGeom prst="roundRect">
                <a:avLst/>
              </a:prstGeom>
              <a:gradFill>
                <a:gsLst>
                  <a:gs pos="0">
                    <a:srgbClr val="E30613"/>
                  </a:gs>
                  <a:gs pos="100000">
                    <a:srgbClr val="81040B"/>
                  </a:gs>
                </a:gsLst>
                <a:lin ang="3600000" scaled="0"/>
              </a:gradFill>
              <a:ln w="19050">
                <a:noFill/>
              </a:ln>
              <a:effectLst>
                <a:innerShdw blurRad="101600" dist="50800" dir="13500000">
                  <a:prstClr val="black">
                    <a:alpha val="3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75" b="1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6A6E9E1-D4B4-4DA1-A967-B5DEED7E4B15}"/>
                  </a:ext>
                </a:extLst>
              </p:cNvPr>
              <p:cNvSpPr txBox="1"/>
              <p:nvPr/>
            </p:nvSpPr>
            <p:spPr>
              <a:xfrm>
                <a:off x="1451482" y="4416054"/>
                <a:ext cx="2205523" cy="711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本题关注</a:t>
                </a:r>
              </a:p>
            </p:txBody>
          </p:sp>
        </p:grpSp>
        <p:sp>
          <p:nvSpPr>
            <p:cNvPr id="41" name="Text Box 6">
              <a:extLst>
                <a:ext uri="{FF2B5EF4-FFF2-40B4-BE49-F238E27FC236}">
                  <a16:creationId xmlns:a16="http://schemas.microsoft.com/office/drawing/2014/main" id="{72AA3338-8FFF-4E42-A3E6-B96CEF9E1C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3337" y="1135716"/>
              <a:ext cx="709228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请你尝试使用溢水杯、电子台秤、物体，关注比较</a:t>
              </a:r>
              <a:r>
                <a:rPr lang="en-US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zh-CN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排</a:t>
              </a:r>
              <a:r>
                <a:rPr lang="zh-CN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和</a:t>
              </a:r>
              <a:r>
                <a:rPr lang="en-US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zh-CN" altLang="zh-CN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物</a:t>
              </a:r>
              <a:r>
                <a:rPr lang="zh-CN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的关系。</a:t>
              </a:r>
              <a:endParaRPr lang="zh-CN" altLang="en-US" b="1" dirty="0"/>
            </a:p>
          </p:txBody>
        </p:sp>
      </p:grpSp>
      <p:sp>
        <p:nvSpPr>
          <p:cNvPr id="19" name="TextBox 12">
            <a:extLst>
              <a:ext uri="{FF2B5EF4-FFF2-40B4-BE49-F238E27FC236}">
                <a16:creationId xmlns:a16="http://schemas.microsoft.com/office/drawing/2014/main" id="{1969B061-5DEA-48A3-9BD6-6DBD12993BA5}"/>
              </a:ext>
            </a:extLst>
          </p:cNvPr>
          <p:cNvSpPr txBox="1"/>
          <p:nvPr/>
        </p:nvSpPr>
        <p:spPr>
          <a:xfrm>
            <a:off x="328894" y="4435164"/>
            <a:ext cx="1886737" cy="613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在溢水杯中放满水，放在电子台秤上，读出其示数。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C88D373D-8D4C-4020-8CE1-0DB83C0F4C31}"/>
              </a:ext>
            </a:extLst>
          </p:cNvPr>
          <p:cNvSpPr txBox="1"/>
          <p:nvPr/>
        </p:nvSpPr>
        <p:spPr>
          <a:xfrm>
            <a:off x="2487908" y="4435164"/>
            <a:ext cx="3328828" cy="613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将一个物体放入溢水杯，物体漂浮，用小烧杯将溢出的水接住移走，观察电子台秤的读数。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F3EEB5F-3262-49B5-8731-04C4F1BF2CCC}"/>
              </a:ext>
            </a:extLst>
          </p:cNvPr>
          <p:cNvSpPr txBox="1"/>
          <p:nvPr/>
        </p:nvSpPr>
        <p:spPr>
          <a:xfrm>
            <a:off x="5596128" y="1737038"/>
            <a:ext cx="3528392" cy="2461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结论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：当物体漂浮或悬浮时，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</a:t>
            </a:r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物</a:t>
            </a:r>
            <a:endParaRPr lang="en-US" altLang="zh-CN" b="1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结论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：当物体沉底时，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0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排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＜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0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物</a:t>
            </a:r>
            <a:endParaRPr lang="en-US" altLang="zh-CN" sz="2000" b="1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0D758AF-9DE0-45CC-B885-D041889DCF58}"/>
              </a:ext>
            </a:extLst>
          </p:cNvPr>
          <p:cNvGrpSpPr/>
          <p:nvPr/>
        </p:nvGrpSpPr>
        <p:grpSpPr>
          <a:xfrm>
            <a:off x="303668" y="163551"/>
            <a:ext cx="8693799" cy="632122"/>
            <a:chOff x="303668" y="163551"/>
            <a:chExt cx="8693799" cy="632122"/>
          </a:xfrm>
        </p:grpSpPr>
        <p:sp>
          <p:nvSpPr>
            <p:cNvPr id="18" name="object 2">
              <a:extLst>
                <a:ext uri="{FF2B5EF4-FFF2-40B4-BE49-F238E27FC236}">
                  <a16:creationId xmlns:a16="http://schemas.microsoft.com/office/drawing/2014/main" id="{2304234F-CD94-4654-AAB9-263B66A21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68" y="163551"/>
              <a:ext cx="8693799" cy="632122"/>
            </a:xfrm>
            <a:custGeom>
              <a:avLst/>
              <a:gdLst>
                <a:gd name="T0" fmla="*/ 0 w 8229600"/>
                <a:gd name="T1" fmla="*/ 561975 h 562355"/>
                <a:gd name="T2" fmla="*/ 8229600 w 8229600"/>
                <a:gd name="T3" fmla="*/ 561975 h 562355"/>
                <a:gd name="T4" fmla="*/ 8229600 w 8229600"/>
                <a:gd name="T5" fmla="*/ 0 h 562355"/>
                <a:gd name="T6" fmla="*/ 0 w 8229600"/>
                <a:gd name="T7" fmla="*/ 0 h 562355"/>
                <a:gd name="T8" fmla="*/ 0 w 8229600"/>
                <a:gd name="T9" fmla="*/ 561975 h 562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29600" h="562355">
                  <a:moveTo>
                    <a:pt x="0" y="562355"/>
                  </a:moveTo>
                  <a:lnTo>
                    <a:pt x="8229600" y="56235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62355"/>
                  </a:lnTo>
                  <a:close/>
                </a:path>
              </a:pathLst>
            </a:custGeom>
            <a:solidFill>
              <a:srgbClr val="B3A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 sz="3600"/>
            </a:p>
          </p:txBody>
        </p:sp>
        <p:sp>
          <p:nvSpPr>
            <p:cNvPr id="22" name="object 3">
              <a:extLst>
                <a:ext uri="{FF2B5EF4-FFF2-40B4-BE49-F238E27FC236}">
                  <a16:creationId xmlns:a16="http://schemas.microsoft.com/office/drawing/2014/main" id="{8C1D558E-5794-4531-B488-2E788A4F2F7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03668" y="258597"/>
              <a:ext cx="8693799" cy="4214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zh-CN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第一模块：浮力问题的思维模型是什么？</a:t>
              </a:r>
            </a:p>
          </p:txBody>
        </p:sp>
      </p:grpSp>
      <p:sp>
        <p:nvSpPr>
          <p:cNvPr id="26" name="TextBox 12">
            <a:extLst>
              <a:ext uri="{FF2B5EF4-FFF2-40B4-BE49-F238E27FC236}">
                <a16:creationId xmlns:a16="http://schemas.microsoft.com/office/drawing/2014/main" id="{66EE9A1F-67EB-4735-941D-FCE9D0AB53A7}"/>
              </a:ext>
            </a:extLst>
          </p:cNvPr>
          <p:cNvSpPr txBox="1"/>
          <p:nvPr/>
        </p:nvSpPr>
        <p:spPr>
          <a:xfrm>
            <a:off x="5815172" y="4432850"/>
            <a:ext cx="3328828" cy="613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将一个物体放入溢水杯，物体沉底，用小烧杯将溢出的水接住移走，观察电子台秤的读数。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478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2">
            <a:extLst>
              <a:ext uri="{FF2B5EF4-FFF2-40B4-BE49-F238E27FC236}">
                <a16:creationId xmlns:a16="http://schemas.microsoft.com/office/drawing/2014/main" id="{7EA33AE4-6603-44D2-B236-B588A63B4C8E}"/>
              </a:ext>
            </a:extLst>
          </p:cNvPr>
          <p:cNvSpPr txBox="1"/>
          <p:nvPr/>
        </p:nvSpPr>
        <p:spPr>
          <a:xfrm>
            <a:off x="350653" y="1838500"/>
            <a:ext cx="5312683" cy="293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1.4  </a:t>
            </a: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所示，用弹簧测力计向上拉塞子，当弹簧测力计的示数为</a:t>
            </a: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5N</a:t>
            </a: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时，塞子被拔出；接着把水池中的水放掉，选择合适的空心密闭塑料瓶，调节塑料瓶与塞子间绳子的长度，向水池中重新放水，使得当水涨至警戒线时，塑料瓶就能把塞子拔出，如图所示．已知塑料瓶的质量为</a:t>
            </a: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30g</a:t>
            </a: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，总体积为</a:t>
            </a: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750mL</a:t>
            </a: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，问塑料瓶排开水的体积为多大时就能将塞子拔出？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3766276-AFDA-45E7-9EDB-828E58B61842}"/>
              </a:ext>
            </a:extLst>
          </p:cNvPr>
          <p:cNvGrpSpPr/>
          <p:nvPr/>
        </p:nvGrpSpPr>
        <p:grpSpPr>
          <a:xfrm>
            <a:off x="303668" y="1061901"/>
            <a:ext cx="1892068" cy="542349"/>
            <a:chOff x="1411052" y="4408375"/>
            <a:chExt cx="2233018" cy="737936"/>
          </a:xfrm>
        </p:grpSpPr>
        <p:sp>
          <p:nvSpPr>
            <p:cNvPr id="24" name="圆角矩形 35">
              <a:extLst>
                <a:ext uri="{FF2B5EF4-FFF2-40B4-BE49-F238E27FC236}">
                  <a16:creationId xmlns:a16="http://schemas.microsoft.com/office/drawing/2014/main" id="{B875DC7C-AD84-4EA1-9183-3E7AED889176}"/>
                </a:ext>
              </a:extLst>
            </p:cNvPr>
            <p:cNvSpPr/>
            <p:nvPr/>
          </p:nvSpPr>
          <p:spPr>
            <a:xfrm>
              <a:off x="1411052" y="4454265"/>
              <a:ext cx="2160527" cy="692046"/>
            </a:xfrm>
            <a:prstGeom prst="roundRect">
              <a:avLst/>
            </a:pr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3600000" scaled="0"/>
            </a:gradFill>
            <a:ln w="19050">
              <a:noFill/>
            </a:ln>
            <a:effectLst>
              <a:innerShdw blurRad="101600" dist="50800" dir="135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b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6A6E9E1-D4B4-4DA1-A967-B5DEED7E4B15}"/>
                </a:ext>
              </a:extLst>
            </p:cNvPr>
            <p:cNvSpPr txBox="1"/>
            <p:nvPr/>
          </p:nvSpPr>
          <p:spPr>
            <a:xfrm>
              <a:off x="1411052" y="4408375"/>
              <a:ext cx="2233018" cy="71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今日关注</a:t>
              </a:r>
              <a:r>
                <a:rPr lang="en-US" altLang="zh-CN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F1F27D8E-82D2-4FF0-A5DA-D0432E21E97E}"/>
              </a:ext>
            </a:extLst>
          </p:cNvPr>
          <p:cNvSpPr txBox="1"/>
          <p:nvPr/>
        </p:nvSpPr>
        <p:spPr>
          <a:xfrm>
            <a:off x="7812360" y="3998627"/>
            <a:ext cx="1039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zh-CN" altLang="en-US" sz="4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瓶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77C94D4-1BE8-4026-A6D6-B9044A2D4A7E}"/>
              </a:ext>
            </a:extLst>
          </p:cNvPr>
          <p:cNvGrpSpPr/>
          <p:nvPr/>
        </p:nvGrpSpPr>
        <p:grpSpPr>
          <a:xfrm>
            <a:off x="303668" y="163551"/>
            <a:ext cx="8693799" cy="632122"/>
            <a:chOff x="303668" y="163551"/>
            <a:chExt cx="8693799" cy="632122"/>
          </a:xfrm>
        </p:grpSpPr>
        <p:sp>
          <p:nvSpPr>
            <p:cNvPr id="17" name="object 2">
              <a:extLst>
                <a:ext uri="{FF2B5EF4-FFF2-40B4-BE49-F238E27FC236}">
                  <a16:creationId xmlns:a16="http://schemas.microsoft.com/office/drawing/2014/main" id="{6ECEB608-9177-4425-8DA3-42AF4930E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68" y="163551"/>
              <a:ext cx="8693799" cy="632122"/>
            </a:xfrm>
            <a:custGeom>
              <a:avLst/>
              <a:gdLst>
                <a:gd name="T0" fmla="*/ 0 w 8229600"/>
                <a:gd name="T1" fmla="*/ 561975 h 562355"/>
                <a:gd name="T2" fmla="*/ 8229600 w 8229600"/>
                <a:gd name="T3" fmla="*/ 561975 h 562355"/>
                <a:gd name="T4" fmla="*/ 8229600 w 8229600"/>
                <a:gd name="T5" fmla="*/ 0 h 562355"/>
                <a:gd name="T6" fmla="*/ 0 w 8229600"/>
                <a:gd name="T7" fmla="*/ 0 h 562355"/>
                <a:gd name="T8" fmla="*/ 0 w 8229600"/>
                <a:gd name="T9" fmla="*/ 561975 h 562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29600" h="562355">
                  <a:moveTo>
                    <a:pt x="0" y="562355"/>
                  </a:moveTo>
                  <a:lnTo>
                    <a:pt x="8229600" y="56235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62355"/>
                  </a:lnTo>
                  <a:close/>
                </a:path>
              </a:pathLst>
            </a:custGeom>
            <a:solidFill>
              <a:srgbClr val="B3A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 sz="3600"/>
            </a:p>
          </p:txBody>
        </p:sp>
        <p:sp>
          <p:nvSpPr>
            <p:cNvPr id="18" name="object 3">
              <a:extLst>
                <a:ext uri="{FF2B5EF4-FFF2-40B4-BE49-F238E27FC236}">
                  <a16:creationId xmlns:a16="http://schemas.microsoft.com/office/drawing/2014/main" id="{FEFC2794-656A-4CFE-B2FD-5F7AEE1CB3D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03668" y="258597"/>
              <a:ext cx="8693799" cy="4214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zh-CN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第一模块：浮力问题的思维模型是什么？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56ADD3B-6354-4FAC-AF88-7C29A93DBCD7}"/>
              </a:ext>
            </a:extLst>
          </p:cNvPr>
          <p:cNvGrpSpPr>
            <a:grpSpLocks noChangeAspect="1"/>
          </p:cNvGrpSpPr>
          <p:nvPr/>
        </p:nvGrpSpPr>
        <p:grpSpPr>
          <a:xfrm>
            <a:off x="5681303" y="1085179"/>
            <a:ext cx="3351375" cy="1620000"/>
            <a:chOff x="0" y="0"/>
            <a:chExt cx="2522220" cy="1219200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856529FA-F6DD-4CC0-9BFE-B6E6EF9AF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-18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2220" cy="10102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Text Box 15090">
              <a:extLst>
                <a:ext uri="{FF2B5EF4-FFF2-40B4-BE49-F238E27FC236}">
                  <a16:creationId xmlns:a16="http://schemas.microsoft.com/office/drawing/2014/main" id="{E2E82473-7B9D-4A45-A662-D0DE1B4DC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174" y="954156"/>
              <a:ext cx="424070" cy="265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zh-CN" sz="105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sz="105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zh-CN" sz="105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CD963A91-F157-475F-9DD5-AF873ADAF8C3}"/>
                  </a:ext>
                </a:extLst>
              </p:cNvPr>
              <p:cNvSpPr txBox="1"/>
              <p:nvPr/>
            </p:nvSpPr>
            <p:spPr>
              <a:xfrm>
                <a:off x="5708219" y="2827560"/>
                <a:ext cx="3457589" cy="664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1600" b="1" i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V</a:t>
                </a:r>
                <a:r>
                  <a:rPr lang="zh-CN" altLang="zh-CN" sz="1600" b="1" kern="100" baseline="-250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排</a:t>
                </a:r>
                <a:r>
                  <a:rPr lang="en-US" altLang="zh-CN" sz="1600" b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1600" b="1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𝑭</m:t>
                            </m:r>
                          </m:e>
                          <m:sub>
                            <m:r>
                              <a:rPr lang="zh-CN" altLang="zh-CN" sz="1600" b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浮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1600" b="1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1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𝝆</m:t>
                            </m:r>
                          </m:e>
                          <m:sub>
                            <m:r>
                              <a:rPr lang="zh-CN" altLang="zh-CN" sz="1600" b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水</m:t>
                            </m:r>
                          </m:sub>
                        </m:sSub>
                        <m:r>
                          <a:rPr lang="en-US" altLang="zh-CN" sz="1600" b="1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𝒈</m:t>
                        </m:r>
                      </m:den>
                    </m:f>
                    <m:r>
                      <a:rPr lang="en-US" altLang="zh-CN" sz="1600" b="1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f>
                      <m:fPr>
                        <m:ctrlPr>
                          <a:rPr lang="zh-CN" altLang="zh-CN" sz="16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1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𝟓</m:t>
                        </m:r>
                      </m:num>
                      <m:den>
                        <m:r>
                          <a:rPr lang="en-US" altLang="zh-CN" sz="1600" b="1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𝟏</m:t>
                        </m:r>
                        <m:r>
                          <a:rPr lang="en-US" altLang="zh-CN" sz="1600" b="1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×</m:t>
                        </m:r>
                        <m:sSup>
                          <m:sSupPr>
                            <m:ctrlPr>
                              <a:rPr lang="zh-CN" altLang="zh-CN" sz="1600" b="1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1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𝟏𝟎</m:t>
                            </m:r>
                          </m:e>
                          <m:sup>
                            <m:r>
                              <a:rPr lang="en-US" altLang="zh-CN" sz="1600" b="1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𝟑</m:t>
                            </m:r>
                          </m:sup>
                        </m:sSup>
                        <m:r>
                          <a:rPr lang="en-US" altLang="zh-CN" sz="1600" b="1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×</m:t>
                        </m:r>
                        <m:r>
                          <a:rPr lang="en-US" altLang="zh-CN" sz="1600" b="1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𝟏𝟎</m:t>
                        </m:r>
                      </m:den>
                    </m:f>
                    <m:r>
                      <a:rPr lang="en-US" altLang="zh-CN" sz="1600" b="1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en-US" altLang="zh-CN" sz="1600" b="1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𝟓</m:t>
                    </m:r>
                    <m:r>
                      <a:rPr lang="en-US" altLang="zh-CN" sz="1600" b="1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×</m:t>
                    </m:r>
                    <m:sSup>
                      <m:sSupPr>
                        <m:ctrlPr>
                          <a:rPr lang="zh-CN" altLang="zh-CN" sz="16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𝟏𝟎</m:t>
                        </m:r>
                      </m:e>
                      <m:sup>
                        <m:r>
                          <a:rPr lang="zh-CN" altLang="en-US" sz="1600" b="1" i="1" kern="100">
                            <a:effectLst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微软雅黑" panose="020B0503020204020204" pitchFamily="34" charset="-122"/>
                          </a:rPr>
                          <m:t>−</m:t>
                        </m:r>
                        <m:r>
                          <a:rPr lang="en-US" altLang="zh-CN" sz="1600" b="1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zh-CN" altLang="zh-CN" sz="16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𝐦</m:t>
                        </m:r>
                      </m:e>
                      <m:sup>
                        <m:r>
                          <a:rPr lang="en-US" altLang="zh-CN" sz="1600" b="1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𝟑</m:t>
                        </m:r>
                      </m:sup>
                    </m:sSup>
                  </m:oMath>
                </a14:m>
                <a:endParaRPr lang="zh-CN" altLang="zh-CN" sz="160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CD963A91-F157-475F-9DD5-AF873ADAF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219" y="2827560"/>
                <a:ext cx="3457589" cy="664990"/>
              </a:xfrm>
              <a:prstGeom prst="rect">
                <a:avLst/>
              </a:prstGeom>
              <a:blipFill>
                <a:blip r:embed="rId3"/>
                <a:stretch>
                  <a:fillRect l="-8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>
            <a:extLst>
              <a:ext uri="{FF2B5EF4-FFF2-40B4-BE49-F238E27FC236}">
                <a16:creationId xmlns:a16="http://schemas.microsoft.com/office/drawing/2014/main" id="{1C26CF82-0AEF-425A-B494-86BBBE7BD8EB}"/>
              </a:ext>
            </a:extLst>
          </p:cNvPr>
          <p:cNvSpPr txBox="1"/>
          <p:nvPr/>
        </p:nvSpPr>
        <p:spPr>
          <a:xfrm>
            <a:off x="5724103" y="3610638"/>
            <a:ext cx="2891470" cy="869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请问该同学在“本题关注”时少关注了什么？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889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2">
                <a:extLst>
                  <a:ext uri="{FF2B5EF4-FFF2-40B4-BE49-F238E27FC236}">
                    <a16:creationId xmlns:a16="http://schemas.microsoft.com/office/drawing/2014/main" id="{7EA33AE4-6603-44D2-B236-B588A63B4C8E}"/>
                  </a:ext>
                </a:extLst>
              </p:cNvPr>
              <p:cNvSpPr txBox="1"/>
              <p:nvPr/>
            </p:nvSpPr>
            <p:spPr>
              <a:xfrm>
                <a:off x="395536" y="1728325"/>
                <a:ext cx="5328592" cy="2526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1.5  </a:t>
                </a:r>
                <a:r>
                  <a:rPr lang="zh-CN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如图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所示，小明利用简易器材展开了实验测量地沟油的的密度。</a:t>
                </a:r>
                <a:endParaRPr lang="zh-CN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解：在水中：</a:t>
                </a:r>
                <a:endParaRPr lang="zh-CN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zh-CN" altLang="zh-CN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浮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zh-CN" altLang="zh-CN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物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物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g=25</a:t>
                </a:r>
                <a:r>
                  <a:rPr lang="zh-CN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</a:t>
                </a:r>
                <a:r>
                  <a:rPr lang="zh-CN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10kg/N=0.25N</a:t>
                </a:r>
                <a:endParaRPr lang="zh-CN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zh-CN" altLang="zh-CN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排</a:t>
                </a: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zh-CN" altLang="zh-CN" b="1" baseline="-25000">
                                <a:latin typeface="Cambria Math" panose="02040503050406030204" pitchFamily="18" charset="0"/>
                              </a:rPr>
                              <m:t>浮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𝝆</m:t>
                            </m:r>
                          </m:e>
                          <m:sub>
                            <m:r>
                              <a:rPr lang="zh-CN" altLang="zh-CN" b="1" baseline="-25000">
                                <a:latin typeface="Cambria Math" panose="02040503050406030204" pitchFamily="18" charset="0"/>
                              </a:rPr>
                              <m:t>水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𝒈</m:t>
                        </m:r>
                      </m:den>
                    </m:f>
                    <m:r>
                      <a:rPr lang="en-US" altLang="zh-CN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zh-CN" altLang="zh-CN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altLang="zh-C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zh-CN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zh-CN" alt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sSup>
                      <m:sSupPr>
                        <m:ctrlPr>
                          <a:rPr lang="zh-CN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zh-CN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12">
                <a:extLst>
                  <a:ext uri="{FF2B5EF4-FFF2-40B4-BE49-F238E27FC236}">
                    <a16:creationId xmlns:a16="http://schemas.microsoft.com/office/drawing/2014/main" id="{7EA33AE4-6603-44D2-B236-B588A63B4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28325"/>
                <a:ext cx="5328592" cy="2526461"/>
              </a:xfrm>
              <a:prstGeom prst="rect">
                <a:avLst/>
              </a:prstGeom>
              <a:blipFill>
                <a:blip r:embed="rId2"/>
                <a:stretch>
                  <a:fillRect l="-1030" r="-9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E78D112D-98A1-46B7-A805-60A6281C964C}"/>
              </a:ext>
            </a:extLst>
          </p:cNvPr>
          <p:cNvSpPr txBox="1"/>
          <p:nvPr/>
        </p:nvSpPr>
        <p:spPr>
          <a:xfrm>
            <a:off x="5553235" y="4228539"/>
            <a:ext cx="3217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烧杯中的重力</a:t>
            </a:r>
            <a:r>
              <a:rPr lang="en-US" altLang="zh-CN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zh-CN" alt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杯</a:t>
            </a:r>
            <a:endParaRPr lang="en-US" altLang="zh-CN" sz="3200" b="1" baseline="-250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D899BE6-5E68-4025-BA82-6B9F6CD9BCCB}"/>
              </a:ext>
            </a:extLst>
          </p:cNvPr>
          <p:cNvGrpSpPr/>
          <p:nvPr/>
        </p:nvGrpSpPr>
        <p:grpSpPr>
          <a:xfrm>
            <a:off x="303668" y="163551"/>
            <a:ext cx="8693799" cy="632122"/>
            <a:chOff x="303668" y="163551"/>
            <a:chExt cx="8693799" cy="632122"/>
          </a:xfrm>
        </p:grpSpPr>
        <p:sp>
          <p:nvSpPr>
            <p:cNvPr id="15" name="object 2">
              <a:extLst>
                <a:ext uri="{FF2B5EF4-FFF2-40B4-BE49-F238E27FC236}">
                  <a16:creationId xmlns:a16="http://schemas.microsoft.com/office/drawing/2014/main" id="{3291BE82-FF02-4444-9CFC-46C79817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68" y="163551"/>
              <a:ext cx="8693799" cy="632122"/>
            </a:xfrm>
            <a:custGeom>
              <a:avLst/>
              <a:gdLst>
                <a:gd name="T0" fmla="*/ 0 w 8229600"/>
                <a:gd name="T1" fmla="*/ 561975 h 562355"/>
                <a:gd name="T2" fmla="*/ 8229600 w 8229600"/>
                <a:gd name="T3" fmla="*/ 561975 h 562355"/>
                <a:gd name="T4" fmla="*/ 8229600 w 8229600"/>
                <a:gd name="T5" fmla="*/ 0 h 562355"/>
                <a:gd name="T6" fmla="*/ 0 w 8229600"/>
                <a:gd name="T7" fmla="*/ 0 h 562355"/>
                <a:gd name="T8" fmla="*/ 0 w 8229600"/>
                <a:gd name="T9" fmla="*/ 561975 h 562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29600" h="562355">
                  <a:moveTo>
                    <a:pt x="0" y="562355"/>
                  </a:moveTo>
                  <a:lnTo>
                    <a:pt x="8229600" y="56235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62355"/>
                  </a:lnTo>
                  <a:close/>
                </a:path>
              </a:pathLst>
            </a:custGeom>
            <a:solidFill>
              <a:srgbClr val="B3A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 sz="3600"/>
            </a:p>
          </p:txBody>
        </p:sp>
        <p:sp>
          <p:nvSpPr>
            <p:cNvPr id="16" name="object 3">
              <a:extLst>
                <a:ext uri="{FF2B5EF4-FFF2-40B4-BE49-F238E27FC236}">
                  <a16:creationId xmlns:a16="http://schemas.microsoft.com/office/drawing/2014/main" id="{D75E0AB5-EE27-4419-BDBA-5FE05714619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03668" y="258597"/>
              <a:ext cx="8693799" cy="4214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zh-CN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第一模块：浮力问题的思维模型是什么？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2AD0490-709C-4A62-9959-616151D13351}"/>
              </a:ext>
            </a:extLst>
          </p:cNvPr>
          <p:cNvGrpSpPr/>
          <p:nvPr/>
        </p:nvGrpSpPr>
        <p:grpSpPr>
          <a:xfrm>
            <a:off x="303668" y="1061901"/>
            <a:ext cx="1892068" cy="542349"/>
            <a:chOff x="1411052" y="4408375"/>
            <a:chExt cx="2233018" cy="737936"/>
          </a:xfrm>
        </p:grpSpPr>
        <p:sp>
          <p:nvSpPr>
            <p:cNvPr id="18" name="圆角矩形 35">
              <a:extLst>
                <a:ext uri="{FF2B5EF4-FFF2-40B4-BE49-F238E27FC236}">
                  <a16:creationId xmlns:a16="http://schemas.microsoft.com/office/drawing/2014/main" id="{DC70F332-7AAB-4614-AC42-94FDA0C3C0F7}"/>
                </a:ext>
              </a:extLst>
            </p:cNvPr>
            <p:cNvSpPr/>
            <p:nvPr/>
          </p:nvSpPr>
          <p:spPr>
            <a:xfrm>
              <a:off x="1411052" y="4454265"/>
              <a:ext cx="2160527" cy="692046"/>
            </a:xfrm>
            <a:prstGeom prst="roundRect">
              <a:avLst/>
            </a:pr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3600000" scaled="0"/>
            </a:gradFill>
            <a:ln w="19050">
              <a:noFill/>
            </a:ln>
            <a:effectLst>
              <a:innerShdw blurRad="101600" dist="50800" dir="135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b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379C1CA-5FBD-4795-AE8B-B7197222A1B8}"/>
                </a:ext>
              </a:extLst>
            </p:cNvPr>
            <p:cNvSpPr txBox="1"/>
            <p:nvPr/>
          </p:nvSpPr>
          <p:spPr>
            <a:xfrm>
              <a:off x="1411052" y="4408375"/>
              <a:ext cx="2233018" cy="71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今日关注</a:t>
              </a:r>
              <a:r>
                <a:rPr lang="en-US" altLang="zh-CN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6935C47-14A0-4D06-A946-FB5A0B9F3D58}"/>
              </a:ext>
            </a:extLst>
          </p:cNvPr>
          <p:cNvGrpSpPr>
            <a:grpSpLocks noChangeAspect="1"/>
          </p:cNvGrpSpPr>
          <p:nvPr/>
        </p:nvGrpSpPr>
        <p:grpSpPr>
          <a:xfrm>
            <a:off x="5597873" y="2323278"/>
            <a:ext cx="3172909" cy="1473848"/>
            <a:chOff x="0" y="0"/>
            <a:chExt cx="2627630" cy="1220732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FA0D73E3-E4E5-40B7-B5EB-6F2F1BBC3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27630" cy="9925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Text Box 15090">
              <a:extLst>
                <a:ext uri="{FF2B5EF4-FFF2-40B4-BE49-F238E27FC236}">
                  <a16:creationId xmlns:a16="http://schemas.microsoft.com/office/drawing/2014/main" id="{B206E61A-CA5D-4124-9D1A-4A9359B21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1780" y="955688"/>
              <a:ext cx="424070" cy="265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zh-CN" sz="105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sz="105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lang="zh-CN" sz="105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5DDA23F7-52E7-4ED9-84A6-6656A279FE42}"/>
              </a:ext>
            </a:extLst>
          </p:cNvPr>
          <p:cNvSpPr txBox="1"/>
          <p:nvPr/>
        </p:nvSpPr>
        <p:spPr>
          <a:xfrm>
            <a:off x="395536" y="4293908"/>
            <a:ext cx="4896543" cy="454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请问该同学在“本题关注”时少关注了什么？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121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2">
            <a:extLst>
              <a:ext uri="{FF2B5EF4-FFF2-40B4-BE49-F238E27FC236}">
                <a16:creationId xmlns:a16="http://schemas.microsoft.com/office/drawing/2014/main" id="{7EA33AE4-6603-44D2-B236-B588A63B4C8E}"/>
              </a:ext>
            </a:extLst>
          </p:cNvPr>
          <p:cNvSpPr txBox="1"/>
          <p:nvPr/>
        </p:nvSpPr>
        <p:spPr>
          <a:xfrm>
            <a:off x="304197" y="1896306"/>
            <a:ext cx="6484710" cy="2778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 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如图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所示，利用弹簧测力计、小瓶测量未知液体密度。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①你关注谁？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②状态如何？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③受力如何？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④运动状态与力的关系，你有什么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发现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0F2E04C-4B59-4D7B-90DB-B0B3A9EBDC82}"/>
              </a:ext>
            </a:extLst>
          </p:cNvPr>
          <p:cNvSpPr txBox="1"/>
          <p:nvPr/>
        </p:nvSpPr>
        <p:spPr>
          <a:xfrm>
            <a:off x="2961558" y="260161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小瓶子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Group 13476">
            <a:extLst>
              <a:ext uri="{FF2B5EF4-FFF2-40B4-BE49-F238E27FC236}">
                <a16:creationId xmlns:a16="http://schemas.microsoft.com/office/drawing/2014/main" id="{4363C93A-2C97-410D-A3CA-7D7BF801F942}"/>
              </a:ext>
            </a:extLst>
          </p:cNvPr>
          <p:cNvGrpSpPr>
            <a:grpSpLocks/>
          </p:cNvGrpSpPr>
          <p:nvPr/>
        </p:nvGrpSpPr>
        <p:grpSpPr bwMode="auto">
          <a:xfrm>
            <a:off x="6679052" y="1459945"/>
            <a:ext cx="2303780" cy="2472055"/>
            <a:chOff x="6575" y="3091"/>
            <a:chExt cx="3628" cy="3893"/>
          </a:xfrm>
        </p:grpSpPr>
        <p:grpSp>
          <p:nvGrpSpPr>
            <p:cNvPr id="17" name="Group 13477">
              <a:extLst>
                <a:ext uri="{FF2B5EF4-FFF2-40B4-BE49-F238E27FC236}">
                  <a16:creationId xmlns:a16="http://schemas.microsoft.com/office/drawing/2014/main" id="{1764477F-EE19-4841-B1DF-90A98F8E5D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75" y="3091"/>
              <a:ext cx="3628" cy="3581"/>
              <a:chOff x="1800" y="8697"/>
              <a:chExt cx="3628" cy="3581"/>
            </a:xfrm>
          </p:grpSpPr>
          <p:grpSp>
            <p:nvGrpSpPr>
              <p:cNvPr id="21" name="Group 13478">
                <a:extLst>
                  <a:ext uri="{FF2B5EF4-FFF2-40B4-BE49-F238E27FC236}">
                    <a16:creationId xmlns:a16="http://schemas.microsoft.com/office/drawing/2014/main" id="{0473A309-1B78-49C6-BE9F-C4ACC433F2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0" y="8697"/>
                <a:ext cx="3628" cy="3581"/>
                <a:chOff x="1800" y="6432"/>
                <a:chExt cx="3628" cy="3581"/>
              </a:xfrm>
            </p:grpSpPr>
            <p:pic>
              <p:nvPicPr>
                <p:cNvPr id="27" name="Picture 13479">
                  <a:extLst>
                    <a:ext uri="{FF2B5EF4-FFF2-40B4-BE49-F238E27FC236}">
                      <a16:creationId xmlns:a16="http://schemas.microsoft.com/office/drawing/2014/main" id="{F13919D2-8D1A-47C8-A895-0ECBAC4EEF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0" y="6432"/>
                  <a:ext cx="3556" cy="35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8" name="Group 13480">
                  <a:extLst>
                    <a:ext uri="{FF2B5EF4-FFF2-40B4-BE49-F238E27FC236}">
                      <a16:creationId xmlns:a16="http://schemas.microsoft.com/office/drawing/2014/main" id="{9932D6DB-159A-46BE-A767-22BC729776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00" y="6562"/>
                  <a:ext cx="1145" cy="1963"/>
                  <a:chOff x="1800" y="6562"/>
                  <a:chExt cx="1145" cy="1963"/>
                </a:xfrm>
              </p:grpSpPr>
              <p:sp>
                <p:nvSpPr>
                  <p:cNvPr id="62" name="Text Box 13481">
                    <a:extLst>
                      <a:ext uri="{FF2B5EF4-FFF2-40B4-BE49-F238E27FC236}">
                        <a16:creationId xmlns:a16="http://schemas.microsoft.com/office/drawing/2014/main" id="{08BE8961-6AC3-41F8-880A-397360EB479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2" y="6562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N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3" name="Text Box 13482">
                    <a:extLst>
                      <a:ext uri="{FF2B5EF4-FFF2-40B4-BE49-F238E27FC236}">
                        <a16:creationId xmlns:a16="http://schemas.microsoft.com/office/drawing/2014/main" id="{B8E15CE5-E638-4FF8-A14A-4129AD2CA4E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5" y="6744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0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4" name="Text Box 13483">
                    <a:extLst>
                      <a:ext uri="{FF2B5EF4-FFF2-40B4-BE49-F238E27FC236}">
                        <a16:creationId xmlns:a16="http://schemas.microsoft.com/office/drawing/2014/main" id="{E307842C-DF40-4DF1-91FF-3E15D4E7F50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5" y="6997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1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5" name="Text Box 13484">
                    <a:extLst>
                      <a:ext uri="{FF2B5EF4-FFF2-40B4-BE49-F238E27FC236}">
                        <a16:creationId xmlns:a16="http://schemas.microsoft.com/office/drawing/2014/main" id="{B2F52459-3748-424F-89F2-D95189A0D11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5" y="7277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2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6" name="Text Box 13485">
                    <a:extLst>
                      <a:ext uri="{FF2B5EF4-FFF2-40B4-BE49-F238E27FC236}">
                        <a16:creationId xmlns:a16="http://schemas.microsoft.com/office/drawing/2014/main" id="{23E70C5E-A6FB-4828-8C5D-A7422E7F77F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5" y="7524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3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Text Box 13486">
                    <a:extLst>
                      <a:ext uri="{FF2B5EF4-FFF2-40B4-BE49-F238E27FC236}">
                        <a16:creationId xmlns:a16="http://schemas.microsoft.com/office/drawing/2014/main" id="{704B40FE-DE58-463A-80A8-9E3802C854B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5" y="7777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4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8" name="Text Box 13487">
                    <a:extLst>
                      <a:ext uri="{FF2B5EF4-FFF2-40B4-BE49-F238E27FC236}">
                        <a16:creationId xmlns:a16="http://schemas.microsoft.com/office/drawing/2014/main" id="{7A917AE7-91FF-4AAB-900C-C97FD0EB5E5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5" y="8057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5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9" name="Text Box 13488">
                    <a:extLst>
                      <a:ext uri="{FF2B5EF4-FFF2-40B4-BE49-F238E27FC236}">
                        <a16:creationId xmlns:a16="http://schemas.microsoft.com/office/drawing/2014/main" id="{0DDAE266-3C1D-4D92-BDC8-1162D87B48E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00" y="6744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0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0" name="Text Box 13489">
                    <a:extLst>
                      <a:ext uri="{FF2B5EF4-FFF2-40B4-BE49-F238E27FC236}">
                        <a16:creationId xmlns:a16="http://schemas.microsoft.com/office/drawing/2014/main" id="{2D26A605-E09B-4E7B-900B-6D1CF0D6AFB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00" y="6997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1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" name="Text Box 13490">
                    <a:extLst>
                      <a:ext uri="{FF2B5EF4-FFF2-40B4-BE49-F238E27FC236}">
                        <a16:creationId xmlns:a16="http://schemas.microsoft.com/office/drawing/2014/main" id="{62FC3FFF-FFE5-4CCC-B74B-A3F5949D913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00" y="7277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2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2" name="Text Box 13491">
                    <a:extLst>
                      <a:ext uri="{FF2B5EF4-FFF2-40B4-BE49-F238E27FC236}">
                        <a16:creationId xmlns:a16="http://schemas.microsoft.com/office/drawing/2014/main" id="{88B2BAB2-0C81-4691-815C-40EB67B4345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00" y="7524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3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3" name="Text Box 13492">
                    <a:extLst>
                      <a:ext uri="{FF2B5EF4-FFF2-40B4-BE49-F238E27FC236}">
                        <a16:creationId xmlns:a16="http://schemas.microsoft.com/office/drawing/2014/main" id="{EAF565AD-974C-4810-AB2F-8B977E7125B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00" y="7777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4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4" name="Text Box 13493">
                    <a:extLst>
                      <a:ext uri="{FF2B5EF4-FFF2-40B4-BE49-F238E27FC236}">
                        <a16:creationId xmlns:a16="http://schemas.microsoft.com/office/drawing/2014/main" id="{4A33CC44-A227-40BD-8500-57111044360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00" y="8057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5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9" name="Group 13494">
                  <a:extLst>
                    <a:ext uri="{FF2B5EF4-FFF2-40B4-BE49-F238E27FC236}">
                      <a16:creationId xmlns:a16="http://schemas.microsoft.com/office/drawing/2014/main" id="{9AB80B78-D661-4D28-A498-EF71DCBB80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69" y="6562"/>
                  <a:ext cx="1145" cy="1963"/>
                  <a:chOff x="1800" y="6562"/>
                  <a:chExt cx="1145" cy="1963"/>
                </a:xfrm>
              </p:grpSpPr>
              <p:sp>
                <p:nvSpPr>
                  <p:cNvPr id="49" name="Text Box 13495">
                    <a:extLst>
                      <a:ext uri="{FF2B5EF4-FFF2-40B4-BE49-F238E27FC236}">
                        <a16:creationId xmlns:a16="http://schemas.microsoft.com/office/drawing/2014/main" id="{B25AC46E-F9D9-4B43-BE68-8E2DC809A8E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2" y="6562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N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0" name="Text Box 13496">
                    <a:extLst>
                      <a:ext uri="{FF2B5EF4-FFF2-40B4-BE49-F238E27FC236}">
                        <a16:creationId xmlns:a16="http://schemas.microsoft.com/office/drawing/2014/main" id="{870DD128-D17F-40B1-A42F-B01D4B08B7F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5" y="6744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0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" name="Text Box 13497">
                    <a:extLst>
                      <a:ext uri="{FF2B5EF4-FFF2-40B4-BE49-F238E27FC236}">
                        <a16:creationId xmlns:a16="http://schemas.microsoft.com/office/drawing/2014/main" id="{109B1F0E-226E-4D8A-95D8-8A299B07620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5" y="6997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1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2" name="Text Box 13498">
                    <a:extLst>
                      <a:ext uri="{FF2B5EF4-FFF2-40B4-BE49-F238E27FC236}">
                        <a16:creationId xmlns:a16="http://schemas.microsoft.com/office/drawing/2014/main" id="{DBEF9407-2C07-47DA-AACB-986B6ECD3DD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5" y="7277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2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3" name="Text Box 13499">
                    <a:extLst>
                      <a:ext uri="{FF2B5EF4-FFF2-40B4-BE49-F238E27FC236}">
                        <a16:creationId xmlns:a16="http://schemas.microsoft.com/office/drawing/2014/main" id="{8EA7F096-EC68-426C-81CA-F15D65358E8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5" y="7524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3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4" name="Text Box 13500">
                    <a:extLst>
                      <a:ext uri="{FF2B5EF4-FFF2-40B4-BE49-F238E27FC236}">
                        <a16:creationId xmlns:a16="http://schemas.microsoft.com/office/drawing/2014/main" id="{07EA796F-B218-45BB-B6DB-53CDF512805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5" y="7777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4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5" name="Text Box 13501">
                    <a:extLst>
                      <a:ext uri="{FF2B5EF4-FFF2-40B4-BE49-F238E27FC236}">
                        <a16:creationId xmlns:a16="http://schemas.microsoft.com/office/drawing/2014/main" id="{969581FA-7045-4E41-8E10-2BB648B650A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5" y="8057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5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6" name="Text Box 13502">
                    <a:extLst>
                      <a:ext uri="{FF2B5EF4-FFF2-40B4-BE49-F238E27FC236}">
                        <a16:creationId xmlns:a16="http://schemas.microsoft.com/office/drawing/2014/main" id="{6D397C49-0AA8-4CC1-836E-174AF7C6D3A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00" y="6744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0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7" name="Text Box 13503">
                    <a:extLst>
                      <a:ext uri="{FF2B5EF4-FFF2-40B4-BE49-F238E27FC236}">
                        <a16:creationId xmlns:a16="http://schemas.microsoft.com/office/drawing/2014/main" id="{BC8C16EA-9A05-4A71-BC74-5CF00620B9C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00" y="6997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1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8" name="Text Box 13504">
                    <a:extLst>
                      <a:ext uri="{FF2B5EF4-FFF2-40B4-BE49-F238E27FC236}">
                        <a16:creationId xmlns:a16="http://schemas.microsoft.com/office/drawing/2014/main" id="{2A53C0B4-D769-497D-AB7F-B954584CB18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00" y="7277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2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" name="Text Box 13505">
                    <a:extLst>
                      <a:ext uri="{FF2B5EF4-FFF2-40B4-BE49-F238E27FC236}">
                        <a16:creationId xmlns:a16="http://schemas.microsoft.com/office/drawing/2014/main" id="{14C1B806-525F-446C-A9B6-C74EA9D2FC7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00" y="7524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3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Text Box 13506">
                    <a:extLst>
                      <a:ext uri="{FF2B5EF4-FFF2-40B4-BE49-F238E27FC236}">
                        <a16:creationId xmlns:a16="http://schemas.microsoft.com/office/drawing/2014/main" id="{171E3EBC-5361-40E7-AB77-2DC9C63701E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00" y="7777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4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" name="Text Box 13507">
                    <a:extLst>
                      <a:ext uri="{FF2B5EF4-FFF2-40B4-BE49-F238E27FC236}">
                        <a16:creationId xmlns:a16="http://schemas.microsoft.com/office/drawing/2014/main" id="{74339BFE-9237-4F10-87A3-A488EA42DE7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00" y="8057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5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0" name="Group 13508">
                  <a:extLst>
                    <a:ext uri="{FF2B5EF4-FFF2-40B4-BE49-F238E27FC236}">
                      <a16:creationId xmlns:a16="http://schemas.microsoft.com/office/drawing/2014/main" id="{BB471E75-C119-4898-974B-CE0D25A6C4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3" y="6562"/>
                  <a:ext cx="1145" cy="1963"/>
                  <a:chOff x="1800" y="6562"/>
                  <a:chExt cx="1145" cy="1963"/>
                </a:xfrm>
              </p:grpSpPr>
              <p:sp>
                <p:nvSpPr>
                  <p:cNvPr id="31" name="Text Box 13509">
                    <a:extLst>
                      <a:ext uri="{FF2B5EF4-FFF2-40B4-BE49-F238E27FC236}">
                        <a16:creationId xmlns:a16="http://schemas.microsoft.com/office/drawing/2014/main" id="{63FEA918-CB31-4A00-8FC7-547258F9FA2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2" y="6562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N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" name="Text Box 13510">
                    <a:extLst>
                      <a:ext uri="{FF2B5EF4-FFF2-40B4-BE49-F238E27FC236}">
                        <a16:creationId xmlns:a16="http://schemas.microsoft.com/office/drawing/2014/main" id="{B6AA3088-963E-4AC6-9869-81B1BE0AE7E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5" y="6744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0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Text Box 13511">
                    <a:extLst>
                      <a:ext uri="{FF2B5EF4-FFF2-40B4-BE49-F238E27FC236}">
                        <a16:creationId xmlns:a16="http://schemas.microsoft.com/office/drawing/2014/main" id="{F7613504-9D89-42AA-8C4E-73BD1546081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5" y="6997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1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5" name="Text Box 13512">
                    <a:extLst>
                      <a:ext uri="{FF2B5EF4-FFF2-40B4-BE49-F238E27FC236}">
                        <a16:creationId xmlns:a16="http://schemas.microsoft.com/office/drawing/2014/main" id="{E23C20E5-2741-4F4E-8C37-9E584207311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5" y="7277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2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" name="Text Box 13513">
                    <a:extLst>
                      <a:ext uri="{FF2B5EF4-FFF2-40B4-BE49-F238E27FC236}">
                        <a16:creationId xmlns:a16="http://schemas.microsoft.com/office/drawing/2014/main" id="{A42ED4CD-2974-403E-AA93-16F87B3C1EB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5" y="7524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3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0" name="Text Box 13514">
                    <a:extLst>
                      <a:ext uri="{FF2B5EF4-FFF2-40B4-BE49-F238E27FC236}">
                        <a16:creationId xmlns:a16="http://schemas.microsoft.com/office/drawing/2014/main" id="{59035832-1288-4487-8443-CAE6AC70DC3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5" y="7777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4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" name="Text Box 13515">
                    <a:extLst>
                      <a:ext uri="{FF2B5EF4-FFF2-40B4-BE49-F238E27FC236}">
                        <a16:creationId xmlns:a16="http://schemas.microsoft.com/office/drawing/2014/main" id="{0F7A5D43-9535-4344-8461-C62226B1B6E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5" y="8057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5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3" name="Text Box 13516">
                    <a:extLst>
                      <a:ext uri="{FF2B5EF4-FFF2-40B4-BE49-F238E27FC236}">
                        <a16:creationId xmlns:a16="http://schemas.microsoft.com/office/drawing/2014/main" id="{43C67E1F-B734-4BEA-919E-C9F5EA7E282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00" y="6744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0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4" name="Text Box 13517">
                    <a:extLst>
                      <a:ext uri="{FF2B5EF4-FFF2-40B4-BE49-F238E27FC236}">
                        <a16:creationId xmlns:a16="http://schemas.microsoft.com/office/drawing/2014/main" id="{46368E8A-0B04-4B6D-AADA-7BB463ED464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00" y="6997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1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5" name="Text Box 13518">
                    <a:extLst>
                      <a:ext uri="{FF2B5EF4-FFF2-40B4-BE49-F238E27FC236}">
                        <a16:creationId xmlns:a16="http://schemas.microsoft.com/office/drawing/2014/main" id="{C077BE0D-91C1-4DEE-9595-FC36A76B37C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00" y="7277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2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6" name="Text Box 13519">
                    <a:extLst>
                      <a:ext uri="{FF2B5EF4-FFF2-40B4-BE49-F238E27FC236}">
                        <a16:creationId xmlns:a16="http://schemas.microsoft.com/office/drawing/2014/main" id="{EFA6EE03-F20A-48BF-9D13-759D3EA5ED3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00" y="7524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3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7" name="Text Box 13520">
                    <a:extLst>
                      <a:ext uri="{FF2B5EF4-FFF2-40B4-BE49-F238E27FC236}">
                        <a16:creationId xmlns:a16="http://schemas.microsoft.com/office/drawing/2014/main" id="{24197E97-0748-45BA-ACF9-B17B3A6368C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00" y="7777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4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8" name="Text Box 13521">
                    <a:extLst>
                      <a:ext uri="{FF2B5EF4-FFF2-40B4-BE49-F238E27FC236}">
                        <a16:creationId xmlns:a16="http://schemas.microsoft.com/office/drawing/2014/main" id="{6191E997-4C28-4CE5-90D0-D74BA6C8D2A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00" y="8057"/>
                    <a:ext cx="540" cy="4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pPr algn="just"/>
                    <a:r>
                      <a: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a:t>5</a:t>
                    </a:r>
                    <a:endParaRPr lang="zh-CN" sz="1050" kern="100"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22" name="Text Box 13522">
                <a:extLst>
                  <a:ext uri="{FF2B5EF4-FFF2-40B4-BE49-F238E27FC236}">
                    <a16:creationId xmlns:a16="http://schemas.microsoft.com/office/drawing/2014/main" id="{291A4FA2-E2B9-4153-B5F6-79676797DE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59" y="11138"/>
                <a:ext cx="540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/>
                <a:r>
                  <a:rPr lang="zh-CN" sz="105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水</a:t>
                </a:r>
              </a:p>
            </p:txBody>
          </p:sp>
          <p:sp>
            <p:nvSpPr>
              <p:cNvPr id="26" name="Text Box 13523">
                <a:extLst>
                  <a:ext uri="{FF2B5EF4-FFF2-40B4-BE49-F238E27FC236}">
                    <a16:creationId xmlns:a16="http://schemas.microsoft.com/office/drawing/2014/main" id="{079F0501-E017-49DA-9751-ECD8CC4739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67" y="11125"/>
                <a:ext cx="720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/>
                <a:r>
                  <a:rPr lang="zh-CN" sz="1050" kern="10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酸液</a:t>
                </a:r>
              </a:p>
            </p:txBody>
          </p:sp>
        </p:grpSp>
        <p:sp>
          <p:nvSpPr>
            <p:cNvPr id="18" name="Text Box 13525">
              <a:extLst>
                <a:ext uri="{FF2B5EF4-FFF2-40B4-BE49-F238E27FC236}">
                  <a16:creationId xmlns:a16="http://schemas.microsoft.com/office/drawing/2014/main" id="{97798593-A2D9-493A-BA55-C377C8771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0" y="6516"/>
              <a:ext cx="72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①</a:t>
              </a:r>
            </a:p>
          </p:txBody>
        </p:sp>
        <p:sp>
          <p:nvSpPr>
            <p:cNvPr id="19" name="Text Box 13526">
              <a:extLst>
                <a:ext uri="{FF2B5EF4-FFF2-40B4-BE49-F238E27FC236}">
                  <a16:creationId xmlns:a16="http://schemas.microsoft.com/office/drawing/2014/main" id="{C531F9E6-20F8-47ED-B250-048533792F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3" y="6516"/>
              <a:ext cx="1429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zh-CN" sz="1050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② </a:t>
              </a:r>
              <a:r>
                <a:rPr lang="zh-CN" sz="105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05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</a:t>
              </a:r>
              <a:r>
                <a:rPr lang="zh-CN" sz="105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如图</a:t>
              </a:r>
              <a:r>
                <a:rPr lang="en-US" sz="105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lang="zh-CN" sz="105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13527">
              <a:extLst>
                <a:ext uri="{FF2B5EF4-FFF2-40B4-BE49-F238E27FC236}">
                  <a16:creationId xmlns:a16="http://schemas.microsoft.com/office/drawing/2014/main" id="{A20A750E-711D-48FE-A023-B3767A570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8" y="6516"/>
              <a:ext cx="437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zh-CN" sz="1050" kern="10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③  </a:t>
              </a:r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49967C90-62D7-46CA-B63B-7CF16BEA7C7F}"/>
              </a:ext>
            </a:extLst>
          </p:cNvPr>
          <p:cNvGrpSpPr/>
          <p:nvPr/>
        </p:nvGrpSpPr>
        <p:grpSpPr>
          <a:xfrm>
            <a:off x="303668" y="163551"/>
            <a:ext cx="8693799" cy="632122"/>
            <a:chOff x="303668" y="163551"/>
            <a:chExt cx="8693799" cy="632122"/>
          </a:xfrm>
        </p:grpSpPr>
        <p:sp>
          <p:nvSpPr>
            <p:cNvPr id="77" name="object 2">
              <a:extLst>
                <a:ext uri="{FF2B5EF4-FFF2-40B4-BE49-F238E27FC236}">
                  <a16:creationId xmlns:a16="http://schemas.microsoft.com/office/drawing/2014/main" id="{A1C2B3AA-6019-48CF-88E6-E38C19739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68" y="163551"/>
              <a:ext cx="8693799" cy="632122"/>
            </a:xfrm>
            <a:custGeom>
              <a:avLst/>
              <a:gdLst>
                <a:gd name="T0" fmla="*/ 0 w 8229600"/>
                <a:gd name="T1" fmla="*/ 561975 h 562355"/>
                <a:gd name="T2" fmla="*/ 8229600 w 8229600"/>
                <a:gd name="T3" fmla="*/ 561975 h 562355"/>
                <a:gd name="T4" fmla="*/ 8229600 w 8229600"/>
                <a:gd name="T5" fmla="*/ 0 h 562355"/>
                <a:gd name="T6" fmla="*/ 0 w 8229600"/>
                <a:gd name="T7" fmla="*/ 0 h 562355"/>
                <a:gd name="T8" fmla="*/ 0 w 8229600"/>
                <a:gd name="T9" fmla="*/ 561975 h 562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29600" h="562355">
                  <a:moveTo>
                    <a:pt x="0" y="562355"/>
                  </a:moveTo>
                  <a:lnTo>
                    <a:pt x="8229600" y="56235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62355"/>
                  </a:lnTo>
                  <a:close/>
                </a:path>
              </a:pathLst>
            </a:custGeom>
            <a:solidFill>
              <a:srgbClr val="B3A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 sz="3600"/>
            </a:p>
          </p:txBody>
        </p:sp>
        <p:sp>
          <p:nvSpPr>
            <p:cNvPr id="78" name="object 3">
              <a:extLst>
                <a:ext uri="{FF2B5EF4-FFF2-40B4-BE49-F238E27FC236}">
                  <a16:creationId xmlns:a16="http://schemas.microsoft.com/office/drawing/2014/main" id="{C69DA483-B963-4323-886B-7069773FA71C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03668" y="258597"/>
              <a:ext cx="8693799" cy="4214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zh-CN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第一模块：浮力问题的思维模型是什么？</a:t>
              </a: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C986339A-9A38-4058-B87B-4272436B4236}"/>
              </a:ext>
            </a:extLst>
          </p:cNvPr>
          <p:cNvGrpSpPr/>
          <p:nvPr/>
        </p:nvGrpSpPr>
        <p:grpSpPr>
          <a:xfrm>
            <a:off x="303668" y="1105681"/>
            <a:ext cx="4268333" cy="660249"/>
            <a:chOff x="1411052" y="4454265"/>
            <a:chExt cx="1514195" cy="692046"/>
          </a:xfrm>
        </p:grpSpPr>
        <p:sp>
          <p:nvSpPr>
            <p:cNvPr id="80" name="圆角矩形 35">
              <a:extLst>
                <a:ext uri="{FF2B5EF4-FFF2-40B4-BE49-F238E27FC236}">
                  <a16:creationId xmlns:a16="http://schemas.microsoft.com/office/drawing/2014/main" id="{58DE1D81-6426-4B73-8759-328D47677483}"/>
                </a:ext>
              </a:extLst>
            </p:cNvPr>
            <p:cNvSpPr/>
            <p:nvPr/>
          </p:nvSpPr>
          <p:spPr>
            <a:xfrm>
              <a:off x="1411052" y="4454265"/>
              <a:ext cx="1514195" cy="692046"/>
            </a:xfrm>
            <a:prstGeom prst="roundRect">
              <a:avLst/>
            </a:pr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3600000" scaled="0"/>
            </a:gradFill>
            <a:ln w="19050">
              <a:noFill/>
            </a:ln>
            <a:effectLst>
              <a:innerShdw blurRad="101600" dist="50800" dir="135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b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287DB23F-7F71-4EA9-92F3-2CCB50044B13}"/>
                </a:ext>
              </a:extLst>
            </p:cNvPr>
            <p:cNvSpPr txBox="1"/>
            <p:nvPr/>
          </p:nvSpPr>
          <p:spPr>
            <a:xfrm>
              <a:off x="1424469" y="4520480"/>
              <a:ext cx="1500778" cy="548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今日关注</a:t>
              </a:r>
              <a:r>
                <a:rPr lang="en-US" altLang="zh-CN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3——</a:t>
              </a:r>
              <a:r>
                <a:rPr lang="zh-CN" altLang="en-US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思维训练</a:t>
              </a:r>
              <a:r>
                <a:rPr lang="en-US" altLang="zh-CN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75" name="文本框 74">
            <a:extLst>
              <a:ext uri="{FF2B5EF4-FFF2-40B4-BE49-F238E27FC236}">
                <a16:creationId xmlns:a16="http://schemas.microsoft.com/office/drawing/2014/main" id="{F12150C0-7890-428D-8AFD-58BEBE98AA0A}"/>
              </a:ext>
            </a:extLst>
          </p:cNvPr>
          <p:cNvSpPr txBox="1"/>
          <p:nvPr/>
        </p:nvSpPr>
        <p:spPr>
          <a:xfrm>
            <a:off x="2320357" y="3166780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静止（平衡状态）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FAB1DCA0-6848-4080-B86F-3B022E61FB0A}"/>
              </a:ext>
            </a:extLst>
          </p:cNvPr>
          <p:cNvSpPr txBox="1"/>
          <p:nvPr/>
        </p:nvSpPr>
        <p:spPr>
          <a:xfrm>
            <a:off x="1855925" y="3731945"/>
            <a:ext cx="5331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受到</a:t>
            </a:r>
            <a:r>
              <a:rPr lang="en-US" altLang="zh-CN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0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浮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、弹簧测力计对小瓶子的拉力</a:t>
            </a:r>
            <a:r>
              <a:rPr lang="en-US" altLang="zh-CN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0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拉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zh-CN" altLang="en-US" sz="20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瓶</a:t>
            </a:r>
            <a:endParaRPr lang="en-US" altLang="zh-CN" sz="2000" b="1" baseline="-250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9B14F3E1-7F48-437A-9732-18B4581D5B84}"/>
              </a:ext>
            </a:extLst>
          </p:cNvPr>
          <p:cNvSpPr txBox="1"/>
          <p:nvPr/>
        </p:nvSpPr>
        <p:spPr>
          <a:xfrm>
            <a:off x="4825185" y="4203416"/>
            <a:ext cx="1519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0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浮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en-US" altLang="zh-CN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0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拉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n-US" altLang="zh-CN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zh-CN" altLang="en-US" sz="20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瓶</a:t>
            </a:r>
            <a:endParaRPr lang="en-US" altLang="zh-CN" sz="2000" b="1" baseline="-250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A2473F6-0B4D-4D3B-AE98-D089718B8259}"/>
              </a:ext>
            </a:extLst>
          </p:cNvPr>
          <p:cNvGrpSpPr/>
          <p:nvPr/>
        </p:nvGrpSpPr>
        <p:grpSpPr>
          <a:xfrm>
            <a:off x="7466475" y="2923081"/>
            <a:ext cx="1530992" cy="2013416"/>
            <a:chOff x="7466475" y="2923081"/>
            <a:chExt cx="1530992" cy="2013416"/>
          </a:xfrm>
        </p:grpSpPr>
        <p:sp>
          <p:nvSpPr>
            <p:cNvPr id="7" name="对话气泡: 椭圆形 6">
              <a:extLst>
                <a:ext uri="{FF2B5EF4-FFF2-40B4-BE49-F238E27FC236}">
                  <a16:creationId xmlns:a16="http://schemas.microsoft.com/office/drawing/2014/main" id="{910B817A-474E-4020-835C-3D80AFB26A97}"/>
                </a:ext>
              </a:extLst>
            </p:cNvPr>
            <p:cNvSpPr/>
            <p:nvPr/>
          </p:nvSpPr>
          <p:spPr>
            <a:xfrm>
              <a:off x="7466475" y="2923081"/>
              <a:ext cx="1530992" cy="694768"/>
            </a:xfrm>
            <a:prstGeom prst="wedgeEllipseCallout">
              <a:avLst>
                <a:gd name="adj1" fmla="val -207"/>
                <a:gd name="adj2" fmla="val 165215"/>
              </a:avLst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DF61DC70-F5E7-4B01-A7A0-03CEFC884BE9}"/>
                </a:ext>
              </a:extLst>
            </p:cNvPr>
            <p:cNvSpPr txBox="1"/>
            <p:nvPr/>
          </p:nvSpPr>
          <p:spPr>
            <a:xfrm>
              <a:off x="7541718" y="4413277"/>
              <a:ext cx="13805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</a:t>
              </a:r>
              <a:r>
                <a:rPr lang="zh-CN" altLang="en-US" sz="2800" b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排</a:t>
              </a:r>
              <a:r>
                <a:rPr lang="zh-CN" alt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相等</a:t>
              </a:r>
              <a:endPara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742029B-6E70-4DC7-81AF-CE26C276F129}"/>
              </a:ext>
            </a:extLst>
          </p:cNvPr>
          <p:cNvGrpSpPr/>
          <p:nvPr/>
        </p:nvGrpSpPr>
        <p:grpSpPr>
          <a:xfrm>
            <a:off x="7385967" y="873761"/>
            <a:ext cx="1530991" cy="1447191"/>
            <a:chOff x="7385967" y="873761"/>
            <a:chExt cx="1530991" cy="1447191"/>
          </a:xfrm>
        </p:grpSpPr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90EC5FC1-4913-4DCA-8C58-EFB370E8D6F2}"/>
                </a:ext>
              </a:extLst>
            </p:cNvPr>
            <p:cNvSpPr txBox="1"/>
            <p:nvPr/>
          </p:nvSpPr>
          <p:spPr>
            <a:xfrm>
              <a:off x="7817261" y="873761"/>
              <a:ext cx="6623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F</a:t>
              </a:r>
              <a:r>
                <a:rPr lang="zh-CN" altLang="en-US" sz="2800" b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拉</a:t>
              </a:r>
              <a:endParaRPr lang="en-US" altLang="zh-CN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89" name="对话气泡: 椭圆形 88">
              <a:extLst>
                <a:ext uri="{FF2B5EF4-FFF2-40B4-BE49-F238E27FC236}">
                  <a16:creationId xmlns:a16="http://schemas.microsoft.com/office/drawing/2014/main" id="{0055DCD7-C16D-401B-9883-931766ACC6FB}"/>
                </a:ext>
              </a:extLst>
            </p:cNvPr>
            <p:cNvSpPr/>
            <p:nvPr/>
          </p:nvSpPr>
          <p:spPr>
            <a:xfrm>
              <a:off x="7385967" y="1730012"/>
              <a:ext cx="1530991" cy="590940"/>
            </a:xfrm>
            <a:prstGeom prst="wedgeEllipseCallout">
              <a:avLst>
                <a:gd name="adj1" fmla="val -4578"/>
                <a:gd name="adj2" fmla="val -119844"/>
              </a:avLst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9911E98-AC79-4F37-8888-237E8F33DDA4}"/>
              </a:ext>
            </a:extLst>
          </p:cNvPr>
          <p:cNvGrpSpPr/>
          <p:nvPr/>
        </p:nvGrpSpPr>
        <p:grpSpPr>
          <a:xfrm>
            <a:off x="5887063" y="2178864"/>
            <a:ext cx="1462745" cy="1481720"/>
            <a:chOff x="5887063" y="2178864"/>
            <a:chExt cx="1462745" cy="1481720"/>
          </a:xfrm>
        </p:grpSpPr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7A54CC30-F364-4C8C-9F9F-98DFE55B38EF}"/>
                </a:ext>
              </a:extLst>
            </p:cNvPr>
            <p:cNvSpPr txBox="1"/>
            <p:nvPr/>
          </p:nvSpPr>
          <p:spPr>
            <a:xfrm>
              <a:off x="5887063" y="2734513"/>
              <a:ext cx="6832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</a:t>
              </a:r>
              <a:r>
                <a:rPr lang="zh-CN" altLang="en-US" sz="2800" b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瓶</a:t>
              </a:r>
              <a:endParaRPr lang="en-US" altLang="zh-CN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0" name="对话气泡: 椭圆形 89">
              <a:extLst>
                <a:ext uri="{FF2B5EF4-FFF2-40B4-BE49-F238E27FC236}">
                  <a16:creationId xmlns:a16="http://schemas.microsoft.com/office/drawing/2014/main" id="{ECDD2FA3-CFF5-4851-8DCF-29ACA7474F66}"/>
                </a:ext>
              </a:extLst>
            </p:cNvPr>
            <p:cNvSpPr/>
            <p:nvPr/>
          </p:nvSpPr>
          <p:spPr>
            <a:xfrm>
              <a:off x="6641822" y="2178864"/>
              <a:ext cx="707986" cy="1481720"/>
            </a:xfrm>
            <a:prstGeom prst="wedgeEllipseCallout">
              <a:avLst>
                <a:gd name="adj1" fmla="val -98534"/>
                <a:gd name="adj2" fmla="val 1984"/>
              </a:avLst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280EE80-7319-48ED-B34D-FD7E5D46AFFD}"/>
              </a:ext>
            </a:extLst>
          </p:cNvPr>
          <p:cNvGrpSpPr/>
          <p:nvPr/>
        </p:nvGrpSpPr>
        <p:grpSpPr>
          <a:xfrm>
            <a:off x="4646260" y="974189"/>
            <a:ext cx="1766007" cy="1597561"/>
            <a:chOff x="4646260" y="974189"/>
            <a:chExt cx="1766007" cy="15975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D5E6A9DB-2736-4E2C-B36F-F22404C545C2}"/>
                    </a:ext>
                  </a:extLst>
                </p:cNvPr>
                <p:cNvSpPr txBox="1"/>
                <p:nvPr/>
              </p:nvSpPr>
              <p:spPr>
                <a:xfrm>
                  <a:off x="5044585" y="974189"/>
                  <a:ext cx="1367682" cy="7868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800" b="1" i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ρ</a:t>
                  </a:r>
                  <a:r>
                    <a:rPr lang="zh-CN" altLang="en-US" sz="2800" baseline="-25000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液</a:t>
                  </a:r>
                  <a:r>
                    <a:rPr lang="en-US" altLang="zh-CN" sz="2800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𝐹</m:t>
                          </m:r>
                          <m:r>
                            <a:rPr lang="zh-CN" altLang="en-US" sz="2800" b="1" i="1" baseline="-25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浮</m:t>
                          </m:r>
                        </m:num>
                        <m:den>
                          <m:r>
                            <a:rPr lang="en-US" altLang="zh-CN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𝑽</m:t>
                          </m:r>
                          <m:r>
                            <a:rPr lang="zh-CN" altLang="en-US" sz="2800" b="1" i="1" baseline="-25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排</m:t>
                          </m:r>
                          <m:r>
                            <m:rPr>
                              <m:sty m:val="p"/>
                            </m:rPr>
                            <a:rPr lang="en-US" altLang="zh-CN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g</m:t>
                          </m:r>
                        </m:den>
                      </m:f>
                    </m:oMath>
                  </a14:m>
                  <a:endParaRPr lang="en-US" altLang="zh-CN" sz="2800" b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D5E6A9DB-2736-4E2C-B36F-F22404C545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4585" y="974189"/>
                  <a:ext cx="1367682" cy="786818"/>
                </a:xfrm>
                <a:prstGeom prst="rect">
                  <a:avLst/>
                </a:prstGeom>
                <a:blipFill>
                  <a:blip r:embed="rId3"/>
                  <a:stretch>
                    <a:fillRect l="-9375" b="-155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对话气泡: 椭圆形 92">
              <a:extLst>
                <a:ext uri="{FF2B5EF4-FFF2-40B4-BE49-F238E27FC236}">
                  <a16:creationId xmlns:a16="http://schemas.microsoft.com/office/drawing/2014/main" id="{26B189D2-D2A3-41C7-8A94-34846E95EF27}"/>
                </a:ext>
              </a:extLst>
            </p:cNvPr>
            <p:cNvSpPr/>
            <p:nvPr/>
          </p:nvSpPr>
          <p:spPr>
            <a:xfrm>
              <a:off x="4646260" y="1996520"/>
              <a:ext cx="1758472" cy="575230"/>
            </a:xfrm>
            <a:prstGeom prst="wedgeEllipseCallout">
              <a:avLst>
                <a:gd name="adj1" fmla="val -9780"/>
                <a:gd name="adj2" fmla="val -105617"/>
              </a:avLst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088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5" grpId="0"/>
      <p:bldP spid="82" grpId="0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2">
            <a:extLst>
              <a:ext uri="{FF2B5EF4-FFF2-40B4-BE49-F238E27FC236}">
                <a16:creationId xmlns:a16="http://schemas.microsoft.com/office/drawing/2014/main" id="{7EA33AE4-6603-44D2-B236-B588A63B4C8E}"/>
              </a:ext>
            </a:extLst>
          </p:cNvPr>
          <p:cNvSpPr txBox="1"/>
          <p:nvPr/>
        </p:nvSpPr>
        <p:spPr>
          <a:xfrm>
            <a:off x="535562" y="1707654"/>
            <a:ext cx="5764630" cy="277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1.7 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如图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所示，利用吸管、刻度尺测量未知液体密度。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①你关注谁？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②状态如何？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③受力如何？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④运动状态与力的关系，你有什么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发现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96047B6-386E-4900-B4FA-979D877D9DAC}"/>
              </a:ext>
            </a:extLst>
          </p:cNvPr>
          <p:cNvGrpSpPr/>
          <p:nvPr/>
        </p:nvGrpSpPr>
        <p:grpSpPr>
          <a:xfrm>
            <a:off x="303668" y="1105681"/>
            <a:ext cx="4268333" cy="660249"/>
            <a:chOff x="1411052" y="4454265"/>
            <a:chExt cx="1514195" cy="692046"/>
          </a:xfrm>
        </p:grpSpPr>
        <p:sp>
          <p:nvSpPr>
            <p:cNvPr id="18" name="圆角矩形 35">
              <a:extLst>
                <a:ext uri="{FF2B5EF4-FFF2-40B4-BE49-F238E27FC236}">
                  <a16:creationId xmlns:a16="http://schemas.microsoft.com/office/drawing/2014/main" id="{3F8D49D0-232C-4367-B893-70FE598EAF85}"/>
                </a:ext>
              </a:extLst>
            </p:cNvPr>
            <p:cNvSpPr/>
            <p:nvPr/>
          </p:nvSpPr>
          <p:spPr>
            <a:xfrm>
              <a:off x="1411052" y="4454265"/>
              <a:ext cx="1514195" cy="692046"/>
            </a:xfrm>
            <a:prstGeom prst="roundRect">
              <a:avLst/>
            </a:pr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3600000" scaled="0"/>
            </a:gradFill>
            <a:ln w="19050">
              <a:noFill/>
            </a:ln>
            <a:effectLst>
              <a:innerShdw blurRad="101600" dist="50800" dir="135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b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631DB47-E812-46D9-B48E-AC68BAF0C73B}"/>
                </a:ext>
              </a:extLst>
            </p:cNvPr>
            <p:cNvSpPr txBox="1"/>
            <p:nvPr/>
          </p:nvSpPr>
          <p:spPr>
            <a:xfrm>
              <a:off x="1424469" y="4520480"/>
              <a:ext cx="1500778" cy="548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今日关注</a:t>
              </a:r>
              <a:r>
                <a:rPr lang="en-US" altLang="zh-CN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4——</a:t>
              </a:r>
              <a:r>
                <a:rPr lang="zh-CN" altLang="en-US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思维训练</a:t>
              </a:r>
              <a:r>
                <a:rPr lang="en-US" altLang="zh-CN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0CF7CD3-9E42-40B6-A0B1-70E87895ED0F}"/>
              </a:ext>
            </a:extLst>
          </p:cNvPr>
          <p:cNvGrpSpPr/>
          <p:nvPr/>
        </p:nvGrpSpPr>
        <p:grpSpPr>
          <a:xfrm>
            <a:off x="303668" y="163551"/>
            <a:ext cx="8693799" cy="632122"/>
            <a:chOff x="303668" y="163551"/>
            <a:chExt cx="8693799" cy="632122"/>
          </a:xfrm>
        </p:grpSpPr>
        <p:sp>
          <p:nvSpPr>
            <p:cNvPr id="21" name="object 2">
              <a:extLst>
                <a:ext uri="{FF2B5EF4-FFF2-40B4-BE49-F238E27FC236}">
                  <a16:creationId xmlns:a16="http://schemas.microsoft.com/office/drawing/2014/main" id="{755439C7-9AEB-47B9-86C7-5141829F1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68" y="163551"/>
              <a:ext cx="8693799" cy="632122"/>
            </a:xfrm>
            <a:custGeom>
              <a:avLst/>
              <a:gdLst>
                <a:gd name="T0" fmla="*/ 0 w 8229600"/>
                <a:gd name="T1" fmla="*/ 561975 h 562355"/>
                <a:gd name="T2" fmla="*/ 8229600 w 8229600"/>
                <a:gd name="T3" fmla="*/ 561975 h 562355"/>
                <a:gd name="T4" fmla="*/ 8229600 w 8229600"/>
                <a:gd name="T5" fmla="*/ 0 h 562355"/>
                <a:gd name="T6" fmla="*/ 0 w 8229600"/>
                <a:gd name="T7" fmla="*/ 0 h 562355"/>
                <a:gd name="T8" fmla="*/ 0 w 8229600"/>
                <a:gd name="T9" fmla="*/ 561975 h 562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29600" h="562355">
                  <a:moveTo>
                    <a:pt x="0" y="562355"/>
                  </a:moveTo>
                  <a:lnTo>
                    <a:pt x="8229600" y="56235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62355"/>
                  </a:lnTo>
                  <a:close/>
                </a:path>
              </a:pathLst>
            </a:custGeom>
            <a:solidFill>
              <a:srgbClr val="B3A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 sz="3600"/>
            </a:p>
          </p:txBody>
        </p:sp>
        <p:sp>
          <p:nvSpPr>
            <p:cNvPr id="22" name="object 3">
              <a:extLst>
                <a:ext uri="{FF2B5EF4-FFF2-40B4-BE49-F238E27FC236}">
                  <a16:creationId xmlns:a16="http://schemas.microsoft.com/office/drawing/2014/main" id="{05726D73-04FC-4733-A4E8-CED29AB23D5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03668" y="258597"/>
              <a:ext cx="8693799" cy="4214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zh-CN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第一模块：浮力问题的思维模型是什么？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EF3C944-7BB2-49CC-B9DA-323C8253A26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00191" y="1679053"/>
            <a:ext cx="2381053" cy="2097549"/>
            <a:chOff x="7897" y="13746"/>
            <a:chExt cx="2402" cy="2116"/>
          </a:xfrm>
        </p:grpSpPr>
        <p:grpSp>
          <p:nvGrpSpPr>
            <p:cNvPr id="27" name="Group 15087">
              <a:extLst>
                <a:ext uri="{FF2B5EF4-FFF2-40B4-BE49-F238E27FC236}">
                  <a16:creationId xmlns:a16="http://schemas.microsoft.com/office/drawing/2014/main" id="{64490ED5-E6A6-4B8D-9E24-064722AEF2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23" y="13977"/>
              <a:ext cx="2376" cy="1635"/>
              <a:chOff x="1803" y="1457"/>
              <a:chExt cx="2376" cy="1635"/>
            </a:xfrm>
          </p:grpSpPr>
          <p:pic>
            <p:nvPicPr>
              <p:cNvPr id="33" name="Picture 15088">
                <a:extLst>
                  <a:ext uri="{FF2B5EF4-FFF2-40B4-BE49-F238E27FC236}">
                    <a16:creationId xmlns:a16="http://schemas.microsoft.com/office/drawing/2014/main" id="{3B640810-31CF-47B2-A61F-7871072F14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42000" contrast="6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3" y="1457"/>
                <a:ext cx="2078" cy="1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 Box 15089">
                <a:extLst>
                  <a:ext uri="{FF2B5EF4-FFF2-40B4-BE49-F238E27FC236}">
                    <a16:creationId xmlns:a16="http://schemas.microsoft.com/office/drawing/2014/main" id="{AF99A8B7-A5C2-4D90-972E-DB46A9B6D6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5" y="2098"/>
                <a:ext cx="68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/>
                <a:r>
                  <a:rPr lang="en-US" sz="1200" b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10.4cm</a:t>
                </a:r>
                <a:endParaRPr lang="zh-CN" sz="120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 Box 15090">
                <a:extLst>
                  <a:ext uri="{FF2B5EF4-FFF2-40B4-BE49-F238E27FC236}">
                    <a16:creationId xmlns:a16="http://schemas.microsoft.com/office/drawing/2014/main" id="{2389A3EC-2CF2-426F-82E8-0E3F026CBB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2" y="2150"/>
                <a:ext cx="597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/>
                <a:r>
                  <a:rPr lang="en-US" sz="1200" b="1" kern="1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10cm</a:t>
                </a:r>
                <a:endParaRPr lang="zh-CN" sz="120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Text Box 15091">
              <a:extLst>
                <a:ext uri="{FF2B5EF4-FFF2-40B4-BE49-F238E27FC236}">
                  <a16:creationId xmlns:a16="http://schemas.microsoft.com/office/drawing/2014/main" id="{976E59E0-C686-424D-973D-F876699A92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28" y="13746"/>
              <a:ext cx="554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zh-CN" sz="120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液体</a:t>
              </a:r>
            </a:p>
          </p:txBody>
        </p:sp>
        <p:sp>
          <p:nvSpPr>
            <p:cNvPr id="29" name="Text Box 15092">
              <a:extLst>
                <a:ext uri="{FF2B5EF4-FFF2-40B4-BE49-F238E27FC236}">
                  <a16:creationId xmlns:a16="http://schemas.microsoft.com/office/drawing/2014/main" id="{81004EB8-598B-418A-A69D-6EB8A0439D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6" y="13797"/>
              <a:ext cx="560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zh-CN" sz="120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纯水</a:t>
              </a:r>
            </a:p>
          </p:txBody>
        </p:sp>
        <p:sp>
          <p:nvSpPr>
            <p:cNvPr id="30" name="Text Box 15093">
              <a:extLst>
                <a:ext uri="{FF2B5EF4-FFF2-40B4-BE49-F238E27FC236}">
                  <a16:creationId xmlns:a16="http://schemas.microsoft.com/office/drawing/2014/main" id="{2F544DDF-C67C-42B6-9115-9ABA6051E2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97" y="15612"/>
              <a:ext cx="5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zh-CN" sz="120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（甲）</a:t>
              </a:r>
            </a:p>
          </p:txBody>
        </p:sp>
        <p:sp>
          <p:nvSpPr>
            <p:cNvPr id="31" name="Text Box 15094">
              <a:extLst>
                <a:ext uri="{FF2B5EF4-FFF2-40B4-BE49-F238E27FC236}">
                  <a16:creationId xmlns:a16="http://schemas.microsoft.com/office/drawing/2014/main" id="{2454B7BA-2D73-4EDD-98E9-379F9198FE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7" y="15612"/>
              <a:ext cx="6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/>
              <a:r>
                <a:rPr lang="zh-CN" sz="1200" b="1" kern="1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（乙） 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056FE92D-43DB-4ABF-9AD0-2A3BA6F1535D}"/>
              </a:ext>
            </a:extLst>
          </p:cNvPr>
          <p:cNvSpPr txBox="1"/>
          <p:nvPr/>
        </p:nvSpPr>
        <p:spPr>
          <a:xfrm>
            <a:off x="2843808" y="2404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吸管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D994F19-9A21-4A6C-A451-0558AA5F03A4}"/>
              </a:ext>
            </a:extLst>
          </p:cNvPr>
          <p:cNvSpPr txBox="1"/>
          <p:nvPr/>
        </p:nvSpPr>
        <p:spPr>
          <a:xfrm>
            <a:off x="2335490" y="2958126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静止（平衡状态）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C6854BA-9B00-47BD-A0A6-580ED698A2E2}"/>
              </a:ext>
            </a:extLst>
          </p:cNvPr>
          <p:cNvSpPr txBox="1"/>
          <p:nvPr/>
        </p:nvSpPr>
        <p:spPr>
          <a:xfrm>
            <a:off x="2335490" y="3516036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受到</a:t>
            </a:r>
            <a:r>
              <a:rPr lang="en-US" altLang="zh-CN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0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浮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zh-CN" altLang="en-US" sz="20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吸管</a:t>
            </a:r>
            <a:endParaRPr lang="en-US" altLang="zh-CN" sz="2000" b="1" baseline="-250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EEEF75A-284A-4000-A3FF-20691CACA2E5}"/>
              </a:ext>
            </a:extLst>
          </p:cNvPr>
          <p:cNvSpPr txBox="1"/>
          <p:nvPr/>
        </p:nvSpPr>
        <p:spPr>
          <a:xfrm>
            <a:off x="4720147" y="4062058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0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浮水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n-US" altLang="zh-CN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zh-CN" altLang="en-US" sz="20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吸管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n-US" altLang="zh-CN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zh-CN" altLang="en-US" sz="20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浮液</a:t>
            </a:r>
            <a:endParaRPr lang="en-US" altLang="zh-CN" sz="2000" b="1" baseline="-250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C383D38-383D-40CE-96D9-C7A229128724}"/>
              </a:ext>
            </a:extLst>
          </p:cNvPr>
          <p:cNvGrpSpPr/>
          <p:nvPr/>
        </p:nvGrpSpPr>
        <p:grpSpPr>
          <a:xfrm>
            <a:off x="6532456" y="2416416"/>
            <a:ext cx="2148787" cy="1709670"/>
            <a:chOff x="6532456" y="2416416"/>
            <a:chExt cx="2148787" cy="1709670"/>
          </a:xfrm>
        </p:grpSpPr>
        <p:sp>
          <p:nvSpPr>
            <p:cNvPr id="37" name="对话气泡: 椭圆形 36">
              <a:extLst>
                <a:ext uri="{FF2B5EF4-FFF2-40B4-BE49-F238E27FC236}">
                  <a16:creationId xmlns:a16="http://schemas.microsoft.com/office/drawing/2014/main" id="{60ED9485-C980-4AB3-B80E-EB64FED33279}"/>
                </a:ext>
              </a:extLst>
            </p:cNvPr>
            <p:cNvSpPr/>
            <p:nvPr/>
          </p:nvSpPr>
          <p:spPr>
            <a:xfrm>
              <a:off x="6532456" y="2416416"/>
              <a:ext cx="2148787" cy="601628"/>
            </a:xfrm>
            <a:prstGeom prst="wedgeEllipseCallout">
              <a:avLst>
                <a:gd name="adj1" fmla="val -8518"/>
                <a:gd name="adj2" fmla="val 180651"/>
              </a:avLst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84D61063-1517-4FF7-9AC0-FCBF15B0C0B0}"/>
                </a:ext>
              </a:extLst>
            </p:cNvPr>
            <p:cNvSpPr txBox="1"/>
            <p:nvPr/>
          </p:nvSpPr>
          <p:spPr>
            <a:xfrm>
              <a:off x="7132757" y="3602866"/>
              <a:ext cx="623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</a:t>
              </a:r>
              <a:r>
                <a:rPr lang="zh-CN" altLang="en-US" sz="2800" b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浸</a:t>
              </a:r>
              <a:endParaRPr lang="en-US" altLang="zh-CN" sz="2800" b="1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ED427BB4-6CE0-42B5-A965-87C28B69F9B0}"/>
              </a:ext>
            </a:extLst>
          </p:cNvPr>
          <p:cNvGrpSpPr/>
          <p:nvPr/>
        </p:nvGrpSpPr>
        <p:grpSpPr>
          <a:xfrm>
            <a:off x="4464511" y="764467"/>
            <a:ext cx="1766007" cy="1597561"/>
            <a:chOff x="4646260" y="974189"/>
            <a:chExt cx="1766007" cy="15975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9F2B640A-496E-4758-A96F-FD5DB6B21994}"/>
                    </a:ext>
                  </a:extLst>
                </p:cNvPr>
                <p:cNvSpPr txBox="1"/>
                <p:nvPr/>
              </p:nvSpPr>
              <p:spPr>
                <a:xfrm>
                  <a:off x="5044585" y="974189"/>
                  <a:ext cx="1367682" cy="7868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800" b="1" i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ρ</a:t>
                  </a:r>
                  <a:r>
                    <a:rPr lang="zh-CN" altLang="en-US" sz="2800" baseline="-25000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液</a:t>
                  </a:r>
                  <a:r>
                    <a:rPr lang="en-US" altLang="zh-CN" sz="2800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Times New Roman" panose="02020603050405020304" pitchFamily="18" charset="0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𝐹</m:t>
                          </m:r>
                          <m:r>
                            <a:rPr lang="zh-CN" altLang="en-US" sz="2800" b="1" i="1" baseline="-25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浮</m:t>
                          </m:r>
                        </m:num>
                        <m:den>
                          <m:r>
                            <a:rPr lang="en-US" altLang="zh-CN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𝑽</m:t>
                          </m:r>
                          <m:r>
                            <a:rPr lang="zh-CN" altLang="en-US" sz="2800" b="1" i="1" baseline="-2500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排</m:t>
                          </m:r>
                          <m:r>
                            <m:rPr>
                              <m:sty m:val="p"/>
                            </m:rPr>
                            <a:rPr lang="en-US" altLang="zh-CN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Times New Roman" panose="02020603050405020304" pitchFamily="18" charset="0"/>
                            </a:rPr>
                            <m:t>g</m:t>
                          </m:r>
                        </m:den>
                      </m:f>
                    </m:oMath>
                  </a14:m>
                  <a:endParaRPr lang="en-US" altLang="zh-CN" sz="2800" b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9F2B640A-496E-4758-A96F-FD5DB6B219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4585" y="974189"/>
                  <a:ext cx="1367682" cy="786818"/>
                </a:xfrm>
                <a:prstGeom prst="rect">
                  <a:avLst/>
                </a:prstGeom>
                <a:blipFill>
                  <a:blip r:embed="rId3"/>
                  <a:stretch>
                    <a:fillRect l="-9375" b="-155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对话气泡: 椭圆形 41">
              <a:extLst>
                <a:ext uri="{FF2B5EF4-FFF2-40B4-BE49-F238E27FC236}">
                  <a16:creationId xmlns:a16="http://schemas.microsoft.com/office/drawing/2014/main" id="{28280E52-18C6-489A-9A26-641CA9D30977}"/>
                </a:ext>
              </a:extLst>
            </p:cNvPr>
            <p:cNvSpPr/>
            <p:nvPr/>
          </p:nvSpPr>
          <p:spPr>
            <a:xfrm>
              <a:off x="4646260" y="1996520"/>
              <a:ext cx="1758472" cy="575230"/>
            </a:xfrm>
            <a:prstGeom prst="wedgeEllipseCallout">
              <a:avLst>
                <a:gd name="adj1" fmla="val -9780"/>
                <a:gd name="adj2" fmla="val -105617"/>
              </a:avLst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A0FC4DA5-653C-4644-941B-DCD0BC2E503C}"/>
              </a:ext>
            </a:extLst>
          </p:cNvPr>
          <p:cNvGrpSpPr/>
          <p:nvPr/>
        </p:nvGrpSpPr>
        <p:grpSpPr>
          <a:xfrm>
            <a:off x="7551237" y="3955872"/>
            <a:ext cx="1446230" cy="859844"/>
            <a:chOff x="7551237" y="3955872"/>
            <a:chExt cx="1446230" cy="859844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4EF09295-F7B9-4944-8767-A8D9BBCB0DFD}"/>
                </a:ext>
              </a:extLst>
            </p:cNvPr>
            <p:cNvSpPr txBox="1"/>
            <p:nvPr/>
          </p:nvSpPr>
          <p:spPr>
            <a:xfrm>
              <a:off x="7551237" y="4292496"/>
              <a:ext cx="14462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</a:t>
              </a:r>
              <a:r>
                <a:rPr lang="zh-CN" altLang="en-US" sz="2800" b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排</a:t>
              </a:r>
              <a:r>
                <a:rPr lang="en-US" altLang="zh-CN" sz="28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=</a:t>
              </a:r>
              <a:r>
                <a:rPr lang="en-US" altLang="zh-CN" sz="28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sh</a:t>
              </a:r>
              <a:r>
                <a:rPr lang="zh-CN" altLang="en-US" sz="2800" b="1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浸</a:t>
              </a:r>
              <a:endParaRPr lang="en-US" altLang="zh-CN" sz="28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箭头: 圆角右 3">
              <a:extLst>
                <a:ext uri="{FF2B5EF4-FFF2-40B4-BE49-F238E27FC236}">
                  <a16:creationId xmlns:a16="http://schemas.microsoft.com/office/drawing/2014/main" id="{2E10FBC6-EFB2-4DF7-8458-442FBA385080}"/>
                </a:ext>
              </a:extLst>
            </p:cNvPr>
            <p:cNvSpPr/>
            <p:nvPr/>
          </p:nvSpPr>
          <p:spPr>
            <a:xfrm rot="5400000">
              <a:off x="7934669" y="3757490"/>
              <a:ext cx="400111" cy="796876"/>
            </a:xfrm>
            <a:prstGeom prst="bentArrow">
              <a:avLst>
                <a:gd name="adj1" fmla="val 15858"/>
                <a:gd name="adj2" fmla="val 25000"/>
                <a:gd name="adj3" fmla="val 25000"/>
                <a:gd name="adj4" fmla="val 55557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9DAB7CD9-9563-4697-963C-93FFCE7EE068}"/>
              </a:ext>
            </a:extLst>
          </p:cNvPr>
          <p:cNvGrpSpPr/>
          <p:nvPr/>
        </p:nvGrpSpPr>
        <p:grpSpPr>
          <a:xfrm>
            <a:off x="2979809" y="4488731"/>
            <a:ext cx="2103786" cy="523220"/>
            <a:chOff x="2979809" y="4488731"/>
            <a:chExt cx="2103786" cy="523220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C0657CD3-5EBD-46ED-81A0-8C834C742927}"/>
                </a:ext>
              </a:extLst>
            </p:cNvPr>
            <p:cNvSpPr txBox="1"/>
            <p:nvPr/>
          </p:nvSpPr>
          <p:spPr>
            <a:xfrm>
              <a:off x="2979809" y="4488731"/>
              <a:ext cx="14847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ρ</a:t>
              </a:r>
              <a:r>
                <a:rPr lang="zh-CN" altLang="en-US" sz="28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水</a:t>
              </a:r>
              <a:r>
                <a:rPr lang="en-US" altLang="zh-CN" sz="2800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</a:t>
              </a:r>
              <a:r>
                <a:rPr lang="zh-CN" altLang="en-US" sz="28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排水</a:t>
              </a:r>
              <a:r>
                <a:rPr lang="en-US" altLang="zh-CN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</a:t>
              </a:r>
              <a:endPara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箭头: 左 4">
              <a:extLst>
                <a:ext uri="{FF2B5EF4-FFF2-40B4-BE49-F238E27FC236}">
                  <a16:creationId xmlns:a16="http://schemas.microsoft.com/office/drawing/2014/main" id="{4FBB20FC-3DBA-4638-887E-B7217435D8DF}"/>
                </a:ext>
              </a:extLst>
            </p:cNvPr>
            <p:cNvSpPr/>
            <p:nvPr/>
          </p:nvSpPr>
          <p:spPr>
            <a:xfrm rot="20245401">
              <a:off x="4382390" y="4551091"/>
              <a:ext cx="701205" cy="144612"/>
            </a:xfrm>
            <a:prstGeom prst="lef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B1F4F2F-F857-4428-A61A-DDC44B96F7FC}"/>
              </a:ext>
            </a:extLst>
          </p:cNvPr>
          <p:cNvGrpSpPr/>
          <p:nvPr/>
        </p:nvGrpSpPr>
        <p:grpSpPr>
          <a:xfrm>
            <a:off x="5609020" y="4391150"/>
            <a:ext cx="1651300" cy="619800"/>
            <a:chOff x="5609020" y="4391150"/>
            <a:chExt cx="1651300" cy="619800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B738F27E-DD47-47AC-A2A0-BFB4C2D614A1}"/>
                </a:ext>
              </a:extLst>
            </p:cNvPr>
            <p:cNvSpPr txBox="1"/>
            <p:nvPr/>
          </p:nvSpPr>
          <p:spPr>
            <a:xfrm>
              <a:off x="5609020" y="4487730"/>
              <a:ext cx="14847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ρ</a:t>
              </a:r>
              <a:r>
                <a:rPr lang="zh-CN" altLang="en-US" sz="28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液</a:t>
              </a:r>
              <a:r>
                <a:rPr lang="en-US" altLang="zh-CN" sz="2800" i="1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</a:t>
              </a:r>
              <a:r>
                <a:rPr lang="zh-CN" altLang="en-US" sz="28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排液</a:t>
              </a:r>
              <a:r>
                <a:rPr lang="en-US" altLang="zh-CN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</a:t>
              </a:r>
              <a:endPara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箭头: 圆角右 44">
              <a:extLst>
                <a:ext uri="{FF2B5EF4-FFF2-40B4-BE49-F238E27FC236}">
                  <a16:creationId xmlns:a16="http://schemas.microsoft.com/office/drawing/2014/main" id="{DC34DAC9-D38D-4A89-B819-F27A35929F4E}"/>
                </a:ext>
              </a:extLst>
            </p:cNvPr>
            <p:cNvSpPr/>
            <p:nvPr/>
          </p:nvSpPr>
          <p:spPr>
            <a:xfrm rot="6458128">
              <a:off x="6770835" y="4301777"/>
              <a:ext cx="400111" cy="578858"/>
            </a:xfrm>
            <a:prstGeom prst="bentArrow">
              <a:avLst>
                <a:gd name="adj1" fmla="val 12202"/>
                <a:gd name="adj2" fmla="val 25000"/>
                <a:gd name="adj3" fmla="val 25000"/>
                <a:gd name="adj4" fmla="val 55557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等号 8">
            <a:extLst>
              <a:ext uri="{FF2B5EF4-FFF2-40B4-BE49-F238E27FC236}">
                <a16:creationId xmlns:a16="http://schemas.microsoft.com/office/drawing/2014/main" id="{DB799177-6F98-451B-9D37-4A6F364EFBDC}"/>
              </a:ext>
            </a:extLst>
          </p:cNvPr>
          <p:cNvSpPr/>
          <p:nvPr/>
        </p:nvSpPr>
        <p:spPr>
          <a:xfrm>
            <a:off x="4583294" y="4674981"/>
            <a:ext cx="1140834" cy="327784"/>
          </a:xfrm>
          <a:prstGeom prst="mathEqual">
            <a:avLst>
              <a:gd name="adj1" fmla="val 14064"/>
              <a:gd name="adj2" fmla="val 3067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7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2">
            <a:extLst>
              <a:ext uri="{FF2B5EF4-FFF2-40B4-BE49-F238E27FC236}">
                <a16:creationId xmlns:a16="http://schemas.microsoft.com/office/drawing/2014/main" id="{7EA33AE4-6603-44D2-B236-B588A63B4C8E}"/>
              </a:ext>
            </a:extLst>
          </p:cNvPr>
          <p:cNvSpPr txBox="1"/>
          <p:nvPr/>
        </p:nvSpPr>
        <p:spPr>
          <a:xfrm>
            <a:off x="303668" y="1995686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1.8  </a:t>
            </a:r>
            <a:r>
              <a:rPr lang="zh-CN" altLang="zh-CN" sz="2000" b="1" dirty="0"/>
              <a:t>将一个</a:t>
            </a:r>
            <a:r>
              <a:rPr lang="zh-CN" altLang="en-US" sz="2000" b="1" dirty="0"/>
              <a:t>物体</a:t>
            </a:r>
            <a:r>
              <a:rPr lang="zh-CN" altLang="zh-CN" sz="2000" b="1" dirty="0"/>
              <a:t>放在水中，</a:t>
            </a:r>
            <a:r>
              <a:rPr lang="zh-CN" altLang="en-US" sz="2000" b="1" dirty="0"/>
              <a:t>物体</a:t>
            </a:r>
            <a:r>
              <a:rPr lang="zh-CN" altLang="zh-CN" sz="2000" b="1" dirty="0"/>
              <a:t>处于什么状态？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0F2E04C-4B59-4D7B-90DB-B0B3A9EBDC82}"/>
              </a:ext>
            </a:extLst>
          </p:cNvPr>
          <p:cNvSpPr txBox="1"/>
          <p:nvPr/>
        </p:nvSpPr>
        <p:spPr>
          <a:xfrm>
            <a:off x="6669115" y="450915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信息快递：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96047B6-386E-4900-B4FA-979D877D9DAC}"/>
              </a:ext>
            </a:extLst>
          </p:cNvPr>
          <p:cNvGrpSpPr/>
          <p:nvPr/>
        </p:nvGrpSpPr>
        <p:grpSpPr>
          <a:xfrm>
            <a:off x="303668" y="1105681"/>
            <a:ext cx="4268333" cy="660249"/>
            <a:chOff x="1411052" y="4454265"/>
            <a:chExt cx="1514195" cy="692046"/>
          </a:xfrm>
        </p:grpSpPr>
        <p:sp>
          <p:nvSpPr>
            <p:cNvPr id="18" name="圆角矩形 35">
              <a:extLst>
                <a:ext uri="{FF2B5EF4-FFF2-40B4-BE49-F238E27FC236}">
                  <a16:creationId xmlns:a16="http://schemas.microsoft.com/office/drawing/2014/main" id="{3F8D49D0-232C-4367-B893-70FE598EAF85}"/>
                </a:ext>
              </a:extLst>
            </p:cNvPr>
            <p:cNvSpPr/>
            <p:nvPr/>
          </p:nvSpPr>
          <p:spPr>
            <a:xfrm>
              <a:off x="1411052" y="4454265"/>
              <a:ext cx="1514195" cy="692046"/>
            </a:xfrm>
            <a:prstGeom prst="roundRect">
              <a:avLst/>
            </a:pr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3600000" scaled="0"/>
            </a:gradFill>
            <a:ln w="19050">
              <a:noFill/>
            </a:ln>
            <a:effectLst>
              <a:innerShdw blurRad="101600" dist="50800" dir="13500000">
                <a:prstClr val="black">
                  <a:alpha val="3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75" b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4631DB47-E812-46D9-B48E-AC68BAF0C73B}"/>
                </a:ext>
              </a:extLst>
            </p:cNvPr>
            <p:cNvSpPr txBox="1"/>
            <p:nvPr/>
          </p:nvSpPr>
          <p:spPr>
            <a:xfrm>
              <a:off x="1424469" y="4520480"/>
              <a:ext cx="1500778" cy="548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今日关注</a:t>
              </a:r>
              <a:r>
                <a:rPr lang="en-US" altLang="zh-CN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5——</a:t>
              </a:r>
              <a:r>
                <a:rPr lang="zh-CN" altLang="en-US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思维训练</a:t>
              </a:r>
              <a:r>
                <a:rPr lang="en-US" altLang="zh-CN" sz="2800" b="1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3</a:t>
              </a:r>
              <a:endParaRPr lang="zh-CN" altLang="en-US" sz="2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0CF7CD3-9E42-40B6-A0B1-70E87895ED0F}"/>
              </a:ext>
            </a:extLst>
          </p:cNvPr>
          <p:cNvGrpSpPr/>
          <p:nvPr/>
        </p:nvGrpSpPr>
        <p:grpSpPr>
          <a:xfrm>
            <a:off x="303668" y="163551"/>
            <a:ext cx="8693799" cy="632122"/>
            <a:chOff x="303668" y="163551"/>
            <a:chExt cx="8693799" cy="632122"/>
          </a:xfrm>
        </p:grpSpPr>
        <p:sp>
          <p:nvSpPr>
            <p:cNvPr id="21" name="object 2">
              <a:extLst>
                <a:ext uri="{FF2B5EF4-FFF2-40B4-BE49-F238E27FC236}">
                  <a16:creationId xmlns:a16="http://schemas.microsoft.com/office/drawing/2014/main" id="{755439C7-9AEB-47B9-86C7-5141829F1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68" y="163551"/>
              <a:ext cx="8693799" cy="632122"/>
            </a:xfrm>
            <a:custGeom>
              <a:avLst/>
              <a:gdLst>
                <a:gd name="T0" fmla="*/ 0 w 8229600"/>
                <a:gd name="T1" fmla="*/ 561975 h 562355"/>
                <a:gd name="T2" fmla="*/ 8229600 w 8229600"/>
                <a:gd name="T3" fmla="*/ 561975 h 562355"/>
                <a:gd name="T4" fmla="*/ 8229600 w 8229600"/>
                <a:gd name="T5" fmla="*/ 0 h 562355"/>
                <a:gd name="T6" fmla="*/ 0 w 8229600"/>
                <a:gd name="T7" fmla="*/ 0 h 562355"/>
                <a:gd name="T8" fmla="*/ 0 w 8229600"/>
                <a:gd name="T9" fmla="*/ 561975 h 562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229600" h="562355">
                  <a:moveTo>
                    <a:pt x="0" y="562355"/>
                  </a:moveTo>
                  <a:lnTo>
                    <a:pt x="8229600" y="56235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62355"/>
                  </a:lnTo>
                  <a:close/>
                </a:path>
              </a:pathLst>
            </a:custGeom>
            <a:solidFill>
              <a:srgbClr val="B3A1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zh-CN" altLang="en-US" sz="3600"/>
            </a:p>
          </p:txBody>
        </p:sp>
        <p:sp>
          <p:nvSpPr>
            <p:cNvPr id="22" name="object 3">
              <a:extLst>
                <a:ext uri="{FF2B5EF4-FFF2-40B4-BE49-F238E27FC236}">
                  <a16:creationId xmlns:a16="http://schemas.microsoft.com/office/drawing/2014/main" id="{05726D73-04FC-4733-A4E8-CED29AB23D5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03668" y="258597"/>
              <a:ext cx="8693799" cy="42148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zh-CN" altLang="zh-CN" sz="3600" dirty="0">
                  <a:solidFill>
                    <a:srgbClr val="0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第一模块：浮力问题的思维模型是什么？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328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Temp">
      <a:majorFont>
        <a:latin typeface="Arial"/>
        <a:ea typeface="方正兰亭超细黑简体"/>
        <a:cs typeface=""/>
      </a:majorFont>
      <a:minorFont>
        <a:latin typeface="Arial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1702</Words>
  <Application>Microsoft Office PowerPoint</Application>
  <PresentationFormat>全屏显示(16:9)</PresentationFormat>
  <Paragraphs>227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方正兰亭超细黑简体</vt:lpstr>
      <vt:lpstr>黑体</vt:lpstr>
      <vt:lpstr>华光淡古印_CNKI</vt:lpstr>
      <vt:lpstr>华文新魏</vt:lpstr>
      <vt:lpstr>华文行楷</vt:lpstr>
      <vt:lpstr>华文中宋</vt:lpstr>
      <vt:lpstr>宋体</vt:lpstr>
      <vt:lpstr>微软雅黑</vt:lpstr>
      <vt:lpstr>Arial</vt:lpstr>
      <vt:lpstr>Calibri</vt:lpstr>
      <vt:lpstr>Cambria Math</vt:lpstr>
      <vt:lpstr>Century Gothic</vt:lpstr>
      <vt:lpstr>Impact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7.pptx1</dc:title>
  <dc:creator/>
  <cp:lastModifiedBy/>
  <cp:revision>3</cp:revision>
  <dcterms:created xsi:type="dcterms:W3CDTF">2017-05-09T12:11:00Z</dcterms:created>
  <dcterms:modified xsi:type="dcterms:W3CDTF">2021-06-02T16:32:35Z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