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9" r:id="rId12"/>
    <p:sldId id="418" r:id="rId13"/>
    <p:sldId id="420" r:id="rId14"/>
    <p:sldId id="421" r:id="rId15"/>
    <p:sldId id="42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tags" Target="../tags/tag68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73.xml"/><Relationship Id="rId5" Type="http://schemas.openxmlformats.org/officeDocument/2006/relationships/image" Target="../media/image6.png"/><Relationship Id="rId4" Type="http://schemas.openxmlformats.org/officeDocument/2006/relationships/tags" Target="../tags/tag72.xml"/><Relationship Id="rId3" Type="http://schemas.microsoft.com/office/2007/relationships/media" Target="../media/media2.mp4"/><Relationship Id="rId2" Type="http://schemas.openxmlformats.org/officeDocument/2006/relationships/video" Target="../media/media2.mp4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8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zh-CN" sz="8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雾霾</a:t>
            </a:r>
            <a:endParaRPr lang="zh-CN" altLang="zh-CN" sz="8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6260" y="3484835"/>
            <a:ext cx="9799200" cy="1472400"/>
          </a:xfrm>
        </p:spPr>
        <p:txBody>
          <a:bodyPr>
            <a:normAutofit fontScale="90000" lnSpcReduction="20000"/>
            <a:scene3d>
              <a:camera prst="orthographicFront"/>
              <a:lightRig rig="threePt" dir="t"/>
            </a:scene3d>
          </a:bodyPr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王乾浩（</a:t>
            </a: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PPT) </a:t>
            </a:r>
            <a:endParaRPr lang="en-US" altLang="zh-CN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程宇航，高奕豪，陈佃淏，李睿（资料）    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付吕轩（背景图片）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>
        <p:checker/>
      </p:transition>
    </mc:Choice>
    <mc:Fallback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30350" y="582930"/>
            <a:ext cx="913193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3、减少门窗通风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预防雾霾的伤害，我们要注意平时减少开窗通风时间，如果可以应该紧闭门窗。这是因为雾霾天气中空气中大量的污染物不易散去，如果打开门窗，很容易导致污染物进入室内，引发身体不适。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4、注意身体锻炼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    每天坚持半小时的身体锻炼可以有效的提高大家的自身免疫力，这样在很大程度上提高自身的抵抗病毒的能力，这对于现在的雾霾天气也是很有帮助的，锻炼的时候要在室内，不要在室外锻炼。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9170" y="2441575"/>
            <a:ext cx="102330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7200" b="1">
                <a:latin typeface="+mn-ea"/>
                <a:cs typeface="+mn-ea"/>
                <a:sym typeface="+mn-ea"/>
              </a:rPr>
              <a:t>4.</a:t>
            </a:r>
            <a:r>
              <a:rPr lang="zh-CN" altLang="en-US" sz="7200" b="1">
                <a:latin typeface="+mn-ea"/>
                <a:cs typeface="+mn-ea"/>
                <a:sym typeface="+mn-ea"/>
              </a:rPr>
              <a:t>课后习题</a:t>
            </a:r>
            <a:endParaRPr lang="zh-CN" altLang="en-US" sz="7200"/>
          </a:p>
        </p:txBody>
      </p:sp>
    </p:spTree>
    <p:custDataLst>
      <p:tags r:id="rId2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98805" y="1390015"/>
            <a:ext cx="10994390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7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1.</a:t>
            </a:r>
            <a:r>
              <a:rPr lang="zh-CN" altLang="en-US" sz="7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雾和霾的区别</a:t>
            </a:r>
            <a:endParaRPr lang="zh-CN" altLang="en-US" sz="7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7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2.</a:t>
            </a:r>
            <a:r>
              <a:rPr lang="zh-CN" altLang="en-US" sz="7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造成雾霾的原因有那些</a:t>
            </a:r>
            <a:endParaRPr lang="zh-CN" altLang="en-US" sz="7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7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3.</a:t>
            </a:r>
            <a:r>
              <a:rPr lang="zh-CN" altLang="en-US" sz="7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雾霾天要开窗通风吗</a:t>
            </a:r>
            <a:endParaRPr lang="zh-CN" altLang="en-US" sz="7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2280" y="0"/>
            <a:ext cx="9261475" cy="6616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/>
              <a:t>答案</a:t>
            </a:r>
            <a:endParaRPr lang="zh-CN" altLang="en-US" sz="6000" b="1"/>
          </a:p>
          <a:p>
            <a:pPr>
              <a:lnSpc>
                <a:spcPct val="100000"/>
              </a:lnSpc>
            </a:pPr>
            <a:r>
              <a:rPr lang="en-US" altLang="zh-CN" sz="2800" b="1"/>
              <a:t>1.首先成分不同，雾是由水滴组成，霾由尘粒、烟粒或盐粒等组成。其次相对湿度不同，雾是一种水汽凝结现象，形成时要求相对湿度要大，霾是尘粒、烟粒或盐粒的集合体，</a:t>
            </a:r>
            <a:r>
              <a:rPr lang="en-US" altLang="zh-CN" sz="2800" b="1">
                <a:sym typeface="+mn-ea"/>
              </a:rPr>
              <a:t>形成时要求相对湿度</a:t>
            </a:r>
            <a:r>
              <a:rPr lang="zh-CN" altLang="en-US" sz="2800" b="1">
                <a:sym typeface="+mn-ea"/>
              </a:rPr>
              <a:t>不大</a:t>
            </a:r>
            <a:endParaRPr lang="zh-CN" altLang="en-US" sz="2800" b="1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ym typeface="+mn-ea"/>
              </a:rPr>
              <a:t>2.工业生产、机动车尾气排放、冬季取暖烧煤等导致的大气中的颗粒物浓度增加，是雾霾产生的重要因素。城市有毒颗粒物来源是汽车尾气，容易转化为二次颗粒污染物，加重雾霾；北方冬季烧煤供暖产生的废气；工业生产排放的废气；建筑工地和道路交通产生的扬尘；可生长颗粒，细菌和病毒的粒径相当于PM0.1～PM2.5；家庭装修中也会产生粉尘“雾霾”。</a:t>
            </a:r>
            <a:endParaRPr lang="en-US" altLang="zh-CN" sz="2800" b="1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ym typeface="+mn-ea"/>
              </a:rPr>
              <a:t>   </a:t>
            </a:r>
            <a:r>
              <a:rPr lang="zh-CN" altLang="en-US" sz="2800" b="1">
                <a:sym typeface="+mn-ea"/>
              </a:rPr>
              <a:t>自然灾害</a:t>
            </a:r>
            <a:endParaRPr lang="zh-CN" altLang="en-US" sz="2800" b="1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不要</a:t>
            </a:r>
            <a:endParaRPr lang="zh-CN" altLang="en-US" sz="2800" b="1"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51355" y="2301875"/>
            <a:ext cx="82899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 b="1"/>
              <a:t>谢谢观看</a:t>
            </a:r>
            <a:endParaRPr lang="zh-CN" altLang="en-US" sz="8800" b="1"/>
          </a:p>
        </p:txBody>
      </p:sp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21305" y="766445"/>
            <a:ext cx="6548755" cy="3895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>
                <a:latin typeface="+mj-ea"/>
                <a:ea typeface="+mj-ea"/>
              </a:rPr>
              <a:t>目录</a:t>
            </a:r>
            <a:endParaRPr lang="zh-CN" altLang="en-US" sz="6000" b="1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+mn-ea"/>
                <a:cs typeface="+mn-ea"/>
              </a:rPr>
              <a:t>1.</a:t>
            </a:r>
            <a:r>
              <a:rPr lang="zh-CN" altLang="en-US" sz="3600" b="1">
                <a:latin typeface="+mn-ea"/>
                <a:cs typeface="+mn-ea"/>
              </a:rPr>
              <a:t>什么是雾霾</a:t>
            </a:r>
            <a:endParaRPr lang="zh-CN" altLang="en-US" sz="3600" b="1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+mn-ea"/>
                <a:cs typeface="+mn-ea"/>
              </a:rPr>
              <a:t>2.</a:t>
            </a:r>
            <a:r>
              <a:rPr lang="zh-CN" altLang="en-US" sz="3600" b="1">
                <a:latin typeface="+mn-ea"/>
                <a:cs typeface="+mn-ea"/>
              </a:rPr>
              <a:t>雾霾的造成与</a:t>
            </a:r>
            <a:r>
              <a:rPr lang="zh-CN" altLang="en-US" sz="3600" b="1">
                <a:latin typeface="+mn-ea"/>
                <a:cs typeface="+mn-ea"/>
              </a:rPr>
              <a:t>危害</a:t>
            </a:r>
            <a:endParaRPr lang="zh-CN" altLang="en-US" sz="3600" b="1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+mn-ea"/>
                <a:cs typeface="+mn-ea"/>
              </a:rPr>
              <a:t>3.</a:t>
            </a:r>
            <a:r>
              <a:rPr lang="zh-CN" altLang="en-US" sz="3600" b="1">
                <a:latin typeface="+mn-ea"/>
                <a:cs typeface="+mn-ea"/>
              </a:rPr>
              <a:t>如何抵御雾霾</a:t>
            </a:r>
            <a:endParaRPr lang="zh-CN" altLang="en-US" sz="3600" b="1">
              <a:latin typeface="+mn-ea"/>
              <a:cs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3600" b="1">
                <a:latin typeface="+mn-ea"/>
                <a:cs typeface="+mn-ea"/>
              </a:rPr>
              <a:t>4.</a:t>
            </a:r>
            <a:r>
              <a:rPr lang="zh-CN" altLang="en-US" sz="3600" b="1">
                <a:latin typeface="+mn-ea"/>
                <a:cs typeface="+mn-ea"/>
              </a:rPr>
              <a:t>课后习题</a:t>
            </a:r>
            <a:endParaRPr lang="zh-CN" altLang="en-US" sz="3600" b="1">
              <a:latin typeface="+mn-ea"/>
              <a:cs typeface="+mn-ea"/>
            </a:endParaRPr>
          </a:p>
        </p:txBody>
      </p:sp>
    </p:spTree>
    <p:custDataLst>
      <p:tags r:id="rId2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5410" y="2053590"/>
            <a:ext cx="944118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9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什么是雾霾</a:t>
            </a:r>
            <a:endParaRPr lang="zh-CN" altLang="en-US" sz="9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0315" y="0"/>
            <a:ext cx="969073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 Light" panose="02010600030101010101" charset="-122"/>
                <a:ea typeface="等线 Light" panose="02010600030101010101" charset="-122"/>
              </a:rPr>
              <a:t>雾和霾是同一种物质吗</a:t>
            </a:r>
            <a:endParaRPr lang="zh-CN" altLang="en-US" sz="6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 Light" panose="02010600030101010101" charset="-122"/>
              <a:ea typeface="等线 Light" panose="02010600030101010101" charset="-122"/>
            </a:endParaRPr>
          </a:p>
        </p:txBody>
      </p:sp>
      <p:pic>
        <p:nvPicPr>
          <p:cNvPr id="4" name="雾和霾有什么区别？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1014095"/>
            <a:ext cx="12192635" cy="58439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7100" y="2767965"/>
            <a:ext cx="103384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>
                <a:latin typeface="+mn-ea"/>
                <a:cs typeface="+mn-ea"/>
                <a:sym typeface="+mn-ea"/>
              </a:rPr>
              <a:t>2.</a:t>
            </a:r>
            <a:r>
              <a:rPr lang="zh-CN" altLang="en-US" sz="8000" b="1">
                <a:latin typeface="+mn-ea"/>
                <a:cs typeface="+mn-ea"/>
                <a:sym typeface="+mn-ea"/>
              </a:rPr>
              <a:t>雾霾的造成与危害</a:t>
            </a:r>
            <a:endParaRPr lang="zh-CN" altLang="en-US" sz="8000"/>
          </a:p>
        </p:txBody>
      </p:sp>
    </p:spTree>
    <p:custDataLst>
      <p:tags r:id="rId2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76680" y="1550670"/>
            <a:ext cx="9439275" cy="39693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雾霾的形成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主要的来源是人为产生，次要的来源为自然产生。人为产生包括：工业生产及制造过程中产生的污染物、烧煤取暖、秸秆燃烧、汽车的尾气排放、千家万户和餐饮店在烹饪过程中产生的VOC等。而自然来源主要源于：扬尘、花粉、海盐、火山爆发、森林大火、沙尘暴等带来。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96e91e17d48cca0bba80bdf0f28f9ffc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65580" y="1842135"/>
            <a:ext cx="92608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8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如何抵御雾霾</a:t>
            </a:r>
            <a:endParaRPr lang="zh-CN" altLang="en-US" sz="8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43660" y="151765"/>
            <a:ext cx="997394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1、保证室内空气质量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人们长时间待在室内，室内的空气质量会严重影响人们的身体健康，可以选用负离子式的空气净化装置，负离子可以与空气中的颗粒污染物结合，凝聚沉降，生态负离子生成芯片技术可以提高净化效率，实现超微净化。进入室内的污染物主要是PM2.5、PM1等超微颗粒物，一般的空气净化器很难过滤掉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2、外出戴口罩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    雾霾天气最好能够避免长时间在室外逗留，如果需要外出最好能够佩戴口罩。口罩能够一定程度上防止毒雾由口鼻入侵人体，减少雾霾对人体的伤害。选择口罩上尽量选择棉质口罩，外出归来可以用清水冲洗鼻腔等。</a:t>
            </a:r>
            <a:endParaRPr lang="zh-CN" altLang="en-US" sz="2800" b="1"/>
          </a:p>
          <a:p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030*4031*1139*113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275*5075*649*649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WPS 演示</Application>
  <PresentationFormat>宽屏</PresentationFormat>
  <Paragraphs>54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楷体</vt:lpstr>
      <vt:lpstr>等线 Light</vt:lpstr>
      <vt:lpstr>等线</vt:lpstr>
      <vt:lpstr>仿宋</vt:lpstr>
      <vt:lpstr>Arial Unicode MS</vt:lpstr>
      <vt:lpstr>Calibri</vt:lpstr>
      <vt:lpstr>Office 主题​​</vt:lpstr>
      <vt:lpstr>1.雾霾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Administrator</cp:lastModifiedBy>
  <cp:revision>152</cp:revision>
  <dcterms:created xsi:type="dcterms:W3CDTF">2019-06-19T02:08:00Z</dcterms:created>
  <dcterms:modified xsi:type="dcterms:W3CDTF">2021-10-06T07:33:15Z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46F66E05AB1D4ECEAEA7FB5A34F31A63</vt:lpwstr>
  </property>
</Properties>
</file>