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76" r:id="rId5"/>
    <p:sldMasterId id="2147483678" r:id="rId6"/>
    <p:sldMasterId id="2147483680" r:id="rId7"/>
    <p:sldMasterId id="2147483682" r:id="rId8"/>
    <p:sldMasterId id="2147483684" r:id="rId9"/>
  </p:sldMasterIdLst>
  <p:notesMasterIdLst>
    <p:notesMasterId r:id="rId21"/>
  </p:notesMasterIdLst>
  <p:sldIdLst>
    <p:sldId id="297" r:id="rId10"/>
    <p:sldId id="268" r:id="rId11"/>
    <p:sldId id="279" r:id="rId12"/>
    <p:sldId id="338" r:id="rId13"/>
    <p:sldId id="339" r:id="rId14"/>
    <p:sldId id="330" r:id="rId15"/>
    <p:sldId id="329" r:id="rId16"/>
    <p:sldId id="340" r:id="rId17"/>
    <p:sldId id="341" r:id="rId18"/>
    <p:sldId id="342" r:id="rId19"/>
    <p:sldId id="291" r:id="rId20"/>
    <p:sldId id="292" r:id="rId22"/>
    <p:sldId id="293" r:id="rId23"/>
    <p:sldId id="313" r:id="rId24"/>
    <p:sldId id="296" r:id="rId25"/>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p:present/>
    <p:sldAll/>
    <p:penClr>
      <a:srgbClr val="FF0000"/>
    </p:penClr>
    <p:extLst>
      <p:ext uri="{2FDB2607-1784-4EEB-B798-7EB5836EED8A}">
        <p14:showMediaCtrls xmlns:p14="http://schemas.microsoft.com/office/powerpoint/2010/main" val="1"/>
      </p:ext>
    </p:extLst>
  </p:showPr>
  <p:clrMru>
    <a:srgbClr val="99FF66"/>
    <a:srgbClr val="FFFF00"/>
    <a:srgbClr val="00CC00"/>
    <a:srgbClr val="003300"/>
    <a:srgbClr val="FFFF66"/>
    <a:srgbClr val="99CC00"/>
    <a:srgbClr val="FF99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104" d="100"/>
          <a:sy n="104" d="100"/>
        </p:scale>
        <p:origin x="-1224" y="-90"/>
      </p:cViewPr>
      <p:guideLst>
        <p:guide orient="horz" pos="2148"/>
        <p:guide pos="2858"/>
      </p:guideLst>
    </p:cSldViewPr>
  </p:slideViewPr>
  <p:notesTextViewPr>
    <p:cViewPr>
      <p:scale>
        <a:sx n="1" d="1"/>
        <a:sy n="1" d="1"/>
      </p:scale>
      <p:origin x="0" y="0"/>
    </p:cViewPr>
  </p:notesTextViewPr>
  <p:gridSpacing cx="76199" cy="76199"/>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 Type="http://schemas.openxmlformats.org/officeDocument/2006/relationships/slideMaster" Target="slideMasters/slideMaster3.xml"/><Relationship Id="rId3" Type="http://schemas.openxmlformats.org/officeDocument/2006/relationships/slideMaster" Target="slideMasters/slideMaster2.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15.xml"/><Relationship Id="rId24" Type="http://schemas.openxmlformats.org/officeDocument/2006/relationships/slide" Target="slides/slide14.xml"/><Relationship Id="rId23" Type="http://schemas.openxmlformats.org/officeDocument/2006/relationships/slide" Target="slides/slide13.xml"/><Relationship Id="rId22" Type="http://schemas.openxmlformats.org/officeDocument/2006/relationships/slide" Target="slides/slide12.xml"/><Relationship Id="rId21" Type="http://schemas.openxmlformats.org/officeDocument/2006/relationships/notesMaster" Target="notesMasters/notesMaster1.xml"/><Relationship Id="rId20" Type="http://schemas.openxmlformats.org/officeDocument/2006/relationships/slide" Target="slides/slide11.xml"/><Relationship Id="rId2" Type="http://schemas.openxmlformats.org/officeDocument/2006/relationships/theme" Target="theme/theme1.xml"/><Relationship Id="rId19" Type="http://schemas.openxmlformats.org/officeDocument/2006/relationships/slide" Target="slides/slide10.xml"/><Relationship Id="rId18" Type="http://schemas.openxmlformats.org/officeDocument/2006/relationships/slide" Target="slides/slide9.xml"/><Relationship Id="rId17" Type="http://schemas.openxmlformats.org/officeDocument/2006/relationships/slide" Target="slides/slide8.xml"/><Relationship Id="rId16" Type="http://schemas.openxmlformats.org/officeDocument/2006/relationships/slide" Target="slides/slide7.xml"/><Relationship Id="rId15" Type="http://schemas.openxmlformats.org/officeDocument/2006/relationships/slide" Target="slides/slide6.xml"/><Relationship Id="rId14" Type="http://schemas.openxmlformats.org/officeDocument/2006/relationships/slide" Target="slides/slide5.xml"/><Relationship Id="rId13" Type="http://schemas.openxmlformats.org/officeDocument/2006/relationships/slide" Target="slides/slide4.xml"/><Relationship Id="rId12" Type="http://schemas.openxmlformats.org/officeDocument/2006/relationships/slide" Target="slides/slide3.xml"/><Relationship Id="rId11" Type="http://schemas.openxmlformats.org/officeDocument/2006/relationships/slide" Target="slides/slide2.xml"/><Relationship Id="rId10" Type="http://schemas.openxmlformats.org/officeDocument/2006/relationships/slide" Target="slides/slide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white">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defRPr sz="1200">
                <a:ea typeface="幼圆" pitchFamily="49" charset="-122"/>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幼圆" pitchFamily="49" charset="-122"/>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0" hangingPunct="0">
              <a:defRPr sz="1200">
                <a:ea typeface="幼圆" pitchFamily="49" charset="-122"/>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CB2C6FBE-18B5-43B9-8559-805BC99D8D8F}" type="datetimeFigureOut">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幼圆" pitchFamily="49"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幼圆" pitchFamily="49" charset="-122"/>
              <a:cs typeface="+mn-cs"/>
            </a:endParaRPr>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eaLnBrk="0" hangingPunct="0">
              <a:defRPr sz="1200">
                <a:ea typeface="幼圆" pitchFamily="49" charset="-122"/>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幼圆" pitchFamily="49" charset="-122"/>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wrap="square" lIns="91440" tIns="45720" rIns="91440" bIns="45720" numCol="1" anchor="b" anchorCtr="0" compatLnSpc="1"/>
          <a:p>
            <a:pPr lvl="0" algn="r">
              <a:buNone/>
            </a:pPr>
            <a:fld id="{9A0DB2DC-4C9A-4742-B13C-FB6460FD3503}" type="slidenum">
              <a:rPr lang="zh-CN" altLang="en-US" sz="1200" dirty="0">
                <a:ea typeface="幼圆" pitchFamily="49" charset="-122"/>
              </a:rPr>
            </a:fld>
            <a:endParaRPr lang="zh-CN" altLang="en-US" sz="1200" dirty="0">
              <a:ea typeface="幼圆" pitchFamily="49" charset="-122"/>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2" name="幻灯片图像占位符 1"/>
          <p:cNvSpPr>
            <a:spLocks noGrp="1" noRot="1" noChangeAspect="1" noTextEdit="1"/>
          </p:cNvSpPr>
          <p:nvPr>
            <p:ph type="sldImg"/>
          </p:nvPr>
        </p:nvSpPr>
        <p:spPr>
          <a:ln>
            <a:solidFill>
              <a:srgbClr val="000000">
                <a:alpha val="100000"/>
              </a:srgbClr>
            </a:solidFill>
            <a:miter lim="800000"/>
          </a:ln>
        </p:spPr>
      </p:sp>
      <p:sp>
        <p:nvSpPr>
          <p:cNvPr id="66563" name="备注占位符 2"/>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66564"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a:fld id="{9A0DB2DC-4C9A-4742-B13C-FB6460FD3503}" type="slidenum">
              <a:rPr lang="zh-CN" altLang="en-US" sz="1200" dirty="0">
                <a:ea typeface="幼圆" pitchFamily="49" charset="-122"/>
              </a:rPr>
            </a:fld>
            <a:endParaRPr lang="zh-CN" altLang="en-US" sz="1200" dirty="0">
              <a:ea typeface="幼圆" pitchFamily="49"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6" name="幻灯片图像占位符 1"/>
          <p:cNvSpPr>
            <a:spLocks noGrp="1" noRot="1" noChangeAspect="1" noTextEdit="1"/>
          </p:cNvSpPr>
          <p:nvPr>
            <p:ph type="sldImg"/>
          </p:nvPr>
        </p:nvSpPr>
        <p:spPr>
          <a:ln>
            <a:solidFill>
              <a:srgbClr val="000000">
                <a:alpha val="100000"/>
              </a:srgbClr>
            </a:solidFill>
            <a:miter lim="800000"/>
          </a:ln>
        </p:spPr>
      </p:sp>
      <p:sp>
        <p:nvSpPr>
          <p:cNvPr id="67587" name="备注占位符 2"/>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67588"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a:fld id="{9A0DB2DC-4C9A-4742-B13C-FB6460FD3503}" type="slidenum">
              <a:rPr lang="zh-CN" altLang="en-US" sz="1200" dirty="0">
                <a:ea typeface="幼圆" pitchFamily="49" charset="-122"/>
              </a:rPr>
            </a:fld>
            <a:endParaRPr lang="zh-CN" altLang="en-US" sz="1200" dirty="0">
              <a:ea typeface="幼圆" pitchFamily="49"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zh-CN" dirty="0">
                <a:latin typeface="Arial" panose="020B0604020202020204" pitchFamily="34" charset="0"/>
              </a:rPr>
            </a:fld>
            <a:endParaRPr lang="zh-CN" altLang="zh-CN" dirty="0">
              <a:latin typeface="Arial" panose="020B0604020202020204" pitchFamily="34" charset="0"/>
            </a:endParaRPr>
          </a:p>
        </p:txBody>
      </p:sp>
    </p:spTree>
  </p:cSld>
  <p:clrMapOvr>
    <a:masterClrMapping/>
  </p:clrMapOvr>
  <p:transition advClick="0" advTm="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zh-CN" dirty="0">
                <a:latin typeface="Arial" panose="020B0604020202020204" pitchFamily="34" charset="0"/>
              </a:rPr>
            </a:fld>
            <a:endParaRPr lang="zh-CN" altLang="zh-CN" dirty="0">
              <a:latin typeface="Arial" panose="020B0604020202020204" pitchFamily="34" charset="0"/>
            </a:endParaRPr>
          </a:p>
        </p:txBody>
      </p:sp>
    </p:spTree>
  </p:cSld>
  <p:clrMapOvr>
    <a:masterClrMapping/>
  </p:clrMapOvr>
  <p:transition advClick="0" advTm="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972300" y="274638"/>
            <a:ext cx="2171700" cy="53943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362700" cy="53943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zh-CN" dirty="0">
                <a:latin typeface="Arial" panose="020B0604020202020204" pitchFamily="34" charset="0"/>
              </a:rPr>
            </a:fld>
            <a:endParaRPr lang="zh-CN" altLang="zh-CN" dirty="0">
              <a:latin typeface="Arial" panose="020B0604020202020204" pitchFamily="34" charset="0"/>
            </a:endParaRPr>
          </a:p>
        </p:txBody>
      </p:sp>
    </p:spTree>
  </p:cSld>
  <p:clrMapOvr>
    <a:masterClrMapping/>
  </p:clrMapOvr>
  <p:transition advClick="0" advTm="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transition advClick="0" advTm="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transition advClick="0" advTm="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transition advClick="0" advTm="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914400" y="1143000"/>
            <a:ext cx="4038600"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5105400" y="1143000"/>
            <a:ext cx="4038600"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transition advClick="0" advTm="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30238" y="2505075"/>
            <a:ext cx="386873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29150" y="2505075"/>
            <a:ext cx="38877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灯片编号占位符 8"/>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transition advClick="0" advTm="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灯片编号占位符 4"/>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transition advClick="0" advTm="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transition advClick="0" advTm="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transition advClick="0" advTm="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zh-CN" dirty="0">
                <a:latin typeface="Arial" panose="020B0604020202020204" pitchFamily="34" charset="0"/>
              </a:rPr>
            </a:fld>
            <a:endParaRPr lang="zh-CN" altLang="zh-CN" dirty="0">
              <a:latin typeface="Arial" panose="020B0604020202020204" pitchFamily="34" charset="0"/>
            </a:endParaRPr>
          </a:p>
        </p:txBody>
      </p:sp>
    </p:spTree>
  </p:cSld>
  <p:clrMapOvr>
    <a:masterClrMapping/>
  </p:clrMapOvr>
  <p:transition advClick="0" advTm="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transition advClick="0" advTm="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transition advClick="0" advTm="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972300" y="274638"/>
            <a:ext cx="2171700" cy="53943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362700" cy="53943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transition advClick="0" advTm="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7"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eaLnBrk="0" hangingPunct="0">
              <a:defRPr/>
            </a:lvl1pPr>
          </a:lstStyle>
          <a:p>
            <a:pPr marL="0" marR="0" lvl="0" indent="0" algn="l" defTabSz="914400" rtl="0" eaLnBrk="0" fontAlgn="auto" latinLnBrk="0" hangingPunct="0">
              <a:lnSpc>
                <a:spcPct val="100000"/>
              </a:lnSpc>
              <a:spcBef>
                <a:spcPts val="0"/>
              </a:spcBef>
              <a:spcAft>
                <a:spcPts val="0"/>
              </a:spcAft>
              <a:buClrTx/>
              <a:buSzTx/>
              <a:buFontTx/>
              <a:buNone/>
              <a:defRPr/>
            </a:pPr>
            <a:fld id="{DA28CCB5-0354-4577-828C-9158D56B2EEA}" type="datetimeFigureOut">
              <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8"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eaLnBrk="0" hangingPunct="0">
              <a:defRPr/>
            </a:lvl1pP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9" name="灯片编号占位符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
            <a:pPr algn="r">
              <a:buNone/>
            </a:pPr>
            <a:fld id="{9A0DB2DC-4C9A-4742-B13C-FB6460FD3503}" type="slidenum">
              <a:rPr lang="zh-CN" altLang="en-US" dirty="0">
                <a:latin typeface="Calibri" panose="020F0502020204030204" pitchFamily="34" charset="0"/>
                <a:ea typeface="幼圆" pitchFamily="49" charset="-122"/>
              </a:rPr>
            </a:fld>
            <a:endParaRPr lang="zh-CN" altLang="en-US" dirty="0">
              <a:latin typeface="Calibri" panose="020F0502020204030204" pitchFamily="34" charset="0"/>
              <a:ea typeface="幼圆" pitchFamily="49" charset="-122"/>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p>
        </p:txBody>
      </p:sp>
      <p:sp>
        <p:nvSpPr>
          <p:cNvPr id="5" name="页脚占位符 4"/>
          <p:cNvSpPr>
            <a:spLocks noGrp="1"/>
          </p:cNvSpPr>
          <p:nvPr>
            <p:ph type="ftr" sz="quarter" idx="11"/>
          </p:nvPr>
        </p:nvSpPr>
        <p:spPr/>
        <p:txBody>
          <a:bodyPr/>
          <a:p>
            <a:pPr lvl="0" fontAlgn="base"/>
            <a:endParaRPr lang="zh-CN" strike="noStrike" noProof="1" dirty="0"/>
          </a:p>
        </p:txBody>
      </p:sp>
      <p:sp>
        <p:nvSpPr>
          <p:cNvPr id="6" name="灯片编号占位符 5"/>
          <p:cNvSpPr>
            <a:spLocks noGrp="1"/>
          </p:cNvSpPr>
          <p:nvPr>
            <p:ph type="sldNum" sz="quarter" idx="12"/>
          </p:nvPr>
        </p:nvSpPr>
        <p:spPr/>
        <p:txBody>
          <a:bodyPr/>
          <a:p>
            <a:pPr lvl="0" fontAlgn="base"/>
            <a:fld id="{9A0DB2DC-4C9A-4742-B13C-FB6460FD3503}" type="slidenum">
              <a:rPr lang="zh-CN" strike="noStrike" noProof="1" dirty="0">
                <a:latin typeface="Arial" panose="020B0604020202020204" pitchFamily="34" charset="0"/>
                <a:ea typeface="宋体" panose="02010600030101010101" pitchFamily="2" charset="-122"/>
                <a:cs typeface="+mn-ea"/>
              </a:rPr>
            </a:fld>
            <a:endParaRPr lang="zh-CN" strike="noStrike" noProof="1"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endParaRPr lang="zh-CN" altLang="en-US" strike="noStrike" noProof="1" dirty="0"/>
          </a:p>
        </p:txBody>
      </p:sp>
      <p:sp>
        <p:nvSpPr>
          <p:cNvPr id="3" name="页脚占位符 2"/>
          <p:cNvSpPr>
            <a:spLocks noGrp="1"/>
          </p:cNvSpPr>
          <p:nvPr>
            <p:ph type="ftr" sz="quarter" idx="11"/>
          </p:nvPr>
        </p:nvSpPr>
        <p:spPr/>
        <p:txBody>
          <a:bodyPr/>
          <a:p>
            <a:pPr lvl="0" fontAlgn="base"/>
            <a:endParaRPr lang="zh-CN" strike="noStrike" noProof="1" dirty="0"/>
          </a:p>
        </p:txBody>
      </p:sp>
      <p:sp>
        <p:nvSpPr>
          <p:cNvPr id="4" name="灯片编号占位符 3"/>
          <p:cNvSpPr>
            <a:spLocks noGrp="1"/>
          </p:cNvSpPr>
          <p:nvPr>
            <p:ph type="sldNum" sz="quarter" idx="12"/>
          </p:nvPr>
        </p:nvSpPr>
        <p:spPr/>
        <p:txBody>
          <a:bodyPr/>
          <a:p>
            <a:pPr lvl="0" fontAlgn="base"/>
            <a:fld id="{9A0DB2DC-4C9A-4742-B13C-FB6460FD3503}" type="slidenum">
              <a:rPr lang="zh-CN" strike="noStrike" noProof="1" dirty="0">
                <a:latin typeface="Arial" panose="020B0604020202020204" pitchFamily="34" charset="0"/>
                <a:ea typeface="宋体" panose="02010600030101010101" pitchFamily="2" charset="-122"/>
                <a:cs typeface="+mn-ea"/>
              </a:rPr>
            </a:fld>
            <a:endParaRPr lang="zh-CN" strike="noStrike" noProof="1"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7"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eaLnBrk="0" hangingPunct="0">
              <a:defRPr/>
            </a:lvl1pPr>
          </a:lstStyle>
          <a:p>
            <a:pPr marL="0" marR="0" lvl="0" indent="0" algn="l" defTabSz="914400" rtl="0" eaLnBrk="0" fontAlgn="auto" latinLnBrk="0" hangingPunct="0">
              <a:lnSpc>
                <a:spcPct val="100000"/>
              </a:lnSpc>
              <a:spcBef>
                <a:spcPts val="0"/>
              </a:spcBef>
              <a:spcAft>
                <a:spcPts val="0"/>
              </a:spcAft>
              <a:buClrTx/>
              <a:buSzTx/>
              <a:buFontTx/>
              <a:buNone/>
              <a:defRPr/>
            </a:pPr>
            <a:fld id="{AE869B74-4160-4FBF-9E4F-B0891619B09C}" type="datetimeFigureOut">
              <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8"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eaLnBrk="0" hangingPunct="0">
              <a:defRPr/>
            </a:lvl1pP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9" name="灯片编号占位符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
            <a:pPr algn="r">
              <a:buNone/>
            </a:pPr>
            <a:fld id="{9A0DB2DC-4C9A-4742-B13C-FB6460FD3503}" type="slidenum">
              <a:rPr lang="zh-CN" altLang="en-US" dirty="0">
                <a:latin typeface="Calibri" panose="020F0502020204030204" pitchFamily="34" charset="0"/>
                <a:ea typeface="幼圆" pitchFamily="49" charset="-122"/>
              </a:rPr>
            </a:fld>
            <a:endParaRPr lang="zh-CN" altLang="en-US" dirty="0">
              <a:latin typeface="Calibri" panose="020F0502020204030204" pitchFamily="34" charset="0"/>
              <a:ea typeface="幼圆" pitchFamily="49" charset="-122"/>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7"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eaLnBrk="0" hangingPunct="0">
              <a:defRPr/>
            </a:lvl1pPr>
          </a:lstStyle>
          <a:p>
            <a:pPr marL="0" marR="0" lvl="0" indent="0" algn="l" defTabSz="914400" rtl="0" eaLnBrk="0" fontAlgn="auto" latinLnBrk="0" hangingPunct="0">
              <a:lnSpc>
                <a:spcPct val="100000"/>
              </a:lnSpc>
              <a:spcBef>
                <a:spcPts val="0"/>
              </a:spcBef>
              <a:spcAft>
                <a:spcPts val="0"/>
              </a:spcAft>
              <a:buClrTx/>
              <a:buSzTx/>
              <a:buFontTx/>
              <a:buNone/>
              <a:defRPr/>
            </a:pPr>
            <a:fld id="{D4C0E01C-43DE-4034-956B-FBF7449984B7}" type="datetimeFigureOut">
              <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8"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eaLnBrk="0" hangingPunct="0">
              <a:defRPr/>
            </a:lvl1pP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9" name="灯片编号占位符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
            <a:pPr algn="r">
              <a:buNone/>
            </a:pPr>
            <a:fld id="{9A0DB2DC-4C9A-4742-B13C-FB6460FD3503}" type="slidenum">
              <a:rPr lang="zh-CN" altLang="en-US" dirty="0">
                <a:latin typeface="Calibri" panose="020F0502020204030204" pitchFamily="34" charset="0"/>
                <a:ea typeface="幼圆" pitchFamily="49" charset="-122"/>
              </a:rPr>
            </a:fld>
            <a:endParaRPr lang="zh-CN" altLang="en-US" dirty="0">
              <a:latin typeface="Calibri" panose="020F0502020204030204" pitchFamily="34" charset="0"/>
              <a:ea typeface="幼圆" pitchFamily="49" charset="-122"/>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7"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eaLnBrk="0" hangingPunct="0">
              <a:defRPr/>
            </a:lvl1pPr>
          </a:lstStyle>
          <a:p>
            <a:pPr marL="0" marR="0" lvl="0" indent="0" algn="l" defTabSz="914400" rtl="0" eaLnBrk="0" fontAlgn="auto" latinLnBrk="0" hangingPunct="0">
              <a:lnSpc>
                <a:spcPct val="100000"/>
              </a:lnSpc>
              <a:spcBef>
                <a:spcPts val="0"/>
              </a:spcBef>
              <a:spcAft>
                <a:spcPts val="0"/>
              </a:spcAft>
              <a:buClrTx/>
              <a:buSzTx/>
              <a:buFontTx/>
              <a:buNone/>
              <a:defRPr/>
            </a:pPr>
            <a:fld id="{438C975B-9ED8-4268-893F-F70EE974671B}" type="datetimeFigureOut">
              <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8"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eaLnBrk="0" hangingPunct="0">
              <a:defRPr/>
            </a:lvl1pP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9" name="灯片编号占位符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
            <a:pPr algn="r">
              <a:buNone/>
            </a:pPr>
            <a:fld id="{9A0DB2DC-4C9A-4742-B13C-FB6460FD3503}" type="slidenum">
              <a:rPr lang="zh-CN" altLang="en-US" dirty="0">
                <a:latin typeface="Calibri" panose="020F0502020204030204" pitchFamily="34" charset="0"/>
                <a:ea typeface="幼圆" pitchFamily="49" charset="-122"/>
              </a:rPr>
            </a:fld>
            <a:endParaRPr lang="zh-CN" altLang="en-US" dirty="0">
              <a:latin typeface="Calibri" panose="020F0502020204030204" pitchFamily="34" charset="0"/>
              <a:ea typeface="幼圆" pitchFamily="49" charset="-122"/>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7"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eaLnBrk="0" hangingPunct="0">
              <a:defRPr/>
            </a:lvl1pPr>
          </a:lstStyle>
          <a:p>
            <a:pPr marL="0" marR="0" lvl="0" indent="0" algn="l" defTabSz="914400" rtl="0" eaLnBrk="0" fontAlgn="auto" latinLnBrk="0" hangingPunct="0">
              <a:lnSpc>
                <a:spcPct val="100000"/>
              </a:lnSpc>
              <a:spcBef>
                <a:spcPts val="0"/>
              </a:spcBef>
              <a:spcAft>
                <a:spcPts val="0"/>
              </a:spcAft>
              <a:buClrTx/>
              <a:buSzTx/>
              <a:buFontTx/>
              <a:buNone/>
              <a:defRPr/>
            </a:pPr>
            <a:fld id="{D84989B3-CAC4-4A36-949E-3DADCC8EC207}" type="datetimeFigureOut">
              <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8"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eaLnBrk="0" hangingPunct="0">
              <a:defRPr/>
            </a:lvl1pP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9" name="灯片编号占位符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
            <a:pPr algn="r">
              <a:buNone/>
            </a:pPr>
            <a:fld id="{9A0DB2DC-4C9A-4742-B13C-FB6460FD3503}" type="slidenum">
              <a:rPr lang="zh-CN" altLang="en-US" dirty="0">
                <a:latin typeface="Calibri" panose="020F0502020204030204" pitchFamily="34" charset="0"/>
                <a:ea typeface="幼圆" pitchFamily="49" charset="-122"/>
              </a:rPr>
            </a:fld>
            <a:endParaRPr lang="zh-CN" altLang="en-US" dirty="0">
              <a:latin typeface="Calibri" panose="020F0502020204030204" pitchFamily="34" charset="0"/>
              <a:ea typeface="幼圆" pitchFamily="49"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zh-CN" dirty="0">
                <a:latin typeface="Arial" panose="020B0604020202020204" pitchFamily="34" charset="0"/>
              </a:rPr>
            </a:fld>
            <a:endParaRPr lang="zh-CN" altLang="zh-CN" dirty="0">
              <a:latin typeface="Arial" panose="020B0604020202020204" pitchFamily="34" charset="0"/>
            </a:endParaRPr>
          </a:p>
        </p:txBody>
      </p:sp>
    </p:spTree>
  </p:cSld>
  <p:clrMapOvr>
    <a:masterClrMapping/>
  </p:clrMapOvr>
  <p:transition advClick="0" advTm="0"/>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7"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eaLnBrk="0" hangingPunct="0">
              <a:defRPr/>
            </a:lvl1pPr>
          </a:lstStyle>
          <a:p>
            <a:pPr marL="0" marR="0" lvl="0" indent="0" algn="l" defTabSz="914400" rtl="0" eaLnBrk="0" fontAlgn="auto" latinLnBrk="0" hangingPunct="0">
              <a:lnSpc>
                <a:spcPct val="100000"/>
              </a:lnSpc>
              <a:spcBef>
                <a:spcPts val="0"/>
              </a:spcBef>
              <a:spcAft>
                <a:spcPts val="0"/>
              </a:spcAft>
              <a:buClrTx/>
              <a:buSzTx/>
              <a:buFontTx/>
              <a:buNone/>
              <a:defRPr/>
            </a:pPr>
            <a:fld id="{EBFE1B5C-9BD4-4149-96D0-C42451B7B933}" type="datetimeFigureOut">
              <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8"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eaLnBrk="0" hangingPunct="0">
              <a:defRPr/>
            </a:lvl1pP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9" name="灯片编号占位符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
            <a:pPr algn="r">
              <a:buNone/>
            </a:pPr>
            <a:fld id="{9A0DB2DC-4C9A-4742-B13C-FB6460FD3503}" type="slidenum">
              <a:rPr lang="zh-CN" altLang="en-US" dirty="0">
                <a:latin typeface="Calibri" panose="020F0502020204030204" pitchFamily="34" charset="0"/>
                <a:ea typeface="幼圆" pitchFamily="49" charset="-122"/>
              </a:rPr>
            </a:fld>
            <a:endParaRPr lang="zh-CN" altLang="en-US" dirty="0">
              <a:latin typeface="Calibri" panose="020F0502020204030204" pitchFamily="34" charset="0"/>
              <a:ea typeface="幼圆" pitchFamily="49" charset="-122"/>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914400" y="1143000"/>
            <a:ext cx="4038600"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5105400" y="1143000"/>
            <a:ext cx="4038600"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zh-CN" altLang="zh-CN" dirty="0">
                <a:latin typeface="Arial" panose="020B0604020202020204" pitchFamily="34" charset="0"/>
              </a:rPr>
            </a:fld>
            <a:endParaRPr lang="zh-CN" altLang="zh-CN" dirty="0">
              <a:latin typeface="Arial" panose="020B0604020202020204" pitchFamily="34" charset="0"/>
            </a:endParaRPr>
          </a:p>
        </p:txBody>
      </p:sp>
    </p:spTree>
  </p:cSld>
  <p:clrMapOvr>
    <a:masterClrMapping/>
  </p:clrMapOvr>
  <p:transition advClick="0" advTm="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30238" y="2505075"/>
            <a:ext cx="386873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29150" y="2505075"/>
            <a:ext cx="38877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灯片编号占位符 8"/>
          <p:cNvSpPr>
            <a:spLocks noGrp="1"/>
          </p:cNvSpPr>
          <p:nvPr>
            <p:ph type="sldNum" sz="quarter" idx="12"/>
          </p:nvPr>
        </p:nvSpPr>
        <p:spPr/>
        <p:txBody>
          <a:bodyPr/>
          <a:p>
            <a:pPr lvl="0" eaLnBrk="1" hangingPunct="1">
              <a:buNone/>
            </a:pPr>
            <a:fld id="{9A0DB2DC-4C9A-4742-B13C-FB6460FD3503}" type="slidenum">
              <a:rPr lang="zh-CN" altLang="zh-CN" dirty="0">
                <a:latin typeface="Arial" panose="020B0604020202020204" pitchFamily="34" charset="0"/>
              </a:rPr>
            </a:fld>
            <a:endParaRPr lang="zh-CN" altLang="zh-CN" dirty="0">
              <a:latin typeface="Arial" panose="020B0604020202020204" pitchFamily="34" charset="0"/>
            </a:endParaRPr>
          </a:p>
        </p:txBody>
      </p:sp>
    </p:spTree>
  </p:cSld>
  <p:clrMapOvr>
    <a:masterClrMapping/>
  </p:clrMapOvr>
  <p:transition advClick="0" advTm="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灯片编号占位符 4"/>
          <p:cNvSpPr>
            <a:spLocks noGrp="1"/>
          </p:cNvSpPr>
          <p:nvPr>
            <p:ph type="sldNum" sz="quarter" idx="12"/>
          </p:nvPr>
        </p:nvSpPr>
        <p:spPr/>
        <p:txBody>
          <a:bodyPr/>
          <a:p>
            <a:pPr lvl="0" eaLnBrk="1" hangingPunct="1">
              <a:buNone/>
            </a:pPr>
            <a:fld id="{9A0DB2DC-4C9A-4742-B13C-FB6460FD3503}" type="slidenum">
              <a:rPr lang="zh-CN" altLang="zh-CN" dirty="0">
                <a:latin typeface="Arial" panose="020B0604020202020204" pitchFamily="34" charset="0"/>
              </a:rPr>
            </a:fld>
            <a:endParaRPr lang="zh-CN" altLang="zh-CN" dirty="0">
              <a:latin typeface="Arial" panose="020B0604020202020204" pitchFamily="34" charset="0"/>
            </a:endParaRPr>
          </a:p>
        </p:txBody>
      </p:sp>
    </p:spTree>
  </p:cSld>
  <p:clrMapOvr>
    <a:masterClrMapping/>
  </p:clrMapOvr>
  <p:transition advClick="0" advTm="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zh-CN" altLang="zh-CN" dirty="0">
                <a:latin typeface="Arial" panose="020B0604020202020204" pitchFamily="34" charset="0"/>
              </a:rPr>
            </a:fld>
            <a:endParaRPr lang="zh-CN" altLang="zh-CN" dirty="0">
              <a:latin typeface="Arial" panose="020B0604020202020204" pitchFamily="34" charset="0"/>
            </a:endParaRPr>
          </a:p>
        </p:txBody>
      </p:sp>
    </p:spTree>
  </p:cSld>
  <p:clrMapOvr>
    <a:masterClrMapping/>
  </p:clrMapOvr>
  <p:transition advClick="0" advTm="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zh-CN" altLang="zh-CN" dirty="0">
                <a:latin typeface="Arial" panose="020B0604020202020204" pitchFamily="34" charset="0"/>
              </a:rPr>
            </a:fld>
            <a:endParaRPr lang="zh-CN" altLang="zh-CN" dirty="0">
              <a:latin typeface="Arial" panose="020B0604020202020204" pitchFamily="34" charset="0"/>
            </a:endParaRPr>
          </a:p>
        </p:txBody>
      </p:sp>
    </p:spTree>
  </p:cSld>
  <p:clrMapOvr>
    <a:masterClrMapping/>
  </p:clrMapOvr>
  <p:transition advClick="0" advTm="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zh-CN" altLang="zh-CN" dirty="0">
                <a:latin typeface="Arial" panose="020B0604020202020204" pitchFamily="34" charset="0"/>
              </a:rPr>
            </a:fld>
            <a:endParaRPr lang="zh-CN" altLang="zh-CN" dirty="0">
              <a:latin typeface="Arial" panose="020B0604020202020204" pitchFamily="34" charset="0"/>
            </a:endParaRPr>
          </a:p>
        </p:txBody>
      </p:sp>
    </p:spTree>
  </p:cSld>
  <p:clrMapOvr>
    <a:masterClrMapping/>
  </p:clrMapOvr>
  <p:transition advClick="0" advTm="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png"/><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5" Type="http://schemas.openxmlformats.org/officeDocument/2006/relationships/theme" Target="../theme/theme2.xml"/><Relationship Id="rId14" Type="http://schemas.openxmlformats.org/officeDocument/2006/relationships/image" Target="../media/image4.png"/><Relationship Id="rId13" Type="http://schemas.openxmlformats.org/officeDocument/2006/relationships/image" Target="../media/image3.png"/><Relationship Id="rId12" Type="http://schemas.openxmlformats.org/officeDocument/2006/relationships/image" Target="../media/image1.jpe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5" Type="http://schemas.openxmlformats.org/officeDocument/2006/relationships/theme" Target="../theme/theme3.xml"/><Relationship Id="rId4" Type="http://schemas.openxmlformats.org/officeDocument/2006/relationships/image" Target="../media/image1.jpeg"/><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image" Target="../media/image1.jpeg"/><Relationship Id="rId1"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image" Target="../media/image1.jpeg"/><Relationship Id="rId1" Type="http://schemas.openxmlformats.org/officeDocument/2006/relationships/slideLayout" Target="../slideLayouts/slideLayout27.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image" Target="../media/image1.jpeg"/><Relationship Id="rId1" Type="http://schemas.openxmlformats.org/officeDocument/2006/relationships/slideLayout" Target="../slideLayouts/slideLayout28.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image" Target="../media/image1.jpeg"/><Relationship Id="rId1" Type="http://schemas.openxmlformats.org/officeDocument/2006/relationships/slideLayout" Target="../slideLayouts/slideLayout29.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image" Target="../media/image1.jpeg"/><Relationship Id="rId1"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2"/>
          <a:stretch>
            <a:fillRect/>
          </a:stretch>
        </a:blipFill>
        <a:effectLst/>
      </p:bgPr>
    </p:bg>
    <p:spTree>
      <p:nvGrpSpPr>
        <p:cNvPr id="1" name=""/>
        <p:cNvGrpSpPr/>
        <p:nvPr/>
      </p:nvGrpSpPr>
      <p:grpSpPr/>
      <p:pic>
        <p:nvPicPr>
          <p:cNvPr id="1026" name="Picture 2" descr="谢谢观赏副本"/>
          <p:cNvPicPr>
            <a:picLocks noChangeAspect="1"/>
          </p:cNvPicPr>
          <p:nvPr/>
        </p:nvPicPr>
        <p:blipFill>
          <a:blip r:embed="rId13"/>
          <a:stretch>
            <a:fillRect/>
          </a:stretch>
        </p:blipFill>
        <p:spPr>
          <a:xfrm>
            <a:off x="-34925" y="-22225"/>
            <a:ext cx="339725" cy="98425"/>
          </a:xfrm>
          <a:prstGeom prst="rect">
            <a:avLst/>
          </a:prstGeom>
          <a:noFill/>
          <a:ln w="9525">
            <a:noFill/>
          </a:ln>
        </p:spPr>
      </p:pic>
      <p:sp>
        <p:nvSpPr>
          <p:cNvPr id="1027" name="Rectangle 3"/>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28" name="Rectangle 4"/>
          <p:cNvSpPr>
            <a:spLocks noGrp="1"/>
          </p:cNvSpPr>
          <p:nvPr>
            <p:ph type="body" idx="1"/>
          </p:nvPr>
        </p:nvSpPr>
        <p:spPr>
          <a:xfrm>
            <a:off x="914400" y="1143000"/>
            <a:ext cx="82296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9" name="Rectangle 5"/>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lstStyle>
            <a:lvl1pPr eaLnBrk="1" hangingPunct="1">
              <a:buFont typeface="Arial" panose="020B0604020202020204" pitchFamily="34" charset="0"/>
              <a:buNone/>
              <a:defRPr sz="1400">
                <a:ea typeface="+mn-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0" name="Rectangle 6"/>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lstStyle>
            <a:lvl1pPr algn="ctr" eaLnBrk="1" hangingPunct="1">
              <a:buFont typeface="Arial" panose="020B0604020202020204" pitchFamily="34" charset="0"/>
              <a:buNone/>
              <a:defRPr sz="1400">
                <a:ea typeface="+mn-ea"/>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1" name="Rectangle 7"/>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lstStyle>
            <a:lvl1pPr algn="r">
              <a:defRPr sz="1400"/>
            </a:lvl1pPr>
          </a:lstStyle>
          <a:p>
            <a:pPr lvl="0" eaLnBrk="1" hangingPunct="1">
              <a:buNone/>
            </a:pPr>
            <a:fld id="{9A0DB2DC-4C9A-4742-B13C-FB6460FD3503}" type="slidenum">
              <a:rPr lang="zh-CN" altLang="zh-CN" dirty="0">
                <a:latin typeface="Arial" panose="020B0604020202020204" pitchFamily="34" charset="0"/>
              </a:rPr>
            </a:fld>
            <a:endParaRPr lang="zh-CN" altLang="zh-CN" dirty="0">
              <a:latin typeface="Arial" panose="020B0604020202020204" pitchFamily="34" charset="0"/>
            </a:endParaRPr>
          </a:p>
        </p:txBody>
      </p:sp>
      <p:sp>
        <p:nvSpPr>
          <p:cNvPr id="1032" name="Rectangle 8"/>
          <p:cNvSpPr>
            <a:spLocks noChangeArrowheads="1"/>
          </p:cNvSpPr>
          <p:nvPr/>
        </p:nvSpPr>
        <p:spPr bwMode="auto">
          <a:xfrm>
            <a:off x="0" y="0"/>
            <a:ext cx="9220200" cy="6858000"/>
          </a:xfrm>
          <a:prstGeom prst="rect">
            <a:avLst/>
          </a:prstGeom>
          <a:gradFill rotWithShape="1">
            <a:gsLst>
              <a:gs pos="0">
                <a:srgbClr val="33CC33">
                  <a:gamma/>
                  <a:shade val="46275"/>
                  <a:invGamma/>
                </a:srgbClr>
              </a:gs>
              <a:gs pos="50000">
                <a:srgbClr val="33CC33">
                  <a:alpha val="89999"/>
                </a:srgbClr>
              </a:gs>
              <a:gs pos="100000">
                <a:srgbClr val="33CC33">
                  <a:gamma/>
                  <a:shade val="46275"/>
                  <a:invGamma/>
                </a:srgbClr>
              </a:gs>
            </a:gsLst>
            <a:lin ang="270000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幼圆" pitchFamily="49" charset="-122"/>
              <a:cs typeface="+mn-cs"/>
            </a:endParaRPr>
          </a:p>
        </p:txBody>
      </p:sp>
      <p:sp>
        <p:nvSpPr>
          <p:cNvPr id="1035" name="Oval 9"/>
          <p:cNvSpPr>
            <a:spLocks noChangeArrowheads="1"/>
          </p:cNvSpPr>
          <p:nvPr/>
        </p:nvSpPr>
        <p:spPr bwMode="auto">
          <a:xfrm>
            <a:off x="-1212850" y="-1441450"/>
            <a:ext cx="11423650" cy="8528050"/>
          </a:xfrm>
          <a:prstGeom prst="ellipse">
            <a:avLst/>
          </a:prstGeom>
          <a:gradFill rotWithShape="1">
            <a:gsLst>
              <a:gs pos="0">
                <a:srgbClr val="77DD77"/>
              </a:gs>
              <a:gs pos="100000">
                <a:srgbClr val="33CC33">
                  <a:alpha val="0"/>
                </a:srgbClr>
              </a:gs>
            </a:gsLst>
            <a:path path="shape">
              <a:fillToRect l="50000" t="50000" r="50000" b="50000"/>
            </a:path>
          </a:gradFill>
          <a:ln>
            <a:noFill/>
          </a:ln>
          <a:effectLst/>
        </p:spPr>
        <p:txBody>
          <a:bodyPr wrap="none" anchor="ctr"/>
          <a:lstStyle>
            <a:lvl1pPr>
              <a:buFont typeface="Arial" panose="020B0604020202020204" pitchFamily="34" charset="0"/>
              <a:defRPr>
                <a:solidFill>
                  <a:schemeClr val="tx1"/>
                </a:solidFill>
                <a:latin typeface="Arial" panose="020B0604020202020204" pitchFamily="34" charset="0"/>
                <a:ea typeface="幼圆" pitchFamily="49" charset="-122"/>
              </a:defRPr>
            </a:lvl1pPr>
            <a:lvl2pPr marL="742950" indent="-285750">
              <a:buFont typeface="Arial" panose="020B0604020202020204" pitchFamily="34" charset="0"/>
              <a:defRPr>
                <a:solidFill>
                  <a:schemeClr val="tx1"/>
                </a:solidFill>
                <a:latin typeface="Arial" panose="020B0604020202020204" pitchFamily="34" charset="0"/>
                <a:ea typeface="幼圆" pitchFamily="49" charset="-122"/>
              </a:defRPr>
            </a:lvl2pPr>
            <a:lvl3pPr marL="1143000" indent="-228600">
              <a:buFont typeface="Arial" panose="020B0604020202020204" pitchFamily="34" charset="0"/>
              <a:defRPr>
                <a:solidFill>
                  <a:schemeClr val="tx1"/>
                </a:solidFill>
                <a:latin typeface="Arial" panose="020B0604020202020204" pitchFamily="34" charset="0"/>
                <a:ea typeface="幼圆" pitchFamily="49" charset="-122"/>
              </a:defRPr>
            </a:lvl3pPr>
            <a:lvl4pPr marL="1600200" indent="-228600">
              <a:buFont typeface="Arial" panose="020B0604020202020204" pitchFamily="34" charset="0"/>
              <a:defRPr>
                <a:solidFill>
                  <a:schemeClr val="tx1"/>
                </a:solidFill>
                <a:latin typeface="Arial" panose="020B0604020202020204" pitchFamily="34" charset="0"/>
                <a:ea typeface="幼圆" pitchFamily="49" charset="-122"/>
              </a:defRPr>
            </a:lvl4pPr>
            <a:lvl5pPr marL="2057400" indent="-228600">
              <a:buFont typeface="Arial" panose="020B0604020202020204" pitchFamily="34" charset="0"/>
              <a:defRPr>
                <a:solidFill>
                  <a:schemeClr val="tx1"/>
                </a:solidFill>
                <a:latin typeface="Arial" panose="020B0604020202020204" pitchFamily="34" charset="0"/>
                <a:ea typeface="幼圆"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itchFamily="49"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幼圆" pitchFamily="49" charset="-122"/>
              <a:cs typeface="+mn-cs"/>
            </a:endParaRPr>
          </a:p>
        </p:txBody>
      </p:sp>
      <p:sp>
        <p:nvSpPr>
          <p:cNvPr id="1036" name="Rectangle 10"/>
          <p:cNvSpPr>
            <a:spLocks noChangeArrowheads="1"/>
          </p:cNvSpPr>
          <p:nvPr/>
        </p:nvSpPr>
        <p:spPr bwMode="auto">
          <a:xfrm>
            <a:off x="0" y="0"/>
            <a:ext cx="9372600" cy="6858000"/>
          </a:xfrm>
          <a:prstGeom prst="rect">
            <a:avLst/>
          </a:prstGeom>
          <a:solidFill>
            <a:schemeClr val="tx1">
              <a:alpha val="18823"/>
            </a:schemeClr>
          </a:solidFill>
          <a:ln>
            <a:noFill/>
          </a:ln>
          <a:effectLst/>
        </p:spPr>
        <p:txBody>
          <a:bodyPr wrap="none" anchor="ctr"/>
          <a:lstStyle>
            <a:lvl1pPr>
              <a:buFont typeface="Arial" panose="020B0604020202020204" pitchFamily="34" charset="0"/>
              <a:defRPr>
                <a:solidFill>
                  <a:schemeClr val="tx1"/>
                </a:solidFill>
                <a:latin typeface="Arial" panose="020B0604020202020204" pitchFamily="34" charset="0"/>
                <a:ea typeface="幼圆" pitchFamily="49" charset="-122"/>
              </a:defRPr>
            </a:lvl1pPr>
            <a:lvl2pPr marL="742950" indent="-285750">
              <a:buFont typeface="Arial" panose="020B0604020202020204" pitchFamily="34" charset="0"/>
              <a:defRPr>
                <a:solidFill>
                  <a:schemeClr val="tx1"/>
                </a:solidFill>
                <a:latin typeface="Arial" panose="020B0604020202020204" pitchFamily="34" charset="0"/>
                <a:ea typeface="幼圆" pitchFamily="49" charset="-122"/>
              </a:defRPr>
            </a:lvl2pPr>
            <a:lvl3pPr marL="1143000" indent="-228600">
              <a:buFont typeface="Arial" panose="020B0604020202020204" pitchFamily="34" charset="0"/>
              <a:defRPr>
                <a:solidFill>
                  <a:schemeClr val="tx1"/>
                </a:solidFill>
                <a:latin typeface="Arial" panose="020B0604020202020204" pitchFamily="34" charset="0"/>
                <a:ea typeface="幼圆" pitchFamily="49" charset="-122"/>
              </a:defRPr>
            </a:lvl3pPr>
            <a:lvl4pPr marL="1600200" indent="-228600">
              <a:buFont typeface="Arial" panose="020B0604020202020204" pitchFamily="34" charset="0"/>
              <a:defRPr>
                <a:solidFill>
                  <a:schemeClr val="tx1"/>
                </a:solidFill>
                <a:latin typeface="Arial" panose="020B0604020202020204" pitchFamily="34" charset="0"/>
                <a:ea typeface="幼圆" pitchFamily="49" charset="-122"/>
              </a:defRPr>
            </a:lvl4pPr>
            <a:lvl5pPr marL="2057400" indent="-228600">
              <a:buFont typeface="Arial" panose="020B0604020202020204" pitchFamily="34" charset="0"/>
              <a:defRPr>
                <a:solidFill>
                  <a:schemeClr val="tx1"/>
                </a:solidFill>
                <a:latin typeface="Arial" panose="020B0604020202020204" pitchFamily="34" charset="0"/>
                <a:ea typeface="幼圆"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itchFamily="49"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幼圆" pitchFamily="49" charset="-122"/>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Click="0" advTm="0"/>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2"/>
          <a:stretch>
            <a:fillRect/>
          </a:stretch>
        </a:blipFill>
        <a:effectLst/>
      </p:bgPr>
    </p:bg>
    <p:spTree>
      <p:nvGrpSpPr>
        <p:cNvPr id="1" name=""/>
        <p:cNvGrpSpPr/>
        <p:nvPr/>
      </p:nvGrpSpPr>
      <p:grpSpPr/>
      <p:pic>
        <p:nvPicPr>
          <p:cNvPr id="2050" name="Picture 14" descr="谢谢观赏副本"/>
          <p:cNvPicPr>
            <a:picLocks noChangeAspect="1"/>
          </p:cNvPicPr>
          <p:nvPr/>
        </p:nvPicPr>
        <p:blipFill>
          <a:blip r:embed="rId13"/>
          <a:stretch>
            <a:fillRect/>
          </a:stretch>
        </p:blipFill>
        <p:spPr>
          <a:xfrm>
            <a:off x="-36512" y="-23812"/>
            <a:ext cx="341312" cy="100012"/>
          </a:xfrm>
          <a:prstGeom prst="rect">
            <a:avLst/>
          </a:prstGeom>
          <a:noFill/>
          <a:ln w="9525">
            <a:noFill/>
          </a:ln>
        </p:spPr>
      </p:pic>
      <p:sp>
        <p:nvSpPr>
          <p:cNvPr id="2051" name="Rectangle 2"/>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2052" name="Rectangle 3"/>
          <p:cNvSpPr>
            <a:spLocks noGrp="1"/>
          </p:cNvSpPr>
          <p:nvPr>
            <p:ph type="body" idx="1"/>
          </p:nvPr>
        </p:nvSpPr>
        <p:spPr>
          <a:xfrm>
            <a:off x="914400" y="1143000"/>
            <a:ext cx="82296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2053" name="Rectangle 4"/>
          <p:cNvSpPr>
            <a:spLocks noGrp="1" noChangeArrowheads="1"/>
          </p:cNvSpPr>
          <p:nvPr>
            <p:ph type="dt" sz="half" idx="2"/>
          </p:nvPr>
        </p:nvSpPr>
        <p:spPr bwMode="auto">
          <a:xfrm>
            <a:off x="457200" y="6245225"/>
            <a:ext cx="2133600" cy="476250"/>
          </a:xfrm>
          <a:prstGeom prst="rect">
            <a:avLst/>
          </a:prstGeom>
          <a:noFill/>
          <a:ln>
            <a:noFill/>
          </a:ln>
        </p:spPr>
        <p:txBody>
          <a:bodyPr vert="horz" wrap="square" lIns="91440" tIns="45720" rIns="91440" bIns="45720" numCol="1" anchor="t" anchorCtr="0" compatLnSpc="1"/>
          <a:lstStyle>
            <a:lvl1pPr eaLnBrk="1" hangingPunct="1">
              <a:buFont typeface="Arial" panose="020B0604020202020204" pitchFamily="34" charset="0"/>
              <a:buNone/>
              <a:defRPr sz="1400">
                <a:ea typeface="+mn-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054" name="Rectangle 5"/>
          <p:cNvSpPr>
            <a:spLocks noGrp="1" noChangeArrowheads="1"/>
          </p:cNvSpPr>
          <p:nvPr>
            <p:ph type="ftr" sz="quarter" idx="3"/>
          </p:nvPr>
        </p:nvSpPr>
        <p:spPr bwMode="auto">
          <a:xfrm>
            <a:off x="3124200" y="6245225"/>
            <a:ext cx="2895600" cy="476250"/>
          </a:xfrm>
          <a:prstGeom prst="rect">
            <a:avLst/>
          </a:prstGeom>
          <a:noFill/>
          <a:ln>
            <a:noFill/>
          </a:ln>
        </p:spPr>
        <p:txBody>
          <a:bodyPr vert="horz" wrap="square" lIns="91440" tIns="45720" rIns="91440" bIns="45720" numCol="1" anchor="t" anchorCtr="0" compatLnSpc="1"/>
          <a:lstStyle>
            <a:lvl1pPr algn="ctr" eaLnBrk="1" hangingPunct="1">
              <a:buFont typeface="Arial" panose="020B0604020202020204" pitchFamily="34" charset="0"/>
              <a:buNone/>
              <a:defRPr sz="1400">
                <a:ea typeface="+mn-ea"/>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055" name="Rectangle 6"/>
          <p:cNvSpPr>
            <a:spLocks noGrp="1" noChangeArrowheads="1"/>
          </p:cNvSpPr>
          <p:nvPr>
            <p:ph type="sldNum" sz="quarter" idx="4"/>
          </p:nvPr>
        </p:nvSpPr>
        <p:spPr bwMode="auto">
          <a:xfrm>
            <a:off x="6553200" y="6245225"/>
            <a:ext cx="2133600" cy="476250"/>
          </a:xfrm>
          <a:prstGeom prst="rect">
            <a:avLst/>
          </a:prstGeom>
          <a:noFill/>
          <a:ln>
            <a:noFill/>
          </a:ln>
        </p:spPr>
        <p:txBody>
          <a:bodyPr vert="horz" wrap="square" lIns="91440" tIns="45720" rIns="91440" bIns="45720" numCol="1" anchor="t" anchorCtr="0" compatLnSpc="1"/>
          <a:lstStyle>
            <a:lvl1pPr algn="r">
              <a:defRPr sz="1400"/>
            </a:lvl1p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grpSp>
        <p:nvGrpSpPr>
          <p:cNvPr id="2056" name="Group 8"/>
          <p:cNvGrpSpPr/>
          <p:nvPr/>
        </p:nvGrpSpPr>
        <p:grpSpPr>
          <a:xfrm>
            <a:off x="-1587" y="-1587"/>
            <a:ext cx="9231312" cy="6865937"/>
            <a:chOff x="0" y="0"/>
            <a:chExt cx="5818" cy="4328"/>
          </a:xfrm>
        </p:grpSpPr>
        <p:pic>
          <p:nvPicPr>
            <p:cNvPr id="2059" name="Rectangle 8"/>
            <p:cNvPicPr/>
            <p:nvPr/>
          </p:nvPicPr>
          <p:blipFill>
            <a:blip r:embed="rId14"/>
            <a:stretch>
              <a:fillRect/>
            </a:stretch>
          </p:blipFill>
          <p:spPr>
            <a:xfrm>
              <a:off x="0" y="0"/>
              <a:ext cx="5818" cy="4328"/>
            </a:xfrm>
            <a:prstGeom prst="rect">
              <a:avLst/>
            </a:prstGeom>
            <a:noFill/>
            <a:ln w="9525">
              <a:noFill/>
            </a:ln>
          </p:spPr>
        </p:pic>
        <p:sp>
          <p:nvSpPr>
            <p:cNvPr id="2058" name="Text Box 10"/>
            <p:cNvSpPr txBox="1">
              <a:spLocks noChangeArrowheads="1"/>
            </p:cNvSpPr>
            <p:nvPr/>
          </p:nvSpPr>
          <p:spPr bwMode="auto">
            <a:xfrm>
              <a:off x="4" y="4"/>
              <a:ext cx="5808" cy="4320"/>
            </a:xfrm>
            <a:prstGeom prst="rect">
              <a:avLst/>
            </a:prstGeom>
            <a:noFill/>
            <a:ln>
              <a:noFill/>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2" name="Oval 9"/>
          <p:cNvSpPr>
            <a:spLocks noChangeArrowheads="1"/>
          </p:cNvSpPr>
          <p:nvPr/>
        </p:nvSpPr>
        <p:spPr bwMode="auto">
          <a:xfrm>
            <a:off x="-1214437" y="-1443037"/>
            <a:ext cx="11425238" cy="8529638"/>
          </a:xfrm>
          <a:prstGeom prst="ellipse">
            <a:avLst/>
          </a:prstGeom>
          <a:gradFill rotWithShape="1">
            <a:gsLst>
              <a:gs pos="0">
                <a:srgbClr val="77DD77"/>
              </a:gs>
              <a:gs pos="100000">
                <a:srgbClr val="33CC33">
                  <a:alpha val="0"/>
                </a:srgbClr>
              </a:gs>
            </a:gsLst>
            <a:path path="shape">
              <a:fillToRect l="50000" t="50000" r="50000" b="50000"/>
            </a:path>
          </a:gradFill>
          <a:ln>
            <a:noFill/>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60" name="Rectangle 10"/>
          <p:cNvSpPr>
            <a:spLocks noChangeArrowheads="1"/>
          </p:cNvSpPr>
          <p:nvPr/>
        </p:nvSpPr>
        <p:spPr bwMode="auto">
          <a:xfrm>
            <a:off x="0" y="0"/>
            <a:ext cx="9372600" cy="6858000"/>
          </a:xfrm>
          <a:prstGeom prst="rect">
            <a:avLst/>
          </a:prstGeom>
          <a:solidFill>
            <a:schemeClr val="tx1">
              <a:alpha val="18999"/>
            </a:schemeClr>
          </a:solidFill>
          <a:ln>
            <a:noFill/>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advClick="0" advTm="0"/>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4"/>
          <a:stretch>
            <a:fillRect/>
          </a:stretch>
        </a:blipFill>
        <a:effectLst/>
      </p:bgPr>
    </p:bg>
    <p:spTree>
      <p:nvGrpSpPr>
        <p:cNvPr id="1" name=""/>
        <p:cNvGrpSpPr/>
        <p:nvPr/>
      </p:nvGrpSpPr>
      <p:grpSpPr/>
      <p:sp>
        <p:nvSpPr>
          <p:cNvPr id="3074" name="标题占位符 1"/>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3075" name="文本占位符 2"/>
          <p:cNvSpPr>
            <a:spLocks noGrp="1"/>
          </p:cNvSpPr>
          <p:nvPr>
            <p:ph type="body" idx="1"/>
          </p:nvPr>
        </p:nvSpPr>
        <p:spPr>
          <a:xfrm>
            <a:off x="457200" y="1600200"/>
            <a:ext cx="82296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5A5D663B-44C5-4D32-93C1-6262692548FB}" type="datetimeFigureOut">
              <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a:defRPr sz="1200">
                <a:solidFill>
                  <a:srgbClr val="898989"/>
                </a:solidFill>
                <a:latin typeface="Calibri" panose="020F0502020204030204" pitchFamily="34" charset="0"/>
              </a:defRPr>
            </a:lvl1pPr>
          </a:lstStyle>
          <a:p>
            <a:pPr lvl="0" eaLnBrk="1" hangingPunct="1">
              <a:buNone/>
            </a:pPr>
            <a:fld id="{9A0DB2DC-4C9A-4742-B13C-FB6460FD3503}" type="slidenum">
              <a:rPr lang="zh-CN" altLang="en-US" dirty="0"/>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p:sp>
        <p:nvSpPr>
          <p:cNvPr id="4098" name="标题占位符 1"/>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4099" name="文本占位符 2"/>
          <p:cNvSpPr>
            <a:spLocks noGrp="1"/>
          </p:cNvSpPr>
          <p:nvPr>
            <p:ph type="body" idx="1"/>
          </p:nvPr>
        </p:nvSpPr>
        <p:spPr>
          <a:xfrm>
            <a:off x="457200" y="1600200"/>
            <a:ext cx="82296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C2612D57-D7A4-4014-AD85-E4AECCFCECD2}" type="datetimeFigureOut">
              <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a:defRPr sz="1200">
                <a:solidFill>
                  <a:srgbClr val="898989"/>
                </a:solidFill>
                <a:latin typeface="Calibri" panose="020F0502020204030204" pitchFamily="34" charset="0"/>
              </a:defRPr>
            </a:lvl1pPr>
          </a:lstStyle>
          <a:p>
            <a:pPr lvl="0" eaLnBrk="1" hangingPunct="1">
              <a:buNone/>
            </a:pPr>
            <a:fld id="{9A0DB2DC-4C9A-4742-B13C-FB6460FD3503}" type="slidenum">
              <a:rPr lang="zh-CN" altLang="en-US" dirty="0"/>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77" r:id="rId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p:sp>
        <p:nvSpPr>
          <p:cNvPr id="6146" name="标题占位符 1"/>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6147" name="文本占位符 2"/>
          <p:cNvSpPr>
            <a:spLocks noGrp="1"/>
          </p:cNvSpPr>
          <p:nvPr>
            <p:ph type="body" idx="1"/>
          </p:nvPr>
        </p:nvSpPr>
        <p:spPr>
          <a:xfrm>
            <a:off x="457200" y="1600200"/>
            <a:ext cx="82296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AC608642-D163-4DDC-9CBE-8668804DF556}" type="datetimeFigureOut">
              <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a:defRPr sz="1200">
                <a:solidFill>
                  <a:srgbClr val="898989"/>
                </a:solidFill>
                <a:latin typeface="Calibri" panose="020F0502020204030204" pitchFamily="34" charset="0"/>
              </a:defRPr>
            </a:lvl1pPr>
          </a:lstStyle>
          <a:p>
            <a:pPr lvl="0" eaLnBrk="1" hangingPunct="1">
              <a:buNone/>
            </a:pPr>
            <a:fld id="{9A0DB2DC-4C9A-4742-B13C-FB6460FD3503}" type="slidenum">
              <a:rPr lang="zh-CN" altLang="en-US" dirty="0"/>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79" r:id="rId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p:sp>
        <p:nvSpPr>
          <p:cNvPr id="13314" name="标题占位符 1"/>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3315" name="文本占位符 2"/>
          <p:cNvSpPr>
            <a:spLocks noGrp="1"/>
          </p:cNvSpPr>
          <p:nvPr>
            <p:ph type="body" idx="1"/>
          </p:nvPr>
        </p:nvSpPr>
        <p:spPr>
          <a:xfrm>
            <a:off x="457200" y="1600200"/>
            <a:ext cx="82296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75E01241-E2B0-4548-8A21-362B0B173A30}" type="datetimeFigureOut">
              <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a:defRPr sz="1200">
                <a:solidFill>
                  <a:srgbClr val="898989"/>
                </a:solidFill>
                <a:latin typeface="Calibri" panose="020F0502020204030204" pitchFamily="34" charset="0"/>
              </a:defRPr>
            </a:lvl1pPr>
          </a:lstStyle>
          <a:p>
            <a:pPr lvl="0" eaLnBrk="1" hangingPunct="1">
              <a:buNone/>
            </a:pPr>
            <a:fld id="{9A0DB2DC-4C9A-4742-B13C-FB6460FD3503}" type="slidenum">
              <a:rPr lang="zh-CN" altLang="en-US" dirty="0"/>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81" r:id="rId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p:sp>
        <p:nvSpPr>
          <p:cNvPr id="14338" name="标题占位符 1"/>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4339" name="文本占位符 2"/>
          <p:cNvSpPr>
            <a:spLocks noGrp="1"/>
          </p:cNvSpPr>
          <p:nvPr>
            <p:ph type="body" idx="1"/>
          </p:nvPr>
        </p:nvSpPr>
        <p:spPr>
          <a:xfrm>
            <a:off x="457200" y="1600200"/>
            <a:ext cx="82296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456DE874-88B3-4524-9720-086D0D8DCA78}" type="datetimeFigureOut">
              <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a:defRPr sz="1200">
                <a:solidFill>
                  <a:srgbClr val="898989"/>
                </a:solidFill>
                <a:latin typeface="Calibri" panose="020F0502020204030204" pitchFamily="34" charset="0"/>
              </a:defRPr>
            </a:lvl1pPr>
          </a:lstStyle>
          <a:p>
            <a:pPr lvl="0" eaLnBrk="1" hangingPunct="1">
              <a:buNone/>
            </a:pPr>
            <a:fld id="{9A0DB2DC-4C9A-4742-B13C-FB6460FD3503}" type="slidenum">
              <a:rPr lang="zh-CN" altLang="en-US" dirty="0"/>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83" r:id="rId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p:sp>
        <p:nvSpPr>
          <p:cNvPr id="15362" name="标题占位符 1"/>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5363" name="文本占位符 2"/>
          <p:cNvSpPr>
            <a:spLocks noGrp="1"/>
          </p:cNvSpPr>
          <p:nvPr>
            <p:ph type="body" idx="1"/>
          </p:nvPr>
        </p:nvSpPr>
        <p:spPr>
          <a:xfrm>
            <a:off x="457200" y="1600200"/>
            <a:ext cx="82296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D9B8902D-761B-4FEC-9FA2-8A46B185B553}" type="datetimeFigureOut">
              <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a:defRPr sz="1200">
                <a:solidFill>
                  <a:srgbClr val="898989"/>
                </a:solidFill>
                <a:latin typeface="Calibri" panose="020F0502020204030204" pitchFamily="34" charset="0"/>
              </a:defRPr>
            </a:lvl1pPr>
          </a:lstStyle>
          <a:p>
            <a:pPr lvl="0" eaLnBrk="1" hangingPunct="1">
              <a:buNone/>
            </a:pPr>
            <a:fld id="{9A0DB2DC-4C9A-4742-B13C-FB6460FD3503}" type="slidenum">
              <a:rPr lang="zh-CN" altLang="en-US" dirty="0"/>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85" r:id="rId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11.jpe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8.xml"/><Relationship Id="rId2" Type="http://schemas.openxmlformats.org/officeDocument/2006/relationships/image" Target="../media/image13.jpeg"/><Relationship Id="rId1"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30.xml"/><Relationship Id="rId1"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7.xml"/><Relationship Id="rId1"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image" Target="../media/image7.jpeg"/><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Box 3"/>
          <p:cNvSpPr txBox="1"/>
          <p:nvPr/>
        </p:nvSpPr>
        <p:spPr>
          <a:xfrm>
            <a:off x="457200" y="1829435"/>
            <a:ext cx="8226425" cy="2553335"/>
          </a:xfrm>
          <a:prstGeom prst="rect">
            <a:avLst/>
          </a:prstGeom>
          <a:noFill/>
          <a:ln w="9525">
            <a:noFill/>
          </a:ln>
        </p:spPr>
        <p:txBody>
          <a:bodyPr wrap="square">
            <a:spAutoFit/>
          </a:bodyPr>
          <a:p>
            <a:pPr algn="just" eaLnBrk="0" hangingPunct="0"/>
            <a:r>
              <a:rPr lang="zh-CN" altLang="en-US" sz="4000" dirty="0">
                <a:solidFill>
                  <a:srgbClr val="7030A0"/>
                </a:solidFill>
                <a:latin typeface="方正粗黑宋简体" panose="02000000000000000000" charset="-122"/>
                <a:ea typeface="方正粗黑宋简体" panose="02000000000000000000" charset="-122"/>
                <a:cs typeface="方正粗黑宋简体" panose="02000000000000000000" charset="-122"/>
              </a:rPr>
              <a:t>有人说，法国是最浪漫的国度 </a:t>
            </a:r>
            <a:r>
              <a:rPr lang="en-US" altLang="zh-CN" sz="4000" dirty="0">
                <a:solidFill>
                  <a:srgbClr val="7030A0"/>
                </a:solidFill>
                <a:latin typeface="方正粗黑宋简体" panose="02000000000000000000" charset="-122"/>
                <a:ea typeface="方正粗黑宋简体" panose="02000000000000000000" charset="-122"/>
                <a:cs typeface="方正粗黑宋简体" panose="02000000000000000000" charset="-122"/>
              </a:rPr>
              <a:t>  </a:t>
            </a:r>
            <a:endParaRPr lang="en-US" altLang="zh-CN" sz="4000" dirty="0">
              <a:solidFill>
                <a:srgbClr val="7030A0"/>
              </a:solidFill>
              <a:latin typeface="方正粗黑宋简体" panose="02000000000000000000" charset="-122"/>
              <a:ea typeface="方正粗黑宋简体" panose="02000000000000000000" charset="-122"/>
              <a:cs typeface="方正粗黑宋简体" panose="02000000000000000000" charset="-122"/>
            </a:endParaRPr>
          </a:p>
          <a:p>
            <a:pPr algn="just" eaLnBrk="0" hangingPunct="0"/>
            <a:r>
              <a:rPr lang="zh-CN" altLang="en-US" sz="4000" dirty="0">
                <a:solidFill>
                  <a:srgbClr val="7030A0"/>
                </a:solidFill>
                <a:latin typeface="方正粗黑宋简体" panose="02000000000000000000" charset="-122"/>
                <a:ea typeface="方正粗黑宋简体" panose="02000000000000000000" charset="-122"/>
                <a:cs typeface="方正粗黑宋简体" panose="02000000000000000000" charset="-122"/>
              </a:rPr>
              <a:t>有人说，法语是最动听的语言 </a:t>
            </a:r>
            <a:endParaRPr lang="zh-CN" altLang="en-US" sz="4000" dirty="0">
              <a:solidFill>
                <a:srgbClr val="7030A0"/>
              </a:solidFill>
              <a:latin typeface="方正粗黑宋简体" panose="02000000000000000000" charset="-122"/>
              <a:ea typeface="方正粗黑宋简体" panose="02000000000000000000" charset="-122"/>
              <a:cs typeface="方正粗黑宋简体" panose="02000000000000000000" charset="-122"/>
            </a:endParaRPr>
          </a:p>
          <a:p>
            <a:pPr algn="just" eaLnBrk="0" hangingPunct="0"/>
            <a:r>
              <a:rPr lang="zh-CN" altLang="en-US" sz="4000" dirty="0">
                <a:solidFill>
                  <a:srgbClr val="7030A0"/>
                </a:solidFill>
                <a:latin typeface="方正粗黑宋简体" panose="02000000000000000000" charset="-122"/>
                <a:ea typeface="方正粗黑宋简体" panose="02000000000000000000" charset="-122"/>
                <a:cs typeface="方正粗黑宋简体" panose="02000000000000000000" charset="-122"/>
              </a:rPr>
              <a:t>那么 ，今天就请让我带领大家一同走进法语电影。</a:t>
            </a:r>
            <a:endParaRPr lang="zh-CN" altLang="en-US" sz="4000" dirty="0">
              <a:solidFill>
                <a:srgbClr val="7030A0"/>
              </a:solidFill>
              <a:latin typeface="方正粗黑宋简体" panose="02000000000000000000" charset="-122"/>
              <a:ea typeface="方正粗黑宋简体" panose="02000000000000000000" charset="-122"/>
              <a:cs typeface="方正粗黑宋简体" panose="02000000000000000000" charset="-122"/>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4">
                                            <p:txEl>
                                              <p:charRg st="0" end="15"/>
                                            </p:txEl>
                                          </p:spTgt>
                                        </p:tgtEl>
                                        <p:attrNameLst>
                                          <p:attrName>style.visibility</p:attrName>
                                        </p:attrNameLst>
                                      </p:cBhvr>
                                      <p:to>
                                        <p:strVal val="visible"/>
                                      </p:to>
                                    </p:set>
                                    <p:anim calcmode="lin" valueType="num">
                                      <p:cBhvr>
                                        <p:cTn id="7" dur="500" fill="hold"/>
                                        <p:tgtEl>
                                          <p:spTgt spid="4">
                                            <p:txEl>
                                              <p:charRg st="0" end="15"/>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charRg st="0" end="15"/>
                                            </p:txEl>
                                          </p:spTgt>
                                        </p:tgtEl>
                                        <p:attrNameLst>
                                          <p:attrName>ppt_y</p:attrName>
                                        </p:attrNameLst>
                                      </p:cBhvr>
                                      <p:tavLst>
                                        <p:tav tm="0">
                                          <p:val>
                                            <p:strVal val="#ppt_y"/>
                                          </p:val>
                                        </p:tav>
                                        <p:tav tm="100000">
                                          <p:val>
                                            <p:strVal val="#ppt_y"/>
                                          </p:val>
                                        </p:tav>
                                      </p:tavLst>
                                    </p:anim>
                                    <p:anim calcmode="lin" valueType="num">
                                      <p:cBhvr>
                                        <p:cTn id="9" dur="500" fill="hold"/>
                                        <p:tgtEl>
                                          <p:spTgt spid="4">
                                            <p:txEl>
                                              <p:charRg st="0" end="1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charRg st="0" end="1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charRg st="0" end="15"/>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4">
                                            <p:txEl>
                                              <p:charRg st="1" end="1"/>
                                            </p:txEl>
                                          </p:spTgt>
                                        </p:tgtEl>
                                        <p:attrNameLst>
                                          <p:attrName>style.visibility</p:attrName>
                                        </p:attrNameLst>
                                      </p:cBhvr>
                                      <p:to>
                                        <p:strVal val="visible"/>
                                      </p:to>
                                    </p:set>
                                    <p:anim calcmode="lin" valueType="num">
                                      <p:cBhvr>
                                        <p:cTn id="16" dur="500" fill="hold"/>
                                        <p:tgtEl>
                                          <p:spTgt spid="4">
                                            <p:txEl>
                                              <p:char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4">
                                            <p:txEl>
                                              <p:char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4">
                                            <p:txEl>
                                              <p:char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4">
                                            <p:txEl>
                                              <p:char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4">
                                            <p:txEl>
                                              <p:charRg st="1" end="1"/>
                                            </p:txEl>
                                          </p:spTgt>
                                        </p:tgtEl>
                                      </p:cBhvr>
                                    </p:animEffect>
                                  </p:childTnLst>
                                </p:cTn>
                              </p:par>
                              <p:par>
                                <p:cTn id="21" presetID="41" presetClass="entr" presetSubtype="0" fill="hold" nodeType="withEffect">
                                  <p:stCondLst>
                                    <p:cond delay="0"/>
                                  </p:stCondLst>
                                  <p:iterate type="lt">
                                    <p:tmPct val="10000"/>
                                  </p:iterate>
                                  <p:childTnLst>
                                    <p:set>
                                      <p:cBhvr>
                                        <p:cTn id="22" dur="1" fill="hold">
                                          <p:stCondLst>
                                            <p:cond delay="0"/>
                                          </p:stCondLst>
                                        </p:cTn>
                                        <p:tgtEl>
                                          <p:spTgt spid="4">
                                            <p:txEl>
                                              <p:charRg st="30" end="34"/>
                                            </p:txEl>
                                          </p:spTgt>
                                        </p:tgtEl>
                                        <p:attrNameLst>
                                          <p:attrName>style.visibility</p:attrName>
                                        </p:attrNameLst>
                                      </p:cBhvr>
                                      <p:to>
                                        <p:strVal val="visible"/>
                                      </p:to>
                                    </p:set>
                                    <p:anim calcmode="lin" valueType="num">
                                      <p:cBhvr>
                                        <p:cTn id="23" dur="500" fill="hold"/>
                                        <p:tgtEl>
                                          <p:spTgt spid="4">
                                            <p:txEl>
                                              <p:charRg st="30" end="34"/>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4">
                                            <p:txEl>
                                              <p:charRg st="30" end="34"/>
                                            </p:txEl>
                                          </p:spTgt>
                                        </p:tgtEl>
                                        <p:attrNameLst>
                                          <p:attrName>ppt_y</p:attrName>
                                        </p:attrNameLst>
                                      </p:cBhvr>
                                      <p:tavLst>
                                        <p:tav tm="0">
                                          <p:val>
                                            <p:strVal val="#ppt_y"/>
                                          </p:val>
                                        </p:tav>
                                        <p:tav tm="100000">
                                          <p:val>
                                            <p:strVal val="#ppt_y"/>
                                          </p:val>
                                        </p:tav>
                                      </p:tavLst>
                                    </p:anim>
                                    <p:anim calcmode="lin" valueType="num">
                                      <p:cBhvr>
                                        <p:cTn id="25" dur="500" fill="hold"/>
                                        <p:tgtEl>
                                          <p:spTgt spid="4">
                                            <p:txEl>
                                              <p:charRg st="30" end="3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4">
                                            <p:txEl>
                                              <p:charRg st="30" end="3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4">
                                            <p:txEl>
                                              <p:charRg st="30" end="3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51" name="TextBox 4"/>
          <p:cNvSpPr txBox="1">
            <a:spLocks noChangeArrowheads="1"/>
          </p:cNvSpPr>
          <p:nvPr/>
        </p:nvSpPr>
        <p:spPr bwMode="auto">
          <a:xfrm>
            <a:off x="1071245" y="686435"/>
            <a:ext cx="7001510" cy="1014730"/>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6000" b="1" i="0" u="none" strike="noStrike" kern="1200" cap="none" spc="0" normalizeH="0" baseline="0" noProof="0" dirty="0" smtClean="0">
                <a:ln w="6600">
                  <a:solidFill>
                    <a:schemeClr val="accent2"/>
                  </a:solidFill>
                  <a:prstDash val="solid"/>
                </a:ln>
                <a:solidFill>
                  <a:srgbClr val="FFFFFF"/>
                </a:solidFill>
                <a:effectLst>
                  <a:outerShdw dist="38100" dir="2700000" algn="tl" rotWithShape="0">
                    <a:schemeClr val="accent2"/>
                  </a:outerShdw>
                </a:effectLst>
                <a:uLnTx/>
                <a:uFillTx/>
                <a:latin typeface="Arial" panose="020B0604020202020204" pitchFamily="34" charset="0"/>
                <a:ea typeface="宋体" panose="02010600030101010101" pitchFamily="2" charset="-122"/>
                <a:cs typeface="+mn-cs"/>
              </a:rPr>
              <a:t>教育心理学分析</a:t>
            </a:r>
            <a:endParaRPr kumimoji="0" lang="zh-CN" altLang="en-US" sz="6000" b="1" i="0" u="none" strike="noStrike" kern="1200" cap="none" spc="0" normalizeH="0" baseline="0" noProof="0" dirty="0" smtClean="0">
              <a:ln w="6600">
                <a:solidFill>
                  <a:schemeClr val="accent2"/>
                </a:solidFill>
                <a:prstDash val="solid"/>
              </a:ln>
              <a:solidFill>
                <a:srgbClr val="FFFFFF"/>
              </a:solidFill>
              <a:effectLst>
                <a:outerShdw dist="38100" dir="2700000" algn="tl" rotWithShape="0">
                  <a:schemeClr val="accent2"/>
                </a:outerShdw>
              </a:effectLst>
              <a:uLnTx/>
              <a:uFillTx/>
              <a:latin typeface="Arial" panose="020B0604020202020204" pitchFamily="34" charset="0"/>
              <a:ea typeface="宋体" panose="02010600030101010101" pitchFamily="2" charset="-122"/>
              <a:cs typeface="+mn-cs"/>
            </a:endParaRPr>
          </a:p>
        </p:txBody>
      </p:sp>
      <p:pic>
        <p:nvPicPr>
          <p:cNvPr id="4" name="图片 3"/>
          <p:cNvPicPr>
            <a:picLocks noChangeAspect="1"/>
          </p:cNvPicPr>
          <p:nvPr/>
        </p:nvPicPr>
        <p:blipFill>
          <a:blip r:embed="rId1"/>
          <a:stretch>
            <a:fillRect/>
          </a:stretch>
        </p:blipFill>
        <p:spPr>
          <a:xfrm>
            <a:off x="2514766" y="2133628"/>
            <a:ext cx="6324434" cy="4495772"/>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788670" y="381000"/>
            <a:ext cx="7981950" cy="1660525"/>
          </a:xfrm>
          <a:prstGeom prst="rect">
            <a:avLst/>
          </a:prstGeom>
          <a:noFill/>
          <a:ln w="9525">
            <a:noFill/>
          </a:ln>
        </p:spPr>
        <p:txBody>
          <a:bodyPr wrap="square">
            <a:spAutoFit/>
          </a:bodyPr>
          <a:p>
            <a:pPr eaLnBrk="0" hangingPunct="0"/>
            <a:r>
              <a:rPr lang="en-US" altLang="zh-CN" sz="2800" b="1" dirty="0">
                <a:solidFill>
                  <a:srgbClr val="00B050"/>
                </a:solidFill>
                <a:latin typeface="华文新魏" pitchFamily="2" charset="-122"/>
                <a:ea typeface="华文新魏" pitchFamily="2" charset="-122"/>
              </a:rPr>
              <a:t>  </a:t>
            </a:r>
            <a:r>
              <a:rPr lang="zh-CN" altLang="zh-CN" sz="2800" b="1" dirty="0">
                <a:solidFill>
                  <a:srgbClr val="00B050"/>
                </a:solidFill>
                <a:latin typeface="华文新魏" pitchFamily="2" charset="-122"/>
                <a:ea typeface="华文新魏" pitchFamily="2" charset="-122"/>
              </a:rPr>
              <a:t>从教育心理学的角度出发，这实际上还反应了两种教育理念、两种心理学流派的对立</a:t>
            </a:r>
            <a:r>
              <a:rPr lang="zh-CN" altLang="en-US" sz="2800" b="1" dirty="0">
                <a:solidFill>
                  <a:srgbClr val="00B050"/>
                </a:solidFill>
                <a:latin typeface="华文新魏" pitchFamily="2" charset="-122"/>
                <a:ea typeface="华文新魏" pitchFamily="2" charset="-122"/>
              </a:rPr>
              <a:t>：</a:t>
            </a:r>
            <a:r>
              <a:rPr lang="zh-CN" altLang="zh-CN" sz="2800" b="1" dirty="0">
                <a:solidFill>
                  <a:srgbClr val="00B050"/>
                </a:solidFill>
                <a:latin typeface="华文新魏" pitchFamily="2" charset="-122"/>
                <a:ea typeface="华文新魏" pitchFamily="2" charset="-122"/>
              </a:rPr>
              <a:t>行为主义者与人本主义者的对立</a:t>
            </a:r>
            <a:endParaRPr lang="zh-CN" altLang="zh-CN" sz="2800" b="1" dirty="0">
              <a:solidFill>
                <a:srgbClr val="00B050"/>
              </a:solidFill>
              <a:latin typeface="华文新魏" pitchFamily="2" charset="-122"/>
              <a:ea typeface="华文新魏" pitchFamily="2" charset="-122"/>
            </a:endParaRPr>
          </a:p>
          <a:p>
            <a:pPr eaLnBrk="0" hangingPunct="0"/>
            <a:endParaRPr lang="zh-CN" altLang="en-US" dirty="0">
              <a:latin typeface="Arial" panose="020B0604020202020204" pitchFamily="34" charset="0"/>
              <a:ea typeface="幼圆" pitchFamily="49" charset="-122"/>
            </a:endParaRPr>
          </a:p>
        </p:txBody>
      </p:sp>
      <p:pic>
        <p:nvPicPr>
          <p:cNvPr id="3" name="图片 2"/>
          <p:cNvPicPr>
            <a:picLocks noChangeAspect="1"/>
          </p:cNvPicPr>
          <p:nvPr/>
        </p:nvPicPr>
        <p:blipFill>
          <a:blip r:embed="rId1"/>
          <a:stretch>
            <a:fillRect/>
          </a:stretch>
        </p:blipFill>
        <p:spPr>
          <a:xfrm>
            <a:off x="0" y="2819416"/>
            <a:ext cx="4551491" cy="3886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图片 3"/>
          <p:cNvPicPr>
            <a:picLocks noChangeAspect="1"/>
          </p:cNvPicPr>
          <p:nvPr/>
        </p:nvPicPr>
        <p:blipFill>
          <a:blip r:embed="rId2"/>
          <a:stretch>
            <a:fillRect/>
          </a:stretch>
        </p:blipFill>
        <p:spPr>
          <a:xfrm>
            <a:off x="4724396" y="2819416"/>
            <a:ext cx="4419604" cy="3886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矩形 4"/>
          <p:cNvSpPr/>
          <p:nvPr/>
        </p:nvSpPr>
        <p:spPr>
          <a:xfrm>
            <a:off x="3564572" y="3809990"/>
            <a:ext cx="2146742" cy="2215991"/>
          </a:xfrm>
          <a:prstGeom prst="rect">
            <a:avLst/>
          </a:prstGeom>
          <a:no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3800" b="1" i="0" u="none" strike="noStrike" kern="1200" cap="none" spc="0" normalizeH="0" baseline="0" noProof="0" dirty="0">
                <a:ln w="22225">
                  <a:solidFill>
                    <a:schemeClr val="accent2"/>
                  </a:solidFill>
                  <a:prstDash val="solid"/>
                </a:ln>
                <a:solidFill>
                  <a:schemeClr val="accent2">
                    <a:lumMod val="40000"/>
                    <a:lumOff val="60000"/>
                  </a:schemeClr>
                </a:solidFill>
                <a:effectLst/>
                <a:uLnTx/>
                <a:uFillTx/>
                <a:latin typeface="Curlz MT" panose="04040404050702020202" pitchFamily="82" charset="0"/>
                <a:ea typeface="幼圆" pitchFamily="49" charset="-122"/>
                <a:cs typeface="+mn-cs"/>
              </a:rPr>
              <a:t>VS</a:t>
            </a:r>
            <a:endParaRPr kumimoji="0" lang="zh-CN" altLang="en-US" sz="13800" b="1" i="0" u="none" strike="noStrike" kern="1200" cap="none" spc="0" normalizeH="0" baseline="0" noProof="0" dirty="0">
              <a:ln w="22225">
                <a:solidFill>
                  <a:schemeClr val="accent2"/>
                </a:solidFill>
                <a:prstDash val="solid"/>
              </a:ln>
              <a:solidFill>
                <a:schemeClr val="accent2">
                  <a:lumMod val="40000"/>
                  <a:lumOff val="60000"/>
                </a:schemeClr>
              </a:solidFill>
              <a:effectLst/>
              <a:uLnTx/>
              <a:uFillTx/>
              <a:latin typeface="Curlz MT" panose="04040404050702020202" pitchFamily="82" charset="0"/>
              <a:ea typeface="幼圆" pitchFamily="49" charset="-122"/>
              <a:cs typeface="+mn-cs"/>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charRg st="0" end="39"/>
                                            </p:txEl>
                                          </p:spTgt>
                                        </p:tgtEl>
                                        <p:attrNameLst>
                                          <p:attrName>style.visibility</p:attrName>
                                        </p:attrNameLst>
                                      </p:cBhvr>
                                      <p:to>
                                        <p:strVal val="visible"/>
                                      </p:to>
                                    </p:set>
                                    <p:animEffect transition="in" filter="blinds(horizontal)">
                                      <p:cBhvr>
                                        <p:cTn id="7" dur="500"/>
                                        <p:tgtEl>
                                          <p:spTgt spid="2">
                                            <p:txEl>
                                              <p:charRg st="0" end="39"/>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1+#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762000" y="76835"/>
            <a:ext cx="8382000" cy="4154170"/>
          </a:xfrm>
          <a:prstGeom prst="rect">
            <a:avLst/>
          </a:prstGeom>
          <a:noFill/>
          <a:ln w="9525">
            <a:noFill/>
          </a:ln>
        </p:spPr>
        <p:txBody>
          <a:bodyPr>
            <a:spAutoFit/>
          </a:bodyPr>
          <a:p>
            <a:pPr eaLnBrk="0" hangingPunct="0"/>
            <a:r>
              <a:rPr lang="en-US" altLang="zh-CN" sz="2400" dirty="0">
                <a:solidFill>
                  <a:schemeClr val="tx2"/>
                </a:solidFill>
                <a:latin typeface="+mn-ea"/>
                <a:ea typeface="+mn-ea"/>
                <a:cs typeface="+mn-ea"/>
              </a:rPr>
              <a:t>  </a:t>
            </a:r>
            <a:r>
              <a:rPr lang="zh-CN" altLang="zh-CN" sz="2400" dirty="0">
                <a:solidFill>
                  <a:schemeClr val="tx2"/>
                </a:solidFill>
                <a:latin typeface="+mn-ea"/>
                <a:ea typeface="+mn-ea"/>
                <a:cs typeface="+mn-ea"/>
              </a:rPr>
              <a:t>以</a:t>
            </a:r>
            <a:r>
              <a:rPr lang="en-US" altLang="zh-CN" sz="2400" dirty="0">
                <a:solidFill>
                  <a:schemeClr val="tx2"/>
                </a:solidFill>
                <a:latin typeface="+mn-ea"/>
                <a:ea typeface="+mn-ea"/>
                <a:cs typeface="+mn-ea"/>
              </a:rPr>
              <a:t>“</a:t>
            </a:r>
            <a:r>
              <a:rPr lang="zh-CN" altLang="zh-CN" sz="2400" dirty="0">
                <a:solidFill>
                  <a:schemeClr val="tx2"/>
                </a:solidFill>
                <a:latin typeface="+mn-ea"/>
                <a:ea typeface="+mn-ea"/>
                <a:cs typeface="+mn-ea"/>
              </a:rPr>
              <a:t>行动</a:t>
            </a:r>
            <a:r>
              <a:rPr lang="en-US" altLang="zh-CN" sz="2400" dirty="0">
                <a:solidFill>
                  <a:schemeClr val="tx2"/>
                </a:solidFill>
                <a:latin typeface="+mn-ea"/>
                <a:ea typeface="+mn-ea"/>
                <a:cs typeface="+mn-ea"/>
              </a:rPr>
              <a:t>——</a:t>
            </a:r>
            <a:r>
              <a:rPr lang="zh-CN" altLang="zh-CN" sz="2400" dirty="0">
                <a:solidFill>
                  <a:schemeClr val="tx2"/>
                </a:solidFill>
                <a:latin typeface="+mn-ea"/>
                <a:ea typeface="+mn-ea"/>
                <a:cs typeface="+mn-ea"/>
              </a:rPr>
              <a:t>反应</a:t>
            </a:r>
            <a:r>
              <a:rPr lang="en-US" altLang="zh-CN" sz="2400" dirty="0">
                <a:solidFill>
                  <a:schemeClr val="tx2"/>
                </a:solidFill>
                <a:latin typeface="+mn-ea"/>
                <a:ea typeface="+mn-ea"/>
                <a:cs typeface="+mn-ea"/>
              </a:rPr>
              <a:t>”</a:t>
            </a:r>
            <a:r>
              <a:rPr lang="zh-CN" altLang="zh-CN" sz="2400" dirty="0">
                <a:solidFill>
                  <a:schemeClr val="tx2"/>
                </a:solidFill>
                <a:latin typeface="+mn-ea"/>
                <a:ea typeface="+mn-ea"/>
                <a:cs typeface="+mn-ea"/>
              </a:rPr>
              <a:t>为口号的校长自然代表着刻板冷酷的行为主义者，频繁而花样繁多的惩罚措施便是他的强化手段。为了让学生学会正确的反应，这种强化是非常及时而有力度的</a:t>
            </a:r>
            <a:r>
              <a:rPr lang="en-US" altLang="zh-CN" sz="2400" dirty="0">
                <a:solidFill>
                  <a:schemeClr val="tx2"/>
                </a:solidFill>
                <a:latin typeface="+mn-ea"/>
                <a:ea typeface="+mn-ea"/>
                <a:cs typeface="+mn-ea"/>
              </a:rPr>
              <a:t>——</a:t>
            </a:r>
            <a:r>
              <a:rPr lang="zh-CN" altLang="zh-CN" sz="2400" dirty="0">
                <a:solidFill>
                  <a:schemeClr val="tx2"/>
                </a:solidFill>
                <a:latin typeface="+mn-ea"/>
                <a:ea typeface="+mn-ea"/>
                <a:cs typeface="+mn-ea"/>
              </a:rPr>
              <a:t>校长在惩罚犯错的学生时，其态度可说是雷厉风行、不遗余力。刺激－反应的联结当然能起到一定的作用，结果表现出来就是学生在校长面前噤若寒蝉，规规矩矩仿佛机器人，而在校长背后则是放肆捣蛋无所不为；并且，当面被压抑得越厉害，转过身来作为一种报复，也就更加地恣意妄为。行为主义者的做法之弊端也在这一生动的案例中暴露无遗，那就是将人视为动物，仅仅进行简单的、刻板的行为训练，而无视人丰富的内心活动和情感因素。</a:t>
            </a:r>
            <a:endParaRPr lang="zh-CN" altLang="zh-CN" sz="2400" dirty="0">
              <a:solidFill>
                <a:schemeClr val="tx2"/>
              </a:solidFill>
              <a:latin typeface="+mn-ea"/>
              <a:ea typeface="+mn-ea"/>
              <a:cs typeface="+mn-ea"/>
            </a:endParaRPr>
          </a:p>
        </p:txBody>
      </p:sp>
      <p:pic>
        <p:nvPicPr>
          <p:cNvPr id="3" name="Picture 2" descr="t01ec19d2ec36bc4e8f"/>
          <p:cNvPicPr>
            <a:picLocks noChangeAspect="1" noChangeArrowheads="1"/>
          </p:cNvPicPr>
          <p:nvPr/>
        </p:nvPicPr>
        <p:blipFill>
          <a:blip r:embed="rId1"/>
          <a:srcRect/>
          <a:stretch>
            <a:fillRect/>
          </a:stretch>
        </p:blipFill>
        <p:spPr bwMode="auto">
          <a:xfrm>
            <a:off x="1448047" y="4343375"/>
            <a:ext cx="6221483" cy="2438426"/>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edge">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991235" y="381635"/>
            <a:ext cx="6781800" cy="2306955"/>
          </a:xfrm>
          <a:prstGeom prst="rect">
            <a:avLst/>
          </a:prstGeom>
          <a:noFill/>
          <a:ln w="9525">
            <a:noFill/>
          </a:ln>
        </p:spPr>
        <p:txBody>
          <a:bodyPr>
            <a:spAutoFit/>
          </a:bodyPr>
          <a:p>
            <a:pPr eaLnBrk="0" hangingPunct="0"/>
            <a:r>
              <a:rPr lang="en-US" altLang="zh-CN" sz="2400" dirty="0">
                <a:solidFill>
                  <a:srgbClr val="7030A0"/>
                </a:solidFill>
                <a:latin typeface="华文新魏" pitchFamily="2" charset="-122"/>
                <a:ea typeface="华文新魏" pitchFamily="2" charset="-122"/>
              </a:rPr>
              <a:t>  </a:t>
            </a:r>
            <a:r>
              <a:rPr lang="zh-CN" altLang="zh-CN" sz="2400" dirty="0">
                <a:solidFill>
                  <a:srgbClr val="7030A0"/>
                </a:solidFill>
                <a:latin typeface="华文新魏" pitchFamily="2" charset="-122"/>
                <a:ea typeface="华文新魏" pitchFamily="2" charset="-122"/>
              </a:rPr>
              <a:t>相比之下，</a:t>
            </a:r>
            <a:r>
              <a:rPr lang="zh-CN" altLang="en-US" sz="2400" dirty="0">
                <a:solidFill>
                  <a:srgbClr val="7030A0"/>
                </a:solidFill>
                <a:latin typeface="华文新魏" pitchFamily="2" charset="-122"/>
                <a:ea typeface="华文新魏" pitchFamily="2" charset="-122"/>
              </a:rPr>
              <a:t>马修</a:t>
            </a:r>
            <a:r>
              <a:rPr lang="zh-CN" altLang="zh-CN" sz="2400" dirty="0">
                <a:solidFill>
                  <a:srgbClr val="7030A0"/>
                </a:solidFill>
                <a:latin typeface="华文新魏" pitchFamily="2" charset="-122"/>
                <a:ea typeface="华文新魏" pitchFamily="2" charset="-122"/>
              </a:rPr>
              <a:t>便是春风化雨的人本主义者了</a:t>
            </a:r>
            <a:r>
              <a:rPr lang="zh-CN" altLang="en-US" sz="2400" dirty="0">
                <a:solidFill>
                  <a:srgbClr val="7030A0"/>
                </a:solidFill>
                <a:latin typeface="华文新魏" pitchFamily="2" charset="-122"/>
                <a:ea typeface="华文新魏" pitchFamily="2" charset="-122"/>
              </a:rPr>
              <a:t>。</a:t>
            </a:r>
            <a:r>
              <a:rPr lang="zh-CN" altLang="zh-CN" sz="2400" dirty="0">
                <a:solidFill>
                  <a:srgbClr val="7030A0"/>
                </a:solidFill>
                <a:latin typeface="华文新魏" pitchFamily="2" charset="-122"/>
                <a:ea typeface="华文新魏" pitchFamily="2" charset="-122"/>
              </a:rPr>
              <a:t>他与校长的最大区别在哪里呢？我想主要还在于他将学生当成同自己一样的，有血有肉有尊严的活生生的人来看待，会在满足学生作为正常人类的基本需要的前提下，对他们进行适当的引导教育。</a:t>
            </a:r>
            <a:endParaRPr lang="zh-CN" altLang="zh-CN" sz="2400" dirty="0">
              <a:solidFill>
                <a:srgbClr val="7030A0"/>
              </a:solidFill>
              <a:latin typeface="华文新魏" pitchFamily="2" charset="-122"/>
              <a:ea typeface="华文新魏" pitchFamily="2" charset="-122"/>
            </a:endParaRPr>
          </a:p>
        </p:txBody>
      </p:sp>
      <p:pic>
        <p:nvPicPr>
          <p:cNvPr id="3" name="图片 2"/>
          <p:cNvPicPr>
            <a:picLocks noChangeAspect="1"/>
          </p:cNvPicPr>
          <p:nvPr/>
        </p:nvPicPr>
        <p:blipFill>
          <a:blip r:embed="rId1"/>
          <a:stretch>
            <a:fillRect/>
          </a:stretch>
        </p:blipFill>
        <p:spPr>
          <a:xfrm>
            <a:off x="914496" y="3048010"/>
            <a:ext cx="6057866" cy="3047920"/>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charRg st="0" end="108"/>
                                            </p:txEl>
                                          </p:spTgt>
                                        </p:tgtEl>
                                        <p:attrNameLst>
                                          <p:attrName>style.visibility</p:attrName>
                                        </p:attrNameLst>
                                      </p:cBhvr>
                                      <p:to>
                                        <p:strVal val="visible"/>
                                      </p:to>
                                    </p:set>
                                    <p:animEffect transition="in" filter="fade">
                                      <p:cBhvr>
                                        <p:cTn id="7" dur="500"/>
                                        <p:tgtEl>
                                          <p:spTgt spid="2">
                                            <p:txEl>
                                              <p:charRg st="0" end="108"/>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609600" y="609600"/>
            <a:ext cx="8105140" cy="5969635"/>
          </a:xfrm>
          <a:prstGeom prst="rect">
            <a:avLst/>
          </a:prstGeom>
          <a:noFill/>
          <a:ln w="9525">
            <a:noFill/>
          </a:ln>
        </p:spPr>
        <p:txBody>
          <a:bodyPr wrap="square">
            <a:spAutoFit/>
          </a:bodyPr>
          <a:p>
            <a:pPr eaLnBrk="0" hangingPunct="0"/>
            <a:r>
              <a:rPr lang="zh-CN" altLang="en-US" sz="2800" dirty="0">
                <a:solidFill>
                  <a:srgbClr val="0070C0"/>
                </a:solidFill>
                <a:latin typeface="华文新魏" pitchFamily="2" charset="-122"/>
                <a:ea typeface="华文新魏" pitchFamily="2" charset="-122"/>
              </a:rPr>
              <a:t> </a:t>
            </a:r>
            <a:r>
              <a:rPr lang="en-US" altLang="zh-CN" sz="2800" dirty="0">
                <a:solidFill>
                  <a:srgbClr val="0070C0"/>
                </a:solidFill>
                <a:latin typeface="华文新魏" pitchFamily="2" charset="-122"/>
                <a:ea typeface="华文新魏" pitchFamily="2" charset="-122"/>
              </a:rPr>
              <a:t> </a:t>
            </a:r>
            <a:r>
              <a:rPr lang="zh-CN" altLang="en-US" sz="2800" dirty="0">
                <a:solidFill>
                  <a:srgbClr val="7030A0"/>
                </a:solidFill>
                <a:latin typeface="宋体" panose="02010600030101010101" pitchFamily="2" charset="-122"/>
                <a:cs typeface="宋体" panose="02010600030101010101" pitchFamily="2" charset="-122"/>
              </a:rPr>
              <a:t>每一颗心都需要爱，需要温柔，需要宽容，需要理解。每一个孩子都来自纯净无邪的地方，永远都应该是人间万分疼惜的珍宝。庄子说过，千里马因为伯乐的存在才会陷入万劫不复的囚困折磨之中；然而面对那些孩子，我更愿意相信韩愈说过的话：世有伯乐，然后有千里马。马修的好，不是因为他职业的“平凡”，也不是因为他出自天然的“善心”，而是因为他是真正能够听见并且尊重千里马的心声的“伯乐”。有一种“无为”，正是因为“懂得”，否则，我们不会看到皮埃尔的眼睛在演唱会上闪烁的熠熠光辉。</a:t>
            </a:r>
            <a:endParaRPr lang="zh-CN" altLang="en-US" sz="2800" dirty="0">
              <a:solidFill>
                <a:srgbClr val="7030A0"/>
              </a:solidFill>
              <a:latin typeface="宋体" panose="02010600030101010101" pitchFamily="2" charset="-122"/>
              <a:cs typeface="宋体" panose="02010600030101010101" pitchFamily="2" charset="-122"/>
            </a:endParaRPr>
          </a:p>
          <a:p>
            <a:pPr eaLnBrk="0" hangingPunct="0"/>
            <a:endParaRPr lang="en-US" altLang="zh-CN" sz="2800" dirty="0">
              <a:solidFill>
                <a:srgbClr val="00B050"/>
              </a:solidFill>
              <a:latin typeface="华文新魏" pitchFamily="2" charset="-122"/>
              <a:ea typeface="华文新魏" pitchFamily="2" charset="-122"/>
            </a:endParaRPr>
          </a:p>
          <a:p>
            <a:pPr eaLnBrk="0" hangingPunct="0"/>
            <a:endParaRPr lang="en-US" altLang="zh-CN" sz="2800" dirty="0">
              <a:solidFill>
                <a:srgbClr val="00B050"/>
              </a:solidFill>
              <a:latin typeface="华文新魏" pitchFamily="2" charset="-122"/>
              <a:ea typeface="华文新魏" pitchFamily="2" charset="-122"/>
            </a:endParaRPr>
          </a:p>
          <a:p>
            <a:pPr eaLnBrk="0" hangingPunct="0"/>
            <a:endParaRPr lang="zh-CN" altLang="en-US" dirty="0">
              <a:latin typeface="Arial" panose="020B0604020202020204" pitchFamily="34" charset="0"/>
              <a:ea typeface="幼圆" pitchFamily="49" charset="-122"/>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charRg st="0" end="230"/>
                                            </p:txEl>
                                          </p:spTgt>
                                        </p:tgtEl>
                                        <p:attrNameLst>
                                          <p:attrName>style.visibility</p:attrName>
                                        </p:attrNameLst>
                                      </p:cBhvr>
                                      <p:to>
                                        <p:strVal val="visible"/>
                                      </p:to>
                                    </p:set>
                                    <p:animEffect transition="in" filter="blinds(horizontal)">
                                      <p:cBhvr>
                                        <p:cTn id="7" dur="500"/>
                                        <p:tgtEl>
                                          <p:spTgt spid="2">
                                            <p:txEl>
                                              <p:charRg st="0" end="23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charRg st="0" end="230"/>
                                            </p:txEl>
                                          </p:spTgt>
                                        </p:tgtEl>
                                        <p:attrNameLst>
                                          <p:attrName>style.visibility</p:attrName>
                                        </p:attrNameLst>
                                      </p:cBhvr>
                                      <p:to>
                                        <p:strVal val="visible"/>
                                      </p:to>
                                    </p:set>
                                    <p:animEffect transition="in" filter="circle(in)">
                                      <p:cBhvr>
                                        <p:cTn id="12" dur="2000"/>
                                        <p:tgtEl>
                                          <p:spTgt spid="2">
                                            <p:txEl>
                                              <p:charRg st="0" end="23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524000" y="1753235"/>
            <a:ext cx="6024880" cy="1861185"/>
          </a:xfrm>
          <a:prstGeom prst="rect">
            <a:avLst/>
          </a:prstGeom>
          <a:noFill/>
        </p:spPr>
        <p:txBody>
          <a:bodyPr wrap="none" rtlCol="0">
            <a:spAutoFit/>
          </a:bodyPr>
          <a:p>
            <a:pPr algn="l"/>
            <a:r>
              <a:rPr lang="zh-CN" altLang="en-US" sz="11500"/>
              <a:t>感谢聆听</a:t>
            </a:r>
            <a:endParaRPr lang="zh-CN" altLang="en-US" sz="11500"/>
          </a:p>
        </p:txBody>
      </p:sp>
    </p:spTree>
  </p:cSld>
  <p:clrMapOvr>
    <a:masterClrMapping/>
  </p:clrMapOvr>
  <p:transition spd="slow">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4" descr="1923d51dc9a776cf86d6b680"/>
          <p:cNvPicPr>
            <a:picLocks noChangeAspect="1"/>
          </p:cNvPicPr>
          <p:nvPr/>
        </p:nvPicPr>
        <p:blipFill>
          <a:blip r:embed="rId1"/>
          <a:stretch>
            <a:fillRect/>
          </a:stretch>
        </p:blipFill>
        <p:spPr>
          <a:xfrm>
            <a:off x="381000" y="457200"/>
            <a:ext cx="3770313" cy="5257800"/>
          </a:xfrm>
          <a:prstGeom prst="rect">
            <a:avLst/>
          </a:prstGeom>
          <a:noFill/>
          <a:ln w="9525">
            <a:noFill/>
          </a:ln>
        </p:spPr>
      </p:pic>
      <p:sp>
        <p:nvSpPr>
          <p:cNvPr id="3" name="文本框 2"/>
          <p:cNvSpPr txBox="1"/>
          <p:nvPr/>
        </p:nvSpPr>
        <p:spPr>
          <a:xfrm>
            <a:off x="4648200" y="914718"/>
            <a:ext cx="4038600" cy="4831080"/>
          </a:xfrm>
          <a:prstGeom prst="rect">
            <a:avLst/>
          </a:prstGeom>
          <a:noFill/>
          <a:ln w="9525">
            <a:noFill/>
          </a:ln>
        </p:spPr>
        <p:txBody>
          <a:bodyPr wrap="square">
            <a:spAutoFit/>
          </a:bodyPr>
          <a:p>
            <a:pPr algn="l" eaLnBrk="0" hangingPunct="0"/>
            <a:r>
              <a:rPr lang="en-US" altLang="zh-CN" sz="2800" b="1" dirty="0">
                <a:solidFill>
                  <a:srgbClr val="7030A0"/>
                </a:solidFill>
                <a:latin typeface="方正舒体" pitchFamily="2" charset="-122"/>
                <a:ea typeface="方正舒体" pitchFamily="2" charset="-122"/>
              </a:rPr>
              <a:t>《</a:t>
            </a:r>
            <a:r>
              <a:rPr lang="zh-CN" altLang="en-US" sz="2800" b="1" dirty="0">
                <a:solidFill>
                  <a:srgbClr val="7030A0"/>
                </a:solidFill>
                <a:latin typeface="方正舒体" pitchFamily="2" charset="-122"/>
                <a:ea typeface="方正舒体" pitchFamily="2" charset="-122"/>
              </a:rPr>
              <a:t>放牛班的春天</a:t>
            </a:r>
            <a:r>
              <a:rPr lang="en-US" altLang="zh-CN" sz="2800" b="1" dirty="0">
                <a:solidFill>
                  <a:srgbClr val="7030A0"/>
                </a:solidFill>
                <a:latin typeface="方正舒体" pitchFamily="2" charset="-122"/>
                <a:ea typeface="方正舒体" pitchFamily="2" charset="-122"/>
              </a:rPr>
              <a:t>》</a:t>
            </a:r>
            <a:r>
              <a:rPr lang="zh-CN" altLang="en-US" sz="2800" b="1" dirty="0">
                <a:solidFill>
                  <a:srgbClr val="7030A0"/>
                </a:solidFill>
                <a:latin typeface="方正舒体" pitchFamily="2" charset="-122"/>
                <a:ea typeface="方正舒体" pitchFamily="2" charset="-122"/>
              </a:rPr>
              <a:t>（法语</a:t>
            </a:r>
            <a:r>
              <a:rPr lang="en-US" altLang="zh-CN" sz="2800" b="1" dirty="0">
                <a:solidFill>
                  <a:srgbClr val="7030A0"/>
                </a:solidFill>
                <a:latin typeface="方正舒体" pitchFamily="2" charset="-122"/>
                <a:ea typeface="方正舒体" pitchFamily="2" charset="-122"/>
              </a:rPr>
              <a:t>《</a:t>
            </a:r>
            <a:r>
              <a:rPr lang="en-US" altLang="zh-CN" sz="2800" b="1" dirty="0">
                <a:solidFill>
                  <a:srgbClr val="7030A0"/>
                </a:solidFill>
                <a:latin typeface="Blackadder ITC" pitchFamily="82" charset="0"/>
                <a:ea typeface="方正舒体" pitchFamily="2" charset="-122"/>
              </a:rPr>
              <a:t>Les Choristes</a:t>
            </a:r>
            <a:r>
              <a:rPr lang="en-US" altLang="zh-CN" sz="2800" b="1" dirty="0">
                <a:solidFill>
                  <a:srgbClr val="7030A0"/>
                </a:solidFill>
                <a:latin typeface="方正舒体" pitchFamily="2" charset="-122"/>
                <a:ea typeface="方正舒体" pitchFamily="2" charset="-122"/>
              </a:rPr>
              <a:t>》)</a:t>
            </a:r>
            <a:r>
              <a:rPr lang="zh-CN" altLang="en-US" sz="2800" b="1" dirty="0">
                <a:solidFill>
                  <a:srgbClr val="7030A0"/>
                </a:solidFill>
                <a:latin typeface="方正舒体" pitchFamily="2" charset="-122"/>
                <a:ea typeface="方正舒体" pitchFamily="2" charset="-122"/>
              </a:rPr>
              <a:t>是</a:t>
            </a:r>
            <a:r>
              <a:rPr lang="en-US" altLang="zh-CN" sz="2800" b="1" dirty="0">
                <a:solidFill>
                  <a:srgbClr val="7030A0"/>
                </a:solidFill>
                <a:latin typeface="方正舒体" pitchFamily="2" charset="-122"/>
                <a:ea typeface="方正舒体" pitchFamily="2" charset="-122"/>
              </a:rPr>
              <a:t>2004</a:t>
            </a:r>
            <a:r>
              <a:rPr lang="zh-CN" altLang="en-US" sz="2800" b="1" dirty="0">
                <a:solidFill>
                  <a:srgbClr val="7030A0"/>
                </a:solidFill>
                <a:latin typeface="方正舒体" pitchFamily="2" charset="-122"/>
                <a:ea typeface="方正舒体" pitchFamily="2" charset="-122"/>
              </a:rPr>
              <a:t>年上映的一部法国音乐电影，并以850万人次获得法国年度票房冠军。2005年该片入围第77届奥斯卡金像奖最佳外语片和最佳原创歌曲两项提名以及第62届美国电影电视金球奖</a:t>
            </a:r>
            <a:r>
              <a:rPr lang="en-US" altLang="zh-CN" sz="2800" b="1" dirty="0">
                <a:solidFill>
                  <a:srgbClr val="7030A0"/>
                </a:solidFill>
                <a:latin typeface="方正舒体" pitchFamily="2" charset="-122"/>
                <a:ea typeface="方正舒体" pitchFamily="2" charset="-122"/>
              </a:rPr>
              <a:t> </a:t>
            </a:r>
            <a:r>
              <a:rPr lang="zh-CN" altLang="en-US" sz="2800" b="1" dirty="0">
                <a:solidFill>
                  <a:srgbClr val="7030A0"/>
                </a:solidFill>
                <a:latin typeface="方正舒体" pitchFamily="2" charset="-122"/>
                <a:ea typeface="方正舒体" pitchFamily="2" charset="-122"/>
              </a:rPr>
              <a:t>最佳外语片提名等奖项。</a:t>
            </a:r>
            <a:endParaRPr lang="zh-CN" altLang="en-US" sz="2800" b="1" dirty="0">
              <a:solidFill>
                <a:srgbClr val="7030A0"/>
              </a:solidFill>
              <a:latin typeface="方正舒体" pitchFamily="2" charset="-122"/>
              <a:ea typeface="方正舒体" pitchFamily="2" charset="-122"/>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charRg st="0" end="89"/>
                                            </p:txEl>
                                          </p:spTgt>
                                        </p:tgtEl>
                                        <p:attrNameLst>
                                          <p:attrName>style.visibility</p:attrName>
                                        </p:attrNameLst>
                                      </p:cBhvr>
                                      <p:to>
                                        <p:strVal val="visible"/>
                                      </p:to>
                                    </p:set>
                                    <p:animEffect transition="in" filter="fade">
                                      <p:cBhvr>
                                        <p:cTn id="12" dur="500"/>
                                        <p:tgtEl>
                                          <p:spTgt spid="3">
                                            <p:txEl>
                                              <p:charRg st="0" end="8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762635" y="152400"/>
            <a:ext cx="7848600" cy="3230245"/>
          </a:xfrm>
          <a:prstGeom prst="rect">
            <a:avLst/>
          </a:prstGeom>
          <a:noFill/>
        </p:spPr>
        <p:txBody>
          <a:bodyPr>
            <a:spAutoFit/>
          </a:bodyPr>
          <a:lstStyle/>
          <a:p>
            <a:pPr marR="0" defTabSz="914400" eaLnBrk="0" hangingPunct="0">
              <a:buClrTx/>
              <a:buSzTx/>
              <a:buFontTx/>
              <a:buNone/>
              <a:defRPr/>
            </a:pPr>
            <a:r>
              <a:rPr kumimoji="0" lang="en-US" altLang="zh-CN" sz="2800" b="1" kern="1200" cap="none" spc="0" normalizeH="0" baseline="0" noProof="0" dirty="0">
                <a:solidFill>
                  <a:srgbClr val="00B050"/>
                </a:solidFill>
                <a:latin typeface="华文行楷" pitchFamily="2" charset="-122"/>
                <a:ea typeface="华文行楷" pitchFamily="2" charset="-122"/>
                <a:cs typeface="+mn-cs"/>
              </a:rPr>
              <a:t>   </a:t>
            </a:r>
            <a:r>
              <a:rPr kumimoji="0" lang="en-US" altLang="zh-CN" sz="2800" b="1" kern="1200" cap="none" spc="0" normalizeH="0" baseline="0" noProof="0" dirty="0">
                <a:solidFill>
                  <a:schemeClr val="tx1"/>
                </a:solidFill>
                <a:latin typeface="华文行楷" pitchFamily="2" charset="-122"/>
                <a:ea typeface="华文行楷" pitchFamily="2" charset="-122"/>
                <a:cs typeface="+mn-cs"/>
              </a:rPr>
              <a:t> </a:t>
            </a:r>
            <a:r>
              <a:rPr kumimoji="0" lang="zh-CN" altLang="en-US" sz="2800" b="1" kern="1200" cap="none" spc="0" normalizeH="0" baseline="0" noProof="0" dirty="0">
                <a:solidFill>
                  <a:schemeClr val="tx2"/>
                </a:solidFill>
                <a:latin typeface="楷体" panose="02010609060101010101" pitchFamily="49" charset="-122"/>
                <a:ea typeface="楷体" panose="02010609060101010101" pitchFamily="49" charset="-122"/>
                <a:cs typeface="楷体" panose="02010609060101010101" pitchFamily="49" charset="-122"/>
              </a:rPr>
              <a:t>该片讲述了世界著名指挥家皮埃尔</a:t>
            </a:r>
            <a:r>
              <a:rPr kumimoji="0" lang="en-US" altLang="zh-CN" sz="2800" b="1" kern="1200" cap="none" spc="0" normalizeH="0" baseline="0" noProof="0" dirty="0">
                <a:solidFill>
                  <a:schemeClr val="tx2"/>
                </a:solidFill>
                <a:latin typeface="楷体" panose="02010609060101010101" pitchFamily="49" charset="-122"/>
                <a:ea typeface="楷体" panose="02010609060101010101" pitchFamily="49" charset="-122"/>
                <a:cs typeface="楷体" panose="02010609060101010101" pitchFamily="49" charset="-122"/>
              </a:rPr>
              <a:t>·</a:t>
            </a:r>
            <a:r>
              <a:rPr kumimoji="0" lang="zh-CN" altLang="en-US" sz="2800" b="1" kern="1200" cap="none" spc="0" normalizeH="0" baseline="0" noProof="0" dirty="0">
                <a:solidFill>
                  <a:schemeClr val="tx2"/>
                </a:solidFill>
                <a:latin typeface="楷体" panose="02010609060101010101" pitchFamily="49" charset="-122"/>
                <a:ea typeface="楷体" panose="02010609060101010101" pitchFamily="49" charset="-122"/>
                <a:cs typeface="楷体" panose="02010609060101010101" pitchFamily="49" charset="-122"/>
              </a:rPr>
              <a:t>莫安琦重回法国故地出席母亲的葬礼，他的旧友佩皮诺送给他一本陈旧的日记，看着这本当年音乐启蒙老师克莱门特 马修遗下的日记，皮埃尔慢慢细味着老师当年的心境，一幕幕童年的回忆也浮出自己记忆的深潭</a:t>
            </a:r>
            <a:endParaRPr kumimoji="0" lang="zh-CN" altLang="en-US" sz="2800" b="1" kern="1200" cap="none" spc="0" normalizeH="0" baseline="0" noProof="0" dirty="0">
              <a:solidFill>
                <a:schemeClr val="tx2"/>
              </a:solidFill>
              <a:latin typeface="楷体" panose="02010609060101010101" pitchFamily="49" charset="-122"/>
              <a:ea typeface="楷体" panose="02010609060101010101" pitchFamily="49" charset="-122"/>
              <a:cs typeface="楷体" panose="02010609060101010101" pitchFamily="49" charset="-122"/>
            </a:endParaRPr>
          </a:p>
          <a:p>
            <a:pPr marR="0" defTabSz="914400" eaLnBrk="0" hangingPunct="0">
              <a:buClrTx/>
              <a:buSzTx/>
              <a:buFontTx/>
              <a:buNone/>
              <a:defRPr/>
            </a:pPr>
            <a:endParaRPr kumimoji="0" lang="zh-CN" altLang="en-US" kern="1200" cap="none" spc="0" normalizeH="0" baseline="0" noProof="0" dirty="0">
              <a:solidFill>
                <a:schemeClr val="tx1"/>
              </a:solidFill>
              <a:latin typeface="Arial" panose="020B0604020202020204" pitchFamily="34" charset="0"/>
              <a:ea typeface="幼圆" pitchFamily="49" charset="-122"/>
              <a:cs typeface="+mn-cs"/>
            </a:endParaRPr>
          </a:p>
          <a:p>
            <a:pPr marR="0" defTabSz="914400" eaLnBrk="0" hangingPunct="0">
              <a:buClrTx/>
              <a:buSzTx/>
              <a:buFontTx/>
              <a:buNone/>
              <a:defRPr/>
            </a:pPr>
            <a:endParaRPr kumimoji="0" lang="zh-CN" altLang="en-US" kern="1200" cap="none" spc="0" normalizeH="0" baseline="0" noProof="0" dirty="0">
              <a:solidFill>
                <a:schemeClr val="tx1"/>
              </a:solidFill>
              <a:latin typeface="Arial" panose="020B0604020202020204" pitchFamily="34" charset="0"/>
              <a:ea typeface="幼圆" pitchFamily="49" charset="-122"/>
              <a:cs typeface="+mn-cs"/>
            </a:endParaRPr>
          </a:p>
        </p:txBody>
      </p:sp>
      <p:pic>
        <p:nvPicPr>
          <p:cNvPr id="6" name="图片 5"/>
          <p:cNvPicPr>
            <a:picLocks noChangeAspect="1"/>
          </p:cNvPicPr>
          <p:nvPr/>
        </p:nvPicPr>
        <p:blipFill>
          <a:blip r:embed="rId1"/>
          <a:stretch>
            <a:fillRect/>
          </a:stretch>
        </p:blipFill>
        <p:spPr>
          <a:xfrm>
            <a:off x="2514600" y="2971800"/>
            <a:ext cx="6365240" cy="3394075"/>
          </a:xfrm>
          <a:prstGeom prst="snip2DiagRect">
            <a:avLst/>
          </a:prstGeom>
          <a:solidFill>
            <a:srgbClr val="FFFFFF">
              <a:shade val="85000"/>
            </a:srgbClr>
          </a:solidFill>
          <a:ln w="88900" cap="sq">
            <a:solidFill>
              <a:srgbClr val="FFFFFF"/>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000000"/>
                                          </p:val>
                                        </p:tav>
                                        <p:tav tm="100000">
                                          <p:val>
                                            <p:strVal val="#ppt_w"/>
                                          </p:val>
                                        </p:tav>
                                      </p:tavLst>
                                    </p:anim>
                                    <p:anim calcmode="lin" valueType="num">
                                      <p:cBhvr>
                                        <p:cTn id="13" dur="500" fill="hold"/>
                                        <p:tgtEl>
                                          <p:spTgt spid="6"/>
                                        </p:tgtEl>
                                        <p:attrNameLst>
                                          <p:attrName>ppt_h</p:attrName>
                                        </p:attrNameLst>
                                      </p:cBhvr>
                                      <p:tavLst>
                                        <p:tav tm="0">
                                          <p:val>
                                            <p:fltVal val="0.00000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620395" y="991235"/>
            <a:ext cx="8227695" cy="5467985"/>
          </a:xfrm>
          <a:prstGeom prst="rect">
            <a:avLst/>
          </a:prstGeom>
        </p:spPr>
        <p:txBody>
          <a:bodyPr wrap="square">
            <a:spAutoFit/>
          </a:bodyPr>
          <a:p>
            <a:pPr marL="0" marR="0" lvl="0" indent="421005" algn="l" defTabSz="914400" rtl="0" eaLnBrk="0" hangingPunct="0">
              <a:lnSpc>
                <a:spcPct val="112000"/>
              </a:lnSpc>
              <a:spcBef>
                <a:spcPct val="0"/>
              </a:spcBef>
              <a:spcAft>
                <a:spcPct val="0"/>
              </a:spcAft>
              <a:buClrTx/>
              <a:buSzTx/>
              <a:buFontTx/>
              <a:buNone/>
              <a:defRPr/>
            </a:pPr>
            <a:r>
              <a:rPr kumimoji="0" lang="en-US" altLang="zh-CN" sz="2400" b="0" i="0" u="none" strike="noStrike" kern="1200" cap="none" spc="0" normalizeH="0" baseline="0" noProof="0" dirty="0">
                <a:ln>
                  <a:noFill/>
                </a:ln>
                <a:solidFill>
                  <a:schemeClr val="accent6">
                    <a:lumMod val="50000"/>
                  </a:schemeClr>
                </a:solidFill>
                <a:effectLst/>
                <a:uLnTx/>
                <a:uFillTx/>
                <a:latin typeface="华文新魏" pitchFamily="2" charset="-122"/>
                <a:ea typeface="华文新魏" pitchFamily="2" charset="-122"/>
                <a:cs typeface="+mn-cs"/>
                <a:sym typeface="仿宋_GB2312" charset="0"/>
              </a:rPr>
              <a:t>  </a:t>
            </a:r>
            <a:r>
              <a:rPr kumimoji="0" lang="zh-CN" altLang="en-US" sz="2400" b="0" i="0" u="none" strike="noStrike" kern="1200" cap="none" spc="0" normalizeH="0" baseline="0" noProof="0" dirty="0">
                <a:ln>
                  <a:noFill/>
                </a:ln>
                <a:solidFill>
                  <a:schemeClr val="accent6">
                    <a:lumMod val="50000"/>
                  </a:schemeClr>
                </a:solidFill>
                <a:effectLst/>
                <a:uLnTx/>
                <a:uFillTx/>
                <a:latin typeface="华文新魏" pitchFamily="2" charset="-122"/>
                <a:ea typeface="华文新魏" pitchFamily="2" charset="-122"/>
                <a:cs typeface="+mn-cs"/>
                <a:sym typeface="仿宋_GB2312" charset="0"/>
              </a:rPr>
              <a:t>马修是一个才华横溢的音乐家，不过在</a:t>
            </a:r>
            <a:r>
              <a:rPr kumimoji="0" lang="en-US" altLang="zh-CN" sz="2400" b="0" i="0" u="none" strike="noStrike" kern="1200" cap="none" spc="0" normalizeH="0" baseline="0" noProof="0" dirty="0">
                <a:ln>
                  <a:noFill/>
                </a:ln>
                <a:solidFill>
                  <a:schemeClr val="accent6">
                    <a:lumMod val="50000"/>
                  </a:schemeClr>
                </a:solidFill>
                <a:effectLst/>
                <a:uLnTx/>
                <a:uFillTx/>
                <a:latin typeface="华文新魏" pitchFamily="2" charset="-122"/>
                <a:ea typeface="华文新魏" pitchFamily="2" charset="-122"/>
                <a:cs typeface="+mn-cs"/>
                <a:sym typeface="仿宋_GB2312" charset="0"/>
              </a:rPr>
              <a:t>1949</a:t>
            </a:r>
            <a:r>
              <a:rPr kumimoji="0" lang="zh-CN" altLang="en-US" sz="2400" b="0" i="0" u="none" strike="noStrike" kern="1200" cap="none" spc="0" normalizeH="0" baseline="0" noProof="0" dirty="0">
                <a:ln>
                  <a:noFill/>
                </a:ln>
                <a:solidFill>
                  <a:schemeClr val="accent6">
                    <a:lumMod val="50000"/>
                  </a:schemeClr>
                </a:solidFill>
                <a:effectLst/>
                <a:uLnTx/>
                <a:uFillTx/>
                <a:latin typeface="华文新魏" pitchFamily="2" charset="-122"/>
                <a:ea typeface="华文新魏" pitchFamily="2" charset="-122"/>
                <a:cs typeface="+mn-cs"/>
                <a:sym typeface="仿宋_GB2312" charset="0"/>
              </a:rPr>
              <a:t>年的法国乡村，他没有发现展现自己才华的机会，最终成为了一间男子寄宿学校的助理教师，名为“池塘底教养院”，外号叫</a:t>
            </a:r>
            <a:r>
              <a:rPr kumimoji="0" lang="en-US" altLang="zh-CN" sz="2400" b="0" i="0" u="none" strike="noStrike" kern="1200" cap="none" spc="0" normalizeH="0" baseline="0" noProof="0" dirty="0">
                <a:ln>
                  <a:noFill/>
                </a:ln>
                <a:solidFill>
                  <a:schemeClr val="accent6">
                    <a:lumMod val="50000"/>
                  </a:schemeClr>
                </a:solidFill>
                <a:effectLst/>
                <a:uLnTx/>
                <a:uFillTx/>
                <a:latin typeface="华文新魏" pitchFamily="2" charset="-122"/>
                <a:ea typeface="华文新魏" pitchFamily="2" charset="-122"/>
                <a:cs typeface="+mn-cs"/>
                <a:sym typeface="仿宋_GB2312" charset="0"/>
              </a:rPr>
              <a:t>“</a:t>
            </a:r>
            <a:r>
              <a:rPr kumimoji="0" lang="zh-CN" altLang="en-US" sz="2400" b="0" i="0" u="none" strike="noStrike" kern="1200" cap="none" spc="0" normalizeH="0" baseline="0" noProof="0" dirty="0">
                <a:ln>
                  <a:noFill/>
                </a:ln>
                <a:solidFill>
                  <a:schemeClr val="accent6">
                    <a:lumMod val="50000"/>
                  </a:schemeClr>
                </a:solidFill>
                <a:effectLst/>
                <a:uLnTx/>
                <a:uFillTx/>
                <a:latin typeface="华文新魏" pitchFamily="2" charset="-122"/>
                <a:ea typeface="华文新魏" pitchFamily="2" charset="-122"/>
                <a:cs typeface="+mn-cs"/>
                <a:sym typeface="仿宋_GB2312" charset="0"/>
              </a:rPr>
              <a:t>池塘之底</a:t>
            </a:r>
            <a:r>
              <a:rPr kumimoji="0" lang="en-US" altLang="zh-CN" sz="2400" b="0" i="0" u="none" strike="noStrike" kern="1200" cap="none" spc="0" normalizeH="0" baseline="0" noProof="0" dirty="0">
                <a:ln>
                  <a:noFill/>
                </a:ln>
                <a:solidFill>
                  <a:schemeClr val="accent6">
                    <a:lumMod val="50000"/>
                  </a:schemeClr>
                </a:solidFill>
                <a:effectLst/>
                <a:uLnTx/>
                <a:uFillTx/>
                <a:latin typeface="华文新魏" pitchFamily="2" charset="-122"/>
                <a:ea typeface="华文新魏" pitchFamily="2" charset="-122"/>
                <a:cs typeface="+mn-cs"/>
                <a:sym typeface="仿宋_GB2312" charset="0"/>
              </a:rPr>
              <a:t>”</a:t>
            </a:r>
            <a:r>
              <a:rPr kumimoji="0" lang="zh-CN" altLang="en-US" sz="2400" b="0" i="0" u="none" strike="noStrike" kern="1200" cap="none" spc="0" normalizeH="0" baseline="0" noProof="0" dirty="0">
                <a:ln>
                  <a:noFill/>
                </a:ln>
                <a:solidFill>
                  <a:schemeClr val="accent6">
                    <a:lumMod val="50000"/>
                  </a:schemeClr>
                </a:solidFill>
                <a:effectLst/>
                <a:uLnTx/>
                <a:uFillTx/>
                <a:latin typeface="华文新魏" pitchFamily="2" charset="-122"/>
                <a:ea typeface="华文新魏" pitchFamily="2" charset="-122"/>
                <a:cs typeface="+mn-cs"/>
                <a:sym typeface="仿宋_GB2312" charset="0"/>
              </a:rPr>
              <a:t>，因为这里的学生大部分都是一些顽皮的儿童。到任后马修发现学校的校长以残暴高压的手段管治这班问题少年，体罚在这里司空见惯。马修尝试用自己的方法</a:t>
            </a:r>
            <a:r>
              <a:rPr kumimoji="0" lang="zh-CN" altLang="en-US" sz="2400" b="0" i="0" u="none" strike="noStrike" kern="1200" cap="none" spc="0" normalizeH="0" baseline="0" noProof="0" dirty="0">
                <a:ln>
                  <a:noFill/>
                </a:ln>
                <a:solidFill>
                  <a:schemeClr val="accent6">
                    <a:lumMod val="50000"/>
                  </a:schemeClr>
                </a:solidFill>
                <a:effectLst/>
                <a:uLnTx/>
                <a:uFillTx/>
                <a:latin typeface="华文新魏" pitchFamily="2" charset="-122"/>
                <a:ea typeface="华文新魏" pitchFamily="2" charset="-122"/>
                <a:cs typeface="+mn-cs"/>
                <a:sym typeface="Times New Roman" panose="02020603050405020304" pitchFamily="18" charset="0"/>
              </a:rPr>
              <a:t>改善这种状况，闲时他会创作一些合唱曲，决定用音乐的方法来打开学生们封闭的心灵。</a:t>
            </a:r>
            <a:r>
              <a:rPr lang="zh-CN" altLang="en-US" sz="2400" noProof="0" dirty="0">
                <a:solidFill>
                  <a:schemeClr val="accent6">
                    <a:lumMod val="50000"/>
                  </a:schemeClr>
                </a:solidFill>
                <a:latin typeface="华文新魏" pitchFamily="2" charset="-122"/>
                <a:ea typeface="华文新魏" pitchFamily="2" charset="-122"/>
                <a:sym typeface="Times New Roman" panose="02020603050405020304" pitchFamily="18" charset="0"/>
              </a:rPr>
              <a:t>马修开始教学生们如何唱歌，但事情进展得并不顺利，一个最大的麻烦制造者就是皮埃尔</a:t>
            </a:r>
            <a:r>
              <a:rPr lang="en-US" altLang="zh-CN" sz="2400" noProof="0" dirty="0">
                <a:solidFill>
                  <a:schemeClr val="accent6">
                    <a:lumMod val="50000"/>
                  </a:schemeClr>
                </a:solidFill>
                <a:latin typeface="华文新魏" pitchFamily="2" charset="-122"/>
                <a:ea typeface="华文新魏" pitchFamily="2" charset="-122"/>
                <a:sym typeface="Times New Roman" panose="02020603050405020304" pitchFamily="18" charset="0"/>
              </a:rPr>
              <a:t>·</a:t>
            </a:r>
            <a:r>
              <a:rPr lang="zh-CN" altLang="en-US" sz="2400" noProof="0" dirty="0">
                <a:solidFill>
                  <a:schemeClr val="accent6">
                    <a:lumMod val="50000"/>
                  </a:schemeClr>
                </a:solidFill>
                <a:latin typeface="华文新魏" pitchFamily="2" charset="-122"/>
                <a:ea typeface="华文新魏" pitchFamily="2" charset="-122"/>
                <a:sym typeface="Times New Roman" panose="02020603050405020304" pitchFamily="18" charset="0"/>
              </a:rPr>
              <a:t>莫昂克，皮埃尔拥有天使的面孔和歌喉却有着令人头疼的调皮的性格，谆谆善诱的马修把皮埃尔的音乐天赋发掘出来，并举办了很多次成功的演出。最后因为失火事件被校长解雇，临走前带走了派皮诺</a:t>
            </a:r>
            <a:r>
              <a:rPr lang="zh-CN" altLang="en-US" sz="2400" noProof="0" dirty="0">
                <a:solidFill>
                  <a:schemeClr val="accent6">
                    <a:lumMod val="50000"/>
                  </a:schemeClr>
                </a:solidFill>
                <a:latin typeface="华文新魏" pitchFamily="2" charset="-122"/>
                <a:ea typeface="华文新魏" pitchFamily="2" charset="-122"/>
                <a:sym typeface="仿宋_GB2312" charset="0"/>
              </a:rPr>
              <a:t> 。</a:t>
            </a:r>
            <a:endParaRPr kumimoji="0" lang="zh-CN" altLang="en-US" sz="2400" b="0" i="0" u="none" strike="noStrike" kern="1200" cap="none" spc="0" normalizeH="0" baseline="0" noProof="0" dirty="0">
              <a:ln>
                <a:noFill/>
              </a:ln>
              <a:solidFill>
                <a:schemeClr val="accent6">
                  <a:lumMod val="50000"/>
                </a:schemeClr>
              </a:solidFill>
              <a:effectLst/>
              <a:uLnTx/>
              <a:uFillTx/>
              <a:latin typeface="华文新魏" pitchFamily="2" charset="-122"/>
              <a:ea typeface="华文新魏" pitchFamily="2" charset="-122"/>
              <a:cs typeface="+mn-cs"/>
            </a:endParaRPr>
          </a:p>
        </p:txBody>
      </p:sp>
      <p:sp>
        <p:nvSpPr>
          <p:cNvPr id="6" name="文本框 5"/>
          <p:cNvSpPr txBox="1"/>
          <p:nvPr/>
        </p:nvSpPr>
        <p:spPr>
          <a:xfrm>
            <a:off x="2971800" y="153035"/>
            <a:ext cx="2938780" cy="922020"/>
          </a:xfrm>
          <a:prstGeom prst="rect">
            <a:avLst/>
          </a:prstGeom>
          <a:noFill/>
        </p:spPr>
        <p:txBody>
          <a:bodyPr wrap="none" rtlCol="0" anchor="t">
            <a:spAutoFit/>
          </a:bodyPr>
          <a:p>
            <a:pPr algn="just"/>
            <a:r>
              <a:rPr lang="zh-CN" altLang="en-US" sz="5400" b="1">
                <a:sym typeface="+mn-ea"/>
              </a:rPr>
              <a:t>剧情简介</a:t>
            </a:r>
            <a:endParaRPr lang="zh-CN" altLang="en-US" sz="5400" b="1">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charRg st="0" end="193"/>
                                            </p:txEl>
                                          </p:spTgt>
                                        </p:tgtEl>
                                        <p:attrNameLst>
                                          <p:attrName>style.visibility</p:attrName>
                                        </p:attrNameLst>
                                      </p:cBhvr>
                                      <p:to>
                                        <p:strVal val="visible"/>
                                      </p:to>
                                    </p:set>
                                    <p:animEffect transition="in" filter="wipe(down)">
                                      <p:cBhvr>
                                        <p:cTn id="7" dur="500"/>
                                        <p:tgtEl>
                                          <p:spTgt spid="4">
                                            <p:txEl>
                                              <p:charRg st="0" end="19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5" name="TextBox 4"/>
          <p:cNvSpPr txBox="1"/>
          <p:nvPr/>
        </p:nvSpPr>
        <p:spPr>
          <a:xfrm>
            <a:off x="1905000" y="1981835"/>
            <a:ext cx="5040313" cy="1323975"/>
          </a:xfrm>
          <a:prstGeom prst="rect">
            <a:avLst/>
          </a:prstGeom>
          <a:noFill/>
          <a:ln w="9525">
            <a:noFill/>
          </a:ln>
        </p:spPr>
        <p:txBody>
          <a:bodyPr>
            <a:spAutoFit/>
          </a:bodyPr>
          <a:p>
            <a:pPr algn="ctr"/>
            <a:r>
              <a:rPr lang="zh-CN" altLang="en-US" sz="8000" b="1" dirty="0">
                <a:solidFill>
                  <a:srgbClr val="0070C0"/>
                </a:solidFill>
                <a:latin typeface="华文行楷" pitchFamily="2" charset="-122"/>
                <a:ea typeface="华文行楷" pitchFamily="2" charset="-122"/>
              </a:rPr>
              <a:t>人物介绍</a:t>
            </a:r>
            <a:endParaRPr lang="zh-CN" altLang="en-US" sz="8000" b="1" dirty="0">
              <a:solidFill>
                <a:srgbClr val="0070C0"/>
              </a:solidFill>
              <a:latin typeface="华文行楷" pitchFamily="2" charset="-122"/>
              <a:ea typeface="华文行楷"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38915"/>
                                        </p:tgtEl>
                                        <p:attrNameLst>
                                          <p:attrName>style.visibility</p:attrName>
                                        </p:attrNameLst>
                                      </p:cBhvr>
                                      <p:to>
                                        <p:strVal val="visible"/>
                                      </p:to>
                                    </p:set>
                                    <p:animEffect transition="in" filter="fade">
                                      <p:cBhvr>
                                        <p:cTn id="7" dur="770" decel="100000"/>
                                        <p:tgtEl>
                                          <p:spTgt spid="38915"/>
                                        </p:tgtEl>
                                      </p:cBhvr>
                                    </p:animEffect>
                                    <p:animScale>
                                      <p:cBhvr>
                                        <p:cTn id="8" dur="770" decel="100000"/>
                                        <p:tgtEl>
                                          <p:spTgt spid="38915"/>
                                        </p:tgtEl>
                                      </p:cBhvr>
                                      <p:from x="10000" y="10000"/>
                                      <p:to x="200000" y="450000"/>
                                    </p:animScale>
                                    <p:animScale>
                                      <p:cBhvr>
                                        <p:cTn id="9" dur="1230" accel="100000" fill="hold">
                                          <p:stCondLst>
                                            <p:cond delay="770"/>
                                          </p:stCondLst>
                                        </p:cTn>
                                        <p:tgtEl>
                                          <p:spTgt spid="38915"/>
                                        </p:tgtEl>
                                      </p:cBhvr>
                                      <p:from x="200000" y="450000"/>
                                      <p:to x="100000" y="100000"/>
                                    </p:animScale>
                                    <p:set>
                                      <p:cBhvr>
                                        <p:cTn id="10" dur="770" fill="hold"/>
                                        <p:tgtEl>
                                          <p:spTgt spid="38915"/>
                                        </p:tgtEl>
                                        <p:attrNameLst>
                                          <p:attrName>ppt_x</p:attrName>
                                        </p:attrNameLst>
                                      </p:cBhvr>
                                      <p:to>
                                        <p:strVal val="(0.5)"/>
                                      </p:to>
                                    </p:set>
                                    <p:anim from="(0.5)" to="(#ppt_x)" calcmode="lin" valueType="num">
                                      <p:cBhvr>
                                        <p:cTn id="11" dur="1230" accel="100000" fill="hold">
                                          <p:stCondLst>
                                            <p:cond delay="770"/>
                                          </p:stCondLst>
                                        </p:cTn>
                                        <p:tgtEl>
                                          <p:spTgt spid="38915"/>
                                        </p:tgtEl>
                                        <p:attrNameLst>
                                          <p:attrName>ppt_x</p:attrName>
                                        </p:attrNameLst>
                                      </p:cBhvr>
                                    </p:anim>
                                    <p:set>
                                      <p:cBhvr>
                                        <p:cTn id="12" dur="770" fill="hold"/>
                                        <p:tgtEl>
                                          <p:spTgt spid="38915"/>
                                        </p:tgtEl>
                                        <p:attrNameLst>
                                          <p:attrName>ppt_y</p:attrName>
                                        </p:attrNameLst>
                                      </p:cBhvr>
                                      <p:to>
                                        <p:strVal val="(#ppt_y+0.4)"/>
                                      </p:to>
                                    </p:set>
                                    <p:anim from="(#ppt_y+0.4)" to="(#ppt_y)" calcmode="lin" valueType="num">
                                      <p:cBhvr>
                                        <p:cTn id="13" dur="1230" accel="100000" fill="hold">
                                          <p:stCondLst>
                                            <p:cond delay="770"/>
                                          </p:stCondLst>
                                        </p:cTn>
                                        <p:tgtEl>
                                          <p:spTgt spid="3891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762000" y="228600"/>
            <a:ext cx="3434080" cy="583565"/>
          </a:xfrm>
          <a:prstGeom prst="rect">
            <a:avLst/>
          </a:prstGeom>
          <a:noFill/>
        </p:spPr>
        <p:txBody>
          <a:bodyPr wrap="none" rtlCol="0" anchor="t">
            <a:spAutoFit/>
          </a:bodyPr>
          <a:p>
            <a:r>
              <a:rPr lang="zh-CN" altLang="en-US" sz="3200" dirty="0">
                <a:solidFill>
                  <a:srgbClr val="7030A0"/>
                </a:solidFill>
                <a:latin typeface="华文新魏" pitchFamily="2" charset="-122"/>
                <a:ea typeface="华文新魏" pitchFamily="2" charset="-122"/>
                <a:sym typeface="+mn-ea"/>
              </a:rPr>
              <a:t>温暖的红烛：马修</a:t>
            </a:r>
            <a:endParaRPr lang="zh-CN" altLang="en-US" sz="3200" dirty="0">
              <a:solidFill>
                <a:srgbClr val="7030A0"/>
              </a:solidFill>
              <a:latin typeface="华文新魏" pitchFamily="2" charset="-122"/>
              <a:ea typeface="华文新魏" pitchFamily="2" charset="-122"/>
              <a:sym typeface="+mn-ea"/>
            </a:endParaRPr>
          </a:p>
        </p:txBody>
      </p:sp>
      <p:pic>
        <p:nvPicPr>
          <p:cNvPr id="3" name="图片 1" descr="u=3206662910,4101199385&amp;fm=23&amp;gp=0.jpg"/>
          <p:cNvPicPr>
            <a:picLocks noChangeAspect="1" noChangeArrowheads="1"/>
          </p:cNvPicPr>
          <p:nvPr>
            <p:custDataLst>
              <p:tags r:id="rId1"/>
            </p:custDataLst>
          </p:nvPr>
        </p:nvPicPr>
        <p:blipFill>
          <a:blip r:embed="rId2"/>
          <a:srcRect/>
          <a:stretch>
            <a:fillRect/>
          </a:stretch>
        </p:blipFill>
        <p:spPr bwMode="auto">
          <a:xfrm>
            <a:off x="152400" y="990600"/>
            <a:ext cx="4095750" cy="541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122" name="TextBox 1"/>
          <p:cNvSpPr txBox="1"/>
          <p:nvPr/>
        </p:nvSpPr>
        <p:spPr>
          <a:xfrm>
            <a:off x="4495800" y="607060"/>
            <a:ext cx="4648200" cy="6000750"/>
          </a:xfrm>
          <a:prstGeom prst="rect">
            <a:avLst/>
          </a:prstGeom>
          <a:noFill/>
          <a:ln w="9525">
            <a:noFill/>
          </a:ln>
        </p:spPr>
        <p:txBody>
          <a:bodyPr wrap="square">
            <a:spAutoFit/>
          </a:bodyPr>
          <a:p>
            <a:r>
              <a:rPr lang="en-US" altLang="zh-CN" sz="2400" b="1" dirty="0">
                <a:solidFill>
                  <a:srgbClr val="7030A0"/>
                </a:solidFill>
                <a:latin typeface="楷体" panose="02010609060101010101" pitchFamily="49" charset="-122"/>
                <a:ea typeface="楷体" panose="02010609060101010101" pitchFamily="49" charset="-122"/>
              </a:rPr>
              <a:t>  </a:t>
            </a:r>
            <a:r>
              <a:rPr lang="zh-CN" altLang="en-US" sz="2400" b="1" dirty="0">
                <a:solidFill>
                  <a:srgbClr val="7030A0"/>
                </a:solidFill>
                <a:latin typeface="宋体" panose="02010600030101010101" pitchFamily="2" charset="-122"/>
              </a:rPr>
              <a:t>面对恶作剧，马修一直宽容着，忍耐着，假装生气威胁，内心却紧紧牵动着一生一息。他懂，面对酷刑，孩子们的心早已被围墙围的麻木，这需要柔和的力量去感化。于是他便奉献出了自己的爱心。马修教师用音乐开掘了被大人们遗弃的孩子们童年的乐趣和童年的人生价值的故事。老师马修用他的爱，他的无私，他的包容，他的精神力量和人格魅力去感染和帮助这些在别人眼里无药可救的问题少年，他用音乐去引导这些迷途的孩子，激发他们积极和热情的生活态度。</a:t>
            </a:r>
            <a:endParaRPr lang="zh-CN" altLang="en-US" sz="2400" b="1" dirty="0">
              <a:solidFill>
                <a:srgbClr val="7030A0"/>
              </a:solidFill>
              <a:latin typeface="楷体" panose="02010609060101010101" pitchFamily="49" charset="-122"/>
              <a:ea typeface="楷体" panose="02010609060101010101" pitchFamily="49" charset="-122"/>
            </a:endParaRPr>
          </a:p>
          <a:p>
            <a:endParaRPr lang="zh-CN" altLang="en-US" sz="2400" dirty="0">
              <a:solidFill>
                <a:srgbClr val="7030A0"/>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122">
                                            <p:txEl>
                                              <p:charRg st="0" end="208"/>
                                            </p:txEl>
                                          </p:spTgt>
                                        </p:tgtEl>
                                        <p:attrNameLst>
                                          <p:attrName>style.visibility</p:attrName>
                                        </p:attrNameLst>
                                      </p:cBhvr>
                                      <p:to>
                                        <p:strVal val="visible"/>
                                      </p:to>
                                    </p:set>
                                    <p:animEffect transition="in" filter="blinds(horizontal)">
                                      <p:cBhvr>
                                        <p:cTn id="12" dur="500"/>
                                        <p:tgtEl>
                                          <p:spTgt spid="5122">
                                            <p:txEl>
                                              <p:charRg st="0" end="20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文本框 15363"/>
          <p:cNvSpPr txBox="1"/>
          <p:nvPr/>
        </p:nvSpPr>
        <p:spPr>
          <a:xfrm>
            <a:off x="152400" y="762000"/>
            <a:ext cx="4878070" cy="5939155"/>
          </a:xfrm>
          <a:prstGeom prst="rect">
            <a:avLst/>
          </a:prstGeom>
          <a:noFill/>
          <a:ln w="9525">
            <a:noFill/>
          </a:ln>
        </p:spPr>
        <p:txBody>
          <a:bodyPr wrap="square" anchor="t" anchorCtr="0">
            <a:spAutoFit/>
          </a:bodyPr>
          <a:p>
            <a:pPr>
              <a:spcBef>
                <a:spcPct val="50000"/>
              </a:spcBef>
            </a:pPr>
            <a:r>
              <a:rPr lang="en-US" altLang="zh-CN" sz="1800" dirty="0">
                <a:solidFill>
                  <a:schemeClr val="tx2"/>
                </a:solidFill>
                <a:latin typeface="Arial" panose="020B0604020202020204" pitchFamily="34" charset="0"/>
                <a:ea typeface="宋体" panose="02010600030101010101" pitchFamily="2" charset="-122"/>
              </a:rPr>
              <a:t>  </a:t>
            </a:r>
            <a:r>
              <a:rPr lang="zh-CN" altLang="en-US" sz="2000" b="1" dirty="0">
                <a:solidFill>
                  <a:schemeClr val="tx2"/>
                </a:solidFill>
                <a:latin typeface="Arial" panose="020B0604020202020204" pitchFamily="34" charset="0"/>
                <a:ea typeface="宋体" panose="02010600030101010101" pitchFamily="2" charset="-122"/>
              </a:rPr>
              <a:t>皮埃尔，一个喜爱偷窃、屡次逃学而被公立学校开除了的单亲家庭的孩子。幽闭而敏感的心灵，在无人注视的时候得以自由，生命之花尽情地绽放。他常常独自潜往教室，让自己的声音穿过骨头、穿越校园，窜向云霄，窜向生命的天堂。可是，他很孤傲，也很自卑，从来不肯在公众下展示歌喉的美丽，甚至以戏谑的姿态将自己出局。然而，马修却没有因为他打架斗殴而反复惩罚纠缠，相反，却敦促他回到合唱团。因为，马修知道，唯有音乐，能浸润清洁他的灵魂；唯有音乐，才能使他自由畅达地奔赴理想；唯有音乐，才能使他祛除邪恶，永葆生命的纯净。一如马修在日记中所述：“他自己感觉不到，可我却确信无疑，他的嗓子是个奇迹，预示着一种异乎寻常的音色。”皮埃尔异乎寻常的音乐天分，在马修的精心保护和培育下，常常能发挥得淋漓尽致，将美梦化为奇迹 </a:t>
            </a:r>
            <a:endParaRPr lang="zh-CN" altLang="en-US" sz="2000" b="1" dirty="0">
              <a:solidFill>
                <a:schemeClr val="tx2"/>
              </a:solidFill>
              <a:latin typeface="Arial" panose="020B0604020202020204" pitchFamily="34" charset="0"/>
              <a:ea typeface="宋体" panose="02010600030101010101" pitchFamily="2" charset="-122"/>
            </a:endParaRPr>
          </a:p>
        </p:txBody>
      </p:sp>
      <p:pic>
        <p:nvPicPr>
          <p:cNvPr id="4" name="图片 3"/>
          <p:cNvPicPr>
            <a:picLocks noChangeAspect="1"/>
          </p:cNvPicPr>
          <p:nvPr/>
        </p:nvPicPr>
        <p:blipFill>
          <a:blip r:embed="rId1"/>
          <a:stretch>
            <a:fillRect/>
          </a:stretch>
        </p:blipFill>
        <p:spPr>
          <a:xfrm>
            <a:off x="5085715" y="1066800"/>
            <a:ext cx="3810635" cy="4120515"/>
          </a:xfrm>
          <a:prstGeom prst="rect">
            <a:avLst/>
          </a:prstGeom>
          <a:ln>
            <a:noFill/>
          </a:ln>
          <a:effectLst>
            <a:outerShdw blurRad="292100" dist="139700" dir="2700000" algn="tl" rotWithShape="0">
              <a:srgbClr val="333333">
                <a:alpha val="65000"/>
              </a:srgbClr>
            </a:outerShdw>
          </a:effectLst>
        </p:spPr>
      </p:pic>
      <p:sp>
        <p:nvSpPr>
          <p:cNvPr id="3" name="文本框 2"/>
          <p:cNvSpPr txBox="1"/>
          <p:nvPr/>
        </p:nvSpPr>
        <p:spPr>
          <a:xfrm>
            <a:off x="686435" y="76835"/>
            <a:ext cx="7421880" cy="860425"/>
          </a:xfrm>
          <a:prstGeom prst="rect">
            <a:avLst/>
          </a:prstGeom>
          <a:noFill/>
          <a:ln w="9525">
            <a:noFill/>
          </a:ln>
        </p:spPr>
        <p:txBody>
          <a:bodyPr wrap="square">
            <a:spAutoFit/>
          </a:bodyPr>
          <a:p>
            <a:pPr eaLnBrk="0" hangingPunct="0"/>
            <a:r>
              <a:rPr lang="zh-CN" altLang="en-US" sz="3200" dirty="0">
                <a:solidFill>
                  <a:srgbClr val="002060"/>
                </a:solidFill>
                <a:latin typeface="华文行楷" pitchFamily="2" charset="-122"/>
                <a:ea typeface="华文行楷" pitchFamily="2" charset="-122"/>
              </a:rPr>
              <a:t>天使面孔的恶魔</a:t>
            </a:r>
            <a:r>
              <a:rPr lang="en-US" altLang="zh-CN" sz="3200" dirty="0">
                <a:solidFill>
                  <a:srgbClr val="002060"/>
                </a:solidFill>
                <a:latin typeface="华文行楷" pitchFamily="2" charset="-122"/>
                <a:ea typeface="华文行楷" pitchFamily="2" charset="-122"/>
              </a:rPr>
              <a:t> :</a:t>
            </a:r>
            <a:r>
              <a:rPr lang="zh-CN" altLang="en-US" sz="3200" dirty="0">
                <a:solidFill>
                  <a:srgbClr val="002060"/>
                </a:solidFill>
                <a:latin typeface="华文行楷" pitchFamily="2" charset="-122"/>
                <a:ea typeface="华文行楷" pitchFamily="2" charset="-122"/>
              </a:rPr>
              <a:t>皮埃尔</a:t>
            </a:r>
            <a:r>
              <a:rPr lang="en-US" altLang="zh-CN" sz="3200" dirty="0">
                <a:solidFill>
                  <a:srgbClr val="002060"/>
                </a:solidFill>
                <a:latin typeface="华文行楷" pitchFamily="2" charset="-122"/>
                <a:ea typeface="华文行楷" pitchFamily="2" charset="-122"/>
              </a:rPr>
              <a:t> </a:t>
            </a:r>
            <a:endParaRPr lang="zh-CN" altLang="en-US" sz="3200" b="1" dirty="0">
              <a:solidFill>
                <a:srgbClr val="002060"/>
              </a:solidFill>
              <a:latin typeface="Blackadder ITC" pitchFamily="82" charset="0"/>
              <a:ea typeface="华文行楷" pitchFamily="2" charset="-122"/>
            </a:endParaRPr>
          </a:p>
          <a:p>
            <a:pPr eaLnBrk="0" hangingPunct="0"/>
            <a:endParaRPr lang="zh-CN" altLang="en-US" dirty="0">
              <a:latin typeface="Arial" panose="020B0604020202020204" pitchFamily="34" charset="0"/>
              <a:ea typeface="幼圆"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3">
                                            <p:txEl>
                                              <p:charRg st="0" end="22"/>
                                            </p:txEl>
                                          </p:spTgt>
                                        </p:tgtEl>
                                        <p:attrNameLst>
                                          <p:attrName>style.visibility</p:attrName>
                                        </p:attrNameLst>
                                      </p:cBhvr>
                                      <p:to>
                                        <p:strVal val="visible"/>
                                      </p:to>
                                    </p:set>
                                    <p:animEffect transition="in" filter="wipe(down)">
                                      <p:cBhvr>
                                        <p:cTn id="13" dur="580">
                                          <p:stCondLst>
                                            <p:cond delay="0"/>
                                          </p:stCondLst>
                                        </p:cTn>
                                        <p:tgtEl>
                                          <p:spTgt spid="3">
                                            <p:txEl>
                                              <p:charRg st="0" end="22"/>
                                            </p:txEl>
                                          </p:spTgt>
                                        </p:tgtEl>
                                      </p:cBhvr>
                                    </p:animEffect>
                                    <p:anim calcmode="lin" valueType="num">
                                      <p:cBhvr>
                                        <p:cTn id="14" dur="1822" tmFilter="0,0; 0.14,0.36; 0.43,0.73; 0.71,0.91; 1.0,1.0">
                                          <p:stCondLst>
                                            <p:cond delay="0"/>
                                          </p:stCondLst>
                                        </p:cTn>
                                        <p:tgtEl>
                                          <p:spTgt spid="3">
                                            <p:txEl>
                                              <p:charRg st="0" end="22"/>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
                                            <p:txEl>
                                              <p:charRg st="0" end="22"/>
                                            </p:txEl>
                                          </p:spTgt>
                                        </p:tgtEl>
                                        <p:attrNameLst>
                                          <p:attrName>ppt_y</p:attrName>
                                        </p:attrNameLst>
                                      </p:cBhvr>
                                      <p:tavLst>
                                        <p:tav tm="0" fmla="#ppt_y-sin(pi*$)/3">
                                          <p:val>
                                            <p:fltVal val="0.500000"/>
                                          </p:val>
                                        </p:tav>
                                        <p:tav tm="100000">
                                          <p:val>
                                            <p:fltVal val="1.000000"/>
                                          </p:val>
                                        </p:tav>
                                      </p:tavLst>
                                    </p:anim>
                                    <p:anim calcmode="lin" valueType="num">
                                      <p:cBhvr>
                                        <p:cTn id="16" dur="664" tmFilter="0, 0; 0.125,0.2665; 0.25,0.4; 0.375,0.465; 0.5,0.5;  0.625,0.535; 0.75,0.6; 0.875,0.7335; 1,1">
                                          <p:stCondLst>
                                            <p:cond delay="664"/>
                                          </p:stCondLst>
                                        </p:cTn>
                                        <p:tgtEl>
                                          <p:spTgt spid="3">
                                            <p:txEl>
                                              <p:charRg st="0" end="22"/>
                                            </p:txEl>
                                          </p:spTgt>
                                        </p:tgtEl>
                                        <p:attrNameLst>
                                          <p:attrName>ppt_y</p:attrName>
                                        </p:attrNameLst>
                                      </p:cBhvr>
                                      <p:tavLst>
                                        <p:tav tm="0" fmla="#ppt_y-sin(pi*$)/9">
                                          <p:val>
                                            <p:fltVal val="0.000000"/>
                                          </p:val>
                                        </p:tav>
                                        <p:tav tm="100000">
                                          <p:val>
                                            <p:fltVal val="1.000000"/>
                                          </p:val>
                                        </p:tav>
                                      </p:tavLst>
                                    </p:anim>
                                    <p:anim calcmode="lin" valueType="num">
                                      <p:cBhvr>
                                        <p:cTn id="17" dur="332" tmFilter="0, 0; 0.125,0.2665; 0.25,0.4; 0.375,0.465; 0.5,0.5;  0.625,0.535; 0.75,0.6; 0.875,0.7335; 1,1">
                                          <p:stCondLst>
                                            <p:cond delay="1324"/>
                                          </p:stCondLst>
                                        </p:cTn>
                                        <p:tgtEl>
                                          <p:spTgt spid="3">
                                            <p:txEl>
                                              <p:charRg st="0" end="22"/>
                                            </p:txEl>
                                          </p:spTgt>
                                        </p:tgtEl>
                                        <p:attrNameLst>
                                          <p:attrName>ppt_y</p:attrName>
                                        </p:attrNameLst>
                                      </p:cBhvr>
                                      <p:tavLst>
                                        <p:tav tm="0" fmla="#ppt_y-sin(pi*$)/27">
                                          <p:val>
                                            <p:fltVal val="0.000000"/>
                                          </p:val>
                                        </p:tav>
                                        <p:tav tm="100000">
                                          <p:val>
                                            <p:fltVal val="1.000000"/>
                                          </p:val>
                                        </p:tav>
                                      </p:tavLst>
                                    </p:anim>
                                    <p:anim calcmode="lin" valueType="num">
                                      <p:cBhvr>
                                        <p:cTn id="18" dur="164" tmFilter="0, 0; 0.125,0.2665; 0.25,0.4; 0.375,0.465; 0.5,0.5;  0.625,0.535; 0.75,0.6; 0.875,0.7335; 1,1">
                                          <p:stCondLst>
                                            <p:cond delay="1656"/>
                                          </p:stCondLst>
                                        </p:cTn>
                                        <p:tgtEl>
                                          <p:spTgt spid="3">
                                            <p:txEl>
                                              <p:charRg st="0" end="22"/>
                                            </p:txEl>
                                          </p:spTgt>
                                        </p:tgtEl>
                                        <p:attrNameLst>
                                          <p:attrName>ppt_y</p:attrName>
                                        </p:attrNameLst>
                                      </p:cBhvr>
                                      <p:tavLst>
                                        <p:tav tm="0" fmla="#ppt_y-sin(pi*$)/81">
                                          <p:val>
                                            <p:fltVal val="0.000000"/>
                                          </p:val>
                                        </p:tav>
                                        <p:tav tm="100000">
                                          <p:val>
                                            <p:fltVal val="1.000000"/>
                                          </p:val>
                                        </p:tav>
                                      </p:tavLst>
                                    </p:anim>
                                    <p:animScale>
                                      <p:cBhvr>
                                        <p:cTn id="19" dur="26">
                                          <p:stCondLst>
                                            <p:cond delay="650"/>
                                          </p:stCondLst>
                                        </p:cTn>
                                        <p:tgtEl>
                                          <p:spTgt spid="3">
                                            <p:txEl>
                                              <p:charRg st="0" end="22"/>
                                            </p:txEl>
                                          </p:spTgt>
                                        </p:tgtEl>
                                      </p:cBhvr>
                                      <p:to x="100000" y="60000"/>
                                    </p:animScale>
                                    <p:animScale>
                                      <p:cBhvr>
                                        <p:cTn id="20" dur="166" decel="50000">
                                          <p:stCondLst>
                                            <p:cond delay="676"/>
                                          </p:stCondLst>
                                        </p:cTn>
                                        <p:tgtEl>
                                          <p:spTgt spid="3">
                                            <p:txEl>
                                              <p:charRg st="0" end="22"/>
                                            </p:txEl>
                                          </p:spTgt>
                                        </p:tgtEl>
                                      </p:cBhvr>
                                      <p:to x="100000" y="100000"/>
                                    </p:animScale>
                                    <p:animScale>
                                      <p:cBhvr>
                                        <p:cTn id="21" dur="26">
                                          <p:stCondLst>
                                            <p:cond delay="1312"/>
                                          </p:stCondLst>
                                        </p:cTn>
                                        <p:tgtEl>
                                          <p:spTgt spid="3">
                                            <p:txEl>
                                              <p:charRg st="0" end="22"/>
                                            </p:txEl>
                                          </p:spTgt>
                                        </p:tgtEl>
                                      </p:cBhvr>
                                      <p:to x="100000" y="80000"/>
                                    </p:animScale>
                                    <p:animScale>
                                      <p:cBhvr>
                                        <p:cTn id="22" dur="166" decel="50000">
                                          <p:stCondLst>
                                            <p:cond delay="1338"/>
                                          </p:stCondLst>
                                        </p:cTn>
                                        <p:tgtEl>
                                          <p:spTgt spid="3">
                                            <p:txEl>
                                              <p:charRg st="0" end="22"/>
                                            </p:txEl>
                                          </p:spTgt>
                                        </p:tgtEl>
                                      </p:cBhvr>
                                      <p:to x="100000" y="100000"/>
                                    </p:animScale>
                                    <p:animScale>
                                      <p:cBhvr>
                                        <p:cTn id="23" dur="26">
                                          <p:stCondLst>
                                            <p:cond delay="1642"/>
                                          </p:stCondLst>
                                        </p:cTn>
                                        <p:tgtEl>
                                          <p:spTgt spid="3">
                                            <p:txEl>
                                              <p:charRg st="0" end="22"/>
                                            </p:txEl>
                                          </p:spTgt>
                                        </p:tgtEl>
                                      </p:cBhvr>
                                      <p:to x="100000" y="90000"/>
                                    </p:animScale>
                                    <p:animScale>
                                      <p:cBhvr>
                                        <p:cTn id="24" dur="166" decel="50000">
                                          <p:stCondLst>
                                            <p:cond delay="1668"/>
                                          </p:stCondLst>
                                        </p:cTn>
                                        <p:tgtEl>
                                          <p:spTgt spid="3">
                                            <p:txEl>
                                              <p:charRg st="0" end="22"/>
                                            </p:txEl>
                                          </p:spTgt>
                                        </p:tgtEl>
                                      </p:cBhvr>
                                      <p:to x="100000" y="100000"/>
                                    </p:animScale>
                                    <p:animScale>
                                      <p:cBhvr>
                                        <p:cTn id="25" dur="26">
                                          <p:stCondLst>
                                            <p:cond delay="1808"/>
                                          </p:stCondLst>
                                        </p:cTn>
                                        <p:tgtEl>
                                          <p:spTgt spid="3">
                                            <p:txEl>
                                              <p:charRg st="0" end="22"/>
                                            </p:txEl>
                                          </p:spTgt>
                                        </p:tgtEl>
                                      </p:cBhvr>
                                      <p:to x="100000" y="95000"/>
                                    </p:animScale>
                                    <p:animScale>
                                      <p:cBhvr>
                                        <p:cTn id="26" dur="166" decel="50000">
                                          <p:stCondLst>
                                            <p:cond delay="1834"/>
                                          </p:stCondLst>
                                        </p:cTn>
                                        <p:tgtEl>
                                          <p:spTgt spid="3">
                                            <p:txEl>
                                              <p:charRg st="0" end="2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TextBox 1"/>
          <p:cNvSpPr txBox="1"/>
          <p:nvPr/>
        </p:nvSpPr>
        <p:spPr>
          <a:xfrm>
            <a:off x="838835" y="153035"/>
            <a:ext cx="7757795" cy="2368550"/>
          </a:xfrm>
          <a:prstGeom prst="rect">
            <a:avLst/>
          </a:prstGeom>
          <a:noFill/>
          <a:ln w="9525">
            <a:noFill/>
          </a:ln>
        </p:spPr>
        <p:txBody>
          <a:bodyPr wrap="square">
            <a:spAutoFit/>
          </a:bodyPr>
          <a:p>
            <a:r>
              <a:rPr lang="zh-CN" altLang="en-US" sz="3600" b="1" dirty="0">
                <a:solidFill>
                  <a:srgbClr val="E46C0A"/>
                </a:solidFill>
                <a:latin typeface="华文行楷" pitchFamily="2" charset="-122"/>
                <a:ea typeface="华文行楷" pitchFamily="2" charset="-122"/>
              </a:rPr>
              <a:t>等待星期六的孩子：派皮诺           </a:t>
            </a:r>
            <a:endParaRPr lang="zh-CN" altLang="en-US" sz="3600" b="1" dirty="0">
              <a:solidFill>
                <a:srgbClr val="E46C0A"/>
              </a:solidFill>
              <a:latin typeface="华文行楷" pitchFamily="2" charset="-122"/>
              <a:ea typeface="华文行楷" pitchFamily="2" charset="-122"/>
            </a:endParaRPr>
          </a:p>
          <a:p>
            <a:r>
              <a:rPr lang="zh-CN" altLang="en-US" sz="2400" dirty="0">
                <a:solidFill>
                  <a:srgbClr val="E46C0A"/>
                </a:solidFill>
                <a:latin typeface="微软雅黑" panose="020B0503020204020204" charset="-122"/>
                <a:ea typeface="微软雅黑" panose="020B0503020204020204" charset="-122"/>
              </a:rPr>
              <a:t> </a:t>
            </a:r>
            <a:r>
              <a:rPr lang="zh-CN" altLang="en-US" sz="2400" b="1" dirty="0">
                <a:solidFill>
                  <a:srgbClr val="E46C0A"/>
                </a:solidFill>
                <a:latin typeface="楷体" panose="02010609060101010101" pitchFamily="49" charset="-122"/>
                <a:ea typeface="楷体" panose="02010609060101010101" pitchFamily="49" charset="-122"/>
              </a:rPr>
              <a:t> </a:t>
            </a:r>
            <a:r>
              <a:rPr lang="zh-CN" altLang="en-US" sz="2800" b="1" dirty="0">
                <a:solidFill>
                  <a:srgbClr val="E46C0A"/>
                </a:solidFill>
                <a:latin typeface="楷体" panose="02010609060101010101" pitchFamily="49" charset="-122"/>
                <a:ea typeface="楷体" panose="02010609060101010101" pitchFamily="49" charset="-122"/>
              </a:rPr>
              <a:t>一位很可爱的小孩子，不会唱歌但是依然很受到老师的喜爱，由于父母双亡，但是每天依然相信星期六父亲会来接他，最后感动了马修老师并跟随其离开。</a:t>
            </a:r>
            <a:endParaRPr lang="zh-CN" altLang="en-US" sz="2800" b="1" dirty="0">
              <a:solidFill>
                <a:srgbClr val="E46C0A"/>
              </a:solidFill>
              <a:latin typeface="楷体" panose="02010609060101010101" pitchFamily="49" charset="-122"/>
              <a:ea typeface="楷体" panose="02010609060101010101" pitchFamily="49" charset="-122"/>
            </a:endParaRPr>
          </a:p>
        </p:txBody>
      </p:sp>
      <p:pic>
        <p:nvPicPr>
          <p:cNvPr id="4" name="Picture 2" descr="t017fb56234e8519cd9"/>
          <p:cNvPicPr>
            <a:picLocks noChangeAspect="1" noChangeArrowheads="1"/>
          </p:cNvPicPr>
          <p:nvPr/>
        </p:nvPicPr>
        <p:blipFill>
          <a:blip r:embed="rId1"/>
          <a:srcRect/>
          <a:stretch>
            <a:fillRect/>
          </a:stretch>
        </p:blipFill>
        <p:spPr bwMode="auto">
          <a:xfrm>
            <a:off x="609600" y="2590483"/>
            <a:ext cx="7924800" cy="373538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242">
                                            <p:txEl>
                                              <p:charRg st="1" end="32"/>
                                            </p:txEl>
                                          </p:spTgt>
                                        </p:tgtEl>
                                        <p:attrNameLst>
                                          <p:attrName>style.visibility</p:attrName>
                                        </p:attrNameLst>
                                      </p:cBhvr>
                                      <p:to>
                                        <p:strVal val="visible"/>
                                      </p:to>
                                    </p:set>
                                    <p:animEffect transition="in" filter="randombar(horizontal)">
                                      <p:cBhvr>
                                        <p:cTn id="7" dur="500"/>
                                        <p:tgtEl>
                                          <p:spTgt spid="10242">
                                            <p:txEl>
                                              <p:charRg st="1" end="32"/>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10242">
                                            <p:txEl>
                                              <p:charRg st="33" end="103"/>
                                            </p:txEl>
                                          </p:spTgt>
                                        </p:tgtEl>
                                        <p:attrNameLst>
                                          <p:attrName>style.visibility</p:attrName>
                                        </p:attrNameLst>
                                      </p:cBhvr>
                                      <p:to>
                                        <p:strVal val="visible"/>
                                      </p:to>
                                    </p:set>
                                    <p:animEffect transition="in" filter="randombar(horizontal)">
                                      <p:cBhvr>
                                        <p:cTn id="10" dur="500"/>
                                        <p:tgtEl>
                                          <p:spTgt spid="10242">
                                            <p:txEl>
                                              <p:charRg st="33" end="10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1)">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TextBox 1"/>
          <p:cNvSpPr txBox="1"/>
          <p:nvPr/>
        </p:nvSpPr>
        <p:spPr>
          <a:xfrm>
            <a:off x="829310" y="76835"/>
            <a:ext cx="7547610" cy="2399665"/>
          </a:xfrm>
          <a:prstGeom prst="rect">
            <a:avLst/>
          </a:prstGeom>
          <a:noFill/>
          <a:ln w="9525">
            <a:noFill/>
          </a:ln>
        </p:spPr>
        <p:txBody>
          <a:bodyPr wrap="square">
            <a:spAutoFit/>
          </a:bodyPr>
          <a:p>
            <a:r>
              <a:rPr lang="zh-CN" altLang="en-US" sz="3600" b="1" dirty="0">
                <a:solidFill>
                  <a:srgbClr val="00B050"/>
                </a:solidFill>
                <a:latin typeface="华文行楷" pitchFamily="2" charset="-122"/>
                <a:ea typeface="华文行楷" pitchFamily="2" charset="-122"/>
              </a:rPr>
              <a:t>终极</a:t>
            </a:r>
            <a:r>
              <a:rPr lang="en-US" altLang="zh-CN" sz="3600" b="1" dirty="0">
                <a:solidFill>
                  <a:srgbClr val="00B050"/>
                </a:solidFill>
                <a:latin typeface="华文行楷" pitchFamily="2" charset="-122"/>
                <a:ea typeface="华文行楷" pitchFamily="2" charset="-122"/>
              </a:rPr>
              <a:t>BOSS : </a:t>
            </a:r>
            <a:r>
              <a:rPr lang="zh-CN" altLang="en-US" sz="3600" b="1" dirty="0">
                <a:solidFill>
                  <a:srgbClr val="00B050"/>
                </a:solidFill>
                <a:latin typeface="华文行楷" pitchFamily="2" charset="-122"/>
                <a:ea typeface="华文行楷" pitchFamily="2" charset="-122"/>
              </a:rPr>
              <a:t>拉齐校长</a:t>
            </a:r>
            <a:endParaRPr lang="en-US" altLang="zh-CN" sz="3600" b="1" dirty="0">
              <a:solidFill>
                <a:srgbClr val="00B050"/>
              </a:solidFill>
              <a:latin typeface="华文行楷" pitchFamily="2" charset="-122"/>
              <a:ea typeface="华文行楷" pitchFamily="2" charset="-122"/>
            </a:endParaRPr>
          </a:p>
          <a:p>
            <a:r>
              <a:rPr lang="zh-CN" altLang="en-US" sz="2400" dirty="0">
                <a:solidFill>
                  <a:srgbClr val="00B050"/>
                </a:solidFill>
                <a:latin typeface="微软雅黑" panose="020B0503020204020204" charset="-122"/>
                <a:ea typeface="微软雅黑" panose="020B0503020204020204" charset="-122"/>
              </a:rPr>
              <a:t>  </a:t>
            </a:r>
            <a:endParaRPr lang="zh-CN" altLang="en-US" sz="2400" dirty="0">
              <a:solidFill>
                <a:srgbClr val="00B050"/>
              </a:solidFill>
              <a:latin typeface="微软雅黑" panose="020B0503020204020204" charset="-122"/>
              <a:ea typeface="微软雅黑" panose="020B0503020204020204" charset="-122"/>
            </a:endParaRPr>
          </a:p>
          <a:p>
            <a:r>
              <a:rPr lang="zh-CN" altLang="en-US" sz="2400" b="1" dirty="0">
                <a:solidFill>
                  <a:srgbClr val="00B050"/>
                </a:solidFill>
                <a:latin typeface="楷体" panose="02010609060101010101" pitchFamily="49" charset="-122"/>
                <a:ea typeface="楷体" panose="02010609060101010101" pitchFamily="49" charset="-122"/>
              </a:rPr>
              <a:t>本片中最惹人讨厌的人，自私自利，为人冷酷，完全不考虑孩子们的感受，随意体罚学生，而且喜欢夺取别人的劳动成果，最后被联合投诉而下台。</a:t>
            </a:r>
            <a:endParaRPr lang="zh-CN" altLang="en-US" sz="2400" b="1" dirty="0">
              <a:solidFill>
                <a:srgbClr val="00B050"/>
              </a:solidFill>
              <a:latin typeface="楷体" panose="02010609060101010101" pitchFamily="49" charset="-122"/>
              <a:ea typeface="楷体" panose="02010609060101010101" pitchFamily="49" charset="-122"/>
            </a:endParaRPr>
          </a:p>
          <a:p>
            <a:endParaRPr lang="zh-CN" altLang="en-US" dirty="0">
              <a:solidFill>
                <a:srgbClr val="000000"/>
              </a:solidFill>
              <a:latin typeface="Arial" panose="020B0604020202020204" pitchFamily="34" charset="0"/>
            </a:endParaRPr>
          </a:p>
        </p:txBody>
      </p:sp>
      <p:pic>
        <p:nvPicPr>
          <p:cNvPr id="4" name="Picture 2" descr="t01ec19d2ec36bc4e8f"/>
          <p:cNvPicPr>
            <a:picLocks noChangeAspect="1" noChangeArrowheads="1"/>
          </p:cNvPicPr>
          <p:nvPr/>
        </p:nvPicPr>
        <p:blipFill>
          <a:blip r:embed="rId1"/>
          <a:srcRect/>
          <a:stretch>
            <a:fillRect/>
          </a:stretch>
        </p:blipFill>
        <p:spPr bwMode="auto">
          <a:xfrm>
            <a:off x="2545080" y="2362200"/>
            <a:ext cx="5831840" cy="3959225"/>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266">
                                            <p:txEl>
                                              <p:charRg st="0" end="14"/>
                                            </p:txEl>
                                          </p:spTgt>
                                        </p:tgtEl>
                                        <p:attrNameLst>
                                          <p:attrName>style.visibility</p:attrName>
                                        </p:attrNameLst>
                                      </p:cBhvr>
                                      <p:to>
                                        <p:strVal val="visible"/>
                                      </p:to>
                                    </p:set>
                                    <p:animEffect transition="in" filter="checkerboard(across)">
                                      <p:cBhvr>
                                        <p:cTn id="7" dur="500"/>
                                        <p:tgtEl>
                                          <p:spTgt spid="11266">
                                            <p:txEl>
                                              <p:charRg st="0" end="14"/>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11266">
                                            <p:txEl>
                                              <p:charRg st="26" end="29"/>
                                            </p:txEl>
                                          </p:spTgt>
                                        </p:tgtEl>
                                        <p:attrNameLst>
                                          <p:attrName>style.visibility</p:attrName>
                                        </p:attrNameLst>
                                      </p:cBhvr>
                                      <p:to>
                                        <p:strVal val="visible"/>
                                      </p:to>
                                    </p:set>
                                    <p:animEffect transition="in" filter="checkerboard(across)">
                                      <p:cBhvr>
                                        <p:cTn id="10" dur="500"/>
                                        <p:tgtEl>
                                          <p:spTgt spid="11266">
                                            <p:txEl>
                                              <p:charRg st="26" end="29"/>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11266">
                                            <p:txEl>
                                              <p:charRg st="29" end="95"/>
                                            </p:txEl>
                                          </p:spTgt>
                                        </p:tgtEl>
                                        <p:attrNameLst>
                                          <p:attrName>style.visibility</p:attrName>
                                        </p:attrNameLst>
                                      </p:cBhvr>
                                      <p:to>
                                        <p:strVal val="visible"/>
                                      </p:to>
                                    </p:set>
                                    <p:animEffect transition="in" filter="checkerboard(across)">
                                      <p:cBhvr>
                                        <p:cTn id="13" dur="500"/>
                                        <p:tgtEl>
                                          <p:spTgt spid="11266">
                                            <p:txEl>
                                              <p:charRg st="29" end="9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UNIT_PLACING_PICTURE_USER_VIEWPORT" val="{&quot;height&quot;:8520,&quot;width&quot;:7012.507086614173}"/>
</p:tagLst>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幼圆"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幼圆" pitchFamily="49"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默认设计模板_2">
  <a:themeElements>
    <a:clrScheme name="默认设计模板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_2">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幼圆"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幼圆" pitchFamily="49" charset="-122"/>
          </a:defRPr>
        </a:defPPr>
      </a:lstStyle>
    </a:lnDef>
  </a:objectDefaults>
  <a:extraClrSchemeLst>
    <a:extraClrScheme>
      <a:clrScheme name="默认设计模板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0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2058</Words>
  <Application>WPS 演示</Application>
  <PresentationFormat>全屏显示(4:3)</PresentationFormat>
  <Paragraphs>52</Paragraphs>
  <Slides>15</Slides>
  <Notes>2</Notes>
  <HiddenSlides>0</HiddenSlides>
  <MMClips>1</MMClips>
  <ScaleCrop>false</ScaleCrop>
  <HeadingPairs>
    <vt:vector size="6" baseType="variant">
      <vt:variant>
        <vt:lpstr>已用的字体</vt:lpstr>
      </vt:variant>
      <vt:variant>
        <vt:i4>19</vt:i4>
      </vt:variant>
      <vt:variant>
        <vt:lpstr>主题</vt:lpstr>
      </vt:variant>
      <vt:variant>
        <vt:i4>8</vt:i4>
      </vt:variant>
      <vt:variant>
        <vt:lpstr>幻灯片标题</vt:lpstr>
      </vt:variant>
      <vt:variant>
        <vt:i4>15</vt:i4>
      </vt:variant>
    </vt:vector>
  </HeadingPairs>
  <TitlesOfParts>
    <vt:vector size="42" baseType="lpstr">
      <vt:lpstr>Arial</vt:lpstr>
      <vt:lpstr>宋体</vt:lpstr>
      <vt:lpstr>Wingdings</vt:lpstr>
      <vt:lpstr>幼圆</vt:lpstr>
      <vt:lpstr>Calibri</vt:lpstr>
      <vt:lpstr>方正粗黑宋简体</vt:lpstr>
      <vt:lpstr>方正舒体</vt:lpstr>
      <vt:lpstr>Blackadder ITC</vt:lpstr>
      <vt:lpstr>华文行楷</vt:lpstr>
      <vt:lpstr>微软雅黑</vt:lpstr>
      <vt:lpstr>楷体</vt:lpstr>
      <vt:lpstr>华文新魏</vt:lpstr>
      <vt:lpstr>仿宋_GB2312</vt:lpstr>
      <vt:lpstr>Times New Roman</vt:lpstr>
      <vt:lpstr>Curlz MT</vt:lpstr>
      <vt:lpstr>Arial Unicode MS</vt:lpstr>
      <vt:lpstr>Segoe Print</vt:lpstr>
      <vt:lpstr>仿宋</vt:lpstr>
      <vt:lpstr>Gabriola</vt:lpstr>
      <vt:lpstr>默认设计模板</vt:lpstr>
      <vt:lpstr>默认设计模板_2</vt:lpstr>
      <vt:lpstr>Office 主题</vt:lpstr>
      <vt:lpstr>1_Office 主题</vt:lpstr>
      <vt:lpstr>3_Office 主题</vt:lpstr>
      <vt:lpstr>10_Office 主题</vt:lpstr>
      <vt:lpstr>11_Office 主题</vt:lpstr>
      <vt:lpstr>12_Office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喜欢猫的胖子狗</cp:lastModifiedBy>
  <cp:revision>80</cp:revision>
  <dcterms:created xsi:type="dcterms:W3CDTF">2021-09-18T01:24:00Z</dcterms:created>
  <dcterms:modified xsi:type="dcterms:W3CDTF">2021-10-11T07:21:58Z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BD4204C9362E4B3090FD092E7DAA859C</vt:lpwstr>
  </property>
  <property fmtid="{D5CDD505-2E9C-101B-9397-08002B2CF9AE}" pid="3" name="KSOProductBuildVer">
    <vt:lpwstr>2052-11.1.0.10938</vt:lpwstr>
  </property>
</Properties>
</file>