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60" r:id="rId5"/>
    <p:sldId id="259" r:id="rId6"/>
    <p:sldId id="258" r:id="rId7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99"/>
    <a:srgbClr val="FFCCCC"/>
    <a:srgbClr val="F9F5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howGuides="1">
      <p:cViewPr varScale="1">
        <p:scale>
          <a:sx n="65" d="100"/>
          <a:sy n="65" d="100"/>
        </p:scale>
        <p:origin x="-1524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pPr lvl="0" eaLnBrk="1" hangingPunct="1"/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jpe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jpeg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5.jpeg"/><Relationship Id="rId4" Type="http://schemas.openxmlformats.org/officeDocument/2006/relationships/image" Target="../media/image3.jpeg"/><Relationship Id="rId3" Type="http://schemas.openxmlformats.org/officeDocument/2006/relationships/image" Target="../media/image2.jpeg"/><Relationship Id="rId2" Type="http://schemas.openxmlformats.org/officeDocument/2006/relationships/image" Target="../media/image6.jpe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050" name="Picture 7" descr="图片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6" name="Picture 10" descr="图片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296400" y="2819400"/>
            <a:ext cx="2705100" cy="2600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07" name="Rectangle 11"/>
          <p:cNvSpPr/>
          <p:nvPr/>
        </p:nvSpPr>
        <p:spPr>
          <a:xfrm>
            <a:off x="9144000" y="2743200"/>
            <a:ext cx="3048000" cy="2133600"/>
          </a:xfrm>
          <a:prstGeom prst="rect">
            <a:avLst/>
          </a:prstGeom>
          <a:solidFill>
            <a:srgbClr val="F9F5A5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2053" name="Rectangle 12"/>
          <p:cNvSpPr/>
          <p:nvPr/>
        </p:nvSpPr>
        <p:spPr>
          <a:xfrm>
            <a:off x="0" y="0"/>
            <a:ext cx="4224338" cy="307975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pPr indent="266700"/>
            <a:r>
              <a:rPr lang="zh-CN" alt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小鸡说：</a:t>
            </a:r>
            <a:r>
              <a:rPr lang="zh-CN" altLang="en-US" sz="1400" dirty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“</a:t>
            </a:r>
            <a:r>
              <a:rPr lang="zh-CN" alt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我有两只脚，两只脚走路轻又巧。</a:t>
            </a:r>
            <a:r>
              <a:rPr lang="zh-CN" altLang="en-US" sz="1400" dirty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”</a:t>
            </a:r>
            <a:endParaRPr lang="zh-CN" altLang="en-US" sz="14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44444E-6 L -0.80834 -0.01112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400" y="-6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44444E-6 L -0.80625 -0.0118 " pathEditMode="relative" rAng="0" ptsTypes="AA">
                                      <p:cBhvr>
                                        <p:cTn id="8" dur="30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300" y="-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7" grpId="0" animBg="1"/>
      <p:bldP spid="4107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074" name="Picture 8" descr="图片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4" descr="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3378200" y="3429000"/>
            <a:ext cx="3378200" cy="23955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129" name="Rectangle 9"/>
          <p:cNvSpPr/>
          <p:nvPr/>
        </p:nvSpPr>
        <p:spPr>
          <a:xfrm>
            <a:off x="-2438400" y="3048000"/>
            <a:ext cx="2438400" cy="2209800"/>
          </a:xfrm>
          <a:prstGeom prst="rect">
            <a:avLst/>
          </a:prstGeom>
          <a:solidFill>
            <a:srgbClr val="FFCCCC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3077" name="矩形 6"/>
          <p:cNvSpPr/>
          <p:nvPr/>
        </p:nvSpPr>
        <p:spPr>
          <a:xfrm>
            <a:off x="0" y="0"/>
            <a:ext cx="4572000" cy="646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dirty="0">
                <a:latin typeface="Arial" panose="020B0604020202020204" pitchFamily="34" charset="0"/>
              </a:rPr>
              <a:t>小兔说：“我有四只脚，四只脚走路蹦蹦跳跳。</a:t>
            </a:r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642 -0.00879 0.01806 -0.02129 0.02569 -0.02708 C 0.03003 -0.03032 0.03924 -0.03611 0.03924 -0.03611 C 0.04514 -0.04398 0.05347 -0.04815 0.05938 -0.05602 C 0.06649 -0.06551 0.07795 -0.07963 0.08785 -0.0831 C 0.09722 -0.09236 0.10486 -0.10116 0.11615 -0.10648 C 0.12483 -0.11782 0.13611 -0.12291 0.14601 -0.13171 C 0.14809 -0.14051 0.15017 -0.1412 0.15677 -0.13889 C 0.16111 -0.12963 0.16719 -0.12268 0.1717 -0.11366 C 0.17674 -0.1037 0.18038 -0.09329 0.18507 -0.0831 C 0.18698 -0.07291 0.19132 -0.06597 0.19601 -0.05787 C 0.19844 -0.04653 0.19549 -0.05787 0.20278 -0.04329 C 0.20642 -0.03611 0.20868 -0.02731 0.21215 -0.01991 C 0.21424 -0.01551 0.21719 -0.01204 0.21892 -0.00741 C 0.22205 0.0007 0.22361 0.00787 0.2283 0.01435 C 0.23594 0.00764 0.24392 -0.00069 0.25278 -0.0037 C 0.2625 -0.01273 0.25035 -0.00231 0.26215 -0.00903 C 0.2724 -0.01481 0.28351 -0.02176 0.29323 -0.02893 C 0.3066 -0.03866 0.31788 -0.05324 0.33247 -0.05949 C 0.34479 -0.07037 0.35712 -0.08148 0.37031 -0.09028 C 0.38472 -0.10949 0.3651 -0.08426 0.38385 -0.10463 C 0.39653 -0.11852 0.40903 -0.13217 0.42292 -0.14421 C 0.42378 -0.14606 0.42396 -0.14977 0.42569 -0.14977 C 0.42726 -0.14977 0.42743 -0.14606 0.4283 -0.14421 C 0.43958 -0.12291 0.42622 -0.15023 0.43507 -0.12986 C 0.43941 -0.11991 0.44427 -0.11065 0.44861 -0.10092 C 0.45538 -0.08611 0.4467 -0.09653 0.45677 -0.08657 C 0.46441 -0.06551 0.47622 -0.04583 0.48646 -0.02708 C 0.49149 -0.01782 0.49479 -0.00764 0.5 0.00162 C 0.50226 0.01065 0.50642 0.01829 0.50938 0.02685 " pathEditMode="relative" ptsTypes="fffffffffffffffffffffffffffffA">
                                      <p:cBhvr>
                                        <p:cTn id="6" dur="20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642 -0.00879 0.01806 -0.02129 0.02569 -0.02708 C 0.03003 -0.03032 0.03924 -0.03611 0.03924 -0.03611 C 0.04514 -0.04398 0.05347 -0.04815 0.05938 -0.05602 C 0.06649 -0.06551 0.07795 -0.07963 0.08785 -0.0831 C 0.09722 -0.09236 0.10486 -0.10116 0.11615 -0.10648 C 0.12483 -0.11782 0.13611 -0.12291 0.14601 -0.13171 C 0.14809 -0.14051 0.15017 -0.1412 0.15677 -0.13889 C 0.16111 -0.12963 0.16719 -0.12268 0.1717 -0.11366 C 0.17674 -0.1037 0.18038 -0.09329 0.18507 -0.0831 C 0.18698 -0.07291 0.19132 -0.06597 0.19601 -0.05787 C 0.19844 -0.04653 0.19549 -0.05787 0.20278 -0.04329 C 0.20642 -0.03611 0.20868 -0.02731 0.21215 -0.01991 C 0.21424 -0.01551 0.21719 -0.01204 0.21892 -0.00741 C 0.22205 0.0007 0.22361 0.00787 0.2283 0.01435 C 0.23594 0.00764 0.24392 -0.00069 0.25278 -0.0037 C 0.2625 -0.01273 0.25035 -0.00231 0.26215 -0.00903 C 0.2724 -0.01481 0.28351 -0.02176 0.29323 -0.02893 C 0.3066 -0.03866 0.31788 -0.05324 0.33247 -0.05949 C 0.34479 -0.07037 0.35712 -0.08148 0.37031 -0.09028 C 0.38472 -0.10949 0.3651 -0.08426 0.38385 -0.10463 C 0.39653 -0.11852 0.40903 -0.13217 0.42292 -0.14421 C 0.42378 -0.14606 0.42396 -0.14977 0.42569 -0.14977 C 0.42726 -0.14977 0.42743 -0.14606 0.4283 -0.14421 C 0.43958 -0.12291 0.42622 -0.15023 0.43507 -0.12986 C 0.43941 -0.11991 0.44427 -0.11065 0.44861 -0.10092 C 0.45538 -0.08611 0.4467 -0.09653 0.45677 -0.08657 C 0.46441 -0.06551 0.47622 -0.04583 0.48646 -0.02708 C 0.49149 -0.01782 0.49479 -0.00764 0.5 0.00162 C 0.50226 0.01065 0.50642 0.01829 0.50938 0.02685 " pathEditMode="relative" ptsTypes="fffffffffffffffffffffffffffffA">
                                      <p:cBhvr>
                                        <p:cTn id="8" dur="2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9" grpId="0" animBg="1"/>
      <p:bldP spid="5129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098" name="Picture 5" descr="图片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196" name="Picture 4" descr="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372600" y="3352800"/>
            <a:ext cx="2727325" cy="24034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199" name="AutoShape 7"/>
          <p:cNvSpPr/>
          <p:nvPr/>
        </p:nvSpPr>
        <p:spPr>
          <a:xfrm rot="1455111">
            <a:off x="9982200" y="4572000"/>
            <a:ext cx="2043113" cy="307975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101" name="矩形 6"/>
          <p:cNvSpPr/>
          <p:nvPr/>
        </p:nvSpPr>
        <p:spPr>
          <a:xfrm>
            <a:off x="0" y="0"/>
            <a:ext cx="4572000" cy="646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dirty="0">
                <a:latin typeface="Arial" panose="020B0604020202020204" pitchFamily="34" charset="0"/>
              </a:rPr>
              <a:t>螳螂说：“我有六只脚，六只脚走路大摇大摆。</a:t>
            </a:r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712 -0.00625 -0.01545 -0.01227 -0.0217 -0.01968 C -0.03473 -0.03496 -0.04532 -0.05 -0.06216 -0.05764 C -0.0691 -0.06088 -0.07448 -0.06806 -0.08247 -0.06852 C -0.1 -0.06945 -0.11754 -0.06968 -0.13507 -0.07014 C -0.14514 -0.06875 -0.15486 -0.06644 -0.16493 -0.06482 C -0.17275 -0.06204 -0.17848 -0.05625 -0.18646 -0.05394 C -0.19584 -0.04584 -0.1915 -0.04815 -0.19861 -0.04491 C -0.2066 -0.02963 -0.19601 -0.04769 -0.20539 -0.03774 C -0.2066 -0.03635 -0.20695 -0.0338 -0.20816 -0.03241 C -0.21181 -0.02871 -0.22118 -0.025 -0.2257 -0.02338 C -0.23889 -0.01111 -0.24775 -0.01945 -0.26754 -0.02153 C -0.28195 -0.02801 -0.29532 -0.03866 -0.30938 -0.04676 C -0.31945 -0.05255 -0.32657 -0.0544 -0.33646 -0.06111 C -0.34306 -0.06551 -0.34966 -0.07107 -0.35677 -0.07385 C -0.35955 -0.075 -0.36493 -0.07755 -0.36493 -0.07755 C -0.38004 -0.0926 -0.39636 -0.09399 -0.41493 -0.09537 C -0.44931 -0.09445 -0.47674 -0.09699 -0.50816 -0.08473 C -0.51684 -0.07662 -0.50643 -0.08519 -0.52032 -0.07917 C -0.52448 -0.07732 -0.52865 -0.07269 -0.53247 -0.07014 C -0.53629 -0.0676 -0.53681 -0.06945 -0.54045 -0.06667 C -0.55157 -0.05834 -0.55052 -0.05695 -0.56216 -0.05232 C -0.56927 -0.04584 -0.57101 -0.04491 -0.5783 -0.04144 C -0.57969 -0.03959 -0.58091 -0.03727 -0.58247 -0.03588 C -0.58368 -0.03496 -0.58525 -0.03519 -0.58646 -0.03426 C -0.58802 -0.03287 -0.58889 -0.0301 -0.59045 -0.02871 C -0.59393 -0.0257 -0.59983 -0.02338 -0.604 -0.02153 C -0.60868 -0.01551 -0.60851 -0.01436 -0.61615 -0.0125 C -0.61841 -0.01204 -0.62292 -0.01088 -0.62292 -0.01088 " pathEditMode="relative" ptsTypes="ffffffffffffffffffffffffffffA">
                                      <p:cBhvr>
                                        <p:cTn id="6" dur="20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1 -0.00046 C -0.00833 -0.00671 -0.01666 -0.01273 -0.02291 -0.02014 C -0.03594 -0.03542 -0.04653 -0.05046 -0.06337 -0.0581 C -0.07031 -0.06134 -0.07569 -0.06852 -0.08368 -0.06898 C -0.10121 -0.06991 -0.11875 -0.07014 -0.13628 -0.0706 C -0.14635 -0.06921 -0.15607 -0.0669 -0.16614 -0.06528 C -0.17396 -0.0625 -0.17969 -0.05671 -0.18767 -0.0544 C -0.19705 -0.0463 -0.19271 -0.04861 -0.19982 -0.04537 C -0.20781 -0.03009 -0.19722 -0.04815 -0.2066 -0.03819 C -0.20781 -0.03681 -0.20816 -0.03426 -0.20937 -0.03287 C -0.21302 -0.02917 -0.22239 -0.02546 -0.22691 -0.02384 C -0.2401 -0.01157 -0.24896 -0.01991 -0.26875 -0.02199 C -0.28316 -0.02847 -0.29653 -0.03912 -0.31059 -0.04722 C -0.32066 -0.05301 -0.32778 -0.05486 -0.33767 -0.06157 C -0.34427 -0.06597 -0.35087 -0.07153 -0.35798 -0.07431 C -0.36076 -0.07546 -0.36614 -0.07801 -0.36614 -0.07778 C -0.38125 -0.09306 -0.39757 -0.09444 -0.41614 -0.09583 C -0.45052 -0.09491 -0.47795 -0.09745 -0.50937 -0.08518 C -0.51805 -0.07708 -0.50764 -0.08565 -0.52153 -0.07963 C -0.52569 -0.07778 -0.52986 -0.07315 -0.53368 -0.0706 C -0.5375 -0.06806 -0.53802 -0.06991 -0.54166 -0.06713 C -0.55278 -0.0588 -0.55173 -0.05741 -0.56337 -0.05278 C -0.57048 -0.0463 -0.57222 -0.04537 -0.57951 -0.0419 C -0.5809 -0.04005 -0.58212 -0.03773 -0.58368 -0.03634 C -0.58489 -0.03542 -0.58646 -0.03565 -0.58767 -0.03472 C -0.58923 -0.03333 -0.5901 -0.03056 -0.59166 -0.02917 C -0.59514 -0.02616 -0.60104 -0.02384 -0.60521 -0.02199 C -0.60989 -0.01597 -0.60972 -0.01481 -0.61736 -0.01296 C -0.61962 -0.0125 -0.62413 -0.01134 -0.62413 -0.01111 " pathEditMode="relative" rAng="0" ptsTypes="ffffffffffffffffffffffffffffA">
                                      <p:cBhvr>
                                        <p:cTn id="8" dur="2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100" y="-4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9" grpId="0" animBg="1"/>
      <p:bldP spid="8199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122" name="Picture 5" descr="图片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2" name="Picture 4" descr="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3124200" y="3581400"/>
            <a:ext cx="3124200" cy="24971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174" name="AutoShape 6"/>
          <p:cNvSpPr/>
          <p:nvPr/>
        </p:nvSpPr>
        <p:spPr>
          <a:xfrm>
            <a:off x="-2133600" y="3505200"/>
            <a:ext cx="1371600" cy="2514600"/>
          </a:xfrm>
          <a:prstGeom prst="roundRect">
            <a:avLst>
              <a:gd name="adj" fmla="val 16667"/>
            </a:avLst>
          </a:prstGeom>
          <a:solidFill>
            <a:srgbClr val="FF9999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125" name="矩形 6"/>
          <p:cNvSpPr/>
          <p:nvPr/>
        </p:nvSpPr>
        <p:spPr>
          <a:xfrm>
            <a:off x="0" y="0"/>
            <a:ext cx="4572000" cy="646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dirty="0">
                <a:latin typeface="Arial" panose="020B0604020202020204" pitchFamily="34" charset="0"/>
              </a:rPr>
              <a:t>螃蟹说：“我有八只脚，八只脚走路横行霸道。</a:t>
            </a:r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434 -0.00393 0.00851 -0.00671 0.01354 -0.00902 C 0.02222 -0.01805 0.04861 -0.02685 0.05938 -0.0324 C 0.07153 -0.03865 0.08351 -0.04398 0.09601 -0.04861 C 0.10521 -0.05185 0.10608 -0.0544 0.11615 -0.05949 C 0.12656 -0.06458 0.12344 -0.0618 0.13247 -0.06504 C 0.14826 -0.0706 0.16372 -0.07801 0.17969 -0.08287 C 0.18663 -0.08912 0.18177 -0.08727 0.19045 -0.0794 C 0.20504 -0.06597 0.20017 -0.06828 0.21076 -0.06504 C 0.21667 -0.05902 0.22031 -0.04884 0.22708 -0.04514 C 0.23889 -0.03865 0.24549 -0.02777 0.25538 -0.01805 C 0.25833 -0.01504 0.26198 -0.01389 0.26493 -0.01088 C 0.31007 0.03426 0.25469 -0.01481 0.30139 0.02523 C 0.31007 0.03264 0.32274 0.04005 0.33247 0.04491 C 0.33872 0.04815 0.3441 0.04885 0.35 0.05394 C 0.35903 0.04954 0.3684 0.04676 0.37708 0.04144 C 0.39097 0.04861 0.40382 0.03704 0.41754 0.03426 C 0.43038 0.02732 0.44323 0.02385 0.45677 0.01968 C 0.46076 0.01852 0.46892 0.01621 0.46892 0.01621 C 0.48629 0.00602 0.50347 0.00301 0.52153 -0.0037 C 0.53351 -0.0081 0.54445 -0.0125 0.55677 -0.01458 C 0.56927 -0.01967 0.57778 -0.02268 0.59045 -0.02523 C 0.60712 -0.03657 0.59011 -0.02639 0.60677 -0.0324 C 0.61441 -0.03518 0.62083 -0.0419 0.6283 -0.04514 C 0.63472 -0.04791 0.6441 -0.04907 0.65 -0.05416 C 0.65712 -0.06018 0.66406 -0.06967 0.67031 -0.07754 C 0.67222 -0.08565 0.67448 -0.08356 0.67969 -0.08842 C 0.68038 -0.08819 0.6882 -0.08565 0.68924 -0.08472 C 0.70261 -0.07268 0.69167 -0.07754 0.70261 -0.07384 C 0.7099 -0.06458 0.7191 -0.05856 0.72708 -0.05046 C 0.73403 -0.04352 0.73993 -0.03703 0.74722 -0.03078 C 0.75243 -0.02014 0.75868 -0.01134 0.76493 -0.00185 C 0.76771 0.00255 0.77031 0.00834 0.77431 0.01065 " pathEditMode="relative" ptsTypes="ffffffffffffffffffffffffffffffffA">
                                      <p:cBhvr>
                                        <p:cTn id="6" dur="2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434 -0.00393 0.00851 -0.00671 0.01354 -0.00902 C 0.02222 -0.01805 0.04861 -0.02685 0.05938 -0.0324 C 0.07153 -0.03865 0.08351 -0.04398 0.09601 -0.04861 C 0.10521 -0.05185 0.10608 -0.0544 0.11615 -0.05949 C 0.12656 -0.06458 0.12344 -0.0618 0.13247 -0.06504 C 0.14826 -0.0706 0.16372 -0.07801 0.17969 -0.08287 C 0.18663 -0.08912 0.18177 -0.08727 0.19045 -0.0794 C 0.20504 -0.06597 0.20017 -0.06828 0.21076 -0.06504 C 0.21667 -0.05902 0.22031 -0.04884 0.22708 -0.04514 C 0.23889 -0.03865 0.24549 -0.02777 0.25538 -0.01805 C 0.25833 -0.01504 0.26198 -0.01389 0.26493 -0.01088 C 0.31007 0.03426 0.25469 -0.01481 0.30139 0.02523 C 0.31007 0.03264 0.32274 0.04005 0.33247 0.04491 C 0.33872 0.04815 0.3441 0.04885 0.35 0.05394 C 0.35903 0.04954 0.3684 0.04676 0.37708 0.04144 C 0.39097 0.04861 0.40382 0.03704 0.41754 0.03426 C 0.43038 0.02732 0.44323 0.02385 0.45677 0.01968 C 0.46076 0.01852 0.46892 0.01621 0.46892 0.01621 C 0.48629 0.00602 0.50347 0.00301 0.52153 -0.0037 C 0.53351 -0.0081 0.54445 -0.0125 0.55677 -0.01458 C 0.56927 -0.01967 0.57778 -0.02268 0.59045 -0.02523 C 0.60712 -0.03657 0.59011 -0.02639 0.60677 -0.0324 C 0.61441 -0.03518 0.62083 -0.0419 0.6283 -0.04514 C 0.63472 -0.04791 0.6441 -0.04907 0.65 -0.05416 C 0.65712 -0.06018 0.66406 -0.06967 0.67031 -0.07754 C 0.67222 -0.08565 0.67448 -0.08356 0.67969 -0.08842 C 0.68038 -0.08819 0.6882 -0.08565 0.68924 -0.08472 C 0.70261 -0.07268 0.69167 -0.07754 0.70261 -0.07384 C 0.7099 -0.06458 0.7191 -0.05856 0.72708 -0.05046 C 0.73403 -0.04352 0.73993 -0.03703 0.74722 -0.03078 C 0.75243 -0.02014 0.75868 -0.01134 0.76493 -0.00185 C 0.76771 0.00255 0.77031 0.00834 0.77431 0.01065 " pathEditMode="relative" ptsTypes="ffffffffffffffffffffffffffffffffA">
                                      <p:cBhvr>
                                        <p:cTn id="8" dur="2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4" grpId="0" animBg="1"/>
      <p:bldP spid="7174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146" name="Picture 5" descr="图片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48" name="Picture 4" descr="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144000" y="2514600"/>
            <a:ext cx="7024688" cy="30495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50" name="Picture 6" descr="图片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144000" y="1219200"/>
            <a:ext cx="1790700" cy="17208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51" name="Picture 7" descr="2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3581400" y="1600200"/>
            <a:ext cx="3378200" cy="23955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52" name="Picture 8" descr="4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3124200" y="3581400"/>
            <a:ext cx="3124200" cy="24971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53" name="Picture 9" descr="3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601200" y="4454525"/>
            <a:ext cx="2727325" cy="24034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Rectangle 10"/>
          <p:cNvSpPr/>
          <p:nvPr/>
        </p:nvSpPr>
        <p:spPr>
          <a:xfrm>
            <a:off x="0" y="0"/>
            <a:ext cx="7277100" cy="892175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pPr indent="266700"/>
            <a:r>
              <a:rPr lang="zh-CN" altLang="en-US" sz="1600" dirty="0">
                <a:latin typeface="Times New Roman" panose="02020603050405020304" pitchFamily="18" charset="0"/>
                <a:ea typeface="宋体" panose="02010600030101010101" pitchFamily="2" charset="-122"/>
              </a:rPr>
              <a:t>小蜈蚣皱着眉头说：</a:t>
            </a:r>
            <a:r>
              <a:rPr lang="zh-CN" altLang="en-US" sz="1600" dirty="0">
                <a:latin typeface="Arial" panose="020B0604020202020204" pitchFamily="34" charset="0"/>
                <a:ea typeface="宋体" panose="02010600030101010101" pitchFamily="2" charset="-122"/>
              </a:rPr>
              <a:t>“</a:t>
            </a:r>
            <a:r>
              <a:rPr lang="zh-CN" altLang="en-US" sz="1600" dirty="0">
                <a:latin typeface="Times New Roman" panose="02020603050405020304" pitchFamily="18" charset="0"/>
                <a:ea typeface="宋体" panose="02010600030101010101" pitchFamily="2" charset="-122"/>
              </a:rPr>
              <a:t>我有几只脚，我不知道，我不知道。</a:t>
            </a:r>
            <a:endParaRPr lang="en-US" altLang="zh-CN" sz="16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266700"/>
            <a:r>
              <a:rPr lang="zh-CN" altLang="en-US" sz="1000" dirty="0">
                <a:latin typeface="Arial" panose="020B0604020202020204" pitchFamily="34" charset="0"/>
                <a:ea typeface="宋体" panose="02010600030101010101" pitchFamily="2" charset="-122"/>
              </a:rPr>
              <a:t>”</a:t>
            </a:r>
            <a:r>
              <a:rPr lang="zh-CN" altLang="en-US" dirty="0">
                <a:latin typeface="Arial" panose="020B0604020202020204" pitchFamily="34" charset="0"/>
              </a:rPr>
              <a:t>小鸡说：“我来帮你数，唉呀！唉呀！太多了！我就不会数了。”</a:t>
            </a:r>
            <a:endParaRPr lang="zh-CN" altLang="en-US" dirty="0">
              <a:latin typeface="Arial" panose="020B0604020202020204" pitchFamily="34" charset="0"/>
            </a:endParaRPr>
          </a:p>
          <a:p>
            <a:pPr indent="266700"/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2.22222E-6 C -0.00572 -0.00301 -0.01215 -0.00371 -0.01753 -0.00718 C -0.02343 -0.01111 -0.02864 -0.01574 -0.03506 -0.01806 C -0.04322 -0.02477 -0.04895 -0.02292 -0.05816 -0.01968 C -0.07031 -0.02523 -0.07083 -0.02083 -0.08246 -0.01806 C -0.09566 -0.01968 -0.10798 -0.01945 -0.12031 -0.02523 C -0.12934 -0.02454 -0.13836 -0.02477 -0.14739 -0.02338 C -0.15243 -0.02269 -0.15833 -0.01644 -0.16354 -0.01621 C -0.19149 -0.01505 -0.21944 -0.01505 -0.24739 -0.01435 C -0.2559 -0.01042 -0.26441 -0.01505 -0.27291 -0.01806 C -0.27708 -0.02153 -0.28506 -0.02871 -0.28506 -0.02871 C -0.28819 -0.02847 -0.30677 -0.02755 -0.31354 -0.02523 C -0.31631 -0.02431 -0.31892 -0.02269 -0.3217 -0.02153 C -0.3243 -0.02037 -0.32968 -0.01968 -0.32968 -0.01968 " pathEditMode="relative" ptsTypes="fffffffffffffA">
                                      <p:cBhvr>
                                        <p:cTn id="6" dur="2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139 -0.08241 C -0.14184 -0.09514 -0.14671 -0.09097 -0.13785 -0.09676 C -0.1323 -0.1044 -0.11997 -0.11944 -0.11632 -0.12917 C -0.11407 -0.13542 -0.10816 -0.14722 -0.10816 -0.14699 C -0.10539 -0.15856 -0.104 -0.15648 -0.0974 -0.15278 C -0.09046 -0.14884 -0.09341 -0.1537 -0.08646 -0.14722 C -0.06997 -0.13171 -0.05244 -0.1169 -0.03525 -0.10231 C -0.02726 -0.0956 -0.02119 -0.08634 -0.01216 -0.08241 C -0.01112 -0.08032 -0.00816 -0.07292 -0.00539 -0.07338 C -0.00348 -0.07384 -0.00296 -0.07731 -0.00139 -0.0787 C 0.01111 -0.09005 -0.00678 -0.06921 0.00677 -0.08426 C 0.01562 -0.09421 0.0059 -0.08565 0.01475 -0.09329 C 0.01875 -0.09676 0.02691 -0.10393 0.02691 -0.1037 C 0.03142 -0.11319 0.02829 -0.10833 0.03784 -0.11667 C 0.04618 -0.12407 0.04513 -0.1287 0.05399 -0.13287 C 0.05798 -0.13819 0.05937 -0.14329 0.06475 -0.14537 C 0.07118 -0.15833 0.06788 -0.15324 0.0743 -0.16181 C 0.0868 -0.14884 0.09305 -0.1294 0.10399 -0.11481 C 0.10694 -0.11111 0.11059 -0.10926 0.11354 -0.10579 C 0.11944 -0.09884 0.12239 -0.09097 0.12986 -0.08773 C 0.13784 -0.07662 0.14409 -0.08495 0.1526 -0.09143 C 0.15625 -0.09838 0.1625 -0.10185 0.16753 -0.10764 C 0.17204 -0.11273 0.17638 -0.11898 0.18125 -0.12384 C 0.18593 -0.12893 0.19201 -0.13194 0.19722 -0.13657 C 0.20086 -0.13981 0.20416 -0.14444 0.20798 -0.14722 C 0.21458 -0.15162 0.21944 -0.1544 0.22569 -0.15995 C 0.22708 -0.16111 0.22968 -0.16343 0.22968 -0.16319 C 0.24045 -0.16018 0.246 -0.14792 0.25538 -0.1419 C 0.26007 -0.13148 0.26371 -0.12662 0.27152 -0.12037 C 0.27847 -0.10648 0.28836 -0.0956 0.29583 -0.08241 C 0.29982 -0.07546 0.30104 -0.0713 0.30677 -0.0662 C 0.30763 -0.06435 0.30937 -0.06088 0.30937 -0.06065 " pathEditMode="relative" rAng="0" ptsTypes="fffffffffffffffffffffffffffffffA">
                                      <p:cBhvr>
                                        <p:cTn id="10" dur="20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000" y="-3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7084 0.11828 C -0.3665 0.11435 -0.36233 0.11157 -0.3573 0.10926 C -0.34861 0.10023 -0.32223 0.09143 -0.31146 0.08588 C -0.29931 0.07963 -0.28733 0.0743 -0.27483 0.06967 C -0.26563 0.06643 -0.26476 0.06389 -0.25469 0.05879 C -0.24427 0.0537 -0.2474 0.05648 -0.23837 0.05324 C -0.22257 0.04768 -0.20712 0.04027 -0.19115 0.03541 C -0.1842 0.02916 -0.18907 0.03102 -0.18039 0.03889 C -0.1658 0.05231 -0.17066 0.05 -0.16007 0.05324 C -0.15417 0.05926 -0.15052 0.06944 -0.14375 0.07314 C -0.13195 0.07963 -0.12535 0.09051 -0.11528 0.10023 C -0.11233 0.10324 -0.10886 0.10439 -0.10591 0.1074 C -0.06077 0.15254 -0.11615 0.10347 -0.06945 0.14352 C -0.06077 0.15092 -0.04809 0.15833 -0.03837 0.16319 C -0.03212 0.16643 -0.02674 0.16713 -0.02084 0.17222 C -0.01181 0.16782 -0.00243 0.16504 0.00625 0.15972 C 0.02031 0.16689 0.03298 0.15532 0.04687 0.15254 C 0.05955 0.1456 0.07239 0.14213 0.08593 0.13796 C 0.08993 0.1368 0.09809 0.13449 0.09809 0.13472 C 0.11545 0.1243 0.13264 0.12129 0.15069 0.11458 C 0.16267 0.11018 0.17361 0.10578 0.18593 0.1037 C 0.19843 0.09861 0.20694 0.0956 0.21961 0.09305 C 0.23628 0.08171 0.21927 0.09189 0.23593 0.08588 C 0.24357 0.0831 0.25 0.07639 0.25746 0.07314 C 0.26389 0.07037 0.27326 0.06921 0.27916 0.06412 C 0.28628 0.0581 0.29323 0.04861 0.29948 0.04074 C 0.30139 0.03264 0.30364 0.03472 0.30885 0.02986 C 0.30955 0.03009 0.31736 0.03264 0.3184 0.03356 C 0.33177 0.0456 0.32083 0.04074 0.33177 0.04444 C 0.33906 0.0537 0.34826 0.05972 0.35625 0.06782 C 0.36319 0.07477 0.36909 0.08125 0.37639 0.0875 C 0.38159 0.09814 0.38784 0.10694 0.39409 0.11643 C 0.39687 0.12083 0.39948 0.12662 0.40347 0.12893 " pathEditMode="relative" rAng="0" ptsTypes="ffffffffffffffffffffffffffffffffA">
                                      <p:cBhvr>
                                        <p:cTn id="14" dur="20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700" y="-1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833 -0.02222 L -0.8007 -0.03333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500" y="-60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545 -0.01667 C 0.05834 -0.02292 0.05 -0.02894 0.04375 -0.03634 C 0.03073 -0.05162 0.02014 -0.06667 0.0033 -0.07431 C -0.00364 -0.07755 -0.00903 -0.08472 -0.01701 -0.08519 C -0.03455 -0.08611 -0.05208 -0.08634 -0.06962 -0.08681 C -0.07969 -0.08542 -0.08941 -0.0831 -0.09948 -0.08148 C -0.10729 -0.07871 -0.11302 -0.07292 -0.121 -0.0706 C -0.13038 -0.0625 -0.12604 -0.06482 -0.13316 -0.06158 C -0.14114 -0.0463 -0.13055 -0.06435 -0.13993 -0.0544 C -0.14114 -0.05301 -0.14149 -0.05046 -0.14271 -0.04908 C -0.14635 -0.04537 -0.15573 -0.04167 -0.16024 -0.04005 C -0.17344 -0.02778 -0.18229 -0.03611 -0.20208 -0.0382 C -0.21649 -0.04468 -0.22986 -0.05533 -0.24392 -0.06343 C -0.25399 -0.06921 -0.26111 -0.07107 -0.271 -0.07778 C -0.2776 -0.08218 -0.2842 -0.08773 -0.29132 -0.09051 C -0.2941 -0.09167 -0.29948 -0.09421 -0.29948 -0.09398 C -0.31458 -0.10926 -0.3309 -0.11065 -0.34948 -0.11204 C -0.38385 -0.11111 -0.41128 -0.11366 -0.44271 -0.10139 C -0.45139 -0.09329 -0.44097 -0.10185 -0.45486 -0.09583 C -0.45903 -0.09398 -0.46319 -0.08935 -0.46701 -0.08681 C -0.47083 -0.08426 -0.47135 -0.08611 -0.475 -0.08333 C -0.48611 -0.075 -0.48507 -0.07361 -0.4967 -0.06898 C -0.50382 -0.0625 -0.50555 -0.06158 -0.51285 -0.0581 C -0.51423 -0.05625 -0.51545 -0.05394 -0.51701 -0.05255 C -0.51823 -0.05162 -0.51979 -0.05185 -0.521 -0.05093 C -0.52257 -0.04954 -0.52344 -0.04676 -0.525 -0.04537 C -0.52847 -0.04236 -0.53437 -0.04005 -0.53854 -0.0382 C -0.54323 -0.03218 -0.54305 -0.03102 -0.55069 -0.02917 C -0.55295 -0.02871 -0.55746 -0.02755 -0.55746 -0.02732 " pathEditMode="relative" rAng="0" ptsTypes="ffffffffffffffffffffffffffffA">
                                      <p:cBhvr>
                                        <p:cTn id="20" dur="20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100" y="-4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140</Words>
  <Application>WPS 演示</Application>
  <PresentationFormat>全屏显示(4:3)</PresentationFormat>
  <Paragraphs>12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3" baseType="lpstr">
      <vt:lpstr>Arial</vt:lpstr>
      <vt:lpstr>宋体</vt:lpstr>
      <vt:lpstr>Wingdings</vt:lpstr>
      <vt:lpstr>Calibri</vt:lpstr>
      <vt:lpstr>Times New Roman</vt:lpstr>
      <vt:lpstr>微软雅黑</vt:lpstr>
      <vt:lpstr>Arial Unicode MS</vt:lpstr>
      <vt:lpstr>默认设计模板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lenovo</cp:lastModifiedBy>
  <cp:revision>11</cp:revision>
  <dcterms:created xsi:type="dcterms:W3CDTF">2018-11-29T12:39:56Z</dcterms:created>
  <dcterms:modified xsi:type="dcterms:W3CDTF">2018-11-29T12:40:16Z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  <property fmtid="{D5CDD505-2E9C-101B-9397-08002B2CF9AE}" pid="3" name="KSOProductBuildVer">
    <vt:lpwstr>2052-10.1.0.7469</vt:lpwstr>
  </property>
</Properties>
</file>