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fonts/font1.fntdata" ContentType="application/x-fontdata"/>
  <Override PartName="/ppt/fonts/font2.fntdata" ContentType="application/x-fontdata"/>
  <Override PartName="/ppt/fonts/font3.fntdata" ContentType="application/x-fontdata"/>
  <Override PartName="/ppt/fonts/font4.fntdata" ContentType="application/x-fontdata"/>
  <Override PartName="/ppt/fonts/font5.fntdata" ContentType="application/x-fontdata"/>
  <Override PartName="/ppt/fonts/font6.fntdata" ContentType="application/x-fontdata"/>
  <Override PartName="/ppt/fonts/font7.fntdata" ContentType="application/x-fontdata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4"/>
  </p:notesMasterIdLst>
  <p:sldIdLst>
    <p:sldId id="362" r:id="rId3"/>
    <p:sldId id="348" r:id="rId5"/>
    <p:sldId id="363" r:id="rId6"/>
    <p:sldId id="372" r:id="rId7"/>
    <p:sldId id="349" r:id="rId8"/>
    <p:sldId id="350" r:id="rId9"/>
    <p:sldId id="352" r:id="rId10"/>
    <p:sldId id="264" r:id="rId11"/>
    <p:sldId id="351" r:id="rId12"/>
    <p:sldId id="353" r:id="rId13"/>
    <p:sldId id="355" r:id="rId14"/>
    <p:sldId id="357" r:id="rId15"/>
    <p:sldId id="356" r:id="rId16"/>
    <p:sldId id="367" r:id="rId17"/>
    <p:sldId id="374" r:id="rId18"/>
    <p:sldId id="361" r:id="rId19"/>
    <p:sldId id="360" r:id="rId20"/>
    <p:sldId id="370" r:id="rId21"/>
    <p:sldId id="364" r:id="rId22"/>
    <p:sldId id="365" r:id="rId23"/>
    <p:sldId id="375" r:id="rId24"/>
    <p:sldId id="366" r:id="rId25"/>
  </p:sldIdLst>
  <p:sldSz cx="12192000" cy="6858000"/>
  <p:notesSz cx="6858000" cy="9144000"/>
  <p:embeddedFontLst>
    <p:embeddedFont>
      <p:font typeface="楷体" panose="02010609060101010101" pitchFamily="49" charset="-122"/>
      <p:regular r:id="rId29"/>
    </p:embeddedFont>
    <p:embeddedFont>
      <p:font typeface="Calibri Light" panose="020F0302020204030204" charset="0"/>
      <p:regular r:id="rId30"/>
      <p:italic r:id="rId31"/>
    </p:embeddedFont>
    <p:embeddedFont>
      <p:font typeface="Calibri" panose="020F0502020204030204" charset="0"/>
      <p:regular r:id="rId32"/>
      <p:bold r:id="rId33"/>
      <p:italic r:id="rId34"/>
      <p:boldItalic r:id="rId35"/>
    </p:embeddedFont>
  </p:embeddedFontLst>
  <p:custDataLst>
    <p:tags r:id="rId3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C5B0"/>
    <a:srgbClr val="D18451"/>
    <a:srgbClr val="3993E1"/>
    <a:srgbClr val="EC2C46"/>
    <a:srgbClr val="E8C0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29" autoAdjust="0"/>
    <p:restoredTop sz="94660" autoAdjust="0"/>
  </p:normalViewPr>
  <p:slideViewPr>
    <p:cSldViewPr snapToGrid="0" showGuides="1">
      <p:cViewPr>
        <p:scale>
          <a:sx n="84" d="100"/>
          <a:sy n="84" d="100"/>
        </p:scale>
        <p:origin x="-62" y="-86"/>
      </p:cViewPr>
      <p:guideLst>
        <p:guide orient="horz" pos="3008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-29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6" Type="http://schemas.openxmlformats.org/officeDocument/2006/relationships/tags" Target="tags/tag1.xml"/><Relationship Id="rId35" Type="http://schemas.openxmlformats.org/officeDocument/2006/relationships/font" Target="fonts/font7.fntdata"/><Relationship Id="rId34" Type="http://schemas.openxmlformats.org/officeDocument/2006/relationships/font" Target="fonts/font6.fntdata"/><Relationship Id="rId33" Type="http://schemas.openxmlformats.org/officeDocument/2006/relationships/font" Target="fonts/font5.fntdata"/><Relationship Id="rId32" Type="http://schemas.openxmlformats.org/officeDocument/2006/relationships/font" Target="fonts/font4.fntdata"/><Relationship Id="rId31" Type="http://schemas.openxmlformats.org/officeDocument/2006/relationships/font" Target="fonts/font3.fntdata"/><Relationship Id="rId30" Type="http://schemas.openxmlformats.org/officeDocument/2006/relationships/font" Target="fonts/font2.fntdata"/><Relationship Id="rId3" Type="http://schemas.openxmlformats.org/officeDocument/2006/relationships/slide" Target="slides/slide1.xml"/><Relationship Id="rId29" Type="http://schemas.openxmlformats.org/officeDocument/2006/relationships/font" Target="fonts/font1.fntdata"/><Relationship Id="rId28" Type="http://schemas.openxmlformats.org/officeDocument/2006/relationships/tableStyles" Target="tableStyles.xml"/><Relationship Id="rId27" Type="http://schemas.openxmlformats.org/officeDocument/2006/relationships/viewProps" Target="viewProps.xml"/><Relationship Id="rId26" Type="http://schemas.openxmlformats.org/officeDocument/2006/relationships/presProps" Target="presProps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62458C-6CBB-49AC-A22D-FD1EFA9ED96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F11574-EF26-4E2A-AE6D-376A5D71A62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11574-EF26-4E2A-AE6D-376A5D71A6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11574-EF26-4E2A-AE6D-376A5D71A6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11574-EF26-4E2A-AE6D-376A5D71A6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11574-EF26-4E2A-AE6D-376A5D71A6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11574-EF26-4E2A-AE6D-376A5D71A6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11574-EF26-4E2A-AE6D-376A5D71A6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11574-EF26-4E2A-AE6D-376A5D71A6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11574-EF26-4E2A-AE6D-376A5D71A6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11574-EF26-4E2A-AE6D-376A5D71A6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11574-EF26-4E2A-AE6D-376A5D71A6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11574-EF26-4E2A-AE6D-376A5D71A6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11574-EF26-4E2A-AE6D-376A5D71A6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11574-EF26-4E2A-AE6D-376A5D71A6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11574-EF26-4E2A-AE6D-376A5D71A6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11574-EF26-4E2A-AE6D-376A5D71A6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11574-EF26-4E2A-AE6D-376A5D71A6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11574-EF26-4E2A-AE6D-376A5D71A6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11574-EF26-4E2A-AE6D-376A5D71A6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11574-EF26-4E2A-AE6D-376A5D71A6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11574-EF26-4E2A-AE6D-376A5D71A6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11574-EF26-4E2A-AE6D-376A5D71A6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5F11574-EF26-4E2A-AE6D-376A5D71A62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E3E6F-DAE1-4F34-A6AF-636EA22045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00D485-99CD-4423-90E1-03335F6FFA6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3" Type="http://schemas.openxmlformats.org/officeDocument/2006/relationships/theme" Target="../theme/theme1.xml"/><Relationship Id="rId12" Type="http://schemas.openxmlformats.org/officeDocument/2006/relationships/image" Target="../media/image1.jpeg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9E3E6F-DAE1-4F34-A6AF-636EA22045BF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00D485-99CD-4423-90E1-03335F6FFA6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microsoft.com/office/2007/relationships/media" Target="file:///C:\Users\zj\Desktop\&#23506;&#21495;&#40479;\&#21608;&#26480;&#20262;%20-%20&#23433;&#38745;%20(&#33258;&#21046;&#29256;&#20276;&#22863;).mp3" TargetMode="External"/><Relationship Id="rId3" Type="http://schemas.openxmlformats.org/officeDocument/2006/relationships/audio" Target="file:///C:\Users\zj\Desktop\&#23506;&#21495;&#40479;\&#21608;&#26480;&#20262;%20-%20&#23433;&#38745;%20(&#33258;&#21046;&#29256;&#20276;&#22863;).mp3" TargetMode="Externa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1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3.png"/><Relationship Id="rId4" Type="http://schemas.openxmlformats.org/officeDocument/2006/relationships/image" Target="../media/image2.png"/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7.emf"/><Relationship Id="rId1" Type="http://schemas.openxmlformats.org/officeDocument/2006/relationships/image" Target="../media/image6.jpeg"/></Relationships>
</file>

<file path=ppt/slides/_rels/slide1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3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4.png"/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image" Target="../media/image6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4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.png"/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5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4.png"/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7.png"/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7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3" Type="http://schemas.openxmlformats.org/officeDocument/2006/relationships/image" Target="../media/image28.png"/><Relationship Id="rId2" Type="http://schemas.openxmlformats.org/officeDocument/2006/relationships/image" Target="../media/image7.emf"/><Relationship Id="rId1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8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29.png"/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0.png"/><Relationship Id="rId2" Type="http://schemas.openxmlformats.org/officeDocument/2006/relationships/image" Target="../media/image18.jpeg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6.png"/><Relationship Id="rId7" Type="http://schemas.openxmlformats.org/officeDocument/2006/relationships/image" Target="../media/image32.png"/><Relationship Id="rId6" Type="http://schemas.openxmlformats.org/officeDocument/2006/relationships/image" Target="../media/image31.png"/><Relationship Id="rId5" Type="http://schemas.openxmlformats.org/officeDocument/2006/relationships/image" Target="../media/image11.jpeg"/><Relationship Id="rId4" Type="http://schemas.openxmlformats.org/officeDocument/2006/relationships/image" Target="../media/image2.png"/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0" Type="http://schemas.openxmlformats.org/officeDocument/2006/relationships/notesSlide" Target="../notesSlides/notesSlide20.xml"/><Relationship Id="rId1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2.jpeg"/><Relationship Id="rId7" Type="http://schemas.openxmlformats.org/officeDocument/2006/relationships/image" Target="../media/image33.jpeg"/><Relationship Id="rId6" Type="http://schemas.openxmlformats.org/officeDocument/2006/relationships/image" Target="../media/image2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0" Type="http://schemas.openxmlformats.org/officeDocument/2006/relationships/notesSlide" Target="../notesSlides/notesSlide21.xml"/><Relationship Id="rId1" Type="http://schemas.openxmlformats.org/officeDocument/2006/relationships/image" Target="../media/image6.jpeg"/></Relationships>
</file>

<file path=ppt/slides/_rels/slide22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2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34.png"/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3.xml"/><Relationship Id="rId8" Type="http://schemas.openxmlformats.org/officeDocument/2006/relationships/slideLayout" Target="../slideLayouts/slideLayout1.xml"/><Relationship Id="rId7" Type="http://schemas.openxmlformats.org/officeDocument/2006/relationships/image" Target="../media/image2.png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11.jpeg"/><Relationship Id="rId7" Type="http://schemas.openxmlformats.org/officeDocument/2006/relationships/image" Target="../media/image2.png"/><Relationship Id="rId6" Type="http://schemas.openxmlformats.org/officeDocument/2006/relationships/image" Target="../media/image3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emf"/><Relationship Id="rId10" Type="http://schemas.openxmlformats.org/officeDocument/2006/relationships/notesSlide" Target="../notesSlides/notesSlide4.xml"/><Relationship Id="rId1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5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2.png"/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6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7.emf"/><Relationship Id="rId1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7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6.png"/><Relationship Id="rId4" Type="http://schemas.openxmlformats.org/officeDocument/2006/relationships/image" Target="../media/image2.png"/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18.jpeg"/><Relationship Id="rId1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.xml"/><Relationship Id="rId8" Type="http://schemas.openxmlformats.org/officeDocument/2006/relationships/image" Target="../media/image22.jpeg"/><Relationship Id="rId7" Type="http://schemas.openxmlformats.org/officeDocument/2006/relationships/image" Target="../media/image21.png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2.png"/><Relationship Id="rId3" Type="http://schemas.openxmlformats.org/officeDocument/2006/relationships/image" Target="../media/image3.png"/><Relationship Id="rId2" Type="http://schemas.openxmlformats.org/officeDocument/2006/relationships/image" Target="../media/image7.emf"/><Relationship Id="rId10" Type="http://schemas.openxmlformats.org/officeDocument/2006/relationships/notesSlide" Target="../notesSlides/notesSlide9.xml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图片 29" descr="79fd0503cb4cbd9a26c74431c7f5168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8467090" y="3248660"/>
            <a:ext cx="3107690" cy="3107690"/>
          </a:xfrm>
          <a:prstGeom prst="rect">
            <a:avLst/>
          </a:prstGeom>
        </p:spPr>
      </p:pic>
      <p:pic>
        <p:nvPicPr>
          <p:cNvPr id="33" name="图片 32" descr="f5f0eac38153a3c08f28f240b5a581d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810" y="-6985"/>
            <a:ext cx="3990975" cy="4311650"/>
          </a:xfrm>
          <a:prstGeom prst="rect">
            <a:avLst/>
          </a:prstGeom>
        </p:spPr>
      </p:pic>
      <p:pic>
        <p:nvPicPr>
          <p:cNvPr id="4" name="周杰伦 - 安静 (自制版伴奏).mp3">
            <a:hlinkClick r:id="" action="ppaction://media"/>
          </p:cNvPr>
          <p:cNvPicPr>
            <a:picLocks noRot="1"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link="rId4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786127" y="6004695"/>
            <a:ext cx="345556" cy="345556"/>
          </a:xfrm>
          <a:prstGeom prst="rect">
            <a:avLst/>
          </a:prstGeom>
        </p:spPr>
      </p:pic>
    </p:spTree>
  </p:cSld>
  <p:clrMapOvr>
    <a:masterClrMapping/>
  </p:clrMapOvr>
  <p:transition advTm="0">
    <p:dissolv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643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38238" y="1139484"/>
            <a:ext cx="991552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椭圆 28"/>
          <p:cNvSpPr/>
          <p:nvPr/>
        </p:nvSpPr>
        <p:spPr>
          <a:xfrm>
            <a:off x="1267484" y="4400003"/>
            <a:ext cx="1638678" cy="55226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7" name="Picture 25" descr="C:\Users\Administrator\Desktop\人教二上资源包（5——8单元）\5——8单元\13寒号鸟\备课资源包\备课图片\教材原图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90915" y="4232613"/>
            <a:ext cx="2771276" cy="2112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图片 38" descr="f5f0eac38153a3c08f28f240b5a581d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145311" cy="2317687"/>
          </a:xfrm>
          <a:prstGeom prst="rect">
            <a:avLst/>
          </a:prstGeom>
        </p:spPr>
      </p:pic>
      <p:sp>
        <p:nvSpPr>
          <p:cNvPr id="12" name="椭圆 11"/>
          <p:cNvSpPr/>
          <p:nvPr/>
        </p:nvSpPr>
        <p:spPr>
          <a:xfrm>
            <a:off x="5349088" y="4427166"/>
            <a:ext cx="798215" cy="47078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2" cy="12192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077283" y="-2141749"/>
            <a:ext cx="5838258" cy="10996645"/>
          </a:xfrm>
          <a:prstGeom prst="rect">
            <a:avLst/>
          </a:prstGeom>
        </p:spPr>
      </p:pic>
      <p:pic>
        <p:nvPicPr>
          <p:cNvPr id="14" name="图片 13" descr="f5f0eac38153a3c08f28f240b5a581d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549267" cy="2754101"/>
          </a:xfrm>
          <a:prstGeom prst="rect">
            <a:avLst/>
          </a:prstGeom>
        </p:spPr>
      </p:pic>
      <p:pic>
        <p:nvPicPr>
          <p:cNvPr id="20" name="图片 19" descr="79fd0503cb4cbd9a26c74431c7f5168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23422" y="4514048"/>
            <a:ext cx="1760823" cy="1760823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99252" y="1822010"/>
            <a:ext cx="10535687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2" cy="12192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077283" y="-2141749"/>
            <a:ext cx="5838258" cy="10996645"/>
          </a:xfrm>
          <a:prstGeom prst="rect">
            <a:avLst/>
          </a:prstGeom>
        </p:spPr>
      </p:pic>
      <p:pic>
        <p:nvPicPr>
          <p:cNvPr id="11" name="图片 10" descr="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716" y="534161"/>
            <a:ext cx="3831009" cy="5712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图片 11" descr="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1315" y="525426"/>
            <a:ext cx="4028667" cy="5732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图片 12" descr="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07045" y="544679"/>
            <a:ext cx="3967259" cy="57142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378863" y="4863434"/>
            <a:ext cx="92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4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371" y="2804035"/>
            <a:ext cx="92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0791" y="3139702"/>
            <a:ext cx="92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7295" y="1437191"/>
            <a:ext cx="92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88037" y="3554461"/>
            <a:ext cx="92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5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11188" y="4879018"/>
            <a:ext cx="92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48765" y="669701"/>
            <a:ext cx="92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7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64791" y="1348007"/>
            <a:ext cx="92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8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87348" y="2714261"/>
            <a:ext cx="92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9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cxnSp>
        <p:nvCxnSpPr>
          <p:cNvPr id="25" name="直接连接符 24"/>
          <p:cNvCxnSpPr/>
          <p:nvPr/>
        </p:nvCxnSpPr>
        <p:spPr>
          <a:xfrm flipV="1">
            <a:off x="642796" y="3114392"/>
            <a:ext cx="2942376" cy="18107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连接符 25"/>
          <p:cNvCxnSpPr/>
          <p:nvPr/>
        </p:nvCxnSpPr>
        <p:spPr>
          <a:xfrm flipV="1">
            <a:off x="4814934" y="3856776"/>
            <a:ext cx="2599854" cy="1660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/>
          <p:cNvCxnSpPr/>
          <p:nvPr/>
        </p:nvCxnSpPr>
        <p:spPr>
          <a:xfrm flipV="1">
            <a:off x="8588720" y="1665838"/>
            <a:ext cx="3135518" cy="60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/>
          <p:cNvCxnSpPr/>
          <p:nvPr/>
        </p:nvCxnSpPr>
        <p:spPr>
          <a:xfrm flipV="1">
            <a:off x="8225072" y="2009869"/>
            <a:ext cx="2458017" cy="453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2" cy="12192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077283" y="-2141749"/>
            <a:ext cx="5838258" cy="10996645"/>
          </a:xfrm>
          <a:prstGeom prst="rect">
            <a:avLst/>
          </a:prstGeom>
        </p:spPr>
      </p:pic>
      <p:pic>
        <p:nvPicPr>
          <p:cNvPr id="14" name="图片 13" descr="f5f0eac38153a3c08f28f240b5a581d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549267" cy="275410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8721" y="1251407"/>
            <a:ext cx="10271125" cy="4233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19" descr="79fd0503cb4cbd9a26c74431c7f5168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23422" y="4514048"/>
            <a:ext cx="1760823" cy="1760823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430447" y="1600497"/>
            <a:ext cx="497941" cy="4455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656091" y="3889514"/>
            <a:ext cx="497941" cy="4455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2" cy="12192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077283" y="-2141749"/>
            <a:ext cx="5838258" cy="10996645"/>
          </a:xfrm>
          <a:prstGeom prst="rect">
            <a:avLst/>
          </a:prstGeom>
        </p:spPr>
      </p:pic>
      <p:pic>
        <p:nvPicPr>
          <p:cNvPr id="14" name="图片 13" descr="f5f0eac38153a3c08f28f240b5a581d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549267" cy="2754101"/>
          </a:xfrm>
          <a:prstGeom prst="rect">
            <a:avLst/>
          </a:prstGeom>
        </p:spPr>
      </p:pic>
      <p:pic>
        <p:nvPicPr>
          <p:cNvPr id="20" name="图片 19" descr="79fd0503cb4cbd9a26c74431c7f5168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23422" y="4514048"/>
            <a:ext cx="1760823" cy="1760823"/>
          </a:xfrm>
          <a:prstGeom prst="rect">
            <a:avLst/>
          </a:prstGeom>
        </p:spPr>
      </p:pic>
      <p:sp>
        <p:nvSpPr>
          <p:cNvPr id="13" name="TextBox 105"/>
          <p:cNvSpPr txBox="1">
            <a:spLocks noChangeArrowheads="1"/>
          </p:cNvSpPr>
          <p:nvPr/>
        </p:nvSpPr>
        <p:spPr bwMode="auto">
          <a:xfrm>
            <a:off x="1608455" y="370205"/>
            <a:ext cx="10885805" cy="9004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46" tIns="34273" rIns="68546" bIns="342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6500"/>
              </a:lnSpc>
            </a:pPr>
            <a:r>
              <a:rPr lang="zh-C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比一比</a:t>
            </a:r>
            <a:r>
              <a:rPr lang="en-US" altLang="zh-C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:</a:t>
            </a:r>
            <a:r>
              <a:rPr lang="en-US" altLang="zh-C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zh-CN" alt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5" name="图片 14" descr="微信图片_2018102215020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604762" y="2340980"/>
            <a:ext cx="3040978" cy="3127369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图片 15" descr="微信图片_20181022150829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264999" y="2340886"/>
            <a:ext cx="3141552" cy="3114487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文本框 1"/>
          <p:cNvSpPr txBox="1"/>
          <p:nvPr/>
        </p:nvSpPr>
        <p:spPr>
          <a:xfrm>
            <a:off x="2936240" y="843915"/>
            <a:ext cx="27825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/>
              <a:t>zhèn</a:t>
            </a:r>
            <a:endParaRPr lang="en-US" altLang="zh-CN" sz="9600"/>
          </a:p>
        </p:txBody>
      </p:sp>
      <p:sp>
        <p:nvSpPr>
          <p:cNvPr id="3" name="文本框 2"/>
          <p:cNvSpPr txBox="1"/>
          <p:nvPr/>
        </p:nvSpPr>
        <p:spPr>
          <a:xfrm>
            <a:off x="6524625" y="885190"/>
            <a:ext cx="2782570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9600"/>
              <a:t>  fēn</a:t>
            </a:r>
            <a:endParaRPr lang="en-US" altLang="zh-CN" sz="960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2" grpId="1"/>
      <p:bldP spid="3" grpId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2" cy="12192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077283" y="-2141749"/>
            <a:ext cx="5838258" cy="10996645"/>
          </a:xfrm>
          <a:prstGeom prst="rect">
            <a:avLst/>
          </a:prstGeom>
        </p:spPr>
      </p:pic>
      <p:pic>
        <p:nvPicPr>
          <p:cNvPr id="14" name="图片 13" descr="f5f0eac38153a3c08f28f240b5a581d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549267" cy="2754101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68721" y="1251407"/>
            <a:ext cx="10271125" cy="4233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19" descr="79fd0503cb4cbd9a26c74431c7f5168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23422" y="4514048"/>
            <a:ext cx="1760823" cy="1760823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430447" y="1600497"/>
            <a:ext cx="497941" cy="4455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椭圆 10"/>
          <p:cNvSpPr/>
          <p:nvPr/>
        </p:nvSpPr>
        <p:spPr>
          <a:xfrm>
            <a:off x="3656091" y="3889514"/>
            <a:ext cx="497941" cy="44558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2" cy="12192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077283" y="-2141749"/>
            <a:ext cx="5838258" cy="10996645"/>
          </a:xfrm>
          <a:prstGeom prst="rect">
            <a:avLst/>
          </a:prstGeom>
        </p:spPr>
      </p:pic>
      <p:pic>
        <p:nvPicPr>
          <p:cNvPr id="14" name="图片 13" descr="f5f0eac38153a3c08f28f240b5a581d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549267" cy="2754101"/>
          </a:xfrm>
          <a:prstGeom prst="rect">
            <a:avLst/>
          </a:prstGeo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40324" y="457500"/>
            <a:ext cx="9479355" cy="56840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19" descr="79fd0503cb4cbd9a26c74431c7f5168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23422" y="4514048"/>
            <a:ext cx="1760823" cy="1760823"/>
          </a:xfrm>
          <a:prstGeom prst="rect">
            <a:avLst/>
          </a:prstGeom>
        </p:spPr>
      </p:pic>
      <p:cxnSp>
        <p:nvCxnSpPr>
          <p:cNvPr id="13" name="直接连接符 12"/>
          <p:cNvCxnSpPr/>
          <p:nvPr/>
        </p:nvCxnSpPr>
        <p:spPr>
          <a:xfrm flipV="1">
            <a:off x="1883121" y="1258432"/>
            <a:ext cx="7269932" cy="362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3494638" y="1584378"/>
            <a:ext cx="1919334" cy="5341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2" cy="12192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077283" y="-2141749"/>
            <a:ext cx="5838258" cy="10996645"/>
          </a:xfrm>
          <a:prstGeom prst="rect">
            <a:avLst/>
          </a:prstGeom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97258" y="588945"/>
            <a:ext cx="9755223" cy="567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19" descr="79fd0503cb4cbd9a26c74431c7f5168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23422" y="4514048"/>
            <a:ext cx="1760823" cy="1760823"/>
          </a:xfrm>
          <a:prstGeom prst="rect">
            <a:avLst/>
          </a:prstGeom>
        </p:spPr>
      </p:pic>
      <p:pic>
        <p:nvPicPr>
          <p:cNvPr id="14" name="图片 13" descr="f5f0eac38153a3c08f28f240b5a581d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0"/>
            <a:ext cx="2549267" cy="2754101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 flipV="1">
            <a:off x="1810697" y="1258432"/>
            <a:ext cx="5495453" cy="362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2" cy="12192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077283" y="-2141749"/>
            <a:ext cx="5838258" cy="10996645"/>
          </a:xfrm>
          <a:prstGeom prst="rect">
            <a:avLst/>
          </a:prstGeom>
        </p:spPr>
      </p:pic>
      <p:pic>
        <p:nvPicPr>
          <p:cNvPr id="14" name="图片 13" descr="f5f0eac38153a3c08f28f240b5a581d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549267" cy="2754101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6082" y="1222218"/>
            <a:ext cx="10184116" cy="44886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19" descr="79fd0503cb4cbd9a26c74431c7f5168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23422" y="4514048"/>
            <a:ext cx="1760823" cy="1760823"/>
          </a:xfrm>
          <a:prstGeom prst="rect">
            <a:avLst/>
          </a:prstGeom>
        </p:spPr>
      </p:pic>
      <p:cxnSp>
        <p:nvCxnSpPr>
          <p:cNvPr id="7" name="直接连接符 6"/>
          <p:cNvCxnSpPr/>
          <p:nvPr/>
        </p:nvCxnSpPr>
        <p:spPr>
          <a:xfrm>
            <a:off x="1693002" y="2064190"/>
            <a:ext cx="925263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 flipV="1">
            <a:off x="1021537" y="2960483"/>
            <a:ext cx="3269806" cy="347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f5f0eac38153a3c08f28f240b5a581d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810" y="-6985"/>
            <a:ext cx="3990975" cy="4311650"/>
          </a:xfrm>
          <a:prstGeom prst="rect">
            <a:avLst/>
          </a:prstGeom>
        </p:spPr>
      </p:pic>
      <p:pic>
        <p:nvPicPr>
          <p:cNvPr id="4" name="Picture 25" descr="C:\Users\Administrator\Desktop\人教二上资源包（5——8单元）\5——8单元\13寒号鸟\备课资源包\备课图片\教材原图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04087" y="3480499"/>
            <a:ext cx="3758104" cy="2864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21245" y="2127566"/>
            <a:ext cx="10201259" cy="9234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0"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图片 32" descr="f5f0eac38153a3c08f28f240b5a581d1"/>
          <p:cNvPicPr>
            <a:picLocks noChangeAspect="1"/>
          </p:cNvPicPr>
          <p:nvPr/>
        </p:nvPicPr>
        <p:blipFill>
          <a:blip r:embed="rId1" cstate="print"/>
          <a:stretch>
            <a:fillRect/>
          </a:stretch>
        </p:blipFill>
        <p:spPr>
          <a:xfrm>
            <a:off x="3810" y="-6985"/>
            <a:ext cx="3990975" cy="4311650"/>
          </a:xfrm>
          <a:prstGeom prst="rect">
            <a:avLst/>
          </a:prstGeom>
        </p:spPr>
      </p:pic>
      <p:pic>
        <p:nvPicPr>
          <p:cNvPr id="30" name="图片 29" descr="79fd0503cb4cbd9a26c74431c7f5168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467090" y="3248660"/>
            <a:ext cx="3107690" cy="3107690"/>
          </a:xfrm>
          <a:prstGeom prst="rect">
            <a:avLst/>
          </a:prstGeom>
        </p:spPr>
      </p:pic>
      <p:pic>
        <p:nvPicPr>
          <p:cNvPr id="9" name="图片 8" descr="微信图片_20181022130322.jpg"/>
          <p:cNvPicPr>
            <a:picLocks noChangeAspect="1"/>
          </p:cNvPicPr>
          <p:nvPr/>
        </p:nvPicPr>
        <p:blipFill>
          <a:blip r:embed="rId3" cstate="print"/>
          <a:srcRect t="7214" b="4706"/>
          <a:stretch>
            <a:fillRect/>
          </a:stretch>
        </p:blipFill>
        <p:spPr>
          <a:xfrm>
            <a:off x="2595911" y="-162959"/>
            <a:ext cx="6955495" cy="8730078"/>
          </a:xfrm>
          <a:prstGeom prst="rect">
            <a:avLst/>
          </a:prstGeom>
        </p:spPr>
      </p:pic>
    </p:spTree>
  </p:cSld>
  <p:clrMapOvr>
    <a:masterClrMapping/>
  </p:clrMapOvr>
  <p:transition advTm="0"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2" cy="12192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077283" y="-2141749"/>
            <a:ext cx="5838258" cy="10996645"/>
          </a:xfrm>
          <a:prstGeom prst="rect">
            <a:avLst/>
          </a:prstGeom>
        </p:spPr>
      </p:pic>
      <p:pic>
        <p:nvPicPr>
          <p:cNvPr id="14" name="图片 13" descr="f5f0eac38153a3c08f28f240b5a581d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549267" cy="2754101"/>
          </a:xfrm>
          <a:prstGeom prst="rect">
            <a:avLst/>
          </a:prstGeom>
        </p:spPr>
      </p:pic>
      <p:pic>
        <p:nvPicPr>
          <p:cNvPr id="20" name="图片 19" descr="79fd0503cb4cbd9a26c74431c7f5168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23422" y="4514048"/>
            <a:ext cx="1760823" cy="1760823"/>
          </a:xfrm>
          <a:prstGeom prst="rect">
            <a:avLst/>
          </a:prstGeom>
        </p:spPr>
      </p:pic>
      <p:pic>
        <p:nvPicPr>
          <p:cNvPr id="12" name="图片 11" descr="微信图片_2018102118015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25077" y="3848214"/>
            <a:ext cx="2044461" cy="1487604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576524" y="1158656"/>
            <a:ext cx="7827010" cy="15935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69536" y="3736431"/>
            <a:ext cx="8095077" cy="16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图片 9" descr="597f42b42a781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002010" y="959873"/>
            <a:ext cx="2355257" cy="133065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2" cy="12192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131598" y="-2168910"/>
            <a:ext cx="5838258" cy="10996645"/>
          </a:xfrm>
          <a:prstGeom prst="rect">
            <a:avLst/>
          </a:prstGeom>
        </p:spPr>
      </p:pic>
      <p:pic>
        <p:nvPicPr>
          <p:cNvPr id="14" name="图片 13" descr="f5f0eac38153a3c08f28f240b5a581d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549267" cy="2754101"/>
          </a:xfrm>
          <a:prstGeom prst="rect">
            <a:avLst/>
          </a:prstGeom>
        </p:spPr>
      </p:pic>
      <p:sp>
        <p:nvSpPr>
          <p:cNvPr id="17" name="TextBox 105"/>
          <p:cNvSpPr txBox="1">
            <a:spLocks noChangeArrowheads="1"/>
          </p:cNvSpPr>
          <p:nvPr/>
        </p:nvSpPr>
        <p:spPr bwMode="auto">
          <a:xfrm>
            <a:off x="1033162" y="888776"/>
            <a:ext cx="10682937" cy="1736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68546" tIns="34273" rIns="68546" bIns="342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ts val="6500"/>
              </a:lnSpc>
            </a:pPr>
            <a:r>
              <a:rPr lang="zh-CN" altLang="en-US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我会写：</a:t>
            </a:r>
            <a:endParaRPr lang="en-US" altLang="zh-CN" sz="4800" b="1" dirty="0" smtClean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pPr eaLnBrk="1" hangingPunct="1">
              <a:lnSpc>
                <a:spcPts val="6500"/>
              </a:lnSpc>
            </a:pPr>
            <a:r>
              <a:rPr lang="en-US" altLang="zh-CN" sz="4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    </a:t>
            </a:r>
            <a:endParaRPr lang="zh-CN" altLang="en-US" sz="4400" b="1" dirty="0">
              <a:solidFill>
                <a:schemeClr val="tx1">
                  <a:lumMod val="95000"/>
                  <a:lumOff val="5000"/>
                </a:schemeClr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8" name="图片 17" descr="微信图片_201810221502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5354" y="2161766"/>
            <a:ext cx="2392505" cy="2460474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图片 18" descr="微信图片_2018102215082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745231" y="2148972"/>
            <a:ext cx="2490107" cy="2450339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图片 19" descr="79fd0503cb4cbd9a26c74431c7f5168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9723422" y="4514048"/>
            <a:ext cx="1760823" cy="1760823"/>
          </a:xfrm>
          <a:prstGeom prst="rect">
            <a:avLst/>
          </a:prstGeom>
        </p:spPr>
      </p:pic>
      <p:pic>
        <p:nvPicPr>
          <p:cNvPr id="10" name="图片 9" descr="微信图片_2018102819485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47370" y="2154722"/>
            <a:ext cx="2428119" cy="2466059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图片 10" descr="微信图片_2018102215020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96277" y="2152541"/>
            <a:ext cx="2471596" cy="2445441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2" cy="12192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131598" y="-2168910"/>
            <a:ext cx="5838258" cy="10996645"/>
          </a:xfrm>
          <a:prstGeom prst="rect">
            <a:avLst/>
          </a:prstGeom>
        </p:spPr>
      </p:pic>
      <p:pic>
        <p:nvPicPr>
          <p:cNvPr id="14" name="图片 13" descr="f5f0eac38153a3c08f28f240b5a581d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549267" cy="2754101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9133" y="1193549"/>
            <a:ext cx="10306264" cy="3894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图片 19" descr="79fd0503cb4cbd9a26c74431c7f5168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723422" y="4514048"/>
            <a:ext cx="1760823" cy="17608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2" cy="12192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077283" y="-2141749"/>
            <a:ext cx="5838258" cy="10996645"/>
          </a:xfrm>
          <a:prstGeom prst="rect">
            <a:avLst/>
          </a:prstGeom>
        </p:spPr>
      </p:pic>
      <p:pic>
        <p:nvPicPr>
          <p:cNvPr id="11" name="图片 10" descr="u=1312824340,1433389948&amp;fm=27&amp;gp=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1713" y="1689612"/>
            <a:ext cx="1951553" cy="1900642"/>
          </a:xfrm>
          <a:prstGeom prst="rect">
            <a:avLst/>
          </a:prstGeom>
        </p:spPr>
      </p:pic>
      <p:pic>
        <p:nvPicPr>
          <p:cNvPr id="12" name="图片 11" descr="timgQZKXGN7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5876" y="1638677"/>
            <a:ext cx="1992024" cy="1928051"/>
          </a:xfrm>
          <a:prstGeom prst="rect">
            <a:avLst/>
          </a:prstGeom>
        </p:spPr>
      </p:pic>
      <p:pic>
        <p:nvPicPr>
          <p:cNvPr id="13" name="图片 12" descr="timgSMSHDKE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5998" y="1655021"/>
            <a:ext cx="2833734" cy="192328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73443" y="3345342"/>
            <a:ext cx="191379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       </a:t>
            </a:r>
            <a:r>
              <a:rPr lang="en-US" altLang="zh-CN" sz="3200" dirty="0" err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hào</a:t>
            </a:r>
            <a:r>
              <a:rPr lang="en-US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4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铜 号</a:t>
            </a:r>
            <a:endParaRPr lang="zh-CN" altLang="en-US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9461" y="3571087"/>
            <a:ext cx="190818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err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luó</a:t>
            </a:r>
            <a:r>
              <a:rPr lang="en-US" altLang="zh-CN" sz="3200" dirty="0" smtClean="0"/>
              <a:t>  </a:t>
            </a:r>
            <a:r>
              <a:rPr lang="en-US" altLang="zh-CN" sz="3200" dirty="0" err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hào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4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螺 号</a:t>
            </a:r>
            <a:endParaRPr lang="zh-CN" altLang="en-US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2945" y="3552836"/>
            <a:ext cx="181127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         </a:t>
            </a:r>
            <a:r>
              <a:rPr lang="en-US" altLang="zh-CN" sz="3200" dirty="0" err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hào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4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吹 号</a:t>
            </a:r>
            <a:endParaRPr lang="zh-CN" altLang="en-US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" name="图片 13" descr="f5f0eac38153a3c08f28f240b5a581d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549267" cy="2754101"/>
          </a:xfrm>
          <a:prstGeom prst="rect">
            <a:avLst/>
          </a:prstGeom>
        </p:spPr>
      </p:pic>
      <p:pic>
        <p:nvPicPr>
          <p:cNvPr id="20" name="图片 19" descr="79fd0503cb4cbd9a26c74431c7f5168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23422" y="4514048"/>
            <a:ext cx="1760823" cy="176082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2" cy="12192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077283" y="-2141749"/>
            <a:ext cx="5838258" cy="10996645"/>
          </a:xfrm>
          <a:prstGeom prst="rect">
            <a:avLst/>
          </a:prstGeom>
        </p:spPr>
      </p:pic>
      <p:pic>
        <p:nvPicPr>
          <p:cNvPr id="11" name="图片 10" descr="u=1312824340,1433389948&amp;fm=27&amp;gp=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31713" y="1689612"/>
            <a:ext cx="1951553" cy="1900642"/>
          </a:xfrm>
          <a:prstGeom prst="rect">
            <a:avLst/>
          </a:prstGeom>
        </p:spPr>
      </p:pic>
      <p:pic>
        <p:nvPicPr>
          <p:cNvPr id="12" name="图片 11" descr="timgQZKXGN7C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25876" y="1638677"/>
            <a:ext cx="1992024" cy="1928051"/>
          </a:xfrm>
          <a:prstGeom prst="rect">
            <a:avLst/>
          </a:prstGeom>
        </p:spPr>
      </p:pic>
      <p:pic>
        <p:nvPicPr>
          <p:cNvPr id="13" name="图片 12" descr="timgSMSHDKE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85998" y="1655021"/>
            <a:ext cx="2833734" cy="192328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373443" y="3345342"/>
            <a:ext cx="1913794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                </a:t>
            </a:r>
            <a:r>
              <a:rPr lang="en-US" altLang="zh-CN" sz="3200" dirty="0" err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hào</a:t>
            </a:r>
            <a:r>
              <a:rPr lang="en-US" altLang="zh-CN" sz="40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</a:t>
            </a:r>
            <a:r>
              <a:rPr lang="en-US" altLang="zh-CN" sz="48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</a:t>
            </a:r>
            <a:r>
              <a:rPr lang="zh-CN" altLang="en-US" sz="4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铜 号</a:t>
            </a:r>
            <a:endParaRPr lang="zh-CN" altLang="en-US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9461" y="3571087"/>
            <a:ext cx="1908189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3200" dirty="0" err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hào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4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螺 号</a:t>
            </a:r>
            <a:endParaRPr lang="zh-CN" altLang="en-US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82945" y="3552836"/>
            <a:ext cx="1811270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/>
              <a:t>         </a:t>
            </a:r>
            <a:r>
              <a:rPr lang="en-US" altLang="zh-CN" sz="3200" dirty="0" err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hào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r>
              <a:rPr lang="zh-CN" altLang="en-US" sz="4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吹 号</a:t>
            </a:r>
            <a:endParaRPr lang="zh-CN" altLang="en-US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4" name="图片 13" descr="f5f0eac38153a3c08f28f240b5a581d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0" y="0"/>
            <a:ext cx="2549267" cy="2754101"/>
          </a:xfrm>
          <a:prstGeom prst="rect">
            <a:avLst/>
          </a:prstGeom>
        </p:spPr>
      </p:pic>
      <p:pic>
        <p:nvPicPr>
          <p:cNvPr id="20" name="图片 19" descr="79fd0503cb4cbd9a26c74431c7f5168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9723422" y="4514048"/>
            <a:ext cx="1760823" cy="1760823"/>
          </a:xfrm>
          <a:prstGeom prst="rect">
            <a:avLst/>
          </a:prstGeom>
        </p:spPr>
      </p:pic>
      <p:pic>
        <p:nvPicPr>
          <p:cNvPr id="18" name="图片 17" descr="微信图片_2018102118015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747269" y="1666326"/>
            <a:ext cx="2637129" cy="1918845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8897476" y="3551336"/>
            <a:ext cx="243747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2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  </a:t>
            </a:r>
            <a:r>
              <a:rPr lang="en-US" altLang="zh-CN" sz="3200" dirty="0" err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háo</a:t>
            </a:r>
            <a:r>
              <a:rPr lang="en-US" altLang="zh-CN" sz="32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   </a:t>
            </a:r>
            <a:endParaRPr lang="en-US" altLang="zh-CN" sz="3200" dirty="0" smtClean="0">
              <a:latin typeface="楷体" panose="02010609060101010101" pitchFamily="49" charset="-122"/>
              <a:ea typeface="楷体" panose="02010609060101010101" pitchFamily="49" charset="-122"/>
            </a:endParaRPr>
          </a:p>
          <a:p>
            <a:r>
              <a:rPr lang="zh-CN" altLang="en-US" sz="4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寒 号 鸟</a:t>
            </a:r>
            <a:endParaRPr lang="zh-CN" altLang="en-US" sz="4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2" cy="12192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077283" y="-2141749"/>
            <a:ext cx="5838258" cy="10996645"/>
          </a:xfrm>
          <a:prstGeom prst="rect">
            <a:avLst/>
          </a:prstGeom>
        </p:spPr>
      </p:pic>
      <p:pic>
        <p:nvPicPr>
          <p:cNvPr id="14" name="图片 13" descr="f5f0eac38153a3c08f28f240b5a581d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549267" cy="2754101"/>
          </a:xfrm>
          <a:prstGeom prst="rect">
            <a:avLst/>
          </a:prstGeom>
        </p:spPr>
      </p:pic>
      <p:pic>
        <p:nvPicPr>
          <p:cNvPr id="20" name="图片 19" descr="79fd0503cb4cbd9a26c74431c7f5168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23422" y="4514048"/>
            <a:ext cx="1760823" cy="1760823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43896" y="1784381"/>
            <a:ext cx="9686925" cy="280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2" cy="12192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077283" y="-2141749"/>
            <a:ext cx="5838258" cy="10996645"/>
          </a:xfrm>
          <a:prstGeom prst="rect">
            <a:avLst/>
          </a:prstGeom>
        </p:spPr>
      </p:pic>
      <p:pic>
        <p:nvPicPr>
          <p:cNvPr id="11" name="图片 10" descr="6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0716" y="534161"/>
            <a:ext cx="3831009" cy="57129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图片 11" descr="6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031315" y="525426"/>
            <a:ext cx="4028667" cy="57320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3" name="图片 12" descr="6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8107045" y="544679"/>
            <a:ext cx="3967259" cy="571424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5" name="TextBox 14"/>
          <p:cNvSpPr txBox="1"/>
          <p:nvPr/>
        </p:nvSpPr>
        <p:spPr>
          <a:xfrm>
            <a:off x="378863" y="4863434"/>
            <a:ext cx="92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4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2371" y="2804035"/>
            <a:ext cx="92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2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0791" y="3139702"/>
            <a:ext cx="92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3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67295" y="1437191"/>
            <a:ext cx="92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1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88037" y="3554461"/>
            <a:ext cx="92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5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11188" y="4879018"/>
            <a:ext cx="92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6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348765" y="669701"/>
            <a:ext cx="92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7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64791" y="1348007"/>
            <a:ext cx="92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8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387348" y="2714261"/>
            <a:ext cx="92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>
                <a:solidFill>
                  <a:srgbClr val="FF0000"/>
                </a:solidFill>
              </a:rPr>
              <a:t>9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1" grpId="0"/>
      <p:bldP spid="22" grpId="0"/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2" cy="12192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077283" y="-2141749"/>
            <a:ext cx="5838258" cy="10996645"/>
          </a:xfrm>
          <a:prstGeom prst="rect">
            <a:avLst/>
          </a:prstGeom>
        </p:spPr>
      </p:pic>
      <p:pic>
        <p:nvPicPr>
          <p:cNvPr id="14" name="图片 13" descr="f5f0eac38153a3c08f28f240b5a581d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549267" cy="2754101"/>
          </a:xfrm>
          <a:prstGeom prst="rect">
            <a:avLst/>
          </a:prstGeom>
        </p:spPr>
      </p:pic>
      <p:pic>
        <p:nvPicPr>
          <p:cNvPr id="20" name="图片 19" descr="79fd0503cb4cbd9a26c74431c7f5168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23422" y="4514048"/>
            <a:ext cx="1760823" cy="176082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209390" y="4314449"/>
            <a:ext cx="27084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5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寒号鸟</a:t>
            </a:r>
            <a:endParaRPr lang="zh-CN" altLang="en-US" sz="54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" name="图片 9" descr="597f42b42a78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010247" y="1620776"/>
            <a:ext cx="3844059" cy="217178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7984010" y="3730675"/>
            <a:ext cx="1967696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  </a:t>
            </a:r>
            <a:r>
              <a:rPr lang="en-US" altLang="zh-CN" sz="4000" dirty="0" err="1" smtClean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què</a:t>
            </a:r>
            <a:endParaRPr lang="en-US" altLang="zh-CN" sz="4000" dirty="0" smtClean="0">
              <a:solidFill>
                <a:srgbClr val="FF0000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r>
              <a:rPr lang="zh-CN" altLang="en-US" sz="5400" dirty="0" smtClean="0">
                <a:latin typeface="楷体" panose="02010609060101010101" pitchFamily="49" charset="-122"/>
                <a:ea typeface="楷体" panose="02010609060101010101" pitchFamily="49" charset="-122"/>
              </a:rPr>
              <a:t>喜</a:t>
            </a:r>
            <a:r>
              <a:rPr lang="zh-CN" altLang="en-US" sz="5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鹊</a:t>
            </a:r>
            <a:endParaRPr lang="zh-CN" altLang="en-US" sz="5400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2" name="图片 11" descr="微信图片_2018102118015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803262" y="1566739"/>
            <a:ext cx="3212358" cy="233739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" cstate="print"/>
          <a:srcRect/>
          <a:stretch>
            <a:fillRect/>
          </a:stretch>
        </p:blipFill>
        <p:spPr bwMode="auto">
          <a:xfrm>
            <a:off x="1138238" y="1103272"/>
            <a:ext cx="9915525" cy="380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椭圆 28"/>
          <p:cNvSpPr/>
          <p:nvPr/>
        </p:nvSpPr>
        <p:spPr>
          <a:xfrm>
            <a:off x="4037845" y="1439522"/>
            <a:ext cx="1548142" cy="62549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椭圆 29"/>
          <p:cNvSpPr/>
          <p:nvPr/>
        </p:nvSpPr>
        <p:spPr>
          <a:xfrm>
            <a:off x="7260879" y="1456120"/>
            <a:ext cx="1439501" cy="526611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1" name="椭圆 30"/>
          <p:cNvSpPr/>
          <p:nvPr/>
        </p:nvSpPr>
        <p:spPr>
          <a:xfrm>
            <a:off x="8338242" y="2426351"/>
            <a:ext cx="1385180" cy="53415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2" name="椭圆 31"/>
          <p:cNvSpPr/>
          <p:nvPr/>
        </p:nvSpPr>
        <p:spPr>
          <a:xfrm>
            <a:off x="1692998" y="3395071"/>
            <a:ext cx="2163778" cy="5884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3" name="矩形 32"/>
          <p:cNvSpPr/>
          <p:nvPr/>
        </p:nvSpPr>
        <p:spPr>
          <a:xfrm>
            <a:off x="5453685" y="2121726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①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35" name="矩形 34"/>
          <p:cNvSpPr/>
          <p:nvPr/>
        </p:nvSpPr>
        <p:spPr>
          <a:xfrm>
            <a:off x="7767870" y="3141574"/>
            <a:ext cx="69209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②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205129" y="4167809"/>
            <a:ext cx="5437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 smtClean="0">
                <a:solidFill>
                  <a:srgbClr val="FF0000"/>
                </a:solidFill>
              </a:rPr>
              <a:t>③</a:t>
            </a:r>
            <a:endParaRPr lang="zh-CN" altLang="en-US" sz="2800" b="1" dirty="0">
              <a:solidFill>
                <a:srgbClr val="FF0000"/>
              </a:solidFill>
            </a:endParaRPr>
          </a:p>
        </p:txBody>
      </p:sp>
      <p:pic>
        <p:nvPicPr>
          <p:cNvPr id="37" name="Picture 25" descr="C:\Users\Administrator\Desktop\人教二上资源包（5——8单元）\5——8单元\13寒号鸟\备课资源包\备课图片\教材原图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799968" y="4239514"/>
            <a:ext cx="2762223" cy="21052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图片 38" descr="f5f0eac38153a3c08f28f240b5a581d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145311" cy="231768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 animBg="1"/>
      <p:bldP spid="31" grpId="0" animBg="1"/>
      <p:bldP spid="32" grpId="0" animBg="1"/>
      <p:bldP spid="33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666999" y="-2666998"/>
            <a:ext cx="6858002" cy="12192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6200000">
            <a:off x="3077283" y="-2141749"/>
            <a:ext cx="5838258" cy="10996645"/>
          </a:xfrm>
          <a:prstGeom prst="rect">
            <a:avLst/>
          </a:prstGeom>
        </p:spPr>
      </p:pic>
      <p:pic>
        <p:nvPicPr>
          <p:cNvPr id="14" name="图片 13" descr="f5f0eac38153a3c08f28f240b5a581d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549267" cy="2754101"/>
          </a:xfrm>
          <a:prstGeom prst="rect">
            <a:avLst/>
          </a:prstGeom>
        </p:spPr>
      </p:pic>
      <p:pic>
        <p:nvPicPr>
          <p:cNvPr id="20" name="图片 19" descr="79fd0503cb4cbd9a26c74431c7f51681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723422" y="4514048"/>
            <a:ext cx="1760823" cy="1760823"/>
          </a:xfrm>
          <a:prstGeom prst="rect">
            <a:avLst/>
          </a:prstGeom>
        </p:spPr>
      </p:pic>
      <p:pic>
        <p:nvPicPr>
          <p:cNvPr id="13" name="图片 12" descr="微信图片_2018100914410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flipH="1">
            <a:off x="1669503" y="1253418"/>
            <a:ext cx="1979272" cy="1487627"/>
          </a:xfrm>
          <a:prstGeom prst="rect">
            <a:avLst/>
          </a:prstGeom>
        </p:spPr>
      </p:pic>
      <p:pic>
        <p:nvPicPr>
          <p:cNvPr id="15" name="图片 14" descr="微信图片_20181017102529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775123" y="1276536"/>
            <a:ext cx="1842961" cy="1497406"/>
          </a:xfrm>
          <a:prstGeom prst="rect">
            <a:avLst/>
          </a:prstGeom>
        </p:spPr>
      </p:pic>
      <p:pic>
        <p:nvPicPr>
          <p:cNvPr id="16" name="图片 15" descr="微信图片_20181017102533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828114" y="1285013"/>
            <a:ext cx="2022056" cy="1509421"/>
          </a:xfrm>
          <a:prstGeom prst="rect">
            <a:avLst/>
          </a:prstGeom>
        </p:spPr>
      </p:pic>
      <p:sp>
        <p:nvSpPr>
          <p:cNvPr id="17" name="右箭头 16"/>
          <p:cNvSpPr/>
          <p:nvPr/>
        </p:nvSpPr>
        <p:spPr>
          <a:xfrm>
            <a:off x="3966680" y="1947056"/>
            <a:ext cx="590309" cy="25464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8" name="右箭头 17"/>
          <p:cNvSpPr/>
          <p:nvPr/>
        </p:nvSpPr>
        <p:spPr>
          <a:xfrm>
            <a:off x="6913390" y="1937409"/>
            <a:ext cx="590309" cy="254643"/>
          </a:xfrm>
          <a:prstGeom prst="righ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圆角右箭头 18"/>
          <p:cNvSpPr/>
          <p:nvPr/>
        </p:nvSpPr>
        <p:spPr>
          <a:xfrm flipH="1" flipV="1">
            <a:off x="7695748" y="3136680"/>
            <a:ext cx="988129" cy="662338"/>
          </a:xfrm>
          <a:prstGeom prst="bentArrow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pic>
        <p:nvPicPr>
          <p:cNvPr id="21" name="图片 20" descr="微信图片_20181022150203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101219" y="3030726"/>
            <a:ext cx="3173089" cy="3139511"/>
          </a:xfrm>
          <a:prstGeom prst="rect">
            <a:avLst/>
          </a:prstGeom>
          <a:solidFill>
            <a:srgbClr val="FFFFFF">
              <a:shade val="85000"/>
            </a:srgbClr>
          </a:solidFill>
          <a:ln w="12700" cap="sq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</p:bldLst>
  </p:timing>
</p:sld>
</file>

<file path=ppt/tags/tag1.xml><?xml version="1.0" encoding="utf-8"?>
<p:tagLst xmlns:p="http://schemas.openxmlformats.org/presentationml/2006/main">
  <p:tag name="ISPRING_PRESENTATION_TITLE" val="PowerPoint 演示文稿"/>
  <p:tag name="ISPRING_FIRST_PUBLISH" val="1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184</Words>
  <Application>WPS 演示</Application>
  <PresentationFormat>自定义</PresentationFormat>
  <Paragraphs>71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31" baseType="lpstr">
      <vt:lpstr>Arial</vt:lpstr>
      <vt:lpstr>宋体</vt:lpstr>
      <vt:lpstr>Wingdings</vt:lpstr>
      <vt:lpstr>楷体</vt:lpstr>
      <vt:lpstr>微软雅黑</vt:lpstr>
      <vt:lpstr>Arial Unicode MS</vt:lpstr>
      <vt:lpstr>Calibri Light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CJ</dc:creator>
  <cp:lastModifiedBy>胖满满</cp:lastModifiedBy>
  <cp:revision>96</cp:revision>
  <dcterms:created xsi:type="dcterms:W3CDTF">2017-05-18T14:26:00Z</dcterms:created>
  <dcterms:modified xsi:type="dcterms:W3CDTF">2021-11-11T15:27:27Z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2052-11.1.0.11045</vt:lpwstr>
  </property>
  <property fmtid="{D5CDD505-2E9C-101B-9397-08002B2CF9AE}" pid="3" name="ICV">
    <vt:lpwstr>A0DECB14EF7A43F78DFBFC59DE776AF5</vt:lpwstr>
  </property>
</Properties>
</file>