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411" r:id="rId3"/>
    <p:sldId id="412" r:id="rId4"/>
    <p:sldId id="413" r:id="rId5"/>
    <p:sldId id="415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22.png"/><Relationship Id="rId22" Type="http://schemas.microsoft.com/office/2007/relationships/media" Target="file:///E:\2013&#24180;&#22823;&#19977;&#29677;\&#25105;&#30340;&#22791;&#35838;\12&#26376;&#20221;&#22791;&#35838;&#29141;&#22958;\&#24049;&#22791;\&#38899;&#20048;&#65306;&#25300;&#26681;&#33446;&#26612;&#33457;\&#25300;&#26681;&#33446;&#26612;&#33457;1.wav" TargetMode="External"/><Relationship Id="rId21" Type="http://schemas.openxmlformats.org/officeDocument/2006/relationships/audio" Target="file:///E:\2013&#24180;&#22823;&#19977;&#29677;\&#25105;&#30340;&#22791;&#35838;\12&#26376;&#20221;&#22791;&#35838;&#29141;&#22958;\&#24049;&#22791;\&#38899;&#20048;&#65306;&#25300;&#26681;&#33446;&#26612;&#33457;\&#25300;&#26681;&#33446;&#26612;&#33457;1.wav" TargetMode="External"/><Relationship Id="rId20" Type="http://schemas.openxmlformats.org/officeDocument/2006/relationships/image" Target="../media/image21.jpeg"/><Relationship Id="rId2" Type="http://schemas.openxmlformats.org/officeDocument/2006/relationships/image" Target="../media/image3.jpeg"/><Relationship Id="rId19" Type="http://schemas.openxmlformats.org/officeDocument/2006/relationships/image" Target="../media/image20.jpeg"/><Relationship Id="rId18" Type="http://schemas.openxmlformats.org/officeDocument/2006/relationships/image" Target="../media/image19.jpeg"/><Relationship Id="rId17" Type="http://schemas.openxmlformats.org/officeDocument/2006/relationships/image" Target="../media/image18.jpeg"/><Relationship Id="rId16" Type="http://schemas.openxmlformats.org/officeDocument/2006/relationships/image" Target="../media/image17.jpeg"/><Relationship Id="rId15" Type="http://schemas.openxmlformats.org/officeDocument/2006/relationships/image" Target="../media/image16.jpeg"/><Relationship Id="rId14" Type="http://schemas.openxmlformats.org/officeDocument/2006/relationships/image" Target="../media/image15.jpeg"/><Relationship Id="rId13" Type="http://schemas.openxmlformats.org/officeDocument/2006/relationships/image" Target="../media/image14.jpeg"/><Relationship Id="rId12" Type="http://schemas.openxmlformats.org/officeDocument/2006/relationships/image" Target="../media/image13.jpeg"/><Relationship Id="rId11" Type="http://schemas.openxmlformats.org/officeDocument/2006/relationships/image" Target="../media/image12.jpeg"/><Relationship Id="rId10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0" name="Picture 2" descr="http://p0.so.qhimg.com/bdr/_240_/t015a111b202dd06cbf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3388" y="908050"/>
            <a:ext cx="8316912" cy="5575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920240" y="0"/>
            <a:ext cx="379349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| X  </a:t>
            </a:r>
            <a:r>
              <a:rPr lang="en-US" altLang="zh-CN" sz="7200" b="1" u="sng" dirty="0">
                <a:latin typeface="Arial" panose="020B0604020202020204" pitchFamily="34" charset="0"/>
                <a:sym typeface="+mn-ea"/>
              </a:rPr>
              <a:t>X X</a:t>
            </a:r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 |</a:t>
            </a:r>
            <a:endParaRPr lang="en-US" altLang="zh-CN" sz="7200" b="1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7805" y="1198880"/>
            <a:ext cx="55613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| </a:t>
            </a:r>
            <a:r>
              <a:rPr lang="en-US" altLang="zh-CN" sz="7200" b="1" u="sng" dirty="0">
                <a:latin typeface="Arial" panose="020B0604020202020204" pitchFamily="34" charset="0"/>
                <a:sym typeface="+mn-ea"/>
              </a:rPr>
              <a:t>XX</a:t>
            </a:r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   </a:t>
            </a:r>
            <a:r>
              <a:rPr lang="en-US" altLang="zh-CN" sz="7200" b="1" u="sng" dirty="0">
                <a:latin typeface="Arial" panose="020B0604020202020204" pitchFamily="34" charset="0"/>
                <a:sym typeface="+mn-ea"/>
              </a:rPr>
              <a:t>XX</a:t>
            </a:r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 | </a:t>
            </a:r>
            <a:endParaRPr lang="en-US" altLang="zh-CN" sz="7200" b="1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18920" y="2397760"/>
            <a:ext cx="379349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| X  </a:t>
            </a:r>
            <a:r>
              <a:rPr lang="en-US" altLang="zh-CN" sz="7200" b="1" u="sng" dirty="0">
                <a:latin typeface="Arial" panose="020B0604020202020204" pitchFamily="34" charset="0"/>
                <a:sym typeface="+mn-ea"/>
              </a:rPr>
              <a:t>X X</a:t>
            </a:r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 |</a:t>
            </a:r>
            <a:endParaRPr lang="en-US" altLang="zh-CN" sz="7200" b="1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1355" y="3773170"/>
            <a:ext cx="7148195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|  X    X |   X   -   |  </a:t>
            </a:r>
            <a:endParaRPr lang="en-US" altLang="zh-CN" sz="7200" b="1" dirty="0">
              <a:latin typeface="Arial" panose="020B0604020202020204" pitchFamily="34" charset="0"/>
              <a:sym typeface="+mn-ea"/>
            </a:endParaRPr>
          </a:p>
        </p:txBody>
      </p:sp>
      <p:sp>
        <p:nvSpPr>
          <p:cNvPr id="3078" name="Freeform 8"/>
          <p:cNvSpPr/>
          <p:nvPr/>
        </p:nvSpPr>
        <p:spPr>
          <a:xfrm>
            <a:off x="2867660" y="3596005"/>
            <a:ext cx="4681855" cy="403225"/>
          </a:xfrm>
          <a:custGeom>
            <a:avLst/>
            <a:gdLst>
              <a:gd name="txL" fmla="*/ 0 w 892"/>
              <a:gd name="txT" fmla="*/ 0 h 181"/>
              <a:gd name="txR" fmla="*/ 892 w 892"/>
              <a:gd name="txB" fmla="*/ 181 h 181"/>
            </a:gdLst>
            <a:ahLst/>
            <a:cxnLst>
              <a:cxn ang="0">
                <a:pos x="0" y="136"/>
              </a:cxn>
              <a:cxn ang="0">
                <a:pos x="408" y="0"/>
              </a:cxn>
              <a:cxn ang="0">
                <a:pos x="816" y="136"/>
              </a:cxn>
              <a:cxn ang="0">
                <a:pos x="862" y="181"/>
              </a:cxn>
            </a:cxnLst>
            <a:rect l="txL" t="txT" r="txR" b="txB"/>
            <a:pathLst>
              <a:path w="892" h="181">
                <a:moveTo>
                  <a:pt x="0" y="136"/>
                </a:moveTo>
                <a:cubicBezTo>
                  <a:pt x="136" y="68"/>
                  <a:pt x="272" y="0"/>
                  <a:pt x="408" y="0"/>
                </a:cubicBezTo>
                <a:cubicBezTo>
                  <a:pt x="544" y="0"/>
                  <a:pt x="740" y="106"/>
                  <a:pt x="816" y="136"/>
                </a:cubicBezTo>
                <a:cubicBezTo>
                  <a:pt x="892" y="166"/>
                  <a:pt x="854" y="174"/>
                  <a:pt x="862" y="181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 sz="7200"/>
          </a:p>
        </p:txBody>
      </p:sp>
      <p:sp>
        <p:nvSpPr>
          <p:cNvPr id="6" name="文本框 5"/>
          <p:cNvSpPr txBox="1"/>
          <p:nvPr/>
        </p:nvSpPr>
        <p:spPr>
          <a:xfrm>
            <a:off x="1767840" y="5217795"/>
            <a:ext cx="394589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7200" b="1" dirty="0">
                <a:latin typeface="Arial" panose="020B0604020202020204" pitchFamily="34" charset="0"/>
                <a:sym typeface="+mn-ea"/>
              </a:rPr>
              <a:t>|  X    X  |</a:t>
            </a:r>
            <a:endParaRPr lang="en-US" altLang="zh-CN" sz="7200" b="1" dirty="0"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3078" grpId="0" animBg="1"/>
      <p:bldP spid="5" grpId="1"/>
      <p:bldP spid="3078" grpId="1" animBg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4"/>
          <p:cNvSpPr/>
          <p:nvPr/>
        </p:nvSpPr>
        <p:spPr>
          <a:xfrm>
            <a:off x="1774825" y="1052513"/>
            <a:ext cx="864235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Arial" panose="020B0604020202020204" pitchFamily="34" charset="0"/>
              </a:rPr>
              <a:t>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endParaRPr lang="en-US" altLang="zh-CN" sz="2800" dirty="0">
              <a:latin typeface="Arial" panose="020B0604020202020204" pitchFamily="34" charset="0"/>
            </a:endParaRPr>
          </a:p>
          <a:p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3075" name="Rectangle 5"/>
          <p:cNvSpPr/>
          <p:nvPr/>
        </p:nvSpPr>
        <p:spPr>
          <a:xfrm>
            <a:off x="1774825" y="2420938"/>
            <a:ext cx="91440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Arial" panose="020B0604020202020204" pitchFamily="34" charset="0"/>
              </a:rPr>
              <a:t>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 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 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endParaRPr lang="en-US" altLang="zh-CN" sz="2800" dirty="0">
              <a:latin typeface="Arial" panose="020B0604020202020204" pitchFamily="34" charset="0"/>
            </a:endParaRPr>
          </a:p>
          <a:p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3076" name="Rectangle 6"/>
          <p:cNvSpPr/>
          <p:nvPr/>
        </p:nvSpPr>
        <p:spPr>
          <a:xfrm>
            <a:off x="1847850" y="3716338"/>
            <a:ext cx="91440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Arial" panose="020B0604020202020204" pitchFamily="34" charset="0"/>
              </a:rPr>
              <a:t>|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 </a:t>
            </a:r>
            <a:r>
              <a:rPr lang="en-US" altLang="zh-CN" sz="2800" b="1" u="sng" dirty="0">
                <a:latin typeface="Arial" panose="020B0604020202020204" pitchFamily="34" charset="0"/>
              </a:rPr>
              <a:t>XX</a:t>
            </a:r>
            <a:r>
              <a:rPr lang="en-US" altLang="zh-CN" sz="2800" b="1" dirty="0">
                <a:latin typeface="Arial" panose="020B0604020202020204" pitchFamily="34" charset="0"/>
              </a:rPr>
              <a:t> 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X  </a:t>
            </a:r>
            <a:r>
              <a:rPr lang="en-US" altLang="zh-CN" sz="2800" b="1" u="sng" dirty="0">
                <a:latin typeface="Arial" panose="020B0604020202020204" pitchFamily="34" charset="0"/>
              </a:rPr>
              <a:t>X X</a:t>
            </a:r>
            <a:r>
              <a:rPr lang="en-US" altLang="zh-CN" sz="2800" b="1" dirty="0">
                <a:latin typeface="Arial" panose="020B0604020202020204" pitchFamily="34" charset="0"/>
              </a:rPr>
              <a:t> | </a:t>
            </a:r>
            <a:endParaRPr lang="en-US" altLang="zh-CN" sz="2800" dirty="0">
              <a:latin typeface="Arial" panose="020B0604020202020204" pitchFamily="34" charset="0"/>
            </a:endParaRPr>
          </a:p>
          <a:p>
            <a:endParaRPr lang="en-US" altLang="zh-CN" sz="2800" dirty="0">
              <a:latin typeface="Arial" panose="020B0604020202020204" pitchFamily="34" charset="0"/>
            </a:endParaRPr>
          </a:p>
        </p:txBody>
      </p:sp>
      <p:sp>
        <p:nvSpPr>
          <p:cNvPr id="3077" name="Rectangle 7"/>
          <p:cNvSpPr/>
          <p:nvPr/>
        </p:nvSpPr>
        <p:spPr>
          <a:xfrm>
            <a:off x="1774825" y="5084763"/>
            <a:ext cx="88931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Arial" panose="020B0604020202020204" pitchFamily="34" charset="0"/>
              </a:rPr>
              <a:t>|  X    X |   X   -   |   X    X |   X    -   |  X    X  |   X    X ‖</a:t>
            </a:r>
            <a:endParaRPr lang="en-US" altLang="zh-CN" sz="2800" b="1" dirty="0">
              <a:latin typeface="Arial" panose="020B0604020202020204" pitchFamily="34" charset="0"/>
            </a:endParaRPr>
          </a:p>
        </p:txBody>
      </p:sp>
      <p:sp>
        <p:nvSpPr>
          <p:cNvPr id="3078" name="Freeform 8"/>
          <p:cNvSpPr/>
          <p:nvPr/>
        </p:nvSpPr>
        <p:spPr>
          <a:xfrm>
            <a:off x="2927350" y="5011738"/>
            <a:ext cx="1512888" cy="215900"/>
          </a:xfrm>
          <a:custGeom>
            <a:avLst/>
            <a:gdLst>
              <a:gd name="txL" fmla="*/ 0 w 892"/>
              <a:gd name="txT" fmla="*/ 0 h 181"/>
              <a:gd name="txR" fmla="*/ 892 w 892"/>
              <a:gd name="txB" fmla="*/ 181 h 181"/>
            </a:gdLst>
            <a:ahLst/>
            <a:cxnLst>
              <a:cxn ang="0">
                <a:pos x="0" y="136"/>
              </a:cxn>
              <a:cxn ang="0">
                <a:pos x="408" y="0"/>
              </a:cxn>
              <a:cxn ang="0">
                <a:pos x="816" y="136"/>
              </a:cxn>
              <a:cxn ang="0">
                <a:pos x="862" y="181"/>
              </a:cxn>
            </a:cxnLst>
            <a:rect l="txL" t="txT" r="txR" b="txB"/>
            <a:pathLst>
              <a:path w="892" h="181">
                <a:moveTo>
                  <a:pt x="0" y="136"/>
                </a:moveTo>
                <a:cubicBezTo>
                  <a:pt x="136" y="68"/>
                  <a:pt x="272" y="0"/>
                  <a:pt x="408" y="0"/>
                </a:cubicBezTo>
                <a:cubicBezTo>
                  <a:pt x="544" y="0"/>
                  <a:pt x="740" y="106"/>
                  <a:pt x="816" y="136"/>
                </a:cubicBezTo>
                <a:cubicBezTo>
                  <a:pt x="892" y="166"/>
                  <a:pt x="854" y="174"/>
                  <a:pt x="862" y="181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079" name="Freeform 10"/>
          <p:cNvSpPr/>
          <p:nvPr/>
        </p:nvSpPr>
        <p:spPr>
          <a:xfrm>
            <a:off x="5591175" y="5011738"/>
            <a:ext cx="1584325" cy="217487"/>
          </a:xfrm>
          <a:custGeom>
            <a:avLst/>
            <a:gdLst>
              <a:gd name="txL" fmla="*/ 0 w 892"/>
              <a:gd name="txT" fmla="*/ 0 h 181"/>
              <a:gd name="txR" fmla="*/ 892 w 892"/>
              <a:gd name="txB" fmla="*/ 181 h 181"/>
            </a:gdLst>
            <a:ahLst/>
            <a:cxnLst>
              <a:cxn ang="0">
                <a:pos x="0" y="136"/>
              </a:cxn>
              <a:cxn ang="0">
                <a:pos x="408" y="0"/>
              </a:cxn>
              <a:cxn ang="0">
                <a:pos x="816" y="136"/>
              </a:cxn>
              <a:cxn ang="0">
                <a:pos x="862" y="181"/>
              </a:cxn>
            </a:cxnLst>
            <a:rect l="txL" t="txT" r="txR" b="txB"/>
            <a:pathLst>
              <a:path w="892" h="181">
                <a:moveTo>
                  <a:pt x="0" y="136"/>
                </a:moveTo>
                <a:cubicBezTo>
                  <a:pt x="136" y="68"/>
                  <a:pt x="272" y="0"/>
                  <a:pt x="408" y="0"/>
                </a:cubicBezTo>
                <a:cubicBezTo>
                  <a:pt x="544" y="0"/>
                  <a:pt x="740" y="106"/>
                  <a:pt x="816" y="136"/>
                </a:cubicBezTo>
                <a:cubicBezTo>
                  <a:pt x="892" y="166"/>
                  <a:pt x="854" y="174"/>
                  <a:pt x="862" y="181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080" name="WordArt 11"/>
          <p:cNvSpPr>
            <a:spLocks noTextEdit="1"/>
          </p:cNvSpPr>
          <p:nvPr/>
        </p:nvSpPr>
        <p:spPr>
          <a:xfrm>
            <a:off x="4661535" y="301625"/>
            <a:ext cx="2808288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 lnSpcReduction="10000"/>
          </a:bodyPr>
          <a:p>
            <a:pPr algn="ctr" eaLnBrk="0" hangingPunct="0"/>
            <a:r>
              <a:rPr lang="zh-CN" altLang="en-US" sz="360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拔根芦柴花</a:t>
            </a:r>
            <a:endParaRPr lang="zh-CN" altLang="en-US" sz="3600"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81" name="Picture 13" descr="1505596203101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683" r="54048"/>
          <a:stretch>
            <a:fillRect/>
          </a:stretch>
        </p:blipFill>
        <p:spPr>
          <a:xfrm>
            <a:off x="3143250" y="1628775"/>
            <a:ext cx="503238" cy="430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14" descr="1505596203101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683" r="54048"/>
          <a:stretch>
            <a:fillRect/>
          </a:stretch>
        </p:blipFill>
        <p:spPr>
          <a:xfrm>
            <a:off x="1847850" y="1628775"/>
            <a:ext cx="503238" cy="430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Picture 15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4583113" y="1628775"/>
            <a:ext cx="503237" cy="430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Picture 16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6024563" y="1628775"/>
            <a:ext cx="503237" cy="430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Picture 17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7391400" y="1628775"/>
            <a:ext cx="503238" cy="430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Picture 18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8832850" y="1628775"/>
            <a:ext cx="503238" cy="430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7" name="Picture 19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1847850" y="2995613"/>
            <a:ext cx="503238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8" name="Picture 20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4511675" y="2995613"/>
            <a:ext cx="503238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Picture 21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3216275" y="2995613"/>
            <a:ext cx="503238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0" name="Picture 22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5808663" y="2995613"/>
            <a:ext cx="503237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1" name="Picture 23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8832850" y="5516563"/>
            <a:ext cx="503238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2" name="Picture 24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8040688" y="5516563"/>
            <a:ext cx="503237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3" name="Picture 25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7391400" y="5516563"/>
            <a:ext cx="503238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94" name="Picture 26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9480550" y="5516563"/>
            <a:ext cx="503238" cy="4302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95" name="Group 29"/>
          <p:cNvGrpSpPr/>
          <p:nvPr/>
        </p:nvGrpSpPr>
        <p:grpSpPr>
          <a:xfrm>
            <a:off x="2406333" y="1557338"/>
            <a:ext cx="646112" cy="527050"/>
            <a:chOff x="567" y="1071"/>
            <a:chExt cx="407" cy="332"/>
          </a:xfrm>
        </p:grpSpPr>
        <p:pic>
          <p:nvPicPr>
            <p:cNvPr id="3238" name="Picture 27" descr="图片：手势 手 卡通素材 矢量 EPS_002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39" name="Picture 28" descr="图片：手势 手 卡通素材 矢量 EPS_002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96" name="Group 30"/>
          <p:cNvGrpSpPr/>
          <p:nvPr/>
        </p:nvGrpSpPr>
        <p:grpSpPr>
          <a:xfrm>
            <a:off x="3792538" y="1557338"/>
            <a:ext cx="719137" cy="527050"/>
            <a:chOff x="567" y="1071"/>
            <a:chExt cx="407" cy="332"/>
          </a:xfrm>
        </p:grpSpPr>
        <p:pic>
          <p:nvPicPr>
            <p:cNvPr id="3236" name="Picture 31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37" name="Picture 32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97" name="Group 33"/>
          <p:cNvGrpSpPr/>
          <p:nvPr/>
        </p:nvGrpSpPr>
        <p:grpSpPr>
          <a:xfrm>
            <a:off x="8040688" y="1555750"/>
            <a:ext cx="646112" cy="527050"/>
            <a:chOff x="567" y="1071"/>
            <a:chExt cx="407" cy="332"/>
          </a:xfrm>
        </p:grpSpPr>
        <p:pic>
          <p:nvPicPr>
            <p:cNvPr id="3234" name="Picture 34" descr="图片：手势 手 卡通素材 矢量 EPS_002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35" name="Picture 35" descr="图片：手势 手 卡通素材 矢量 EPS_002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98" name="Group 36"/>
          <p:cNvGrpSpPr/>
          <p:nvPr/>
        </p:nvGrpSpPr>
        <p:grpSpPr>
          <a:xfrm>
            <a:off x="6600825" y="1555750"/>
            <a:ext cx="717550" cy="527050"/>
            <a:chOff x="567" y="1071"/>
            <a:chExt cx="407" cy="332"/>
          </a:xfrm>
        </p:grpSpPr>
        <p:pic>
          <p:nvPicPr>
            <p:cNvPr id="3232" name="Picture 37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33" name="Picture 38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99" name="Group 39"/>
          <p:cNvGrpSpPr/>
          <p:nvPr/>
        </p:nvGrpSpPr>
        <p:grpSpPr>
          <a:xfrm>
            <a:off x="5303838" y="1557338"/>
            <a:ext cx="646112" cy="527050"/>
            <a:chOff x="567" y="1071"/>
            <a:chExt cx="407" cy="332"/>
          </a:xfrm>
        </p:grpSpPr>
        <p:pic>
          <p:nvPicPr>
            <p:cNvPr id="3230" name="Picture 40" descr="图片：手势 手 卡通素材 矢量 EPS_002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31" name="Picture 41" descr="图片：手势 手 卡通素材 矢量 EPS_002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00" name="Group 42"/>
          <p:cNvGrpSpPr/>
          <p:nvPr/>
        </p:nvGrpSpPr>
        <p:grpSpPr>
          <a:xfrm>
            <a:off x="9480550" y="1555750"/>
            <a:ext cx="719138" cy="527050"/>
            <a:chOff x="567" y="1071"/>
            <a:chExt cx="407" cy="332"/>
          </a:xfrm>
        </p:grpSpPr>
        <p:pic>
          <p:nvPicPr>
            <p:cNvPr id="3228" name="Picture 43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29" name="Picture 44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01" name="Group 45"/>
          <p:cNvGrpSpPr/>
          <p:nvPr/>
        </p:nvGrpSpPr>
        <p:grpSpPr>
          <a:xfrm>
            <a:off x="6311900" y="2924175"/>
            <a:ext cx="717550" cy="527050"/>
            <a:chOff x="567" y="1071"/>
            <a:chExt cx="407" cy="332"/>
          </a:xfrm>
        </p:grpSpPr>
        <p:pic>
          <p:nvPicPr>
            <p:cNvPr id="3226" name="Picture 46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27" name="Picture 47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02" name="Group 48"/>
          <p:cNvGrpSpPr/>
          <p:nvPr/>
        </p:nvGrpSpPr>
        <p:grpSpPr>
          <a:xfrm>
            <a:off x="5016500" y="2924175"/>
            <a:ext cx="720725" cy="527050"/>
            <a:chOff x="567" y="1071"/>
            <a:chExt cx="407" cy="332"/>
          </a:xfrm>
        </p:grpSpPr>
        <p:pic>
          <p:nvPicPr>
            <p:cNvPr id="3224" name="Picture 49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25" name="Picture 50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03" name="Group 51"/>
          <p:cNvGrpSpPr/>
          <p:nvPr/>
        </p:nvGrpSpPr>
        <p:grpSpPr>
          <a:xfrm>
            <a:off x="2351088" y="2924175"/>
            <a:ext cx="719137" cy="527050"/>
            <a:chOff x="567" y="1071"/>
            <a:chExt cx="407" cy="332"/>
          </a:xfrm>
        </p:grpSpPr>
        <p:pic>
          <p:nvPicPr>
            <p:cNvPr id="3222" name="Picture 52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23" name="Picture 53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04" name="Group 54"/>
          <p:cNvGrpSpPr/>
          <p:nvPr/>
        </p:nvGrpSpPr>
        <p:grpSpPr>
          <a:xfrm>
            <a:off x="3719513" y="2924175"/>
            <a:ext cx="719137" cy="527050"/>
            <a:chOff x="567" y="1071"/>
            <a:chExt cx="407" cy="332"/>
          </a:xfrm>
        </p:grpSpPr>
        <p:pic>
          <p:nvPicPr>
            <p:cNvPr id="3220" name="Picture 55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21" name="Picture 56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105" name="Picture 59" descr="图片：手势 手 卡通素材 矢量 EPS_00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"/>
          <a:stretch>
            <a:fillRect/>
          </a:stretch>
        </p:blipFill>
        <p:spPr>
          <a:xfrm>
            <a:off x="7464425" y="6021388"/>
            <a:ext cx="433388" cy="52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06" name="Picture 63" descr="图片：手势 手 卡通素材 矢量 EPS_00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"/>
          <a:stretch>
            <a:fillRect/>
          </a:stretch>
        </p:blipFill>
        <p:spPr>
          <a:xfrm>
            <a:off x="8112125" y="6021388"/>
            <a:ext cx="433388" cy="52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07" name="Picture 64" descr="图片：手势 手 卡通素材 矢量 EPS_00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"/>
          <a:stretch>
            <a:fillRect/>
          </a:stretch>
        </p:blipFill>
        <p:spPr>
          <a:xfrm>
            <a:off x="8832850" y="6021388"/>
            <a:ext cx="433388" cy="52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08" name="Picture 65" descr="图片：手势 手 卡通素材 矢量 EPS_00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"/>
          <a:stretch>
            <a:fillRect/>
          </a:stretch>
        </p:blipFill>
        <p:spPr>
          <a:xfrm>
            <a:off x="9551988" y="6021388"/>
            <a:ext cx="433387" cy="52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09" name="Picture 66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7680325" y="4292600"/>
            <a:ext cx="503238" cy="4302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110" name="Group 67"/>
          <p:cNvGrpSpPr/>
          <p:nvPr/>
        </p:nvGrpSpPr>
        <p:grpSpPr>
          <a:xfrm>
            <a:off x="8256588" y="4221163"/>
            <a:ext cx="717550" cy="527050"/>
            <a:chOff x="567" y="1071"/>
            <a:chExt cx="407" cy="332"/>
          </a:xfrm>
        </p:grpSpPr>
        <p:pic>
          <p:nvPicPr>
            <p:cNvPr id="3218" name="Picture 68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19" name="Picture 69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1" name="Group 70"/>
          <p:cNvGrpSpPr/>
          <p:nvPr/>
        </p:nvGrpSpPr>
        <p:grpSpPr>
          <a:xfrm>
            <a:off x="9625013" y="4221163"/>
            <a:ext cx="717550" cy="527050"/>
            <a:chOff x="567" y="1071"/>
            <a:chExt cx="407" cy="332"/>
          </a:xfrm>
        </p:grpSpPr>
        <p:pic>
          <p:nvPicPr>
            <p:cNvPr id="3216" name="Picture 71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567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17" name="Picture 72" descr="图片：手势 手 卡通素材 矢量 EPS_00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4512"/>
            <a:stretch>
              <a:fillRect/>
            </a:stretch>
          </p:blipFill>
          <p:spPr>
            <a:xfrm>
              <a:off x="793" y="1071"/>
              <a:ext cx="181" cy="332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112" name="Picture 73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9048750" y="4292600"/>
            <a:ext cx="503238" cy="43021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113" name="Group 74"/>
          <p:cNvGrpSpPr/>
          <p:nvPr/>
        </p:nvGrpSpPr>
        <p:grpSpPr>
          <a:xfrm>
            <a:off x="7175500" y="2852738"/>
            <a:ext cx="431800" cy="647700"/>
            <a:chOff x="2245" y="618"/>
            <a:chExt cx="900" cy="952"/>
          </a:xfrm>
        </p:grpSpPr>
        <p:pic>
          <p:nvPicPr>
            <p:cNvPr id="3213" name="Picture 75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14" name="Picture 76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15" name="Picture 77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4" name="Group 82"/>
          <p:cNvGrpSpPr/>
          <p:nvPr/>
        </p:nvGrpSpPr>
        <p:grpSpPr>
          <a:xfrm>
            <a:off x="7535863" y="2852738"/>
            <a:ext cx="431800" cy="647700"/>
            <a:chOff x="2245" y="618"/>
            <a:chExt cx="900" cy="952"/>
          </a:xfrm>
        </p:grpSpPr>
        <p:pic>
          <p:nvPicPr>
            <p:cNvPr id="3210" name="Picture 83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11" name="Picture 84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12" name="Picture 85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5" name="Group 86"/>
          <p:cNvGrpSpPr/>
          <p:nvPr/>
        </p:nvGrpSpPr>
        <p:grpSpPr>
          <a:xfrm>
            <a:off x="7896225" y="2852738"/>
            <a:ext cx="431800" cy="647700"/>
            <a:chOff x="2245" y="618"/>
            <a:chExt cx="900" cy="952"/>
          </a:xfrm>
        </p:grpSpPr>
        <p:pic>
          <p:nvPicPr>
            <p:cNvPr id="3207" name="Picture 87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8" name="Picture 88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9" name="Picture 89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6" name="Group 90"/>
          <p:cNvGrpSpPr/>
          <p:nvPr/>
        </p:nvGrpSpPr>
        <p:grpSpPr>
          <a:xfrm>
            <a:off x="8256588" y="2852738"/>
            <a:ext cx="431800" cy="647700"/>
            <a:chOff x="2245" y="618"/>
            <a:chExt cx="900" cy="952"/>
          </a:xfrm>
        </p:grpSpPr>
        <p:pic>
          <p:nvPicPr>
            <p:cNvPr id="3204" name="Picture 91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5" name="Picture 92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6" name="Picture 93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7" name="Group 94"/>
          <p:cNvGrpSpPr/>
          <p:nvPr/>
        </p:nvGrpSpPr>
        <p:grpSpPr>
          <a:xfrm>
            <a:off x="8688388" y="2852738"/>
            <a:ext cx="431800" cy="647700"/>
            <a:chOff x="2245" y="618"/>
            <a:chExt cx="900" cy="952"/>
          </a:xfrm>
        </p:grpSpPr>
        <p:pic>
          <p:nvPicPr>
            <p:cNvPr id="3201" name="Picture 95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2" name="Picture 96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3" name="Picture 97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8" name="Group 98"/>
          <p:cNvGrpSpPr/>
          <p:nvPr/>
        </p:nvGrpSpPr>
        <p:grpSpPr>
          <a:xfrm>
            <a:off x="9048750" y="2852738"/>
            <a:ext cx="431800" cy="647700"/>
            <a:chOff x="2245" y="618"/>
            <a:chExt cx="900" cy="952"/>
          </a:xfrm>
        </p:grpSpPr>
        <p:pic>
          <p:nvPicPr>
            <p:cNvPr id="3198" name="Picture 99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9" name="Picture 100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200" name="Picture 101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19" name="Group 102"/>
          <p:cNvGrpSpPr/>
          <p:nvPr/>
        </p:nvGrpSpPr>
        <p:grpSpPr>
          <a:xfrm>
            <a:off x="9407525" y="2852738"/>
            <a:ext cx="431800" cy="647700"/>
            <a:chOff x="2245" y="618"/>
            <a:chExt cx="900" cy="952"/>
          </a:xfrm>
        </p:grpSpPr>
        <p:pic>
          <p:nvPicPr>
            <p:cNvPr id="3195" name="Picture 103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6" name="Picture 104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7" name="Picture 105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0" name="Group 106"/>
          <p:cNvGrpSpPr/>
          <p:nvPr/>
        </p:nvGrpSpPr>
        <p:grpSpPr>
          <a:xfrm>
            <a:off x="9767888" y="2852738"/>
            <a:ext cx="431800" cy="647700"/>
            <a:chOff x="2245" y="618"/>
            <a:chExt cx="900" cy="952"/>
          </a:xfrm>
        </p:grpSpPr>
        <p:pic>
          <p:nvPicPr>
            <p:cNvPr id="3192" name="Picture 107" descr="OOOPIC_liuzhenwei1987_2009022421ba7e369bd1ec3a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5938" r="47496"/>
            <a:stretch>
              <a:fillRect/>
            </a:stretch>
          </p:blipFill>
          <p:spPr>
            <a:xfrm>
              <a:off x="2245" y="888"/>
              <a:ext cx="667" cy="68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3" name="Picture 108" descr="4301347656098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99" y="799"/>
              <a:ext cx="446" cy="40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4" name="Picture 109" descr="430134765609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81" y="618"/>
              <a:ext cx="318" cy="40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1" name="Group 110"/>
          <p:cNvGrpSpPr/>
          <p:nvPr/>
        </p:nvGrpSpPr>
        <p:grpSpPr>
          <a:xfrm>
            <a:off x="1847850" y="4149725"/>
            <a:ext cx="576263" cy="676275"/>
            <a:chOff x="476" y="1525"/>
            <a:chExt cx="901" cy="834"/>
          </a:xfrm>
        </p:grpSpPr>
        <p:pic>
          <p:nvPicPr>
            <p:cNvPr id="3189" name="Picture 111" descr="%CA%B8%C1%BF%BE%FC%C8%CB%D0%A4%CF%F1174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0" name="Picture 112" descr="4301347656098"/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91" name="Picture 113" descr="4301347656098"/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2" name="Group 114"/>
          <p:cNvGrpSpPr/>
          <p:nvPr/>
        </p:nvGrpSpPr>
        <p:grpSpPr>
          <a:xfrm>
            <a:off x="2135188" y="4149725"/>
            <a:ext cx="504825" cy="676275"/>
            <a:chOff x="476" y="1525"/>
            <a:chExt cx="901" cy="834"/>
          </a:xfrm>
        </p:grpSpPr>
        <p:pic>
          <p:nvPicPr>
            <p:cNvPr id="3186" name="Picture 115" descr="%CA%B8%C1%BF%BE%FC%C8%CB%D0%A4%CF%F1174"/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87" name="Picture 116" descr="4301347656098"/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88" name="Picture 117" descr="4301347656098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3" name="Group 118"/>
          <p:cNvGrpSpPr/>
          <p:nvPr/>
        </p:nvGrpSpPr>
        <p:grpSpPr>
          <a:xfrm>
            <a:off x="2640013" y="4149725"/>
            <a:ext cx="431800" cy="676275"/>
            <a:chOff x="476" y="1525"/>
            <a:chExt cx="901" cy="834"/>
          </a:xfrm>
        </p:grpSpPr>
        <p:pic>
          <p:nvPicPr>
            <p:cNvPr id="3183" name="Picture 119" descr="%CA%B8%C1%BF%BE%FC%C8%CB%D0%A4%CF%F1174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84" name="Picture 120" descr="430134765609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85" name="Picture 121" descr="430134765609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4" name="Group 122"/>
          <p:cNvGrpSpPr/>
          <p:nvPr/>
        </p:nvGrpSpPr>
        <p:grpSpPr>
          <a:xfrm>
            <a:off x="2927350" y="4149725"/>
            <a:ext cx="431800" cy="676275"/>
            <a:chOff x="476" y="1525"/>
            <a:chExt cx="901" cy="834"/>
          </a:xfrm>
        </p:grpSpPr>
        <p:pic>
          <p:nvPicPr>
            <p:cNvPr id="3180" name="Picture 123" descr="%CA%B8%C1%BF%BE%FC%C8%CB%D0%A4%CF%F1174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81" name="Picture 124" descr="430134765609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82" name="Picture 125" descr="430134765609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5" name="Group 126"/>
          <p:cNvGrpSpPr/>
          <p:nvPr/>
        </p:nvGrpSpPr>
        <p:grpSpPr>
          <a:xfrm>
            <a:off x="3432175" y="4149725"/>
            <a:ext cx="431800" cy="676275"/>
            <a:chOff x="476" y="1525"/>
            <a:chExt cx="901" cy="834"/>
          </a:xfrm>
        </p:grpSpPr>
        <p:pic>
          <p:nvPicPr>
            <p:cNvPr id="3177" name="Picture 127" descr="%CA%B8%C1%BF%BE%FC%C8%CB%D0%A4%CF%F1174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8" name="Picture 128" descr="430134765609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9" name="Picture 129" descr="430134765609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6" name="Group 130"/>
          <p:cNvGrpSpPr/>
          <p:nvPr/>
        </p:nvGrpSpPr>
        <p:grpSpPr>
          <a:xfrm>
            <a:off x="3648075" y="4149725"/>
            <a:ext cx="431800" cy="676275"/>
            <a:chOff x="476" y="1525"/>
            <a:chExt cx="901" cy="834"/>
          </a:xfrm>
        </p:grpSpPr>
        <p:pic>
          <p:nvPicPr>
            <p:cNvPr id="3174" name="Picture 131" descr="%CA%B8%C1%BF%BE%FC%C8%CB%D0%A4%CF%F1174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5" name="Picture 132" descr="430134765609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6" name="Picture 133" descr="430134765609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7" name="Group 134"/>
          <p:cNvGrpSpPr/>
          <p:nvPr/>
        </p:nvGrpSpPr>
        <p:grpSpPr>
          <a:xfrm>
            <a:off x="4151313" y="4149725"/>
            <a:ext cx="431800" cy="676275"/>
            <a:chOff x="476" y="1525"/>
            <a:chExt cx="901" cy="834"/>
          </a:xfrm>
        </p:grpSpPr>
        <p:pic>
          <p:nvPicPr>
            <p:cNvPr id="3171" name="Picture 135" descr="%CA%B8%C1%BF%BE%FC%C8%CB%D0%A4%CF%F1174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2" name="Picture 136" descr="430134765609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3" name="Picture 137" descr="430134765609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8" name="Group 138"/>
          <p:cNvGrpSpPr/>
          <p:nvPr/>
        </p:nvGrpSpPr>
        <p:grpSpPr>
          <a:xfrm>
            <a:off x="4440238" y="4149725"/>
            <a:ext cx="431800" cy="676275"/>
            <a:chOff x="476" y="1525"/>
            <a:chExt cx="901" cy="834"/>
          </a:xfrm>
        </p:grpSpPr>
        <p:pic>
          <p:nvPicPr>
            <p:cNvPr id="3168" name="Picture 139" descr="%CA%B8%C1%BF%BE%FC%C8%CB%D0%A4%CF%F1174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0312"/>
            <a:stretch>
              <a:fillRect/>
            </a:stretch>
          </p:blipFill>
          <p:spPr>
            <a:xfrm>
              <a:off x="567" y="1525"/>
              <a:ext cx="770" cy="77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9" name="Picture 140" descr="4301347656098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1031" y="2013"/>
              <a:ext cx="471" cy="22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70" name="Picture 141" descr="4301347656098"/>
            <p:cNvPicPr>
              <a:picLocks noChangeAspect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476" y="1933"/>
              <a:ext cx="285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29" name="Group 145"/>
          <p:cNvGrpSpPr/>
          <p:nvPr/>
        </p:nvGrpSpPr>
        <p:grpSpPr>
          <a:xfrm>
            <a:off x="4872038" y="4149725"/>
            <a:ext cx="360362" cy="647700"/>
            <a:chOff x="2109" y="2523"/>
            <a:chExt cx="545" cy="635"/>
          </a:xfrm>
        </p:grpSpPr>
        <p:pic>
          <p:nvPicPr>
            <p:cNvPr id="3165" name="Picture 142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6" name="Picture 143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7" name="Picture 144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0" name="Group 146"/>
          <p:cNvGrpSpPr/>
          <p:nvPr/>
        </p:nvGrpSpPr>
        <p:grpSpPr>
          <a:xfrm>
            <a:off x="5159375" y="4149725"/>
            <a:ext cx="360363" cy="647700"/>
            <a:chOff x="2109" y="2523"/>
            <a:chExt cx="545" cy="635"/>
          </a:xfrm>
        </p:grpSpPr>
        <p:pic>
          <p:nvPicPr>
            <p:cNvPr id="3162" name="Picture 147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3" name="Picture 148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4" name="Picture 149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1" name="Group 150"/>
          <p:cNvGrpSpPr/>
          <p:nvPr/>
        </p:nvGrpSpPr>
        <p:grpSpPr>
          <a:xfrm>
            <a:off x="5592763" y="4149725"/>
            <a:ext cx="360362" cy="647700"/>
            <a:chOff x="2109" y="2523"/>
            <a:chExt cx="545" cy="635"/>
          </a:xfrm>
        </p:grpSpPr>
        <p:pic>
          <p:nvPicPr>
            <p:cNvPr id="3159" name="Picture 151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0" name="Picture 152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61" name="Picture 153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2" name="Group 154"/>
          <p:cNvGrpSpPr/>
          <p:nvPr/>
        </p:nvGrpSpPr>
        <p:grpSpPr>
          <a:xfrm>
            <a:off x="5880100" y="4149725"/>
            <a:ext cx="360363" cy="647700"/>
            <a:chOff x="2109" y="2523"/>
            <a:chExt cx="545" cy="635"/>
          </a:xfrm>
        </p:grpSpPr>
        <p:pic>
          <p:nvPicPr>
            <p:cNvPr id="3156" name="Picture 155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57" name="Picture 156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58" name="Picture 157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3" name="Group 158"/>
          <p:cNvGrpSpPr/>
          <p:nvPr/>
        </p:nvGrpSpPr>
        <p:grpSpPr>
          <a:xfrm>
            <a:off x="6313488" y="4149725"/>
            <a:ext cx="360362" cy="647700"/>
            <a:chOff x="2109" y="2523"/>
            <a:chExt cx="545" cy="635"/>
          </a:xfrm>
        </p:grpSpPr>
        <p:pic>
          <p:nvPicPr>
            <p:cNvPr id="3153" name="Picture 159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54" name="Picture 160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55" name="Picture 161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4" name="Group 162"/>
          <p:cNvGrpSpPr/>
          <p:nvPr/>
        </p:nvGrpSpPr>
        <p:grpSpPr>
          <a:xfrm>
            <a:off x="6600825" y="4149725"/>
            <a:ext cx="360363" cy="647700"/>
            <a:chOff x="2109" y="2523"/>
            <a:chExt cx="545" cy="635"/>
          </a:xfrm>
        </p:grpSpPr>
        <p:pic>
          <p:nvPicPr>
            <p:cNvPr id="3150" name="Picture 163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51" name="Picture 164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52" name="Picture 165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5" name="Group 166"/>
          <p:cNvGrpSpPr/>
          <p:nvPr/>
        </p:nvGrpSpPr>
        <p:grpSpPr>
          <a:xfrm>
            <a:off x="7032625" y="4149725"/>
            <a:ext cx="360363" cy="647700"/>
            <a:chOff x="2109" y="2523"/>
            <a:chExt cx="545" cy="635"/>
          </a:xfrm>
        </p:grpSpPr>
        <p:pic>
          <p:nvPicPr>
            <p:cNvPr id="3147" name="Picture 167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48" name="Picture 168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49" name="Picture 169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136" name="Group 170"/>
          <p:cNvGrpSpPr/>
          <p:nvPr/>
        </p:nvGrpSpPr>
        <p:grpSpPr>
          <a:xfrm>
            <a:off x="7319963" y="4149725"/>
            <a:ext cx="360362" cy="647700"/>
            <a:chOff x="2109" y="2523"/>
            <a:chExt cx="545" cy="635"/>
          </a:xfrm>
        </p:grpSpPr>
        <p:pic>
          <p:nvPicPr>
            <p:cNvPr id="3144" name="Picture 171" descr="%CA%B8%C1%BF%BE%FC%C8%CB%D0%A4%CF%F1174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56842" b="69926"/>
            <a:stretch>
              <a:fillRect/>
            </a:stretch>
          </p:blipFill>
          <p:spPr>
            <a:xfrm>
              <a:off x="2109" y="2659"/>
              <a:ext cx="545" cy="49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45" name="Picture 172" descr="4301347656098"/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177879">
              <a:off x="2294" y="2700"/>
              <a:ext cx="512" cy="157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46" name="Picture 173" descr="4301347656098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-9799810">
              <a:off x="2133" y="2568"/>
              <a:ext cx="201" cy="39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137" name="Picture 174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1919288" y="5516563"/>
            <a:ext cx="503237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38" name="Picture 175" descr="图片：手势 手 卡通素材 矢量 EPS_00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"/>
          <a:stretch>
            <a:fillRect/>
          </a:stretch>
        </p:blipFill>
        <p:spPr>
          <a:xfrm>
            <a:off x="1919288" y="6021388"/>
            <a:ext cx="433387" cy="52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39" name="Picture 176" descr="4301347656098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177879">
            <a:off x="2632075" y="5680075"/>
            <a:ext cx="936625" cy="454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40" name="Picture 177" descr="15055962031015"/>
          <p:cNvPicPr>
            <a:picLocks noChangeAspect="1"/>
          </p:cNvPicPr>
          <p:nvPr/>
        </p:nvPicPr>
        <p:blipFill>
          <a:blip r:embed="rId1"/>
          <a:srcRect t="54683" r="54048"/>
          <a:stretch>
            <a:fillRect/>
          </a:stretch>
        </p:blipFill>
        <p:spPr>
          <a:xfrm>
            <a:off x="4656138" y="5516563"/>
            <a:ext cx="503237" cy="430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41" name="Picture 178" descr="图片：手势 手 卡通素材 矢量 EPS_002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12"/>
          <a:stretch>
            <a:fillRect/>
          </a:stretch>
        </p:blipFill>
        <p:spPr>
          <a:xfrm>
            <a:off x="4656138" y="6021388"/>
            <a:ext cx="433387" cy="52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42" name="Picture 179" descr="4301347656098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177879">
            <a:off x="5349875" y="5686425"/>
            <a:ext cx="936625" cy="454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28" name="拔根芦柴花1.wav">
            <a:hlinkClick r:id="" action="ppaction://media"/>
          </p:cNvPr>
          <p:cNvPicPr>
            <a:picLocks noRot="1" noChangeAspect="1"/>
          </p:cNvPicPr>
          <p:nvPr>
            <a:audioFile r:link="rId21"/>
            <p:extLst>
              <p:ext uri="{DAA4B4D4-6D71-4841-9C94-3DE7FCFB9230}">
                <p14:media xmlns:p14="http://schemas.microsoft.com/office/powerpoint/2010/main" r:link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8975725" y="549275"/>
            <a:ext cx="576263" cy="5762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55" fill="hold"/>
                                        <p:tgtEl>
                                          <p:spTgt spid="2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28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28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WPS 演示</Application>
  <PresentationFormat>宽屏</PresentationFormat>
  <Paragraphs>23</Paragraphs>
  <Slides>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乌羽玉</cp:lastModifiedBy>
  <cp:revision>172</cp:revision>
  <dcterms:created xsi:type="dcterms:W3CDTF">2019-06-19T02:08:00Z</dcterms:created>
  <dcterms:modified xsi:type="dcterms:W3CDTF">2020-10-24T15:04:59Z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2052-11.1.0.10069</vt:lpwstr>
  </property>
</Properties>
</file>