
<file path=[Content_Types].xml><?xml version="1.0" encoding="utf-8"?>
<Types xmlns="http://schemas.openxmlformats.org/package/2006/content-types">
  <Default Extension="png" ContentType="image/png"/>
  <Default Extension="jpeg" ContentType="image/jpe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24"/>
  </p:handoutMasterIdLst>
  <p:sldIdLst>
    <p:sldId id="523" r:id="rId4"/>
    <p:sldId id="580" r:id="rId6"/>
    <p:sldId id="639" r:id="rId7"/>
    <p:sldId id="1101" r:id="rId8"/>
    <p:sldId id="748" r:id="rId9"/>
    <p:sldId id="925" r:id="rId10"/>
    <p:sldId id="1025" r:id="rId11"/>
    <p:sldId id="996" r:id="rId12"/>
    <p:sldId id="922" r:id="rId13"/>
    <p:sldId id="1136" r:id="rId14"/>
    <p:sldId id="1137" r:id="rId15"/>
    <p:sldId id="1138" r:id="rId16"/>
    <p:sldId id="1139" r:id="rId17"/>
    <p:sldId id="1140" r:id="rId18"/>
    <p:sldId id="1141" r:id="rId19"/>
    <p:sldId id="1142" r:id="rId20"/>
    <p:sldId id="1143" r:id="rId21"/>
    <p:sldId id="1144" r:id="rId22"/>
    <p:sldId id="1145" r:id="rId23"/>
  </p:sldIdLst>
  <p:sldSz cx="9144000" cy="5143500" type="screen16x9"/>
  <p:notesSz cx="6858000" cy="9144000"/>
  <p:embeddedFontLst>
    <p:embeddedFont>
      <p:font typeface="微软雅黑" panose="020B0503020204020204" charset="-122"/>
      <p:regular r:id="rId28"/>
    </p:embeddedFont>
    <p:embeddedFont>
      <p:font typeface="华文楷体" panose="02010600040101010101" pitchFamily="2" charset="-122"/>
      <p:regular r:id="rId29"/>
    </p:embeddedFon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幼圆" panose="02010509060101010101" charset="-122"/>
      <p:regular r:id="rId32"/>
    </p:embeddedFont>
    <p:embeddedFont>
      <p:font typeface="华文琥珀" panose="02010800040101010101" charset="-122"/>
      <p:regular r:id="rId33"/>
    </p:embeddedFont>
    <p:embeddedFont>
      <p:font typeface="Calibri" panose="020F050202020403020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EA7F"/>
    <a:srgbClr val="0000FF"/>
    <a:srgbClr val="FF0000"/>
    <a:srgbClr val="00B050"/>
    <a:srgbClr val="FF00FF"/>
    <a:srgbClr val="FFFFFF"/>
    <a:srgbClr val="D60093"/>
    <a:srgbClr val="F8324E"/>
    <a:srgbClr val="AAF208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1068" y="-282"/>
      </p:cViewPr>
      <p:guideLst>
        <p:guide orient="horz" pos="3162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9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png"/><Relationship Id="rId12" Type="http://schemas.openxmlformats.org/officeDocument/2006/relationships/image" Target="../media/image3.png"/><Relationship Id="rId11" Type="http://schemas.openxmlformats.org/officeDocument/2006/relationships/image" Target="../media/image2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0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9" Type="http://schemas.openxmlformats.org/officeDocument/2006/relationships/image" Target="../media/image8.png"/><Relationship Id="rId28" Type="http://schemas.openxmlformats.org/officeDocument/2006/relationships/image" Target="../media/image7.png"/><Relationship Id="rId27" Type="http://schemas.openxmlformats.org/officeDocument/2006/relationships/image" Target="../media/image6.png"/><Relationship Id="rId26" Type="http://schemas.openxmlformats.org/officeDocument/2006/relationships/image" Target="../media/image5.png"/><Relationship Id="rId25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33.xml"/><Relationship Id="rId23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8.xml"/><Relationship Id="rId18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-635" y="4832985"/>
            <a:ext cx="9144635" cy="3105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rcRect l="13558" t="13264" r="17067" b="13278"/>
          <a:stretch>
            <a:fillRect/>
          </a:stretch>
        </p:blipFill>
        <p:spPr>
          <a:xfrm>
            <a:off x="105410" y="4490085"/>
            <a:ext cx="916305" cy="647065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6" name="矩形 5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/>
            </a:p>
          </p:txBody>
        </p:sp>
        <p:sp>
          <p:nvSpPr>
            <p:cNvPr id="7" name="文本框 10"/>
            <p:cNvSpPr txBox="1"/>
            <p:nvPr userDrawn="1"/>
          </p:nvSpPr>
          <p:spPr>
            <a:xfrm>
              <a:off x="193237" y="92978"/>
              <a:ext cx="8020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27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昙花</a:t>
              </a:r>
              <a:endPara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76" r="30175" b="8583"/>
          <a:stretch>
            <a:fillRect/>
          </a:stretch>
        </p:blipFill>
        <p:spPr>
          <a:xfrm>
            <a:off x="0" y="3134995"/>
            <a:ext cx="1021715" cy="14179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  <a:lum bright="12000" contrast="6000"/>
          </a:blip>
          <a:srcRect l="66052" t="51294" r="1371" b="9618"/>
          <a:stretch>
            <a:fillRect/>
          </a:stretch>
        </p:blipFill>
        <p:spPr>
          <a:xfrm>
            <a:off x="8223885" y="4293235"/>
            <a:ext cx="920115" cy="8439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5436096" y="-1"/>
            <a:ext cx="3707904" cy="771551"/>
            <a:chOff x="5436096" y="-1"/>
            <a:chExt cx="3707904" cy="771551"/>
          </a:xfrm>
        </p:grpSpPr>
        <p:sp>
          <p:nvSpPr>
            <p:cNvPr id="4" name="矩形 3"/>
            <p:cNvSpPr/>
            <p:nvPr userDrawn="1"/>
          </p:nvSpPr>
          <p:spPr>
            <a:xfrm>
              <a:off x="5436096" y="195486"/>
              <a:ext cx="3707904" cy="360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87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 userDrawn="1"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.xml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scimg.jb51.net/allimg/150730/14-150I011423523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2726055" y="1010920"/>
            <a:ext cx="3630295" cy="1357630"/>
          </a:xfrm>
          <a:prstGeom prst="roundRect">
            <a:avLst/>
          </a:prstGeom>
          <a:solidFill>
            <a:srgbClr val="FFFFFF">
              <a:alpha val="79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944495" y="1239520"/>
            <a:ext cx="3411855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27 昙花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070402" y="1000114"/>
            <a:ext cx="4286281" cy="1643074"/>
          </a:xfrm>
          <a:prstGeom prst="roundRect">
            <a:avLst/>
          </a:prstGeom>
          <a:grpFill/>
          <a:ln w="3175"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58242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1785" y="471170"/>
            <a:ext cx="3650615" cy="2709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42135" y="3383280"/>
            <a:ext cx="5669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昙花真美呀！雪白雪白的。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842135" y="3932555"/>
            <a:ext cx="5212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dirty="0">
                <a:solidFill>
                  <a:schemeClr val="accent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雪白雪白的昙花真美呀！</a:t>
            </a:r>
            <a:endParaRPr lang="zh-CN" altLang="en-US" sz="3600" dirty="0">
              <a:solidFill>
                <a:schemeClr val="accent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695325"/>
            <a:ext cx="4264660" cy="3789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08600" y="948690"/>
            <a:ext cx="29470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5368925" y="162179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雪白雪白的。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68290" y="226695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白得像玉，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5440680" y="293751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像通草，</a:t>
            </a:r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5440680" y="3336925"/>
            <a:ext cx="2540000" cy="86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像天上的云。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9330" y="864235"/>
            <a:ext cx="76695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600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昙花真美呀！雪白雪白的。白得像玉，像通草，像天上的云。</a:t>
            </a:r>
            <a:r>
              <a:rPr lang="zh-CN" altLang="en-US" sz="3600" dirty="0">
                <a:solidFill>
                  <a:schemeClr val="tx1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花心淡黄，淡得像没有颜色，淡得真雅。它一面舒展着肢体，一面吹出醉人的香气。啊呀，真香呀！香死了！</a:t>
            </a:r>
            <a:endParaRPr lang="zh-CN" altLang="en-US" sz="3600" dirty="0">
              <a:solidFill>
                <a:schemeClr val="tx1"/>
              </a:solidFill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6387620" y="2835241"/>
          <a:ext cx="1481646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1045"/>
              </a:tblGrid>
              <a:tr h="779145"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Group 12"/>
          <p:cNvGraphicFramePr>
            <a:graphicFrameLocks noGrp="1"/>
          </p:cNvGraphicFramePr>
          <p:nvPr/>
        </p:nvGraphicFramePr>
        <p:xfrm>
          <a:off x="6357140" y="780381"/>
          <a:ext cx="1481646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1045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23"/>
          <p:cNvSpPr txBox="1"/>
          <p:nvPr/>
        </p:nvSpPr>
        <p:spPr>
          <a:xfrm>
            <a:off x="6417835" y="276358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6387355" y="783656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雅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IMG_8337(20190527-10154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4255" y="929640"/>
            <a:ext cx="5107940" cy="30232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16455" y="1662430"/>
            <a:ext cx="3528060" cy="7556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Picture 2" descr="http://imgsrc.baidu.com/image/c0%3Dpixel_huitu%2C0%2C0%2C294%2C40/sign=0d7b0e6a0733874488c8273c3877bc95/64380cd7912397dd5a1bc83e5282b2b7d0a287ae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r="2217" b="6249"/>
          <a:stretch>
            <a:fillRect/>
          </a:stretch>
        </p:blipFill>
        <p:spPr bwMode="auto">
          <a:xfrm>
            <a:off x="3810" y="17145"/>
            <a:ext cx="9136380" cy="5108575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89535" y="873760"/>
            <a:ext cx="37992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solidFill>
                  <a:srgbClr val="FFFF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花心淡黄，</a:t>
            </a:r>
            <a:endParaRPr lang="zh-CN" altLang="en-US" sz="3600" dirty="0">
              <a:solidFill>
                <a:srgbClr val="FFFF00"/>
              </a:solidFill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endParaRPr lang="zh-CN" altLang="en-US" sz="3600" dirty="0">
              <a:solidFill>
                <a:srgbClr val="FFFF00"/>
              </a:solidFill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80" y="2248535"/>
            <a:ext cx="3840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FFFF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淡得像没有颜色，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89535" y="3694430"/>
            <a:ext cx="2468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FFFF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淡得真雅。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3910" y="1259840"/>
            <a:ext cx="757999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600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昙花真美呀！雪白雪白的。白得像玉，像通草，像天上的云。花心淡黄，淡得像没有颜色，淡得真雅。</a:t>
            </a:r>
            <a:r>
              <a:rPr lang="zh-CN" altLang="en-US" sz="36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它一面舒展着肢体，一面吹出醉人的香气。</a:t>
            </a:r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啊呀，真香呀！香死了！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超大昙花开放的过程-_超清_000000-000500_000013-000035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2420" y="-85725"/>
            <a:ext cx="8412480" cy="4739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3810" y="469265"/>
            <a:ext cx="659574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en-US" altLang="zh-CN" sz="3600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昙花真美呀！雪白雪白的。白得像玉，像通草，像天上的云。花心淡黄，淡得像没有颜色，淡得真雅。它一面舒展着肢体，一面吹出醉人的香气。</a:t>
            </a:r>
            <a:r>
              <a:rPr lang="zh-CN" altLang="en-US" sz="36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啊呀，真香呀！香死了！</a:t>
            </a:r>
            <a:endParaRPr lang="zh-CN" altLang="en-US" sz="3600"/>
          </a:p>
        </p:txBody>
      </p:sp>
      <p:sp>
        <p:nvSpPr>
          <p:cNvPr id="16" name="TextBox 15"/>
          <p:cNvSpPr txBox="1"/>
          <p:nvPr/>
        </p:nvSpPr>
        <p:spPr>
          <a:xfrm>
            <a:off x="6272530" y="3808095"/>
            <a:ext cx="226060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just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（汪曾祺）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3810" y="469265"/>
            <a:ext cx="659574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en-US" altLang="zh-CN" sz="3600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zh-CN" altLang="en-US" sz="3600" dirty="0">
                <a:solidFill>
                  <a:schemeClr val="tx1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昙花真美呀！雪白雪白的。白得像玉，像通草，像天上的云。花心淡黄，淡得像没有颜色，淡得真雅。它一面舒展着肢体，一面吹出醉人的香气。</a:t>
            </a:r>
            <a:r>
              <a:rPr lang="zh-CN" altLang="en-US" sz="36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啊呀，真香呀！香死了！</a:t>
            </a:r>
            <a:endParaRPr lang="zh-CN" altLang="en-US" sz="3600"/>
          </a:p>
        </p:txBody>
      </p:sp>
      <p:pic>
        <p:nvPicPr>
          <p:cNvPr id="4" name="昼夜 - 雨的印记 (钢琴版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899535" y="3884295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50670" y="743585"/>
            <a:ext cx="20986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544955" y="119380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雪白雪白的。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544955" y="157353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白得像玉，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567180" y="195643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像通草，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567180" y="236601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像天上的云。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1523365" y="282511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花心淡黄，</a:t>
            </a:r>
            <a:endParaRPr lang="zh-CN" altLang="en-US" sz="2800" dirty="0">
              <a:solidFill>
                <a:schemeClr val="tx1"/>
              </a:solidFill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3365" y="3275330"/>
            <a:ext cx="3027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淡得像没有颜色，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1550670" y="368046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淡得真雅。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5300980" y="743585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它一面舒展着肢体，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5372735" y="1243965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一面吹出醉人的香气。</a:t>
            </a:r>
            <a:endParaRPr lang="zh-CN" altLang="en-US" sz="2800"/>
          </a:p>
        </p:txBody>
      </p:sp>
      <p:sp>
        <p:nvSpPr>
          <p:cNvPr id="12" name="文本框 11"/>
          <p:cNvSpPr txBox="1"/>
          <p:nvPr/>
        </p:nvSpPr>
        <p:spPr>
          <a:xfrm>
            <a:off x="5386070" y="170053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啊呀，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5327015" y="2150745"/>
            <a:ext cx="1427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真香呀</a:t>
            </a:r>
            <a:r>
              <a:rPr lang="zh-CN" altLang="en-US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！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309870" y="259842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香死了！</a:t>
            </a:r>
            <a:endParaRPr lang="zh-CN" altLang="en-US" sz="2800"/>
          </a:p>
        </p:txBody>
      </p:sp>
      <p:pic>
        <p:nvPicPr>
          <p:cNvPr id="15" name="昼夜 - 雨的印记 (钢琴版)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532120" y="3678555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01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pic>
        <p:nvPicPr>
          <p:cNvPr id="54274" name="Picture 2" descr="http://imgsrc.baidu.com/image/c0%3Dpixel_huitu%2C0%2C0%2C294%2C40/sign=0d7b0e6a0733874488c8273c3877bc95/64380cd7912397dd5a1bc83e5282b2b7d0a287ae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r="2217" b="624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54276" name="Picture 4" descr="http://img.pconline.com.cn/images/upload/upc/tx/photoblog/1108/31/c7/8827973_8827973_1314772591343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pic>
        <p:nvPicPr>
          <p:cNvPr id="54278" name="Picture 6" descr="http://imgsrc.baidu.com/imgad/pic/item/c8ea15ce36d3d539273584ea3187e950352ab08b.jp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 r="2217" b="1078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7574280" y="454660"/>
            <a:ext cx="1198245" cy="42348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昙花一现</a:t>
            </a:r>
            <a:endParaRPr lang="zh-CN" altLang="en-US" sz="66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537498" y="1613846"/>
            <a:ext cx="8072494" cy="33896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1.标上小节号，读准字音，读通句子，难读的地方多读几遍。</a:t>
            </a:r>
            <a:endParaRPr lang="zh-CN" altLang="en-US" sz="3600" dirty="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2.想一想：课文写了李小龙和昙花之间发生的哪些事？</a:t>
            </a:r>
            <a:endParaRPr lang="zh-CN" altLang="en-US" sz="3600" dirty="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715645" y="716915"/>
            <a:ext cx="3201035" cy="7454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r>
              <a:rPr lang="zh-CN" altLang="en-US" sz="44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自读要求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：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10" y="603135"/>
            <a:ext cx="366860" cy="456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8" y="1112530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65167" y="449099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3603625" y="2091055"/>
            <a:ext cx="393890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困</a:t>
            </a:r>
            <a:r>
              <a:rPr 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了</a:t>
            </a:r>
            <a:r>
              <a:rPr 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睡</a:t>
            </a:r>
            <a:r>
              <a:rPr 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着</a:t>
            </a:r>
            <a:r>
              <a:rPr 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</a:t>
            </a:r>
            <a:r>
              <a:rPr 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惊</a:t>
            </a:r>
            <a:r>
              <a:rPr 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醒</a:t>
            </a:r>
            <a:r>
              <a:rPr lang="zh-CN" altLang="en-US" sz="36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</a:t>
            </a:r>
            <a:r>
              <a:rPr lang="zh-CN" altLang="en-US" sz="2800" dirty="0" smtClean="0"/>
              <a:t>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8155" y="2298065"/>
            <a:ext cx="216471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42"/>
          <p:cNvSpPr txBox="1"/>
          <p:nvPr/>
        </p:nvSpPr>
        <p:spPr>
          <a:xfrm>
            <a:off x="4831715" y="2298065"/>
            <a:ext cx="251396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0" name="Group 12"/>
          <p:cNvGraphicFramePr>
            <a:graphicFrameLocks noGrp="1"/>
          </p:cNvGraphicFramePr>
          <p:nvPr/>
        </p:nvGraphicFramePr>
        <p:xfrm>
          <a:off x="1192050" y="1775811"/>
          <a:ext cx="1481011" cy="1528747"/>
        </p:xfrm>
        <a:graphic>
          <a:graphicData uri="http://schemas.openxmlformats.org/drawingml/2006/table">
            <a:tbl>
              <a:tblPr/>
              <a:tblGrid>
                <a:gridCol w="740410"/>
                <a:gridCol w="740601"/>
              </a:tblGrid>
              <a:tr h="779145"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Box 23"/>
          <p:cNvSpPr txBox="1"/>
          <p:nvPr/>
        </p:nvSpPr>
        <p:spPr>
          <a:xfrm>
            <a:off x="1222265" y="174123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8320" y="1501140"/>
            <a:ext cx="4693285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just"/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浇水   松土   搬进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8320" y="2687955"/>
            <a:ext cx="639826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捉虫   除草   施肥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修剪   遮阳   搭架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0034" y="1000113"/>
            <a:ext cx="385765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8190" y="1122680"/>
            <a:ext cx="7627620" cy="359981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昙花长得很好，长出了好几片新叶，嫩绿嫩绿的。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昙花茁了骨朵儿了！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昙花真美呀！雪白雪白的。白得像玉，像通草，像天上的云。花心淡黄，淡得像没有颜色，淡得真雅。它一面舒展着肢体，一面吹出醉人的香气。啊呀，真香呀！香死了！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5073650" y="186690"/>
            <a:ext cx="1728470" cy="935990"/>
          </a:xfrm>
          <a:prstGeom prst="wedgeEllipseCallou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25745" y="293370"/>
            <a:ext cx="1991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accent2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长叶</a:t>
            </a:r>
            <a:endParaRPr lang="zh-CN" altLang="en-US" sz="4000">
              <a:solidFill>
                <a:schemeClr val="accent2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13610" y="2256155"/>
            <a:ext cx="4292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>
                <a:solidFill>
                  <a:schemeClr val="accent2">
                    <a:lumMod val="75000"/>
                  </a:schemeClr>
                </a:solidFill>
                <a:latin typeface="+mn-ea"/>
              </a:rPr>
              <a:t>茁</a:t>
            </a:r>
            <a:endParaRPr lang="zh-CN" altLang="en-US" sz="260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3426460" y="1407160"/>
            <a:ext cx="1538605" cy="792480"/>
          </a:xfrm>
          <a:prstGeom prst="wedgeEllipseCallou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79165" y="1511300"/>
            <a:ext cx="1991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长骨朵</a:t>
            </a:r>
            <a:endParaRPr lang="zh-CN" altLang="en-US" sz="3200">
              <a:solidFill>
                <a:schemeClr val="accent2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14" name="椭圆形标注 13"/>
          <p:cNvSpPr/>
          <p:nvPr/>
        </p:nvSpPr>
        <p:spPr>
          <a:xfrm rot="1200000">
            <a:off x="7887970" y="3025140"/>
            <a:ext cx="1162685" cy="752475"/>
          </a:xfrm>
          <a:prstGeom prst="wedgeEllipseCallou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rot="1260000">
            <a:off x="7959725" y="3180080"/>
            <a:ext cx="1171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accent2">
                    <a:lumMod val="75000"/>
                  </a:schemeClr>
                </a:solidFill>
                <a:latin typeface="华文琥珀" panose="02010800040101010101" charset="-122"/>
                <a:ea typeface="华文琥珀" panose="02010800040101010101" charset="-122"/>
              </a:rPr>
              <a:t>开花</a:t>
            </a:r>
            <a:endParaRPr lang="zh-CN" altLang="en-US" sz="3200">
              <a:solidFill>
                <a:schemeClr val="accent2">
                  <a:lumMod val="75000"/>
                </a:schemeClr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/>
      <p:bldP spid="6" grpId="0"/>
      <p:bldP spid="11" grpId="0" bldLvl="0" animBg="1"/>
      <p:bldP spid="12" grpId="0"/>
      <p:bldP spid="14" grpId="0" bldLvl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1000125" y="1071245"/>
            <a:ext cx="7715250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5825" y="929005"/>
            <a:ext cx="765556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昙花真美呀！雪白雪白的。白得像玉，像通草，像天上的云。</a:t>
            </a:r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花心淡黄，淡得像没有颜色，淡得真雅。它一面舒展着肢体，一面吹出醉人的香气。啊呀，真香呀！香死了！</a:t>
            </a:r>
            <a:endParaRPr lang="zh-CN" altLang="en-US" sz="3600" dirty="0" smtClean="0">
              <a:solidFill>
                <a:schemeClr val="bg1">
                  <a:lumMod val="85000"/>
                </a:schemeClr>
              </a:solidFill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通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5195" y="1014095"/>
            <a:ext cx="2320290" cy="1499870"/>
          </a:xfrm>
          <a:prstGeom prst="rect">
            <a:avLst/>
          </a:prstGeom>
        </p:spPr>
      </p:pic>
      <p:pic>
        <p:nvPicPr>
          <p:cNvPr id="8" name="图片 7" descr="18057284_170724648111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3510" y="1014095"/>
            <a:ext cx="2335530" cy="15582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56690" y="3382645"/>
            <a:ext cx="70605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昙花真美呀！雪白雪白的。白得像玉，像通草，像天上的云。</a:t>
            </a:r>
            <a:endParaRPr lang="zh-CN" altLang="en-US" sz="3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6778" b="21528"/>
          <a:stretch>
            <a:fillRect/>
          </a:stretch>
        </p:blipFill>
        <p:spPr>
          <a:xfrm>
            <a:off x="375920" y="1014095"/>
            <a:ext cx="2555240" cy="155956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8" name="Picture 6" descr="http://imgsrc.baidu.com/imgad/pic/item/c8ea15ce36d3d539273584ea3187e950352ab08b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r="2217" b="10786"/>
          <a:stretch>
            <a:fillRect/>
          </a:stretch>
        </p:blipFill>
        <p:spPr bwMode="auto">
          <a:xfrm>
            <a:off x="1624330" y="371475"/>
            <a:ext cx="5634990" cy="316992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1255395" y="3693795"/>
            <a:ext cx="75603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昙花真美呀！雪白雪白的。白得像</a:t>
            </a:r>
            <a:r>
              <a:rPr lang="zh-CN" altLang="en-US" sz="3600" u="sng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，像</a:t>
            </a:r>
            <a:r>
              <a:rPr lang="zh-CN" altLang="en-US" sz="3600" u="sng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，像 </a:t>
            </a:r>
            <a:r>
              <a:rPr lang="zh-CN" altLang="en-US" sz="3600" u="sng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WPS 演示</Application>
  <PresentationFormat>全屏显示(16:9)</PresentationFormat>
  <Paragraphs>114</Paragraphs>
  <Slides>19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Heiti SC Light</vt:lpstr>
      <vt:lpstr>微软雅黑</vt:lpstr>
      <vt:lpstr>Kaiti SC</vt:lpstr>
      <vt:lpstr>华文楷体</vt:lpstr>
      <vt:lpstr>黑体</vt:lpstr>
      <vt:lpstr>楷体</vt:lpstr>
      <vt:lpstr>幼圆</vt:lpstr>
      <vt:lpstr>Times New Roman</vt:lpstr>
      <vt:lpstr>华文琥珀</vt:lpstr>
      <vt:lpstr>Arial Unicode MS</vt:lpstr>
      <vt:lpstr>Calibri</vt:lpstr>
      <vt:lpstr>Tahoma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38576</cp:lastModifiedBy>
  <cp:revision>118</cp:revision>
  <dcterms:created xsi:type="dcterms:W3CDTF">2017-03-17T02:28:00Z</dcterms:created>
  <dcterms:modified xsi:type="dcterms:W3CDTF">2019-05-27T02:47:18Z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