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77" r:id="rId5"/>
    <p:sldId id="278" r:id="rId6"/>
    <p:sldId id="279" r:id="rId7"/>
    <p:sldId id="281" r:id="rId8"/>
    <p:sldId id="282" r:id="rId9"/>
    <p:sldId id="283" r:id="rId10"/>
    <p:sldId id="284" r:id="rId11"/>
    <p:sldId id="280" r:id="rId12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AECB9C"/>
    <a:srgbClr val="F9CF48"/>
    <a:srgbClr val="86B06A"/>
    <a:srgbClr val="D2C883"/>
    <a:srgbClr val="F9E0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39" autoAdjust="0"/>
    <p:restoredTop sz="94660"/>
  </p:normalViewPr>
  <p:slideViewPr>
    <p:cSldViewPr snapToGrid="0">
      <p:cViewPr>
        <p:scale>
          <a:sx n="66" d="100"/>
          <a:sy n="66" d="100"/>
        </p:scale>
        <p:origin x="-336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E3A01-DC64-4351-B2C1-111CCC6BA5FA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F25B8-DC20-4242-8C1A-2B77DDA649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577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E2327-C0FA-4074-A020-0B9D54045138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78ECA-3B26-4036-842E-AA35C4485E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5466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4018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5966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985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021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085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825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9857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0217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085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8ECA-3B26-4036-842E-AA35C4485E9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825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0E85284-E10B-4C48-B35C-D3F88743CE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85" t="-1" r="3334" b="1285"/>
          <a:stretch/>
        </p:blipFill>
        <p:spPr>
          <a:xfrm>
            <a:off x="0" y="-23183"/>
            <a:ext cx="12192000" cy="688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5671257"/>
      </p:ext>
    </p:extLst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DED7D79-89F4-43A6-B4AD-FAC7423B9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7E6E7CA-6433-4A4F-8949-C7165F03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61ADFBD-03F8-409D-B53C-D2696560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23FABF2-5851-448C-9756-B22D1504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851075"/>
      </p:ext>
    </p:extLst>
  </p:cSld>
  <p:clrMapOvr>
    <a:masterClrMapping/>
  </p:clrMapOvr>
  <p:transition spd="slow"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240B9F7C-983A-42C9-B7B7-C02A737F1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BD7A6F4-5CCA-45DC-A75D-862246A34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2C5A55A-FA42-414A-A56F-ADC7153FC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5809565"/>
      </p:ext>
    </p:extLst>
  </p:cSld>
  <p:clrMapOvr>
    <a:masterClrMapping/>
  </p:clrMapOvr>
  <p:transition spd="slow" advClick="0"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B4CF400-9C90-4B79-BB4B-5D4E53224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2529603-616E-48FF-AFD9-764982C1B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0523B71-914A-4D93-BF65-EF1DAD72E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4AA2F58-BDC2-4FEE-BA55-367E65DF4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F5285DE-1F6C-43D4-A178-F81057680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E5B725F-58DA-4A37-A142-64414031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9678112"/>
      </p:ext>
    </p:extLst>
  </p:cSld>
  <p:clrMapOvr>
    <a:masterClrMapping/>
  </p:clrMapOvr>
  <p:transition spd="slow" advClick="0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6F2F19-F0F6-433E-817D-46C0A7432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EA5F722-EED3-499A-9508-8C6378E99C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DE45DAE-AB47-47F4-BD5A-36EEBC87A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08B3CBB-2A4B-45BE-B359-61EC7449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6D5EB26-ED0C-42A3-ABDA-09ADCF5DB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2D06067-EFCB-4058-8F34-62BBE1BA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4953589"/>
      </p:ext>
    </p:extLst>
  </p:cSld>
  <p:clrMapOvr>
    <a:masterClrMapping/>
  </p:clrMapOvr>
  <p:transition spd="slow" advClick="0" advTm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7E16FE-FBC1-43AE-B6D9-363ED408B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10FDEA8-4DAA-431F-9884-C70DD1A81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0C52505-0A85-4C7D-A4A2-49AC3A298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B0B621A-DA8A-4F77-A771-7C720F747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30B84B5-1C8C-4229-B7C2-464D29C5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6074001"/>
      </p:ext>
    </p:extLst>
  </p:cSld>
  <p:clrMapOvr>
    <a:masterClrMapping/>
  </p:clrMapOvr>
  <p:transition spd="slow" advClick="0" advTm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A51C444-9956-45BE-9A71-A1C48F750B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FF798D1-27AB-475D-BA45-9EBFF7E6E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F7DEAE4-D602-44F9-82F4-CCAC5B96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5289E78-22CA-49B4-9274-B9555202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051C6D3-DE67-4DE4-9659-3A247F633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9019105"/>
      </p:ext>
    </p:extLst>
  </p:cSld>
  <p:clrMapOvr>
    <a:masterClrMapping/>
  </p:clrMapOvr>
  <p:transition spd="slow" advClick="0" advTm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208671"/>
      </p:ext>
    </p:extLst>
  </p:cSld>
  <p:clrMapOvr>
    <a:masterClrMapping/>
  </p:clrMapOvr>
  <p:transition spd="slow" advClick="0" advTm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3947436"/>
      </p:ext>
    </p:extLst>
  </p:cSld>
  <p:clrMapOvr>
    <a:masterClrMapping/>
  </p:clrMapOvr>
  <p:transition spd="slow" advClick="0" advTm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68525803"/>
      </p:ext>
    </p:extLst>
  </p:cSld>
  <p:clrMapOvr>
    <a:masterClrMapping/>
  </p:clrMapOvr>
  <p:transition spd="slow"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12F978-B98B-4589-94DF-AF976EADB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85" t="-1" r="3334" b="1285"/>
          <a:stretch/>
        </p:blipFill>
        <p:spPr>
          <a:xfrm>
            <a:off x="0" y="-23183"/>
            <a:ext cx="12192000" cy="6881184"/>
          </a:xfrm>
          <a:prstGeom prst="rect">
            <a:avLst/>
          </a:prstGeom>
        </p:spPr>
      </p:pic>
      <p:pic>
        <p:nvPicPr>
          <p:cNvPr id="9" name="图片 8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77DD32F5-7B5D-4A61-AB90-FBA9A387E7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-293889" y="4972019"/>
            <a:ext cx="2836299" cy="2867399"/>
          </a:xfrm>
          <a:prstGeom prst="rect">
            <a:avLst/>
          </a:prstGeom>
        </p:spPr>
      </p:pic>
      <p:pic>
        <p:nvPicPr>
          <p:cNvPr id="10" name="图片 9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AE5C316C-2A44-41F6-96E8-9B93EB95209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71701" y="-2132652"/>
            <a:ext cx="3506336" cy="5001491"/>
          </a:xfrm>
          <a:prstGeom prst="rect">
            <a:avLst/>
          </a:prstGeom>
        </p:spPr>
      </p:pic>
      <p:pic>
        <p:nvPicPr>
          <p:cNvPr id="11" name="图片 10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516B6AC4-91CE-4219-9FE8-9A286171E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2735139" y="5168528"/>
            <a:ext cx="2926747" cy="2958839"/>
          </a:xfrm>
          <a:prstGeom prst="rect">
            <a:avLst/>
          </a:prstGeom>
        </p:spPr>
      </p:pic>
      <p:pic>
        <p:nvPicPr>
          <p:cNvPr id="12" name="图片 11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3A4E2F45-93F5-4BB4-BF1F-19A629E3DF5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4372481" y="5226272"/>
            <a:ext cx="2426892" cy="2453503"/>
          </a:xfrm>
          <a:prstGeom prst="rect">
            <a:avLst/>
          </a:prstGeom>
        </p:spPr>
      </p:pic>
      <p:pic>
        <p:nvPicPr>
          <p:cNvPr id="13" name="图片 12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0B335CB9-A768-4F02-A691-31D38D5A73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97581" flipH="1">
            <a:off x="10406089" y="3841537"/>
            <a:ext cx="3571820" cy="3610985"/>
          </a:xfrm>
          <a:prstGeom prst="rect">
            <a:avLst/>
          </a:prstGeom>
        </p:spPr>
      </p:pic>
      <p:pic>
        <p:nvPicPr>
          <p:cNvPr id="14" name="图片 13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9968A2E8-0407-4EB9-8EDE-132A8D8E2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08819">
            <a:off x="-2112452" y="3592795"/>
            <a:ext cx="3571820" cy="3610985"/>
          </a:xfrm>
          <a:prstGeom prst="rect">
            <a:avLst/>
          </a:prstGeom>
        </p:spPr>
      </p:pic>
      <p:pic>
        <p:nvPicPr>
          <p:cNvPr id="8" name="图片 7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D1AC5483-2910-4CC1-AAD3-ACD69D2BE62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pic>
        <p:nvPicPr>
          <p:cNvPr id="15" name="图片 14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E1444425-F914-4B56-A5AC-E1FEF65AC5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79040" y="-3772963"/>
            <a:ext cx="3506336" cy="5001491"/>
          </a:xfrm>
          <a:prstGeom prst="rect">
            <a:avLst/>
          </a:prstGeom>
        </p:spPr>
      </p:pic>
      <p:pic>
        <p:nvPicPr>
          <p:cNvPr id="16" name="图片 15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86FC8626-F314-41B6-B0F1-652736C4CB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1750895" y="-705243"/>
            <a:ext cx="3506336" cy="500149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6649DAD-BB10-4C4C-A0A9-18B841CE5C84}"/>
              </a:ext>
            </a:extLst>
          </p:cNvPr>
          <p:cNvGrpSpPr/>
          <p:nvPr userDrawn="1"/>
        </p:nvGrpSpPr>
        <p:grpSpPr>
          <a:xfrm>
            <a:off x="-555048" y="-160866"/>
            <a:ext cx="2696527" cy="2573193"/>
            <a:chOff x="3905082" y="2475397"/>
            <a:chExt cx="1234266" cy="117781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2F283892-46E1-4F6E-B5ED-C0CAF1890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05082" y="2475397"/>
              <a:ext cx="1234266" cy="117781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10F146EE-91FC-470A-A652-5A95D12BA35B}"/>
                </a:ext>
              </a:extLst>
            </p:cNvPr>
            <p:cNvSpPr txBox="1"/>
            <p:nvPr/>
          </p:nvSpPr>
          <p:spPr>
            <a:xfrm>
              <a:off x="4258978" y="2686813"/>
              <a:ext cx="648033" cy="7184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489548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12F978-B98B-4589-94DF-AF976EADB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85" t="-1" r="3334" b="1285"/>
          <a:stretch/>
        </p:blipFill>
        <p:spPr>
          <a:xfrm>
            <a:off x="0" y="-23183"/>
            <a:ext cx="12192000" cy="6881184"/>
          </a:xfrm>
          <a:prstGeom prst="rect">
            <a:avLst/>
          </a:prstGeom>
        </p:spPr>
      </p:pic>
      <p:pic>
        <p:nvPicPr>
          <p:cNvPr id="9" name="图片 8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77DD32F5-7B5D-4A61-AB90-FBA9A387E7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-293889" y="4972019"/>
            <a:ext cx="2836299" cy="2867399"/>
          </a:xfrm>
          <a:prstGeom prst="rect">
            <a:avLst/>
          </a:prstGeom>
        </p:spPr>
      </p:pic>
      <p:pic>
        <p:nvPicPr>
          <p:cNvPr id="10" name="图片 9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AE5C316C-2A44-41F6-96E8-9B93EB95209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71701" y="-2132652"/>
            <a:ext cx="3506336" cy="5001491"/>
          </a:xfrm>
          <a:prstGeom prst="rect">
            <a:avLst/>
          </a:prstGeom>
        </p:spPr>
      </p:pic>
      <p:pic>
        <p:nvPicPr>
          <p:cNvPr id="11" name="图片 10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516B6AC4-91CE-4219-9FE8-9A286171E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2735139" y="5168528"/>
            <a:ext cx="2926747" cy="2958839"/>
          </a:xfrm>
          <a:prstGeom prst="rect">
            <a:avLst/>
          </a:prstGeom>
        </p:spPr>
      </p:pic>
      <p:pic>
        <p:nvPicPr>
          <p:cNvPr id="12" name="图片 11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3A4E2F45-93F5-4BB4-BF1F-19A629E3DF5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4372481" y="5226272"/>
            <a:ext cx="2426892" cy="2453503"/>
          </a:xfrm>
          <a:prstGeom prst="rect">
            <a:avLst/>
          </a:prstGeom>
        </p:spPr>
      </p:pic>
      <p:pic>
        <p:nvPicPr>
          <p:cNvPr id="13" name="图片 12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0B335CB9-A768-4F02-A691-31D38D5A73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97581" flipH="1">
            <a:off x="10406089" y="3841537"/>
            <a:ext cx="3571820" cy="3610985"/>
          </a:xfrm>
          <a:prstGeom prst="rect">
            <a:avLst/>
          </a:prstGeom>
        </p:spPr>
      </p:pic>
      <p:pic>
        <p:nvPicPr>
          <p:cNvPr id="14" name="图片 13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9968A2E8-0407-4EB9-8EDE-132A8D8E2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08819">
            <a:off x="-2112452" y="3592795"/>
            <a:ext cx="3571820" cy="3610985"/>
          </a:xfrm>
          <a:prstGeom prst="rect">
            <a:avLst/>
          </a:prstGeom>
        </p:spPr>
      </p:pic>
      <p:pic>
        <p:nvPicPr>
          <p:cNvPr id="8" name="图片 7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D1AC5483-2910-4CC1-AAD3-ACD69D2BE62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pic>
        <p:nvPicPr>
          <p:cNvPr id="15" name="图片 14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E1444425-F914-4B56-A5AC-E1FEF65AC5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79040" y="-3772963"/>
            <a:ext cx="3506336" cy="5001491"/>
          </a:xfrm>
          <a:prstGeom prst="rect">
            <a:avLst/>
          </a:prstGeom>
        </p:spPr>
      </p:pic>
      <p:pic>
        <p:nvPicPr>
          <p:cNvPr id="16" name="图片 15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86FC8626-F314-41B6-B0F1-652736C4CB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1750895" y="-705243"/>
            <a:ext cx="3506336" cy="500149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79897F7-958E-4318-89E7-7E0D152BBB9F}"/>
              </a:ext>
            </a:extLst>
          </p:cNvPr>
          <p:cNvGrpSpPr/>
          <p:nvPr userDrawn="1"/>
        </p:nvGrpSpPr>
        <p:grpSpPr>
          <a:xfrm>
            <a:off x="-423234" y="-45318"/>
            <a:ext cx="2744144" cy="2695123"/>
            <a:chOff x="-423234" y="-45318"/>
            <a:chExt cx="2744144" cy="2695123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E0BBBF6A-147D-4AAF-ACD8-D1C6428752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10F146EE-91FC-470A-A652-5A95D12BA35B}"/>
                </a:ext>
              </a:extLst>
            </p:cNvPr>
            <p:cNvSpPr txBox="1"/>
            <p:nvPr/>
          </p:nvSpPr>
          <p:spPr>
            <a:xfrm>
              <a:off x="218116" y="301019"/>
              <a:ext cx="1415771" cy="1569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</a:rPr>
                <a:t>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0805788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12F978-B98B-4589-94DF-AF976EADB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85" t="-1" r="3334" b="1285"/>
          <a:stretch/>
        </p:blipFill>
        <p:spPr>
          <a:xfrm>
            <a:off x="0" y="-23183"/>
            <a:ext cx="12192000" cy="6881184"/>
          </a:xfrm>
          <a:prstGeom prst="rect">
            <a:avLst/>
          </a:prstGeom>
        </p:spPr>
      </p:pic>
      <p:pic>
        <p:nvPicPr>
          <p:cNvPr id="9" name="图片 8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77DD32F5-7B5D-4A61-AB90-FBA9A387E7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-293889" y="4972019"/>
            <a:ext cx="2836299" cy="2867399"/>
          </a:xfrm>
          <a:prstGeom prst="rect">
            <a:avLst/>
          </a:prstGeom>
        </p:spPr>
      </p:pic>
      <p:pic>
        <p:nvPicPr>
          <p:cNvPr id="10" name="图片 9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AE5C316C-2A44-41F6-96E8-9B93EB95209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71701" y="-2132652"/>
            <a:ext cx="3506336" cy="5001491"/>
          </a:xfrm>
          <a:prstGeom prst="rect">
            <a:avLst/>
          </a:prstGeom>
        </p:spPr>
      </p:pic>
      <p:pic>
        <p:nvPicPr>
          <p:cNvPr id="11" name="图片 10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516B6AC4-91CE-4219-9FE8-9A286171E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2735139" y="5168528"/>
            <a:ext cx="2926747" cy="2958839"/>
          </a:xfrm>
          <a:prstGeom prst="rect">
            <a:avLst/>
          </a:prstGeom>
        </p:spPr>
      </p:pic>
      <p:pic>
        <p:nvPicPr>
          <p:cNvPr id="12" name="图片 11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3A4E2F45-93F5-4BB4-BF1F-19A629E3DF5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4372481" y="5226272"/>
            <a:ext cx="2426892" cy="2453503"/>
          </a:xfrm>
          <a:prstGeom prst="rect">
            <a:avLst/>
          </a:prstGeom>
        </p:spPr>
      </p:pic>
      <p:pic>
        <p:nvPicPr>
          <p:cNvPr id="13" name="图片 12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0B335CB9-A768-4F02-A691-31D38D5A73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97581" flipH="1">
            <a:off x="10406089" y="3841537"/>
            <a:ext cx="3571820" cy="3610985"/>
          </a:xfrm>
          <a:prstGeom prst="rect">
            <a:avLst/>
          </a:prstGeom>
        </p:spPr>
      </p:pic>
      <p:pic>
        <p:nvPicPr>
          <p:cNvPr id="14" name="图片 13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9968A2E8-0407-4EB9-8EDE-132A8D8E2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08819">
            <a:off x="-2112452" y="3592795"/>
            <a:ext cx="3571820" cy="3610985"/>
          </a:xfrm>
          <a:prstGeom prst="rect">
            <a:avLst/>
          </a:prstGeom>
        </p:spPr>
      </p:pic>
      <p:pic>
        <p:nvPicPr>
          <p:cNvPr id="8" name="图片 7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D1AC5483-2910-4CC1-AAD3-ACD69D2BE62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pic>
        <p:nvPicPr>
          <p:cNvPr id="15" name="图片 14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E1444425-F914-4B56-A5AC-E1FEF65AC5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79040" y="-3772963"/>
            <a:ext cx="3506336" cy="5001491"/>
          </a:xfrm>
          <a:prstGeom prst="rect">
            <a:avLst/>
          </a:prstGeom>
        </p:spPr>
      </p:pic>
      <p:pic>
        <p:nvPicPr>
          <p:cNvPr id="16" name="图片 15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86FC8626-F314-41B6-B0F1-652736C4CB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1750895" y="-705243"/>
            <a:ext cx="3506336" cy="500149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6649DAD-BB10-4C4C-A0A9-18B841CE5C84}"/>
              </a:ext>
            </a:extLst>
          </p:cNvPr>
          <p:cNvGrpSpPr/>
          <p:nvPr userDrawn="1"/>
        </p:nvGrpSpPr>
        <p:grpSpPr>
          <a:xfrm>
            <a:off x="-555048" y="-160866"/>
            <a:ext cx="2696527" cy="2573193"/>
            <a:chOff x="3905082" y="2475397"/>
            <a:chExt cx="1234266" cy="117781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2F283892-46E1-4F6E-B5ED-C0CAF1890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05082" y="2475397"/>
              <a:ext cx="1234266" cy="117781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10F146EE-91FC-470A-A652-5A95D12BA35B}"/>
                </a:ext>
              </a:extLst>
            </p:cNvPr>
            <p:cNvSpPr txBox="1"/>
            <p:nvPr/>
          </p:nvSpPr>
          <p:spPr>
            <a:xfrm>
              <a:off x="4258978" y="2686813"/>
              <a:ext cx="648033" cy="7184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</a:rPr>
                <a:t>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0256826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12F978-B98B-4589-94DF-AF976EADB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85" t="-1" r="3334" b="1285"/>
          <a:stretch/>
        </p:blipFill>
        <p:spPr>
          <a:xfrm>
            <a:off x="0" y="-23183"/>
            <a:ext cx="12192000" cy="6881184"/>
          </a:xfrm>
          <a:prstGeom prst="rect">
            <a:avLst/>
          </a:prstGeom>
        </p:spPr>
      </p:pic>
      <p:pic>
        <p:nvPicPr>
          <p:cNvPr id="9" name="图片 8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77DD32F5-7B5D-4A61-AB90-FBA9A387E7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-293889" y="4972019"/>
            <a:ext cx="2836299" cy="2867399"/>
          </a:xfrm>
          <a:prstGeom prst="rect">
            <a:avLst/>
          </a:prstGeom>
        </p:spPr>
      </p:pic>
      <p:pic>
        <p:nvPicPr>
          <p:cNvPr id="10" name="图片 9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AE5C316C-2A44-41F6-96E8-9B93EB95209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71701" y="-2132652"/>
            <a:ext cx="3506336" cy="5001491"/>
          </a:xfrm>
          <a:prstGeom prst="rect">
            <a:avLst/>
          </a:prstGeom>
        </p:spPr>
      </p:pic>
      <p:pic>
        <p:nvPicPr>
          <p:cNvPr id="11" name="图片 10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516B6AC4-91CE-4219-9FE8-9A286171E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2735139" y="5168528"/>
            <a:ext cx="2926747" cy="2958839"/>
          </a:xfrm>
          <a:prstGeom prst="rect">
            <a:avLst/>
          </a:prstGeom>
        </p:spPr>
      </p:pic>
      <p:pic>
        <p:nvPicPr>
          <p:cNvPr id="12" name="图片 11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3A4E2F45-93F5-4BB4-BF1F-19A629E3DF5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02419">
            <a:off x="4372481" y="5226272"/>
            <a:ext cx="2426892" cy="2453503"/>
          </a:xfrm>
          <a:prstGeom prst="rect">
            <a:avLst/>
          </a:prstGeom>
        </p:spPr>
      </p:pic>
      <p:pic>
        <p:nvPicPr>
          <p:cNvPr id="13" name="图片 12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0B335CB9-A768-4F02-A691-31D38D5A73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97581" flipH="1">
            <a:off x="10406089" y="3841537"/>
            <a:ext cx="3571820" cy="3610985"/>
          </a:xfrm>
          <a:prstGeom prst="rect">
            <a:avLst/>
          </a:prstGeom>
        </p:spPr>
      </p:pic>
      <p:pic>
        <p:nvPicPr>
          <p:cNvPr id="14" name="图片 13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9968A2E8-0407-4EB9-8EDE-132A8D8E2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08819">
            <a:off x="-2112452" y="3592795"/>
            <a:ext cx="3571820" cy="3610985"/>
          </a:xfrm>
          <a:prstGeom prst="rect">
            <a:avLst/>
          </a:prstGeom>
        </p:spPr>
      </p:pic>
      <p:pic>
        <p:nvPicPr>
          <p:cNvPr id="8" name="图片 7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D1AC5483-2910-4CC1-AAD3-ACD69D2BE62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pic>
        <p:nvPicPr>
          <p:cNvPr id="15" name="图片 14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E1444425-F914-4B56-A5AC-E1FEF65AC5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79040" y="-3772963"/>
            <a:ext cx="3506336" cy="5001491"/>
          </a:xfrm>
          <a:prstGeom prst="rect">
            <a:avLst/>
          </a:prstGeom>
        </p:spPr>
      </p:pic>
      <p:pic>
        <p:nvPicPr>
          <p:cNvPr id="16" name="图片 15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86FC8626-F314-41B6-B0F1-652736C4CB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1750895" y="-705243"/>
            <a:ext cx="3506336" cy="500149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E14664C-3F63-4479-87B2-ECB4ED6BF9E4}"/>
              </a:ext>
            </a:extLst>
          </p:cNvPr>
          <p:cNvGrpSpPr/>
          <p:nvPr userDrawn="1"/>
        </p:nvGrpSpPr>
        <p:grpSpPr>
          <a:xfrm>
            <a:off x="-423234" y="-45318"/>
            <a:ext cx="2744144" cy="2695123"/>
            <a:chOff x="-423234" y="-45318"/>
            <a:chExt cx="2744144" cy="2695123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E0BBBF6A-147D-4AAF-ACD8-D1C6428752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10F146EE-91FC-470A-A652-5A95D12BA35B}"/>
                </a:ext>
              </a:extLst>
            </p:cNvPr>
            <p:cNvSpPr txBox="1"/>
            <p:nvPr/>
          </p:nvSpPr>
          <p:spPr>
            <a:xfrm>
              <a:off x="218116" y="301019"/>
              <a:ext cx="1415771" cy="1569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529683602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F5AFA4B-AE38-4AC3-832A-147747038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EB21D7E-6B57-4282-960C-C2556A79D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635064D-20EE-4B50-A00A-0D002595E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5D8EC8A-AB2F-4E24-B8B4-5F75561C0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EEAC21A-47A0-44F8-88DC-7B39C894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75718351"/>
      </p:ext>
    </p:extLst>
  </p:cSld>
  <p:clrMapOvr>
    <a:masterClrMapping/>
  </p:clrMapOvr>
  <p:transition spd="slow"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57D4E6-C3BE-46B7-825A-B8D8D6DCA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264B8E2-ED2A-4B27-A03F-72CDB2E75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E5B6A20-3263-4B1C-B903-51DBD6172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034FD05-8DB1-4513-A765-FFC5D2E6A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AE3A25E-37CC-47E4-B120-8057FCBB4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B34E6BE-F123-41E4-817C-2912D614F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374830"/>
      </p:ext>
    </p:extLst>
  </p:cSld>
  <p:clrMapOvr>
    <a:masterClrMapping/>
  </p:clrMapOvr>
  <p:transition spd="slow"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4F4746-40A6-4849-97C7-150E6B0DB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0913625-2158-468B-AF4F-CFC6C2120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056FA95-E6B2-4083-B9F9-F3E5CF015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8CE0BE6-67AA-4241-A36A-EFA18C8E9E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AE12621-1241-443F-AAB7-7D09C8F370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0D58798-B15D-4C62-A1D1-E11A26BF2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8FEA479-BDCD-4777-B6C5-C93197B28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39A849A-4B7F-41D2-BF6C-460F747D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2018266"/>
      </p:ext>
    </p:extLst>
  </p:cSld>
  <p:clrMapOvr>
    <a:masterClrMapping/>
  </p:clrMapOvr>
  <p:transition spd="slow"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4F4746-40A6-4849-97C7-150E6B0DB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0913625-2158-468B-AF4F-CFC6C2120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056FA95-E6B2-4083-B9F9-F3E5CF015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8CE0BE6-67AA-4241-A36A-EFA18C8E9E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AE12621-1241-443F-AAB7-7D09C8F370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0D58798-B15D-4C62-A1D1-E11A26BF2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8FEA479-BDCD-4777-B6C5-C93197B28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39A849A-4B7F-41D2-BF6C-460F747D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029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325614"/>
      </p:ext>
    </p:extLst>
  </p:cSld>
  <p:clrMapOvr>
    <a:masterClrMapping/>
  </p:clrMapOvr>
  <p:transition spd="slow"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6F285EC-C99F-4BE3-917E-4DBFA189C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7B07F73-BC3F-4D96-B699-EEA7CD64D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B18A3E-9DC8-4DA2-884C-A6E7C651D4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25AEC-A4EA-4FE7-B2BE-92A6FA8665B3}" type="datetimeFigureOut">
              <a:rPr lang="zh-CN" altLang="en-US" smtClean="0"/>
              <a:pPr/>
              <a:t>2021/9/13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59CF97-7E2F-4E17-ADC1-D04D34FAD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4FD4064-56DE-487F-8B3E-9DF9701582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74D95-C805-470B-9346-5C150F141B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921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51" r:id="rId6"/>
    <p:sldLayoutId id="2147483652" r:id="rId7"/>
    <p:sldLayoutId id="2147483653" r:id="rId8"/>
    <p:sldLayoutId id="214748366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 spd="slow" advClick="0" advTm="0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2321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ransition spd="slow" advClick="0" advTm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09C980AF-D42D-4561-8356-71365CCA6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pic>
        <p:nvPicPr>
          <p:cNvPr id="11" name="图片 10" descr="图片包含 植物, 餐桌, 室内, 鲜花&#10;&#10;已生成高可信度的说明">
            <a:extLst>
              <a:ext uri="{FF2B5EF4-FFF2-40B4-BE49-F238E27FC236}">
                <a16:creationId xmlns="" xmlns:a16="http://schemas.microsoft.com/office/drawing/2014/main" id="{2C74422C-016D-4B24-B574-284B05E9EB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795483" y="3639127"/>
            <a:ext cx="3571820" cy="3610985"/>
          </a:xfrm>
          <a:prstGeom prst="rect">
            <a:avLst/>
          </a:prstGeom>
        </p:spPr>
      </p:pic>
      <p:pic>
        <p:nvPicPr>
          <p:cNvPr id="15" name="图片 14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E579CE79-8900-4BEA-A775-7FB29B7C27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62836" y="-110837"/>
            <a:ext cx="3506336" cy="500149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972458" y="1559730"/>
            <a:ext cx="76054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D2C883"/>
                </a:solidFill>
                <a:cs typeface="+mn-ea"/>
                <a:sym typeface="+mn-lt"/>
              </a:rPr>
              <a:t>心的交流</a:t>
            </a:r>
            <a:endParaRPr lang="en-US" altLang="zh-CN" sz="8000" dirty="0" smtClean="0">
              <a:solidFill>
                <a:srgbClr val="D2C883"/>
              </a:solidFill>
              <a:cs typeface="+mn-ea"/>
              <a:sym typeface="+mn-lt"/>
            </a:endParaRPr>
          </a:p>
          <a:p>
            <a:pPr algn="ctr"/>
            <a:r>
              <a:rPr lang="zh-CN" altLang="en-US" sz="8000" dirty="0" smtClean="0">
                <a:solidFill>
                  <a:srgbClr val="D2C883"/>
                </a:solidFill>
                <a:cs typeface="+mn-ea"/>
                <a:sym typeface="+mn-lt"/>
              </a:rPr>
              <a:t>          爱的合力</a:t>
            </a:r>
            <a:endParaRPr lang="en-US" altLang="zh-CN" sz="8000" dirty="0">
              <a:solidFill>
                <a:srgbClr val="D2C883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6210" y="200441"/>
            <a:ext cx="3330783" cy="770680"/>
            <a:chOff x="3134553" y="868098"/>
            <a:chExt cx="3330783" cy="770680"/>
          </a:xfrm>
        </p:grpSpPr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0BC6E7AC-DDC9-48C8-A663-BF37FB1986F9}"/>
                </a:ext>
              </a:extLst>
            </p:cNvPr>
            <p:cNvGrpSpPr/>
            <p:nvPr/>
          </p:nvGrpSpPr>
          <p:grpSpPr>
            <a:xfrm>
              <a:off x="3134553" y="902077"/>
              <a:ext cx="708778" cy="676360"/>
              <a:chOff x="3134553" y="902077"/>
              <a:chExt cx="708778" cy="676360"/>
            </a:xfrm>
          </p:grpSpPr>
          <p:pic>
            <p:nvPicPr>
              <p:cNvPr id="37" name="图片 36">
                <a:extLst>
                  <a:ext uri="{FF2B5EF4-FFF2-40B4-BE49-F238E27FC236}">
                    <a16:creationId xmlns="" xmlns:a16="http://schemas.microsoft.com/office/drawing/2014/main" id="{1FC599DB-6C36-48DD-AE57-76BAFE48F5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3134553" y="902077"/>
                <a:ext cx="708778" cy="676360"/>
              </a:xfrm>
              <a:prstGeom prst="rect">
                <a:avLst/>
              </a:prstGeom>
            </p:spPr>
          </p:pic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E1F2DDCE-D6E1-4F85-97FB-AC95DFEE8858}"/>
                  </a:ext>
                </a:extLst>
              </p:cNvPr>
              <p:cNvSpPr txBox="1"/>
              <p:nvPr/>
            </p:nvSpPr>
            <p:spPr>
              <a:xfrm>
                <a:off x="3263551" y="928950"/>
                <a:ext cx="4700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1C67B097-1CA2-4660-BA0B-EE83F3FAC5B4}"/>
                </a:ext>
              </a:extLst>
            </p:cNvPr>
            <p:cNvGrpSpPr/>
            <p:nvPr/>
          </p:nvGrpSpPr>
          <p:grpSpPr>
            <a:xfrm>
              <a:off x="3970394" y="868098"/>
              <a:ext cx="766019" cy="752335"/>
              <a:chOff x="3970394" y="868098"/>
              <a:chExt cx="766019" cy="752335"/>
            </a:xfrm>
          </p:grpSpPr>
          <p:pic>
            <p:nvPicPr>
              <p:cNvPr id="38" name="图片 37">
                <a:extLst>
                  <a:ext uri="{FF2B5EF4-FFF2-40B4-BE49-F238E27FC236}">
                    <a16:creationId xmlns="" xmlns:a16="http://schemas.microsoft.com/office/drawing/2014/main" id="{30AD3274-3B3D-43C0-9FB4-1E868CF1B2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lum bright="-15000" contrast="30000"/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3970394" y="868098"/>
                <a:ext cx="766019" cy="752335"/>
              </a:xfrm>
              <a:prstGeom prst="rect">
                <a:avLst/>
              </a:prstGeom>
            </p:spPr>
          </p:pic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56101B1A-505F-4DE5-90F5-592C29198ED6}"/>
                  </a:ext>
                </a:extLst>
              </p:cNvPr>
              <p:cNvSpPr txBox="1"/>
              <p:nvPr/>
            </p:nvSpPr>
            <p:spPr>
              <a:xfrm>
                <a:off x="4154237" y="902077"/>
                <a:ext cx="4700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0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1C2356CE-814B-4E30-9CFF-17D53FC09D90}"/>
                </a:ext>
              </a:extLst>
            </p:cNvPr>
            <p:cNvGrpSpPr/>
            <p:nvPr/>
          </p:nvGrpSpPr>
          <p:grpSpPr>
            <a:xfrm>
              <a:off x="4863476" y="915031"/>
              <a:ext cx="708778" cy="676360"/>
              <a:chOff x="4863476" y="915031"/>
              <a:chExt cx="708778" cy="676360"/>
            </a:xfrm>
          </p:grpSpPr>
          <p:pic>
            <p:nvPicPr>
              <p:cNvPr id="39" name="图片 38">
                <a:extLst>
                  <a:ext uri="{FF2B5EF4-FFF2-40B4-BE49-F238E27FC236}">
                    <a16:creationId xmlns="" xmlns:a16="http://schemas.microsoft.com/office/drawing/2014/main" id="{5610C630-2475-4028-B55B-931988A1CA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4863476" y="915031"/>
                <a:ext cx="708778" cy="676360"/>
              </a:xfrm>
              <a:prstGeom prst="rect">
                <a:avLst/>
              </a:prstGeom>
            </p:spPr>
          </p:pic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9D1A71AC-96F5-47AB-94A7-4F5B7B36E538}"/>
                  </a:ext>
                </a:extLst>
              </p:cNvPr>
              <p:cNvSpPr txBox="1"/>
              <p:nvPr/>
            </p:nvSpPr>
            <p:spPr>
              <a:xfrm>
                <a:off x="4990078" y="915031"/>
                <a:ext cx="4555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BD4123D0-A3C2-4940-BEAF-BFF3BDE6A815}"/>
                </a:ext>
              </a:extLst>
            </p:cNvPr>
            <p:cNvGrpSpPr/>
            <p:nvPr/>
          </p:nvGrpSpPr>
          <p:grpSpPr>
            <a:xfrm>
              <a:off x="5699317" y="886443"/>
              <a:ext cx="766019" cy="752335"/>
              <a:chOff x="5699317" y="886443"/>
              <a:chExt cx="766019" cy="752335"/>
            </a:xfrm>
          </p:grpSpPr>
          <p:pic>
            <p:nvPicPr>
              <p:cNvPr id="40" name="图片 39">
                <a:extLst>
                  <a:ext uri="{FF2B5EF4-FFF2-40B4-BE49-F238E27FC236}">
                    <a16:creationId xmlns="" xmlns:a16="http://schemas.microsoft.com/office/drawing/2014/main" id="{F049436D-8C74-4F3F-ACA7-F9F904055B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lum bright="-15000" contrast="30000"/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5699317" y="886443"/>
                <a:ext cx="766019" cy="752335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3DE1D19E-826E-4D61-B9B7-E609611D070A}"/>
                  </a:ext>
                </a:extLst>
              </p:cNvPr>
              <p:cNvSpPr txBox="1"/>
              <p:nvPr/>
            </p:nvSpPr>
            <p:spPr>
              <a:xfrm>
                <a:off x="5864881" y="902077"/>
                <a:ext cx="4555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3DF1404A-3FF6-4C8E-91F7-101DBE1CC8C3}"/>
              </a:ext>
            </a:extLst>
          </p:cNvPr>
          <p:cNvSpPr txBox="1"/>
          <p:nvPr/>
        </p:nvSpPr>
        <p:spPr>
          <a:xfrm>
            <a:off x="4523802" y="4276153"/>
            <a:ext cx="5766827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3600" b="1" dirty="0" smtClean="0">
                <a:solidFill>
                  <a:schemeClr val="bg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——</a:t>
            </a:r>
            <a:r>
              <a:rPr lang="zh-CN" altLang="en-US" sz="3600" b="1" dirty="0" smtClean="0">
                <a:solidFill>
                  <a:schemeClr val="bg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五届一次家委会会议</a:t>
            </a:r>
            <a:r>
              <a:rPr lang="en-US" altLang="zh-CN" sz="3600" b="1" dirty="0" smtClean="0">
                <a:solidFill>
                  <a:schemeClr val="bg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 </a:t>
            </a:r>
            <a:r>
              <a:rPr lang="en-US" altLang="zh-CN" sz="3600" b="1" dirty="0" smtClean="0">
                <a:solidFill>
                  <a:schemeClr val="bg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     </a:t>
            </a:r>
            <a:r>
              <a:rPr lang="en-US" altLang="zh-CN" sz="3600" b="1" dirty="0" smtClean="0">
                <a:solidFill>
                  <a:schemeClr val="bg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2021.9.16</a:t>
            </a:r>
            <a:endParaRPr lang="en-US" altLang="zh-CN" sz="3600" b="1" dirty="0">
              <a:solidFill>
                <a:schemeClr val="bg1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287565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1447285" y="-3240346"/>
            <a:ext cx="7718603" cy="11009933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9408EEB-084D-4AF3-8D6E-916680E8F9B8}"/>
              </a:ext>
            </a:extLst>
          </p:cNvPr>
          <p:cNvGrpSpPr/>
          <p:nvPr/>
        </p:nvGrpSpPr>
        <p:grpSpPr>
          <a:xfrm>
            <a:off x="3628066" y="847796"/>
            <a:ext cx="4461834" cy="4382128"/>
            <a:chOff x="-423234" y="-45318"/>
            <a:chExt cx="2744144" cy="269512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6AA6D8F-C738-4327-8EB3-C98B59A44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4013D1F-9585-47A8-ABFE-2F8B7D17DD7A}"/>
                </a:ext>
              </a:extLst>
            </p:cNvPr>
            <p:cNvSpPr txBox="1"/>
            <p:nvPr/>
          </p:nvSpPr>
          <p:spPr>
            <a:xfrm>
              <a:off x="210272" y="218272"/>
              <a:ext cx="1627899" cy="1873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  <a:cs typeface="+mn-ea"/>
                  <a:sym typeface="+mn-lt"/>
                </a:rPr>
                <a:t>谢谢</a:t>
              </a:r>
              <a:endParaRPr lang="en-US" altLang="zh-CN" sz="9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9600" smtClean="0">
                  <a:solidFill>
                    <a:schemeClr val="bg1"/>
                  </a:solidFill>
                  <a:cs typeface="+mn-ea"/>
                  <a:sym typeface="+mn-lt"/>
                </a:rPr>
                <a:t>参与</a:t>
              </a:r>
              <a:endParaRPr lang="zh-CN" altLang="en-US" sz="9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36738077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FE64F9A-85FB-4939-8324-21C45743A511}"/>
              </a:ext>
            </a:extLst>
          </p:cNvPr>
          <p:cNvGrpSpPr/>
          <p:nvPr/>
        </p:nvGrpSpPr>
        <p:grpSpPr>
          <a:xfrm>
            <a:off x="4331830" y="453767"/>
            <a:ext cx="2875958" cy="2744416"/>
            <a:chOff x="4331830" y="453767"/>
            <a:chExt cx="2875958" cy="2744416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EA4F9BD-ADE1-4AC4-B97A-A05BB875C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1830" y="453767"/>
              <a:ext cx="2875958" cy="274441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46BD34F-C8B4-4C38-AA94-DB7DAC2C1833}"/>
                </a:ext>
              </a:extLst>
            </p:cNvPr>
            <p:cNvSpPr txBox="1"/>
            <p:nvPr/>
          </p:nvSpPr>
          <p:spPr>
            <a:xfrm>
              <a:off x="4792618" y="601520"/>
              <a:ext cx="1954382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9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657602" y="3925557"/>
            <a:ext cx="4470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爱的相识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97721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9408EEB-084D-4AF3-8D6E-916680E8F9B8}"/>
              </a:ext>
            </a:extLst>
          </p:cNvPr>
          <p:cNvGrpSpPr/>
          <p:nvPr/>
        </p:nvGrpSpPr>
        <p:grpSpPr>
          <a:xfrm>
            <a:off x="4288466" y="352496"/>
            <a:ext cx="2975934" cy="2922772"/>
            <a:chOff x="-423234" y="-45318"/>
            <a:chExt cx="2744144" cy="269512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6AA6D8F-C738-4327-8EB3-C98B59A44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4013D1F-9585-47A8-ABFE-2F8B7D17DD7A}"/>
                </a:ext>
              </a:extLst>
            </p:cNvPr>
            <p:cNvSpPr txBox="1"/>
            <p:nvPr/>
          </p:nvSpPr>
          <p:spPr>
            <a:xfrm>
              <a:off x="288381" y="196130"/>
              <a:ext cx="1530179" cy="1717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8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701143" y="3838473"/>
            <a:ext cx="42817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爱的分享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65801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FE64F9A-85FB-4939-8324-21C45743A511}"/>
              </a:ext>
            </a:extLst>
          </p:cNvPr>
          <p:cNvGrpSpPr/>
          <p:nvPr/>
        </p:nvGrpSpPr>
        <p:grpSpPr>
          <a:xfrm>
            <a:off x="4331830" y="453767"/>
            <a:ext cx="2875958" cy="2744416"/>
            <a:chOff x="4331830" y="453767"/>
            <a:chExt cx="2875958" cy="2744416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EA4F9BD-ADE1-4AC4-B97A-A05BB875C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1830" y="453767"/>
              <a:ext cx="2875958" cy="274441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46BD34F-C8B4-4C38-AA94-DB7DAC2C1833}"/>
                </a:ext>
              </a:extLst>
            </p:cNvPr>
            <p:cNvSpPr txBox="1"/>
            <p:nvPr/>
          </p:nvSpPr>
          <p:spPr>
            <a:xfrm>
              <a:off x="4792618" y="60152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9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643086" y="3780417"/>
            <a:ext cx="4325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爱的推荐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724602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9408EEB-084D-4AF3-8D6E-916680E8F9B8}"/>
              </a:ext>
            </a:extLst>
          </p:cNvPr>
          <p:cNvGrpSpPr/>
          <p:nvPr/>
        </p:nvGrpSpPr>
        <p:grpSpPr>
          <a:xfrm>
            <a:off x="4288466" y="352496"/>
            <a:ext cx="2975934" cy="2922772"/>
            <a:chOff x="-423234" y="-45318"/>
            <a:chExt cx="2744144" cy="269512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6AA6D8F-C738-4327-8EB3-C98B59A44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4013D1F-9585-47A8-ABFE-2F8B7D17DD7A}"/>
                </a:ext>
              </a:extLst>
            </p:cNvPr>
            <p:cNvSpPr txBox="1"/>
            <p:nvPr/>
          </p:nvSpPr>
          <p:spPr>
            <a:xfrm>
              <a:off x="288381" y="196130"/>
              <a:ext cx="1530179" cy="1717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8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715657" y="3911045"/>
            <a:ext cx="45429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爱的参与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2190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6" name="组合 7">
            <a:extLst>
              <a:ext uri="{FF2B5EF4-FFF2-40B4-BE49-F238E27FC236}">
                <a16:creationId xmlns="" xmlns:a16="http://schemas.microsoft.com/office/drawing/2014/main" id="{5FE64F9A-85FB-4939-8324-21C45743A511}"/>
              </a:ext>
            </a:extLst>
          </p:cNvPr>
          <p:cNvGrpSpPr/>
          <p:nvPr/>
        </p:nvGrpSpPr>
        <p:grpSpPr>
          <a:xfrm>
            <a:off x="4331830" y="453767"/>
            <a:ext cx="2875958" cy="2744416"/>
            <a:chOff x="4331830" y="453767"/>
            <a:chExt cx="2875958" cy="2744416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EA4F9BD-ADE1-4AC4-B97A-A05BB875C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1830" y="453767"/>
              <a:ext cx="2875958" cy="274441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46BD34F-C8B4-4C38-AA94-DB7DAC2C1833}"/>
                </a:ext>
              </a:extLst>
            </p:cNvPr>
            <p:cNvSpPr txBox="1"/>
            <p:nvPr/>
          </p:nvSpPr>
          <p:spPr>
            <a:xfrm>
              <a:off x="4792618" y="60152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686629" y="3940073"/>
            <a:ext cx="4499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爱的探讨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977214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4" name="组合 8">
            <a:extLst>
              <a:ext uri="{FF2B5EF4-FFF2-40B4-BE49-F238E27FC236}">
                <a16:creationId xmlns="" xmlns:a16="http://schemas.microsoft.com/office/drawing/2014/main" id="{E9408EEB-084D-4AF3-8D6E-916680E8F9B8}"/>
              </a:ext>
            </a:extLst>
          </p:cNvPr>
          <p:cNvGrpSpPr/>
          <p:nvPr/>
        </p:nvGrpSpPr>
        <p:grpSpPr>
          <a:xfrm>
            <a:off x="4288466" y="352496"/>
            <a:ext cx="2975934" cy="2922772"/>
            <a:chOff x="-423234" y="-45318"/>
            <a:chExt cx="2744144" cy="269512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6AA6D8F-C738-4327-8EB3-C98B59A44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4013D1F-9585-47A8-ABFE-2F8B7D17DD7A}"/>
                </a:ext>
              </a:extLst>
            </p:cNvPr>
            <p:cNvSpPr txBox="1"/>
            <p:nvPr/>
          </p:nvSpPr>
          <p:spPr>
            <a:xfrm>
              <a:off x="288381" y="196130"/>
              <a:ext cx="1530179" cy="1717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cs typeface="+mn-ea"/>
                  <a:sym typeface="+mn-lt"/>
                </a:rPr>
                <a:t>陆</a:t>
              </a:r>
              <a:endParaRPr lang="zh-CN" altLang="en-US" sz="1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817258" y="3867503"/>
            <a:ext cx="4426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爱的体验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65801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6" name="组合 7">
            <a:extLst>
              <a:ext uri="{FF2B5EF4-FFF2-40B4-BE49-F238E27FC236}">
                <a16:creationId xmlns="" xmlns:a16="http://schemas.microsoft.com/office/drawing/2014/main" id="{5FE64F9A-85FB-4939-8324-21C45743A511}"/>
              </a:ext>
            </a:extLst>
          </p:cNvPr>
          <p:cNvGrpSpPr/>
          <p:nvPr/>
        </p:nvGrpSpPr>
        <p:grpSpPr>
          <a:xfrm>
            <a:off x="4331830" y="453767"/>
            <a:ext cx="2875958" cy="2744416"/>
            <a:chOff x="4331830" y="453767"/>
            <a:chExt cx="2875958" cy="2744416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EA4F9BD-ADE1-4AC4-B97A-A05BB875C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1830" y="453767"/>
              <a:ext cx="2875958" cy="274441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46BD34F-C8B4-4C38-AA94-DB7DAC2C1833}"/>
                </a:ext>
              </a:extLst>
            </p:cNvPr>
            <p:cNvSpPr txBox="1"/>
            <p:nvPr/>
          </p:nvSpPr>
          <p:spPr>
            <a:xfrm>
              <a:off x="4792618" y="60152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 smtClean="0">
                  <a:solidFill>
                    <a:schemeClr val="bg1"/>
                  </a:solidFill>
                  <a:cs typeface="+mn-ea"/>
                  <a:sym typeface="+mn-lt"/>
                </a:rPr>
                <a:t>柒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686629" y="4027160"/>
            <a:ext cx="42817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爱的引领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7246028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鲜花, 植物, 室内&#10;&#10;已生成高可信度的说明">
            <a:extLst>
              <a:ext uri="{FF2B5EF4-FFF2-40B4-BE49-F238E27FC236}">
                <a16:creationId xmlns="" xmlns:a16="http://schemas.microsoft.com/office/drawing/2014/main" id="{9CC93603-CB10-4BFB-9669-D91A3DE75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6769">
            <a:off x="3290317" y="-2214736"/>
            <a:ext cx="4958985" cy="7073572"/>
          </a:xfrm>
          <a:prstGeom prst="rect">
            <a:avLst/>
          </a:prstGeom>
        </p:spPr>
      </p:pic>
      <p:pic>
        <p:nvPicPr>
          <p:cNvPr id="3" name="图片 2" descr="图片包含 动物, 软体动物&#10;&#10;已生成高可信度的说明">
            <a:extLst>
              <a:ext uri="{FF2B5EF4-FFF2-40B4-BE49-F238E27FC236}">
                <a16:creationId xmlns="" xmlns:a16="http://schemas.microsoft.com/office/drawing/2014/main" id="{2B8EB661-593B-4EEE-A9DA-85C8D636E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grpSp>
        <p:nvGrpSpPr>
          <p:cNvPr id="4" name="组合 8">
            <a:extLst>
              <a:ext uri="{FF2B5EF4-FFF2-40B4-BE49-F238E27FC236}">
                <a16:creationId xmlns="" xmlns:a16="http://schemas.microsoft.com/office/drawing/2014/main" id="{E9408EEB-084D-4AF3-8D6E-916680E8F9B8}"/>
              </a:ext>
            </a:extLst>
          </p:cNvPr>
          <p:cNvGrpSpPr/>
          <p:nvPr/>
        </p:nvGrpSpPr>
        <p:grpSpPr>
          <a:xfrm>
            <a:off x="4288466" y="352496"/>
            <a:ext cx="2975934" cy="2922772"/>
            <a:chOff x="-423234" y="-45318"/>
            <a:chExt cx="2744144" cy="269512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6AA6D8F-C738-4327-8EB3-C98B59A44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5000" contrast="30000"/>
            </a:blip>
            <a:stretch>
              <a:fillRect/>
            </a:stretch>
          </p:blipFill>
          <p:spPr>
            <a:xfrm>
              <a:off x="-423234" y="-45318"/>
              <a:ext cx="2744144" cy="2695123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4013D1F-9585-47A8-ABFE-2F8B7D17DD7A}"/>
                </a:ext>
              </a:extLst>
            </p:cNvPr>
            <p:cNvSpPr txBox="1"/>
            <p:nvPr/>
          </p:nvSpPr>
          <p:spPr>
            <a:xfrm>
              <a:off x="288381" y="196130"/>
              <a:ext cx="1530179" cy="1717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cs typeface="+mn-ea"/>
                  <a:sym typeface="+mn-lt"/>
                </a:rPr>
                <a:t>捌</a:t>
              </a:r>
              <a:endParaRPr lang="zh-CN" altLang="en-US" sz="1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16">
            <a:extLst>
              <a:ext uri="{FF2B5EF4-FFF2-40B4-BE49-F238E27FC236}">
                <a16:creationId xmlns="" xmlns:a16="http://schemas.microsoft.com/office/drawing/2014/main" id="{C324033F-6638-4932-AFEF-41A210F2FEED}"/>
              </a:ext>
            </a:extLst>
          </p:cNvPr>
          <p:cNvSpPr txBox="1"/>
          <p:nvPr/>
        </p:nvSpPr>
        <p:spPr>
          <a:xfrm>
            <a:off x="3773716" y="3896531"/>
            <a:ext cx="4470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accent4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cs typeface="+mn-ea"/>
                <a:sym typeface="+mn-lt"/>
              </a:rPr>
              <a:t>爱的留念</a:t>
            </a:r>
            <a:endParaRPr lang="en-US" altLang="zh-CN" sz="8000" b="1" dirty="0">
              <a:solidFill>
                <a:schemeClr val="accent4">
                  <a:lumMod val="50000"/>
                </a:schemeClr>
              </a:solidFill>
              <a:latin typeface="华文楷体" pitchFamily="2" charset="-122"/>
              <a:ea typeface="华文楷体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21905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D74C22C6-C2DE-42F4-BA8D-23D8F2C22A8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G:\第十批待发作品\292027"/>
  <p:tag name="ISPRING_PRESENTATION_TITLE" val="59941c8f72cd4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wrhkeej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63</Words>
  <Application>Microsoft Office PowerPoint</Application>
  <PresentationFormat>自定义</PresentationFormat>
  <Paragraphs>35</Paragraphs>
  <Slides>10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暖色水彩花卉</dc:title>
  <dc:creator>第一PPT</dc:creator>
  <cp:keywords>www.1ppt.com</cp:keywords>
  <dc:description>www.1ppt.com</dc:description>
  <cp:lastModifiedBy>admin</cp:lastModifiedBy>
  <cp:revision>26</cp:revision>
  <dcterms:created xsi:type="dcterms:W3CDTF">2017-08-16T08:47:37Z</dcterms:created>
  <dcterms:modified xsi:type="dcterms:W3CDTF">2021-09-13T12:43:26Z</dcterms:modified>
</cp:coreProperties>
</file>