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  <p:sldMasterId id="2147483668" r:id="rId4"/>
    <p:sldMasterId id="2147483680" r:id="rId5"/>
    <p:sldMasterId id="2147483692" r:id="rId6"/>
  </p:sldMasterIdLst>
  <p:notesMasterIdLst>
    <p:notesMasterId r:id="rId13"/>
  </p:notesMasterIdLst>
  <p:sldIdLst>
    <p:sldId id="574" r:id="rId7"/>
    <p:sldId id="451" r:id="rId8"/>
    <p:sldId id="524" r:id="rId9"/>
    <p:sldId id="525" r:id="rId10"/>
    <p:sldId id="626" r:id="rId11"/>
    <p:sldId id="627" r:id="rId12"/>
    <p:sldId id="395" r:id="rId14"/>
    <p:sldId id="436" r:id="rId15"/>
    <p:sldId id="435" r:id="rId16"/>
    <p:sldId id="258" r:id="rId17"/>
    <p:sldId id="433" r:id="rId18"/>
    <p:sldId id="528" r:id="rId19"/>
    <p:sldId id="259" r:id="rId20"/>
    <p:sldId id="680" r:id="rId21"/>
    <p:sldId id="437" r:id="rId22"/>
    <p:sldId id="678" r:id="rId23"/>
    <p:sldId id="575" r:id="rId24"/>
    <p:sldId id="676" r:id="rId25"/>
    <p:sldId id="355" r:id="rId26"/>
    <p:sldId id="675" r:id="rId27"/>
    <p:sldId id="370" r:id="rId28"/>
    <p:sldId id="371" r:id="rId29"/>
    <p:sldId id="497" r:id="rId30"/>
    <p:sldId id="529" r:id="rId31"/>
    <p:sldId id="530" r:id="rId32"/>
    <p:sldId id="446" r:id="rId33"/>
    <p:sldId id="447" r:id="rId34"/>
    <p:sldId id="444" r:id="rId35"/>
    <p:sldId id="531" r:id="rId36"/>
    <p:sldId id="282" r:id="rId37"/>
    <p:sldId id="364" r:id="rId38"/>
    <p:sldId id="532" r:id="rId39"/>
    <p:sldId id="533" r:id="rId40"/>
    <p:sldId id="322" r:id="rId41"/>
    <p:sldId id="309" r:id="rId42"/>
    <p:sldId id="332" r:id="rId43"/>
    <p:sldId id="323" r:id="rId44"/>
    <p:sldId id="333" r:id="rId45"/>
    <p:sldId id="325" r:id="rId46"/>
    <p:sldId id="326" r:id="rId47"/>
    <p:sldId id="327" r:id="rId48"/>
    <p:sldId id="328" r:id="rId49"/>
    <p:sldId id="369" r:id="rId50"/>
    <p:sldId id="270" r:id="rId51"/>
    <p:sldId id="331" r:id="rId52"/>
    <p:sldId id="674" r:id="rId53"/>
  </p:sldIdLst>
  <p:sldSz cx="9144000" cy="6858000" type="screen4x3"/>
  <p:notesSz cx="9144000" cy="6858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536" y="-114"/>
      </p:cViewPr>
      <p:guideLst>
        <p:guide orient="horz" pos="2928"/>
        <p:guide pos="20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847D-31A7-5141-A52E-E34B66AC8B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847D-31A7-5141-A52E-E34B66AC8B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847D-31A7-5141-A52E-E34B66AC8B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847D-31A7-5141-A52E-E34B66AC8B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847D-31A7-5141-A52E-E34B66AC8B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帽子的边上叫（帽沿），床的边上叫（床沿），河的边上叫（河沿），河沿这个词语很有意思，你看老师变魔术了，其实靠着河的地方，顺着河的边叫（沿河），那么，顺着江的边叫（沿江），顺着街的边叫（沿街）</a:t>
            </a:r>
            <a:r>
              <a:rPr lang="zh-CN" altLang="zh-CN" dirty="0" smtClean="0">
                <a:effectLst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847D-31A7-5141-A52E-E34B66AC8B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哪几小节讲了对话？（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2-7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）再读一读他们的对话，他们一共有几次对话？想一想，青蛙和小鸟是围绕什么来讨论的？（板贴：天有多大？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B911A-0B19-6C42-A1F6-FB208B72629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847D-31A7-5141-A52E-E34B66AC8B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847D-31A7-5141-A52E-E34B66AC8B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847D-31A7-5141-A52E-E34B66AC8B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847D-31A7-5141-A52E-E34B66AC8B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83FE77-B184-4BA5-845C-8D2DFF0061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83FE77-B184-4BA5-845C-8D2DFF0061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83FE77-B184-4BA5-845C-8D2DFF0061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83FE77-B184-4BA5-845C-8D2DFF0061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83FE77-B184-4BA5-845C-8D2DFF0061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83FE77-B184-4BA5-845C-8D2DFF0061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微软雅黑 Light" panose="020B0502040204020203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83FE77-B184-4BA5-845C-8D2DFF0061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83FE77-B184-4BA5-845C-8D2DFF0061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83FE77-B184-4BA5-845C-8D2DFF0061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66D23-1570-4A05-B748-763CE865B77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楷体" panose="02010609060101010101" pitchFamily="49" charset="-122"/>
                <a:cs typeface="楷体" panose="02010609060101010101" pitchFamily="49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66D23-1570-4A05-B748-763CE865B77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66D23-1570-4A05-B748-763CE865B77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66D23-1570-4A05-B748-763CE865B77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66D23-1570-4A05-B748-763CE865B77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66D23-1570-4A05-B748-763CE865B77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66D23-1570-4A05-B748-763CE865B77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66D23-1570-4A05-B748-763CE865B77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66D23-1570-4A05-B748-763CE865B77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66D23-1570-4A05-B748-763CE865B77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66D23-1570-4A05-B748-763CE865B77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楷体" panose="02010609060101010101" pitchFamily="49" charset="-122"/>
                <a:cs typeface="楷体" panose="02010609060101010101" pitchFamily="49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2412" y="2588281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48" y="3808730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44" y="4511675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48" y="1296000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76813" y="1296000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>
                <a:sym typeface="+mn-ea"/>
              </a:rPr>
              <a:t>单击此处编辑母版文本样式</a:t>
            </a:r>
            <a:endParaRPr lang="zh-CN" altLang="en-US" smtClean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76813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150" normalizeH="0" baseline="0" noProof="1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928351" y="952508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444" y="952500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/>
          <p:cNvSpPr/>
          <p:nvPr/>
        </p:nvSpPr>
        <p:spPr>
          <a:xfrm>
            <a:off x="0" y="230188"/>
            <a:ext cx="8778875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楷体" panose="02010609060101010101" pitchFamily="49" charset="-122"/>
                <a:cs typeface="楷体" panose="02010609060101010101" pitchFamily="49" charset="-122"/>
              </a:defRPr>
            </a:lvl1pPr>
          </a:lstStyle>
          <a:p/>
        </p:txBody>
      </p:sp>
      <p:sp>
        <p:nvSpPr>
          <p:cNvPr id="8" name="Holder 3"/>
          <p:cNvSpPr>
            <a:spLocks noGrp="1"/>
          </p:cNvSpPr>
          <p:nvPr>
            <p:ph type="ftr" sz="quarter" idx="3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Holder 4"/>
          <p:cNvSpPr>
            <a:spLocks noGrp="1"/>
          </p:cNvSpPr>
          <p:nvPr>
            <p:ph type="dt" sz="half" idx="2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sldNum" sz="quarter" idx="4"/>
          </p:nvPr>
        </p:nvSpPr>
        <p:spPr>
          <a:xfrm>
            <a:off x="6583363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p>
            <a:pPr algn="r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2588281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lang="zh-CN" altLang="en-US" smtClean="0"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</a:fld>
            <a:endParaRPr kumimoji="0" lang="zh-CN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</a:fld>
            <a:endParaRPr kumimoji="0" lang="zh-CN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28650" y="2187443"/>
            <a:ext cx="7886700" cy="2483115"/>
          </a:xfrm>
        </p:spPr>
        <p:txBody>
          <a:bodyPr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</a:fld>
            <a:endParaRPr kumimoji="0" lang="zh-CN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</a:fld>
            <a:endParaRPr kumimoji="0" lang="zh-CN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744961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615609"/>
            <a:ext cx="3868340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4961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609"/>
            <a:ext cx="3887391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</a:fld>
            <a:endParaRPr kumimoji="0" lang="zh-CN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28875" y="2159000"/>
            <a:ext cx="4286250" cy="1382450"/>
          </a:xfrm>
        </p:spPr>
        <p:txBody>
          <a:bodyPr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/>
          </p:nvPr>
        </p:nvSpPr>
        <p:spPr>
          <a:xfrm>
            <a:off x="2428875" y="3733201"/>
            <a:ext cx="4286250" cy="11859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</a:fld>
            <a:endParaRPr kumimoji="0" lang="zh-CN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</a:fld>
            <a:endParaRPr kumimoji="0" lang="zh-CN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713673"/>
            <a:ext cx="3511241" cy="1428161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713673"/>
            <a:ext cx="4283912" cy="5403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华文楷体" pitchFamily="2" charset="-122"/>
              <a:cs typeface="楷体" panose="02010609060101010101" pitchFamily="49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2313873"/>
            <a:ext cx="3511241" cy="3811588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</a:fld>
            <a:endParaRPr kumimoji="0" lang="zh-CN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33674" y="365125"/>
            <a:ext cx="681676" cy="5811838"/>
          </a:xfr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49" y="365125"/>
            <a:ext cx="7084832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</a:fld>
            <a:endParaRPr kumimoji="0" lang="zh-CN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/>
          <p:cNvSpPr/>
          <p:nvPr/>
        </p:nvSpPr>
        <p:spPr>
          <a:xfrm>
            <a:off x="38100" y="241300"/>
            <a:ext cx="8731250" cy="646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bk object 17"/>
          <p:cNvSpPr/>
          <p:nvPr/>
        </p:nvSpPr>
        <p:spPr>
          <a:xfrm>
            <a:off x="819150" y="1657350"/>
            <a:ext cx="7505700" cy="16970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6583363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p>
            <a:pPr algn="r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3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</a:fld>
            <a:endParaRPr kumimoji="0" lang="zh-CN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dt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ln cap="flat">
            <a:miter/>
          </a:ln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Calibri" panose="020F0502020204030204" pitchFamily="34" charset="0"/>
            </a:endParaRPr>
          </a:p>
        </p:txBody>
      </p:sp>
      <p:sp>
        <p:nvSpPr>
          <p:cNvPr id="13" name="文本框"/>
          <p:cNvSpPr>
            <a:spLocks noGrp="1"/>
          </p:cNvSpPr>
          <p:nvPr>
            <p:ph type="ft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ln cap="flat">
            <a:miter/>
          </a:ln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Calibri" panose="020F0502020204030204" pitchFamily="34" charset="0"/>
            </a:endParaRPr>
          </a:p>
        </p:txBody>
      </p:sp>
      <p:sp>
        <p:nvSpPr>
          <p:cNvPr id="14" name="文本框"/>
          <p:cNvSpPr>
            <a:spLocks noGrp="1"/>
          </p:cNvSpPr>
          <p:nvPr>
            <p:ph type="sldNum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ln cap="flat">
            <a:miter/>
          </a:ln>
        </p:spPr>
        <p:txBody>
          <a:bodyPr vert="horz" wrap="square" lIns="91440" tIns="45720" rIns="91440" bIns="45720" rtlCol="0" anchor="ctr" anchorCtr="0"/>
          <a:p>
            <a:pPr algn="r">
              <a:buNone/>
            </a:pPr>
            <a:fld id="{9A0DB2DC-4C9A-4742-B13C-FB6460FD3503}" type="slidenum">
              <a:rPr lang="en-US" altLang="zh-CN" sz="1200">
                <a:solidFill>
                  <a:srgbClr val="898989"/>
                </a:solidFill>
                <a:latin typeface="微软雅黑 Light" panose="020B0502040204020203" charset="-122"/>
                <a:ea typeface="微软雅黑 Light" panose="020B0502040204020203" charset="-122"/>
              </a:rPr>
            </a:fld>
            <a:endParaRPr lang="en-US" altLang="zh-CN" sz="1200">
              <a:solidFill>
                <a:srgbClr val="898989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ECF0-6700-6047-AB13-CA60D220EBC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8321-8239-694D-B938-21FB2E6E461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"/>
          <p:cNvSpPr/>
          <p:nvPr userDrawn="1"/>
        </p:nvSpPr>
        <p:spPr>
          <a:xfrm>
            <a:off x="2780157" y="591822"/>
            <a:ext cx="3583687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请输入您的标题</a:t>
            </a:r>
            <a:endParaRPr lang="zh-CN" altLang="en-US" sz="2400" b="1" spc="3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83FE77-B184-4BA5-845C-8D2DFF0061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83FE77-B184-4BA5-845C-8D2DFF0061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9" Type="http://schemas.openxmlformats.org/officeDocument/2006/relationships/theme" Target="../theme/theme4.xml"/><Relationship Id="rId18" Type="http://schemas.openxmlformats.org/officeDocument/2006/relationships/tags" Target="../tags/tag6.xml"/><Relationship Id="rId17" Type="http://schemas.openxmlformats.org/officeDocument/2006/relationships/tags" Target="../tags/tag5.xml"/><Relationship Id="rId16" Type="http://schemas.openxmlformats.org/officeDocument/2006/relationships/tags" Target="../tags/tag4.xml"/><Relationship Id="rId15" Type="http://schemas.openxmlformats.org/officeDocument/2006/relationships/tags" Target="../tags/tag3.xml"/><Relationship Id="rId14" Type="http://schemas.openxmlformats.org/officeDocument/2006/relationships/tags" Target="../tags/tag2.xml"/><Relationship Id="rId13" Type="http://schemas.openxmlformats.org/officeDocument/2006/relationships/tags" Target="../tags/tag1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5.xml"/><Relationship Id="rId15" Type="http://schemas.openxmlformats.org/officeDocument/2006/relationships/tags" Target="../tags/tag9.xml"/><Relationship Id="rId14" Type="http://schemas.openxmlformats.org/officeDocument/2006/relationships/tags" Target="../tags/tag8.xml"/><Relationship Id="rId13" Type="http://schemas.openxmlformats.org/officeDocument/2006/relationships/tags" Target="../tags/tag7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Holder 2"/>
          <p:cNvSpPr>
            <a:spLocks noGrp="1"/>
          </p:cNvSpPr>
          <p:nvPr>
            <p:ph type="title"/>
          </p:nvPr>
        </p:nvSpPr>
        <p:spPr>
          <a:xfrm>
            <a:off x="106363" y="2665413"/>
            <a:ext cx="9210675" cy="63341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/>
          </a:p>
        </p:txBody>
      </p:sp>
      <p:sp>
        <p:nvSpPr>
          <p:cNvPr id="1027" name="Holder 3"/>
          <p:cNvSpPr>
            <a:spLocks noGrp="1"/>
          </p:cNvSpPr>
          <p:nvPr>
            <p:ph type="body" idx="1"/>
          </p:nvPr>
        </p:nvSpPr>
        <p:spPr>
          <a:xfrm>
            <a:off x="457200" y="1577975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83FE77-B184-4BA5-845C-8D2DFF00614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1pPr>
          </a:lstStyle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ransition spd="slow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微软雅黑 Light" panose="020B0502040204020203" charset="-122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charset="-122"/>
          <a:cs typeface="微软雅黑 Light" panose="020B0502040204020203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charset="-122"/>
          <a:cs typeface="微软雅黑 Light" panose="020B0502040204020203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charset="-122"/>
          <a:cs typeface="微软雅黑 Light" panose="020B0502040204020203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charset="-122"/>
          <a:cs typeface="微软雅黑 Light" panose="020B0502040204020203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charset="-122"/>
          <a:cs typeface="微软雅黑 Light" panose="020B0502040204020203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charset="-122"/>
          <a:cs typeface="微软雅黑 Light" panose="020B0502040204020203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charset="-122"/>
          <a:cs typeface="微软雅黑 Light" panose="020B0502040204020203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charset="-122"/>
          <a:cs typeface="微软雅黑 Light" panose="020B0502040204020203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微软雅黑 Light" panose="020B0502040204020203" charset="-122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微软雅黑 Light" panose="020B0502040204020203" charset="-122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微软雅黑 Light" panose="020B0502040204020203" charset="-122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微软雅黑 Light" panose="020B0502040204020203" charset="-122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微软雅黑 Light" panose="020B0502040204020203" charset="-122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66D23-1570-4A05-B748-763CE865B77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01650" y="431800"/>
            <a:ext cx="814070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501650" y="1295400"/>
            <a:ext cx="8140700" cy="5040313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60400" y="6350000"/>
            <a:ext cx="2024063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688" y="6350000"/>
            <a:ext cx="29686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6350000"/>
            <a:ext cx="2025650" cy="315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</a:fld>
            <a:endParaRPr kumimoji="0" lang="zh-CN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7F7F7F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lvl="0">
              <a:buNone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pitchFamily="49" charset="-122"/>
              <a:ea typeface="华文楷体" pitchFamily="2" charset="-122"/>
              <a:cs typeface="楷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楷体" panose="02010609060101010101" pitchFamily="49" charset="-122"/>
          <a:ea typeface="华文楷体" pitchFamily="2" charset="-122"/>
          <a:cs typeface="楷体" panose="02010609060101010101" pitchFamily="49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楷体" panose="02010609060101010101" pitchFamily="49" charset="-122"/>
          <a:ea typeface="华文楷体" pitchFamily="2" charset="-122"/>
          <a:cs typeface="楷体" panose="02010609060101010101" pitchFamily="49" charset="-12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楷体" panose="02010609060101010101" pitchFamily="49" charset="-122"/>
          <a:ea typeface="华文楷体" pitchFamily="2" charset="-122"/>
          <a:cs typeface="楷体" panose="02010609060101010101" pitchFamily="49" charset="-122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楷体" panose="02010609060101010101" pitchFamily="49" charset="-122"/>
          <a:ea typeface="华文楷体" pitchFamily="2" charset="-122"/>
          <a:cs typeface="楷体" panose="02010609060101010101" pitchFamily="49" charset="-122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楷体" panose="02010609060101010101" pitchFamily="49" charset="-122"/>
          <a:ea typeface="华文楷体" pitchFamily="2" charset="-122"/>
          <a:cs typeface="楷体" panose="02010609060101010101" pitchFamily="49" charset="-122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楷体" panose="02010609060101010101" pitchFamily="49" charset="-122"/>
          <a:ea typeface="华文楷体" pitchFamily="2" charset="-122"/>
          <a:cs typeface="楷体" panose="02010609060101010101" pitchFamily="49" charset="-122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18.png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58.xml"/><Relationship Id="rId7" Type="http://schemas.openxmlformats.org/officeDocument/2006/relationships/image" Target="../media/image20.png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image" Target="../media/image19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tags" Target="../tags/tag5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image" Target="../media/image15.png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image" Target="../media/image27.jpeg"/><Relationship Id="rId6" Type="http://schemas.openxmlformats.org/officeDocument/2006/relationships/tags" Target="../tags/tag74.xml"/><Relationship Id="rId5" Type="http://schemas.openxmlformats.org/officeDocument/2006/relationships/image" Target="../media/image26.pn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82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image" Target="../media/image28.png"/><Relationship Id="rId7" Type="http://schemas.openxmlformats.org/officeDocument/2006/relationships/tags" Target="../tags/tag86.xml"/><Relationship Id="rId6" Type="http://schemas.openxmlformats.org/officeDocument/2006/relationships/image" Target="../media/image26.png"/><Relationship Id="rId5" Type="http://schemas.openxmlformats.org/officeDocument/2006/relationships/tags" Target="../tags/tag85.xml"/><Relationship Id="rId4" Type="http://schemas.openxmlformats.org/officeDocument/2006/relationships/image" Target="../media/image16.jpe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89.xml"/><Relationship Id="rId12" Type="http://schemas.openxmlformats.org/officeDocument/2006/relationships/image" Target="../media/image30.png"/><Relationship Id="rId11" Type="http://schemas.openxmlformats.org/officeDocument/2006/relationships/tags" Target="../tags/tag88.xml"/><Relationship Id="rId10" Type="http://schemas.openxmlformats.org/officeDocument/2006/relationships/image" Target="../media/image29.png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../media/image29.png"/><Relationship Id="rId7" Type="http://schemas.openxmlformats.org/officeDocument/2006/relationships/tags" Target="../tags/tag93.xml"/><Relationship Id="rId6" Type="http://schemas.openxmlformats.org/officeDocument/2006/relationships/image" Target="../media/image26.png"/><Relationship Id="rId5" Type="http://schemas.openxmlformats.org/officeDocument/2006/relationships/tags" Target="../tags/tag92.xml"/><Relationship Id="rId4" Type="http://schemas.openxmlformats.org/officeDocument/2006/relationships/image" Target="../media/image16.jpe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96.xml"/><Relationship Id="rId12" Type="http://schemas.openxmlformats.org/officeDocument/2006/relationships/image" Target="../media/image27.jpeg"/><Relationship Id="rId11" Type="http://schemas.openxmlformats.org/officeDocument/2006/relationships/tags" Target="../tags/tag95.xml"/><Relationship Id="rId10" Type="http://schemas.openxmlformats.org/officeDocument/2006/relationships/image" Target="../media/image30.png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100.xml"/><Relationship Id="rId7" Type="http://schemas.openxmlformats.org/officeDocument/2006/relationships/image" Target="../media/image33.png"/><Relationship Id="rId6" Type="http://schemas.openxmlformats.org/officeDocument/2006/relationships/tags" Target="../tags/tag9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1" Type="http://schemas.openxmlformats.org/officeDocument/2006/relationships/slideLayout" Target="../slideLayouts/slideLayout51.xml"/><Relationship Id="rId10" Type="http://schemas.openxmlformats.org/officeDocument/2006/relationships/tags" Target="../tags/tag101.xml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42.xml"/><Relationship Id="rId7" Type="http://schemas.openxmlformats.org/officeDocument/2006/relationships/tags" Target="../tags/tag105.xml"/><Relationship Id="rId6" Type="http://schemas.openxmlformats.org/officeDocument/2006/relationships/image" Target="../media/image27.jpeg"/><Relationship Id="rId5" Type="http://schemas.openxmlformats.org/officeDocument/2006/relationships/tags" Target="../tags/tag104.xml"/><Relationship Id="rId4" Type="http://schemas.openxmlformats.org/officeDocument/2006/relationships/image" Target="../media/image26.png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42.xml"/><Relationship Id="rId7" Type="http://schemas.openxmlformats.org/officeDocument/2006/relationships/tags" Target="../tags/tag109.xml"/><Relationship Id="rId6" Type="http://schemas.openxmlformats.org/officeDocument/2006/relationships/image" Target="../media/image27.jpeg"/><Relationship Id="rId5" Type="http://schemas.openxmlformats.org/officeDocument/2006/relationships/tags" Target="../tags/tag108.xml"/><Relationship Id="rId4" Type="http://schemas.openxmlformats.org/officeDocument/2006/relationships/image" Target="../media/image26.pn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42.xml"/><Relationship Id="rId5" Type="http://schemas.openxmlformats.org/officeDocument/2006/relationships/tags" Target="../tags/tag112.xml"/><Relationship Id="rId4" Type="http://schemas.openxmlformats.org/officeDocument/2006/relationships/image" Target="../media/image26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42.xml"/><Relationship Id="rId7" Type="http://schemas.openxmlformats.org/officeDocument/2006/relationships/tags" Target="../tags/tag116.xml"/><Relationship Id="rId6" Type="http://schemas.openxmlformats.org/officeDocument/2006/relationships/image" Target="../media/image27.jpeg"/><Relationship Id="rId5" Type="http://schemas.openxmlformats.org/officeDocument/2006/relationships/tags" Target="../tags/tag115.xml"/><Relationship Id="rId4" Type="http://schemas.openxmlformats.org/officeDocument/2006/relationships/image" Target="../media/image26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9.xml"/><Relationship Id="rId3" Type="http://schemas.openxmlformats.org/officeDocument/2006/relationships/image" Target="../media/image35.jpeg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20.xml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tags" Target="../tags/tag15.xml"/><Relationship Id="rId5" Type="http://schemas.openxmlformats.org/officeDocument/2006/relationships/image" Target="../media/image9.png"/><Relationship Id="rId4" Type="http://schemas.openxmlformats.org/officeDocument/2006/relationships/tags" Target="../tags/tag14.xml"/><Relationship Id="rId3" Type="http://schemas.openxmlformats.org/officeDocument/2006/relationships/image" Target="../media/image8.png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image" Target="../media/image27.jpeg"/><Relationship Id="rId7" Type="http://schemas.openxmlformats.org/officeDocument/2006/relationships/tags" Target="../tags/tag127.xml"/><Relationship Id="rId6" Type="http://schemas.openxmlformats.org/officeDocument/2006/relationships/image" Target="../media/image26.png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image" Target="../media/image17.jpeg"/><Relationship Id="rId2" Type="http://schemas.openxmlformats.org/officeDocument/2006/relationships/tags" Target="../tags/tag124.xml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42.xml"/><Relationship Id="rId1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image" Target="../media/image17.jpeg"/><Relationship Id="rId3" Type="http://schemas.openxmlformats.org/officeDocument/2006/relationships/tags" Target="../tags/tag133.xml"/><Relationship Id="rId2" Type="http://schemas.openxmlformats.org/officeDocument/2006/relationships/image" Target="../media/image16.jpeg"/><Relationship Id="rId13" Type="http://schemas.openxmlformats.org/officeDocument/2006/relationships/slideLayout" Target="../slideLayouts/slideLayout31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image" Target="../media/image38.png"/><Relationship Id="rId4" Type="http://schemas.openxmlformats.org/officeDocument/2006/relationships/tags" Target="../tags/tag144.xml"/><Relationship Id="rId3" Type="http://schemas.openxmlformats.org/officeDocument/2006/relationships/image" Target="../media/image37.png"/><Relationship Id="rId2" Type="http://schemas.openxmlformats.org/officeDocument/2006/relationships/tags" Target="../tags/tag143.xml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image" Target="../media/image38.png"/><Relationship Id="rId4" Type="http://schemas.openxmlformats.org/officeDocument/2006/relationships/tags" Target="../tags/tag148.xml"/><Relationship Id="rId3" Type="http://schemas.openxmlformats.org/officeDocument/2006/relationships/image" Target="../media/image37.png"/><Relationship Id="rId2" Type="http://schemas.openxmlformats.org/officeDocument/2006/relationships/tags" Target="../tags/tag147.xml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image" Target="../media/image38.png"/><Relationship Id="rId4" Type="http://schemas.openxmlformats.org/officeDocument/2006/relationships/tags" Target="../tags/tag154.xml"/><Relationship Id="rId3" Type="http://schemas.openxmlformats.org/officeDocument/2006/relationships/image" Target="../media/image37.png"/><Relationship Id="rId2" Type="http://schemas.openxmlformats.org/officeDocument/2006/relationships/tags" Target="../tags/tag153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159.xml"/><Relationship Id="rId1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image" Target="../media/image38.png"/><Relationship Id="rId2" Type="http://schemas.openxmlformats.org/officeDocument/2006/relationships/tags" Target="../tags/tag160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image" Target="../media/image38.png"/><Relationship Id="rId2" Type="http://schemas.openxmlformats.org/officeDocument/2006/relationships/tags" Target="../tags/tag168.xml"/><Relationship Id="rId13" Type="http://schemas.openxmlformats.org/officeDocument/2006/relationships/slideLayout" Target="../slideLayouts/slideLayout14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1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10.jpeg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image" Target="../media/image38.png"/><Relationship Id="rId2" Type="http://schemas.openxmlformats.org/officeDocument/2006/relationships/tags" Target="../tags/tag177.xml"/><Relationship Id="rId14" Type="http://schemas.openxmlformats.org/officeDocument/2006/relationships/slideLayout" Target="../slideLayouts/slideLayout14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image" Target="../media/image37.png"/><Relationship Id="rId10" Type="http://schemas.openxmlformats.org/officeDocument/2006/relationships/tags" Target="../tags/tag184.xml"/><Relationship Id="rId1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image" Target="../media/image38.png"/><Relationship Id="rId2" Type="http://schemas.openxmlformats.org/officeDocument/2006/relationships/tags" Target="../tags/tag187.xml"/><Relationship Id="rId15" Type="http://schemas.openxmlformats.org/officeDocument/2006/relationships/slideLayout" Target="../slideLayouts/slideLayout14.xml"/><Relationship Id="rId14" Type="http://schemas.openxmlformats.org/officeDocument/2006/relationships/tags" Target="../tags/tag197.xml"/><Relationship Id="rId13" Type="http://schemas.openxmlformats.org/officeDocument/2006/relationships/tags" Target="../tags/tag196.xml"/><Relationship Id="rId12" Type="http://schemas.openxmlformats.org/officeDocument/2006/relationships/image" Target="../media/image37.png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image" Target="../media/image38.png"/><Relationship Id="rId2" Type="http://schemas.openxmlformats.org/officeDocument/2006/relationships/tags" Target="../tags/tag198.xml"/><Relationship Id="rId16" Type="http://schemas.openxmlformats.org/officeDocument/2006/relationships/slideLayout" Target="../slideLayouts/slideLayout14.xml"/><Relationship Id="rId15" Type="http://schemas.openxmlformats.org/officeDocument/2006/relationships/tags" Target="../tags/tag209.xml"/><Relationship Id="rId14" Type="http://schemas.openxmlformats.org/officeDocument/2006/relationships/tags" Target="../tags/tag208.xml"/><Relationship Id="rId13" Type="http://schemas.openxmlformats.org/officeDocument/2006/relationships/image" Target="../media/image37.png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image" Target="../media/image39.png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tags" Target="../tags/tag216.xml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tags" Target="../tags/tag215.xml"/><Relationship Id="rId3" Type="http://schemas.openxmlformats.org/officeDocument/2006/relationships/image" Target="../media/image40.png"/><Relationship Id="rId2" Type="http://schemas.openxmlformats.org/officeDocument/2006/relationships/tags" Target="../tags/tag214.xml"/><Relationship Id="rId1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image" Target="../media/image43.jpeg"/><Relationship Id="rId7" Type="http://schemas.openxmlformats.org/officeDocument/2006/relationships/image" Target="../media/image42.jpeg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image" Target="../media/image40.png"/><Relationship Id="rId2" Type="http://schemas.openxmlformats.org/officeDocument/2006/relationships/tags" Target="../tags/tag217.xml"/><Relationship Id="rId13" Type="http://schemas.openxmlformats.org/officeDocument/2006/relationships/slideLayout" Target="../slideLayouts/slideLayout25.xml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image" Target="../media/image41.png"/><Relationship Id="rId1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1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image" Target="../media/image10.jpe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11.jpeg"/><Relationship Id="rId2" Type="http://schemas.openxmlformats.org/officeDocument/2006/relationships/tags" Target="../tags/tag21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5.png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image" Target="../media/image17.jpeg"/><Relationship Id="rId3" Type="http://schemas.openxmlformats.org/officeDocument/2006/relationships/tags" Target="../tags/tag36.xml"/><Relationship Id="rId2" Type="http://schemas.openxmlformats.org/officeDocument/2006/relationships/image" Target="../media/image16.jpeg"/><Relationship Id="rId13" Type="http://schemas.openxmlformats.org/officeDocument/2006/relationships/slideLayout" Target="../slideLayouts/slideLayout31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0242" name="object 2"/>
          <p:cNvSpPr/>
          <p:nvPr>
            <p:custDataLst>
              <p:tags r:id="rId1"/>
            </p:custDataLst>
          </p:nvPr>
        </p:nvSpPr>
        <p:spPr>
          <a:xfrm>
            <a:off x="0" y="186055"/>
            <a:ext cx="8767763" cy="6500813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>
              <a:buNone/>
            </a:pPr>
            <a:endParaRPr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object 3"/>
          <p:cNvSpPr txBox="1"/>
          <p:nvPr>
            <p:custDataLst>
              <p:tags r:id="rId3"/>
            </p:custDataLst>
          </p:nvPr>
        </p:nvSpPr>
        <p:spPr>
          <a:xfrm>
            <a:off x="6168390" y="533718"/>
            <a:ext cx="563563" cy="4524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defTabSz="914400" fontAlgn="auto"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1" kern="1200" cap="none" spc="-5" normalizeH="0" baseline="0" noProof="0" dirty="0">
                <a:latin typeface="Calibri" panose="020F0502020204030204"/>
                <a:ea typeface="+mn-ea"/>
                <a:cs typeface="Calibri" panose="020F0502020204030204"/>
              </a:rPr>
              <a:t>y</a:t>
            </a:r>
            <a:r>
              <a:rPr kumimoji="0" sz="2800" b="1" kern="1200" cap="none" spc="0" normalizeH="0" baseline="0" noProof="0" dirty="0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á</a:t>
            </a:r>
            <a:r>
              <a:rPr kumimoji="0" sz="2800" b="1" kern="1200" cap="none" spc="-5" normalizeH="0" baseline="0" noProof="0" dirty="0">
                <a:latin typeface="Calibri" panose="020F0502020204030204"/>
                <a:ea typeface="+mn-ea"/>
                <a:cs typeface="Calibri" panose="020F0502020204030204"/>
              </a:rPr>
              <a:t>n</a:t>
            </a:r>
            <a:endParaRPr kumimoji="0" sz="2800" kern="1200" cap="none" spc="0" normalizeH="0" baseline="0" noProof="0"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4925" y="3122613"/>
            <a:ext cx="9221788" cy="627063"/>
          </a:xfrm>
        </p:spPr>
        <p:txBody>
          <a:bodyPr vert="horz" wrap="square" lIns="0" tIns="12065" rIns="0" bIns="0" rtlCol="0">
            <a:spAutoFit/>
          </a:bodyPr>
          <a:p>
            <a:pPr marL="12700" indent="0" eaLnBrk="1" hangingPunct="1">
              <a:spcBef>
                <a:spcPts val="100"/>
              </a:spcBef>
              <a:buNone/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青蛙坐在</a:t>
            </a:r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井里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。小鸟飞来，落在</a:t>
            </a:r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井沿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上。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938530" y="1139190"/>
            <a:ext cx="4326255" cy="40830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746875" y="140081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431790" y="986790"/>
            <a:ext cx="13004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井沿</a:t>
            </a:r>
            <a:endParaRPr lang="zh-CN" altLang="en-US" sz="4400"/>
          </a:p>
        </p:txBody>
      </p:sp>
      <p:sp>
        <p:nvSpPr>
          <p:cNvPr id="22" name="object 3"/>
          <p:cNvSpPr txBox="1"/>
          <p:nvPr>
            <p:custDataLst>
              <p:tags r:id="rId8"/>
            </p:custDataLst>
          </p:nvPr>
        </p:nvSpPr>
        <p:spPr>
          <a:xfrm>
            <a:off x="7666990" y="2641918"/>
            <a:ext cx="563563" cy="4524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 marR="0" defTabSz="914400" fontAlgn="auto"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1" kern="1200" cap="none" spc="-5" normalizeH="0" baseline="0" noProof="0" dirty="0">
                <a:latin typeface="Calibri" panose="020F0502020204030204"/>
                <a:ea typeface="+mn-ea"/>
                <a:cs typeface="Calibri" panose="020F0502020204030204"/>
              </a:rPr>
              <a:t>y</a:t>
            </a:r>
            <a:r>
              <a:rPr kumimoji="0" sz="2800" b="1" kern="1200" cap="none" spc="0" normalizeH="0" baseline="0" noProof="0" dirty="0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á</a:t>
            </a:r>
            <a:r>
              <a:rPr kumimoji="0" sz="2800" b="1" kern="1200" cap="none" spc="-5" normalizeH="0" baseline="0" noProof="0" dirty="0">
                <a:latin typeface="Calibri" panose="020F0502020204030204"/>
                <a:ea typeface="+mn-ea"/>
                <a:cs typeface="Calibri" panose="020F0502020204030204"/>
              </a:rPr>
              <a:t>n</a:t>
            </a:r>
            <a:endParaRPr kumimoji="0" sz="2800" kern="1200" cap="none" spc="0" normalizeH="0" baseline="0" noProof="0"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0260" y="-9525"/>
            <a:ext cx="2861310" cy="1928495"/>
          </a:xfrm>
          <a:prstGeom prst="rect">
            <a:avLst/>
          </a:prstGeom>
        </p:spPr>
      </p:pic>
      <p:sp>
        <p:nvSpPr>
          <p:cNvPr id="3" name="TextBox 23"/>
          <p:cNvSpPr txBox="1"/>
          <p:nvPr>
            <p:custDataLst>
              <p:tags r:id="rId3"/>
            </p:custDataLst>
          </p:nvPr>
        </p:nvSpPr>
        <p:spPr>
          <a:xfrm>
            <a:off x="4739874" y="698610"/>
            <a:ext cx="32708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桌沿</a:t>
            </a:r>
            <a:endParaRPr lang="zh-CN" altLang="en-US" sz="4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23"/>
          <p:cNvSpPr txBox="1"/>
          <p:nvPr>
            <p:custDataLst>
              <p:tags r:id="rId4"/>
            </p:custDataLst>
          </p:nvPr>
        </p:nvSpPr>
        <p:spPr>
          <a:xfrm>
            <a:off x="4816074" y="2623295"/>
            <a:ext cx="32708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窗沿</a:t>
            </a:r>
            <a:endParaRPr lang="zh-CN" altLang="en-US" sz="4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23"/>
          <p:cNvSpPr txBox="1"/>
          <p:nvPr>
            <p:custDataLst>
              <p:tags r:id="rId5"/>
            </p:custDataLst>
          </p:nvPr>
        </p:nvSpPr>
        <p:spPr>
          <a:xfrm>
            <a:off x="4889099" y="5131545"/>
            <a:ext cx="32708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门沿</a:t>
            </a:r>
            <a:endParaRPr lang="zh-CN" altLang="en-US" sz="4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09625" y="1919605"/>
            <a:ext cx="2861945" cy="2073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10260" y="3993515"/>
            <a:ext cx="2861945" cy="2793365"/>
          </a:xfrm>
          <a:prstGeom prst="rect">
            <a:avLst/>
          </a:prstGeom>
        </p:spPr>
      </p:pic>
      <p:sp>
        <p:nvSpPr>
          <p:cNvPr id="8" name="TextBox 23"/>
          <p:cNvSpPr txBox="1"/>
          <p:nvPr>
            <p:custDataLst>
              <p:tags r:id="rId10"/>
            </p:custDataLst>
          </p:nvPr>
        </p:nvSpPr>
        <p:spPr>
          <a:xfrm>
            <a:off x="5016099" y="6020545"/>
            <a:ext cx="32708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sz="4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6" grpId="1"/>
      <p:bldP spid="7" grpId="1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Grp="1" noChangeAspect="1"/>
          </p:cNvPicPr>
          <p:nvPr isPhoto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38" y="2445309"/>
            <a:ext cx="2764838" cy="2069851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62" y="249586"/>
            <a:ext cx="2211020" cy="19167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50020" y="5597315"/>
            <a:ext cx="31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河 沿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84069" y="870060"/>
            <a:ext cx="32708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帽 沿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21242" y="3164418"/>
            <a:ext cx="333594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床 沿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descr="IMB_AWUWPH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88" y="4814024"/>
            <a:ext cx="3326901" cy="1871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7648575" y="2151063"/>
            <a:ext cx="563563" cy="4524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defTabSz="914400" fontAlgn="auto"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1" kern="1200" cap="none" spc="-5" normalizeH="0" baseline="0" noProof="0" dirty="0">
                <a:latin typeface="Calibri" panose="020F0502020204030204"/>
                <a:ea typeface="+mn-ea"/>
                <a:cs typeface="Calibri" panose="020F0502020204030204"/>
              </a:rPr>
              <a:t>y</a:t>
            </a:r>
            <a:r>
              <a:rPr kumimoji="0" sz="2800" b="1" kern="1200" cap="none" spc="0" normalizeH="0" baseline="0" noProof="0" dirty="0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á</a:t>
            </a:r>
            <a:r>
              <a:rPr kumimoji="0" sz="2800" b="1" kern="1200" cap="none" spc="-5" normalizeH="0" baseline="0" noProof="0" dirty="0">
                <a:latin typeface="Calibri" panose="020F0502020204030204"/>
                <a:ea typeface="+mn-ea"/>
                <a:cs typeface="Calibri" panose="020F0502020204030204"/>
              </a:rPr>
              <a:t>n</a:t>
            </a:r>
            <a:endParaRPr kumimoji="0" sz="2800" kern="1200" cap="none" spc="0" normalizeH="0" baseline="0" noProof="0"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925" y="2671763"/>
            <a:ext cx="9218613" cy="627380"/>
          </a:xfrm>
        </p:spPr>
        <p:txBody>
          <a:bodyPr vert="horz" wrap="square" lIns="0" tIns="12065" rIns="0" bIns="0" rtlCol="0">
            <a:spAutoFit/>
          </a:bodyPr>
          <a:p>
            <a:pPr marL="12700" indent="0" eaLnBrk="1" hangingPunct="1">
              <a:spcBef>
                <a:spcPts val="100"/>
              </a:spcBef>
              <a:buNone/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青蛙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坐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在井里。小鸟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飞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来，</a:t>
            </a:r>
            <a:r>
              <a:rPr lang="zh-CN" altLang="en-US" sz="6000" baseline="1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落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在井沿上。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object 2"/>
          <p:cNvSpPr/>
          <p:nvPr>
            <p:custDataLst>
              <p:tags r:id="rId1"/>
            </p:custDataLst>
          </p:nvPr>
        </p:nvSpPr>
        <p:spPr>
          <a:xfrm>
            <a:off x="318" y="-317"/>
            <a:ext cx="9109075" cy="690403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>
              <a:buNone/>
            </a:pPr>
            <a:endParaRPr b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781425" y="5010785"/>
            <a:ext cx="1407160" cy="82994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B050"/>
            </a:solidFill>
            <a:prstDash val="solid"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青蛙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652395" y="365125"/>
            <a:ext cx="1407160" cy="82994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  <a:prstDash val="solid"/>
          </a:ln>
        </p:spPr>
        <p:txBody>
          <a:bodyPr wrap="none" rtlCol="0">
            <a:spAutoFit/>
          </a:bodyPr>
          <a:p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小鸟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439795" y="2687955"/>
            <a:ext cx="2631440" cy="8299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天有多大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635" y="1240155"/>
            <a:ext cx="9144635" cy="2720340"/>
          </a:xfrm>
          <a:solidFill>
            <a:schemeClr val="bg1">
              <a:alpha val="68000"/>
            </a:schemeClr>
          </a:solidFill>
        </p:spPr>
        <p:txBody>
          <a:bodyPr vert="horz" wrap="square" lIns="0" tIns="12065" rIns="0" bIns="0" rtlCol="0">
            <a:spAutoFit/>
          </a:bodyPr>
          <a:p>
            <a:pPr marL="12700" indent="0" eaLnBrk="1" hangingPunct="1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读书要求：</a:t>
            </a:r>
            <a:b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</a:b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1.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读一读：读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2-7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自然段，读准字音，读通</a:t>
            </a:r>
            <a:b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</a:b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句子。</a:t>
            </a:r>
            <a:b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</a:b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 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2.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划一划：用</a:t>
            </a:r>
            <a:r>
              <a:rPr lang="en-US" altLang="zh-CN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“</a:t>
            </a:r>
            <a:r>
              <a:rPr lang="zh-CN" altLang="en-US" sz="3200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   </a:t>
            </a:r>
            <a:r>
              <a:rPr lang="en-US" altLang="zh-CN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”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划出青蛙说的话，</a:t>
            </a:r>
            <a:b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</a:b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用</a:t>
            </a:r>
            <a:r>
              <a:rPr lang="en-US" altLang="zh-CN" sz="3200" u="wavy">
                <a:solidFill>
                  <a:srgbClr val="FF0000"/>
                </a:solidFill>
                <a:uFillTx/>
                <a:ea typeface="楷体" panose="02010609060101010101" pitchFamily="49" charset="-122"/>
                <a:cs typeface="+mj-cs"/>
                <a:sym typeface="+mn-ea"/>
              </a:rPr>
              <a:t>“   ”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划出小鸟说的话 。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1185.jp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3928" r="10254" b="9096"/>
          <a:stretch>
            <a:fillRect/>
          </a:stretch>
        </p:blipFill>
        <p:spPr>
          <a:xfrm>
            <a:off x="-51435" y="0"/>
            <a:ext cx="4669824" cy="6858000"/>
          </a:xfrm>
          <a:prstGeom prst="rect">
            <a:avLst/>
          </a:prstGeom>
        </p:spPr>
      </p:pic>
      <p:pic>
        <p:nvPicPr>
          <p:cNvPr id="4" name="图片 3" descr="IMG_118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6360" r="5284" b="9282"/>
          <a:stretch>
            <a:fillRect/>
          </a:stretch>
        </p:blipFill>
        <p:spPr>
          <a:xfrm>
            <a:off x="4618505" y="180765"/>
            <a:ext cx="4567783" cy="666923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3325" y="1925065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1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3325" y="2353283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2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3325" y="2753393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3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531" y="3560286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4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2370" y="4437759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5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35052" y="370472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6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5052" y="1201815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7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3540" y="1941195"/>
            <a:ext cx="431101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1185.jp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3928" r="10254" b="9096"/>
          <a:stretch>
            <a:fillRect/>
          </a:stretch>
        </p:blipFill>
        <p:spPr>
          <a:xfrm>
            <a:off x="-51435" y="0"/>
            <a:ext cx="4669824" cy="6858000"/>
          </a:xfrm>
          <a:prstGeom prst="rect">
            <a:avLst/>
          </a:prstGeom>
        </p:spPr>
      </p:pic>
      <p:pic>
        <p:nvPicPr>
          <p:cNvPr id="4" name="图片 3" descr="IMG_118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6360" r="5284" b="9282"/>
          <a:stretch>
            <a:fillRect/>
          </a:stretch>
        </p:blipFill>
        <p:spPr>
          <a:xfrm>
            <a:off x="4618505" y="180765"/>
            <a:ext cx="4567783" cy="666923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3325" y="1925065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1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3325" y="2353283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2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3325" y="2753393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3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531" y="3560286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4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2370" y="4437759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5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35052" y="370472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6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5052" y="1201815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7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3540" y="1941195"/>
            <a:ext cx="431101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045970" y="2738120"/>
            <a:ext cx="16764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700530" y="3960495"/>
            <a:ext cx="2871470" cy="190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99390" y="4419600"/>
            <a:ext cx="3077210" cy="222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794500" y="694055"/>
            <a:ext cx="2349500" cy="825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572000" y="1143000"/>
            <a:ext cx="4191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1185.jp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3928" r="10254" b="9096"/>
          <a:stretch>
            <a:fillRect/>
          </a:stretch>
        </p:blipFill>
        <p:spPr>
          <a:xfrm>
            <a:off x="-51435" y="0"/>
            <a:ext cx="4669824" cy="6858000"/>
          </a:xfrm>
          <a:prstGeom prst="rect">
            <a:avLst/>
          </a:prstGeom>
        </p:spPr>
      </p:pic>
      <p:pic>
        <p:nvPicPr>
          <p:cNvPr id="4" name="图片 3" descr="IMG_118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6360" r="5284" b="9282"/>
          <a:stretch>
            <a:fillRect/>
          </a:stretch>
        </p:blipFill>
        <p:spPr>
          <a:xfrm>
            <a:off x="4618505" y="188385"/>
            <a:ext cx="4567783" cy="666923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3325" y="1925065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1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3325" y="2353283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2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3325" y="2753393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3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531" y="3560286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4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2370" y="4437759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5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35052" y="370472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6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5052" y="1201815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7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3540" y="1925320"/>
            <a:ext cx="431101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045970" y="2738120"/>
            <a:ext cx="16764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700530" y="3960495"/>
            <a:ext cx="2871470" cy="190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99390" y="4419600"/>
            <a:ext cx="3077210" cy="222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794500" y="694055"/>
            <a:ext cx="2349500" cy="825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572000" y="1143000"/>
            <a:ext cx="4191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7" name="图片 16" descr="11"/>
          <p:cNvPicPr>
            <a:picLocks noChangeAspect="1"/>
          </p:cNvPicPr>
          <p:nvPr/>
        </p:nvPicPr>
        <p:blipFill>
          <a:blip r:embed="rId3"/>
          <a:srcRect l="16680" t="44021" r="17693" b="41306"/>
          <a:stretch>
            <a:fillRect/>
          </a:stretch>
        </p:blipFill>
        <p:spPr>
          <a:xfrm>
            <a:off x="2100580" y="3153410"/>
            <a:ext cx="2471420" cy="114300"/>
          </a:xfrm>
          <a:prstGeom prst="rect">
            <a:avLst/>
          </a:prstGeom>
        </p:spPr>
      </p:pic>
      <p:pic>
        <p:nvPicPr>
          <p:cNvPr id="18" name="图片 17" descr="11"/>
          <p:cNvPicPr>
            <a:picLocks noChangeAspect="1"/>
          </p:cNvPicPr>
          <p:nvPr/>
        </p:nvPicPr>
        <p:blipFill>
          <a:blip r:embed="rId3"/>
          <a:srcRect l="16680" t="44021" r="17693" b="41306"/>
          <a:stretch>
            <a:fillRect/>
          </a:stretch>
        </p:blipFill>
        <p:spPr>
          <a:xfrm>
            <a:off x="199390" y="3524250"/>
            <a:ext cx="3386455" cy="76200"/>
          </a:xfrm>
          <a:prstGeom prst="rect">
            <a:avLst/>
          </a:prstGeom>
        </p:spPr>
      </p:pic>
      <p:pic>
        <p:nvPicPr>
          <p:cNvPr id="19" name="图片 18" descr="11"/>
          <p:cNvPicPr>
            <a:picLocks noChangeAspect="1"/>
          </p:cNvPicPr>
          <p:nvPr/>
        </p:nvPicPr>
        <p:blipFill>
          <a:blip r:embed="rId3"/>
          <a:srcRect l="16680" t="44021" r="17693" b="41306"/>
          <a:stretch>
            <a:fillRect/>
          </a:stretch>
        </p:blipFill>
        <p:spPr>
          <a:xfrm>
            <a:off x="1448435" y="4838065"/>
            <a:ext cx="3170555" cy="76200"/>
          </a:xfrm>
          <a:prstGeom prst="rect">
            <a:avLst/>
          </a:prstGeom>
        </p:spPr>
      </p:pic>
      <p:pic>
        <p:nvPicPr>
          <p:cNvPr id="20" name="图片 19" descr="11"/>
          <p:cNvPicPr>
            <a:picLocks noChangeAspect="1"/>
          </p:cNvPicPr>
          <p:nvPr/>
        </p:nvPicPr>
        <p:blipFill>
          <a:blip r:embed="rId3"/>
          <a:srcRect l="16680" t="27718" r="44628" b="41306"/>
          <a:stretch>
            <a:fillRect/>
          </a:stretch>
        </p:blipFill>
        <p:spPr>
          <a:xfrm>
            <a:off x="199390" y="5181600"/>
            <a:ext cx="1019810" cy="168910"/>
          </a:xfrm>
          <a:prstGeom prst="rect">
            <a:avLst/>
          </a:prstGeom>
        </p:spPr>
      </p:pic>
      <p:pic>
        <p:nvPicPr>
          <p:cNvPr id="21" name="图片 20" descr="11"/>
          <p:cNvPicPr>
            <a:picLocks noChangeAspect="1"/>
          </p:cNvPicPr>
          <p:nvPr/>
        </p:nvPicPr>
        <p:blipFill>
          <a:blip r:embed="rId3"/>
          <a:srcRect l="16680" t="44021" r="17693" b="41306"/>
          <a:stretch>
            <a:fillRect/>
          </a:stretch>
        </p:blipFill>
        <p:spPr>
          <a:xfrm>
            <a:off x="6595110" y="1525905"/>
            <a:ext cx="2471420" cy="114300"/>
          </a:xfrm>
          <a:prstGeom prst="rect">
            <a:avLst/>
          </a:prstGeom>
        </p:spPr>
      </p:pic>
      <p:pic>
        <p:nvPicPr>
          <p:cNvPr id="22" name="图片 21" descr="11"/>
          <p:cNvPicPr>
            <a:picLocks noChangeAspect="1"/>
          </p:cNvPicPr>
          <p:nvPr/>
        </p:nvPicPr>
        <p:blipFill>
          <a:blip r:embed="rId3"/>
          <a:srcRect l="12620" t="40384" r="21753" b="44943"/>
          <a:stretch>
            <a:fillRect/>
          </a:stretch>
        </p:blipFill>
        <p:spPr>
          <a:xfrm>
            <a:off x="4495800" y="1974850"/>
            <a:ext cx="3212465" cy="78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-320675" y="4044950"/>
            <a:ext cx="43751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6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kumimoji="1" lang="zh-CN" altLang="en-US" sz="6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一问一答</a:t>
            </a:r>
            <a:endParaRPr kumimoji="1" lang="zh-CN" altLang="en-US" sz="60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4871180" y="4045121"/>
            <a:ext cx="467362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一次对话</a:t>
            </a:r>
            <a:endParaRPr kumimoji="1" lang="zh-CN" altLang="en-US" sz="6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8" name="图片 7" descr="35458PICPUC_1024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80" y="-397510"/>
            <a:ext cx="4385945" cy="2953385"/>
          </a:xfrm>
          <a:prstGeom prst="rect">
            <a:avLst/>
          </a:prstGeom>
        </p:spPr>
      </p:pic>
      <p:pic>
        <p:nvPicPr>
          <p:cNvPr id="12" name="图片 11" descr="01b1OOOPIC42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500" y="-239395"/>
            <a:ext cx="2700655" cy="226695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1787525" y="2027555"/>
            <a:ext cx="15303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8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问</a:t>
            </a:r>
            <a:endParaRPr kumimoji="1" lang="zh-CN" altLang="en-US" sz="80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9" name="组 2"/>
          <p:cNvGrpSpPr/>
          <p:nvPr/>
        </p:nvGrpSpPr>
        <p:grpSpPr>
          <a:xfrm>
            <a:off x="5525700" y="1698061"/>
            <a:ext cx="1611463" cy="1926140"/>
            <a:chOff x="3243925" y="2188125"/>
            <a:chExt cx="2003881" cy="2395187"/>
          </a:xfrm>
        </p:grpSpPr>
        <p:grpSp>
          <p:nvGrpSpPr>
            <p:cNvPr id="10" name="组 12"/>
            <p:cNvGrpSpPr/>
            <p:nvPr/>
          </p:nvGrpSpPr>
          <p:grpSpPr>
            <a:xfrm>
              <a:off x="3243925" y="2318762"/>
              <a:ext cx="1616477" cy="2264550"/>
              <a:chOff x="5663700" y="3553268"/>
              <a:chExt cx="1616477" cy="2264550"/>
            </a:xfrm>
          </p:grpSpPr>
          <p:sp>
            <p:nvSpPr>
              <p:cNvPr id="11" name="矩形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5663700" y="4201341"/>
                <a:ext cx="1616477" cy="161647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/>
              </a:p>
            </p:txBody>
          </p:sp>
          <p:cxnSp>
            <p:nvCxnSpPr>
              <p:cNvPr id="20" name="直线连接符 14"/>
              <p:cNvCxnSpPr>
                <a:stCxn id="11" idx="0"/>
                <a:endCxn id="11" idx="2"/>
              </p:cNvCxnSpPr>
              <p:nvPr>
                <p:custDataLst>
                  <p:tags r:id="rId10"/>
                </p:custDataLst>
              </p:nvPr>
            </p:nvCxnSpPr>
            <p:spPr>
              <a:xfrm>
                <a:off x="6471939" y="4201341"/>
                <a:ext cx="0" cy="1616477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线连接符 15"/>
              <p:cNvCxnSpPr>
                <a:stCxn id="11" idx="1"/>
                <a:endCxn id="11" idx="3"/>
              </p:cNvCxnSpPr>
              <p:nvPr>
                <p:custDataLst>
                  <p:tags r:id="rId11"/>
                </p:custDataLst>
              </p:nvPr>
            </p:nvCxnSpPr>
            <p:spPr>
              <a:xfrm>
                <a:off x="5663700" y="5009580"/>
                <a:ext cx="1616477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矩形 21"/>
              <p:cNvSpPr/>
              <p:nvPr>
                <p:custDataLst>
                  <p:tags r:id="rId12"/>
                </p:custDataLst>
              </p:nvPr>
            </p:nvSpPr>
            <p:spPr>
              <a:xfrm>
                <a:off x="5663700" y="3553268"/>
                <a:ext cx="1616477" cy="64807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/>
              </a:p>
            </p:txBody>
          </p:sp>
        </p:grpSp>
        <p:sp>
          <p:nvSpPr>
            <p:cNvPr id="23" name="TextBox 7"/>
            <p:cNvSpPr txBox="1"/>
            <p:nvPr>
              <p:custDataLst>
                <p:tags r:id="rId13"/>
              </p:custDataLst>
            </p:nvPr>
          </p:nvSpPr>
          <p:spPr>
            <a:xfrm>
              <a:off x="3543381" y="2188125"/>
              <a:ext cx="1440160" cy="880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 dirty="0" smtClean="0">
                  <a:latin typeface="+mn-ea"/>
                </a:rPr>
                <a:t>d</a:t>
              </a:r>
              <a:r>
                <a:rPr lang="en-US" altLang="zh-CN" sz="4000" b="1" dirty="0" err="1" smtClean="0">
                  <a:latin typeface="+mn-ea"/>
                </a:rPr>
                <a:t>á</a:t>
              </a:r>
              <a:endParaRPr lang="zh-CN" altLang="en-US" sz="4000" b="1" dirty="0">
                <a:latin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4"/>
              </p:custDataLst>
            </p:nvPr>
          </p:nvSpPr>
          <p:spPr>
            <a:xfrm>
              <a:off x="3400404" y="2880669"/>
              <a:ext cx="1847402" cy="1645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8000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答</a:t>
              </a:r>
              <a:endParaRPr kumimoji="1" lang="zh-CN" altLang="en-US" sz="8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83870" y="395605"/>
            <a:ext cx="3246120" cy="706755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txBody>
          <a:bodyPr wrap="none" rtlCol="0">
            <a:spAutoFit/>
          </a:bodyPr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猜猜我是谁：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870" y="2780665"/>
            <a:ext cx="2891155" cy="16497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550" y="2160905"/>
            <a:ext cx="4358640" cy="341503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5854700" y="1308100"/>
            <a:ext cx="13055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青蛙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1185.jp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3928" r="10254" b="9096"/>
          <a:stretch>
            <a:fillRect/>
          </a:stretch>
        </p:blipFill>
        <p:spPr>
          <a:xfrm>
            <a:off x="0" y="0"/>
            <a:ext cx="4669824" cy="6858000"/>
          </a:xfrm>
          <a:prstGeom prst="rect">
            <a:avLst/>
          </a:prstGeom>
        </p:spPr>
      </p:pic>
      <p:pic>
        <p:nvPicPr>
          <p:cNvPr id="4" name="图片 3" descr="IMG_118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6360" r="5284" b="9282"/>
          <a:stretch>
            <a:fillRect/>
          </a:stretch>
        </p:blipFill>
        <p:spPr>
          <a:xfrm>
            <a:off x="4618505" y="180765"/>
            <a:ext cx="4567783" cy="666923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3325" y="1925065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1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3325" y="2353283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2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3325" y="2753393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3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531" y="3560286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4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3325" y="4437759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5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35052" y="370472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6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5052" y="1201815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7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2353283"/>
            <a:ext cx="4618505" cy="12070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3575227"/>
            <a:ext cx="4618505" cy="1684067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  <a:alpha val="44000"/>
                </a:schemeClr>
              </a:gs>
              <a:gs pos="35000">
                <a:schemeClr val="accent6">
                  <a:tint val="37000"/>
                  <a:satMod val="300000"/>
                  <a:alpha val="44000"/>
                </a:schemeClr>
              </a:gs>
              <a:gs pos="100000">
                <a:schemeClr val="accent6">
                  <a:tint val="15000"/>
                  <a:satMod val="350000"/>
                  <a:alpha val="4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567783" y="180765"/>
            <a:ext cx="4618505" cy="1925941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25000"/>
                </a:schemeClr>
              </a:gs>
              <a:gs pos="35000">
                <a:schemeClr val="accent4">
                  <a:tint val="37000"/>
                  <a:satMod val="300000"/>
                  <a:alpha val="25000"/>
                </a:schemeClr>
              </a:gs>
              <a:gs pos="100000">
                <a:schemeClr val="accent4">
                  <a:tint val="15000"/>
                  <a:satMod val="350000"/>
                  <a:alpha val="2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4669824" y="2742668"/>
            <a:ext cx="2061636" cy="6174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第一次对话</a:t>
            </a:r>
            <a:endParaRPr kumimoji="1"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618505" y="4129050"/>
            <a:ext cx="2061636" cy="61741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第二次对话</a:t>
            </a:r>
            <a:endParaRPr kumimoji="1"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2484195" y="153165"/>
            <a:ext cx="2061636" cy="61741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第三次对话</a:t>
            </a:r>
            <a:endParaRPr kumimoji="1"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5" grpId="0" bldLvl="0" animBg="1"/>
      <p:bldP spid="16" grpId="0" bldLvl="0" animBg="1"/>
      <p:bldP spid="17" grpId="1" bldLvl="0" animBg="1"/>
      <p:bldP spid="18" grpId="0" bldLvl="0" animBg="1"/>
      <p:bldP spid="1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29506" y="157638"/>
            <a:ext cx="1822823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第一次对话</a:t>
            </a:r>
            <a:endParaRPr kumimoji="1"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 descr="IMG_1185.jpg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33551" r="12345" b="50980"/>
          <a:stretch>
            <a:fillRect/>
          </a:stretch>
        </p:blipFill>
        <p:spPr>
          <a:xfrm>
            <a:off x="0" y="1827060"/>
            <a:ext cx="9171960" cy="2595527"/>
          </a:xfrm>
          <a:prstGeom prst="rect">
            <a:avLst/>
          </a:prstGeom>
        </p:spPr>
      </p:pic>
      <p:pic>
        <p:nvPicPr>
          <p:cNvPr id="8" name="图片 7" descr="35458PICPUC_1024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0827" y="1769470"/>
            <a:ext cx="2229039" cy="1096188"/>
          </a:xfrm>
          <a:prstGeom prst="rect">
            <a:avLst/>
          </a:prstGeom>
        </p:spPr>
      </p:pic>
      <p:pic>
        <p:nvPicPr>
          <p:cNvPr id="6" name="图片 5" descr="屏幕快照 2020-10-17 下午2.14.01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01307"/>
            <a:ext cx="9144001" cy="1709376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4922370" y="1852725"/>
            <a:ext cx="964454" cy="858750"/>
            <a:chOff x="4922370" y="1852725"/>
            <a:chExt cx="964454" cy="858750"/>
          </a:xfrm>
        </p:grpSpPr>
        <p:pic>
          <p:nvPicPr>
            <p:cNvPr id="10" name="图片 9" descr="屏幕快照 2020-10-17 下午2.51.59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7" b="-11490"/>
            <a:stretch>
              <a:fillRect/>
            </a:stretch>
          </p:blipFill>
          <p:spPr>
            <a:xfrm>
              <a:off x="4922370" y="2062648"/>
              <a:ext cx="964454" cy="648827"/>
            </a:xfrm>
            <a:prstGeom prst="rect">
              <a:avLst/>
            </a:prstGeom>
          </p:spPr>
        </p:pic>
        <p:pic>
          <p:nvPicPr>
            <p:cNvPr id="11" name="图片 10" descr="屏幕快照 2020-10-17 下午2.51.53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572" y="1852725"/>
              <a:ext cx="431800" cy="33020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6757035" y="2066290"/>
            <a:ext cx="5911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29506" y="157638"/>
            <a:ext cx="1822823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第一次对话</a:t>
            </a:r>
            <a:endParaRPr kumimoji="1"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-462727" y="1457050"/>
            <a:ext cx="9672787" cy="2653117"/>
            <a:chOff x="-500827" y="1769470"/>
            <a:chExt cx="9672787" cy="2653117"/>
          </a:xfrm>
        </p:grpSpPr>
        <p:pic>
          <p:nvPicPr>
            <p:cNvPr id="3" name="图片 2" descr="IMG_1185.jp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5" t="33551" r="12345" b="50980"/>
            <a:stretch>
              <a:fillRect/>
            </a:stretch>
          </p:blipFill>
          <p:spPr>
            <a:xfrm>
              <a:off x="0" y="1827060"/>
              <a:ext cx="9171960" cy="2595527"/>
            </a:xfrm>
            <a:prstGeom prst="rect">
              <a:avLst/>
            </a:prstGeom>
          </p:spPr>
        </p:pic>
        <p:pic>
          <p:nvPicPr>
            <p:cNvPr id="8" name="图片 7" descr="35458PICPUC_1024.jp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500827" y="1769470"/>
              <a:ext cx="2229039" cy="1096188"/>
            </a:xfrm>
            <a:prstGeom prst="rect">
              <a:avLst/>
            </a:prstGeom>
          </p:spPr>
        </p:pic>
        <p:grpSp>
          <p:nvGrpSpPr>
            <p:cNvPr id="9" name="组 8"/>
            <p:cNvGrpSpPr/>
            <p:nvPr/>
          </p:nvGrpSpPr>
          <p:grpSpPr>
            <a:xfrm>
              <a:off x="4922370" y="1852725"/>
              <a:ext cx="964454" cy="858750"/>
              <a:chOff x="4922370" y="1852725"/>
              <a:chExt cx="964454" cy="858750"/>
            </a:xfrm>
          </p:grpSpPr>
          <p:pic>
            <p:nvPicPr>
              <p:cNvPr id="10" name="图片 9" descr="屏幕快照 2020-10-17 下午2.51.59.png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027" b="-11490"/>
              <a:stretch>
                <a:fillRect/>
              </a:stretch>
            </p:blipFill>
            <p:spPr>
              <a:xfrm>
                <a:off x="4922370" y="2062648"/>
                <a:ext cx="964454" cy="648827"/>
              </a:xfrm>
              <a:prstGeom prst="rect">
                <a:avLst/>
              </a:prstGeom>
            </p:spPr>
          </p:pic>
          <p:pic>
            <p:nvPicPr>
              <p:cNvPr id="11" name="图片 10" descr="屏幕快照 2020-10-17 下午2.51.53.png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8572" y="1852725"/>
                <a:ext cx="431800" cy="330200"/>
              </a:xfrm>
              <a:prstGeom prst="rect">
                <a:avLst/>
              </a:prstGeom>
            </p:spPr>
          </p:pic>
        </p:grpSp>
        <p:pic>
          <p:nvPicPr>
            <p:cNvPr id="12" name="图片 11" descr="01b1OOOPIC42.jp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566" y="2651711"/>
              <a:ext cx="1046798" cy="974328"/>
            </a:xfrm>
            <a:prstGeom prst="rect">
              <a:avLst/>
            </a:prstGeom>
          </p:spPr>
        </p:pic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127443" y="4813935"/>
            <a:ext cx="2759075" cy="598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300">
                <a:latin typeface="楷体" panose="02010609060101010101" pitchFamily="49" charset="-122"/>
                <a:ea typeface="楷体" panose="02010609060101010101" pitchFamily="49" charset="-122"/>
              </a:rPr>
              <a:t>渴了需要水</a:t>
            </a:r>
            <a:endParaRPr lang="zh-CN" altLang="en-US" sz="33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305425" y="4813935"/>
            <a:ext cx="2909888" cy="598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3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33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喝水要用嘴</a:t>
            </a:r>
            <a:endParaRPr lang="zh-CN" altLang="en-US" sz="33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4" name="图片 3" descr="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520700"/>
            <a:ext cx="4084320" cy="4211955"/>
          </a:xfrm>
          <a:prstGeom prst="rect">
            <a:avLst/>
          </a:prstGeom>
        </p:spPr>
      </p:pic>
      <p:pic>
        <p:nvPicPr>
          <p:cNvPr id="13" name="图片 12" descr="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665" y="594360"/>
            <a:ext cx="4013835" cy="4138295"/>
          </a:xfrm>
          <a:prstGeom prst="rect">
            <a:avLst/>
          </a:prstGeom>
        </p:spPr>
      </p:pic>
      <p:pic>
        <p:nvPicPr>
          <p:cNvPr id="5" name="图片 4" descr="C:/Users/ADMINI~1/AppData/Local/Temp/kaimatting_20191104185914/output_20191104185928..pngoutput_20191104185928.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14730" y="1210945"/>
            <a:ext cx="1113790" cy="2487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C:/Users/ADMINI~1/AppData/Local/Temp/kaimatting_20191104185949/output_20191104185952..pngoutput_20191104185952.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305425" y="1726565"/>
            <a:ext cx="1105535" cy="14681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29506" y="157638"/>
            <a:ext cx="1822823" cy="4603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第二</a:t>
            </a:r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次对话</a:t>
            </a:r>
            <a:endParaRPr kumimoji="1"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555115"/>
            <a:ext cx="8793480" cy="16414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青蛙说：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朋友，别说大话了！天不过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井口那么大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，还用飞那么远吗？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endParaRPr lang="en-US" altLang="zh-CN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6" name="图片 5" descr="35458PICPUC_1024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70042" y="1554840"/>
            <a:ext cx="2229039" cy="109618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6695" y="3740785"/>
            <a:ext cx="8641080" cy="16414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小鸟说：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你弄错了。天无边无际，大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得很哪！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endParaRPr lang="en-US" altLang="zh-CN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" name="图片 9" descr="01b1OOOPIC42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566" y="3764820"/>
            <a:ext cx="1046798" cy="974328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29506" y="157638"/>
            <a:ext cx="1822823" cy="4603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第二</a:t>
            </a:r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次对话</a:t>
            </a:r>
            <a:endParaRPr kumimoji="1"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555115"/>
            <a:ext cx="8799195" cy="16414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青蛙说：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朋友，别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说大话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了！天不过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井口那么大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，还用飞那么远吗？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endParaRPr lang="en-US" altLang="zh-CN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6" name="图片 5" descr="35458PICPUC_1024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70042" y="1554840"/>
            <a:ext cx="2229039" cy="109618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6695" y="3740785"/>
            <a:ext cx="8641080" cy="16414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小鸟说：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你弄错了。天无边无际，大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得很哪！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endParaRPr lang="en-US" altLang="zh-CN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" name="图片 9" descr="01b1OOOPIC42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566" y="3764820"/>
            <a:ext cx="1046798" cy="974328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29506" y="157638"/>
            <a:ext cx="1822823" cy="4603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第二</a:t>
            </a:r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次对话</a:t>
            </a:r>
            <a:endParaRPr kumimoji="1"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200" y="1972310"/>
            <a:ext cx="8793480" cy="16414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青蛙说：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朋友，别说大话了！天不过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井口那么大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，还用飞那么远吗？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endParaRPr lang="en-US" altLang="zh-CN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6" name="图片 5" descr="35458PICPUC_1024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0827" y="1998070"/>
            <a:ext cx="2229039" cy="1096188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29506" y="157638"/>
            <a:ext cx="1822823" cy="4603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第二</a:t>
            </a:r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次对话</a:t>
            </a:r>
            <a:endParaRPr kumimoji="1"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555115"/>
            <a:ext cx="8793480" cy="16414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青蛙说：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朋友，别说大话了！天不过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井口那么大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，还用飞那么远吗？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endParaRPr lang="en-US" altLang="zh-CN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6" name="图片 5" descr="35458PICPUC_1024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70042" y="1554840"/>
            <a:ext cx="2229039" cy="109618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6695" y="3740785"/>
            <a:ext cx="8641080" cy="16414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小鸟说：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你弄错了。天无边无际，大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得很哪！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endParaRPr lang="en-US" altLang="zh-CN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" name="图片 9" descr="01b1OOOPIC42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566" y="3764820"/>
            <a:ext cx="1046798" cy="97432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60110" y="3943985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无边无际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3595" y="4370705"/>
            <a:ext cx="77196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u="sng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48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无边无际，大得很哪！</a:t>
            </a:r>
            <a:endParaRPr lang="zh-CN" altLang="en-US" sz="4800" b="1" dirty="0" smtClean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629535" y="5497195"/>
            <a:ext cx="792480" cy="82994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4800">
                <a:latin typeface="楷体" panose="02010609060101010101" pitchFamily="49" charset="-122"/>
                <a:ea typeface="楷体" panose="02010609060101010101" pitchFamily="49" charset="-122"/>
              </a:rPr>
              <a:t>际</a:t>
            </a:r>
            <a:endParaRPr lang="zh-CN" altLang="en-US" sz="4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078095" y="5491480"/>
            <a:ext cx="792480" cy="82994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4800">
                <a:latin typeface="楷体" panose="02010609060101010101" pitchFamily="49" charset="-122"/>
                <a:ea typeface="楷体" panose="02010609060101010101" pitchFamily="49" charset="-122"/>
              </a:rPr>
              <a:t>沿</a:t>
            </a:r>
            <a:endParaRPr lang="zh-CN" altLang="en-US" sz="4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3838503" y="5466538"/>
            <a:ext cx="161146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边</a:t>
            </a:r>
            <a:endParaRPr lang="zh-CN" altLang="en-US" sz="5400" b="1" dirty="0" smtClean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descr="src=http___img.mukewang.com_5d8c57960001815a05000334.jpg&amp;refer=http___img.mukewa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73990"/>
            <a:ext cx="6073140" cy="405701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7621270" y="4030980"/>
            <a:ext cx="716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</a:rPr>
              <a:t>na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1" grpId="1"/>
      <p:bldP spid="9" grpId="0" bldLvl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1" name="组 10"/>
          <p:cNvGrpSpPr/>
          <p:nvPr/>
        </p:nvGrpSpPr>
        <p:grpSpPr>
          <a:xfrm>
            <a:off x="2119630" y="2112010"/>
            <a:ext cx="5050155" cy="2041761"/>
            <a:chOff x="1547813" y="639487"/>
            <a:chExt cx="4134048" cy="1384753"/>
          </a:xfrm>
        </p:grpSpPr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1547813" y="1273175"/>
              <a:ext cx="697627" cy="47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0" lang="zh-CN" altLang="en-US" sz="4000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哪</a:t>
              </a:r>
              <a:endParaRPr kumimoji="0"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13" name="左大括号 12"/>
            <p:cNvSpPr/>
            <p:nvPr/>
          </p:nvSpPr>
          <p:spPr>
            <a:xfrm>
              <a:off x="2312425" y="639666"/>
              <a:ext cx="181337" cy="1250954"/>
            </a:xfrm>
            <a:prstGeom prst="leftBrace">
              <a:avLst>
                <a:gd name="adj1" fmla="val 95425"/>
                <a:gd name="adj2" fmla="val 5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2700338" y="1627505"/>
              <a:ext cx="595035" cy="39578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0" lang="en-US" altLang="zh-CN" sz="3200" b="1" dirty="0" err="1">
                  <a:solidFill>
                    <a:srgbClr val="FF0000"/>
                  </a:solidFill>
                  <a:latin typeface="宋体" panose="02010600030101010101" pitchFamily="2" charset="-122"/>
                </a:rPr>
                <a:t>nǎ</a:t>
              </a:r>
              <a:endParaRPr kumimoji="0"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4160838" y="1628458"/>
              <a:ext cx="995680" cy="39578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0" lang="zh-CN" altLang="en-US" sz="3200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哪儿  </a:t>
              </a:r>
              <a:endParaRPr kumimoji="0"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16" name="TextBox 7"/>
            <p:cNvSpPr txBox="1">
              <a:spLocks noChangeArrowheads="1"/>
            </p:cNvSpPr>
            <p:nvPr/>
          </p:nvSpPr>
          <p:spPr bwMode="auto">
            <a:xfrm>
              <a:off x="2699909" y="640866"/>
              <a:ext cx="595035" cy="39578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0" lang="en-US" altLang="zh-CN" sz="3200" b="1" dirty="0" err="1">
                  <a:solidFill>
                    <a:srgbClr val="FF0000"/>
                  </a:solidFill>
                  <a:latin typeface="宋体" panose="02010600030101010101" pitchFamily="2" charset="-122"/>
                </a:rPr>
                <a:t>na</a:t>
              </a:r>
              <a:endParaRPr kumimoji="0"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7" name="TextBox 8"/>
            <p:cNvSpPr txBox="1">
              <a:spLocks noChangeArrowheads="1"/>
            </p:cNvSpPr>
            <p:nvPr/>
          </p:nvSpPr>
          <p:spPr bwMode="auto">
            <a:xfrm>
              <a:off x="3855720" y="639487"/>
              <a:ext cx="1826141" cy="39578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0" lang="zh-CN" altLang="en-US" sz="3200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大得很哪</a:t>
              </a:r>
              <a:endParaRPr kumimoji="0"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83870" y="395605"/>
            <a:ext cx="3246120" cy="706755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txBody>
          <a:bodyPr wrap="none" rtlCol="0">
            <a:spAutoFit/>
          </a:bodyPr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猜猜我是谁：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801995" y="936625"/>
            <a:ext cx="13055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小鸟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73525" y="1813560"/>
            <a:ext cx="4762500" cy="36061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46576" b="21941"/>
          <a:stretch>
            <a:fillRect/>
          </a:stretch>
        </p:blipFill>
        <p:spPr>
          <a:xfrm>
            <a:off x="969010" y="2357120"/>
            <a:ext cx="2302510" cy="27355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366" name="矩形 1"/>
          <p:cNvSpPr/>
          <p:nvPr/>
        </p:nvSpPr>
        <p:spPr>
          <a:xfrm>
            <a:off x="-21590" y="225425"/>
            <a:ext cx="971740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57200">
              <a:lnSpc>
                <a:spcPct val="150000"/>
              </a:lnSpc>
              <a:buNone/>
            </a:pPr>
            <a:r>
              <a:rPr lang="en-US" altLang="zh-CN" sz="40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小鸟回答说：“我从天上来，飞了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一百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>
              <a:lnSpc>
                <a:spcPct val="150000"/>
              </a:lnSpc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多里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，口渴了，下来找点儿水喝。”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9440" y="2816860"/>
            <a:ext cx="7903845" cy="583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小鸟飞呀飞，飞呀飞，真是</a:t>
            </a:r>
            <a:r>
              <a:rPr lang="zh-CN" altLang="en-US" sz="32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得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很哪！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6387" name="Text Box 6"/>
          <p:cNvSpPr txBox="1"/>
          <p:nvPr>
            <p:custDataLst>
              <p:tags r:id="rId2"/>
            </p:custDataLst>
          </p:nvPr>
        </p:nvSpPr>
        <p:spPr>
          <a:xfrm>
            <a:off x="586105" y="4257040"/>
            <a:ext cx="7917815" cy="1476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  <a:buNone/>
            </a:pPr>
            <a:r>
              <a:rPr lang="en-US" altLang="zh-CN" sz="2100" b="1">
                <a:latin typeface="Arial" panose="020B0604020202020204" pitchFamily="34" charset="0"/>
                <a:ea typeface="微软雅黑" panose="020B0503020204020204" pitchFamily="34" charset="-122"/>
              </a:rPr>
              <a:t>          </a:t>
            </a: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小鸟说：“你弄错了。天</a:t>
            </a:r>
            <a:r>
              <a:rPr lang="zh-CN" altLang="en-US" sz="3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无边无际</a:t>
            </a: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，大得</a:t>
            </a:r>
            <a:endParaRPr lang="zh-CN" altLang="en-US" sz="3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很</a:t>
            </a:r>
            <a:r>
              <a:rPr lang="zh-CN" altLang="en-US" sz="3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哪！</a:t>
            </a: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 ”</a:t>
            </a:r>
            <a:endParaRPr lang="zh-CN" altLang="en-US" sz="21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000125" y="4856480"/>
            <a:ext cx="538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na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5366" grpId="0"/>
      <p:bldP spid="16387" grpId="0" bldLvl="0" animBg="1"/>
      <p:bldP spid="16387" grpId="1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1186.jpg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7189" r="6922" b="69924"/>
          <a:stretch>
            <a:fillRect/>
          </a:stretch>
        </p:blipFill>
        <p:spPr>
          <a:xfrm>
            <a:off x="0" y="1827059"/>
            <a:ext cx="9144000" cy="3666371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29506" y="157638"/>
            <a:ext cx="1822823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第三次对话</a:t>
            </a:r>
            <a:endParaRPr kumimoji="1"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8" name="图片 7" descr="35458PICPUC_1024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0827" y="1769470"/>
            <a:ext cx="2229039" cy="1096188"/>
          </a:xfrm>
          <a:prstGeom prst="rect">
            <a:avLst/>
          </a:prstGeom>
        </p:spPr>
      </p:pic>
      <p:pic>
        <p:nvPicPr>
          <p:cNvPr id="7" name="图片 6" descr="01b1OOOPIC42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566" y="3575730"/>
            <a:ext cx="1046798" cy="9743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28720" y="939800"/>
            <a:ext cx="14071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弄错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29506" y="157638"/>
            <a:ext cx="1822823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第三次对话</a:t>
            </a:r>
            <a:endParaRPr kumimoji="1"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81305" y="1637665"/>
            <a:ext cx="835723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同桌</a:t>
            </a: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合作：</a:t>
            </a:r>
            <a:endParaRPr lang="zh-CN" altLang="en-US" sz="4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读一读：分角色朗读</a:t>
            </a:r>
            <a:r>
              <a:rPr lang="en-US" altLang="zh-CN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2-7</a:t>
            </a: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自然段。 </a:t>
            </a:r>
            <a:endParaRPr lang="zh-CN" altLang="en-US" sz="4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演一演：试着</a:t>
            </a: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加上表情和动作</a:t>
            </a: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演一  演。</a:t>
            </a:r>
            <a:endParaRPr lang="zh-CN" altLang="en-US" sz="4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1185.jpg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3928" r="10254" b="9096"/>
          <a:stretch>
            <a:fillRect/>
          </a:stretch>
        </p:blipFill>
        <p:spPr>
          <a:xfrm>
            <a:off x="0" y="0"/>
            <a:ext cx="4669824" cy="6858000"/>
          </a:xfrm>
          <a:prstGeom prst="rect">
            <a:avLst/>
          </a:prstGeom>
        </p:spPr>
      </p:pic>
      <p:pic>
        <p:nvPicPr>
          <p:cNvPr id="4" name="图片 3" descr="IMG_1186.jpg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6360" r="5284" b="9282"/>
          <a:stretch>
            <a:fillRect/>
          </a:stretch>
        </p:blipFill>
        <p:spPr>
          <a:xfrm>
            <a:off x="4694555" y="635"/>
            <a:ext cx="4567555" cy="685736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83325" y="1925065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1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83325" y="2353283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2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83325" y="2753393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3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362531" y="3560286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4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383325" y="4437759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5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4835052" y="218072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6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4835052" y="1049415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7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3540" y="1925320"/>
            <a:ext cx="431101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617720" y="1049655"/>
            <a:ext cx="4373880" cy="85534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7650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07213" y="5529263"/>
            <a:ext cx="2251075" cy="1303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2" descr="C:/Users/ADMINI~1/AppData/Local/Temp/kaimatting_20191104191759/output_20191104191817..pngoutput_20191104191817.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175000" cy="1992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2" name="文本框 7"/>
          <p:cNvSpPr txBox="1"/>
          <p:nvPr>
            <p:custDataLst>
              <p:tags r:id="rId6"/>
            </p:custDataLst>
          </p:nvPr>
        </p:nvSpPr>
        <p:spPr>
          <a:xfrm>
            <a:off x="5619750" y="61039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坐井观天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7"/>
    </p:custData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867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7833" r="6427"/>
          <a:stretch>
            <a:fillRect/>
          </a:stretch>
        </p:blipFill>
        <p:spPr>
          <a:xfrm>
            <a:off x="6092825" y="4800600"/>
            <a:ext cx="1254125" cy="1303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Picture 2" descr="C:/Users/ADMINI~1/AppData/Local/Temp/kaimatting_20191104191759/output_20191104191817..pngoutput_20191104191817.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175000" cy="1992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6" name="文本框 7"/>
          <p:cNvSpPr txBox="1"/>
          <p:nvPr>
            <p:custDataLst>
              <p:tags r:id="rId6"/>
            </p:custDataLst>
          </p:nvPr>
        </p:nvSpPr>
        <p:spPr>
          <a:xfrm>
            <a:off x="5619750" y="61039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坐井观天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677" name="文本框 8"/>
          <p:cNvSpPr txBox="1"/>
          <p:nvPr>
            <p:custDataLst>
              <p:tags r:id="rId7"/>
            </p:custDataLst>
          </p:nvPr>
        </p:nvSpPr>
        <p:spPr>
          <a:xfrm>
            <a:off x="4975225" y="5457825"/>
            <a:ext cx="21971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井沿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8678" name="Picture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/>
          <a:srcRect l="76695" r="6427"/>
          <a:stretch>
            <a:fillRect/>
          </a:stretch>
        </p:blipFill>
        <p:spPr>
          <a:xfrm>
            <a:off x="7902575" y="5554663"/>
            <a:ext cx="1241425" cy="13033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9698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7833" r="6427"/>
          <a:stretch>
            <a:fillRect/>
          </a:stretch>
        </p:blipFill>
        <p:spPr>
          <a:xfrm>
            <a:off x="5118100" y="4154488"/>
            <a:ext cx="1254125" cy="1303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2" descr="C:/Users/ADMINI~1/AppData/Local/Temp/kaimatting_20191104191759/output_20191104191817..pngoutput_20191104191817.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175000" cy="1992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0" name="文本框 7"/>
          <p:cNvSpPr txBox="1"/>
          <p:nvPr>
            <p:custDataLst>
              <p:tags r:id="rId6"/>
            </p:custDataLst>
          </p:nvPr>
        </p:nvSpPr>
        <p:spPr>
          <a:xfrm>
            <a:off x="5619750" y="61039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坐井观天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701" name="文本框 8"/>
          <p:cNvSpPr txBox="1"/>
          <p:nvPr>
            <p:custDataLst>
              <p:tags r:id="rId7"/>
            </p:custDataLst>
          </p:nvPr>
        </p:nvSpPr>
        <p:spPr>
          <a:xfrm>
            <a:off x="4975225" y="5457825"/>
            <a:ext cx="21971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井沿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702" name="文本框 9"/>
          <p:cNvSpPr txBox="1"/>
          <p:nvPr>
            <p:custDataLst>
              <p:tags r:id="rId8"/>
            </p:custDataLst>
          </p:nvPr>
        </p:nvSpPr>
        <p:spPr>
          <a:xfrm>
            <a:off x="3990975" y="48847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口渴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9703" name="Picture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"/>
          <a:srcRect l="76695" r="6427"/>
          <a:stretch>
            <a:fillRect/>
          </a:stretch>
        </p:blipFill>
        <p:spPr>
          <a:xfrm>
            <a:off x="7902575" y="5554663"/>
            <a:ext cx="1241425" cy="13033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722" name="Picture 2" descr="C:/Users/ADMINI~1/AppData/Local/Temp/kaimatting_20191104191759/output_20191104191817..pngoutput_20191104191817.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175000" cy="1992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文本框 7"/>
          <p:cNvSpPr txBox="1"/>
          <p:nvPr>
            <p:custDataLst>
              <p:tags r:id="rId4"/>
            </p:custDataLst>
          </p:nvPr>
        </p:nvSpPr>
        <p:spPr>
          <a:xfrm>
            <a:off x="5619750" y="61039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坐井观天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24" name="文本框 8"/>
          <p:cNvSpPr txBox="1"/>
          <p:nvPr>
            <p:custDataLst>
              <p:tags r:id="rId5"/>
            </p:custDataLst>
          </p:nvPr>
        </p:nvSpPr>
        <p:spPr>
          <a:xfrm>
            <a:off x="4975225" y="5457825"/>
            <a:ext cx="21971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井沿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25" name="文本框 9"/>
          <p:cNvSpPr txBox="1"/>
          <p:nvPr>
            <p:custDataLst>
              <p:tags r:id="rId6"/>
            </p:custDataLst>
          </p:nvPr>
        </p:nvSpPr>
        <p:spPr>
          <a:xfrm>
            <a:off x="3990975" y="48847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口渴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26" name="文本框 10"/>
          <p:cNvSpPr txBox="1"/>
          <p:nvPr>
            <p:custDataLst>
              <p:tags r:id="rId7"/>
            </p:custDataLst>
          </p:nvPr>
        </p:nvSpPr>
        <p:spPr>
          <a:xfrm>
            <a:off x="2778125" y="4456113"/>
            <a:ext cx="21971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喝水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727" name="Picture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37833" r="6427"/>
          <a:stretch>
            <a:fillRect/>
          </a:stretch>
        </p:blipFill>
        <p:spPr>
          <a:xfrm>
            <a:off x="3990975" y="3581400"/>
            <a:ext cx="1255713" cy="1303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8" name="Picture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76695" r="6427"/>
          <a:stretch>
            <a:fillRect/>
          </a:stretch>
        </p:blipFill>
        <p:spPr>
          <a:xfrm>
            <a:off x="7902575" y="5554663"/>
            <a:ext cx="1241425" cy="13033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1746" name="Picture 2" descr="C:/Users/ADMINI~1/AppData/Local/Temp/kaimatting_20191104191759/output_20191104191817..pngoutput_20191104191817.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175000" cy="1992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文本框 7"/>
          <p:cNvSpPr txBox="1"/>
          <p:nvPr>
            <p:custDataLst>
              <p:tags r:id="rId4"/>
            </p:custDataLst>
          </p:nvPr>
        </p:nvSpPr>
        <p:spPr>
          <a:xfrm>
            <a:off x="5619750" y="61039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坐井观天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748" name="文本框 8"/>
          <p:cNvSpPr txBox="1"/>
          <p:nvPr>
            <p:custDataLst>
              <p:tags r:id="rId5"/>
            </p:custDataLst>
          </p:nvPr>
        </p:nvSpPr>
        <p:spPr>
          <a:xfrm>
            <a:off x="4975225" y="5457825"/>
            <a:ext cx="21971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井沿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749" name="文本框 9"/>
          <p:cNvSpPr txBox="1"/>
          <p:nvPr>
            <p:custDataLst>
              <p:tags r:id="rId6"/>
            </p:custDataLst>
          </p:nvPr>
        </p:nvSpPr>
        <p:spPr>
          <a:xfrm>
            <a:off x="3990975" y="48847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口渴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750" name="文本框 10"/>
          <p:cNvSpPr txBox="1"/>
          <p:nvPr>
            <p:custDataLst>
              <p:tags r:id="rId7"/>
            </p:custDataLst>
          </p:nvPr>
        </p:nvSpPr>
        <p:spPr>
          <a:xfrm>
            <a:off x="2778125" y="4456113"/>
            <a:ext cx="21971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喝水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751" name="文本框 11"/>
          <p:cNvSpPr txBox="1"/>
          <p:nvPr>
            <p:custDataLst>
              <p:tags r:id="rId8"/>
            </p:custDataLst>
          </p:nvPr>
        </p:nvSpPr>
        <p:spPr>
          <a:xfrm>
            <a:off x="1103313" y="381158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说大话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1752" name="Picture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37833" r="6427"/>
          <a:stretch>
            <a:fillRect/>
          </a:stretch>
        </p:blipFill>
        <p:spPr>
          <a:xfrm>
            <a:off x="2698750" y="3251200"/>
            <a:ext cx="1254125" cy="1303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Picture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76695" r="6427"/>
          <a:stretch>
            <a:fillRect/>
          </a:stretch>
        </p:blipFill>
        <p:spPr>
          <a:xfrm>
            <a:off x="7902575" y="5554663"/>
            <a:ext cx="1241425" cy="13033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2"/>
    </p:custData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83870" y="395605"/>
            <a:ext cx="3246120" cy="706755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txBody>
          <a:bodyPr wrap="none" rtlCol="0">
            <a:spAutoFit/>
          </a:bodyPr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猜猜我是谁：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937250" y="676910"/>
            <a:ext cx="7442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井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170" name="图片 4" descr="井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630" b="12053"/>
          <a:stretch>
            <a:fillRect/>
          </a:stretch>
        </p:blipFill>
        <p:spPr>
          <a:xfrm>
            <a:off x="4551045" y="1445260"/>
            <a:ext cx="3966845" cy="4674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井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64882" t="51320" r="8571" b="26544"/>
          <a:stretch>
            <a:fillRect/>
          </a:stretch>
        </p:blipFill>
        <p:spPr>
          <a:xfrm>
            <a:off x="718185" y="2430145"/>
            <a:ext cx="2910205" cy="27044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2770" name="Picture 2" descr="C:/Users/ADMINI~1/AppData/Local/Temp/kaimatting_20191104191759/output_20191104191817..pngoutput_20191104191817.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175000" cy="1992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文本框 7"/>
          <p:cNvSpPr txBox="1"/>
          <p:nvPr>
            <p:custDataLst>
              <p:tags r:id="rId4"/>
            </p:custDataLst>
          </p:nvPr>
        </p:nvSpPr>
        <p:spPr>
          <a:xfrm>
            <a:off x="5619750" y="61039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坐井观天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772" name="文本框 8"/>
          <p:cNvSpPr txBox="1"/>
          <p:nvPr>
            <p:custDataLst>
              <p:tags r:id="rId5"/>
            </p:custDataLst>
          </p:nvPr>
        </p:nvSpPr>
        <p:spPr>
          <a:xfrm>
            <a:off x="4975225" y="5457825"/>
            <a:ext cx="21971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井沿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773" name="文本框 9"/>
          <p:cNvSpPr txBox="1"/>
          <p:nvPr>
            <p:custDataLst>
              <p:tags r:id="rId6"/>
            </p:custDataLst>
          </p:nvPr>
        </p:nvSpPr>
        <p:spPr>
          <a:xfrm>
            <a:off x="3990975" y="48847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口渴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774" name="文本框 10"/>
          <p:cNvSpPr txBox="1"/>
          <p:nvPr>
            <p:custDataLst>
              <p:tags r:id="rId7"/>
            </p:custDataLst>
          </p:nvPr>
        </p:nvSpPr>
        <p:spPr>
          <a:xfrm>
            <a:off x="2778125" y="4456113"/>
            <a:ext cx="21971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喝水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775" name="文本框 11"/>
          <p:cNvSpPr txBox="1"/>
          <p:nvPr>
            <p:custDataLst>
              <p:tags r:id="rId8"/>
            </p:custDataLst>
          </p:nvPr>
        </p:nvSpPr>
        <p:spPr>
          <a:xfrm>
            <a:off x="1103313" y="381158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说大话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776" name="文本框 12"/>
          <p:cNvSpPr txBox="1"/>
          <p:nvPr>
            <p:custDataLst>
              <p:tags r:id="rId9"/>
            </p:custDataLst>
          </p:nvPr>
        </p:nvSpPr>
        <p:spPr>
          <a:xfrm>
            <a:off x="195263" y="3251200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回答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2777" name="Picture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37833" r="6427"/>
          <a:stretch>
            <a:fillRect/>
          </a:stretch>
        </p:blipFill>
        <p:spPr>
          <a:xfrm>
            <a:off x="1258888" y="2508250"/>
            <a:ext cx="1254125" cy="1303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8" name="Picture 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l="76695" r="6427"/>
          <a:stretch>
            <a:fillRect/>
          </a:stretch>
        </p:blipFill>
        <p:spPr>
          <a:xfrm>
            <a:off x="7902575" y="5554663"/>
            <a:ext cx="1241425" cy="13033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3"/>
    </p:custData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3794" name="Picture 2" descr="C:/Users/ADMINI~1/AppData/Local/Temp/kaimatting_20191104191759/output_20191104191817..pngoutput_20191104191817.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175000" cy="1992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文本框 7"/>
          <p:cNvSpPr txBox="1"/>
          <p:nvPr>
            <p:custDataLst>
              <p:tags r:id="rId4"/>
            </p:custDataLst>
          </p:nvPr>
        </p:nvSpPr>
        <p:spPr>
          <a:xfrm>
            <a:off x="5619750" y="61039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坐井观天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796" name="文本框 8"/>
          <p:cNvSpPr txBox="1"/>
          <p:nvPr>
            <p:custDataLst>
              <p:tags r:id="rId5"/>
            </p:custDataLst>
          </p:nvPr>
        </p:nvSpPr>
        <p:spPr>
          <a:xfrm>
            <a:off x="4975225" y="5457825"/>
            <a:ext cx="21971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井沿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797" name="文本框 9"/>
          <p:cNvSpPr txBox="1"/>
          <p:nvPr>
            <p:custDataLst>
              <p:tags r:id="rId6"/>
            </p:custDataLst>
          </p:nvPr>
        </p:nvSpPr>
        <p:spPr>
          <a:xfrm>
            <a:off x="3990975" y="48847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口渴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798" name="文本框 10"/>
          <p:cNvSpPr txBox="1"/>
          <p:nvPr>
            <p:custDataLst>
              <p:tags r:id="rId7"/>
            </p:custDataLst>
          </p:nvPr>
        </p:nvSpPr>
        <p:spPr>
          <a:xfrm>
            <a:off x="2778125" y="4456113"/>
            <a:ext cx="21971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喝水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799" name="文本框 11"/>
          <p:cNvSpPr txBox="1"/>
          <p:nvPr>
            <p:custDataLst>
              <p:tags r:id="rId8"/>
            </p:custDataLst>
          </p:nvPr>
        </p:nvSpPr>
        <p:spPr>
          <a:xfrm>
            <a:off x="1103313" y="381158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说大话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800" name="文本框 12"/>
          <p:cNvSpPr txBox="1"/>
          <p:nvPr>
            <p:custDataLst>
              <p:tags r:id="rId9"/>
            </p:custDataLst>
          </p:nvPr>
        </p:nvSpPr>
        <p:spPr>
          <a:xfrm>
            <a:off x="195263" y="3251200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回答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801" name="文本框 13"/>
          <p:cNvSpPr txBox="1"/>
          <p:nvPr>
            <p:custDataLst>
              <p:tags r:id="rId10"/>
            </p:custDataLst>
          </p:nvPr>
        </p:nvSpPr>
        <p:spPr>
          <a:xfrm>
            <a:off x="977900" y="2436813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弄错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3802" name="Picture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37833" r="6427"/>
          <a:stretch>
            <a:fillRect/>
          </a:stretch>
        </p:blipFill>
        <p:spPr>
          <a:xfrm>
            <a:off x="2227263" y="1778000"/>
            <a:ext cx="1254125" cy="1303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rcRect l="76695" r="6427"/>
          <a:stretch>
            <a:fillRect/>
          </a:stretch>
        </p:blipFill>
        <p:spPr>
          <a:xfrm>
            <a:off x="7902575" y="5554663"/>
            <a:ext cx="1241425" cy="13033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4"/>
    </p:custData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4818" name="Picture 2" descr="C:/Users/ADMINI~1/AppData/Local/Temp/kaimatting_20191104191759/output_20191104191817..pngoutput_20191104191817.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175000" cy="1992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9" name="文本框 7"/>
          <p:cNvSpPr txBox="1"/>
          <p:nvPr>
            <p:custDataLst>
              <p:tags r:id="rId4"/>
            </p:custDataLst>
          </p:nvPr>
        </p:nvSpPr>
        <p:spPr>
          <a:xfrm>
            <a:off x="5619750" y="61039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坐井观天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820" name="文本框 8"/>
          <p:cNvSpPr txBox="1"/>
          <p:nvPr>
            <p:custDataLst>
              <p:tags r:id="rId5"/>
            </p:custDataLst>
          </p:nvPr>
        </p:nvSpPr>
        <p:spPr>
          <a:xfrm>
            <a:off x="4975225" y="5457825"/>
            <a:ext cx="21971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井沿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821" name="文本框 9"/>
          <p:cNvSpPr txBox="1"/>
          <p:nvPr>
            <p:custDataLst>
              <p:tags r:id="rId6"/>
            </p:custDataLst>
          </p:nvPr>
        </p:nvSpPr>
        <p:spPr>
          <a:xfrm>
            <a:off x="3990975" y="488473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口渴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822" name="文本框 10"/>
          <p:cNvSpPr txBox="1"/>
          <p:nvPr>
            <p:custDataLst>
              <p:tags r:id="rId7"/>
            </p:custDataLst>
          </p:nvPr>
        </p:nvSpPr>
        <p:spPr>
          <a:xfrm>
            <a:off x="2778125" y="4456113"/>
            <a:ext cx="21971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喝水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823" name="文本框 11"/>
          <p:cNvSpPr txBox="1"/>
          <p:nvPr>
            <p:custDataLst>
              <p:tags r:id="rId8"/>
            </p:custDataLst>
          </p:nvPr>
        </p:nvSpPr>
        <p:spPr>
          <a:xfrm>
            <a:off x="1103313" y="3811588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说大话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824" name="文本框 12"/>
          <p:cNvSpPr txBox="1"/>
          <p:nvPr>
            <p:custDataLst>
              <p:tags r:id="rId9"/>
            </p:custDataLst>
          </p:nvPr>
        </p:nvSpPr>
        <p:spPr>
          <a:xfrm>
            <a:off x="195263" y="3251200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回答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825" name="文本框 13"/>
          <p:cNvSpPr txBox="1"/>
          <p:nvPr>
            <p:custDataLst>
              <p:tags r:id="rId10"/>
            </p:custDataLst>
          </p:nvPr>
        </p:nvSpPr>
        <p:spPr>
          <a:xfrm>
            <a:off x="977900" y="2436813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弄错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826" name="文本框 14"/>
          <p:cNvSpPr txBox="1"/>
          <p:nvPr>
            <p:custDataLst>
              <p:tags r:id="rId11"/>
            </p:custDataLst>
          </p:nvPr>
        </p:nvSpPr>
        <p:spPr>
          <a:xfrm>
            <a:off x="2227263" y="1593850"/>
            <a:ext cx="21971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无边无际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4827" name="Picture 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37833" r="6427"/>
          <a:stretch>
            <a:fillRect/>
          </a:stretch>
        </p:blipFill>
        <p:spPr>
          <a:xfrm>
            <a:off x="2994025" y="344488"/>
            <a:ext cx="1255713" cy="1303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8" name="Picture 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76695" r="6427"/>
          <a:stretch>
            <a:fillRect/>
          </a:stretch>
        </p:blipFill>
        <p:spPr>
          <a:xfrm>
            <a:off x="7902575" y="5554663"/>
            <a:ext cx="1241425" cy="13033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5"/>
    </p:custData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05840" y="152400"/>
            <a:ext cx="6958965" cy="442722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86765" y="4709795"/>
            <a:ext cx="7117080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4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青蛙跳出井口后，它会看到</a:t>
            </a:r>
            <a:endParaRPr lang="zh-CN" altLang="en-US" sz="40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/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怎样的天？</a:t>
            </a:r>
            <a:endParaRPr lang="zh-CN" altLang="en-US" sz="40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5842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77787" y="4652963"/>
            <a:ext cx="2400300" cy="2398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5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273" t="37199" r="43825" b="24760"/>
          <a:stretch>
            <a:fillRect/>
          </a:stretch>
        </p:blipFill>
        <p:spPr>
          <a:xfrm>
            <a:off x="6434138" y="4475163"/>
            <a:ext cx="271462" cy="401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5" y="795655"/>
            <a:ext cx="4162425" cy="4029075"/>
          </a:xfrm>
          <a:prstGeom prst="rect">
            <a:avLst/>
          </a:prstGeom>
        </p:spPr>
      </p:pic>
      <p:pic>
        <p:nvPicPr>
          <p:cNvPr id="3" name="图片 2" descr="际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365" y="795655"/>
            <a:ext cx="4350385" cy="40290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6866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77787" y="4881563"/>
            <a:ext cx="2400300" cy="2398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9" name="TextBox 5"/>
          <p:cNvSpPr txBox="1"/>
          <p:nvPr>
            <p:custDataLst>
              <p:tags r:id="rId4"/>
            </p:custDataLst>
          </p:nvPr>
        </p:nvSpPr>
        <p:spPr>
          <a:xfrm>
            <a:off x="1598613" y="192088"/>
            <a:ext cx="7231062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44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4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左右结构，左窄右宽。</a:t>
            </a:r>
            <a:endParaRPr lang="en-US" altLang="zh-CN" sz="4400">
              <a:solidFill>
                <a:srgbClr val="17375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870" name="TextBox 5"/>
          <p:cNvSpPr txBox="1"/>
          <p:nvPr>
            <p:custDataLst>
              <p:tags r:id="rId5"/>
            </p:custDataLst>
          </p:nvPr>
        </p:nvSpPr>
        <p:spPr>
          <a:xfrm>
            <a:off x="1208088" y="4303713"/>
            <a:ext cx="446246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几</a:t>
            </a:r>
            <a:r>
              <a:rPr lang="en-US" altLang="zh-CN" sz="32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字没有钩，</a:t>
            </a:r>
            <a:endParaRPr lang="zh-CN" altLang="en-US" sz="3200">
              <a:solidFill>
                <a:srgbClr val="17375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en-US" altLang="zh-CN" sz="32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口</a:t>
            </a:r>
            <a:r>
              <a:rPr lang="en-US" altLang="zh-CN" sz="32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字扁而宽。</a:t>
            </a:r>
            <a:endParaRPr lang="zh-CN" altLang="en-US" sz="3200">
              <a:solidFill>
                <a:srgbClr val="17375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5"/>
          <p:cNvSpPr txBox="1"/>
          <p:nvPr>
            <p:custDataLst>
              <p:tags r:id="rId6"/>
            </p:custDataLst>
          </p:nvPr>
        </p:nvSpPr>
        <p:spPr>
          <a:xfrm>
            <a:off x="5137150" y="4319588"/>
            <a:ext cx="446405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2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横撇弯钩竖</a:t>
            </a:r>
            <a:r>
              <a:rPr lang="zh-CN" altLang="en-US" sz="32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挺直，</a:t>
            </a:r>
            <a:endParaRPr lang="zh-CN" altLang="en-US" sz="3200">
              <a:solidFill>
                <a:srgbClr val="17375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zh-CN" altLang="en-US" sz="3200">
                <a:solidFill>
                  <a:srgbClr val="17375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二字紧凑小舒展。</a:t>
            </a:r>
            <a:endParaRPr lang="zh-CN" altLang="en-US" sz="3200">
              <a:solidFill>
                <a:srgbClr val="17375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descr="沿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8405" y="1170305"/>
            <a:ext cx="3148330" cy="3047365"/>
          </a:xfrm>
          <a:prstGeom prst="rect">
            <a:avLst/>
          </a:prstGeom>
        </p:spPr>
      </p:pic>
      <p:pic>
        <p:nvPicPr>
          <p:cNvPr id="4" name="图片 3" descr="际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2070" y="1170305"/>
            <a:ext cx="3227705" cy="305816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322513" y="1595438"/>
            <a:ext cx="1433512" cy="1112837"/>
            <a:chOff x="3357" y="2657"/>
            <a:chExt cx="2258" cy="1753"/>
          </a:xfrm>
        </p:grpSpPr>
        <p:pic>
          <p:nvPicPr>
            <p:cNvPr id="6" name="图片 1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57" y="2657"/>
              <a:ext cx="2259" cy="16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图片 1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rcRect l="78175" t="20465" r="-4832" b="37283"/>
            <a:stretch>
              <a:fillRect/>
            </a:stretch>
          </p:blipFill>
          <p:spPr>
            <a:xfrm>
              <a:off x="4248" y="3878"/>
              <a:ext cx="478" cy="53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3" grpId="1"/>
      <p:bldP spid="3687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44500" y="2023110"/>
            <a:ext cx="825563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1500" b="1">
                <a:latin typeface="楷体" panose="02010609060101010101" pitchFamily="49" charset="-122"/>
                <a:ea typeface="楷体" panose="02010609060101010101" pitchFamily="49" charset="-122"/>
              </a:rPr>
              <a:t>12.</a:t>
            </a:r>
            <a:r>
              <a:rPr lang="zh-CN" altLang="en-US" sz="11500" b="1">
                <a:latin typeface="楷体" panose="02010609060101010101" pitchFamily="49" charset="-122"/>
                <a:ea typeface="楷体" panose="02010609060101010101" pitchFamily="49" charset="-122"/>
              </a:rPr>
              <a:t>坐</a:t>
            </a:r>
            <a:r>
              <a:rPr lang="zh-CN" altLang="en-US" sz="115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井</a:t>
            </a:r>
            <a:r>
              <a:rPr lang="zh-CN" altLang="en-US" sz="115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</a:t>
            </a:r>
            <a:r>
              <a:rPr lang="zh-CN" altLang="en-US" sz="11500" b="1">
                <a:latin typeface="楷体" panose="02010609060101010101" pitchFamily="49" charset="-122"/>
                <a:ea typeface="楷体" panose="02010609060101010101" pitchFamily="49" charset="-122"/>
              </a:rPr>
              <a:t>天</a:t>
            </a:r>
            <a:endParaRPr lang="zh-CN" altLang="en-US" sz="115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Rectangle 11"/>
          <p:cNvSpPr/>
          <p:nvPr>
            <p:custDataLst>
              <p:tags r:id="rId1"/>
            </p:custDataLst>
          </p:nvPr>
        </p:nvSpPr>
        <p:spPr>
          <a:xfrm>
            <a:off x="3048000" y="5257800"/>
            <a:ext cx="552767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atinLnBrk="1"/>
            <a:r>
              <a:rPr lang="zh-CN" altLang="en-US" sz="24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endParaRPr lang="zh-CN" altLang="en-US" sz="2400" b="1" dirty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0" name="图片 9" descr="井字 演变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36830"/>
            <a:ext cx="3324860" cy="4201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6"/>
          <p:cNvGrpSpPr/>
          <p:nvPr/>
        </p:nvGrpSpPr>
        <p:grpSpPr>
          <a:xfrm>
            <a:off x="873125" y="4516108"/>
            <a:ext cx="1574800" cy="2016709"/>
            <a:chOff x="1134" y="5054"/>
            <a:chExt cx="2098" cy="2817"/>
          </a:xfrm>
        </p:grpSpPr>
        <p:sp>
          <p:nvSpPr>
            <p:cNvPr id="12" name="右箭头 11"/>
            <p:cNvSpPr/>
            <p:nvPr>
              <p:custDataLst>
                <p:tags r:id="rId4"/>
              </p:custDataLst>
            </p:nvPr>
          </p:nvSpPr>
          <p:spPr>
            <a:xfrm rot="5340000">
              <a:off x="1524" y="5281"/>
              <a:ext cx="1133" cy="6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134" y="6196"/>
              <a:ext cx="2098" cy="16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sz="7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井</a:t>
              </a:r>
              <a:endPara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7170" name="图片 4" descr="井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8630" b="12053"/>
          <a:stretch>
            <a:fillRect/>
          </a:stretch>
        </p:blipFill>
        <p:spPr>
          <a:xfrm>
            <a:off x="3324860" y="0"/>
            <a:ext cx="581914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08145" y="4700270"/>
            <a:ext cx="2011680" cy="82994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4800">
                <a:latin typeface="楷体" panose="02010609060101010101" pitchFamily="49" charset="-122"/>
                <a:ea typeface="楷体" panose="02010609060101010101" pitchFamily="49" charset="-122"/>
              </a:rPr>
              <a:t>一口井</a:t>
            </a:r>
            <a:endParaRPr lang="zh-CN" altLang="en-US" sz="4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3"/>
            <a:ext cx="9143999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9" name="文本框 8"/>
          <p:cNvSpPr txBox="1"/>
          <p:nvPr/>
        </p:nvSpPr>
        <p:spPr>
          <a:xfrm>
            <a:off x="5901068" y="551589"/>
            <a:ext cx="1796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井口</a:t>
            </a:r>
            <a:endParaRPr kumimoji="1" lang="zh-CN" altLang="en-US" sz="5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24258" y="2241515"/>
            <a:ext cx="1796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井壁</a:t>
            </a:r>
            <a:endParaRPr kumimoji="1" lang="zh-CN" altLang="en-US" sz="5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01068" y="4539472"/>
            <a:ext cx="1796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井水</a:t>
            </a:r>
            <a:endParaRPr kumimoji="1" lang="zh-CN" altLang="en-US" sz="5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01068" y="5928650"/>
            <a:ext cx="1796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井底</a:t>
            </a:r>
            <a:endParaRPr kumimoji="1" lang="zh-CN" altLang="en-US" sz="5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 descr="25F07CF1457436B83035F777BB26057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3"/>
            <a:ext cx="4189976" cy="6858000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3309929" y="936425"/>
            <a:ext cx="2591495" cy="29503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右箭头 13"/>
          <p:cNvSpPr/>
          <p:nvPr/>
        </p:nvSpPr>
        <p:spPr>
          <a:xfrm>
            <a:off x="3309929" y="2544498"/>
            <a:ext cx="2591495" cy="29503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3309929" y="4853746"/>
            <a:ext cx="2591495" cy="29503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3309929" y="6256393"/>
            <a:ext cx="2591495" cy="29503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493648" y="4526137"/>
            <a:ext cx="179608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5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水井</a:t>
            </a:r>
            <a:endParaRPr kumimoji="1" lang="zh-CN" altLang="en-US" sz="5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6" grpId="0"/>
      <p:bldP spid="5" grpId="0" bldLvl="0" animBg="1"/>
      <p:bldP spid="14" grpId="0" bldLvl="0" animBg="1"/>
      <p:bldP spid="17" grpId="0" bldLvl="0" animBg="1"/>
      <p:bldP spid="18" grpId="0" bldLvl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44500" y="2023110"/>
            <a:ext cx="825563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1500" b="1">
                <a:latin typeface="楷体" panose="02010609060101010101" pitchFamily="49" charset="-122"/>
                <a:ea typeface="楷体" panose="02010609060101010101" pitchFamily="49" charset="-122"/>
              </a:rPr>
              <a:t>12.</a:t>
            </a:r>
            <a:r>
              <a:rPr lang="zh-CN" altLang="en-US" sz="11500" b="1">
                <a:latin typeface="楷体" panose="02010609060101010101" pitchFamily="49" charset="-122"/>
                <a:ea typeface="楷体" panose="02010609060101010101" pitchFamily="49" charset="-122"/>
              </a:rPr>
              <a:t>坐</a:t>
            </a:r>
            <a:r>
              <a:rPr lang="zh-CN" altLang="en-US" sz="115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井</a:t>
            </a:r>
            <a:r>
              <a:rPr lang="zh-CN" altLang="en-US" sz="115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</a:t>
            </a:r>
            <a:r>
              <a:rPr lang="zh-CN" altLang="en-US" sz="11500" b="1">
                <a:latin typeface="楷体" panose="02010609060101010101" pitchFamily="49" charset="-122"/>
                <a:ea typeface="楷体" panose="02010609060101010101" pitchFamily="49" charset="-122"/>
              </a:rPr>
              <a:t>天</a:t>
            </a:r>
            <a:endParaRPr lang="zh-CN" altLang="en-US" sz="115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783353" y="3498500"/>
            <a:ext cx="1885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4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观：看</a:t>
            </a:r>
            <a:endParaRPr kumimoji="1" lang="zh-CN" altLang="en-US" sz="4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object 2"/>
          <p:cNvSpPr/>
          <p:nvPr>
            <p:custDataLst>
              <p:tags r:id="rId1"/>
            </p:custDataLst>
          </p:nvPr>
        </p:nvSpPr>
        <p:spPr>
          <a:xfrm>
            <a:off x="16828" y="-23177"/>
            <a:ext cx="9109075" cy="690403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p>
            <a:pPr>
              <a:buNone/>
            </a:pPr>
            <a:endParaRPr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9690" y="1229360"/>
            <a:ext cx="9023350" cy="36614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defRPr/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自读要求：</a:t>
            </a:r>
            <a:endParaRPr lang="zh-CN" altLang="en-US" sz="40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读一读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：读准字音读通句子，难读的地方多读  几遍。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想一想：（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）青蛙和小鸟分别在哪里？（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）它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们之间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发生了一件什么事？                 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1185.jpg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3928" r="10254" b="9096"/>
          <a:stretch>
            <a:fillRect/>
          </a:stretch>
        </p:blipFill>
        <p:spPr>
          <a:xfrm>
            <a:off x="0" y="0"/>
            <a:ext cx="4669824" cy="6858000"/>
          </a:xfrm>
          <a:prstGeom prst="rect">
            <a:avLst/>
          </a:prstGeom>
        </p:spPr>
      </p:pic>
      <p:pic>
        <p:nvPicPr>
          <p:cNvPr id="4" name="图片 3" descr="IMG_1186.jpg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6360" r="5284" b="9282"/>
          <a:stretch>
            <a:fillRect/>
          </a:stretch>
        </p:blipFill>
        <p:spPr>
          <a:xfrm>
            <a:off x="4618505" y="180765"/>
            <a:ext cx="4567783" cy="6669231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83325" y="1925065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1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83325" y="2353283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2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83325" y="2753393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3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362531" y="3560286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4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383325" y="4437759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5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4835052" y="370472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6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4835052" y="1201815"/>
            <a:ext cx="34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+mn-ea"/>
              </a:rPr>
              <a:t>7</a:t>
            </a:r>
            <a:endParaRPr kumimoji="1"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KSO_WM_FULL_TEXT_BEAUTIFY_COPY_ID" val="9"/>
</p:tagLst>
</file>

<file path=ppt/tags/tag100.xml><?xml version="1.0" encoding="utf-8"?>
<p:tagLst xmlns:p="http://schemas.openxmlformats.org/presentationml/2006/main">
  <p:tag name="KSO_WM_FULL_TEXT_BEAUTIFY_COPY_ID" val="12"/>
</p:tagLst>
</file>

<file path=ppt/tags/tag101.xml><?xml version="1.0" encoding="utf-8"?>
<p:tagLst xmlns:p="http://schemas.openxmlformats.org/presentationml/2006/main">
  <p:tag name="KSO_WM_FULL_TEXT_BEAUTIFY_COPY_ID" val="150995238"/>
</p:tagLst>
</file>

<file path=ppt/tags/tag102.xml><?xml version="1.0" encoding="utf-8"?>
<p:tagLst xmlns:p="http://schemas.openxmlformats.org/presentationml/2006/main">
  <p:tag name="KSO_WM_FULL_TEXT_BEAUTIFY_COPY_ID" val="5"/>
</p:tagLst>
</file>

<file path=ppt/tags/tag103.xml><?xml version="1.0" encoding="utf-8"?>
<p:tagLst xmlns:p="http://schemas.openxmlformats.org/presentationml/2006/main">
  <p:tag name="KSO_WM_FULL_TEXT_BEAUTIFY_COPY_ID" val="6"/>
</p:tagLst>
</file>

<file path=ppt/tags/tag104.xml><?xml version="1.0" encoding="utf-8"?>
<p:tagLst xmlns:p="http://schemas.openxmlformats.org/presentationml/2006/main">
  <p:tag name="KSO_WM_FULL_TEXT_BEAUTIFY_COPY_ID" val="10"/>
</p:tagLst>
</file>

<file path=ppt/tags/tag105.xml><?xml version="1.0" encoding="utf-8"?>
<p:tagLst xmlns:p="http://schemas.openxmlformats.org/presentationml/2006/main">
  <p:tag name="KSO_WM_FULL_TEXT_BEAUTIFY_COPY_ID" val="150995309"/>
</p:tagLst>
</file>

<file path=ppt/tags/tag106.xml><?xml version="1.0" encoding="utf-8"?>
<p:tagLst xmlns:p="http://schemas.openxmlformats.org/presentationml/2006/main">
  <p:tag name="KSO_WM_FULL_TEXT_BEAUTIFY_COPY_ID" val="5"/>
</p:tagLst>
</file>

<file path=ppt/tags/tag107.xml><?xml version="1.0" encoding="utf-8"?>
<p:tagLst xmlns:p="http://schemas.openxmlformats.org/presentationml/2006/main">
  <p:tag name="KSO_WM_FULL_TEXT_BEAUTIFY_COPY_ID" val="6"/>
</p:tagLst>
</file>

<file path=ppt/tags/tag108.xml><?xml version="1.0" encoding="utf-8"?>
<p:tagLst xmlns:p="http://schemas.openxmlformats.org/presentationml/2006/main">
  <p:tag name="KSO_WM_FULL_TEXT_BEAUTIFY_COPY_ID" val="10"/>
</p:tagLst>
</file>

<file path=ppt/tags/tag109.xml><?xml version="1.0" encoding="utf-8"?>
<p:tagLst xmlns:p="http://schemas.openxmlformats.org/presentationml/2006/main">
  <p:tag name="KSO_WM_FULL_TEXT_BEAUTIFY_COPY_ID" val="150995309"/>
</p:tagLst>
</file>

<file path=ppt/tags/tag11.xml><?xml version="1.0" encoding="utf-8"?>
<p:tagLst xmlns:p="http://schemas.openxmlformats.org/presentationml/2006/main">
  <p:tag name="KSO_WM_FULL_TEXT_BEAUTIFY_COPY_ID" val="150995226"/>
</p:tagLst>
</file>

<file path=ppt/tags/tag110.xml><?xml version="1.0" encoding="utf-8"?>
<p:tagLst xmlns:p="http://schemas.openxmlformats.org/presentationml/2006/main">
  <p:tag name="KSO_WM_FULL_TEXT_BEAUTIFY_COPY_ID" val="5"/>
</p:tagLst>
</file>

<file path=ppt/tags/tag111.xml><?xml version="1.0" encoding="utf-8"?>
<p:tagLst xmlns:p="http://schemas.openxmlformats.org/presentationml/2006/main">
  <p:tag name="KSO_WM_FULL_TEXT_BEAUTIFY_COPY_ID" val="6"/>
</p:tagLst>
</file>

<file path=ppt/tags/tag112.xml><?xml version="1.0" encoding="utf-8"?>
<p:tagLst xmlns:p="http://schemas.openxmlformats.org/presentationml/2006/main">
  <p:tag name="KSO_WM_FULL_TEXT_BEAUTIFY_COPY_ID" val="150995309"/>
</p:tagLst>
</file>

<file path=ppt/tags/tag113.xml><?xml version="1.0" encoding="utf-8"?>
<p:tagLst xmlns:p="http://schemas.openxmlformats.org/presentationml/2006/main">
  <p:tag name="KSO_WM_FULL_TEXT_BEAUTIFY_COPY_ID" val="5"/>
</p:tagLst>
</file>

<file path=ppt/tags/tag114.xml><?xml version="1.0" encoding="utf-8"?>
<p:tagLst xmlns:p="http://schemas.openxmlformats.org/presentationml/2006/main">
  <p:tag name="KSO_WM_FULL_TEXT_BEAUTIFY_COPY_ID" val="6"/>
</p:tagLst>
</file>

<file path=ppt/tags/tag115.xml><?xml version="1.0" encoding="utf-8"?>
<p:tagLst xmlns:p="http://schemas.openxmlformats.org/presentationml/2006/main">
  <p:tag name="KSO_WM_FULL_TEXT_BEAUTIFY_COPY_ID" val="10"/>
</p:tagLst>
</file>

<file path=ppt/tags/tag116.xml><?xml version="1.0" encoding="utf-8"?>
<p:tagLst xmlns:p="http://schemas.openxmlformats.org/presentationml/2006/main">
  <p:tag name="KSO_WM_FULL_TEXT_BEAUTIFY_COPY_ID" val="150995309"/>
</p:tagLst>
</file>

<file path=ppt/tags/tag117.xml><?xml version="1.0" encoding="utf-8"?>
<p:tagLst xmlns:p="http://schemas.openxmlformats.org/presentationml/2006/main">
  <p:tag name="KSO_WM_FULL_TEXT_BEAUTIFY_COPY_ID" val="5"/>
</p:tagLst>
</file>

<file path=ppt/tags/tag118.xml><?xml version="1.0" encoding="utf-8"?>
<p:tagLst xmlns:p="http://schemas.openxmlformats.org/presentationml/2006/main">
  <p:tag name="KSO_WM_FULL_TEXT_BEAUTIFY_COPY_ID" val="5"/>
</p:tagLst>
</file>

<file path=ppt/tags/tag119.xml><?xml version="1.0" encoding="utf-8"?>
<p:tagLst xmlns:p="http://schemas.openxmlformats.org/presentationml/2006/main">
  <p:tag name="KSO_WM_FULL_TEXT_BEAUTIFY_COPY_ID" val="3"/>
</p:tagLst>
</file>

<file path=ppt/tags/tag12.xml><?xml version="1.0" encoding="utf-8"?>
<p:tagLst xmlns:p="http://schemas.openxmlformats.org/presentationml/2006/main">
  <p:tag name="KSO_WM_FULL_TEXT_BEAUTIFY_COPY_ID" val="9"/>
</p:tagLst>
</file>

<file path=ppt/tags/tag120.xml><?xml version="1.0" encoding="utf-8"?>
<p:tagLst xmlns:p="http://schemas.openxmlformats.org/presentationml/2006/main">
  <p:tag name="KSO_WM_FULL_TEXT_BEAUTIFY_COPY_ID" val="150995226"/>
</p:tagLst>
</file>

<file path=ppt/tags/tag121.xml><?xml version="1.0" encoding="utf-8"?>
<p:tagLst xmlns:p="http://schemas.openxmlformats.org/presentationml/2006/main">
  <p:tag name="KSO_WM_FULL_TEXT_BEAUTIFY_COPY_ID" val="16387"/>
</p:tagLst>
</file>

<file path=ppt/tags/tag122.xml><?xml version="1.0" encoding="utf-8"?>
<p:tagLst xmlns:p="http://schemas.openxmlformats.org/presentationml/2006/main">
  <p:tag name="KSO_WM_FULL_TEXT_BEAUTIFY_COPY_ID" val="3"/>
</p:tagLst>
</file>

<file path=ppt/tags/tag123.xml><?xml version="1.0" encoding="utf-8"?>
<p:tagLst xmlns:p="http://schemas.openxmlformats.org/presentationml/2006/main">
  <p:tag name="KSO_WM_FULL_TEXT_BEAUTIFY_COPY_ID" val="150995226"/>
</p:tagLst>
</file>

<file path=ppt/tags/tag124.xml><?xml version="1.0" encoding="utf-8"?>
<p:tagLst xmlns:p="http://schemas.openxmlformats.org/presentationml/2006/main">
  <p:tag name="KSO_WM_FULL_TEXT_BEAUTIFY_COPY_ID" val="2"/>
</p:tagLst>
</file>

<file path=ppt/tags/tag125.xml><?xml version="1.0" encoding="utf-8"?>
<p:tagLst xmlns:p="http://schemas.openxmlformats.org/presentationml/2006/main">
  <p:tag name="KSO_WM_FULL_TEXT_BEAUTIFY_COPY_ID" val="5"/>
</p:tagLst>
</file>

<file path=ppt/tags/tag126.xml><?xml version="1.0" encoding="utf-8"?>
<p:tagLst xmlns:p="http://schemas.openxmlformats.org/presentationml/2006/main">
  <p:tag name="KSO_WM_FULL_TEXT_BEAUTIFY_COPY_ID" val="8"/>
</p:tagLst>
</file>

<file path=ppt/tags/tag127.xml><?xml version="1.0" encoding="utf-8"?>
<p:tagLst xmlns:p="http://schemas.openxmlformats.org/presentationml/2006/main">
  <p:tag name="KSO_WM_FULL_TEXT_BEAUTIFY_COPY_ID" val="7"/>
</p:tagLst>
</file>

<file path=ppt/tags/tag128.xml><?xml version="1.0" encoding="utf-8"?>
<p:tagLst xmlns:p="http://schemas.openxmlformats.org/presentationml/2006/main">
  <p:tag name="KSO_WM_FULL_TEXT_BEAUTIFY_COPY_ID" val="150995308"/>
</p:tagLst>
</file>

<file path=ppt/tags/tag129.xml><?xml version="1.0" encoding="utf-8"?>
<p:tagLst xmlns:p="http://schemas.openxmlformats.org/presentationml/2006/main">
  <p:tag name="KSO_WM_FULL_TEXT_BEAUTIFY_COPY_ID" val="5"/>
</p:tagLst>
</file>

<file path=ppt/tags/tag13.xml><?xml version="1.0" encoding="utf-8"?>
<p:tagLst xmlns:p="http://schemas.openxmlformats.org/presentationml/2006/main">
  <p:tag name="KSO_WM_UNIT_PLACING_PICTURE_USER_VIEWPORT" val="{&quot;height&quot;:5679,&quot;width&quot;:7500}"/>
</p:tagLst>
</file>

<file path=ppt/tags/tag130.xml><?xml version="1.0" encoding="utf-8"?>
<p:tagLst xmlns:p="http://schemas.openxmlformats.org/presentationml/2006/main">
  <p:tag name="KSO_WM_FULL_TEXT_BEAUTIFY_COPY_ID" val="3"/>
</p:tagLst>
</file>

<file path=ppt/tags/tag131.xml><?xml version="1.0" encoding="utf-8"?>
<p:tagLst xmlns:p="http://schemas.openxmlformats.org/presentationml/2006/main">
  <p:tag name="KSO_WM_FULL_TEXT_BEAUTIFY_COPY_ID" val="150995309"/>
</p:tagLst>
</file>

<file path=ppt/tags/tag132.xml><?xml version="1.0" encoding="utf-8"?>
<p:tagLst xmlns:p="http://schemas.openxmlformats.org/presentationml/2006/main">
  <p:tag name="KSO_WM_FULL_TEXT_BEAUTIFY_COPY_ID" val="6"/>
</p:tagLst>
</file>

<file path=ppt/tags/tag133.xml><?xml version="1.0" encoding="utf-8"?>
<p:tagLst xmlns:p="http://schemas.openxmlformats.org/presentationml/2006/main">
  <p:tag name="KSO_WM_FULL_TEXT_BEAUTIFY_COPY_ID" val="4"/>
</p:tagLst>
</file>

<file path=ppt/tags/tag134.xml><?xml version="1.0" encoding="utf-8"?>
<p:tagLst xmlns:p="http://schemas.openxmlformats.org/presentationml/2006/main">
  <p:tag name="KSO_WM_FULL_TEXT_BEAUTIFY_COPY_ID" val="8"/>
</p:tagLst>
</file>

<file path=ppt/tags/tag135.xml><?xml version="1.0" encoding="utf-8"?>
<p:tagLst xmlns:p="http://schemas.openxmlformats.org/presentationml/2006/main">
  <p:tag name="KSO_WM_FULL_TEXT_BEAUTIFY_COPY_ID" val="9"/>
</p:tagLst>
</file>

<file path=ppt/tags/tag136.xml><?xml version="1.0" encoding="utf-8"?>
<p:tagLst xmlns:p="http://schemas.openxmlformats.org/presentationml/2006/main">
  <p:tag name="KSO_WM_FULL_TEXT_BEAUTIFY_COPY_ID" val="10"/>
</p:tagLst>
</file>

<file path=ppt/tags/tag137.xml><?xml version="1.0" encoding="utf-8"?>
<p:tagLst xmlns:p="http://schemas.openxmlformats.org/presentationml/2006/main">
  <p:tag name="KSO_WM_FULL_TEXT_BEAUTIFY_COPY_ID" val="11"/>
</p:tagLst>
</file>

<file path=ppt/tags/tag138.xml><?xml version="1.0" encoding="utf-8"?>
<p:tagLst xmlns:p="http://schemas.openxmlformats.org/presentationml/2006/main">
  <p:tag name="KSO_WM_FULL_TEXT_BEAUTIFY_COPY_ID" val="12"/>
</p:tagLst>
</file>

<file path=ppt/tags/tag139.xml><?xml version="1.0" encoding="utf-8"?>
<p:tagLst xmlns:p="http://schemas.openxmlformats.org/presentationml/2006/main">
  <p:tag name="KSO_WM_FULL_TEXT_BEAUTIFY_COPY_ID" val="13"/>
</p:tagLst>
</file>

<file path=ppt/tags/tag14.xml><?xml version="1.0" encoding="utf-8"?>
<p:tagLst xmlns:p="http://schemas.openxmlformats.org/presentationml/2006/main">
  <p:tag name="KSO_WM_UNIT_PLACING_PICTURE_USER_VIEWPORT" val="{&quot;height&quot;:5580,&quot;width&quot;:5280}"/>
</p:tagLst>
</file>

<file path=ppt/tags/tag140.xml><?xml version="1.0" encoding="utf-8"?>
<p:tagLst xmlns:p="http://schemas.openxmlformats.org/presentationml/2006/main">
  <p:tag name="KSO_WM_FULL_TEXT_BEAUTIFY_COPY_ID" val="14"/>
</p:tagLst>
</file>

<file path=ppt/tags/tag141.xml><?xml version="1.0" encoding="utf-8"?>
<p:tagLst xmlns:p="http://schemas.openxmlformats.org/presentationml/2006/main">
  <p:tag name="KSO_WM_FULL_TEXT_BEAUTIFY_COPY_ID" val="150995379"/>
</p:tagLst>
</file>

<file path=ppt/tags/tag142.xml><?xml version="1.0" encoding="utf-8"?>
<p:tagLst xmlns:p="http://schemas.openxmlformats.org/presentationml/2006/main">
  <p:tag name="KSO_WM_FULL_TEXT_BEAUTIFY_COPY_ID" val="150995266"/>
</p:tagLst>
</file>

<file path=ppt/tags/tag143.xml><?xml version="1.0" encoding="utf-8"?>
<p:tagLst xmlns:p="http://schemas.openxmlformats.org/presentationml/2006/main">
  <p:tag name="KSO_WM_FULL_TEXT_BEAUTIFY_COPY_ID" val="27650"/>
</p:tagLst>
</file>

<file path=ppt/tags/tag144.xml><?xml version="1.0" encoding="utf-8"?>
<p:tagLst xmlns:p="http://schemas.openxmlformats.org/presentationml/2006/main">
  <p:tag name="KSO_WM_FULL_TEXT_BEAUTIFY_COPY_ID" val="27651"/>
</p:tagLst>
</file>

<file path=ppt/tags/tag145.xml><?xml version="1.0" encoding="utf-8"?>
<p:tagLst xmlns:p="http://schemas.openxmlformats.org/presentationml/2006/main">
  <p:tag name="KSO_WM_FULL_TEXT_BEAUTIFY_COPY_ID" val="27652"/>
</p:tagLst>
</file>

<file path=ppt/tags/tag146.xml><?xml version="1.0" encoding="utf-8"?>
<p:tagLst xmlns:p="http://schemas.openxmlformats.org/presentationml/2006/main">
  <p:tag name="KSO_WM_FULL_TEXT_BEAUTIFY_COPY_ID" val="150995253"/>
</p:tagLst>
</file>

<file path=ppt/tags/tag147.xml><?xml version="1.0" encoding="utf-8"?>
<p:tagLst xmlns:p="http://schemas.openxmlformats.org/presentationml/2006/main">
  <p:tag name="KSO_WM_FULL_TEXT_BEAUTIFY_COPY_ID" val="28674"/>
</p:tagLst>
</file>

<file path=ppt/tags/tag148.xml><?xml version="1.0" encoding="utf-8"?>
<p:tagLst xmlns:p="http://schemas.openxmlformats.org/presentationml/2006/main">
  <p:tag name="KSO_WM_FULL_TEXT_BEAUTIFY_COPY_ID" val="28675"/>
</p:tagLst>
</file>

<file path=ppt/tags/tag149.xml><?xml version="1.0" encoding="utf-8"?>
<p:tagLst xmlns:p="http://schemas.openxmlformats.org/presentationml/2006/main">
  <p:tag name="KSO_WM_FULL_TEXT_BEAUTIFY_COPY_ID" val="28676"/>
</p:tagLst>
</file>

<file path=ppt/tags/tag15.xml><?xml version="1.0" encoding="utf-8"?>
<p:tagLst xmlns:p="http://schemas.openxmlformats.org/presentationml/2006/main">
  <p:tag name="KSO_WM_FULL_TEXT_BEAUTIFY_COPY_ID" val="150995226"/>
</p:tagLst>
</file>

<file path=ppt/tags/tag150.xml><?xml version="1.0" encoding="utf-8"?>
<p:tagLst xmlns:p="http://schemas.openxmlformats.org/presentationml/2006/main">
  <p:tag name="KSO_WM_FULL_TEXT_BEAUTIFY_COPY_ID" val="28677"/>
</p:tagLst>
</file>

<file path=ppt/tags/tag151.xml><?xml version="1.0" encoding="utf-8"?>
<p:tagLst xmlns:p="http://schemas.openxmlformats.org/presentationml/2006/main">
  <p:tag name="KSO_WM_FULL_TEXT_BEAUTIFY_COPY_ID" val="28678"/>
</p:tagLst>
</file>

<file path=ppt/tags/tag152.xml><?xml version="1.0" encoding="utf-8"?>
<p:tagLst xmlns:p="http://schemas.openxmlformats.org/presentationml/2006/main">
  <p:tag name="KSO_WM_FULL_TEXT_BEAUTIFY_COPY_ID" val="150995276"/>
</p:tagLst>
</file>

<file path=ppt/tags/tag153.xml><?xml version="1.0" encoding="utf-8"?>
<p:tagLst xmlns:p="http://schemas.openxmlformats.org/presentationml/2006/main">
  <p:tag name="KSO_WM_FULL_TEXT_BEAUTIFY_COPY_ID" val="29698"/>
</p:tagLst>
</file>

<file path=ppt/tags/tag154.xml><?xml version="1.0" encoding="utf-8"?>
<p:tagLst xmlns:p="http://schemas.openxmlformats.org/presentationml/2006/main">
  <p:tag name="KSO_WM_FULL_TEXT_BEAUTIFY_COPY_ID" val="29699"/>
</p:tagLst>
</file>

<file path=ppt/tags/tag155.xml><?xml version="1.0" encoding="utf-8"?>
<p:tagLst xmlns:p="http://schemas.openxmlformats.org/presentationml/2006/main">
  <p:tag name="KSO_WM_FULL_TEXT_BEAUTIFY_COPY_ID" val="29700"/>
</p:tagLst>
</file>

<file path=ppt/tags/tag156.xml><?xml version="1.0" encoding="utf-8"?>
<p:tagLst xmlns:p="http://schemas.openxmlformats.org/presentationml/2006/main">
  <p:tag name="KSO_WM_FULL_TEXT_BEAUTIFY_COPY_ID" val="29701"/>
</p:tagLst>
</file>

<file path=ppt/tags/tag157.xml><?xml version="1.0" encoding="utf-8"?>
<p:tagLst xmlns:p="http://schemas.openxmlformats.org/presentationml/2006/main">
  <p:tag name="KSO_WM_FULL_TEXT_BEAUTIFY_COPY_ID" val="29702"/>
</p:tagLst>
</file>

<file path=ppt/tags/tag158.xml><?xml version="1.0" encoding="utf-8"?>
<p:tagLst xmlns:p="http://schemas.openxmlformats.org/presentationml/2006/main">
  <p:tag name="KSO_WM_FULL_TEXT_BEAUTIFY_COPY_ID" val="29703"/>
</p:tagLst>
</file>

<file path=ppt/tags/tag159.xml><?xml version="1.0" encoding="utf-8"?>
<p:tagLst xmlns:p="http://schemas.openxmlformats.org/presentationml/2006/main">
  <p:tag name="KSO_WM_FULL_TEXT_BEAUTIFY_COPY_ID" val="150995267"/>
</p:tagLst>
</file>

<file path=ppt/tags/tag16.xml><?xml version="1.0" encoding="utf-8"?>
<p:tagLst xmlns:p="http://schemas.openxmlformats.org/presentationml/2006/main">
  <p:tag name="KSO_WM_FULL_TEXT_BEAUTIFY_COPY_ID" val="9"/>
</p:tagLst>
</file>

<file path=ppt/tags/tag160.xml><?xml version="1.0" encoding="utf-8"?>
<p:tagLst xmlns:p="http://schemas.openxmlformats.org/presentationml/2006/main">
  <p:tag name="KSO_WM_FULL_TEXT_BEAUTIFY_COPY_ID" val="30722"/>
</p:tagLst>
</file>

<file path=ppt/tags/tag161.xml><?xml version="1.0" encoding="utf-8"?>
<p:tagLst xmlns:p="http://schemas.openxmlformats.org/presentationml/2006/main">
  <p:tag name="KSO_WM_FULL_TEXT_BEAUTIFY_COPY_ID" val="30723"/>
</p:tagLst>
</file>

<file path=ppt/tags/tag162.xml><?xml version="1.0" encoding="utf-8"?>
<p:tagLst xmlns:p="http://schemas.openxmlformats.org/presentationml/2006/main">
  <p:tag name="KSO_WM_FULL_TEXT_BEAUTIFY_COPY_ID" val="30724"/>
</p:tagLst>
</file>

<file path=ppt/tags/tag163.xml><?xml version="1.0" encoding="utf-8"?>
<p:tagLst xmlns:p="http://schemas.openxmlformats.org/presentationml/2006/main">
  <p:tag name="KSO_WM_FULL_TEXT_BEAUTIFY_COPY_ID" val="30725"/>
</p:tagLst>
</file>

<file path=ppt/tags/tag164.xml><?xml version="1.0" encoding="utf-8"?>
<p:tagLst xmlns:p="http://schemas.openxmlformats.org/presentationml/2006/main">
  <p:tag name="KSO_WM_FULL_TEXT_BEAUTIFY_COPY_ID" val="30726"/>
</p:tagLst>
</file>

<file path=ppt/tags/tag165.xml><?xml version="1.0" encoding="utf-8"?>
<p:tagLst xmlns:p="http://schemas.openxmlformats.org/presentationml/2006/main">
  <p:tag name="KSO_WM_FULL_TEXT_BEAUTIFY_COPY_ID" val="30727"/>
</p:tagLst>
</file>

<file path=ppt/tags/tag166.xml><?xml version="1.0" encoding="utf-8"?>
<p:tagLst xmlns:p="http://schemas.openxmlformats.org/presentationml/2006/main">
  <p:tag name="KSO_WM_FULL_TEXT_BEAUTIFY_COPY_ID" val="30728"/>
</p:tagLst>
</file>

<file path=ppt/tags/tag167.xml><?xml version="1.0" encoding="utf-8"?>
<p:tagLst xmlns:p="http://schemas.openxmlformats.org/presentationml/2006/main">
  <p:tag name="KSO_WM_FULL_TEXT_BEAUTIFY_COPY_ID" val="150995277"/>
</p:tagLst>
</file>

<file path=ppt/tags/tag168.xml><?xml version="1.0" encoding="utf-8"?>
<p:tagLst xmlns:p="http://schemas.openxmlformats.org/presentationml/2006/main">
  <p:tag name="KSO_WM_FULL_TEXT_BEAUTIFY_COPY_ID" val="31746"/>
</p:tagLst>
</file>

<file path=ppt/tags/tag169.xml><?xml version="1.0" encoding="utf-8"?>
<p:tagLst xmlns:p="http://schemas.openxmlformats.org/presentationml/2006/main">
  <p:tag name="KSO_WM_FULL_TEXT_BEAUTIFY_COPY_ID" val="31747"/>
</p:tagLst>
</file>

<file path=ppt/tags/tag17.xml><?xml version="1.0" encoding="utf-8"?>
<p:tagLst xmlns:p="http://schemas.openxmlformats.org/presentationml/2006/main">
  <p:tag name="KSO_WM_UNIT_PLACING_PICTURE_USER_VIEWPORT" val="{&quot;height&quot;:10682.500787401576,&quot;width&quot;:10232.500787401576}"/>
  <p:tag name="KSO_WM_FULL_TEXT_BEAUTIFY_COPY_ID" val="7170"/>
</p:tagLst>
</file>

<file path=ppt/tags/tag170.xml><?xml version="1.0" encoding="utf-8"?>
<p:tagLst xmlns:p="http://schemas.openxmlformats.org/presentationml/2006/main">
  <p:tag name="KSO_WM_FULL_TEXT_BEAUTIFY_COPY_ID" val="31748"/>
</p:tagLst>
</file>

<file path=ppt/tags/tag171.xml><?xml version="1.0" encoding="utf-8"?>
<p:tagLst xmlns:p="http://schemas.openxmlformats.org/presentationml/2006/main">
  <p:tag name="KSO_WM_FULL_TEXT_BEAUTIFY_COPY_ID" val="31749"/>
</p:tagLst>
</file>

<file path=ppt/tags/tag172.xml><?xml version="1.0" encoding="utf-8"?>
<p:tagLst xmlns:p="http://schemas.openxmlformats.org/presentationml/2006/main">
  <p:tag name="KSO_WM_FULL_TEXT_BEAUTIFY_COPY_ID" val="31750"/>
</p:tagLst>
</file>

<file path=ppt/tags/tag173.xml><?xml version="1.0" encoding="utf-8"?>
<p:tagLst xmlns:p="http://schemas.openxmlformats.org/presentationml/2006/main">
  <p:tag name="KSO_WM_FULL_TEXT_BEAUTIFY_COPY_ID" val="31751"/>
</p:tagLst>
</file>

<file path=ppt/tags/tag174.xml><?xml version="1.0" encoding="utf-8"?>
<p:tagLst xmlns:p="http://schemas.openxmlformats.org/presentationml/2006/main">
  <p:tag name="KSO_WM_FULL_TEXT_BEAUTIFY_COPY_ID" val="31752"/>
</p:tagLst>
</file>

<file path=ppt/tags/tag175.xml><?xml version="1.0" encoding="utf-8"?>
<p:tagLst xmlns:p="http://schemas.openxmlformats.org/presentationml/2006/main">
  <p:tag name="KSO_WM_FULL_TEXT_BEAUTIFY_COPY_ID" val="31753"/>
</p:tagLst>
</file>

<file path=ppt/tags/tag176.xml><?xml version="1.0" encoding="utf-8"?>
<p:tagLst xmlns:p="http://schemas.openxmlformats.org/presentationml/2006/main">
  <p:tag name="KSO_WM_FULL_TEXT_BEAUTIFY_COPY_ID" val="150995269"/>
</p:tagLst>
</file>

<file path=ppt/tags/tag177.xml><?xml version="1.0" encoding="utf-8"?>
<p:tagLst xmlns:p="http://schemas.openxmlformats.org/presentationml/2006/main">
  <p:tag name="KSO_WM_FULL_TEXT_BEAUTIFY_COPY_ID" val="32770"/>
</p:tagLst>
</file>

<file path=ppt/tags/tag178.xml><?xml version="1.0" encoding="utf-8"?>
<p:tagLst xmlns:p="http://schemas.openxmlformats.org/presentationml/2006/main">
  <p:tag name="KSO_WM_FULL_TEXT_BEAUTIFY_COPY_ID" val="32771"/>
</p:tagLst>
</file>

<file path=ppt/tags/tag179.xml><?xml version="1.0" encoding="utf-8"?>
<p:tagLst xmlns:p="http://schemas.openxmlformats.org/presentationml/2006/main">
  <p:tag name="KSO_WM_FULL_TEXT_BEAUTIFY_COPY_ID" val="32772"/>
</p:tagLst>
</file>

<file path=ppt/tags/tag18.xml><?xml version="1.0" encoding="utf-8"?>
<p:tagLst xmlns:p="http://schemas.openxmlformats.org/presentationml/2006/main">
  <p:tag name="KSO_WM_UNIT_PLACING_PICTURE_USER_VIEWPORT" val="{&quot;height&quot;:10682.500787401576,&quot;width&quot;:10232.500787401576}"/>
  <p:tag name="KSO_WM_FULL_TEXT_BEAUTIFY_COPY_ID" val="7170"/>
</p:tagLst>
</file>

<file path=ppt/tags/tag180.xml><?xml version="1.0" encoding="utf-8"?>
<p:tagLst xmlns:p="http://schemas.openxmlformats.org/presentationml/2006/main">
  <p:tag name="KSO_WM_FULL_TEXT_BEAUTIFY_COPY_ID" val="32773"/>
</p:tagLst>
</file>

<file path=ppt/tags/tag181.xml><?xml version="1.0" encoding="utf-8"?>
<p:tagLst xmlns:p="http://schemas.openxmlformats.org/presentationml/2006/main">
  <p:tag name="KSO_WM_FULL_TEXT_BEAUTIFY_COPY_ID" val="32774"/>
</p:tagLst>
</file>

<file path=ppt/tags/tag182.xml><?xml version="1.0" encoding="utf-8"?>
<p:tagLst xmlns:p="http://schemas.openxmlformats.org/presentationml/2006/main">
  <p:tag name="KSO_WM_FULL_TEXT_BEAUTIFY_COPY_ID" val="32775"/>
</p:tagLst>
</file>

<file path=ppt/tags/tag183.xml><?xml version="1.0" encoding="utf-8"?>
<p:tagLst xmlns:p="http://schemas.openxmlformats.org/presentationml/2006/main">
  <p:tag name="KSO_WM_FULL_TEXT_BEAUTIFY_COPY_ID" val="32776"/>
</p:tagLst>
</file>

<file path=ppt/tags/tag184.xml><?xml version="1.0" encoding="utf-8"?>
<p:tagLst xmlns:p="http://schemas.openxmlformats.org/presentationml/2006/main">
  <p:tag name="KSO_WM_FULL_TEXT_BEAUTIFY_COPY_ID" val="32777"/>
</p:tagLst>
</file>

<file path=ppt/tags/tag185.xml><?xml version="1.0" encoding="utf-8"?>
<p:tagLst xmlns:p="http://schemas.openxmlformats.org/presentationml/2006/main">
  <p:tag name="KSO_WM_FULL_TEXT_BEAUTIFY_COPY_ID" val="32778"/>
</p:tagLst>
</file>

<file path=ppt/tags/tag186.xml><?xml version="1.0" encoding="utf-8"?>
<p:tagLst xmlns:p="http://schemas.openxmlformats.org/presentationml/2006/main">
  <p:tag name="KSO_WM_FULL_TEXT_BEAUTIFY_COPY_ID" val="150995270"/>
</p:tagLst>
</file>

<file path=ppt/tags/tag187.xml><?xml version="1.0" encoding="utf-8"?>
<p:tagLst xmlns:p="http://schemas.openxmlformats.org/presentationml/2006/main">
  <p:tag name="KSO_WM_FULL_TEXT_BEAUTIFY_COPY_ID" val="33794"/>
</p:tagLst>
</file>

<file path=ppt/tags/tag188.xml><?xml version="1.0" encoding="utf-8"?>
<p:tagLst xmlns:p="http://schemas.openxmlformats.org/presentationml/2006/main">
  <p:tag name="KSO_WM_FULL_TEXT_BEAUTIFY_COPY_ID" val="33795"/>
</p:tagLst>
</file>

<file path=ppt/tags/tag189.xml><?xml version="1.0" encoding="utf-8"?>
<p:tagLst xmlns:p="http://schemas.openxmlformats.org/presentationml/2006/main">
  <p:tag name="KSO_WM_FULL_TEXT_BEAUTIFY_COPY_ID" val="33796"/>
</p:tagLst>
</file>

<file path=ppt/tags/tag19.xml><?xml version="1.0" encoding="utf-8"?>
<p:tagLst xmlns:p="http://schemas.openxmlformats.org/presentationml/2006/main">
  <p:tag name="KSO_WM_FULL_TEXT_BEAUTIFY_COPY_ID" val="150995226"/>
</p:tagLst>
</file>

<file path=ppt/tags/tag190.xml><?xml version="1.0" encoding="utf-8"?>
<p:tagLst xmlns:p="http://schemas.openxmlformats.org/presentationml/2006/main">
  <p:tag name="KSO_WM_FULL_TEXT_BEAUTIFY_COPY_ID" val="33797"/>
</p:tagLst>
</file>

<file path=ppt/tags/tag191.xml><?xml version="1.0" encoding="utf-8"?>
<p:tagLst xmlns:p="http://schemas.openxmlformats.org/presentationml/2006/main">
  <p:tag name="KSO_WM_FULL_TEXT_BEAUTIFY_COPY_ID" val="33798"/>
</p:tagLst>
</file>

<file path=ppt/tags/tag192.xml><?xml version="1.0" encoding="utf-8"?>
<p:tagLst xmlns:p="http://schemas.openxmlformats.org/presentationml/2006/main">
  <p:tag name="KSO_WM_FULL_TEXT_BEAUTIFY_COPY_ID" val="33799"/>
</p:tagLst>
</file>

<file path=ppt/tags/tag193.xml><?xml version="1.0" encoding="utf-8"?>
<p:tagLst xmlns:p="http://schemas.openxmlformats.org/presentationml/2006/main">
  <p:tag name="KSO_WM_FULL_TEXT_BEAUTIFY_COPY_ID" val="33800"/>
</p:tagLst>
</file>

<file path=ppt/tags/tag194.xml><?xml version="1.0" encoding="utf-8"?>
<p:tagLst xmlns:p="http://schemas.openxmlformats.org/presentationml/2006/main">
  <p:tag name="KSO_WM_FULL_TEXT_BEAUTIFY_COPY_ID" val="33801"/>
</p:tagLst>
</file>

<file path=ppt/tags/tag195.xml><?xml version="1.0" encoding="utf-8"?>
<p:tagLst xmlns:p="http://schemas.openxmlformats.org/presentationml/2006/main">
  <p:tag name="KSO_WM_FULL_TEXT_BEAUTIFY_COPY_ID" val="33802"/>
</p:tagLst>
</file>

<file path=ppt/tags/tag196.xml><?xml version="1.0" encoding="utf-8"?>
<p:tagLst xmlns:p="http://schemas.openxmlformats.org/presentationml/2006/main">
  <p:tag name="KSO_WM_FULL_TEXT_BEAUTIFY_COPY_ID" val="33803"/>
</p:tagLst>
</file>

<file path=ppt/tags/tag197.xml><?xml version="1.0" encoding="utf-8"?>
<p:tagLst xmlns:p="http://schemas.openxmlformats.org/presentationml/2006/main">
  <p:tag name="KSO_WM_FULL_TEXT_BEAUTIFY_COPY_ID" val="150995271"/>
</p:tagLst>
</file>

<file path=ppt/tags/tag198.xml><?xml version="1.0" encoding="utf-8"?>
<p:tagLst xmlns:p="http://schemas.openxmlformats.org/presentationml/2006/main">
  <p:tag name="KSO_WM_FULL_TEXT_BEAUTIFY_COPY_ID" val="34818"/>
</p:tagLst>
</file>

<file path=ppt/tags/tag199.xml><?xml version="1.0" encoding="utf-8"?>
<p:tagLst xmlns:p="http://schemas.openxmlformats.org/presentationml/2006/main">
  <p:tag name="KSO_WM_FULL_TEXT_BEAUTIFY_COPY_ID" val="34819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KSO_WM_FULL_TEXT_BEAUTIFY_COPY_ID" val="7169"/>
</p:tagLst>
</file>

<file path=ppt/tags/tag200.xml><?xml version="1.0" encoding="utf-8"?>
<p:tagLst xmlns:p="http://schemas.openxmlformats.org/presentationml/2006/main">
  <p:tag name="KSO_WM_FULL_TEXT_BEAUTIFY_COPY_ID" val="34820"/>
</p:tagLst>
</file>

<file path=ppt/tags/tag201.xml><?xml version="1.0" encoding="utf-8"?>
<p:tagLst xmlns:p="http://schemas.openxmlformats.org/presentationml/2006/main">
  <p:tag name="KSO_WM_FULL_TEXT_BEAUTIFY_COPY_ID" val="34821"/>
</p:tagLst>
</file>

<file path=ppt/tags/tag202.xml><?xml version="1.0" encoding="utf-8"?>
<p:tagLst xmlns:p="http://schemas.openxmlformats.org/presentationml/2006/main">
  <p:tag name="KSO_WM_FULL_TEXT_BEAUTIFY_COPY_ID" val="34822"/>
</p:tagLst>
</file>

<file path=ppt/tags/tag203.xml><?xml version="1.0" encoding="utf-8"?>
<p:tagLst xmlns:p="http://schemas.openxmlformats.org/presentationml/2006/main">
  <p:tag name="KSO_WM_FULL_TEXT_BEAUTIFY_COPY_ID" val="34823"/>
</p:tagLst>
</file>

<file path=ppt/tags/tag204.xml><?xml version="1.0" encoding="utf-8"?>
<p:tagLst xmlns:p="http://schemas.openxmlformats.org/presentationml/2006/main">
  <p:tag name="KSO_WM_FULL_TEXT_BEAUTIFY_COPY_ID" val="34824"/>
</p:tagLst>
</file>

<file path=ppt/tags/tag205.xml><?xml version="1.0" encoding="utf-8"?>
<p:tagLst xmlns:p="http://schemas.openxmlformats.org/presentationml/2006/main">
  <p:tag name="KSO_WM_FULL_TEXT_BEAUTIFY_COPY_ID" val="34825"/>
</p:tagLst>
</file>

<file path=ppt/tags/tag206.xml><?xml version="1.0" encoding="utf-8"?>
<p:tagLst xmlns:p="http://schemas.openxmlformats.org/presentationml/2006/main">
  <p:tag name="KSO_WM_FULL_TEXT_BEAUTIFY_COPY_ID" val="34826"/>
</p:tagLst>
</file>

<file path=ppt/tags/tag207.xml><?xml version="1.0" encoding="utf-8"?>
<p:tagLst xmlns:p="http://schemas.openxmlformats.org/presentationml/2006/main">
  <p:tag name="KSO_WM_FULL_TEXT_BEAUTIFY_COPY_ID" val="34827"/>
</p:tagLst>
</file>

<file path=ppt/tags/tag208.xml><?xml version="1.0" encoding="utf-8"?>
<p:tagLst xmlns:p="http://schemas.openxmlformats.org/presentationml/2006/main">
  <p:tag name="KSO_WM_FULL_TEXT_BEAUTIFY_COPY_ID" val="34828"/>
</p:tagLst>
</file>

<file path=ppt/tags/tag209.xml><?xml version="1.0" encoding="utf-8"?>
<p:tagLst xmlns:p="http://schemas.openxmlformats.org/presentationml/2006/main">
  <p:tag name="KSO_WM_FULL_TEXT_BEAUTIFY_COPY_ID" val="150995272"/>
</p:tagLst>
</file>

<file path=ppt/tags/tag21.xml><?xml version="1.0" encoding="utf-8"?>
<p:tagLst xmlns:p="http://schemas.openxmlformats.org/presentationml/2006/main">
  <p:tag name="KSO_WM_FULL_TEXT_BEAUTIFY_COPY_ID" val="10"/>
</p:tagLst>
</file>

<file path=ppt/tags/tag210.xml><?xml version="1.0" encoding="utf-8"?>
<p:tagLst xmlns:p="http://schemas.openxmlformats.org/presentationml/2006/main">
  <p:tag name="KSO_WM_FULL_TEXT_BEAUTIFY_COPY_ID" val="2"/>
</p:tagLst>
</file>

<file path=ppt/tags/tag211.xml><?xml version="1.0" encoding="utf-8"?>
<p:tagLst xmlns:p="http://schemas.openxmlformats.org/presentationml/2006/main">
  <p:tag name="KSO_WM_FULL_TEXT_BEAUTIFY_COPY_ID" val="4"/>
</p:tagLst>
</file>

<file path=ppt/tags/tag212.xml><?xml version="1.0" encoding="utf-8"?>
<p:tagLst xmlns:p="http://schemas.openxmlformats.org/presentationml/2006/main">
  <p:tag name="KSO_WM_FULL_TEXT_BEAUTIFY_COPY_ID" val="6"/>
</p:tagLst>
</file>

<file path=ppt/tags/tag213.xml><?xml version="1.0" encoding="utf-8"?>
<p:tagLst xmlns:p="http://schemas.openxmlformats.org/presentationml/2006/main">
  <p:tag name="KSO_WM_FULL_TEXT_BEAUTIFY_COPY_ID" val="150995313"/>
</p:tagLst>
</file>

<file path=ppt/tags/tag214.xml><?xml version="1.0" encoding="utf-8"?>
<p:tagLst xmlns:p="http://schemas.openxmlformats.org/presentationml/2006/main">
  <p:tag name="KSO_WM_FULL_TEXT_BEAUTIFY_COPY_ID" val="35842"/>
</p:tagLst>
</file>

<file path=ppt/tags/tag215.xml><?xml version="1.0" encoding="utf-8"?>
<p:tagLst xmlns:p="http://schemas.openxmlformats.org/presentationml/2006/main">
  <p:tag name="KSO_WM_FULL_TEXT_BEAUTIFY_COPY_ID" val="35845"/>
</p:tagLst>
</file>

<file path=ppt/tags/tag216.xml><?xml version="1.0" encoding="utf-8"?>
<p:tagLst xmlns:p="http://schemas.openxmlformats.org/presentationml/2006/main">
  <p:tag name="KSO_WM_FULL_TEXT_BEAUTIFY_COPY_ID" val="150995214"/>
</p:tagLst>
</file>

<file path=ppt/tags/tag217.xml><?xml version="1.0" encoding="utf-8"?>
<p:tagLst xmlns:p="http://schemas.openxmlformats.org/presentationml/2006/main">
  <p:tag name="KSO_WM_FULL_TEXT_BEAUTIFY_COPY_ID" val="36866"/>
</p:tagLst>
</file>

<file path=ppt/tags/tag218.xml><?xml version="1.0" encoding="utf-8"?>
<p:tagLst xmlns:p="http://schemas.openxmlformats.org/presentationml/2006/main">
  <p:tag name="KSO_WM_FULL_TEXT_BEAUTIFY_COPY_ID" val="36869"/>
</p:tagLst>
</file>

<file path=ppt/tags/tag219.xml><?xml version="1.0" encoding="utf-8"?>
<p:tagLst xmlns:p="http://schemas.openxmlformats.org/presentationml/2006/main">
  <p:tag name="KSO_WM_FULL_TEXT_BEAUTIFY_COPY_ID" val="36870"/>
</p:tagLst>
</file>

<file path=ppt/tags/tag22.xml><?xml version="1.0" encoding="utf-8"?>
<p:tagLst xmlns:p="http://schemas.openxmlformats.org/presentationml/2006/main">
  <p:tag name="KSO_WM_FULL_TEXT_BEAUTIFY_COPY_ID" val="12"/>
</p:tagLst>
</file>

<file path=ppt/tags/tag220.xml><?xml version="1.0" encoding="utf-8"?>
<p:tagLst xmlns:p="http://schemas.openxmlformats.org/presentationml/2006/main">
  <p:tag name="KSO_WM_FULL_TEXT_BEAUTIFY_COPY_ID" val="3"/>
</p:tagLst>
</file>

<file path=ppt/tags/tag221.xml><?xml version="1.0" encoding="utf-8"?>
<p:tagLst xmlns:p="http://schemas.openxmlformats.org/presentationml/2006/main">
  <p:tag name="KSO_WM_FULL_TEXT_BEAUTIFY_COPY_ID" val="36873"/>
</p:tagLst>
</file>

<file path=ppt/tags/tag222.xml><?xml version="1.0" encoding="utf-8"?>
<p:tagLst xmlns:p="http://schemas.openxmlformats.org/presentationml/2006/main">
  <p:tag name="KSO_WM_FULL_TEXT_BEAUTIFY_COPY_ID" val="36874"/>
</p:tagLst>
</file>

<file path=ppt/tags/tag223.xml><?xml version="1.0" encoding="utf-8"?>
<p:tagLst xmlns:p="http://schemas.openxmlformats.org/presentationml/2006/main">
  <p:tag name="KSO_WM_FULL_TEXT_BEAUTIFY_COPY_ID" val="150995275"/>
</p:tagLst>
</file>

<file path=ppt/tags/tag224.xml><?xml version="1.0" encoding="utf-8"?>
<p:tagLst xmlns:p="http://schemas.openxmlformats.org/presentationml/2006/main">
  <p:tag name="KSO_WM_FULL_TEXT_BEAUTIFY_COPY_ID" val="2"/>
</p:tagLst>
</file>

<file path=ppt/tags/tag225.xml><?xml version="1.0" encoding="utf-8"?>
<p:tagLst xmlns:p="http://schemas.openxmlformats.org/presentationml/2006/main">
  <p:tag name="KSO_WM_FULL_TEXT_BEAUTIFY_COPY_ID" val="150995295"/>
</p:tagLst>
</file>

<file path=ppt/tags/tag23.xml><?xml version="1.0" encoding="utf-8"?>
<p:tagLst xmlns:p="http://schemas.openxmlformats.org/presentationml/2006/main">
  <p:tag name="KSO_WM_FULL_TEXT_BEAUTIFY_COPY_ID" val="13"/>
</p:tagLst>
</file>

<file path=ppt/tags/tag24.xml><?xml version="1.0" encoding="utf-8"?>
<p:tagLst xmlns:p="http://schemas.openxmlformats.org/presentationml/2006/main">
  <p:tag name="KSO_WM_UNIT_PLACING_PICTURE_USER_VIEWPORT" val="{&quot;height&quot;:10682.500787401576,&quot;width&quot;:10232.500787401576}"/>
  <p:tag name="KSO_WM_FULL_TEXT_BEAUTIFY_COPY_ID" val="7170"/>
</p:tagLst>
</file>

<file path=ppt/tags/tag25.xml><?xml version="1.0" encoding="utf-8"?>
<p:tagLst xmlns:p="http://schemas.openxmlformats.org/presentationml/2006/main">
  <p:tag name="KSO_WM_FULL_TEXT_BEAUTIFY_COPY_ID" val="5"/>
</p:tagLst>
</file>

<file path=ppt/tags/tag26.xml><?xml version="1.0" encoding="utf-8"?>
<p:tagLst xmlns:p="http://schemas.openxmlformats.org/presentationml/2006/main">
  <p:tag name="KSO_WM_FULL_TEXT_BEAUTIFY_COPY_ID" val="150995291"/>
</p:tagLst>
</file>

<file path=ppt/tags/tag27.xml><?xml version="1.0" encoding="utf-8"?>
<p:tagLst xmlns:p="http://schemas.openxmlformats.org/presentationml/2006/main">
  <p:tag name="KSO_WM_FULL_TEXT_BEAUTIFY_COPY_ID" val="2"/>
</p:tagLst>
</file>

<file path=ppt/tags/tag28.xml><?xml version="1.0" encoding="utf-8"?>
<p:tagLst xmlns:p="http://schemas.openxmlformats.org/presentationml/2006/main">
  <p:tag name="KSO_WM_FULL_TEXT_BEAUTIFY_COPY_ID" val="3"/>
</p:tagLst>
</file>

<file path=ppt/tags/tag29.xml><?xml version="1.0" encoding="utf-8"?>
<p:tagLst xmlns:p="http://schemas.openxmlformats.org/presentationml/2006/main">
  <p:tag name="KSO_WM_FULL_TEXT_BEAUTIFY_COPY_ID" val="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FULL_TEXT_BEAUTIFY_COPY_ID" val="6"/>
</p:tagLst>
</file>

<file path=ppt/tags/tag31.xml><?xml version="1.0" encoding="utf-8"?>
<p:tagLst xmlns:p="http://schemas.openxmlformats.org/presentationml/2006/main">
  <p:tag name="KSO_WM_FULL_TEXT_BEAUTIFY_COPY_ID" val="150995339"/>
</p:tagLst>
</file>

<file path=ppt/tags/tag32.xml><?xml version="1.0" encoding="utf-8"?>
<p:tagLst xmlns:p="http://schemas.openxmlformats.org/presentationml/2006/main">
  <p:tag name="KSO_WM_FULL_TEXT_BEAUTIFY_COPY_ID" val="9218"/>
</p:tagLst>
</file>

<file path=ppt/tags/tag33.xml><?xml version="1.0" encoding="utf-8"?>
<p:tagLst xmlns:p="http://schemas.openxmlformats.org/presentationml/2006/main">
  <p:tag name="KSO_WM_FULL_TEXT_BEAUTIFY_COPY_ID" val="7"/>
</p:tagLst>
</file>

<file path=ppt/tags/tag34.xml><?xml version="1.0" encoding="utf-8"?>
<p:tagLst xmlns:p="http://schemas.openxmlformats.org/presentationml/2006/main">
  <p:tag name="KSO_WM_FULL_TEXT_BEAUTIFY_COPY_ID" val="150995380"/>
</p:tagLst>
</file>

<file path=ppt/tags/tag35.xml><?xml version="1.0" encoding="utf-8"?>
<p:tagLst xmlns:p="http://schemas.openxmlformats.org/presentationml/2006/main">
  <p:tag name="KSO_WM_FULL_TEXT_BEAUTIFY_COPY_ID" val="6"/>
</p:tagLst>
</file>

<file path=ppt/tags/tag36.xml><?xml version="1.0" encoding="utf-8"?>
<p:tagLst xmlns:p="http://schemas.openxmlformats.org/presentationml/2006/main">
  <p:tag name="KSO_WM_FULL_TEXT_BEAUTIFY_COPY_ID" val="4"/>
</p:tagLst>
</file>

<file path=ppt/tags/tag37.xml><?xml version="1.0" encoding="utf-8"?>
<p:tagLst xmlns:p="http://schemas.openxmlformats.org/presentationml/2006/main">
  <p:tag name="KSO_WM_FULL_TEXT_BEAUTIFY_COPY_ID" val="8"/>
</p:tagLst>
</file>

<file path=ppt/tags/tag38.xml><?xml version="1.0" encoding="utf-8"?>
<p:tagLst xmlns:p="http://schemas.openxmlformats.org/presentationml/2006/main">
  <p:tag name="KSO_WM_FULL_TEXT_BEAUTIFY_COPY_ID" val="9"/>
</p:tagLst>
</file>

<file path=ppt/tags/tag39.xml><?xml version="1.0" encoding="utf-8"?>
<p:tagLst xmlns:p="http://schemas.openxmlformats.org/presentationml/2006/main">
  <p:tag name="KSO_WM_FULL_TEXT_BEAUTIFY_COPY_ID" val="1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FULL_TEXT_BEAUTIFY_COPY_ID" val="11"/>
</p:tagLst>
</file>

<file path=ppt/tags/tag41.xml><?xml version="1.0" encoding="utf-8"?>
<p:tagLst xmlns:p="http://schemas.openxmlformats.org/presentationml/2006/main">
  <p:tag name="KSO_WM_FULL_TEXT_BEAUTIFY_COPY_ID" val="12"/>
</p:tagLst>
</file>

<file path=ppt/tags/tag42.xml><?xml version="1.0" encoding="utf-8"?>
<p:tagLst xmlns:p="http://schemas.openxmlformats.org/presentationml/2006/main">
  <p:tag name="KSO_WM_FULL_TEXT_BEAUTIFY_COPY_ID" val="13"/>
</p:tagLst>
</file>

<file path=ppt/tags/tag43.xml><?xml version="1.0" encoding="utf-8"?>
<p:tagLst xmlns:p="http://schemas.openxmlformats.org/presentationml/2006/main">
  <p:tag name="KSO_WM_FULL_TEXT_BEAUTIFY_COPY_ID" val="14"/>
</p:tagLst>
</file>

<file path=ppt/tags/tag44.xml><?xml version="1.0" encoding="utf-8"?>
<p:tagLst xmlns:p="http://schemas.openxmlformats.org/presentationml/2006/main">
  <p:tag name="KSO_WM_FULL_TEXT_BEAUTIFY_COPY_ID" val="150995379"/>
</p:tagLst>
</file>

<file path=ppt/tags/tag45.xml><?xml version="1.0" encoding="utf-8"?>
<p:tagLst xmlns:p="http://schemas.openxmlformats.org/presentationml/2006/main">
  <p:tag name="KSO_WM_FULL_TEXT_BEAUTIFY_COPY_ID" val="10242"/>
</p:tagLst>
</file>

<file path=ppt/tags/tag46.xml><?xml version="1.0" encoding="utf-8"?>
<p:tagLst xmlns:p="http://schemas.openxmlformats.org/presentationml/2006/main">
  <p:tag name="KSO_WM_FULL_TEXT_BEAUTIFY_COPY_ID" val="3"/>
</p:tagLst>
</file>

<file path=ppt/tags/tag47.xml><?xml version="1.0" encoding="utf-8"?>
<p:tagLst xmlns:p="http://schemas.openxmlformats.org/presentationml/2006/main">
  <p:tag name="KSO_WM_FULL_TEXT_BEAUTIFY_COPY_ID" val="4"/>
</p:tagLst>
</file>

<file path=ppt/tags/tag48.xml><?xml version="1.0" encoding="utf-8"?>
<p:tagLst xmlns:p="http://schemas.openxmlformats.org/presentationml/2006/main">
  <p:tag name="KSO_WM_FULL_TEXT_BEAUTIFY_COPY_ID" val="10"/>
</p:tagLst>
</file>

<file path=ppt/tags/tag49.xml><?xml version="1.0" encoding="utf-8"?>
<p:tagLst xmlns:p="http://schemas.openxmlformats.org/presentationml/2006/main">
  <p:tag name="KSO_WM_FULL_TEXT_BEAUTIFY_COPY_ID" val="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FULL_TEXT_BEAUTIFY_COPY_ID" val="9"/>
</p:tagLst>
</file>

<file path=ppt/tags/tag51.xml><?xml version="1.0" encoding="utf-8"?>
<p:tagLst xmlns:p="http://schemas.openxmlformats.org/presentationml/2006/main">
  <p:tag name="KSO_WM_FULL_TEXT_BEAUTIFY_COPY_ID" val="22"/>
</p:tagLst>
</file>

<file path=ppt/tags/tag52.xml><?xml version="1.0" encoding="utf-8"?>
<p:tagLst xmlns:p="http://schemas.openxmlformats.org/presentationml/2006/main">
  <p:tag name="KSO_WM_FULL_TEXT_BEAUTIFY_COPY_ID" val="150995202"/>
</p:tagLst>
</file>

<file path=ppt/tags/tag53.xml><?xml version="1.0" encoding="utf-8"?>
<p:tagLst xmlns:p="http://schemas.openxmlformats.org/presentationml/2006/main">
  <p:tag name="KSO_WM_FULL_TEXT_BEAUTIFY_COPY_ID" val="2"/>
</p:tagLst>
</file>

<file path=ppt/tags/tag54.xml><?xml version="1.0" encoding="utf-8"?>
<p:tagLst xmlns:p="http://schemas.openxmlformats.org/presentationml/2006/main">
  <p:tag name="KSO_WM_FULL_TEXT_BEAUTIFY_COPY_ID" val="3"/>
</p:tagLst>
</file>

<file path=ppt/tags/tag55.xml><?xml version="1.0" encoding="utf-8"?>
<p:tagLst xmlns:p="http://schemas.openxmlformats.org/presentationml/2006/main">
  <p:tag name="KSO_WM_FULL_TEXT_BEAUTIFY_COPY_ID" val="6"/>
</p:tagLst>
</file>

<file path=ppt/tags/tag56.xml><?xml version="1.0" encoding="utf-8"?>
<p:tagLst xmlns:p="http://schemas.openxmlformats.org/presentationml/2006/main">
  <p:tag name="KSO_WM_FULL_TEXT_BEAUTIFY_COPY_ID" val="7"/>
</p:tagLst>
</file>

<file path=ppt/tags/tag57.xml><?xml version="1.0" encoding="utf-8"?>
<p:tagLst xmlns:p="http://schemas.openxmlformats.org/presentationml/2006/main">
  <p:tag name="KSO_WM_FULL_TEXT_BEAUTIFY_COPY_ID" val="4"/>
</p:tagLst>
</file>

<file path=ppt/tags/tag58.xml><?xml version="1.0" encoding="utf-8"?>
<p:tagLst xmlns:p="http://schemas.openxmlformats.org/presentationml/2006/main">
  <p:tag name="KSO_WM_FULL_TEXT_BEAUTIFY_COPY_ID" val="5"/>
</p:tagLst>
</file>

<file path=ppt/tags/tag59.xml><?xml version="1.0" encoding="utf-8"?>
<p:tagLst xmlns:p="http://schemas.openxmlformats.org/presentationml/2006/main">
  <p:tag name="KSO_WM_FULL_TEXT_BEAUTIFY_COPY_ID" val="8"/>
</p:tagLst>
</file>

<file path=ppt/tags/tag6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p="http://schemas.openxmlformats.org/presentationml/2006/main">
  <p:tag name="KSO_WM_FULL_TEXT_BEAUTIFY_COPY_ID" val="150995377"/>
</p:tagLst>
</file>

<file path=ppt/tags/tag61.xml><?xml version="1.0" encoding="utf-8"?>
<p:tagLst xmlns:p="http://schemas.openxmlformats.org/presentationml/2006/main">
  <p:tag name="KSO_WM_FULL_TEXT_BEAUTIFY_COPY_ID" val="2"/>
</p:tagLst>
</file>

<file path=ppt/tags/tag62.xml><?xml version="1.0" encoding="utf-8"?>
<p:tagLst xmlns:p="http://schemas.openxmlformats.org/presentationml/2006/main">
  <p:tag name="KSO_WM_FULL_TEXT_BEAUTIFY_COPY_ID" val="3"/>
</p:tagLst>
</file>

<file path=ppt/tags/tag63.xml><?xml version="1.0" encoding="utf-8"?>
<p:tagLst xmlns:p="http://schemas.openxmlformats.org/presentationml/2006/main">
  <p:tag name="KSO_WM_FULL_TEXT_BEAUTIFY_COPY_ID" val="150995203"/>
</p:tagLst>
</file>

<file path=ppt/tags/tag64.xml><?xml version="1.0" encoding="utf-8"?>
<p:tagLst xmlns:p="http://schemas.openxmlformats.org/presentationml/2006/main">
  <p:tag name="KSO_WM_FULL_TEXT_BEAUTIFY_COPY_ID" val="9218"/>
</p:tagLst>
</file>

<file path=ppt/tags/tag65.xml><?xml version="1.0" encoding="utf-8"?>
<p:tagLst xmlns:p="http://schemas.openxmlformats.org/presentationml/2006/main">
  <p:tag name="KSO_WM_FULL_TEXT_BEAUTIFY_COPY_ID" val="2"/>
</p:tagLst>
</file>

<file path=ppt/tags/tag66.xml><?xml version="1.0" encoding="utf-8"?>
<p:tagLst xmlns:p="http://schemas.openxmlformats.org/presentationml/2006/main">
  <p:tag name="KSO_WM_FULL_TEXT_BEAUTIFY_COPY_ID" val="5"/>
</p:tagLst>
</file>

<file path=ppt/tags/tag67.xml><?xml version="1.0" encoding="utf-8"?>
<p:tagLst xmlns:p="http://schemas.openxmlformats.org/presentationml/2006/main">
  <p:tag name="KSO_WM_FULL_TEXT_BEAUTIFY_COPY_ID" val="5"/>
</p:tagLst>
</file>

<file path=ppt/tags/tag68.xml><?xml version="1.0" encoding="utf-8"?>
<p:tagLst xmlns:p="http://schemas.openxmlformats.org/presentationml/2006/main">
  <p:tag name="KSO_WM_FULL_TEXT_BEAUTIFY_COPY_ID" val="150995201"/>
</p:tagLst>
</file>

<file path=ppt/tags/tag69.xml><?xml version="1.0" encoding="utf-8"?>
<p:tagLst xmlns:p="http://schemas.openxmlformats.org/presentationml/2006/main">
  <p:tag name="KSO_WM_FULL_TEXT_BEAUTIFY_COPY_ID" val="2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70.xml><?xml version="1.0" encoding="utf-8"?>
<p:tagLst xmlns:p="http://schemas.openxmlformats.org/presentationml/2006/main">
  <p:tag name="KSO_WM_FULL_TEXT_BEAUTIFY_COPY_ID" val="150995381"/>
</p:tagLst>
</file>

<file path=ppt/tags/tag71.xml><?xml version="1.0" encoding="utf-8"?>
<p:tagLst xmlns:p="http://schemas.openxmlformats.org/presentationml/2006/main">
  <p:tag name="KSO_WM_FULL_TEXT_BEAUTIFY_COPY_ID" val="7"/>
</p:tagLst>
</file>

<file path=ppt/tags/tag72.xml><?xml version="1.0" encoding="utf-8"?>
<p:tagLst xmlns:p="http://schemas.openxmlformats.org/presentationml/2006/main">
  <p:tag name="KSO_WM_FULL_TEXT_BEAUTIFY_COPY_ID" val="19"/>
</p:tagLst>
</file>

<file path=ppt/tags/tag73.xml><?xml version="1.0" encoding="utf-8"?>
<p:tagLst xmlns:p="http://schemas.openxmlformats.org/presentationml/2006/main">
  <p:tag name="KSO_WM_FULL_TEXT_BEAUTIFY_COPY_ID" val="8"/>
</p:tagLst>
</file>

<file path=ppt/tags/tag74.xml><?xml version="1.0" encoding="utf-8"?>
<p:tagLst xmlns:p="http://schemas.openxmlformats.org/presentationml/2006/main">
  <p:tag name="KSO_WM_FULL_TEXT_BEAUTIFY_COPY_ID" val="12"/>
</p:tagLst>
</file>

<file path=ppt/tags/tag75.xml><?xml version="1.0" encoding="utf-8"?>
<p:tagLst xmlns:p="http://schemas.openxmlformats.org/presentationml/2006/main">
  <p:tag name="KSO_WM_FULL_TEXT_BEAUTIFY_COPY_ID" val="7"/>
</p:tagLst>
</file>

<file path=ppt/tags/tag76.xml><?xml version="1.0" encoding="utf-8"?>
<p:tagLst xmlns:p="http://schemas.openxmlformats.org/presentationml/2006/main">
  <p:tag name="KSO_WM_FULL_TEXT_BEAUTIFY_COPY_ID" val="14"/>
</p:tagLst>
</file>

<file path=ppt/tags/tag77.xml><?xml version="1.0" encoding="utf-8"?>
<p:tagLst xmlns:p="http://schemas.openxmlformats.org/presentationml/2006/main">
  <p:tag name="KSO_WM_FULL_TEXT_BEAUTIFY_COPY_ID" val="15"/>
</p:tagLst>
</file>

<file path=ppt/tags/tag78.xml><?xml version="1.0" encoding="utf-8"?>
<p:tagLst xmlns:p="http://schemas.openxmlformats.org/presentationml/2006/main">
  <p:tag name="KSO_WM_FULL_TEXT_BEAUTIFY_COPY_ID" val="16"/>
</p:tagLst>
</file>

<file path=ppt/tags/tag79.xml><?xml version="1.0" encoding="utf-8"?>
<p:tagLst xmlns:p="http://schemas.openxmlformats.org/presentationml/2006/main">
  <p:tag name="KSO_WM_FULL_TEXT_BEAUTIFY_COPY_ID" val="17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80.xml><?xml version="1.0" encoding="utf-8"?>
<p:tagLst xmlns:p="http://schemas.openxmlformats.org/presentationml/2006/main">
  <p:tag name="KSO_WM_FULL_TEXT_BEAUTIFY_COPY_ID" val="18"/>
</p:tagLst>
</file>

<file path=ppt/tags/tag81.xml><?xml version="1.0" encoding="utf-8"?>
<p:tagLst xmlns:p="http://schemas.openxmlformats.org/presentationml/2006/main">
  <p:tag name="KSO_WM_FULL_TEXT_BEAUTIFY_COPY_ID" val="2"/>
</p:tagLst>
</file>

<file path=ppt/tags/tag82.xml><?xml version="1.0" encoding="utf-8"?>
<p:tagLst xmlns:p="http://schemas.openxmlformats.org/presentationml/2006/main">
  <p:tag name="KSO_WM_FULL_TEXT_BEAUTIFY_COPY_ID" val="150995299"/>
</p:tagLst>
</file>

<file path=ppt/tags/tag83.xml><?xml version="1.0" encoding="utf-8"?>
<p:tagLst xmlns:p="http://schemas.openxmlformats.org/presentationml/2006/main">
  <p:tag name="KSO_WM_FULL_TEXT_BEAUTIFY_COPY_ID" val="5"/>
</p:tagLst>
</file>

<file path=ppt/tags/tag84.xml><?xml version="1.0" encoding="utf-8"?>
<p:tagLst xmlns:p="http://schemas.openxmlformats.org/presentationml/2006/main">
  <p:tag name="KSO_WM_FULL_TEXT_BEAUTIFY_COPY_ID" val="3"/>
</p:tagLst>
</file>

<file path=ppt/tags/tag85.xml><?xml version="1.0" encoding="utf-8"?>
<p:tagLst xmlns:p="http://schemas.openxmlformats.org/presentationml/2006/main">
  <p:tag name="KSO_WM_FULL_TEXT_BEAUTIFY_COPY_ID" val="8"/>
</p:tagLst>
</file>

<file path=ppt/tags/tag86.xml><?xml version="1.0" encoding="utf-8"?>
<p:tagLst xmlns:p="http://schemas.openxmlformats.org/presentationml/2006/main">
  <p:tag name="KSO_WM_FULL_TEXT_BEAUTIFY_COPY_ID" val="6"/>
</p:tagLst>
</file>

<file path=ppt/tags/tag87.xml><?xml version="1.0" encoding="utf-8"?>
<p:tagLst xmlns:p="http://schemas.openxmlformats.org/presentationml/2006/main">
  <p:tag name="KSO_WM_FULL_TEXT_BEAUTIFY_COPY_ID" val="10"/>
</p:tagLst>
</file>

<file path=ppt/tags/tag88.xml><?xml version="1.0" encoding="utf-8"?>
<p:tagLst xmlns:p="http://schemas.openxmlformats.org/presentationml/2006/main">
  <p:tag name="KSO_WM_FULL_TEXT_BEAUTIFY_COPY_ID" val="11"/>
</p:tagLst>
</file>

<file path=ppt/tags/tag89.xml><?xml version="1.0" encoding="utf-8"?>
<p:tagLst xmlns:p="http://schemas.openxmlformats.org/presentationml/2006/main">
  <p:tag name="KSO_WM_FULL_TEXT_BEAUTIFY_COPY_ID" val="150995314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90.xml><?xml version="1.0" encoding="utf-8"?>
<p:tagLst xmlns:p="http://schemas.openxmlformats.org/presentationml/2006/main">
  <p:tag name="KSO_WM_FULL_TEXT_BEAUTIFY_COPY_ID" val="5"/>
</p:tagLst>
</file>

<file path=ppt/tags/tag91.xml><?xml version="1.0" encoding="utf-8"?>
<p:tagLst xmlns:p="http://schemas.openxmlformats.org/presentationml/2006/main">
  <p:tag name="KSO_WM_FULL_TEXT_BEAUTIFY_COPY_ID" val="3"/>
</p:tagLst>
</file>

<file path=ppt/tags/tag92.xml><?xml version="1.0" encoding="utf-8"?>
<p:tagLst xmlns:p="http://schemas.openxmlformats.org/presentationml/2006/main">
  <p:tag name="KSO_WM_FULL_TEXT_BEAUTIFY_COPY_ID" val="8"/>
</p:tagLst>
</file>

<file path=ppt/tags/tag93.xml><?xml version="1.0" encoding="utf-8"?>
<p:tagLst xmlns:p="http://schemas.openxmlformats.org/presentationml/2006/main">
  <p:tag name="KSO_WM_FULL_TEXT_BEAUTIFY_COPY_ID" val="10"/>
</p:tagLst>
</file>

<file path=ppt/tags/tag94.xml><?xml version="1.0" encoding="utf-8"?>
<p:tagLst xmlns:p="http://schemas.openxmlformats.org/presentationml/2006/main">
  <p:tag name="KSO_WM_FULL_TEXT_BEAUTIFY_COPY_ID" val="11"/>
</p:tagLst>
</file>

<file path=ppt/tags/tag95.xml><?xml version="1.0" encoding="utf-8"?>
<p:tagLst xmlns:p="http://schemas.openxmlformats.org/presentationml/2006/main">
  <p:tag name="KSO_WM_FULL_TEXT_BEAUTIFY_COPY_ID" val="12"/>
</p:tagLst>
</file>

<file path=ppt/tags/tag96.xml><?xml version="1.0" encoding="utf-8"?>
<p:tagLst xmlns:p="http://schemas.openxmlformats.org/presentationml/2006/main">
  <p:tag name="KSO_WM_FULL_TEXT_BEAUTIFY_COPY_ID" val="150995315"/>
</p:tagLst>
</file>

<file path=ppt/tags/tag97.xml><?xml version="1.0" encoding="utf-8"?>
<p:tagLst xmlns:p="http://schemas.openxmlformats.org/presentationml/2006/main">
  <p:tag name="KSO_WM_FULL_TEXT_BEAUTIFY_COPY_ID" val="2"/>
</p:tagLst>
</file>

<file path=ppt/tags/tag98.xml><?xml version="1.0" encoding="utf-8"?>
<p:tagLst xmlns:p="http://schemas.openxmlformats.org/presentationml/2006/main">
  <p:tag name="KSO_WM_FULL_TEXT_BEAUTIFY_COPY_ID" val="8"/>
</p:tagLst>
</file>

<file path=ppt/tags/tag99.xml><?xml version="1.0" encoding="utf-8"?>
<p:tagLst xmlns:p="http://schemas.openxmlformats.org/presentationml/2006/main">
  <p:tag name="KSO_WM_FULL_TEXT_BEAUTIFY_COPY_ID" val="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992</Words>
  <Application>WPS 演示</Application>
  <PresentationFormat/>
  <Paragraphs>336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46</vt:i4>
      </vt:variant>
    </vt:vector>
  </HeadingPairs>
  <TitlesOfParts>
    <vt:vector size="64" baseType="lpstr">
      <vt:lpstr>Arial</vt:lpstr>
      <vt:lpstr>宋体</vt:lpstr>
      <vt:lpstr>Wingdings</vt:lpstr>
      <vt:lpstr>Calibri</vt:lpstr>
      <vt:lpstr>楷体</vt:lpstr>
      <vt:lpstr>微软雅黑</vt:lpstr>
      <vt:lpstr>微软雅黑 Light</vt:lpstr>
      <vt:lpstr>黑体</vt:lpstr>
      <vt:lpstr>华文楷体</vt:lpstr>
      <vt:lpstr>楷体_GB2312</vt:lpstr>
      <vt:lpstr>新宋体</vt:lpstr>
      <vt:lpstr>Calibri</vt:lpstr>
      <vt:lpstr>Arial Unicode MS</vt:lpstr>
      <vt:lpstr>Office Theme</vt:lpstr>
      <vt:lpstr>Office 主题</vt:lpstr>
      <vt:lpstr>1_Office 主题</vt:lpstr>
      <vt:lpstr>Office 主题​​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青蛙坐在井里。小鸟飞来，落在井沿上。</vt:lpstr>
      <vt:lpstr>PowerPoint 演示文稿</vt:lpstr>
      <vt:lpstr>PowerPoint 演示文稿</vt:lpstr>
      <vt:lpstr>青蛙坐在井里。小鸟飞来，落在井沿上。</vt:lpstr>
      <vt:lpstr>PowerPoint 演示文稿</vt:lpstr>
      <vt:lpstr>  读书要求：   1.读一读：读2-7自然段，读准字音，读通   句子。    2.划一划：用“     ”划出青蛙说的话，   用“   ”划出小鸟说的话 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曹燕</dc:creator>
  <cp:lastModifiedBy>TH</cp:lastModifiedBy>
  <cp:revision>48</cp:revision>
  <dcterms:created xsi:type="dcterms:W3CDTF">2019-11-04T10:27:00Z</dcterms:created>
  <dcterms:modified xsi:type="dcterms:W3CDTF">2021-10-18T14:56:27Z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2019-10-24T08:00:00Z</vt:filetime>
  </property>
  <property fmtid="{D5CDD505-2E9C-101B-9397-08002B2CF9AE}" pid="3" name="Creator">
    <vt:lpwstr>WPS 演示</vt:lpwstr>
  </property>
  <property fmtid="{D5CDD505-2E9C-101B-9397-08002B2CF9AE}" pid="4" name="LastSaved">
    <vt:filetime>2019-11-04T08:00:00Z</vt:filetime>
  </property>
  <property fmtid="{D5CDD505-2E9C-101B-9397-08002B2CF9AE}" pid="5" name="KSOProductBuildVer">
    <vt:lpwstr>2052-11.1.0.10314</vt:lpwstr>
  </property>
</Properties>
</file>