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40" r:id="rId2"/>
    <p:sldId id="1337" r:id="rId3"/>
    <p:sldId id="523" r:id="rId4"/>
    <p:sldId id="1089" r:id="rId5"/>
    <p:sldId id="1391" r:id="rId6"/>
    <p:sldId id="1293" r:id="rId7"/>
    <p:sldId id="1294" r:id="rId8"/>
    <p:sldId id="1295" r:id="rId9"/>
    <p:sldId id="1392" r:id="rId10"/>
    <p:sldId id="1390" r:id="rId11"/>
    <p:sldId id="1415" r:id="rId12"/>
    <p:sldId id="1393" r:id="rId13"/>
    <p:sldId id="1394" r:id="rId14"/>
    <p:sldId id="1395" r:id="rId15"/>
    <p:sldId id="1396" r:id="rId16"/>
    <p:sldId id="1353" r:id="rId17"/>
    <p:sldId id="1354" r:id="rId18"/>
    <p:sldId id="1355" r:id="rId19"/>
    <p:sldId id="1356" r:id="rId20"/>
    <p:sldId id="1311" r:id="rId21"/>
    <p:sldId id="1312" r:id="rId22"/>
    <p:sldId id="1342" r:id="rId23"/>
    <p:sldId id="1343" r:id="rId24"/>
    <p:sldId id="1344" r:id="rId25"/>
    <p:sldId id="1345" r:id="rId26"/>
    <p:sldId id="1346" r:id="rId27"/>
    <p:sldId id="1316" r:id="rId28"/>
    <p:sldId id="1399" r:id="rId29"/>
    <p:sldId id="1400" r:id="rId30"/>
    <p:sldId id="1397" r:id="rId31"/>
    <p:sldId id="1349" r:id="rId32"/>
    <p:sldId id="1322" r:id="rId33"/>
    <p:sldId id="1323" r:id="rId34"/>
    <p:sldId id="1324" r:id="rId35"/>
    <p:sldId id="1326" r:id="rId36"/>
    <p:sldId id="1327" r:id="rId37"/>
    <p:sldId id="1328" r:id="rId38"/>
    <p:sldId id="1330" r:id="rId39"/>
    <p:sldId id="1401" r:id="rId40"/>
    <p:sldId id="1402" r:id="rId41"/>
    <p:sldId id="1403" r:id="rId42"/>
    <p:sldId id="1405" r:id="rId43"/>
    <p:sldId id="1404" r:id="rId44"/>
    <p:sldId id="1411" r:id="rId45"/>
    <p:sldId id="1406" r:id="rId46"/>
    <p:sldId id="1407" r:id="rId47"/>
    <p:sldId id="1413" r:id="rId48"/>
    <p:sldId id="1414" r:id="rId49"/>
    <p:sldId id="1412" r:id="rId50"/>
    <p:sldId id="1408" r:id="rId51"/>
    <p:sldId id="1409" r:id="rId52"/>
    <p:sldId id="1410" r:id="rId53"/>
    <p:sldId id="1334" r:id="rId54"/>
    <p:sldId id="1008" r:id="rId55"/>
  </p:sldIdLst>
  <p:sldSz cx="9144000" cy="5143500" type="screen16x9"/>
  <p:notesSz cx="6858000" cy="9144000"/>
  <p:embeddedFontLst>
    <p:embeddedFont>
      <p:font typeface="方正粗黑宋简体" panose="02010600030101010101" charset="-122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Gulim" panose="020B0600000101010101" pitchFamily="34" charset="-127"/>
      <p:regular r:id="rId63"/>
    </p:embeddedFont>
    <p:embeddedFont>
      <p:font typeface="汉语拼音" panose="02010600030101010101" charset="0"/>
      <p:regular r:id="rId64"/>
    </p:embeddedFont>
    <p:embeddedFont>
      <p:font typeface="黑体" panose="02010609060101010101" pitchFamily="49" charset="-122"/>
      <p:regular r:id="rId65"/>
    </p:embeddedFont>
    <p:embeddedFont>
      <p:font typeface="华文细黑" panose="02010600040101010101" pitchFamily="2" charset="-122"/>
      <p:regular r:id="rId66"/>
    </p:embeddedFont>
    <p:embeddedFont>
      <p:font typeface="楷体" panose="02010609060101010101" pitchFamily="49" charset="-122"/>
      <p:regular r:id="rId67"/>
    </p:embeddedFont>
    <p:embeddedFont>
      <p:font typeface="微软雅黑" panose="020B0503020204020204" pitchFamily="34" charset="-122"/>
      <p:regular r:id="rId68"/>
      <p:bold r:id="rId69"/>
    </p:embeddedFont>
  </p:embeddedFontLst>
  <p:custDataLst>
    <p:tags r:id="rId70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74">
          <p15:clr>
            <a:srgbClr val="A4A3A4"/>
          </p15:clr>
        </p15:guide>
        <p15:guide id="2" pos="226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  <a:srgbClr val="FF0000"/>
    <a:srgbClr val="9CCE36"/>
    <a:srgbClr val="CDCCCC"/>
    <a:srgbClr val="FF00FF"/>
    <a:srgbClr val="C2D346"/>
    <a:srgbClr val="0066FF"/>
    <a:srgbClr val="A38302"/>
    <a:srgbClr val="FEF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86" autoAdjust="0"/>
    <p:restoredTop sz="95852" autoAdjust="0"/>
  </p:normalViewPr>
  <p:slideViewPr>
    <p:cSldViewPr>
      <p:cViewPr>
        <p:scale>
          <a:sx n="129" d="100"/>
          <a:sy n="129" d="100"/>
        </p:scale>
        <p:origin x="108" y="256"/>
      </p:cViewPr>
      <p:guideLst>
        <p:guide orient="horz" pos="3239"/>
        <p:guide pos="5759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2774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7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799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859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73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21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microsoft.com/office/2007/relationships/hdphoto" Target="../media/hdphoto2.wdp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-5470" y="173632"/>
            <a:ext cx="9154940" cy="4990406"/>
            <a:chOff x="-10940" y="173632"/>
            <a:chExt cx="9154940" cy="499040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8620E4-EE9E-4014-9E5F-00D69CB5B6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09" b="41765"/>
            <a:stretch/>
          </p:blipFill>
          <p:spPr>
            <a:xfrm>
              <a:off x="8412303" y="413315"/>
              <a:ext cx="473678" cy="297613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 userDrawn="1"/>
          </p:nvGrpSpPr>
          <p:grpSpPr>
            <a:xfrm>
              <a:off x="-10940" y="4849282"/>
              <a:ext cx="9154940" cy="314756"/>
              <a:chOff x="-8881" y="4754681"/>
              <a:chExt cx="9154940" cy="429895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17D90F82-D78F-42DD-9A56-9556F66F13A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-8000" contrast="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7153" y="4775219"/>
                <a:ext cx="5198906" cy="40935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E189541B-B39E-4638-9D43-92944763BE1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-8000" contrast="8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881" y="4754681"/>
                <a:ext cx="6084168" cy="429895"/>
              </a:xfrm>
              <a:prstGeom prst="rect">
                <a:avLst/>
              </a:prstGeom>
            </p:spPr>
          </p:pic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DE0DC727-CD0A-4A78-A914-5F8ACDE4CF9E}"/>
                </a:ext>
              </a:extLst>
            </p:cNvPr>
            <p:cNvGrpSpPr/>
            <p:nvPr userDrawn="1"/>
          </p:nvGrpSpPr>
          <p:grpSpPr>
            <a:xfrm flipH="1">
              <a:off x="8386365" y="4572937"/>
              <a:ext cx="751407" cy="540235"/>
              <a:chOff x="5888140" y="2073318"/>
              <a:chExt cx="6303860" cy="4532249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E344B9E-4235-4D99-9C68-220C40C5DD5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78056" y="2073318"/>
                <a:ext cx="5470264" cy="4384425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420F89D8-45EE-4E1E-9611-CC2B34129C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8140" y="5619751"/>
                <a:ext cx="6303860" cy="985816"/>
              </a:xfrm>
              <a:prstGeom prst="rect">
                <a:avLst/>
              </a:prstGeom>
            </p:spPr>
          </p:pic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B2DF17D-C5CC-49B2-8406-C45771714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940" y="4514737"/>
              <a:ext cx="512461" cy="613726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18620E4-EE9E-4014-9E5F-00D69CB5B6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009" b="41765"/>
            <a:stretch/>
          </p:blipFill>
          <p:spPr>
            <a:xfrm>
              <a:off x="7589837" y="173632"/>
              <a:ext cx="449630" cy="282504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23478"/>
            <a:ext cx="915984" cy="360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microsoft.com/office/2007/relationships/hdphoto" Target="../media/hdphoto8.wdp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4.png"/><Relationship Id="rId5" Type="http://schemas.microsoft.com/office/2007/relationships/hdphoto" Target="../media/hdphoto11.wdp"/><Relationship Id="rId10" Type="http://schemas.openxmlformats.org/officeDocument/2006/relationships/image" Target="../media/image63.emf"/><Relationship Id="rId4" Type="http://schemas.openxmlformats.org/officeDocument/2006/relationships/image" Target="../media/image60.png"/><Relationship Id="rId9" Type="http://schemas.microsoft.com/office/2007/relationships/hdphoto" Target="../media/hdphoto1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emf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microsoft.com/office/2007/relationships/hdphoto" Target="../media/hdphoto16.wdp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microsoft.com/office/2007/relationships/hdphoto" Target="../media/hdphoto18.wdp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3.png"/><Relationship Id="rId3" Type="http://schemas.microsoft.com/office/2007/relationships/hdphoto" Target="../media/hdphoto20.wdp"/><Relationship Id="rId7" Type="http://schemas.microsoft.com/office/2007/relationships/hdphoto" Target="../media/hdphoto22.wdp"/><Relationship Id="rId12" Type="http://schemas.openxmlformats.org/officeDocument/2006/relationships/image" Target="../media/image92.png"/><Relationship Id="rId17" Type="http://schemas.openxmlformats.org/officeDocument/2006/relationships/image" Target="../media/image39.png"/><Relationship Id="rId2" Type="http://schemas.openxmlformats.org/officeDocument/2006/relationships/image" Target="../media/image87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5" Type="http://schemas.openxmlformats.org/officeDocument/2006/relationships/image" Target="../media/image94.png"/><Relationship Id="rId10" Type="http://schemas.openxmlformats.org/officeDocument/2006/relationships/image" Target="../media/image91.png"/><Relationship Id="rId4" Type="http://schemas.openxmlformats.org/officeDocument/2006/relationships/image" Target="../media/image88.png"/><Relationship Id="rId9" Type="http://schemas.microsoft.com/office/2007/relationships/hdphoto" Target="../media/hdphoto23.wdp"/><Relationship Id="rId14" Type="http://schemas.microsoft.com/office/2007/relationships/hdphoto" Target="../media/hdphoto25.wdp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8.wdp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30.wdp"/><Relationship Id="rId5" Type="http://schemas.openxmlformats.org/officeDocument/2006/relationships/image" Target="../media/image102.png"/><Relationship Id="rId4" Type="http://schemas.microsoft.com/office/2007/relationships/hdphoto" Target="../media/hdphoto2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0.emf"/><Relationship Id="rId7" Type="http://schemas.openxmlformats.org/officeDocument/2006/relationships/image" Target="../media/image5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2.wdp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53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2.png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文本框 32">
            <a:extLst>
              <a:ext uri="{FF2B5EF4-FFF2-40B4-BE49-F238E27FC236}">
                <a16:creationId xmlns:a16="http://schemas.microsoft.com/office/drawing/2014/main" id="{84C0B4FF-8F23-4B5B-A1F7-E288BC8F1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5163" y="2925763"/>
            <a:ext cx="504825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00">
                <a:solidFill>
                  <a:srgbClr val="F0FBFF"/>
                </a:solidFill>
              </a:rPr>
              <a:t>状元成才路</a:t>
            </a:r>
            <a:endParaRPr lang="zh-CN" altLang="zh-CN" sz="500">
              <a:solidFill>
                <a:srgbClr val="F0FBFF"/>
              </a:solidFill>
            </a:endParaRPr>
          </a:p>
        </p:txBody>
      </p:sp>
      <p:sp>
        <p:nvSpPr>
          <p:cNvPr id="6147" name="文本框 34">
            <a:extLst>
              <a:ext uri="{FF2B5EF4-FFF2-40B4-BE49-F238E27FC236}">
                <a16:creationId xmlns:a16="http://schemas.microsoft.com/office/drawing/2014/main" id="{55C117F4-075D-4620-9790-A2975D7AD396}"/>
              </a:ext>
            </a:extLst>
          </p:cNvPr>
          <p:cNvSpPr txBox="1">
            <a:spLocks noChangeArrowheads="1"/>
          </p:cNvSpPr>
          <p:nvPr/>
        </p:nvSpPr>
        <p:spPr bwMode="auto">
          <a:xfrm rot="-280097">
            <a:off x="8066088" y="16271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48" name="文本框 36">
            <a:extLst>
              <a:ext uri="{FF2B5EF4-FFF2-40B4-BE49-F238E27FC236}">
                <a16:creationId xmlns:a16="http://schemas.microsoft.com/office/drawing/2014/main" id="{308CBF6C-1C00-4834-918F-7A134E707A6F}"/>
              </a:ext>
            </a:extLst>
          </p:cNvPr>
          <p:cNvSpPr txBox="1">
            <a:spLocks noChangeArrowheads="1"/>
          </p:cNvSpPr>
          <p:nvPr/>
        </p:nvSpPr>
        <p:spPr bwMode="auto">
          <a:xfrm rot="-5350866">
            <a:off x="5860256" y="131524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49" name="文本框 37">
            <a:extLst>
              <a:ext uri="{FF2B5EF4-FFF2-40B4-BE49-F238E27FC236}">
                <a16:creationId xmlns:a16="http://schemas.microsoft.com/office/drawing/2014/main" id="{29533453-3A23-4335-9262-852B2DCCF315}"/>
              </a:ext>
            </a:extLst>
          </p:cNvPr>
          <p:cNvSpPr txBox="1">
            <a:spLocks noChangeArrowheads="1"/>
          </p:cNvSpPr>
          <p:nvPr/>
        </p:nvSpPr>
        <p:spPr bwMode="auto">
          <a:xfrm rot="-4150866">
            <a:off x="5330032" y="1723231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50" name="文本框 45">
            <a:extLst>
              <a:ext uri="{FF2B5EF4-FFF2-40B4-BE49-F238E27FC236}">
                <a16:creationId xmlns:a16="http://schemas.microsoft.com/office/drawing/2014/main" id="{1E4281AA-D299-4ADD-A495-474EE851B329}"/>
              </a:ext>
            </a:extLst>
          </p:cNvPr>
          <p:cNvSpPr txBox="1">
            <a:spLocks noChangeArrowheads="1"/>
          </p:cNvSpPr>
          <p:nvPr/>
        </p:nvSpPr>
        <p:spPr bwMode="auto">
          <a:xfrm rot="-5350866">
            <a:off x="6421438" y="1338263"/>
            <a:ext cx="5048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51" name="文本框 46">
            <a:extLst>
              <a:ext uri="{FF2B5EF4-FFF2-40B4-BE49-F238E27FC236}">
                <a16:creationId xmlns:a16="http://schemas.microsoft.com/office/drawing/2014/main" id="{52BB8240-51FA-450A-9FC3-51BAED2B2B9E}"/>
              </a:ext>
            </a:extLst>
          </p:cNvPr>
          <p:cNvSpPr txBox="1">
            <a:spLocks noChangeArrowheads="1"/>
          </p:cNvSpPr>
          <p:nvPr/>
        </p:nvSpPr>
        <p:spPr bwMode="auto">
          <a:xfrm rot="-424911">
            <a:off x="7067550" y="15700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52" name="文本框 47">
            <a:extLst>
              <a:ext uri="{FF2B5EF4-FFF2-40B4-BE49-F238E27FC236}">
                <a16:creationId xmlns:a16="http://schemas.microsoft.com/office/drawing/2014/main" id="{43FC04FB-55F4-44E2-8668-134B07443504}"/>
              </a:ext>
            </a:extLst>
          </p:cNvPr>
          <p:cNvSpPr txBox="1">
            <a:spLocks noChangeArrowheads="1"/>
          </p:cNvSpPr>
          <p:nvPr/>
        </p:nvSpPr>
        <p:spPr bwMode="auto">
          <a:xfrm rot="-4150866">
            <a:off x="7654132" y="2497931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53" name="文本框 49">
            <a:extLst>
              <a:ext uri="{FF2B5EF4-FFF2-40B4-BE49-F238E27FC236}">
                <a16:creationId xmlns:a16="http://schemas.microsoft.com/office/drawing/2014/main" id="{FC48AE64-D781-4C66-8247-CEB1FA55E456}"/>
              </a:ext>
            </a:extLst>
          </p:cNvPr>
          <p:cNvSpPr txBox="1">
            <a:spLocks noChangeArrowheads="1"/>
          </p:cNvSpPr>
          <p:nvPr/>
        </p:nvSpPr>
        <p:spPr bwMode="auto">
          <a:xfrm rot="657351">
            <a:off x="8167688" y="1182688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54" name="文本框 50">
            <a:extLst>
              <a:ext uri="{FF2B5EF4-FFF2-40B4-BE49-F238E27FC236}">
                <a16:creationId xmlns:a16="http://schemas.microsoft.com/office/drawing/2014/main" id="{3FD13CEC-55BA-4827-8D9C-9D903F014697}"/>
              </a:ext>
            </a:extLst>
          </p:cNvPr>
          <p:cNvSpPr txBox="1">
            <a:spLocks noChangeArrowheads="1"/>
          </p:cNvSpPr>
          <p:nvPr/>
        </p:nvSpPr>
        <p:spPr bwMode="auto">
          <a:xfrm rot="1480325">
            <a:off x="7391400" y="124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55" name="文本框 51">
            <a:extLst>
              <a:ext uri="{FF2B5EF4-FFF2-40B4-BE49-F238E27FC236}">
                <a16:creationId xmlns:a16="http://schemas.microsoft.com/office/drawing/2014/main" id="{5EAEB8A2-0927-4E94-A6C3-53AB34941A5B}"/>
              </a:ext>
            </a:extLst>
          </p:cNvPr>
          <p:cNvSpPr txBox="1">
            <a:spLocks noChangeArrowheads="1"/>
          </p:cNvSpPr>
          <p:nvPr/>
        </p:nvSpPr>
        <p:spPr bwMode="auto">
          <a:xfrm rot="-5350866">
            <a:off x="8365332" y="2713831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56" name="文本框 50">
            <a:extLst>
              <a:ext uri="{FF2B5EF4-FFF2-40B4-BE49-F238E27FC236}">
                <a16:creationId xmlns:a16="http://schemas.microsoft.com/office/drawing/2014/main" id="{2DE925A8-DF31-4C84-9FC5-532DAF89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2313" y="3560763"/>
            <a:ext cx="5048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57" name="文本框 34">
            <a:extLst>
              <a:ext uri="{FF2B5EF4-FFF2-40B4-BE49-F238E27FC236}">
                <a16:creationId xmlns:a16="http://schemas.microsoft.com/office/drawing/2014/main" id="{08E61D81-3E32-4A10-9F94-F91BAAF01163}"/>
              </a:ext>
            </a:extLst>
          </p:cNvPr>
          <p:cNvSpPr txBox="1">
            <a:spLocks noChangeArrowheads="1"/>
          </p:cNvSpPr>
          <p:nvPr/>
        </p:nvSpPr>
        <p:spPr bwMode="auto">
          <a:xfrm rot="4149897">
            <a:off x="4464051" y="3498850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58" name="文本框 36">
            <a:extLst>
              <a:ext uri="{FF2B5EF4-FFF2-40B4-BE49-F238E27FC236}">
                <a16:creationId xmlns:a16="http://schemas.microsoft.com/office/drawing/2014/main" id="{061F0587-7339-429D-AB31-DE8641971B52}"/>
              </a:ext>
            </a:extLst>
          </p:cNvPr>
          <p:cNvSpPr txBox="1">
            <a:spLocks noChangeArrowheads="1"/>
          </p:cNvSpPr>
          <p:nvPr/>
        </p:nvSpPr>
        <p:spPr bwMode="auto">
          <a:xfrm rot="-1380000">
            <a:off x="3900488" y="1301750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59" name="文本框 37">
            <a:extLst>
              <a:ext uri="{FF2B5EF4-FFF2-40B4-BE49-F238E27FC236}">
                <a16:creationId xmlns:a16="http://schemas.microsoft.com/office/drawing/2014/main" id="{540B5CCF-8F2D-4BEC-9906-7A34A239C5EE}"/>
              </a:ext>
            </a:extLst>
          </p:cNvPr>
          <p:cNvSpPr txBox="1">
            <a:spLocks noChangeArrowheads="1"/>
          </p:cNvSpPr>
          <p:nvPr/>
        </p:nvSpPr>
        <p:spPr bwMode="auto">
          <a:xfrm rot="-180000">
            <a:off x="4130675" y="20542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60" name="文本框 45">
            <a:extLst>
              <a:ext uri="{FF2B5EF4-FFF2-40B4-BE49-F238E27FC236}">
                <a16:creationId xmlns:a16="http://schemas.microsoft.com/office/drawing/2014/main" id="{0BED1D06-DAFC-4FE5-8827-93CB70A095B4}"/>
              </a:ext>
            </a:extLst>
          </p:cNvPr>
          <p:cNvSpPr txBox="1">
            <a:spLocks noChangeArrowheads="1"/>
          </p:cNvSpPr>
          <p:nvPr/>
        </p:nvSpPr>
        <p:spPr bwMode="auto">
          <a:xfrm rot="-1380000">
            <a:off x="4460875" y="13239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61" name="文本框 46">
            <a:extLst>
              <a:ext uri="{FF2B5EF4-FFF2-40B4-BE49-F238E27FC236}">
                <a16:creationId xmlns:a16="http://schemas.microsoft.com/office/drawing/2014/main" id="{42F3EE51-180E-4CF1-A01C-80B22868B36D}"/>
              </a:ext>
            </a:extLst>
          </p:cNvPr>
          <p:cNvSpPr txBox="1">
            <a:spLocks noChangeArrowheads="1"/>
          </p:cNvSpPr>
          <p:nvPr/>
        </p:nvSpPr>
        <p:spPr bwMode="auto">
          <a:xfrm rot="-1380000">
            <a:off x="4830763" y="1538288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62" name="文本框 47">
            <a:extLst>
              <a:ext uri="{FF2B5EF4-FFF2-40B4-BE49-F238E27FC236}">
                <a16:creationId xmlns:a16="http://schemas.microsoft.com/office/drawing/2014/main" id="{911C38A9-2FF7-479A-AA5A-98A7EDBAFEC3}"/>
              </a:ext>
            </a:extLst>
          </p:cNvPr>
          <p:cNvSpPr txBox="1">
            <a:spLocks noChangeArrowheads="1"/>
          </p:cNvSpPr>
          <p:nvPr/>
        </p:nvSpPr>
        <p:spPr bwMode="auto">
          <a:xfrm rot="-180000">
            <a:off x="5064125" y="22352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63" name="文本框 49">
            <a:extLst>
              <a:ext uri="{FF2B5EF4-FFF2-40B4-BE49-F238E27FC236}">
                <a16:creationId xmlns:a16="http://schemas.microsoft.com/office/drawing/2014/main" id="{01303B48-6B3B-46AF-A257-D27A0D6AFE56}"/>
              </a:ext>
            </a:extLst>
          </p:cNvPr>
          <p:cNvSpPr txBox="1">
            <a:spLocks noChangeArrowheads="1"/>
          </p:cNvSpPr>
          <p:nvPr/>
        </p:nvSpPr>
        <p:spPr bwMode="auto">
          <a:xfrm rot="-5350866">
            <a:off x="6310313" y="2109788"/>
            <a:ext cx="5048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64" name="文本框 50">
            <a:extLst>
              <a:ext uri="{FF2B5EF4-FFF2-40B4-BE49-F238E27FC236}">
                <a16:creationId xmlns:a16="http://schemas.microsoft.com/office/drawing/2014/main" id="{ACE0AD7D-64E6-41D0-9D1D-C76D09DA289C}"/>
              </a:ext>
            </a:extLst>
          </p:cNvPr>
          <p:cNvSpPr txBox="1">
            <a:spLocks noChangeArrowheads="1"/>
          </p:cNvSpPr>
          <p:nvPr/>
        </p:nvSpPr>
        <p:spPr bwMode="auto">
          <a:xfrm rot="-170103">
            <a:off x="5589588" y="2590800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65" name="文本框 51">
            <a:extLst>
              <a:ext uri="{FF2B5EF4-FFF2-40B4-BE49-F238E27FC236}">
                <a16:creationId xmlns:a16="http://schemas.microsoft.com/office/drawing/2014/main" id="{A212A412-6E34-4507-B9CD-FA7F47FA044E}"/>
              </a:ext>
            </a:extLst>
          </p:cNvPr>
          <p:cNvSpPr txBox="1">
            <a:spLocks noChangeArrowheads="1"/>
          </p:cNvSpPr>
          <p:nvPr/>
        </p:nvSpPr>
        <p:spPr bwMode="auto">
          <a:xfrm rot="-5350866">
            <a:off x="5844381" y="34329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66" name="文本框 32">
            <a:extLst>
              <a:ext uri="{FF2B5EF4-FFF2-40B4-BE49-F238E27FC236}">
                <a16:creationId xmlns:a16="http://schemas.microsoft.com/office/drawing/2014/main" id="{EDE0B854-06ED-4691-BAD8-EB87330BF268}"/>
              </a:ext>
            </a:extLst>
          </p:cNvPr>
          <p:cNvSpPr txBox="1">
            <a:spLocks noChangeArrowheads="1"/>
          </p:cNvSpPr>
          <p:nvPr/>
        </p:nvSpPr>
        <p:spPr bwMode="auto">
          <a:xfrm rot="1209897">
            <a:off x="1136650" y="38750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67" name="文本框 34">
            <a:extLst>
              <a:ext uri="{FF2B5EF4-FFF2-40B4-BE49-F238E27FC236}">
                <a16:creationId xmlns:a16="http://schemas.microsoft.com/office/drawing/2014/main" id="{4EC23133-F64D-4CFB-9EE6-756FDC23AA02}"/>
              </a:ext>
            </a:extLst>
          </p:cNvPr>
          <p:cNvSpPr txBox="1">
            <a:spLocks noChangeArrowheads="1"/>
          </p:cNvSpPr>
          <p:nvPr/>
        </p:nvSpPr>
        <p:spPr bwMode="auto">
          <a:xfrm rot="4149897">
            <a:off x="2143126" y="3455987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68" name="文本框 62">
            <a:extLst>
              <a:ext uri="{FF2B5EF4-FFF2-40B4-BE49-F238E27FC236}">
                <a16:creationId xmlns:a16="http://schemas.microsoft.com/office/drawing/2014/main" id="{6E24F9DE-B854-41C2-9B83-4C8B1DB4DA7C}"/>
              </a:ext>
            </a:extLst>
          </p:cNvPr>
          <p:cNvSpPr txBox="1">
            <a:spLocks noChangeArrowheads="1"/>
          </p:cNvSpPr>
          <p:nvPr/>
        </p:nvSpPr>
        <p:spPr bwMode="auto">
          <a:xfrm rot="-1380000">
            <a:off x="1604963" y="3228975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69" name="文本框 63">
            <a:extLst>
              <a:ext uri="{FF2B5EF4-FFF2-40B4-BE49-F238E27FC236}">
                <a16:creationId xmlns:a16="http://schemas.microsoft.com/office/drawing/2014/main" id="{B3A8C201-810C-4D35-ACFF-FD119567ECDF}"/>
              </a:ext>
            </a:extLst>
          </p:cNvPr>
          <p:cNvSpPr txBox="1">
            <a:spLocks noChangeArrowheads="1"/>
          </p:cNvSpPr>
          <p:nvPr/>
        </p:nvSpPr>
        <p:spPr bwMode="auto">
          <a:xfrm rot="1029897">
            <a:off x="2486025" y="27543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70" name="文本框 45">
            <a:extLst>
              <a:ext uri="{FF2B5EF4-FFF2-40B4-BE49-F238E27FC236}">
                <a16:creationId xmlns:a16="http://schemas.microsoft.com/office/drawing/2014/main" id="{DC1D97CC-53A5-4D7D-A927-9AF2840B5448}"/>
              </a:ext>
            </a:extLst>
          </p:cNvPr>
          <p:cNvSpPr txBox="1">
            <a:spLocks noChangeArrowheads="1"/>
          </p:cNvSpPr>
          <p:nvPr/>
        </p:nvSpPr>
        <p:spPr bwMode="auto">
          <a:xfrm rot="-1380000">
            <a:off x="3162300" y="31464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71" name="文本框 46">
            <a:extLst>
              <a:ext uri="{FF2B5EF4-FFF2-40B4-BE49-F238E27FC236}">
                <a16:creationId xmlns:a16="http://schemas.microsoft.com/office/drawing/2014/main" id="{7B73929D-B52A-4A37-93A8-331811A3043F}"/>
              </a:ext>
            </a:extLst>
          </p:cNvPr>
          <p:cNvSpPr txBox="1">
            <a:spLocks noChangeArrowheads="1"/>
          </p:cNvSpPr>
          <p:nvPr/>
        </p:nvSpPr>
        <p:spPr bwMode="auto">
          <a:xfrm rot="-170103">
            <a:off x="787400" y="15303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72" name="文本框 47">
            <a:extLst>
              <a:ext uri="{FF2B5EF4-FFF2-40B4-BE49-F238E27FC236}">
                <a16:creationId xmlns:a16="http://schemas.microsoft.com/office/drawing/2014/main" id="{D4D12607-6DB5-4EC6-8458-A885F6C3BFCF}"/>
              </a:ext>
            </a:extLst>
          </p:cNvPr>
          <p:cNvSpPr txBox="1">
            <a:spLocks noChangeArrowheads="1"/>
          </p:cNvSpPr>
          <p:nvPr/>
        </p:nvSpPr>
        <p:spPr bwMode="auto">
          <a:xfrm rot="1029897">
            <a:off x="828675" y="34004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73" name="文本框 67">
            <a:extLst>
              <a:ext uri="{FF2B5EF4-FFF2-40B4-BE49-F238E27FC236}">
                <a16:creationId xmlns:a16="http://schemas.microsoft.com/office/drawing/2014/main" id="{6195916D-2FDA-475D-9322-B210479AA293}"/>
              </a:ext>
            </a:extLst>
          </p:cNvPr>
          <p:cNvSpPr txBox="1">
            <a:spLocks noChangeArrowheads="1"/>
          </p:cNvSpPr>
          <p:nvPr/>
        </p:nvSpPr>
        <p:spPr bwMode="auto">
          <a:xfrm rot="-170103">
            <a:off x="3009900" y="38369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74" name="文本框 68">
            <a:extLst>
              <a:ext uri="{FF2B5EF4-FFF2-40B4-BE49-F238E27FC236}">
                <a16:creationId xmlns:a16="http://schemas.microsoft.com/office/drawing/2014/main" id="{CEFBF513-E37E-4E1C-822D-A9C25B137983}"/>
              </a:ext>
            </a:extLst>
          </p:cNvPr>
          <p:cNvSpPr txBox="1">
            <a:spLocks noChangeArrowheads="1"/>
          </p:cNvSpPr>
          <p:nvPr/>
        </p:nvSpPr>
        <p:spPr bwMode="auto">
          <a:xfrm rot="-170103">
            <a:off x="4157663" y="3170238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75" name="文本框 69">
            <a:extLst>
              <a:ext uri="{FF2B5EF4-FFF2-40B4-BE49-F238E27FC236}">
                <a16:creationId xmlns:a16="http://schemas.microsoft.com/office/drawing/2014/main" id="{38C8E348-9549-44B5-950D-F7FD5B5659A8}"/>
              </a:ext>
            </a:extLst>
          </p:cNvPr>
          <p:cNvSpPr txBox="1">
            <a:spLocks noChangeArrowheads="1"/>
          </p:cNvSpPr>
          <p:nvPr/>
        </p:nvSpPr>
        <p:spPr bwMode="auto">
          <a:xfrm rot="-170103">
            <a:off x="4324350" y="392906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76" name="文本框 32">
            <a:extLst>
              <a:ext uri="{FF2B5EF4-FFF2-40B4-BE49-F238E27FC236}">
                <a16:creationId xmlns:a16="http://schemas.microsoft.com/office/drawing/2014/main" id="{8E0C017E-94D6-4E73-9261-8F2F8A19BFAB}"/>
              </a:ext>
            </a:extLst>
          </p:cNvPr>
          <p:cNvSpPr txBox="1">
            <a:spLocks noChangeArrowheads="1"/>
          </p:cNvSpPr>
          <p:nvPr/>
        </p:nvSpPr>
        <p:spPr bwMode="auto">
          <a:xfrm rot="-5070842">
            <a:off x="321470" y="2040731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77" name="文本框 34">
            <a:extLst>
              <a:ext uri="{FF2B5EF4-FFF2-40B4-BE49-F238E27FC236}">
                <a16:creationId xmlns:a16="http://schemas.microsoft.com/office/drawing/2014/main" id="{8FA3BDF7-E685-4DC5-BB8A-12B62659E0DC}"/>
              </a:ext>
            </a:extLst>
          </p:cNvPr>
          <p:cNvSpPr txBox="1">
            <a:spLocks noChangeArrowheads="1"/>
          </p:cNvSpPr>
          <p:nvPr/>
        </p:nvSpPr>
        <p:spPr bwMode="auto">
          <a:xfrm rot="4149897">
            <a:off x="1339851" y="2159000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78" name="文本框 72">
            <a:extLst>
              <a:ext uri="{FF2B5EF4-FFF2-40B4-BE49-F238E27FC236}">
                <a16:creationId xmlns:a16="http://schemas.microsoft.com/office/drawing/2014/main" id="{4E7DEC73-D7AA-4A21-9094-F02E7DA87C29}"/>
              </a:ext>
            </a:extLst>
          </p:cNvPr>
          <p:cNvSpPr txBox="1">
            <a:spLocks noChangeArrowheads="1"/>
          </p:cNvSpPr>
          <p:nvPr/>
        </p:nvSpPr>
        <p:spPr bwMode="auto">
          <a:xfrm rot="-170103">
            <a:off x="322263" y="1336675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79" name="文本框 73">
            <a:extLst>
              <a:ext uri="{FF2B5EF4-FFF2-40B4-BE49-F238E27FC236}">
                <a16:creationId xmlns:a16="http://schemas.microsoft.com/office/drawing/2014/main" id="{C1CA3D9B-6479-4372-BEBD-4426BB6508FD}"/>
              </a:ext>
            </a:extLst>
          </p:cNvPr>
          <p:cNvSpPr txBox="1">
            <a:spLocks noChangeArrowheads="1"/>
          </p:cNvSpPr>
          <p:nvPr/>
        </p:nvSpPr>
        <p:spPr bwMode="auto">
          <a:xfrm rot="1029897">
            <a:off x="1338263" y="1684338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80" name="文本框 45">
            <a:extLst>
              <a:ext uri="{FF2B5EF4-FFF2-40B4-BE49-F238E27FC236}">
                <a16:creationId xmlns:a16="http://schemas.microsoft.com/office/drawing/2014/main" id="{9FB3A56F-9655-4ABB-8561-4EBB6C6F6940}"/>
              </a:ext>
            </a:extLst>
          </p:cNvPr>
          <p:cNvSpPr txBox="1">
            <a:spLocks noChangeArrowheads="1"/>
          </p:cNvSpPr>
          <p:nvPr/>
        </p:nvSpPr>
        <p:spPr bwMode="auto">
          <a:xfrm rot="-1380000">
            <a:off x="2117725" y="114617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81" name="文本框 46">
            <a:extLst>
              <a:ext uri="{FF2B5EF4-FFF2-40B4-BE49-F238E27FC236}">
                <a16:creationId xmlns:a16="http://schemas.microsoft.com/office/drawing/2014/main" id="{C25D94B9-B291-45A3-9AE1-32BEE112D81F}"/>
              </a:ext>
            </a:extLst>
          </p:cNvPr>
          <p:cNvSpPr txBox="1">
            <a:spLocks noChangeArrowheads="1"/>
          </p:cNvSpPr>
          <p:nvPr/>
        </p:nvSpPr>
        <p:spPr bwMode="auto">
          <a:xfrm rot="-1380000">
            <a:off x="2687638" y="1316038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82" name="文本框 47">
            <a:extLst>
              <a:ext uri="{FF2B5EF4-FFF2-40B4-BE49-F238E27FC236}">
                <a16:creationId xmlns:a16="http://schemas.microsoft.com/office/drawing/2014/main" id="{0D928AE9-366E-457B-9D4E-710CF98FB08E}"/>
              </a:ext>
            </a:extLst>
          </p:cNvPr>
          <p:cNvSpPr txBox="1">
            <a:spLocks noChangeArrowheads="1"/>
          </p:cNvSpPr>
          <p:nvPr/>
        </p:nvSpPr>
        <p:spPr bwMode="auto">
          <a:xfrm rot="-180000">
            <a:off x="2416175" y="1879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83" name="文本框 49">
            <a:extLst>
              <a:ext uri="{FF2B5EF4-FFF2-40B4-BE49-F238E27FC236}">
                <a16:creationId xmlns:a16="http://schemas.microsoft.com/office/drawing/2014/main" id="{75A1C1E9-6CAB-488D-AA7F-08BE82FC36DB}"/>
              </a:ext>
            </a:extLst>
          </p:cNvPr>
          <p:cNvSpPr txBox="1">
            <a:spLocks noChangeArrowheads="1"/>
          </p:cNvSpPr>
          <p:nvPr/>
        </p:nvSpPr>
        <p:spPr bwMode="auto">
          <a:xfrm rot="-1380000">
            <a:off x="3276600" y="15382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84" name="文本框 50">
            <a:extLst>
              <a:ext uri="{FF2B5EF4-FFF2-40B4-BE49-F238E27FC236}">
                <a16:creationId xmlns:a16="http://schemas.microsoft.com/office/drawing/2014/main" id="{17B39921-CA92-4864-AEFB-348758CF996E}"/>
              </a:ext>
            </a:extLst>
          </p:cNvPr>
          <p:cNvSpPr txBox="1">
            <a:spLocks noChangeArrowheads="1"/>
          </p:cNvSpPr>
          <p:nvPr/>
        </p:nvSpPr>
        <p:spPr bwMode="auto">
          <a:xfrm rot="-1380000">
            <a:off x="2849563" y="2119313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85" name="文本框 51">
            <a:extLst>
              <a:ext uri="{FF2B5EF4-FFF2-40B4-BE49-F238E27FC236}">
                <a16:creationId xmlns:a16="http://schemas.microsoft.com/office/drawing/2014/main" id="{08D532FA-E88F-4C68-BE32-F62209767A79}"/>
              </a:ext>
            </a:extLst>
          </p:cNvPr>
          <p:cNvSpPr txBox="1">
            <a:spLocks noChangeArrowheads="1"/>
          </p:cNvSpPr>
          <p:nvPr/>
        </p:nvSpPr>
        <p:spPr bwMode="auto">
          <a:xfrm rot="-1380000">
            <a:off x="3484563" y="2255838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86" name="文本框 32">
            <a:extLst>
              <a:ext uri="{FF2B5EF4-FFF2-40B4-BE49-F238E27FC236}">
                <a16:creationId xmlns:a16="http://schemas.microsoft.com/office/drawing/2014/main" id="{23C509B1-A795-417D-82F1-A114CAE98834}"/>
              </a:ext>
            </a:extLst>
          </p:cNvPr>
          <p:cNvSpPr txBox="1">
            <a:spLocks noChangeArrowheads="1"/>
          </p:cNvSpPr>
          <p:nvPr/>
        </p:nvSpPr>
        <p:spPr bwMode="auto">
          <a:xfrm rot="1209897">
            <a:off x="5114925" y="35385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87" name="文本框 34">
            <a:extLst>
              <a:ext uri="{FF2B5EF4-FFF2-40B4-BE49-F238E27FC236}">
                <a16:creationId xmlns:a16="http://schemas.microsoft.com/office/drawing/2014/main" id="{33DC8360-C291-431A-983C-E3F7D32FDE3C}"/>
              </a:ext>
            </a:extLst>
          </p:cNvPr>
          <p:cNvSpPr txBox="1">
            <a:spLocks noChangeArrowheads="1"/>
          </p:cNvSpPr>
          <p:nvPr/>
        </p:nvSpPr>
        <p:spPr bwMode="auto">
          <a:xfrm rot="-1030866">
            <a:off x="6313488" y="389413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88" name="文本框 36">
            <a:extLst>
              <a:ext uri="{FF2B5EF4-FFF2-40B4-BE49-F238E27FC236}">
                <a16:creationId xmlns:a16="http://schemas.microsoft.com/office/drawing/2014/main" id="{B4CBC3AD-5ACE-4CFD-868B-D96EA9E8D3D1}"/>
              </a:ext>
            </a:extLst>
          </p:cNvPr>
          <p:cNvSpPr txBox="1">
            <a:spLocks noChangeArrowheads="1"/>
          </p:cNvSpPr>
          <p:nvPr/>
        </p:nvSpPr>
        <p:spPr bwMode="auto">
          <a:xfrm rot="368503">
            <a:off x="5773738" y="2859088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89" name="文本框 37">
            <a:extLst>
              <a:ext uri="{FF2B5EF4-FFF2-40B4-BE49-F238E27FC236}">
                <a16:creationId xmlns:a16="http://schemas.microsoft.com/office/drawing/2014/main" id="{0BF93D09-AFC8-4B58-B076-16E98799343F}"/>
              </a:ext>
            </a:extLst>
          </p:cNvPr>
          <p:cNvSpPr txBox="1">
            <a:spLocks noChangeArrowheads="1"/>
          </p:cNvSpPr>
          <p:nvPr/>
        </p:nvSpPr>
        <p:spPr bwMode="auto">
          <a:xfrm rot="829244">
            <a:off x="5284788" y="3973513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90" name="文本框 45">
            <a:extLst>
              <a:ext uri="{FF2B5EF4-FFF2-40B4-BE49-F238E27FC236}">
                <a16:creationId xmlns:a16="http://schemas.microsoft.com/office/drawing/2014/main" id="{7FF16F99-9C75-453B-A42D-71EAA01CA8BB}"/>
              </a:ext>
            </a:extLst>
          </p:cNvPr>
          <p:cNvSpPr txBox="1">
            <a:spLocks noChangeArrowheads="1"/>
          </p:cNvSpPr>
          <p:nvPr/>
        </p:nvSpPr>
        <p:spPr bwMode="auto">
          <a:xfrm rot="-4502722">
            <a:off x="6777831" y="249951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91" name="文本框 46">
            <a:extLst>
              <a:ext uri="{FF2B5EF4-FFF2-40B4-BE49-F238E27FC236}">
                <a16:creationId xmlns:a16="http://schemas.microsoft.com/office/drawing/2014/main" id="{D963D092-DBDD-4EF0-8E9A-F5BB57191F16}"/>
              </a:ext>
            </a:extLst>
          </p:cNvPr>
          <p:cNvSpPr txBox="1">
            <a:spLocks noChangeArrowheads="1"/>
          </p:cNvSpPr>
          <p:nvPr/>
        </p:nvSpPr>
        <p:spPr bwMode="auto">
          <a:xfrm rot="2702238">
            <a:off x="7567613" y="3062288"/>
            <a:ext cx="5048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92" name="文本框 47">
            <a:extLst>
              <a:ext uri="{FF2B5EF4-FFF2-40B4-BE49-F238E27FC236}">
                <a16:creationId xmlns:a16="http://schemas.microsoft.com/office/drawing/2014/main" id="{3C0015DC-5DD1-4554-B11C-910A005E26A7}"/>
              </a:ext>
            </a:extLst>
          </p:cNvPr>
          <p:cNvSpPr txBox="1">
            <a:spLocks noChangeArrowheads="1"/>
          </p:cNvSpPr>
          <p:nvPr/>
        </p:nvSpPr>
        <p:spPr bwMode="auto">
          <a:xfrm rot="-3456638">
            <a:off x="6742907" y="3402806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93" name="文本框 49">
            <a:extLst>
              <a:ext uri="{FF2B5EF4-FFF2-40B4-BE49-F238E27FC236}">
                <a16:creationId xmlns:a16="http://schemas.microsoft.com/office/drawing/2014/main" id="{81AF3A83-C9AD-46E9-8EAC-533E981B275C}"/>
              </a:ext>
            </a:extLst>
          </p:cNvPr>
          <p:cNvSpPr txBox="1">
            <a:spLocks noChangeArrowheads="1"/>
          </p:cNvSpPr>
          <p:nvPr/>
        </p:nvSpPr>
        <p:spPr bwMode="auto">
          <a:xfrm rot="-3180423">
            <a:off x="8107363" y="3265488"/>
            <a:ext cx="5048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94" name="文本框 50">
            <a:extLst>
              <a:ext uri="{FF2B5EF4-FFF2-40B4-BE49-F238E27FC236}">
                <a16:creationId xmlns:a16="http://schemas.microsoft.com/office/drawing/2014/main" id="{1ACFC7C4-F8FA-4BA7-8E68-F550F028B5A8}"/>
              </a:ext>
            </a:extLst>
          </p:cNvPr>
          <p:cNvSpPr txBox="1">
            <a:spLocks noChangeArrowheads="1"/>
          </p:cNvSpPr>
          <p:nvPr/>
        </p:nvSpPr>
        <p:spPr bwMode="auto">
          <a:xfrm rot="-3640556">
            <a:off x="7238207" y="3590131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95" name="文本框 51">
            <a:extLst>
              <a:ext uri="{FF2B5EF4-FFF2-40B4-BE49-F238E27FC236}">
                <a16:creationId xmlns:a16="http://schemas.microsoft.com/office/drawing/2014/main" id="{5A6B5764-1840-4BF5-AC83-5D95D73B4244}"/>
              </a:ext>
            </a:extLst>
          </p:cNvPr>
          <p:cNvSpPr txBox="1">
            <a:spLocks noChangeArrowheads="1"/>
          </p:cNvSpPr>
          <p:nvPr/>
        </p:nvSpPr>
        <p:spPr bwMode="auto">
          <a:xfrm rot="1549510">
            <a:off x="8029575" y="24018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96" name="文本框 32">
            <a:extLst>
              <a:ext uri="{FF2B5EF4-FFF2-40B4-BE49-F238E27FC236}">
                <a16:creationId xmlns:a16="http://schemas.microsoft.com/office/drawing/2014/main" id="{C03DBAD2-F990-4BC0-A15D-39D799005E79}"/>
              </a:ext>
            </a:extLst>
          </p:cNvPr>
          <p:cNvSpPr txBox="1">
            <a:spLocks noChangeArrowheads="1"/>
          </p:cNvSpPr>
          <p:nvPr/>
        </p:nvSpPr>
        <p:spPr bwMode="auto">
          <a:xfrm rot="4190103">
            <a:off x="4287838" y="2506663"/>
            <a:ext cx="5048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97" name="文本框 34">
            <a:extLst>
              <a:ext uri="{FF2B5EF4-FFF2-40B4-BE49-F238E27FC236}">
                <a16:creationId xmlns:a16="http://schemas.microsoft.com/office/drawing/2014/main" id="{E12A87DD-7CA6-43B5-970E-74AE7C440AF3}"/>
              </a:ext>
            </a:extLst>
          </p:cNvPr>
          <p:cNvSpPr txBox="1">
            <a:spLocks noChangeArrowheads="1"/>
          </p:cNvSpPr>
          <p:nvPr/>
        </p:nvSpPr>
        <p:spPr bwMode="auto">
          <a:xfrm rot="8340000">
            <a:off x="4922838" y="31384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98" name="文本框 36">
            <a:extLst>
              <a:ext uri="{FF2B5EF4-FFF2-40B4-BE49-F238E27FC236}">
                <a16:creationId xmlns:a16="http://schemas.microsoft.com/office/drawing/2014/main" id="{97B9D4BC-4F88-432D-B8DF-B23E5BDDE50F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5773738" y="1751013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199" name="文本框 37">
            <a:extLst>
              <a:ext uri="{FF2B5EF4-FFF2-40B4-BE49-F238E27FC236}">
                <a16:creationId xmlns:a16="http://schemas.microsoft.com/office/drawing/2014/main" id="{8A5828CC-96FC-4F71-AEC9-AE9587F9A8DC}"/>
              </a:ext>
            </a:extLst>
          </p:cNvPr>
          <p:cNvSpPr txBox="1">
            <a:spLocks noChangeArrowheads="1"/>
          </p:cNvSpPr>
          <p:nvPr/>
        </p:nvSpPr>
        <p:spPr bwMode="auto">
          <a:xfrm rot="39237">
            <a:off x="5649913" y="2273300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00" name="文本框 45">
            <a:extLst>
              <a:ext uri="{FF2B5EF4-FFF2-40B4-BE49-F238E27FC236}">
                <a16:creationId xmlns:a16="http://schemas.microsoft.com/office/drawing/2014/main" id="{2B7F6183-7CCE-4D85-BA89-AF9C6D3BABD9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6334125" y="177323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01" name="文本框 46">
            <a:extLst>
              <a:ext uri="{FF2B5EF4-FFF2-40B4-BE49-F238E27FC236}">
                <a16:creationId xmlns:a16="http://schemas.microsoft.com/office/drawing/2014/main" id="{B21B69A9-DA0E-48A0-A364-EAD1609D5E47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6704013" y="1987550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02" name="文本框 47">
            <a:extLst>
              <a:ext uri="{FF2B5EF4-FFF2-40B4-BE49-F238E27FC236}">
                <a16:creationId xmlns:a16="http://schemas.microsoft.com/office/drawing/2014/main" id="{79C5DCDA-D835-481C-A9E5-ED4AD72DD1C2}"/>
              </a:ext>
            </a:extLst>
          </p:cNvPr>
          <p:cNvSpPr txBox="1">
            <a:spLocks noChangeArrowheads="1"/>
          </p:cNvSpPr>
          <p:nvPr/>
        </p:nvSpPr>
        <p:spPr bwMode="auto">
          <a:xfrm rot="39237">
            <a:off x="7185025" y="245745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03" name="文本框 49">
            <a:extLst>
              <a:ext uri="{FF2B5EF4-FFF2-40B4-BE49-F238E27FC236}">
                <a16:creationId xmlns:a16="http://schemas.microsoft.com/office/drawing/2014/main" id="{D3D77580-3EF2-4E69-B654-5ABA62E4E598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8021638" y="2066925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04" name="文本框 50">
            <a:extLst>
              <a:ext uri="{FF2B5EF4-FFF2-40B4-BE49-F238E27FC236}">
                <a16:creationId xmlns:a16="http://schemas.microsoft.com/office/drawing/2014/main" id="{FBE1CD9B-0790-4586-AD89-117D0F441D85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7488238" y="1933575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05" name="文本框 51">
            <a:extLst>
              <a:ext uri="{FF2B5EF4-FFF2-40B4-BE49-F238E27FC236}">
                <a16:creationId xmlns:a16="http://schemas.microsoft.com/office/drawing/2014/main" id="{A2038895-8D2C-40CA-AC7C-F8B753C71BA0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7964488" y="2794000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06" name="文本框 32">
            <a:extLst>
              <a:ext uri="{FF2B5EF4-FFF2-40B4-BE49-F238E27FC236}">
                <a16:creationId xmlns:a16="http://schemas.microsoft.com/office/drawing/2014/main" id="{B47D910B-6A40-41CB-8472-43DABBA77A6D}"/>
              </a:ext>
            </a:extLst>
          </p:cNvPr>
          <p:cNvSpPr txBox="1">
            <a:spLocks noChangeArrowheads="1"/>
          </p:cNvSpPr>
          <p:nvPr/>
        </p:nvSpPr>
        <p:spPr bwMode="auto">
          <a:xfrm rot="4190103">
            <a:off x="2764632" y="3339306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07" name="文本框 34">
            <a:extLst>
              <a:ext uri="{FF2B5EF4-FFF2-40B4-BE49-F238E27FC236}">
                <a16:creationId xmlns:a16="http://schemas.microsoft.com/office/drawing/2014/main" id="{8064B881-011D-43C4-A546-98067EEFC6E8}"/>
              </a:ext>
            </a:extLst>
          </p:cNvPr>
          <p:cNvSpPr txBox="1">
            <a:spLocks noChangeArrowheads="1"/>
          </p:cNvSpPr>
          <p:nvPr/>
        </p:nvSpPr>
        <p:spPr bwMode="auto">
          <a:xfrm rot="8340000">
            <a:off x="3924300" y="28162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08" name="文本框 36">
            <a:extLst>
              <a:ext uri="{FF2B5EF4-FFF2-40B4-BE49-F238E27FC236}">
                <a16:creationId xmlns:a16="http://schemas.microsoft.com/office/drawing/2014/main" id="{4CCCA4B6-1707-4ABE-B892-B371CB620CC6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3812381" y="173434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09" name="文本框 37">
            <a:extLst>
              <a:ext uri="{FF2B5EF4-FFF2-40B4-BE49-F238E27FC236}">
                <a16:creationId xmlns:a16="http://schemas.microsoft.com/office/drawing/2014/main" id="{F5EF6971-3D0E-4840-B985-AD284D95E579}"/>
              </a:ext>
            </a:extLst>
          </p:cNvPr>
          <p:cNvSpPr txBox="1">
            <a:spLocks noChangeArrowheads="1"/>
          </p:cNvSpPr>
          <p:nvPr/>
        </p:nvSpPr>
        <p:spPr bwMode="auto">
          <a:xfrm rot="4010103">
            <a:off x="3812381" y="22772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10" name="文本框 45">
            <a:extLst>
              <a:ext uri="{FF2B5EF4-FFF2-40B4-BE49-F238E27FC236}">
                <a16:creationId xmlns:a16="http://schemas.microsoft.com/office/drawing/2014/main" id="{F6A44C7B-EE5E-4C2E-A460-C0D0409A9AFE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4373563" y="1757363"/>
            <a:ext cx="5048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11" name="文本框 46">
            <a:extLst>
              <a:ext uri="{FF2B5EF4-FFF2-40B4-BE49-F238E27FC236}">
                <a16:creationId xmlns:a16="http://schemas.microsoft.com/office/drawing/2014/main" id="{146079BA-F0A0-45BE-8785-7952B8F4BB42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4742657" y="1970881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12" name="文本框 47">
            <a:extLst>
              <a:ext uri="{FF2B5EF4-FFF2-40B4-BE49-F238E27FC236}">
                <a16:creationId xmlns:a16="http://schemas.microsoft.com/office/drawing/2014/main" id="{0DACE737-CA3F-44BF-8B92-A9DBF1633990}"/>
              </a:ext>
            </a:extLst>
          </p:cNvPr>
          <p:cNvSpPr txBox="1">
            <a:spLocks noChangeArrowheads="1"/>
          </p:cNvSpPr>
          <p:nvPr/>
        </p:nvSpPr>
        <p:spPr bwMode="auto">
          <a:xfrm rot="4010103">
            <a:off x="4742657" y="2513806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13" name="文本框 49">
            <a:extLst>
              <a:ext uri="{FF2B5EF4-FFF2-40B4-BE49-F238E27FC236}">
                <a16:creationId xmlns:a16="http://schemas.microsoft.com/office/drawing/2014/main" id="{B5261BEF-28BF-4222-B552-6244E6B20756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6224588" y="2544763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14" name="文本框 50">
            <a:extLst>
              <a:ext uri="{FF2B5EF4-FFF2-40B4-BE49-F238E27FC236}">
                <a16:creationId xmlns:a16="http://schemas.microsoft.com/office/drawing/2014/main" id="{5E3380A4-8D8A-4BC3-AE64-59D3CB889EE2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5218113" y="2630488"/>
            <a:ext cx="5048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15" name="文本框 51">
            <a:extLst>
              <a:ext uri="{FF2B5EF4-FFF2-40B4-BE49-F238E27FC236}">
                <a16:creationId xmlns:a16="http://schemas.microsoft.com/office/drawing/2014/main" id="{6067E5A1-A6DF-4E0B-9230-DEB59B4BB457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5599113" y="3219450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16" name="文本框 32">
            <a:extLst>
              <a:ext uri="{FF2B5EF4-FFF2-40B4-BE49-F238E27FC236}">
                <a16:creationId xmlns:a16="http://schemas.microsoft.com/office/drawing/2014/main" id="{2B734C98-DFFF-40C1-9D04-0385767FF002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140620" y="3228181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17" name="文本框 34">
            <a:extLst>
              <a:ext uri="{FF2B5EF4-FFF2-40B4-BE49-F238E27FC236}">
                <a16:creationId xmlns:a16="http://schemas.microsoft.com/office/drawing/2014/main" id="{BCBC4866-A212-4F07-AADD-050909033D2B}"/>
              </a:ext>
            </a:extLst>
          </p:cNvPr>
          <p:cNvSpPr txBox="1">
            <a:spLocks noChangeArrowheads="1"/>
          </p:cNvSpPr>
          <p:nvPr/>
        </p:nvSpPr>
        <p:spPr bwMode="auto">
          <a:xfrm rot="8340000">
            <a:off x="1881188" y="3552825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18" name="文本框 36">
            <a:extLst>
              <a:ext uri="{FF2B5EF4-FFF2-40B4-BE49-F238E27FC236}">
                <a16:creationId xmlns:a16="http://schemas.microsoft.com/office/drawing/2014/main" id="{90CFB283-51E2-49C9-97CF-7BBC470BCDA3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1862138" y="2732088"/>
            <a:ext cx="5048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19" name="文本框 37">
            <a:extLst>
              <a:ext uri="{FF2B5EF4-FFF2-40B4-BE49-F238E27FC236}">
                <a16:creationId xmlns:a16="http://schemas.microsoft.com/office/drawing/2014/main" id="{AA23E4BA-9C52-43B7-BAAC-7EEFBBAFD6C4}"/>
              </a:ext>
            </a:extLst>
          </p:cNvPr>
          <p:cNvSpPr txBox="1">
            <a:spLocks noChangeArrowheads="1"/>
          </p:cNvSpPr>
          <p:nvPr/>
        </p:nvSpPr>
        <p:spPr bwMode="auto">
          <a:xfrm rot="5220000">
            <a:off x="2297113" y="3014663"/>
            <a:ext cx="5048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20" name="文本框 45">
            <a:extLst>
              <a:ext uri="{FF2B5EF4-FFF2-40B4-BE49-F238E27FC236}">
                <a16:creationId xmlns:a16="http://schemas.microsoft.com/office/drawing/2014/main" id="{51ABBCE2-EA30-41E4-BA71-AC2D19ACF8B1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2809082" y="2745581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21" name="文本框 46">
            <a:extLst>
              <a:ext uri="{FF2B5EF4-FFF2-40B4-BE49-F238E27FC236}">
                <a16:creationId xmlns:a16="http://schemas.microsoft.com/office/drawing/2014/main" id="{ABADC222-6BA7-4BD2-B431-7A7324DC17F1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700088" y="1963738"/>
            <a:ext cx="5048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22" name="文本框 47">
            <a:extLst>
              <a:ext uri="{FF2B5EF4-FFF2-40B4-BE49-F238E27FC236}">
                <a16:creationId xmlns:a16="http://schemas.microsoft.com/office/drawing/2014/main" id="{02320B2F-F339-45F8-AED4-DCE3F9177F7E}"/>
              </a:ext>
            </a:extLst>
          </p:cNvPr>
          <p:cNvSpPr txBox="1">
            <a:spLocks noChangeArrowheads="1"/>
          </p:cNvSpPr>
          <p:nvPr/>
        </p:nvSpPr>
        <p:spPr bwMode="auto">
          <a:xfrm rot="5220000">
            <a:off x="700881" y="28963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23" name="文本框 49">
            <a:extLst>
              <a:ext uri="{FF2B5EF4-FFF2-40B4-BE49-F238E27FC236}">
                <a16:creationId xmlns:a16="http://schemas.microsoft.com/office/drawing/2014/main" id="{C9FB27A6-2813-4A6E-B129-1AA5A0384926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2463007" y="3739356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24" name="文本框 50">
            <a:extLst>
              <a:ext uri="{FF2B5EF4-FFF2-40B4-BE49-F238E27FC236}">
                <a16:creationId xmlns:a16="http://schemas.microsoft.com/office/drawing/2014/main" id="{69767E48-BCA1-4000-B695-36EB1C481C7C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3701256" y="336629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25" name="文本框 51">
            <a:extLst>
              <a:ext uri="{FF2B5EF4-FFF2-40B4-BE49-F238E27FC236}">
                <a16:creationId xmlns:a16="http://schemas.microsoft.com/office/drawing/2014/main" id="{AA736D86-18B8-4A91-905D-54F68F05CA45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4071145" y="3580606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26" name="文本框 32">
            <a:extLst>
              <a:ext uri="{FF2B5EF4-FFF2-40B4-BE49-F238E27FC236}">
                <a16:creationId xmlns:a16="http://schemas.microsoft.com/office/drawing/2014/main" id="{8A6082B4-E8A7-4B3F-B3B7-B57944F24868}"/>
              </a:ext>
            </a:extLst>
          </p:cNvPr>
          <p:cNvSpPr txBox="1">
            <a:spLocks noChangeArrowheads="1"/>
          </p:cNvSpPr>
          <p:nvPr/>
        </p:nvSpPr>
        <p:spPr bwMode="auto">
          <a:xfrm rot="-880739">
            <a:off x="514350" y="2514600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27" name="文本框 34">
            <a:extLst>
              <a:ext uri="{FF2B5EF4-FFF2-40B4-BE49-F238E27FC236}">
                <a16:creationId xmlns:a16="http://schemas.microsoft.com/office/drawing/2014/main" id="{3EF5DF7A-F85B-4C1F-AB7B-EF4F1B9B3509}"/>
              </a:ext>
            </a:extLst>
          </p:cNvPr>
          <p:cNvSpPr txBox="1">
            <a:spLocks noChangeArrowheads="1"/>
          </p:cNvSpPr>
          <p:nvPr/>
        </p:nvSpPr>
        <p:spPr bwMode="auto">
          <a:xfrm rot="8340000">
            <a:off x="1254125" y="2592388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28" name="文本框 36">
            <a:extLst>
              <a:ext uri="{FF2B5EF4-FFF2-40B4-BE49-F238E27FC236}">
                <a16:creationId xmlns:a16="http://schemas.microsoft.com/office/drawing/2014/main" id="{CECCC290-D9AC-4DF7-9BA3-9D3E1876761B}"/>
              </a:ext>
            </a:extLst>
          </p:cNvPr>
          <p:cNvSpPr txBox="1">
            <a:spLocks noChangeArrowheads="1"/>
          </p:cNvSpPr>
          <p:nvPr/>
        </p:nvSpPr>
        <p:spPr bwMode="auto">
          <a:xfrm rot="4020000">
            <a:off x="1669257" y="1510506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29" name="文本框 37">
            <a:extLst>
              <a:ext uri="{FF2B5EF4-FFF2-40B4-BE49-F238E27FC236}">
                <a16:creationId xmlns:a16="http://schemas.microsoft.com/office/drawing/2014/main" id="{8FAACFCB-2E38-448D-A754-7373E533E3B5}"/>
              </a:ext>
            </a:extLst>
          </p:cNvPr>
          <p:cNvSpPr txBox="1">
            <a:spLocks noChangeArrowheads="1"/>
          </p:cNvSpPr>
          <p:nvPr/>
        </p:nvSpPr>
        <p:spPr bwMode="auto">
          <a:xfrm rot="5220000">
            <a:off x="1669257" y="2053431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30" name="文本框 45">
            <a:extLst>
              <a:ext uri="{FF2B5EF4-FFF2-40B4-BE49-F238E27FC236}">
                <a16:creationId xmlns:a16="http://schemas.microsoft.com/office/drawing/2014/main" id="{8F55691E-5878-49E4-9089-37BD6838CDF8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2229645" y="1532731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31" name="文本框 46">
            <a:extLst>
              <a:ext uri="{FF2B5EF4-FFF2-40B4-BE49-F238E27FC236}">
                <a16:creationId xmlns:a16="http://schemas.microsoft.com/office/drawing/2014/main" id="{1BD8307D-5CD1-49BE-B583-E2BD3E307E85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2599531" y="1747044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32" name="文本框 47">
            <a:extLst>
              <a:ext uri="{FF2B5EF4-FFF2-40B4-BE49-F238E27FC236}">
                <a16:creationId xmlns:a16="http://schemas.microsoft.com/office/drawing/2014/main" id="{63DF3E8B-4866-427E-B7D4-2167E9AB4DE9}"/>
              </a:ext>
            </a:extLst>
          </p:cNvPr>
          <p:cNvSpPr txBox="1">
            <a:spLocks noChangeArrowheads="1"/>
          </p:cNvSpPr>
          <p:nvPr/>
        </p:nvSpPr>
        <p:spPr bwMode="auto">
          <a:xfrm rot="4010103">
            <a:off x="2328863" y="2312988"/>
            <a:ext cx="5048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33" name="文本框 49">
            <a:extLst>
              <a:ext uri="{FF2B5EF4-FFF2-40B4-BE49-F238E27FC236}">
                <a16:creationId xmlns:a16="http://schemas.microsoft.com/office/drawing/2014/main" id="{42E043DD-753D-4658-AC20-20AB3AEB23FC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3186907" y="1970881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34" name="文本框 50">
            <a:extLst>
              <a:ext uri="{FF2B5EF4-FFF2-40B4-BE49-F238E27FC236}">
                <a16:creationId xmlns:a16="http://schemas.microsoft.com/office/drawing/2014/main" id="{7CE6DC22-2185-4E9C-BE28-896CC08BBBE9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3074195" y="2405856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35" name="文本框 51">
            <a:extLst>
              <a:ext uri="{FF2B5EF4-FFF2-40B4-BE49-F238E27FC236}">
                <a16:creationId xmlns:a16="http://schemas.microsoft.com/office/drawing/2014/main" id="{41550492-327D-4739-AF59-F3F1185F408C}"/>
              </a:ext>
            </a:extLst>
          </p:cNvPr>
          <p:cNvSpPr txBox="1">
            <a:spLocks noChangeArrowheads="1"/>
          </p:cNvSpPr>
          <p:nvPr/>
        </p:nvSpPr>
        <p:spPr bwMode="auto">
          <a:xfrm rot="2810103">
            <a:off x="3444081" y="2620169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36" name="文本框 32">
            <a:extLst>
              <a:ext uri="{FF2B5EF4-FFF2-40B4-BE49-F238E27FC236}">
                <a16:creationId xmlns:a16="http://schemas.microsoft.com/office/drawing/2014/main" id="{46586A76-9575-49CE-9AE5-E3E90AB2DFCE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750595" y="3682206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37" name="文本框 34">
            <a:extLst>
              <a:ext uri="{FF2B5EF4-FFF2-40B4-BE49-F238E27FC236}">
                <a16:creationId xmlns:a16="http://schemas.microsoft.com/office/drawing/2014/main" id="{9DCF64E2-50E9-4E90-B190-47B80405C038}"/>
              </a:ext>
            </a:extLst>
          </p:cNvPr>
          <p:cNvSpPr txBox="1">
            <a:spLocks noChangeArrowheads="1"/>
          </p:cNvSpPr>
          <p:nvPr/>
        </p:nvSpPr>
        <p:spPr bwMode="auto">
          <a:xfrm rot="3159237">
            <a:off x="5819776" y="4006850"/>
            <a:ext cx="5016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38" name="文本框 36">
            <a:extLst>
              <a:ext uri="{FF2B5EF4-FFF2-40B4-BE49-F238E27FC236}">
                <a16:creationId xmlns:a16="http://schemas.microsoft.com/office/drawing/2014/main" id="{91243EA7-747B-4638-BBB0-4CAE3EEFD2C6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6237288" y="2925763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39" name="文本框 37">
            <a:extLst>
              <a:ext uri="{FF2B5EF4-FFF2-40B4-BE49-F238E27FC236}">
                <a16:creationId xmlns:a16="http://schemas.microsoft.com/office/drawing/2014/main" id="{18121EDD-ABF1-4821-A100-31D925F5F55B}"/>
              </a:ext>
            </a:extLst>
          </p:cNvPr>
          <p:cNvSpPr txBox="1">
            <a:spLocks noChangeArrowheads="1"/>
          </p:cNvSpPr>
          <p:nvPr/>
        </p:nvSpPr>
        <p:spPr bwMode="auto">
          <a:xfrm rot="39237">
            <a:off x="6237288" y="3468688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40" name="文本框 45">
            <a:extLst>
              <a:ext uri="{FF2B5EF4-FFF2-40B4-BE49-F238E27FC236}">
                <a16:creationId xmlns:a16="http://schemas.microsoft.com/office/drawing/2014/main" id="{D994464C-A07A-4CCE-8894-0CFAFC24A15D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6797675" y="2947988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41" name="文本框 46">
            <a:extLst>
              <a:ext uri="{FF2B5EF4-FFF2-40B4-BE49-F238E27FC236}">
                <a16:creationId xmlns:a16="http://schemas.microsoft.com/office/drawing/2014/main" id="{AE69523E-A1ED-4840-AA67-B6AA3C9295BF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7167563" y="3162300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42" name="文本框 47">
            <a:extLst>
              <a:ext uri="{FF2B5EF4-FFF2-40B4-BE49-F238E27FC236}">
                <a16:creationId xmlns:a16="http://schemas.microsoft.com/office/drawing/2014/main" id="{AFE7FF32-3511-4CCD-93EB-1BFE171CB533}"/>
              </a:ext>
            </a:extLst>
          </p:cNvPr>
          <p:cNvSpPr txBox="1">
            <a:spLocks noChangeArrowheads="1"/>
          </p:cNvSpPr>
          <p:nvPr/>
        </p:nvSpPr>
        <p:spPr bwMode="auto">
          <a:xfrm rot="39237">
            <a:off x="6854825" y="3730625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43" name="文本框 49">
            <a:extLst>
              <a:ext uri="{FF2B5EF4-FFF2-40B4-BE49-F238E27FC236}">
                <a16:creationId xmlns:a16="http://schemas.microsoft.com/office/drawing/2014/main" id="{D9CFE584-0B6B-40FD-83BE-D7A2C178DCD0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7688263" y="3452813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44" name="文本框 50">
            <a:extLst>
              <a:ext uri="{FF2B5EF4-FFF2-40B4-BE49-F238E27FC236}">
                <a16:creationId xmlns:a16="http://schemas.microsoft.com/office/drawing/2014/main" id="{9B2DADAD-6745-41D1-B0DB-5B66A3B0E70E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7642225" y="3821113"/>
            <a:ext cx="50641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6245" name="文本框 51">
            <a:extLst>
              <a:ext uri="{FF2B5EF4-FFF2-40B4-BE49-F238E27FC236}">
                <a16:creationId xmlns:a16="http://schemas.microsoft.com/office/drawing/2014/main" id="{FAEB957E-A921-4243-9A70-D32C87FD7B6F}"/>
              </a:ext>
            </a:extLst>
          </p:cNvPr>
          <p:cNvSpPr txBox="1">
            <a:spLocks noChangeArrowheads="1"/>
          </p:cNvSpPr>
          <p:nvPr/>
        </p:nvSpPr>
        <p:spPr bwMode="auto">
          <a:xfrm rot="-1160763">
            <a:off x="6780213" y="1146175"/>
            <a:ext cx="50641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500">
                <a:solidFill>
                  <a:srgbClr val="F0FBFF"/>
                </a:solidFill>
              </a:rPr>
              <a:t>状元成才路</a:t>
            </a:r>
          </a:p>
        </p:txBody>
      </p:sp>
      <p:sp>
        <p:nvSpPr>
          <p:cNvPr id="2" name="AutoShape 5">
            <a:extLst>
              <a:ext uri="{FF2B5EF4-FFF2-40B4-BE49-F238E27FC236}">
                <a16:creationId xmlns:a16="http://schemas.microsoft.com/office/drawing/2014/main" id="{73EB6F11-0FB4-4019-9D1B-E6BDEA577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875" y="355600"/>
            <a:ext cx="5926138" cy="1387475"/>
          </a:xfrm>
          <a:prstGeom prst="triangle">
            <a:avLst>
              <a:gd name="adj" fmla="val 50000"/>
            </a:avLst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6000"/>
              <a:t> </a:t>
            </a:r>
            <a:endParaRPr lang="zh-CN" altLang="en-US" sz="6000"/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6C1331F3-C814-48EE-B25D-2DAEED7A4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963613"/>
            <a:ext cx="2349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单韵母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07E011D-06B9-4CB0-9B41-1B3DBA01C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1746250"/>
            <a:ext cx="5262562" cy="167481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4400">
              <a:solidFill>
                <a:srgbClr val="0000FF"/>
              </a:solidFill>
            </a:endParaRP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647AF4C3-9FC9-4D98-93CA-1D4C78645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2325688"/>
            <a:ext cx="1471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声 母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9B4D883-45A2-49D7-9795-D9F5EF62C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3427413"/>
            <a:ext cx="5262562" cy="1352550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en-US" altLang="zh-CN" sz="4800">
              <a:solidFill>
                <a:srgbClr val="0000FF"/>
              </a:solidFill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F6E06E35-EC93-4954-86EB-EC6675B0C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" y="3648075"/>
            <a:ext cx="2336800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36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整体认读</a:t>
            </a:r>
            <a:endParaRPr lang="en-US" altLang="zh-CN" sz="3600" b="1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  <a:p>
            <a:pPr algn="ctr">
              <a:defRPr/>
            </a:pPr>
            <a:r>
              <a:rPr lang="zh-CN" altLang="en-US" sz="36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音节</a:t>
            </a: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069DC5E9-A285-4BD5-8969-75343883E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113" y="1144588"/>
            <a:ext cx="909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ɑ</a:t>
            </a:r>
            <a:endParaRPr lang="zh-CN" altLang="en-US" sz="4000" b="1">
              <a:solidFill>
                <a:srgbClr val="0000FF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A67DEAE-F6DF-477F-8F75-D75098179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1754188"/>
            <a:ext cx="746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0746E04-C6AD-4972-9E33-F63ACAB29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513" y="3457575"/>
            <a:ext cx="1058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y</a:t>
            </a:r>
            <a:r>
              <a:rPr lang="it-IT" altLang="zh-CN" sz="4000" b="1">
                <a:solidFill>
                  <a:srgbClr val="0000FF"/>
                </a:solidFill>
              </a:rPr>
              <a:t>i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1DBE0A7-8740-4B0B-8895-2E4071B23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763" y="1144588"/>
            <a:ext cx="9096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o</a:t>
            </a:r>
            <a:endParaRPr lang="zh-CN" altLang="en-US" sz="4000" b="1">
              <a:solidFill>
                <a:srgbClr val="0000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69DA108-19CE-46BB-A42A-F887177A0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825" y="1146175"/>
            <a:ext cx="90963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e</a:t>
            </a:r>
            <a:endParaRPr lang="zh-CN" altLang="en-US" sz="4000" b="1">
              <a:solidFill>
                <a:srgbClr val="0000FF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E88B797-7BF6-4131-941F-B089D0938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1155700"/>
            <a:ext cx="9112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i</a:t>
            </a:r>
            <a:endParaRPr lang="zh-CN" altLang="en-US" sz="4000" b="1">
              <a:solidFill>
                <a:srgbClr val="0000FF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D4B8F52-049B-49E6-874F-263425160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688" y="1155700"/>
            <a:ext cx="909637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u</a:t>
            </a:r>
            <a:endParaRPr lang="zh-CN" altLang="en-US" sz="4000" b="1">
              <a:solidFill>
                <a:srgbClr val="0000FF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F332B03-524D-45C4-8FCE-5F0437F12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1155700"/>
            <a:ext cx="90963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ü</a:t>
            </a:r>
            <a:endParaRPr lang="zh-CN" altLang="en-US" sz="4000" b="1">
              <a:solidFill>
                <a:srgbClr val="0000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58B6241-209C-45EA-B627-F9A716FA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538" y="1703388"/>
            <a:ext cx="7747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p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70F0CEB-33C7-4F57-9A55-02CDBB2BA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8" y="1722438"/>
            <a:ext cx="7556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m 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DF7C3FD-FC15-423E-B2DF-05FA5B331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400" y="1751013"/>
            <a:ext cx="7032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f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59BC2FC-87EA-46CA-A35D-C33E85F06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838" y="1731963"/>
            <a:ext cx="7032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CF81E05-EDBF-4665-A7D5-022624794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1727200"/>
            <a:ext cx="649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5C19441-9C0A-4254-AEB6-59C78E927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1138" y="1714500"/>
            <a:ext cx="606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n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3F6E8BD-D4C7-40F3-9CC4-1C387F543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963" y="1727200"/>
            <a:ext cx="6064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l 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7DB3367-A678-4137-A0E6-C43E7914E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813" y="2235200"/>
            <a:ext cx="66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g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40E7B4E5-84C7-4FAA-9E4A-24E1BA792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113" y="2278063"/>
            <a:ext cx="6667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k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B1763CC-944B-4D7D-88E6-FD400BA80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1663" y="2271713"/>
            <a:ext cx="66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h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DB43001-09D1-498B-9A5D-3353B4379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4513" y="2212975"/>
            <a:ext cx="668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j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5512EB8-4234-491F-99B2-03EF13080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7275" y="2230438"/>
            <a:ext cx="66675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q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CA23907-3348-4465-8961-E1E1A3A40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1475" y="2255838"/>
            <a:ext cx="66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x  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0748FF1-08F6-4318-AD08-075813E8E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5" y="2771775"/>
            <a:ext cx="873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z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1591457-581F-4021-A411-81F0E7FDB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2763838"/>
            <a:ext cx="958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2748C13-CF45-4CB3-84E4-08F122D39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238" y="2757488"/>
            <a:ext cx="958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s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2E54DC01-68A3-4BC4-B3D8-82DB96432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25" y="2752725"/>
            <a:ext cx="958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y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E34B2883-45CC-470C-A32A-C04321EC5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3471863"/>
            <a:ext cx="1257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it-IT" altLang="zh-CN" sz="4000" b="1">
                <a:solidFill>
                  <a:srgbClr val="0000FF"/>
                </a:solidFill>
              </a:rPr>
              <a:t>wu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64C0DC8-3F6F-4E3D-8733-923E19F6F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7088" y="3465513"/>
            <a:ext cx="10414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it-IT" altLang="zh-CN" sz="4000" b="1">
                <a:solidFill>
                  <a:srgbClr val="0000FF"/>
                </a:solidFill>
              </a:rPr>
              <a:t>yu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513926C-0DA1-4763-BAD4-D8BFC6DBA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1538" y="4110038"/>
            <a:ext cx="1116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it-IT" altLang="zh-CN" sz="4000" b="1">
                <a:solidFill>
                  <a:srgbClr val="0000FF"/>
                </a:solidFill>
              </a:rPr>
              <a:t>zi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25FCE3C-E6EB-40EF-86BB-2F693D008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9150" y="4106863"/>
            <a:ext cx="11445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it-IT" altLang="zh-CN" sz="4000" b="1">
                <a:solidFill>
                  <a:srgbClr val="0000FF"/>
                </a:solidFill>
              </a:rPr>
              <a:t>ci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F3BCD43-EC78-4805-98D7-7389DA41C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4119563"/>
            <a:ext cx="114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it-IT" altLang="zh-CN" sz="4000" b="1">
                <a:solidFill>
                  <a:srgbClr val="0000FF"/>
                </a:solidFill>
              </a:rPr>
              <a:t>si</a:t>
            </a:r>
          </a:p>
        </p:txBody>
      </p:sp>
      <p:sp>
        <p:nvSpPr>
          <p:cNvPr id="47" name="文本框 33">
            <a:extLst>
              <a:ext uri="{FF2B5EF4-FFF2-40B4-BE49-F238E27FC236}">
                <a16:creationId xmlns:a16="http://schemas.microsoft.com/office/drawing/2014/main" id="{70ED769F-1310-425E-B266-00DB8AFAF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2763838"/>
            <a:ext cx="9588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4000" b="1">
                <a:solidFill>
                  <a:srgbClr val="0000FF"/>
                </a:solidFill>
              </a:rPr>
              <a:t>w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 nodeType="clickPar">
                      <p:stCondLst>
                        <p:cond delay="indefinite"/>
                      </p:stCondLst>
                      <p:childTnLst>
                        <p:par>
                          <p:cTn id="1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 animBg="1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8650" y="853718"/>
            <a:ext cx="8061822" cy="186204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15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zh  ch  sh  r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1560" y="3448040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defTabSz="914400">
              <a:buClrTx/>
              <a:buSzTx/>
              <a:buFontTx/>
              <a:defRPr sz="4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dirty="0"/>
              <a:t>翘舌音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7F327C18-3D28-49CA-9ED3-ACDCD0390CE3}"/>
              </a:ext>
            </a:extLst>
          </p:cNvPr>
          <p:cNvSpPr txBox="1"/>
          <p:nvPr/>
        </p:nvSpPr>
        <p:spPr>
          <a:xfrm>
            <a:off x="2283529" y="841811"/>
            <a:ext cx="457694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织毛衣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zh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zh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zh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汉语拼音" panose="020B0604020202020204" pitchFamily="34" charset="0"/>
            </a:endParaRPr>
          </a:p>
          <a:p>
            <a:pPr>
              <a:defRPr/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吃果子</a:t>
            </a:r>
            <a:r>
              <a:rPr lang="en-US" alt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ch</a:t>
            </a:r>
            <a:r>
              <a:rPr lang="en-US" alt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itchFamily="34" charset="0"/>
              </a:rPr>
              <a:t>ch</a:t>
            </a:r>
            <a:r>
              <a:rPr lang="en-US" alt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itchFamily="34" charset="0"/>
              </a:rPr>
              <a:t>ch</a:t>
            </a:r>
            <a:r>
              <a:rPr lang="en-US" alt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</a:t>
            </a:r>
            <a:endParaRPr lang="zh-CN" altLang="en-US" sz="40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汉语拼音" panose="020B0604020202020204" pitchFamily="34" charset="0"/>
            </a:endParaRPr>
          </a:p>
          <a:p>
            <a:pPr>
              <a:defRPr/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小狮子</a:t>
            </a:r>
            <a:r>
              <a:rPr lang="en-US" alt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sh</a:t>
            </a:r>
            <a:r>
              <a:rPr lang="en-US" alt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itchFamily="34" charset="0"/>
              </a:rPr>
              <a:t>sh</a:t>
            </a:r>
            <a:r>
              <a:rPr lang="en-US" alt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itchFamily="34" charset="0"/>
              </a:rPr>
              <a:t>sh</a:t>
            </a:r>
            <a:r>
              <a:rPr lang="en-US" alt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</a:t>
            </a:r>
            <a:endParaRPr lang="zh-CN" altLang="en-US" sz="40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汉语拼音" panose="020B0604020202020204" pitchFamily="34" charset="0"/>
            </a:endParaRPr>
          </a:p>
          <a:p>
            <a:pPr>
              <a:defRPr/>
            </a:pPr>
            <a:r>
              <a:rPr lang="zh-CN" altLang="en-US" sz="4000" b="1" dirty="0"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小鹿值日 </a:t>
            </a:r>
            <a:r>
              <a:rPr lang="en-US" alt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r </a:t>
            </a:r>
            <a:r>
              <a:rPr lang="en-US" altLang="zh-CN" sz="4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r</a:t>
            </a:r>
            <a:r>
              <a:rPr lang="en-US" altLang="zh-CN" sz="4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汉语拼音" panose="020B0604020202020204" pitchFamily="34" charset="0"/>
              </a:rPr>
              <a:t>r</a:t>
            </a:r>
            <a:endParaRPr lang="zh-CN" altLang="en-US" sz="4000" b="1" dirty="0">
              <a:solidFill>
                <a:srgbClr val="0000FF"/>
              </a:solidFill>
              <a:latin typeface="宋体" panose="02010600030101010101" pitchFamily="2" charset="-122"/>
              <a:ea typeface="宋体" panose="02010600030101010101" pitchFamily="2" charset="-122"/>
              <a:cs typeface="汉语拼音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汉语拼音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00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15566"/>
            <a:ext cx="4096563" cy="3395206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323528" y="3831424"/>
            <a:ext cx="5688632" cy="80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zh-CN" altLang="en-US" sz="4000" b="1">
                <a:latin typeface="宋体" pitchFamily="2" charset="-122"/>
                <a:cs typeface="汉语拼音" pitchFamily="34" charset="0"/>
              </a:rPr>
              <a:t>凳子椅子</a:t>
            </a:r>
            <a:r>
              <a:rPr lang="en-US" altLang="zh-CN" sz="4000" b="1">
                <a:latin typeface="汉语拼音" pitchFamily="34" charset="0"/>
                <a:cs typeface="汉语拼音" pitchFamily="34" charset="0"/>
              </a:rPr>
              <a:t> zh zh zh</a:t>
            </a:r>
            <a:endParaRPr lang="en-US" altLang="zh-CN" sz="4000" b="1">
              <a:latin typeface="宋体" pitchFamily="2" charset="-122"/>
              <a:cs typeface="汉语拼音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331640" y="1347614"/>
            <a:ext cx="216437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zh</a:t>
            </a:r>
            <a:endParaRPr lang="zh-CN" altLang="en-US" sz="66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968552" y="1145232"/>
            <a:ext cx="399593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9900" b="1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zh</a:t>
            </a:r>
            <a:endParaRPr lang="zh-CN" altLang="en-US" sz="80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9512" y="262985"/>
            <a:ext cx="2154230" cy="724589"/>
            <a:chOff x="337765" y="364326"/>
            <a:chExt cx="2154230" cy="724589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B81D6D7-6938-C145-8BEC-2879AE65F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816" y="396338"/>
              <a:ext cx="1778181" cy="692577"/>
            </a:xfrm>
            <a:prstGeom prst="rect">
              <a:avLst/>
            </a:prstGeom>
          </p:spPr>
        </p:pic>
        <p:sp>
          <p:nvSpPr>
            <p:cNvPr id="12" name="文本框 14">
              <a:extLst>
                <a:ext uri="{FF2B5EF4-FFF2-40B4-BE49-F238E27FC236}">
                  <a16:creationId xmlns:a16="http://schemas.microsoft.com/office/drawing/2014/main" id="{F96644E9-3682-8A4F-B0FB-F395F0876BFB}"/>
                </a:ext>
              </a:extLst>
            </p:cNvPr>
            <p:cNvSpPr txBox="1"/>
            <p:nvPr/>
          </p:nvSpPr>
          <p:spPr>
            <a:xfrm>
              <a:off x="827584" y="364326"/>
              <a:ext cx="1664411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>
                  <a:latin typeface="黑体" pitchFamily="49" charset="-122"/>
                  <a:ea typeface="黑体" pitchFamily="49" charset="-122"/>
                </a:rPr>
                <a:t>我会认</a:t>
              </a:r>
              <a:endParaRPr lang="zh-CN" altLang="en-US" sz="3600" b="1" dirty="0">
                <a:latin typeface="黑体" pitchFamily="49" charset="-122"/>
                <a:ea typeface="黑体" pitchFamily="49" charset="-122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34CF290-E840-C049-82FD-34FC4FF65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5" y="396338"/>
              <a:ext cx="450000" cy="5597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58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7534"/>
            <a:ext cx="4001397" cy="3654609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79512" y="3399376"/>
            <a:ext cx="568863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4000" b="1">
                <a:latin typeface="宋体" pitchFamily="2" charset="-122"/>
                <a:cs typeface="汉语拼音" pitchFamily="34" charset="0"/>
              </a:rPr>
              <a:t>刺猬椅子</a:t>
            </a:r>
            <a:r>
              <a:rPr lang="en-US" altLang="zh-CN" sz="4000" b="1">
                <a:latin typeface="汉语拼音" pitchFamily="34" charset="0"/>
                <a:cs typeface="汉语拼音" pitchFamily="34" charset="0"/>
              </a:rPr>
              <a:t> ch ch ch</a:t>
            </a:r>
            <a:endParaRPr lang="en-US" altLang="zh-CN" sz="4000" b="1">
              <a:latin typeface="宋体" pitchFamily="2" charset="-122"/>
              <a:cs typeface="汉语拼音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331640" y="915566"/>
            <a:ext cx="217880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ch</a:t>
            </a:r>
            <a:endParaRPr lang="zh-CN" altLang="en-US" sz="66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184576" y="1145232"/>
            <a:ext cx="399593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9900" b="1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ch</a:t>
            </a:r>
            <a:endParaRPr lang="zh-CN" altLang="en-US" sz="80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6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2" y="774403"/>
            <a:ext cx="4276725" cy="3609975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79512" y="3399376"/>
            <a:ext cx="568863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4000" b="1">
                <a:latin typeface="宋体" pitchFamily="2" charset="-122"/>
                <a:cs typeface="汉语拼音" pitchFamily="34" charset="0"/>
              </a:rPr>
              <a:t>狮子椅子</a:t>
            </a:r>
            <a:r>
              <a:rPr lang="en-US" altLang="zh-CN" sz="4000" b="1">
                <a:latin typeface="汉语拼音" pitchFamily="34" charset="0"/>
                <a:cs typeface="汉语拼音" pitchFamily="34" charset="0"/>
              </a:rPr>
              <a:t> sh sh sh</a:t>
            </a:r>
            <a:endParaRPr lang="en-US" altLang="zh-CN" sz="4000" b="1">
              <a:latin typeface="宋体" pitchFamily="2" charset="-122"/>
              <a:cs typeface="汉语拼音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331640" y="915566"/>
            <a:ext cx="193193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sh</a:t>
            </a:r>
            <a:endParaRPr lang="zh-CN" altLang="en-US" sz="66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400600" y="1289248"/>
            <a:ext cx="399593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9900" b="1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sh</a:t>
            </a:r>
            <a:endParaRPr lang="zh-CN" altLang="en-US" sz="80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7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9542"/>
            <a:ext cx="3903712" cy="3537739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79512" y="3399376"/>
            <a:ext cx="568863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4000" b="1">
                <a:latin typeface="宋体" pitchFamily="2" charset="-122"/>
                <a:cs typeface="汉语拼音" pitchFamily="34" charset="0"/>
              </a:rPr>
              <a:t>小小树苗</a:t>
            </a:r>
            <a:r>
              <a:rPr lang="en-US" altLang="zh-CN" sz="4000" b="1">
                <a:latin typeface="汉语拼音" pitchFamily="34" charset="0"/>
                <a:cs typeface="汉语拼音" pitchFamily="34" charset="0"/>
              </a:rPr>
              <a:t> r  r  r </a:t>
            </a:r>
            <a:endParaRPr lang="en-US" altLang="zh-CN" sz="4000" b="1">
              <a:latin typeface="宋体" pitchFamily="2" charset="-122"/>
              <a:cs typeface="汉语拼音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331640" y="915566"/>
            <a:ext cx="90281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r</a:t>
            </a:r>
            <a:endParaRPr lang="zh-CN" altLang="en-US" sz="66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940152" y="1579895"/>
            <a:ext cx="136815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3800" b="1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r</a:t>
            </a:r>
            <a:endParaRPr lang="zh-CN" altLang="en-US" sz="13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9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2" name="矩形 7191"/>
          <p:cNvSpPr/>
          <p:nvPr/>
        </p:nvSpPr>
        <p:spPr>
          <a:xfrm>
            <a:off x="3341787" y="1574973"/>
            <a:ext cx="4002087" cy="92477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1" name="表格 20"/>
          <p:cNvGraphicFramePr>
            <a:graphicFrameLocks noGrp="1"/>
          </p:cNvGraphicFramePr>
          <p:nvPr/>
        </p:nvGraphicFramePr>
        <p:xfrm>
          <a:off x="3341787" y="1570080"/>
          <a:ext cx="4002087" cy="1338626"/>
        </p:xfrm>
        <a:graphic>
          <a:graphicData uri="http://schemas.openxmlformats.org/drawingml/2006/table">
            <a:tbl>
              <a:tblPr firstRow="1" bandRow="1"/>
              <a:tblGrid>
                <a:gridCol w="400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492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1300" dirty="0"/>
                    </a:p>
                  </a:txBody>
                  <a:tcPr marL="91445" marR="91445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78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1300" dirty="0"/>
                    </a:p>
                  </a:txBody>
                  <a:tcPr marL="91445" marR="91445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92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1300" dirty="0"/>
                    </a:p>
                  </a:txBody>
                  <a:tcPr marL="91445" marR="91445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4" name="组合 23"/>
          <p:cNvGrpSpPr/>
          <p:nvPr/>
        </p:nvGrpSpPr>
        <p:grpSpPr>
          <a:xfrm>
            <a:off x="2078990" y="3321020"/>
            <a:ext cx="1166495" cy="1410970"/>
            <a:chOff x="395536" y="2816829"/>
            <a:chExt cx="3186357" cy="1411103"/>
          </a:xfrm>
        </p:grpSpPr>
        <p:sp>
          <p:nvSpPr>
            <p:cNvPr id="25" name="矩形 24"/>
            <p:cNvSpPr/>
            <p:nvPr/>
          </p:nvSpPr>
          <p:spPr>
            <a:xfrm>
              <a:off x="521546" y="2859782"/>
              <a:ext cx="3060347" cy="13221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书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写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提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示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圆角矩形 24"/>
            <p:cNvSpPr/>
            <p:nvPr/>
          </p:nvSpPr>
          <p:spPr>
            <a:xfrm>
              <a:off x="395536" y="2816829"/>
              <a:ext cx="1517577" cy="1411103"/>
            </a:xfrm>
            <a:prstGeom prst="roundRect">
              <a:avLst/>
            </a:prstGeom>
            <a:grpFill/>
            <a:ln w="38100">
              <a:solidFill>
                <a:srgbClr val="C2D346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矩形 30"/>
          <p:cNvSpPr/>
          <p:nvPr/>
        </p:nvSpPr>
        <p:spPr>
          <a:xfrm>
            <a:off x="3032826" y="3459148"/>
            <a:ext cx="3230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zh-CN" sz="2400" dirty="0">
                <a:solidFill>
                  <a:prstClr val="black"/>
                </a:solidFill>
                <a:latin typeface="微软雅黑" panose="020B0503020204020204" charset="-122"/>
              </a:rPr>
              <a:t>三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</a:rPr>
              <a:t>笔写成，占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</a:rPr>
              <a:t>上</a:t>
            </a:r>
            <a:r>
              <a:rPr lang="zh-CN" altLang="en-US" sz="2400" dirty="0">
                <a:solidFill>
                  <a:srgbClr val="FF0000"/>
                </a:solidFill>
                <a:latin typeface="微软雅黑" panose="020B0503020204020204" charset="-122"/>
                <a:sym typeface="+mn-ea"/>
              </a:rPr>
              <a:t>中</a:t>
            </a:r>
            <a:r>
              <a:rPr lang="zh-CN" altLang="en-US" sz="2400" dirty="0">
                <a:latin typeface="微软雅黑" panose="020B0503020204020204" charset="-122"/>
              </a:rPr>
              <a:t>格</a:t>
            </a:r>
            <a:r>
              <a:rPr lang="zh-CN" altLang="en-US" sz="2400" dirty="0">
                <a:solidFill>
                  <a:prstClr val="black"/>
                </a:solidFill>
                <a:latin typeface="微软雅黑" panose="020B0503020204020204" charset="-122"/>
              </a:rPr>
              <a:t>。</a:t>
            </a:r>
            <a:endParaRPr lang="zh-CN" altLang="en-US" sz="2400" dirty="0"/>
          </a:p>
        </p:txBody>
      </p:sp>
      <p:sp>
        <p:nvSpPr>
          <p:cNvPr id="32" name="矩形 31"/>
          <p:cNvSpPr/>
          <p:nvPr/>
        </p:nvSpPr>
        <p:spPr>
          <a:xfrm>
            <a:off x="3032826" y="4199607"/>
            <a:ext cx="458836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dirty="0">
                <a:latin typeface="微软雅黑" panose="020B0503020204020204" charset="-122"/>
              </a:rPr>
              <a:t>z</a:t>
            </a:r>
            <a:r>
              <a:rPr lang="zh-CN" altLang="zh-CN" sz="2400" dirty="0">
                <a:latin typeface="微软雅黑" panose="020B0503020204020204" charset="-122"/>
              </a:rPr>
              <a:t>和</a:t>
            </a:r>
            <a:r>
              <a:rPr lang="en-US" altLang="zh-CN" sz="2400" dirty="0">
                <a:latin typeface="微软雅黑" panose="020B0503020204020204" charset="-122"/>
              </a:rPr>
              <a:t>h</a:t>
            </a:r>
            <a:r>
              <a:rPr lang="zh-CN" altLang="zh-CN" sz="2400" dirty="0">
                <a:latin typeface="微软雅黑" panose="020B0503020204020204" charset="-122"/>
              </a:rPr>
              <a:t>不能分开</a:t>
            </a:r>
            <a:r>
              <a:rPr lang="zh-CN" altLang="en-US" sz="2400" dirty="0">
                <a:latin typeface="微软雅黑" panose="020B0503020204020204" charset="-122"/>
              </a:rPr>
              <a:t>。</a:t>
            </a:r>
          </a:p>
        </p:txBody>
      </p:sp>
      <p:pic>
        <p:nvPicPr>
          <p:cNvPr id="23" name="z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58" y="1994288"/>
            <a:ext cx="409898" cy="489677"/>
          </a:xfrm>
          <a:prstGeom prst="rect">
            <a:avLst/>
          </a:prstGeom>
        </p:spPr>
      </p:pic>
      <p:pic>
        <p:nvPicPr>
          <p:cNvPr id="26" name="z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58" y="1994288"/>
            <a:ext cx="409898" cy="489677"/>
          </a:xfrm>
          <a:prstGeom prst="rect">
            <a:avLst/>
          </a:prstGeom>
        </p:spPr>
      </p:pic>
      <p:pic>
        <p:nvPicPr>
          <p:cNvPr id="33" name="z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58" y="1994288"/>
            <a:ext cx="409898" cy="489677"/>
          </a:xfrm>
          <a:prstGeom prst="rect">
            <a:avLst/>
          </a:prstGeom>
        </p:spPr>
      </p:pic>
      <p:pic>
        <p:nvPicPr>
          <p:cNvPr id="34" name="m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565" y="1574972"/>
            <a:ext cx="451532" cy="910482"/>
          </a:xfrm>
          <a:prstGeom prst="rect">
            <a:avLst/>
          </a:prstGeom>
        </p:spPr>
      </p:pic>
      <p:pic>
        <p:nvPicPr>
          <p:cNvPr id="35" name="m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42289" b="29498"/>
          <a:stretch>
            <a:fillRect/>
          </a:stretch>
        </p:blipFill>
        <p:spPr>
          <a:xfrm rot="5400000">
            <a:off x="5334930" y="1996393"/>
            <a:ext cx="428396" cy="342211"/>
          </a:xfrm>
          <a:prstGeom prst="rect">
            <a:avLst/>
          </a:prstGeom>
        </p:spPr>
      </p:pic>
      <p:pic>
        <p:nvPicPr>
          <p:cNvPr id="36" name="m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564" y="1996393"/>
            <a:ext cx="743254" cy="48600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1142546" y="915566"/>
            <a:ext cx="1341222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900" dirty="0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z</a:t>
            </a:r>
            <a:endParaRPr lang="zh-CN" altLang="en-US" sz="13900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71802" y="1914668"/>
            <a:ext cx="155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</a:t>
            </a:r>
            <a:endParaRPr lang="zh-CN" altLang="en-US" sz="2400" b="1" dirty="0"/>
          </a:p>
        </p:txBody>
      </p:sp>
      <p:sp>
        <p:nvSpPr>
          <p:cNvPr id="39" name="任意多边形: 形状 38"/>
          <p:cNvSpPr/>
          <p:nvPr/>
        </p:nvSpPr>
        <p:spPr>
          <a:xfrm rot="15208189" flipH="1">
            <a:off x="1213933" y="1760392"/>
            <a:ext cx="382944" cy="641134"/>
          </a:xfrm>
          <a:custGeom>
            <a:avLst/>
            <a:gdLst>
              <a:gd name="connsiteX0" fmla="*/ 25638 w 51275"/>
              <a:gd name="connsiteY0" fmla="*/ 0 h 1179320"/>
              <a:gd name="connsiteX1" fmla="*/ 34183 w 51275"/>
              <a:gd name="connsiteY1" fmla="*/ 128187 h 1179320"/>
              <a:gd name="connsiteX2" fmla="*/ 42729 w 51275"/>
              <a:gd name="connsiteY2" fmla="*/ 196554 h 1179320"/>
              <a:gd name="connsiteX3" fmla="*/ 51275 w 51275"/>
              <a:gd name="connsiteY3" fmla="*/ 333286 h 1179320"/>
              <a:gd name="connsiteX4" fmla="*/ 34183 w 51275"/>
              <a:gd name="connsiteY4" fmla="*/ 512748 h 1179320"/>
              <a:gd name="connsiteX5" fmla="*/ 8546 w 51275"/>
              <a:gd name="connsiteY5" fmla="*/ 709301 h 1179320"/>
              <a:gd name="connsiteX6" fmla="*/ 0 w 51275"/>
              <a:gd name="connsiteY6" fmla="*/ 846034 h 1179320"/>
              <a:gd name="connsiteX7" fmla="*/ 17092 w 51275"/>
              <a:gd name="connsiteY7" fmla="*/ 1008404 h 1179320"/>
              <a:gd name="connsiteX8" fmla="*/ 17092 w 51275"/>
              <a:gd name="connsiteY8" fmla="*/ 1179320 h 1179320"/>
              <a:gd name="connsiteX0-1" fmla="*/ 25638 w 42729"/>
              <a:gd name="connsiteY0-2" fmla="*/ 0 h 1179320"/>
              <a:gd name="connsiteX1-3" fmla="*/ 34183 w 42729"/>
              <a:gd name="connsiteY1-4" fmla="*/ 128187 h 1179320"/>
              <a:gd name="connsiteX2-5" fmla="*/ 42729 w 42729"/>
              <a:gd name="connsiteY2-6" fmla="*/ 196554 h 1179320"/>
              <a:gd name="connsiteX3-7" fmla="*/ 34183 w 42729"/>
              <a:gd name="connsiteY3-8" fmla="*/ 512748 h 1179320"/>
              <a:gd name="connsiteX4-9" fmla="*/ 8546 w 42729"/>
              <a:gd name="connsiteY4-10" fmla="*/ 709301 h 1179320"/>
              <a:gd name="connsiteX5-11" fmla="*/ 0 w 42729"/>
              <a:gd name="connsiteY5-12" fmla="*/ 846034 h 1179320"/>
              <a:gd name="connsiteX6-13" fmla="*/ 17092 w 42729"/>
              <a:gd name="connsiteY6-14" fmla="*/ 1008404 h 1179320"/>
              <a:gd name="connsiteX7-15" fmla="*/ 17092 w 42729"/>
              <a:gd name="connsiteY7-16" fmla="*/ 1179320 h 1179320"/>
              <a:gd name="connsiteX0-17" fmla="*/ 25638 w 36439"/>
              <a:gd name="connsiteY0-18" fmla="*/ 0 h 1179320"/>
              <a:gd name="connsiteX1-19" fmla="*/ 34183 w 36439"/>
              <a:gd name="connsiteY1-20" fmla="*/ 128187 h 1179320"/>
              <a:gd name="connsiteX2-21" fmla="*/ 34183 w 36439"/>
              <a:gd name="connsiteY2-22" fmla="*/ 512748 h 1179320"/>
              <a:gd name="connsiteX3-23" fmla="*/ 8546 w 36439"/>
              <a:gd name="connsiteY3-24" fmla="*/ 709301 h 1179320"/>
              <a:gd name="connsiteX4-25" fmla="*/ 0 w 36439"/>
              <a:gd name="connsiteY4-26" fmla="*/ 846034 h 1179320"/>
              <a:gd name="connsiteX5-27" fmla="*/ 17092 w 36439"/>
              <a:gd name="connsiteY5-28" fmla="*/ 1008404 h 1179320"/>
              <a:gd name="connsiteX6-29" fmla="*/ 17092 w 36439"/>
              <a:gd name="connsiteY6-30" fmla="*/ 1179320 h 1179320"/>
              <a:gd name="connsiteX0-31" fmla="*/ 25638 w 34707"/>
              <a:gd name="connsiteY0-32" fmla="*/ 0 h 1179320"/>
              <a:gd name="connsiteX1-33" fmla="*/ 34183 w 34707"/>
              <a:gd name="connsiteY1-34" fmla="*/ 512748 h 1179320"/>
              <a:gd name="connsiteX2-35" fmla="*/ 8546 w 34707"/>
              <a:gd name="connsiteY2-36" fmla="*/ 709301 h 1179320"/>
              <a:gd name="connsiteX3-37" fmla="*/ 0 w 34707"/>
              <a:gd name="connsiteY3-38" fmla="*/ 846034 h 1179320"/>
              <a:gd name="connsiteX4-39" fmla="*/ 17092 w 34707"/>
              <a:gd name="connsiteY4-40" fmla="*/ 1008404 h 1179320"/>
              <a:gd name="connsiteX5-41" fmla="*/ 17092 w 34707"/>
              <a:gd name="connsiteY5-42" fmla="*/ 1179320 h 1179320"/>
              <a:gd name="connsiteX0-43" fmla="*/ 25638 w 25638"/>
              <a:gd name="connsiteY0-44" fmla="*/ 0 h 1179320"/>
              <a:gd name="connsiteX1-45" fmla="*/ 8546 w 25638"/>
              <a:gd name="connsiteY1-46" fmla="*/ 709301 h 1179320"/>
              <a:gd name="connsiteX2-47" fmla="*/ 0 w 25638"/>
              <a:gd name="connsiteY2-48" fmla="*/ 846034 h 1179320"/>
              <a:gd name="connsiteX3-49" fmla="*/ 17092 w 25638"/>
              <a:gd name="connsiteY3-50" fmla="*/ 1008404 h 1179320"/>
              <a:gd name="connsiteX4-51" fmla="*/ 17092 w 25638"/>
              <a:gd name="connsiteY4-52" fmla="*/ 1179320 h 1179320"/>
              <a:gd name="connsiteX0-53" fmla="*/ 25638 w 25638"/>
              <a:gd name="connsiteY0-54" fmla="*/ 0 h 1179320"/>
              <a:gd name="connsiteX1-55" fmla="*/ 0 w 25638"/>
              <a:gd name="connsiteY1-56" fmla="*/ 846034 h 1179320"/>
              <a:gd name="connsiteX2-57" fmla="*/ 17092 w 25638"/>
              <a:gd name="connsiteY2-58" fmla="*/ 1008404 h 1179320"/>
              <a:gd name="connsiteX3-59" fmla="*/ 17092 w 25638"/>
              <a:gd name="connsiteY3-60" fmla="*/ 1179320 h 1179320"/>
              <a:gd name="connsiteX0-61" fmla="*/ 25733 w 25733"/>
              <a:gd name="connsiteY0-62" fmla="*/ 0 h 1179320"/>
              <a:gd name="connsiteX1-63" fmla="*/ 95 w 25733"/>
              <a:gd name="connsiteY1-64" fmla="*/ 846034 h 1179320"/>
              <a:gd name="connsiteX2-65" fmla="*/ 17187 w 25733"/>
              <a:gd name="connsiteY2-66" fmla="*/ 1179320 h 1179320"/>
              <a:gd name="connsiteX0-67" fmla="*/ 25643 w 352657"/>
              <a:gd name="connsiteY0-68" fmla="*/ 0 h 870623"/>
              <a:gd name="connsiteX1-69" fmla="*/ 5 w 352657"/>
              <a:gd name="connsiteY1-70" fmla="*/ 846034 h 870623"/>
              <a:gd name="connsiteX2-71" fmla="*/ 352657 w 352657"/>
              <a:gd name="connsiteY2-72" fmla="*/ 63584 h 870623"/>
              <a:gd name="connsiteX0-73" fmla="*/ 120 w 520081"/>
              <a:gd name="connsiteY0-74" fmla="*/ 0 h 837067"/>
              <a:gd name="connsiteX1-75" fmla="*/ 167429 w 520081"/>
              <a:gd name="connsiteY1-76" fmla="*/ 812478 h 837067"/>
              <a:gd name="connsiteX2-77" fmla="*/ 520081 w 520081"/>
              <a:gd name="connsiteY2-78" fmla="*/ 30028 h 837067"/>
              <a:gd name="connsiteX0-79" fmla="*/ 94 w 520055"/>
              <a:gd name="connsiteY0-80" fmla="*/ 0 h 812438"/>
              <a:gd name="connsiteX1-81" fmla="*/ 217737 w 520055"/>
              <a:gd name="connsiteY1-82" fmla="*/ 787311 h 812438"/>
              <a:gd name="connsiteX2-83" fmla="*/ 520055 w 520055"/>
              <a:gd name="connsiteY2-84" fmla="*/ 30028 h 812438"/>
              <a:gd name="connsiteX0-85" fmla="*/ 114 w 520075"/>
              <a:gd name="connsiteY0-86" fmla="*/ 0 h 812438"/>
              <a:gd name="connsiteX1-87" fmla="*/ 217757 w 520075"/>
              <a:gd name="connsiteY1-88" fmla="*/ 787311 h 812438"/>
              <a:gd name="connsiteX2-89" fmla="*/ 520075 w 520075"/>
              <a:gd name="connsiteY2-90" fmla="*/ 30028 h 812438"/>
              <a:gd name="connsiteX0-91" fmla="*/ 114 w 520075"/>
              <a:gd name="connsiteY0-92" fmla="*/ 0 h 787311"/>
              <a:gd name="connsiteX1-93" fmla="*/ 217757 w 520075"/>
              <a:gd name="connsiteY1-94" fmla="*/ 787311 h 787311"/>
              <a:gd name="connsiteX2-95" fmla="*/ 520075 w 520075"/>
              <a:gd name="connsiteY2-96" fmla="*/ 30028 h 787311"/>
              <a:gd name="connsiteX0-97" fmla="*/ 0 w 519961"/>
              <a:gd name="connsiteY0-98" fmla="*/ 0 h 787311"/>
              <a:gd name="connsiteX1-99" fmla="*/ 217643 w 519961"/>
              <a:gd name="connsiteY1-100" fmla="*/ 787311 h 787311"/>
              <a:gd name="connsiteX2-101" fmla="*/ 519961 w 519961"/>
              <a:gd name="connsiteY2-102" fmla="*/ 30028 h 787311"/>
              <a:gd name="connsiteX0-103" fmla="*/ 0 w 519961"/>
              <a:gd name="connsiteY0-104" fmla="*/ 0 h 787311"/>
              <a:gd name="connsiteX1-105" fmla="*/ 217643 w 519961"/>
              <a:gd name="connsiteY1-106" fmla="*/ 787311 h 787311"/>
              <a:gd name="connsiteX2-107" fmla="*/ 519961 w 519961"/>
              <a:gd name="connsiteY2-108" fmla="*/ 30028 h 787311"/>
              <a:gd name="connsiteX0-109" fmla="*/ 0 w 545128"/>
              <a:gd name="connsiteY0-110" fmla="*/ 51855 h 839166"/>
              <a:gd name="connsiteX1-111" fmla="*/ 217643 w 545128"/>
              <a:gd name="connsiteY1-112" fmla="*/ 839166 h 839166"/>
              <a:gd name="connsiteX2-113" fmla="*/ 545128 w 545128"/>
              <a:gd name="connsiteY2-114" fmla="*/ 6382 h 839166"/>
              <a:gd name="connsiteX0-115" fmla="*/ 0 w 528350"/>
              <a:gd name="connsiteY0-116" fmla="*/ 0 h 787311"/>
              <a:gd name="connsiteX1-117" fmla="*/ 217643 w 528350"/>
              <a:gd name="connsiteY1-118" fmla="*/ 787311 h 787311"/>
              <a:gd name="connsiteX2-119" fmla="*/ 528350 w 528350"/>
              <a:gd name="connsiteY2-120" fmla="*/ 13250 h 787311"/>
              <a:gd name="connsiteX0-121" fmla="*/ 0 w 561906"/>
              <a:gd name="connsiteY0-122" fmla="*/ 35268 h 822579"/>
              <a:gd name="connsiteX1-123" fmla="*/ 217643 w 561906"/>
              <a:gd name="connsiteY1-124" fmla="*/ 822579 h 822579"/>
              <a:gd name="connsiteX2-125" fmla="*/ 561906 w 561906"/>
              <a:gd name="connsiteY2-126" fmla="*/ 6573 h 822579"/>
              <a:gd name="connsiteX0-127" fmla="*/ 0 w 519961"/>
              <a:gd name="connsiteY0-128" fmla="*/ 35268 h 822579"/>
              <a:gd name="connsiteX1-129" fmla="*/ 217643 w 519961"/>
              <a:gd name="connsiteY1-130" fmla="*/ 822579 h 822579"/>
              <a:gd name="connsiteX2-131" fmla="*/ 519961 w 519961"/>
              <a:gd name="connsiteY2-132" fmla="*/ 6573 h 822579"/>
              <a:gd name="connsiteX0-133" fmla="*/ 0 w 461238"/>
              <a:gd name="connsiteY0-134" fmla="*/ 26980 h 814291"/>
              <a:gd name="connsiteX1-135" fmla="*/ 217643 w 461238"/>
              <a:gd name="connsiteY1-136" fmla="*/ 814291 h 814291"/>
              <a:gd name="connsiteX2-137" fmla="*/ 461238 w 461238"/>
              <a:gd name="connsiteY2-138" fmla="*/ 6674 h 814291"/>
              <a:gd name="connsiteX0-139" fmla="*/ 0 w 725305"/>
              <a:gd name="connsiteY0-140" fmla="*/ 0 h 1626708"/>
              <a:gd name="connsiteX1-141" fmla="*/ 481710 w 725305"/>
              <a:gd name="connsiteY1-142" fmla="*/ 1626708 h 1626708"/>
              <a:gd name="connsiteX2-143" fmla="*/ 725305 w 725305"/>
              <a:gd name="connsiteY2-144" fmla="*/ 819091 h 1626708"/>
              <a:gd name="connsiteX0-145" fmla="*/ 0 w 725305"/>
              <a:gd name="connsiteY0-146" fmla="*/ 0 h 1626708"/>
              <a:gd name="connsiteX1-147" fmla="*/ 481710 w 725305"/>
              <a:gd name="connsiteY1-148" fmla="*/ 1626708 h 1626708"/>
              <a:gd name="connsiteX2-149" fmla="*/ 725305 w 725305"/>
              <a:gd name="connsiteY2-150" fmla="*/ 819091 h 1626708"/>
              <a:gd name="connsiteX0-151" fmla="*/ 0 w 979982"/>
              <a:gd name="connsiteY0-152" fmla="*/ 0 h 1626708"/>
              <a:gd name="connsiteX1-153" fmla="*/ 481710 w 979982"/>
              <a:gd name="connsiteY1-154" fmla="*/ 1626708 h 1626708"/>
              <a:gd name="connsiteX2-155" fmla="*/ 979982 w 979982"/>
              <a:gd name="connsiteY2-156" fmla="*/ 855794 h 1626708"/>
              <a:gd name="connsiteX0-157" fmla="*/ 0 w 979982"/>
              <a:gd name="connsiteY0-158" fmla="*/ 0 h 1626708"/>
              <a:gd name="connsiteX1-159" fmla="*/ 481710 w 979982"/>
              <a:gd name="connsiteY1-160" fmla="*/ 1626708 h 1626708"/>
              <a:gd name="connsiteX2-161" fmla="*/ 979982 w 979982"/>
              <a:gd name="connsiteY2-162" fmla="*/ 855794 h 1626708"/>
              <a:gd name="connsiteX0-163" fmla="*/ 0 w 979982"/>
              <a:gd name="connsiteY0-164" fmla="*/ 0 h 1626708"/>
              <a:gd name="connsiteX1-165" fmla="*/ 481710 w 979982"/>
              <a:gd name="connsiteY1-166" fmla="*/ 1626708 h 1626708"/>
              <a:gd name="connsiteX2-167" fmla="*/ 979982 w 979982"/>
              <a:gd name="connsiteY2-168" fmla="*/ 855794 h 1626708"/>
              <a:gd name="connsiteX0-169" fmla="*/ 0 w 874613"/>
              <a:gd name="connsiteY0-170" fmla="*/ 0 h 1285448"/>
              <a:gd name="connsiteX1-171" fmla="*/ 376341 w 874613"/>
              <a:gd name="connsiteY1-172" fmla="*/ 1285448 h 1285448"/>
              <a:gd name="connsiteX2-173" fmla="*/ 874613 w 874613"/>
              <a:gd name="connsiteY2-174" fmla="*/ 514534 h 1285448"/>
              <a:gd name="connsiteX0-175" fmla="*/ 0 w 874613"/>
              <a:gd name="connsiteY0-176" fmla="*/ 0 h 1285448"/>
              <a:gd name="connsiteX1-177" fmla="*/ 376341 w 874613"/>
              <a:gd name="connsiteY1-178" fmla="*/ 1285448 h 1285448"/>
              <a:gd name="connsiteX2-179" fmla="*/ 874613 w 874613"/>
              <a:gd name="connsiteY2-180" fmla="*/ 514534 h 1285448"/>
              <a:gd name="connsiteX0-181" fmla="*/ 0 w 874613"/>
              <a:gd name="connsiteY0-182" fmla="*/ 0 h 1285448"/>
              <a:gd name="connsiteX1-183" fmla="*/ 376341 w 874613"/>
              <a:gd name="connsiteY1-184" fmla="*/ 1285448 h 1285448"/>
              <a:gd name="connsiteX2-185" fmla="*/ 874613 w 874613"/>
              <a:gd name="connsiteY2-186" fmla="*/ 514534 h 1285448"/>
              <a:gd name="connsiteX0-187" fmla="*/ 0 w 874613"/>
              <a:gd name="connsiteY0-188" fmla="*/ 0 h 1285448"/>
              <a:gd name="connsiteX1-189" fmla="*/ 376341 w 874613"/>
              <a:gd name="connsiteY1-190" fmla="*/ 1285448 h 1285448"/>
              <a:gd name="connsiteX2-191" fmla="*/ 874613 w 874613"/>
              <a:gd name="connsiteY2-192" fmla="*/ 514534 h 1285448"/>
              <a:gd name="connsiteX0-193" fmla="*/ 0 w 874613"/>
              <a:gd name="connsiteY0-194" fmla="*/ 0 h 1285448"/>
              <a:gd name="connsiteX1-195" fmla="*/ 376341 w 874613"/>
              <a:gd name="connsiteY1-196" fmla="*/ 1285448 h 1285448"/>
              <a:gd name="connsiteX2-197" fmla="*/ 874613 w 874613"/>
              <a:gd name="connsiteY2-198" fmla="*/ 514534 h 1285448"/>
              <a:gd name="connsiteX0-199" fmla="*/ 0 w 909218"/>
              <a:gd name="connsiteY0-200" fmla="*/ 0 h 1285448"/>
              <a:gd name="connsiteX1-201" fmla="*/ 376341 w 909218"/>
              <a:gd name="connsiteY1-202" fmla="*/ 1285448 h 1285448"/>
              <a:gd name="connsiteX2-203" fmla="*/ 909218 w 909218"/>
              <a:gd name="connsiteY2-204" fmla="*/ 540963 h 1285448"/>
              <a:gd name="connsiteX0-205" fmla="*/ 0 w 909218"/>
              <a:gd name="connsiteY0-206" fmla="*/ 0 h 1285448"/>
              <a:gd name="connsiteX1-207" fmla="*/ 376341 w 909218"/>
              <a:gd name="connsiteY1-208" fmla="*/ 1285448 h 1285448"/>
              <a:gd name="connsiteX2-209" fmla="*/ 909218 w 909218"/>
              <a:gd name="connsiteY2-210" fmla="*/ 540963 h 1285448"/>
              <a:gd name="connsiteX0-211" fmla="*/ 0 w 933551"/>
              <a:gd name="connsiteY0-212" fmla="*/ 1 h 1525270"/>
              <a:gd name="connsiteX1-213" fmla="*/ 400674 w 933551"/>
              <a:gd name="connsiteY1-214" fmla="*/ 1525270 h 1525270"/>
              <a:gd name="connsiteX2-215" fmla="*/ 933551 w 933551"/>
              <a:gd name="connsiteY2-216" fmla="*/ 780785 h 1525270"/>
              <a:gd name="connsiteX0-217" fmla="*/ 0 w 933551"/>
              <a:gd name="connsiteY0-218" fmla="*/ 1 h 1520548"/>
              <a:gd name="connsiteX1-219" fmla="*/ 329158 w 933551"/>
              <a:gd name="connsiteY1-220" fmla="*/ 1520549 h 1520548"/>
              <a:gd name="connsiteX2-221" fmla="*/ 933551 w 933551"/>
              <a:gd name="connsiteY2-222" fmla="*/ 780785 h 1520548"/>
              <a:gd name="connsiteX0-223" fmla="*/ 0 w 933551"/>
              <a:gd name="connsiteY0-224" fmla="*/ 1 h 1520548"/>
              <a:gd name="connsiteX1-225" fmla="*/ 329158 w 933551"/>
              <a:gd name="connsiteY1-226" fmla="*/ 1520549 h 1520548"/>
              <a:gd name="connsiteX2-227" fmla="*/ 933551 w 933551"/>
              <a:gd name="connsiteY2-228" fmla="*/ 780785 h 1520548"/>
              <a:gd name="connsiteX0-229" fmla="*/ 0 w 933551"/>
              <a:gd name="connsiteY0-230" fmla="*/ 1 h 1520548"/>
              <a:gd name="connsiteX1-231" fmla="*/ 329158 w 933551"/>
              <a:gd name="connsiteY1-232" fmla="*/ 1520549 h 1520548"/>
              <a:gd name="connsiteX2-233" fmla="*/ 933551 w 933551"/>
              <a:gd name="connsiteY2-234" fmla="*/ 780785 h 1520548"/>
              <a:gd name="connsiteX0-235" fmla="*/ 0 w 933551"/>
              <a:gd name="connsiteY0-236" fmla="*/ 1 h 1689382"/>
              <a:gd name="connsiteX1-237" fmla="*/ 364585 w 933551"/>
              <a:gd name="connsiteY1-238" fmla="*/ 1689382 h 1689382"/>
              <a:gd name="connsiteX2-239" fmla="*/ 933551 w 933551"/>
              <a:gd name="connsiteY2-240" fmla="*/ 780785 h 1689382"/>
              <a:gd name="connsiteX0-241" fmla="*/ 0 w 933551"/>
              <a:gd name="connsiteY0-242" fmla="*/ 1 h 1689382"/>
              <a:gd name="connsiteX1-243" fmla="*/ 364585 w 933551"/>
              <a:gd name="connsiteY1-244" fmla="*/ 1689382 h 1689382"/>
              <a:gd name="connsiteX2-245" fmla="*/ 933551 w 933551"/>
              <a:gd name="connsiteY2-246" fmla="*/ 780785 h 16893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933551" h="1689382">
                <a:moveTo>
                  <a:pt x="0" y="1"/>
                </a:moveTo>
                <a:cubicBezTo>
                  <a:pt x="160198" y="810859"/>
                  <a:pt x="233821" y="1052412"/>
                  <a:pt x="364585" y="1689382"/>
                </a:cubicBezTo>
                <a:cubicBezTo>
                  <a:pt x="629598" y="1241500"/>
                  <a:pt x="849219" y="906076"/>
                  <a:pt x="933551" y="780785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2041357" y="963556"/>
            <a:ext cx="658435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900" dirty="0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h</a:t>
            </a:r>
            <a:endParaRPr lang="zh-CN" altLang="en-US" sz="13900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907704" y="1084712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2</a:t>
            </a:r>
            <a:endParaRPr lang="zh-CN" altLang="en-US" sz="2400" b="1" dirty="0"/>
          </a:p>
        </p:txBody>
      </p:sp>
      <p:sp>
        <p:nvSpPr>
          <p:cNvPr id="42" name="文本框 41"/>
          <p:cNvSpPr txBox="1"/>
          <p:nvPr/>
        </p:nvSpPr>
        <p:spPr>
          <a:xfrm>
            <a:off x="2339752" y="132849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3</a:t>
            </a:r>
            <a:endParaRPr lang="zh-CN" altLang="en-US" sz="2400" b="1" dirty="0"/>
          </a:p>
        </p:txBody>
      </p:sp>
      <p:cxnSp>
        <p:nvCxnSpPr>
          <p:cNvPr id="43" name="直接箭头连接符 42"/>
          <p:cNvCxnSpPr/>
          <p:nvPr/>
        </p:nvCxnSpPr>
        <p:spPr>
          <a:xfrm>
            <a:off x="2195736" y="1280869"/>
            <a:ext cx="0" cy="131884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任意多边形: 形状 43"/>
          <p:cNvSpPr/>
          <p:nvPr/>
        </p:nvSpPr>
        <p:spPr>
          <a:xfrm rot="18979110" flipH="1">
            <a:off x="2685657" y="1549725"/>
            <a:ext cx="333417" cy="718267"/>
          </a:xfrm>
          <a:custGeom>
            <a:avLst/>
            <a:gdLst>
              <a:gd name="connsiteX0" fmla="*/ 25638 w 51275"/>
              <a:gd name="connsiteY0" fmla="*/ 0 h 1179320"/>
              <a:gd name="connsiteX1" fmla="*/ 34183 w 51275"/>
              <a:gd name="connsiteY1" fmla="*/ 128187 h 1179320"/>
              <a:gd name="connsiteX2" fmla="*/ 42729 w 51275"/>
              <a:gd name="connsiteY2" fmla="*/ 196554 h 1179320"/>
              <a:gd name="connsiteX3" fmla="*/ 51275 w 51275"/>
              <a:gd name="connsiteY3" fmla="*/ 333286 h 1179320"/>
              <a:gd name="connsiteX4" fmla="*/ 34183 w 51275"/>
              <a:gd name="connsiteY4" fmla="*/ 512748 h 1179320"/>
              <a:gd name="connsiteX5" fmla="*/ 8546 w 51275"/>
              <a:gd name="connsiteY5" fmla="*/ 709301 h 1179320"/>
              <a:gd name="connsiteX6" fmla="*/ 0 w 51275"/>
              <a:gd name="connsiteY6" fmla="*/ 846034 h 1179320"/>
              <a:gd name="connsiteX7" fmla="*/ 17092 w 51275"/>
              <a:gd name="connsiteY7" fmla="*/ 1008404 h 1179320"/>
              <a:gd name="connsiteX8" fmla="*/ 17092 w 51275"/>
              <a:gd name="connsiteY8" fmla="*/ 1179320 h 1179320"/>
              <a:gd name="connsiteX0-1" fmla="*/ 25638 w 42729"/>
              <a:gd name="connsiteY0-2" fmla="*/ 0 h 1179320"/>
              <a:gd name="connsiteX1-3" fmla="*/ 34183 w 42729"/>
              <a:gd name="connsiteY1-4" fmla="*/ 128187 h 1179320"/>
              <a:gd name="connsiteX2-5" fmla="*/ 42729 w 42729"/>
              <a:gd name="connsiteY2-6" fmla="*/ 196554 h 1179320"/>
              <a:gd name="connsiteX3-7" fmla="*/ 34183 w 42729"/>
              <a:gd name="connsiteY3-8" fmla="*/ 512748 h 1179320"/>
              <a:gd name="connsiteX4-9" fmla="*/ 8546 w 42729"/>
              <a:gd name="connsiteY4-10" fmla="*/ 709301 h 1179320"/>
              <a:gd name="connsiteX5-11" fmla="*/ 0 w 42729"/>
              <a:gd name="connsiteY5-12" fmla="*/ 846034 h 1179320"/>
              <a:gd name="connsiteX6-13" fmla="*/ 17092 w 42729"/>
              <a:gd name="connsiteY6-14" fmla="*/ 1008404 h 1179320"/>
              <a:gd name="connsiteX7-15" fmla="*/ 17092 w 42729"/>
              <a:gd name="connsiteY7-16" fmla="*/ 1179320 h 1179320"/>
              <a:gd name="connsiteX0-17" fmla="*/ 25638 w 36439"/>
              <a:gd name="connsiteY0-18" fmla="*/ 0 h 1179320"/>
              <a:gd name="connsiteX1-19" fmla="*/ 34183 w 36439"/>
              <a:gd name="connsiteY1-20" fmla="*/ 128187 h 1179320"/>
              <a:gd name="connsiteX2-21" fmla="*/ 34183 w 36439"/>
              <a:gd name="connsiteY2-22" fmla="*/ 512748 h 1179320"/>
              <a:gd name="connsiteX3-23" fmla="*/ 8546 w 36439"/>
              <a:gd name="connsiteY3-24" fmla="*/ 709301 h 1179320"/>
              <a:gd name="connsiteX4-25" fmla="*/ 0 w 36439"/>
              <a:gd name="connsiteY4-26" fmla="*/ 846034 h 1179320"/>
              <a:gd name="connsiteX5-27" fmla="*/ 17092 w 36439"/>
              <a:gd name="connsiteY5-28" fmla="*/ 1008404 h 1179320"/>
              <a:gd name="connsiteX6-29" fmla="*/ 17092 w 36439"/>
              <a:gd name="connsiteY6-30" fmla="*/ 1179320 h 1179320"/>
              <a:gd name="connsiteX0-31" fmla="*/ 25638 w 34707"/>
              <a:gd name="connsiteY0-32" fmla="*/ 0 h 1179320"/>
              <a:gd name="connsiteX1-33" fmla="*/ 34183 w 34707"/>
              <a:gd name="connsiteY1-34" fmla="*/ 512748 h 1179320"/>
              <a:gd name="connsiteX2-35" fmla="*/ 8546 w 34707"/>
              <a:gd name="connsiteY2-36" fmla="*/ 709301 h 1179320"/>
              <a:gd name="connsiteX3-37" fmla="*/ 0 w 34707"/>
              <a:gd name="connsiteY3-38" fmla="*/ 846034 h 1179320"/>
              <a:gd name="connsiteX4-39" fmla="*/ 17092 w 34707"/>
              <a:gd name="connsiteY4-40" fmla="*/ 1008404 h 1179320"/>
              <a:gd name="connsiteX5-41" fmla="*/ 17092 w 34707"/>
              <a:gd name="connsiteY5-42" fmla="*/ 1179320 h 1179320"/>
              <a:gd name="connsiteX0-43" fmla="*/ 25638 w 25638"/>
              <a:gd name="connsiteY0-44" fmla="*/ 0 h 1179320"/>
              <a:gd name="connsiteX1-45" fmla="*/ 8546 w 25638"/>
              <a:gd name="connsiteY1-46" fmla="*/ 709301 h 1179320"/>
              <a:gd name="connsiteX2-47" fmla="*/ 0 w 25638"/>
              <a:gd name="connsiteY2-48" fmla="*/ 846034 h 1179320"/>
              <a:gd name="connsiteX3-49" fmla="*/ 17092 w 25638"/>
              <a:gd name="connsiteY3-50" fmla="*/ 1008404 h 1179320"/>
              <a:gd name="connsiteX4-51" fmla="*/ 17092 w 25638"/>
              <a:gd name="connsiteY4-52" fmla="*/ 1179320 h 1179320"/>
              <a:gd name="connsiteX0-53" fmla="*/ 25638 w 25638"/>
              <a:gd name="connsiteY0-54" fmla="*/ 0 h 1179320"/>
              <a:gd name="connsiteX1-55" fmla="*/ 0 w 25638"/>
              <a:gd name="connsiteY1-56" fmla="*/ 846034 h 1179320"/>
              <a:gd name="connsiteX2-57" fmla="*/ 17092 w 25638"/>
              <a:gd name="connsiteY2-58" fmla="*/ 1008404 h 1179320"/>
              <a:gd name="connsiteX3-59" fmla="*/ 17092 w 25638"/>
              <a:gd name="connsiteY3-60" fmla="*/ 1179320 h 1179320"/>
              <a:gd name="connsiteX0-61" fmla="*/ 25733 w 25733"/>
              <a:gd name="connsiteY0-62" fmla="*/ 0 h 1179320"/>
              <a:gd name="connsiteX1-63" fmla="*/ 95 w 25733"/>
              <a:gd name="connsiteY1-64" fmla="*/ 846034 h 1179320"/>
              <a:gd name="connsiteX2-65" fmla="*/ 17187 w 25733"/>
              <a:gd name="connsiteY2-66" fmla="*/ 1179320 h 1179320"/>
              <a:gd name="connsiteX0-67" fmla="*/ 73666 w 73666"/>
              <a:gd name="connsiteY0-68" fmla="*/ 0 h 852149"/>
              <a:gd name="connsiteX1-69" fmla="*/ 95 w 73666"/>
              <a:gd name="connsiteY1-70" fmla="*/ 518863 h 852149"/>
              <a:gd name="connsiteX2-71" fmla="*/ 17187 w 73666"/>
              <a:gd name="connsiteY2-72" fmla="*/ 852149 h 852149"/>
              <a:gd name="connsiteX0-73" fmla="*/ 73666 w 73666"/>
              <a:gd name="connsiteY0-74" fmla="*/ 4321 h 856470"/>
              <a:gd name="connsiteX1-75" fmla="*/ 95 w 73666"/>
              <a:gd name="connsiteY1-76" fmla="*/ 523184 h 856470"/>
              <a:gd name="connsiteX2-77" fmla="*/ 17187 w 73666"/>
              <a:gd name="connsiteY2-78" fmla="*/ 856470 h 856470"/>
              <a:gd name="connsiteX0-79" fmla="*/ 73771 w 73771"/>
              <a:gd name="connsiteY0-80" fmla="*/ 4321 h 1091362"/>
              <a:gd name="connsiteX1-81" fmla="*/ 200 w 73771"/>
              <a:gd name="connsiteY1-82" fmla="*/ 523184 h 1091362"/>
              <a:gd name="connsiteX2-83" fmla="*/ 8833 w 73771"/>
              <a:gd name="connsiteY2-84" fmla="*/ 1091362 h 1091362"/>
              <a:gd name="connsiteX0-85" fmla="*/ 73771 w 73771"/>
              <a:gd name="connsiteY0-86" fmla="*/ 9694 h 1096735"/>
              <a:gd name="connsiteX1-87" fmla="*/ 200 w 73771"/>
              <a:gd name="connsiteY1-88" fmla="*/ 528557 h 1096735"/>
              <a:gd name="connsiteX2-89" fmla="*/ 8833 w 73771"/>
              <a:gd name="connsiteY2-90" fmla="*/ 1096735 h 1096735"/>
              <a:gd name="connsiteX0-91" fmla="*/ 75006 w 75006"/>
              <a:gd name="connsiteY0-92" fmla="*/ 9694 h 1096735"/>
              <a:gd name="connsiteX1-93" fmla="*/ 1435 w 75006"/>
              <a:gd name="connsiteY1-94" fmla="*/ 528557 h 1096735"/>
              <a:gd name="connsiteX2-95" fmla="*/ 10068 w 75006"/>
              <a:gd name="connsiteY2-96" fmla="*/ 1096735 h 1096735"/>
              <a:gd name="connsiteX0-97" fmla="*/ 75681 w 75681"/>
              <a:gd name="connsiteY0-98" fmla="*/ 9694 h 1147069"/>
              <a:gd name="connsiteX1-99" fmla="*/ 2110 w 75681"/>
              <a:gd name="connsiteY1-100" fmla="*/ 528557 h 1147069"/>
              <a:gd name="connsiteX2-101" fmla="*/ 6044 w 75681"/>
              <a:gd name="connsiteY2-102" fmla="*/ 1147069 h 1147069"/>
              <a:gd name="connsiteX0-103" fmla="*/ 75681 w 75681"/>
              <a:gd name="connsiteY0-104" fmla="*/ 0 h 1137375"/>
              <a:gd name="connsiteX1-105" fmla="*/ 2110 w 75681"/>
              <a:gd name="connsiteY1-106" fmla="*/ 518863 h 1137375"/>
              <a:gd name="connsiteX2-107" fmla="*/ 6044 w 75681"/>
              <a:gd name="connsiteY2-108" fmla="*/ 1137375 h 1137375"/>
              <a:gd name="connsiteX0-109" fmla="*/ 75681 w 75681"/>
              <a:gd name="connsiteY0-110" fmla="*/ 0 h 1137375"/>
              <a:gd name="connsiteX1-111" fmla="*/ 2110 w 75681"/>
              <a:gd name="connsiteY1-112" fmla="*/ 518863 h 1137375"/>
              <a:gd name="connsiteX2-113" fmla="*/ 6044 w 75681"/>
              <a:gd name="connsiteY2-114" fmla="*/ 1137375 h 1137375"/>
              <a:gd name="connsiteX0-115" fmla="*/ 75681 w 75681"/>
              <a:gd name="connsiteY0-116" fmla="*/ 0 h 1137375"/>
              <a:gd name="connsiteX1-117" fmla="*/ 2110 w 75681"/>
              <a:gd name="connsiteY1-118" fmla="*/ 518863 h 1137375"/>
              <a:gd name="connsiteX2-119" fmla="*/ 6044 w 75681"/>
              <a:gd name="connsiteY2-120" fmla="*/ 1137375 h 1137375"/>
              <a:gd name="connsiteX0-121" fmla="*/ 71061 w 71061"/>
              <a:gd name="connsiteY0-122" fmla="*/ 0 h 1137375"/>
              <a:gd name="connsiteX1-123" fmla="*/ 6677 w 71061"/>
              <a:gd name="connsiteY1-124" fmla="*/ 368208 h 1137375"/>
              <a:gd name="connsiteX2-125" fmla="*/ 1424 w 71061"/>
              <a:gd name="connsiteY2-126" fmla="*/ 1137375 h 1137375"/>
              <a:gd name="connsiteX0-127" fmla="*/ 71176 w 71176"/>
              <a:gd name="connsiteY0-128" fmla="*/ 0 h 1137375"/>
              <a:gd name="connsiteX1-129" fmla="*/ 6792 w 71176"/>
              <a:gd name="connsiteY1-130" fmla="*/ 368208 h 1137375"/>
              <a:gd name="connsiteX2-131" fmla="*/ 1539 w 71176"/>
              <a:gd name="connsiteY2-132" fmla="*/ 1137375 h 1137375"/>
              <a:gd name="connsiteX0-133" fmla="*/ 76446 w 76446"/>
              <a:gd name="connsiteY0-134" fmla="*/ 0 h 1137375"/>
              <a:gd name="connsiteX1-135" fmla="*/ 12062 w 76446"/>
              <a:gd name="connsiteY1-136" fmla="*/ 368208 h 1137375"/>
              <a:gd name="connsiteX2-137" fmla="*/ 6809 w 76446"/>
              <a:gd name="connsiteY2-138" fmla="*/ 1137375 h 1137375"/>
              <a:gd name="connsiteX0-139" fmla="*/ 76411 w 76411"/>
              <a:gd name="connsiteY0-140" fmla="*/ 0 h 1137375"/>
              <a:gd name="connsiteX1-141" fmla="*/ 12027 w 76411"/>
              <a:gd name="connsiteY1-142" fmla="*/ 368208 h 1137375"/>
              <a:gd name="connsiteX2-143" fmla="*/ 6774 w 76411"/>
              <a:gd name="connsiteY2-144" fmla="*/ 1137375 h 1137375"/>
              <a:gd name="connsiteX0-145" fmla="*/ 79381 w 79381"/>
              <a:gd name="connsiteY0-146" fmla="*/ 0 h 1020753"/>
              <a:gd name="connsiteX1-147" fmla="*/ 14997 w 79381"/>
              <a:gd name="connsiteY1-148" fmla="*/ 368208 h 1020753"/>
              <a:gd name="connsiteX2-149" fmla="*/ 7639 w 79381"/>
              <a:gd name="connsiteY2-150" fmla="*/ 1020753 h 1020753"/>
              <a:gd name="connsiteX0-151" fmla="*/ 77791 w 77791"/>
              <a:gd name="connsiteY0-152" fmla="*/ 0 h 1020753"/>
              <a:gd name="connsiteX1-153" fmla="*/ 13407 w 77791"/>
              <a:gd name="connsiteY1-154" fmla="*/ 368208 h 1020753"/>
              <a:gd name="connsiteX2-155" fmla="*/ 6049 w 77791"/>
              <a:gd name="connsiteY2-156" fmla="*/ 1020753 h 1020753"/>
              <a:gd name="connsiteX0-157" fmla="*/ 79775 w 79775"/>
              <a:gd name="connsiteY0-158" fmla="*/ 0 h 1020753"/>
              <a:gd name="connsiteX1-159" fmla="*/ 7695 w 79775"/>
              <a:gd name="connsiteY1-160" fmla="*/ 397599 h 1020753"/>
              <a:gd name="connsiteX2-161" fmla="*/ 8033 w 79775"/>
              <a:gd name="connsiteY2-162" fmla="*/ 1020753 h 1020753"/>
              <a:gd name="connsiteX0-163" fmla="*/ 75928 w 75928"/>
              <a:gd name="connsiteY0-164" fmla="*/ 0 h 1162231"/>
              <a:gd name="connsiteX1-165" fmla="*/ 3848 w 75928"/>
              <a:gd name="connsiteY1-166" fmla="*/ 397599 h 1162231"/>
              <a:gd name="connsiteX2-167" fmla="*/ 19010 w 75928"/>
              <a:gd name="connsiteY2-168" fmla="*/ 1162231 h 1162231"/>
              <a:gd name="connsiteX0-169" fmla="*/ 74076 w 74076"/>
              <a:gd name="connsiteY0-170" fmla="*/ 0 h 1224203"/>
              <a:gd name="connsiteX1-171" fmla="*/ 3723 w 74076"/>
              <a:gd name="connsiteY1-172" fmla="*/ 459571 h 1224203"/>
              <a:gd name="connsiteX2-173" fmla="*/ 18885 w 74076"/>
              <a:gd name="connsiteY2-174" fmla="*/ 1224203 h 1224203"/>
              <a:gd name="connsiteX0-175" fmla="*/ 74076 w 74076"/>
              <a:gd name="connsiteY0-176" fmla="*/ 0 h 1224203"/>
              <a:gd name="connsiteX1-177" fmla="*/ 3723 w 74076"/>
              <a:gd name="connsiteY1-178" fmla="*/ 459571 h 1224203"/>
              <a:gd name="connsiteX2-179" fmla="*/ 18885 w 74076"/>
              <a:gd name="connsiteY2-180" fmla="*/ 1224203 h 1224203"/>
              <a:gd name="connsiteX0-181" fmla="*/ 73505 w 73505"/>
              <a:gd name="connsiteY0-182" fmla="*/ 0 h 1224203"/>
              <a:gd name="connsiteX1-183" fmla="*/ 3862 w 73505"/>
              <a:gd name="connsiteY1-184" fmla="*/ 544473 h 1224203"/>
              <a:gd name="connsiteX2-185" fmla="*/ 18314 w 73505"/>
              <a:gd name="connsiteY2-186" fmla="*/ 1224203 h 1224203"/>
              <a:gd name="connsiteX0-187" fmla="*/ 72058 w 72058"/>
              <a:gd name="connsiteY0-188" fmla="*/ 0 h 1263957"/>
              <a:gd name="connsiteX1-189" fmla="*/ 2415 w 72058"/>
              <a:gd name="connsiteY1-190" fmla="*/ 544473 h 1263957"/>
              <a:gd name="connsiteX2-191" fmla="*/ 23415 w 72058"/>
              <a:gd name="connsiteY2-192" fmla="*/ 1263957 h 12639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72058" h="1263957">
                <a:moveTo>
                  <a:pt x="72058" y="0"/>
                </a:moveTo>
                <a:cubicBezTo>
                  <a:pt x="31613" y="132732"/>
                  <a:pt x="10522" y="333814"/>
                  <a:pt x="2415" y="544473"/>
                </a:cubicBezTo>
                <a:cubicBezTo>
                  <a:pt x="-5692" y="755133"/>
                  <a:pt x="7962" y="1001305"/>
                  <a:pt x="23415" y="1263957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214704" y="123478"/>
            <a:ext cx="2222650" cy="720080"/>
            <a:chOff x="395536" y="356894"/>
            <a:chExt cx="2222650" cy="720080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F292E2DA-D76A-F64F-A0B1-FE3BB425F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5937" y="383823"/>
              <a:ext cx="1874647" cy="693151"/>
            </a:xfrm>
            <a:prstGeom prst="rect">
              <a:avLst/>
            </a:prstGeom>
          </p:spPr>
        </p:pic>
        <p:sp>
          <p:nvSpPr>
            <p:cNvPr id="46" name="文本框 14"/>
            <p:cNvSpPr txBox="1"/>
            <p:nvPr/>
          </p:nvSpPr>
          <p:spPr>
            <a:xfrm>
              <a:off x="864933" y="356894"/>
              <a:ext cx="1753253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>
                  <a:latin typeface="黑体" pitchFamily="49" charset="-122"/>
                  <a:ea typeface="黑体" pitchFamily="49" charset="-122"/>
                </a:rPr>
                <a:t>学书写</a:t>
              </a:r>
              <a:endParaRPr lang="zh-CN" altLang="en-US" sz="3600" b="1" dirty="0">
                <a:latin typeface="黑体" pitchFamily="49" charset="-122"/>
                <a:ea typeface="黑体" pitchFamily="49" charset="-122"/>
              </a:endParaRPr>
            </a:p>
          </p:txBody>
        </p:sp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BE959814-26B7-6146-BD57-0DF3F8959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2293"/>
              <a:ext cx="443315" cy="55144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3" dur="1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2" grpId="0" animBg="1"/>
      <p:bldP spid="7192" grpId="1" animBg="1"/>
      <p:bldP spid="7192" grpId="2" animBg="1"/>
      <p:bldP spid="31" grpId="0"/>
      <p:bldP spid="32" grpId="0"/>
      <p:bldP spid="38" grpId="0"/>
      <p:bldP spid="39" grpId="0" animBg="1"/>
      <p:bldP spid="41" grpId="0"/>
      <p:bldP spid="42" grpId="0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2" name="矩形 7191"/>
          <p:cNvSpPr/>
          <p:nvPr/>
        </p:nvSpPr>
        <p:spPr>
          <a:xfrm>
            <a:off x="3341787" y="1358948"/>
            <a:ext cx="4002087" cy="8961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6" name="表格 25"/>
          <p:cNvGraphicFramePr>
            <a:graphicFrameLocks noGrp="1"/>
          </p:cNvGraphicFramePr>
          <p:nvPr/>
        </p:nvGraphicFramePr>
        <p:xfrm>
          <a:off x="3341787" y="1354056"/>
          <a:ext cx="4002087" cy="1338626"/>
        </p:xfrm>
        <a:graphic>
          <a:graphicData uri="http://schemas.openxmlformats.org/drawingml/2006/table">
            <a:tbl>
              <a:tblPr firstRow="1" bandRow="1"/>
              <a:tblGrid>
                <a:gridCol w="400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492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1300" dirty="0"/>
                    </a:p>
                  </a:txBody>
                  <a:tcPr marL="91445" marR="91445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78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1300" dirty="0"/>
                    </a:p>
                  </a:txBody>
                  <a:tcPr marL="91445" marR="91445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92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1300" dirty="0"/>
                    </a:p>
                  </a:txBody>
                  <a:tcPr marL="91445" marR="91445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800318" y="1780530"/>
            <a:ext cx="454471" cy="503189"/>
          </a:xfrm>
          <a:prstGeom prst="rect">
            <a:avLst/>
          </a:prstGeom>
        </p:spPr>
      </p:pic>
      <p:pic>
        <p:nvPicPr>
          <p:cNvPr id="17" name="m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565" y="1358948"/>
            <a:ext cx="451532" cy="910482"/>
          </a:xfrm>
          <a:prstGeom prst="rect">
            <a:avLst/>
          </a:prstGeom>
        </p:spPr>
      </p:pic>
      <p:pic>
        <p:nvPicPr>
          <p:cNvPr id="18" name="m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42289" b="29498"/>
          <a:stretch>
            <a:fillRect/>
          </a:stretch>
        </p:blipFill>
        <p:spPr>
          <a:xfrm rot="5400000">
            <a:off x="5334930" y="1780369"/>
            <a:ext cx="428396" cy="342211"/>
          </a:xfrm>
          <a:prstGeom prst="rect">
            <a:avLst/>
          </a:prstGeom>
        </p:spPr>
      </p:pic>
      <p:pic>
        <p:nvPicPr>
          <p:cNvPr id="21" name="m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564" y="1780369"/>
            <a:ext cx="743254" cy="486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3051092" y="3216337"/>
            <a:ext cx="3670353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2400" dirty="0">
                <a:solidFill>
                  <a:srgbClr val="FF0000"/>
                </a:solidFill>
                <a:latin typeface="+mn-ea"/>
                <a:cs typeface="+mn-ea"/>
              </a:rPr>
              <a:t>三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cs typeface="+mn-ea"/>
              </a:rPr>
              <a:t>笔</a:t>
            </a:r>
            <a:r>
              <a:rPr lang="zh-CN" altLang="en-US" sz="2400" dirty="0">
                <a:latin typeface="+mn-ea"/>
                <a:cs typeface="+mn-ea"/>
              </a:rPr>
              <a:t>写成，占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cs typeface="+mn-ea"/>
              </a:rPr>
              <a:t>上中</a:t>
            </a:r>
            <a:r>
              <a:rPr lang="zh-CN" altLang="en-US" sz="2400" dirty="0">
                <a:latin typeface="+mn-ea"/>
                <a:cs typeface="+mn-ea"/>
              </a:rPr>
              <a:t>两格。</a:t>
            </a:r>
            <a:endParaRPr lang="en-US" altLang="zh-CN" sz="2400" dirty="0">
              <a:latin typeface="+mn-ea"/>
              <a:cs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051071" y="3840169"/>
            <a:ext cx="518350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注意</a:t>
            </a:r>
            <a:r>
              <a:rPr lang="en-US" altLang="zh-CN" sz="2400" dirty="0">
                <a:latin typeface="+mj-ea"/>
                <a:ea typeface="+mj-ea"/>
              </a:rPr>
              <a:t>c</a:t>
            </a:r>
            <a:r>
              <a:rPr lang="zh-CN" altLang="zh-CN" sz="2400" dirty="0">
                <a:latin typeface="+mj-ea"/>
                <a:ea typeface="+mj-ea"/>
              </a:rPr>
              <a:t>和</a:t>
            </a:r>
            <a:r>
              <a:rPr lang="en-US" altLang="zh-CN" sz="2400" dirty="0">
                <a:latin typeface="+mj-ea"/>
                <a:ea typeface="+mj-ea"/>
              </a:rPr>
              <a:t>h</a:t>
            </a:r>
            <a:r>
              <a:rPr lang="zh-CN" altLang="zh-CN" sz="2400" dirty="0">
                <a:latin typeface="+mj-ea"/>
                <a:ea typeface="+mj-ea"/>
              </a:rPr>
              <a:t>不能分开</a:t>
            </a:r>
            <a:r>
              <a:rPr lang="zh-CN" altLang="en-US" sz="2400" dirty="0">
                <a:latin typeface="+mj-ea"/>
                <a:ea typeface="+mj-ea"/>
              </a:rPr>
              <a:t>。</a:t>
            </a:r>
          </a:p>
        </p:txBody>
      </p:sp>
      <p:sp>
        <p:nvSpPr>
          <p:cNvPr id="37" name="矩形 36"/>
          <p:cNvSpPr/>
          <p:nvPr/>
        </p:nvSpPr>
        <p:spPr>
          <a:xfrm>
            <a:off x="2167255" y="3148176"/>
            <a:ext cx="1062355" cy="132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</a:rPr>
              <a:t>书</a:t>
            </a:r>
            <a:endParaRPr lang="en-US" altLang="zh-CN" sz="2000" dirty="0">
              <a:solidFill>
                <a:prstClr val="black"/>
              </a:solidFill>
              <a:latin typeface="+mj-ea"/>
              <a:ea typeface="+mj-ea"/>
            </a:endParaRPr>
          </a:p>
          <a:p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</a:rPr>
              <a:t>写</a:t>
            </a:r>
            <a:endParaRPr lang="en-US" altLang="zh-CN" sz="2000" dirty="0">
              <a:solidFill>
                <a:prstClr val="black"/>
              </a:solidFill>
              <a:latin typeface="+mj-ea"/>
              <a:ea typeface="+mj-ea"/>
            </a:endParaRPr>
          </a:p>
          <a:p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</a:rPr>
              <a:t>提</a:t>
            </a:r>
            <a:endParaRPr lang="en-US" altLang="zh-CN" sz="2000" dirty="0">
              <a:solidFill>
                <a:prstClr val="black"/>
              </a:solidFill>
              <a:latin typeface="+mj-ea"/>
              <a:ea typeface="+mj-ea"/>
            </a:endParaRPr>
          </a:p>
          <a:p>
            <a:r>
              <a:rPr lang="zh-CN" altLang="en-US" sz="2000" dirty="0">
                <a:solidFill>
                  <a:prstClr val="black"/>
                </a:solidFill>
                <a:latin typeface="+mj-ea"/>
                <a:ea typeface="+mj-ea"/>
              </a:rPr>
              <a:t>示</a:t>
            </a:r>
            <a:endParaRPr lang="en-US" altLang="zh-CN" sz="20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2123440" y="3104996"/>
            <a:ext cx="527050" cy="1410970"/>
          </a:xfrm>
          <a:prstGeom prst="roundRect">
            <a:avLst/>
          </a:prstGeom>
          <a:grpFill/>
          <a:ln w="38100">
            <a:solidFill>
              <a:srgbClr val="C2D34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782866" y="650618"/>
            <a:ext cx="249299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900" dirty="0">
                <a:latin typeface="汉语拼音" panose="000B0604020202020204" pitchFamily="34" charset="0"/>
                <a:cs typeface="汉语拼音" panose="000B0604020202020204" pitchFamily="34" charset="0"/>
              </a:rPr>
              <a:t>c</a:t>
            </a:r>
            <a:endParaRPr lang="zh-CN" altLang="en-US" sz="13900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663643" y="700410"/>
            <a:ext cx="658435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900" dirty="0">
                <a:latin typeface="汉语拼音" panose="000B0604020202020204" pitchFamily="34" charset="0"/>
                <a:cs typeface="汉语拼音" panose="000B0604020202020204" pitchFamily="34" charset="0"/>
              </a:rPr>
              <a:t>h</a:t>
            </a:r>
            <a:endParaRPr lang="zh-CN" altLang="en-US" sz="13900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98036" y="93865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</a:t>
            </a:r>
            <a:endParaRPr lang="zh-CN" altLang="en-US" sz="2400" b="1" dirty="0"/>
          </a:p>
        </p:txBody>
      </p:sp>
      <p:sp>
        <p:nvSpPr>
          <p:cNvPr id="32" name="任意多边形: 形状 31"/>
          <p:cNvSpPr/>
          <p:nvPr/>
        </p:nvSpPr>
        <p:spPr>
          <a:xfrm>
            <a:off x="827584" y="1442706"/>
            <a:ext cx="590108" cy="924327"/>
          </a:xfrm>
          <a:custGeom>
            <a:avLst/>
            <a:gdLst>
              <a:gd name="connsiteX0" fmla="*/ 25638 w 51275"/>
              <a:gd name="connsiteY0" fmla="*/ 0 h 1179320"/>
              <a:gd name="connsiteX1" fmla="*/ 34183 w 51275"/>
              <a:gd name="connsiteY1" fmla="*/ 128187 h 1179320"/>
              <a:gd name="connsiteX2" fmla="*/ 42729 w 51275"/>
              <a:gd name="connsiteY2" fmla="*/ 196554 h 1179320"/>
              <a:gd name="connsiteX3" fmla="*/ 51275 w 51275"/>
              <a:gd name="connsiteY3" fmla="*/ 333286 h 1179320"/>
              <a:gd name="connsiteX4" fmla="*/ 34183 w 51275"/>
              <a:gd name="connsiteY4" fmla="*/ 512748 h 1179320"/>
              <a:gd name="connsiteX5" fmla="*/ 8546 w 51275"/>
              <a:gd name="connsiteY5" fmla="*/ 709301 h 1179320"/>
              <a:gd name="connsiteX6" fmla="*/ 0 w 51275"/>
              <a:gd name="connsiteY6" fmla="*/ 846034 h 1179320"/>
              <a:gd name="connsiteX7" fmla="*/ 17092 w 51275"/>
              <a:gd name="connsiteY7" fmla="*/ 1008404 h 1179320"/>
              <a:gd name="connsiteX8" fmla="*/ 17092 w 51275"/>
              <a:gd name="connsiteY8" fmla="*/ 1179320 h 1179320"/>
              <a:gd name="connsiteX0-1" fmla="*/ 25638 w 42729"/>
              <a:gd name="connsiteY0-2" fmla="*/ 0 h 1179320"/>
              <a:gd name="connsiteX1-3" fmla="*/ 34183 w 42729"/>
              <a:gd name="connsiteY1-4" fmla="*/ 128187 h 1179320"/>
              <a:gd name="connsiteX2-5" fmla="*/ 42729 w 42729"/>
              <a:gd name="connsiteY2-6" fmla="*/ 196554 h 1179320"/>
              <a:gd name="connsiteX3-7" fmla="*/ 34183 w 42729"/>
              <a:gd name="connsiteY3-8" fmla="*/ 512748 h 1179320"/>
              <a:gd name="connsiteX4-9" fmla="*/ 8546 w 42729"/>
              <a:gd name="connsiteY4-10" fmla="*/ 709301 h 1179320"/>
              <a:gd name="connsiteX5-11" fmla="*/ 0 w 42729"/>
              <a:gd name="connsiteY5-12" fmla="*/ 846034 h 1179320"/>
              <a:gd name="connsiteX6-13" fmla="*/ 17092 w 42729"/>
              <a:gd name="connsiteY6-14" fmla="*/ 1008404 h 1179320"/>
              <a:gd name="connsiteX7-15" fmla="*/ 17092 w 42729"/>
              <a:gd name="connsiteY7-16" fmla="*/ 1179320 h 1179320"/>
              <a:gd name="connsiteX0-17" fmla="*/ 25638 w 36439"/>
              <a:gd name="connsiteY0-18" fmla="*/ 0 h 1179320"/>
              <a:gd name="connsiteX1-19" fmla="*/ 34183 w 36439"/>
              <a:gd name="connsiteY1-20" fmla="*/ 128187 h 1179320"/>
              <a:gd name="connsiteX2-21" fmla="*/ 34183 w 36439"/>
              <a:gd name="connsiteY2-22" fmla="*/ 512748 h 1179320"/>
              <a:gd name="connsiteX3-23" fmla="*/ 8546 w 36439"/>
              <a:gd name="connsiteY3-24" fmla="*/ 709301 h 1179320"/>
              <a:gd name="connsiteX4-25" fmla="*/ 0 w 36439"/>
              <a:gd name="connsiteY4-26" fmla="*/ 846034 h 1179320"/>
              <a:gd name="connsiteX5-27" fmla="*/ 17092 w 36439"/>
              <a:gd name="connsiteY5-28" fmla="*/ 1008404 h 1179320"/>
              <a:gd name="connsiteX6-29" fmla="*/ 17092 w 36439"/>
              <a:gd name="connsiteY6-30" fmla="*/ 1179320 h 1179320"/>
              <a:gd name="connsiteX0-31" fmla="*/ 25638 w 34707"/>
              <a:gd name="connsiteY0-32" fmla="*/ 0 h 1179320"/>
              <a:gd name="connsiteX1-33" fmla="*/ 34183 w 34707"/>
              <a:gd name="connsiteY1-34" fmla="*/ 512748 h 1179320"/>
              <a:gd name="connsiteX2-35" fmla="*/ 8546 w 34707"/>
              <a:gd name="connsiteY2-36" fmla="*/ 709301 h 1179320"/>
              <a:gd name="connsiteX3-37" fmla="*/ 0 w 34707"/>
              <a:gd name="connsiteY3-38" fmla="*/ 846034 h 1179320"/>
              <a:gd name="connsiteX4-39" fmla="*/ 17092 w 34707"/>
              <a:gd name="connsiteY4-40" fmla="*/ 1008404 h 1179320"/>
              <a:gd name="connsiteX5-41" fmla="*/ 17092 w 34707"/>
              <a:gd name="connsiteY5-42" fmla="*/ 1179320 h 1179320"/>
              <a:gd name="connsiteX0-43" fmla="*/ 25638 w 25638"/>
              <a:gd name="connsiteY0-44" fmla="*/ 0 h 1179320"/>
              <a:gd name="connsiteX1-45" fmla="*/ 8546 w 25638"/>
              <a:gd name="connsiteY1-46" fmla="*/ 709301 h 1179320"/>
              <a:gd name="connsiteX2-47" fmla="*/ 0 w 25638"/>
              <a:gd name="connsiteY2-48" fmla="*/ 846034 h 1179320"/>
              <a:gd name="connsiteX3-49" fmla="*/ 17092 w 25638"/>
              <a:gd name="connsiteY3-50" fmla="*/ 1008404 h 1179320"/>
              <a:gd name="connsiteX4-51" fmla="*/ 17092 w 25638"/>
              <a:gd name="connsiteY4-52" fmla="*/ 1179320 h 1179320"/>
              <a:gd name="connsiteX0-53" fmla="*/ 25638 w 25638"/>
              <a:gd name="connsiteY0-54" fmla="*/ 0 h 1179320"/>
              <a:gd name="connsiteX1-55" fmla="*/ 0 w 25638"/>
              <a:gd name="connsiteY1-56" fmla="*/ 846034 h 1179320"/>
              <a:gd name="connsiteX2-57" fmla="*/ 17092 w 25638"/>
              <a:gd name="connsiteY2-58" fmla="*/ 1008404 h 1179320"/>
              <a:gd name="connsiteX3-59" fmla="*/ 17092 w 25638"/>
              <a:gd name="connsiteY3-60" fmla="*/ 1179320 h 1179320"/>
              <a:gd name="connsiteX0-61" fmla="*/ 25733 w 25733"/>
              <a:gd name="connsiteY0-62" fmla="*/ 0 h 1179320"/>
              <a:gd name="connsiteX1-63" fmla="*/ 95 w 25733"/>
              <a:gd name="connsiteY1-64" fmla="*/ 846034 h 1179320"/>
              <a:gd name="connsiteX2-65" fmla="*/ 17187 w 25733"/>
              <a:gd name="connsiteY2-66" fmla="*/ 1179320 h 1179320"/>
              <a:gd name="connsiteX0-67" fmla="*/ 73666 w 73666"/>
              <a:gd name="connsiteY0-68" fmla="*/ 0 h 852149"/>
              <a:gd name="connsiteX1-69" fmla="*/ 95 w 73666"/>
              <a:gd name="connsiteY1-70" fmla="*/ 518863 h 852149"/>
              <a:gd name="connsiteX2-71" fmla="*/ 17187 w 73666"/>
              <a:gd name="connsiteY2-72" fmla="*/ 852149 h 852149"/>
              <a:gd name="connsiteX0-73" fmla="*/ 73666 w 73666"/>
              <a:gd name="connsiteY0-74" fmla="*/ 4321 h 856470"/>
              <a:gd name="connsiteX1-75" fmla="*/ 95 w 73666"/>
              <a:gd name="connsiteY1-76" fmla="*/ 523184 h 856470"/>
              <a:gd name="connsiteX2-77" fmla="*/ 17187 w 73666"/>
              <a:gd name="connsiteY2-78" fmla="*/ 856470 h 856470"/>
              <a:gd name="connsiteX0-79" fmla="*/ 73771 w 73771"/>
              <a:gd name="connsiteY0-80" fmla="*/ 4321 h 1091362"/>
              <a:gd name="connsiteX1-81" fmla="*/ 200 w 73771"/>
              <a:gd name="connsiteY1-82" fmla="*/ 523184 h 1091362"/>
              <a:gd name="connsiteX2-83" fmla="*/ 8833 w 73771"/>
              <a:gd name="connsiteY2-84" fmla="*/ 1091362 h 1091362"/>
              <a:gd name="connsiteX0-85" fmla="*/ 73771 w 73771"/>
              <a:gd name="connsiteY0-86" fmla="*/ 9694 h 1096735"/>
              <a:gd name="connsiteX1-87" fmla="*/ 200 w 73771"/>
              <a:gd name="connsiteY1-88" fmla="*/ 528557 h 1096735"/>
              <a:gd name="connsiteX2-89" fmla="*/ 8833 w 73771"/>
              <a:gd name="connsiteY2-90" fmla="*/ 1096735 h 1096735"/>
              <a:gd name="connsiteX0-91" fmla="*/ 75006 w 75006"/>
              <a:gd name="connsiteY0-92" fmla="*/ 9694 h 1096735"/>
              <a:gd name="connsiteX1-93" fmla="*/ 1435 w 75006"/>
              <a:gd name="connsiteY1-94" fmla="*/ 528557 h 1096735"/>
              <a:gd name="connsiteX2-95" fmla="*/ 10068 w 75006"/>
              <a:gd name="connsiteY2-96" fmla="*/ 1096735 h 1096735"/>
              <a:gd name="connsiteX0-97" fmla="*/ 75681 w 75681"/>
              <a:gd name="connsiteY0-98" fmla="*/ 9694 h 1147069"/>
              <a:gd name="connsiteX1-99" fmla="*/ 2110 w 75681"/>
              <a:gd name="connsiteY1-100" fmla="*/ 528557 h 1147069"/>
              <a:gd name="connsiteX2-101" fmla="*/ 6044 w 75681"/>
              <a:gd name="connsiteY2-102" fmla="*/ 1147069 h 1147069"/>
              <a:gd name="connsiteX0-103" fmla="*/ 75681 w 75681"/>
              <a:gd name="connsiteY0-104" fmla="*/ 0 h 1137375"/>
              <a:gd name="connsiteX1-105" fmla="*/ 2110 w 75681"/>
              <a:gd name="connsiteY1-106" fmla="*/ 518863 h 1137375"/>
              <a:gd name="connsiteX2-107" fmla="*/ 6044 w 75681"/>
              <a:gd name="connsiteY2-108" fmla="*/ 1137375 h 1137375"/>
              <a:gd name="connsiteX0-109" fmla="*/ 75681 w 75681"/>
              <a:gd name="connsiteY0-110" fmla="*/ 0 h 1137375"/>
              <a:gd name="connsiteX1-111" fmla="*/ 2110 w 75681"/>
              <a:gd name="connsiteY1-112" fmla="*/ 518863 h 1137375"/>
              <a:gd name="connsiteX2-113" fmla="*/ 6044 w 75681"/>
              <a:gd name="connsiteY2-114" fmla="*/ 1137375 h 1137375"/>
              <a:gd name="connsiteX0-115" fmla="*/ 75681 w 75681"/>
              <a:gd name="connsiteY0-116" fmla="*/ 0 h 1137375"/>
              <a:gd name="connsiteX1-117" fmla="*/ 2110 w 75681"/>
              <a:gd name="connsiteY1-118" fmla="*/ 518863 h 1137375"/>
              <a:gd name="connsiteX2-119" fmla="*/ 6044 w 75681"/>
              <a:gd name="connsiteY2-120" fmla="*/ 1137375 h 1137375"/>
              <a:gd name="connsiteX0-121" fmla="*/ 72445 w 72445"/>
              <a:gd name="connsiteY0-122" fmla="*/ 0 h 1137375"/>
              <a:gd name="connsiteX1-123" fmla="*/ 3752 w 72445"/>
              <a:gd name="connsiteY1-124" fmla="*/ 527572 h 1137375"/>
              <a:gd name="connsiteX2-125" fmla="*/ 2808 w 72445"/>
              <a:gd name="connsiteY2-126" fmla="*/ 1137375 h 1137375"/>
              <a:gd name="connsiteX0-127" fmla="*/ 74408 w 74408"/>
              <a:gd name="connsiteY0-128" fmla="*/ 0 h 1137375"/>
              <a:gd name="connsiteX1-129" fmla="*/ 2514 w 74408"/>
              <a:gd name="connsiteY1-130" fmla="*/ 541860 h 1137375"/>
              <a:gd name="connsiteX2-131" fmla="*/ 4771 w 74408"/>
              <a:gd name="connsiteY2-132" fmla="*/ 1137375 h 11373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74408" h="1137375">
                <a:moveTo>
                  <a:pt x="74408" y="0"/>
                </a:moveTo>
                <a:cubicBezTo>
                  <a:pt x="36172" y="25255"/>
                  <a:pt x="7697" y="253028"/>
                  <a:pt x="2514" y="541860"/>
                </a:cubicBezTo>
                <a:cubicBezTo>
                  <a:pt x="-2669" y="830692"/>
                  <a:pt x="1210" y="1067941"/>
                  <a:pt x="4771" y="1137375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1609671" y="619727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2</a:t>
            </a:r>
            <a:endParaRPr lang="zh-CN" altLang="en-US" sz="2400" b="1" dirty="0"/>
          </a:p>
        </p:txBody>
      </p:sp>
      <p:sp>
        <p:nvSpPr>
          <p:cNvPr id="40" name="文本框 39"/>
          <p:cNvSpPr txBox="1"/>
          <p:nvPr/>
        </p:nvSpPr>
        <p:spPr>
          <a:xfrm>
            <a:off x="2161696" y="1077925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3</a:t>
            </a:r>
            <a:endParaRPr lang="zh-CN" altLang="en-US" sz="2400" b="1" dirty="0"/>
          </a:p>
        </p:txBody>
      </p:sp>
      <p:cxnSp>
        <p:nvCxnSpPr>
          <p:cNvPr id="41" name="直接箭头连接符 40"/>
          <p:cNvCxnSpPr/>
          <p:nvPr/>
        </p:nvCxnSpPr>
        <p:spPr>
          <a:xfrm>
            <a:off x="1776423" y="1021815"/>
            <a:ext cx="0" cy="1044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任意多边形: 形状 41"/>
          <p:cNvSpPr/>
          <p:nvPr/>
        </p:nvSpPr>
        <p:spPr>
          <a:xfrm rot="18979110" flipH="1">
            <a:off x="2335042" y="1289491"/>
            <a:ext cx="333417" cy="718267"/>
          </a:xfrm>
          <a:custGeom>
            <a:avLst/>
            <a:gdLst>
              <a:gd name="connsiteX0" fmla="*/ 25638 w 51275"/>
              <a:gd name="connsiteY0" fmla="*/ 0 h 1179320"/>
              <a:gd name="connsiteX1" fmla="*/ 34183 w 51275"/>
              <a:gd name="connsiteY1" fmla="*/ 128187 h 1179320"/>
              <a:gd name="connsiteX2" fmla="*/ 42729 w 51275"/>
              <a:gd name="connsiteY2" fmla="*/ 196554 h 1179320"/>
              <a:gd name="connsiteX3" fmla="*/ 51275 w 51275"/>
              <a:gd name="connsiteY3" fmla="*/ 333286 h 1179320"/>
              <a:gd name="connsiteX4" fmla="*/ 34183 w 51275"/>
              <a:gd name="connsiteY4" fmla="*/ 512748 h 1179320"/>
              <a:gd name="connsiteX5" fmla="*/ 8546 w 51275"/>
              <a:gd name="connsiteY5" fmla="*/ 709301 h 1179320"/>
              <a:gd name="connsiteX6" fmla="*/ 0 w 51275"/>
              <a:gd name="connsiteY6" fmla="*/ 846034 h 1179320"/>
              <a:gd name="connsiteX7" fmla="*/ 17092 w 51275"/>
              <a:gd name="connsiteY7" fmla="*/ 1008404 h 1179320"/>
              <a:gd name="connsiteX8" fmla="*/ 17092 w 51275"/>
              <a:gd name="connsiteY8" fmla="*/ 1179320 h 1179320"/>
              <a:gd name="connsiteX0-1" fmla="*/ 25638 w 42729"/>
              <a:gd name="connsiteY0-2" fmla="*/ 0 h 1179320"/>
              <a:gd name="connsiteX1-3" fmla="*/ 34183 w 42729"/>
              <a:gd name="connsiteY1-4" fmla="*/ 128187 h 1179320"/>
              <a:gd name="connsiteX2-5" fmla="*/ 42729 w 42729"/>
              <a:gd name="connsiteY2-6" fmla="*/ 196554 h 1179320"/>
              <a:gd name="connsiteX3-7" fmla="*/ 34183 w 42729"/>
              <a:gd name="connsiteY3-8" fmla="*/ 512748 h 1179320"/>
              <a:gd name="connsiteX4-9" fmla="*/ 8546 w 42729"/>
              <a:gd name="connsiteY4-10" fmla="*/ 709301 h 1179320"/>
              <a:gd name="connsiteX5-11" fmla="*/ 0 w 42729"/>
              <a:gd name="connsiteY5-12" fmla="*/ 846034 h 1179320"/>
              <a:gd name="connsiteX6-13" fmla="*/ 17092 w 42729"/>
              <a:gd name="connsiteY6-14" fmla="*/ 1008404 h 1179320"/>
              <a:gd name="connsiteX7-15" fmla="*/ 17092 w 42729"/>
              <a:gd name="connsiteY7-16" fmla="*/ 1179320 h 1179320"/>
              <a:gd name="connsiteX0-17" fmla="*/ 25638 w 36439"/>
              <a:gd name="connsiteY0-18" fmla="*/ 0 h 1179320"/>
              <a:gd name="connsiteX1-19" fmla="*/ 34183 w 36439"/>
              <a:gd name="connsiteY1-20" fmla="*/ 128187 h 1179320"/>
              <a:gd name="connsiteX2-21" fmla="*/ 34183 w 36439"/>
              <a:gd name="connsiteY2-22" fmla="*/ 512748 h 1179320"/>
              <a:gd name="connsiteX3-23" fmla="*/ 8546 w 36439"/>
              <a:gd name="connsiteY3-24" fmla="*/ 709301 h 1179320"/>
              <a:gd name="connsiteX4-25" fmla="*/ 0 w 36439"/>
              <a:gd name="connsiteY4-26" fmla="*/ 846034 h 1179320"/>
              <a:gd name="connsiteX5-27" fmla="*/ 17092 w 36439"/>
              <a:gd name="connsiteY5-28" fmla="*/ 1008404 h 1179320"/>
              <a:gd name="connsiteX6-29" fmla="*/ 17092 w 36439"/>
              <a:gd name="connsiteY6-30" fmla="*/ 1179320 h 1179320"/>
              <a:gd name="connsiteX0-31" fmla="*/ 25638 w 34707"/>
              <a:gd name="connsiteY0-32" fmla="*/ 0 h 1179320"/>
              <a:gd name="connsiteX1-33" fmla="*/ 34183 w 34707"/>
              <a:gd name="connsiteY1-34" fmla="*/ 512748 h 1179320"/>
              <a:gd name="connsiteX2-35" fmla="*/ 8546 w 34707"/>
              <a:gd name="connsiteY2-36" fmla="*/ 709301 h 1179320"/>
              <a:gd name="connsiteX3-37" fmla="*/ 0 w 34707"/>
              <a:gd name="connsiteY3-38" fmla="*/ 846034 h 1179320"/>
              <a:gd name="connsiteX4-39" fmla="*/ 17092 w 34707"/>
              <a:gd name="connsiteY4-40" fmla="*/ 1008404 h 1179320"/>
              <a:gd name="connsiteX5-41" fmla="*/ 17092 w 34707"/>
              <a:gd name="connsiteY5-42" fmla="*/ 1179320 h 1179320"/>
              <a:gd name="connsiteX0-43" fmla="*/ 25638 w 25638"/>
              <a:gd name="connsiteY0-44" fmla="*/ 0 h 1179320"/>
              <a:gd name="connsiteX1-45" fmla="*/ 8546 w 25638"/>
              <a:gd name="connsiteY1-46" fmla="*/ 709301 h 1179320"/>
              <a:gd name="connsiteX2-47" fmla="*/ 0 w 25638"/>
              <a:gd name="connsiteY2-48" fmla="*/ 846034 h 1179320"/>
              <a:gd name="connsiteX3-49" fmla="*/ 17092 w 25638"/>
              <a:gd name="connsiteY3-50" fmla="*/ 1008404 h 1179320"/>
              <a:gd name="connsiteX4-51" fmla="*/ 17092 w 25638"/>
              <a:gd name="connsiteY4-52" fmla="*/ 1179320 h 1179320"/>
              <a:gd name="connsiteX0-53" fmla="*/ 25638 w 25638"/>
              <a:gd name="connsiteY0-54" fmla="*/ 0 h 1179320"/>
              <a:gd name="connsiteX1-55" fmla="*/ 0 w 25638"/>
              <a:gd name="connsiteY1-56" fmla="*/ 846034 h 1179320"/>
              <a:gd name="connsiteX2-57" fmla="*/ 17092 w 25638"/>
              <a:gd name="connsiteY2-58" fmla="*/ 1008404 h 1179320"/>
              <a:gd name="connsiteX3-59" fmla="*/ 17092 w 25638"/>
              <a:gd name="connsiteY3-60" fmla="*/ 1179320 h 1179320"/>
              <a:gd name="connsiteX0-61" fmla="*/ 25733 w 25733"/>
              <a:gd name="connsiteY0-62" fmla="*/ 0 h 1179320"/>
              <a:gd name="connsiteX1-63" fmla="*/ 95 w 25733"/>
              <a:gd name="connsiteY1-64" fmla="*/ 846034 h 1179320"/>
              <a:gd name="connsiteX2-65" fmla="*/ 17187 w 25733"/>
              <a:gd name="connsiteY2-66" fmla="*/ 1179320 h 1179320"/>
              <a:gd name="connsiteX0-67" fmla="*/ 73666 w 73666"/>
              <a:gd name="connsiteY0-68" fmla="*/ 0 h 852149"/>
              <a:gd name="connsiteX1-69" fmla="*/ 95 w 73666"/>
              <a:gd name="connsiteY1-70" fmla="*/ 518863 h 852149"/>
              <a:gd name="connsiteX2-71" fmla="*/ 17187 w 73666"/>
              <a:gd name="connsiteY2-72" fmla="*/ 852149 h 852149"/>
              <a:gd name="connsiteX0-73" fmla="*/ 73666 w 73666"/>
              <a:gd name="connsiteY0-74" fmla="*/ 4321 h 856470"/>
              <a:gd name="connsiteX1-75" fmla="*/ 95 w 73666"/>
              <a:gd name="connsiteY1-76" fmla="*/ 523184 h 856470"/>
              <a:gd name="connsiteX2-77" fmla="*/ 17187 w 73666"/>
              <a:gd name="connsiteY2-78" fmla="*/ 856470 h 856470"/>
              <a:gd name="connsiteX0-79" fmla="*/ 73771 w 73771"/>
              <a:gd name="connsiteY0-80" fmla="*/ 4321 h 1091362"/>
              <a:gd name="connsiteX1-81" fmla="*/ 200 w 73771"/>
              <a:gd name="connsiteY1-82" fmla="*/ 523184 h 1091362"/>
              <a:gd name="connsiteX2-83" fmla="*/ 8833 w 73771"/>
              <a:gd name="connsiteY2-84" fmla="*/ 1091362 h 1091362"/>
              <a:gd name="connsiteX0-85" fmla="*/ 73771 w 73771"/>
              <a:gd name="connsiteY0-86" fmla="*/ 9694 h 1096735"/>
              <a:gd name="connsiteX1-87" fmla="*/ 200 w 73771"/>
              <a:gd name="connsiteY1-88" fmla="*/ 528557 h 1096735"/>
              <a:gd name="connsiteX2-89" fmla="*/ 8833 w 73771"/>
              <a:gd name="connsiteY2-90" fmla="*/ 1096735 h 1096735"/>
              <a:gd name="connsiteX0-91" fmla="*/ 75006 w 75006"/>
              <a:gd name="connsiteY0-92" fmla="*/ 9694 h 1096735"/>
              <a:gd name="connsiteX1-93" fmla="*/ 1435 w 75006"/>
              <a:gd name="connsiteY1-94" fmla="*/ 528557 h 1096735"/>
              <a:gd name="connsiteX2-95" fmla="*/ 10068 w 75006"/>
              <a:gd name="connsiteY2-96" fmla="*/ 1096735 h 1096735"/>
              <a:gd name="connsiteX0-97" fmla="*/ 75681 w 75681"/>
              <a:gd name="connsiteY0-98" fmla="*/ 9694 h 1147069"/>
              <a:gd name="connsiteX1-99" fmla="*/ 2110 w 75681"/>
              <a:gd name="connsiteY1-100" fmla="*/ 528557 h 1147069"/>
              <a:gd name="connsiteX2-101" fmla="*/ 6044 w 75681"/>
              <a:gd name="connsiteY2-102" fmla="*/ 1147069 h 1147069"/>
              <a:gd name="connsiteX0-103" fmla="*/ 75681 w 75681"/>
              <a:gd name="connsiteY0-104" fmla="*/ 0 h 1137375"/>
              <a:gd name="connsiteX1-105" fmla="*/ 2110 w 75681"/>
              <a:gd name="connsiteY1-106" fmla="*/ 518863 h 1137375"/>
              <a:gd name="connsiteX2-107" fmla="*/ 6044 w 75681"/>
              <a:gd name="connsiteY2-108" fmla="*/ 1137375 h 1137375"/>
              <a:gd name="connsiteX0-109" fmla="*/ 75681 w 75681"/>
              <a:gd name="connsiteY0-110" fmla="*/ 0 h 1137375"/>
              <a:gd name="connsiteX1-111" fmla="*/ 2110 w 75681"/>
              <a:gd name="connsiteY1-112" fmla="*/ 518863 h 1137375"/>
              <a:gd name="connsiteX2-113" fmla="*/ 6044 w 75681"/>
              <a:gd name="connsiteY2-114" fmla="*/ 1137375 h 1137375"/>
              <a:gd name="connsiteX0-115" fmla="*/ 75681 w 75681"/>
              <a:gd name="connsiteY0-116" fmla="*/ 0 h 1137375"/>
              <a:gd name="connsiteX1-117" fmla="*/ 2110 w 75681"/>
              <a:gd name="connsiteY1-118" fmla="*/ 518863 h 1137375"/>
              <a:gd name="connsiteX2-119" fmla="*/ 6044 w 75681"/>
              <a:gd name="connsiteY2-120" fmla="*/ 1137375 h 1137375"/>
              <a:gd name="connsiteX0-121" fmla="*/ 71061 w 71061"/>
              <a:gd name="connsiteY0-122" fmla="*/ 0 h 1137375"/>
              <a:gd name="connsiteX1-123" fmla="*/ 6677 w 71061"/>
              <a:gd name="connsiteY1-124" fmla="*/ 368208 h 1137375"/>
              <a:gd name="connsiteX2-125" fmla="*/ 1424 w 71061"/>
              <a:gd name="connsiteY2-126" fmla="*/ 1137375 h 1137375"/>
              <a:gd name="connsiteX0-127" fmla="*/ 71176 w 71176"/>
              <a:gd name="connsiteY0-128" fmla="*/ 0 h 1137375"/>
              <a:gd name="connsiteX1-129" fmla="*/ 6792 w 71176"/>
              <a:gd name="connsiteY1-130" fmla="*/ 368208 h 1137375"/>
              <a:gd name="connsiteX2-131" fmla="*/ 1539 w 71176"/>
              <a:gd name="connsiteY2-132" fmla="*/ 1137375 h 1137375"/>
              <a:gd name="connsiteX0-133" fmla="*/ 76446 w 76446"/>
              <a:gd name="connsiteY0-134" fmla="*/ 0 h 1137375"/>
              <a:gd name="connsiteX1-135" fmla="*/ 12062 w 76446"/>
              <a:gd name="connsiteY1-136" fmla="*/ 368208 h 1137375"/>
              <a:gd name="connsiteX2-137" fmla="*/ 6809 w 76446"/>
              <a:gd name="connsiteY2-138" fmla="*/ 1137375 h 1137375"/>
              <a:gd name="connsiteX0-139" fmla="*/ 76411 w 76411"/>
              <a:gd name="connsiteY0-140" fmla="*/ 0 h 1137375"/>
              <a:gd name="connsiteX1-141" fmla="*/ 12027 w 76411"/>
              <a:gd name="connsiteY1-142" fmla="*/ 368208 h 1137375"/>
              <a:gd name="connsiteX2-143" fmla="*/ 6774 w 76411"/>
              <a:gd name="connsiteY2-144" fmla="*/ 1137375 h 1137375"/>
              <a:gd name="connsiteX0-145" fmla="*/ 79381 w 79381"/>
              <a:gd name="connsiteY0-146" fmla="*/ 0 h 1020753"/>
              <a:gd name="connsiteX1-147" fmla="*/ 14997 w 79381"/>
              <a:gd name="connsiteY1-148" fmla="*/ 368208 h 1020753"/>
              <a:gd name="connsiteX2-149" fmla="*/ 7639 w 79381"/>
              <a:gd name="connsiteY2-150" fmla="*/ 1020753 h 1020753"/>
              <a:gd name="connsiteX0-151" fmla="*/ 77791 w 77791"/>
              <a:gd name="connsiteY0-152" fmla="*/ 0 h 1020753"/>
              <a:gd name="connsiteX1-153" fmla="*/ 13407 w 77791"/>
              <a:gd name="connsiteY1-154" fmla="*/ 368208 h 1020753"/>
              <a:gd name="connsiteX2-155" fmla="*/ 6049 w 77791"/>
              <a:gd name="connsiteY2-156" fmla="*/ 1020753 h 1020753"/>
              <a:gd name="connsiteX0-157" fmla="*/ 79775 w 79775"/>
              <a:gd name="connsiteY0-158" fmla="*/ 0 h 1020753"/>
              <a:gd name="connsiteX1-159" fmla="*/ 7695 w 79775"/>
              <a:gd name="connsiteY1-160" fmla="*/ 397599 h 1020753"/>
              <a:gd name="connsiteX2-161" fmla="*/ 8033 w 79775"/>
              <a:gd name="connsiteY2-162" fmla="*/ 1020753 h 1020753"/>
              <a:gd name="connsiteX0-163" fmla="*/ 75928 w 75928"/>
              <a:gd name="connsiteY0-164" fmla="*/ 0 h 1162231"/>
              <a:gd name="connsiteX1-165" fmla="*/ 3848 w 75928"/>
              <a:gd name="connsiteY1-166" fmla="*/ 397599 h 1162231"/>
              <a:gd name="connsiteX2-167" fmla="*/ 19010 w 75928"/>
              <a:gd name="connsiteY2-168" fmla="*/ 1162231 h 1162231"/>
              <a:gd name="connsiteX0-169" fmla="*/ 74076 w 74076"/>
              <a:gd name="connsiteY0-170" fmla="*/ 0 h 1224203"/>
              <a:gd name="connsiteX1-171" fmla="*/ 3723 w 74076"/>
              <a:gd name="connsiteY1-172" fmla="*/ 459571 h 1224203"/>
              <a:gd name="connsiteX2-173" fmla="*/ 18885 w 74076"/>
              <a:gd name="connsiteY2-174" fmla="*/ 1224203 h 1224203"/>
              <a:gd name="connsiteX0-175" fmla="*/ 74076 w 74076"/>
              <a:gd name="connsiteY0-176" fmla="*/ 0 h 1224203"/>
              <a:gd name="connsiteX1-177" fmla="*/ 3723 w 74076"/>
              <a:gd name="connsiteY1-178" fmla="*/ 459571 h 1224203"/>
              <a:gd name="connsiteX2-179" fmla="*/ 18885 w 74076"/>
              <a:gd name="connsiteY2-180" fmla="*/ 1224203 h 1224203"/>
              <a:gd name="connsiteX0-181" fmla="*/ 73505 w 73505"/>
              <a:gd name="connsiteY0-182" fmla="*/ 0 h 1224203"/>
              <a:gd name="connsiteX1-183" fmla="*/ 3862 w 73505"/>
              <a:gd name="connsiteY1-184" fmla="*/ 544473 h 1224203"/>
              <a:gd name="connsiteX2-185" fmla="*/ 18314 w 73505"/>
              <a:gd name="connsiteY2-186" fmla="*/ 1224203 h 1224203"/>
              <a:gd name="connsiteX0-187" fmla="*/ 72058 w 72058"/>
              <a:gd name="connsiteY0-188" fmla="*/ 0 h 1263957"/>
              <a:gd name="connsiteX1-189" fmla="*/ 2415 w 72058"/>
              <a:gd name="connsiteY1-190" fmla="*/ 544473 h 1263957"/>
              <a:gd name="connsiteX2-191" fmla="*/ 23415 w 72058"/>
              <a:gd name="connsiteY2-192" fmla="*/ 1263957 h 12639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72058" h="1263957">
                <a:moveTo>
                  <a:pt x="72058" y="0"/>
                </a:moveTo>
                <a:cubicBezTo>
                  <a:pt x="31613" y="132732"/>
                  <a:pt x="10522" y="333814"/>
                  <a:pt x="2415" y="544473"/>
                </a:cubicBezTo>
                <a:cubicBezTo>
                  <a:pt x="-5692" y="755133"/>
                  <a:pt x="7962" y="1001305"/>
                  <a:pt x="23415" y="1263957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2" grpId="0" animBg="1"/>
      <p:bldP spid="7192" grpId="1" animBg="1"/>
      <p:bldP spid="7192" grpId="2" animBg="1"/>
      <p:bldP spid="34" grpId="0"/>
      <p:bldP spid="36" grpId="0"/>
      <p:bldP spid="31" grpId="0"/>
      <p:bldP spid="32" grpId="0" animBg="1"/>
      <p:bldP spid="39" grpId="0"/>
      <p:bldP spid="40" grpId="0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341787" y="1603627"/>
            <a:ext cx="4002087" cy="8961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6" name="表格 25"/>
          <p:cNvGraphicFramePr>
            <a:graphicFrameLocks noGrp="1"/>
          </p:cNvGraphicFramePr>
          <p:nvPr/>
        </p:nvGraphicFramePr>
        <p:xfrm>
          <a:off x="3341787" y="1570080"/>
          <a:ext cx="4002087" cy="1338626"/>
        </p:xfrm>
        <a:graphic>
          <a:graphicData uri="http://schemas.openxmlformats.org/drawingml/2006/table">
            <a:tbl>
              <a:tblPr firstRow="1" bandRow="1"/>
              <a:tblGrid>
                <a:gridCol w="400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492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1300" dirty="0"/>
                    </a:p>
                  </a:txBody>
                  <a:tcPr marL="91445" marR="91445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78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1300" dirty="0"/>
                    </a:p>
                  </a:txBody>
                  <a:tcPr marL="91445" marR="91445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92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1300" dirty="0"/>
                    </a:p>
                  </a:txBody>
                  <a:tcPr marL="91445" marR="91445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85"/>
          <a:stretch>
            <a:fillRect/>
          </a:stretch>
        </p:blipFill>
        <p:spPr>
          <a:xfrm>
            <a:off x="4959821" y="2195761"/>
            <a:ext cx="348243" cy="28654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710" y="2003832"/>
            <a:ext cx="349200" cy="495184"/>
          </a:xfrm>
          <a:prstGeom prst="rect">
            <a:avLst/>
          </a:prstGeom>
        </p:spPr>
      </p:pic>
      <p:pic>
        <p:nvPicPr>
          <p:cNvPr id="21" name="m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15" y="1574972"/>
            <a:ext cx="451532" cy="910482"/>
          </a:xfrm>
          <a:prstGeom prst="rect">
            <a:avLst/>
          </a:prstGeom>
        </p:spPr>
      </p:pic>
      <p:pic>
        <p:nvPicPr>
          <p:cNvPr id="23" name="m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42289" b="29498"/>
          <a:stretch>
            <a:fillRect/>
          </a:stretch>
        </p:blipFill>
        <p:spPr>
          <a:xfrm rot="5400000">
            <a:off x="5379380" y="1996393"/>
            <a:ext cx="428396" cy="342211"/>
          </a:xfrm>
          <a:prstGeom prst="rect">
            <a:avLst/>
          </a:prstGeom>
        </p:spPr>
      </p:pic>
      <p:pic>
        <p:nvPicPr>
          <p:cNvPr id="24" name="m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14" y="1996393"/>
            <a:ext cx="743254" cy="4860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914880" y="3320887"/>
            <a:ext cx="1105983" cy="1411103"/>
            <a:chOff x="395536" y="2816829"/>
            <a:chExt cx="3186357" cy="1411103"/>
          </a:xfrm>
        </p:grpSpPr>
        <p:sp>
          <p:nvSpPr>
            <p:cNvPr id="27" name="矩形 26"/>
            <p:cNvSpPr/>
            <p:nvPr/>
          </p:nvSpPr>
          <p:spPr>
            <a:xfrm>
              <a:off x="521546" y="2859782"/>
              <a:ext cx="306034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书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写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提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示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圆角矩形 24"/>
            <p:cNvSpPr/>
            <p:nvPr/>
          </p:nvSpPr>
          <p:spPr>
            <a:xfrm>
              <a:off x="395536" y="2816829"/>
              <a:ext cx="1517577" cy="1411103"/>
            </a:xfrm>
            <a:prstGeom prst="roundRect">
              <a:avLst/>
            </a:prstGeom>
            <a:grpFill/>
            <a:ln w="38100">
              <a:solidFill>
                <a:srgbClr val="C2D346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051092" y="3570339"/>
            <a:ext cx="3670353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zh-CN" sz="2400" dirty="0">
                <a:solidFill>
                  <a:srgbClr val="FF0000"/>
                </a:solidFill>
                <a:latin typeface="+mn-ea"/>
                <a:cs typeface="+mn-ea"/>
              </a:rPr>
              <a:t>三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cs typeface="+mn-ea"/>
              </a:rPr>
              <a:t>笔</a:t>
            </a:r>
            <a:r>
              <a:rPr lang="zh-CN" altLang="en-US" sz="2400" dirty="0">
                <a:latin typeface="+mn-ea"/>
                <a:cs typeface="+mn-ea"/>
              </a:rPr>
              <a:t>写成，占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cs typeface="+mn-ea"/>
              </a:rPr>
              <a:t>上中</a:t>
            </a:r>
            <a:r>
              <a:rPr lang="zh-CN" altLang="en-US" sz="2400" dirty="0">
                <a:latin typeface="+mn-ea"/>
                <a:cs typeface="+mn-ea"/>
              </a:rPr>
              <a:t>两格。</a:t>
            </a:r>
            <a:endParaRPr lang="en-US" altLang="zh-CN" sz="2400" dirty="0">
              <a:latin typeface="+mn-ea"/>
              <a:cs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051071" y="4194171"/>
            <a:ext cx="5183505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注意</a:t>
            </a:r>
            <a:r>
              <a:rPr lang="en-US" altLang="zh-CN" sz="2400" dirty="0">
                <a:latin typeface="+mj-ea"/>
                <a:ea typeface="+mj-ea"/>
              </a:rPr>
              <a:t>s</a:t>
            </a:r>
            <a:r>
              <a:rPr lang="zh-CN" altLang="zh-CN" sz="2400" dirty="0">
                <a:latin typeface="+mj-ea"/>
                <a:ea typeface="+mj-ea"/>
              </a:rPr>
              <a:t>和</a:t>
            </a:r>
            <a:r>
              <a:rPr lang="en-US" altLang="zh-CN" sz="2400" dirty="0">
                <a:latin typeface="+mj-ea"/>
                <a:ea typeface="+mj-ea"/>
              </a:rPr>
              <a:t>h</a:t>
            </a:r>
            <a:r>
              <a:rPr lang="zh-CN" altLang="zh-CN" sz="2400" dirty="0">
                <a:latin typeface="+mj-ea"/>
                <a:ea typeface="+mj-ea"/>
              </a:rPr>
              <a:t>不能分开</a:t>
            </a:r>
            <a:r>
              <a:rPr lang="zh-CN" altLang="en-US" sz="2400" dirty="0">
                <a:latin typeface="+mj-ea"/>
                <a:ea typeface="+mj-ea"/>
              </a:rPr>
              <a:t>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70145" y="888829"/>
            <a:ext cx="2492990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900" dirty="0">
                <a:latin typeface="汉语拼音" panose="000B0604020202020204" pitchFamily="34" charset="0"/>
                <a:cs typeface="汉语拼音" panose="000B0604020202020204" pitchFamily="34" charset="0"/>
              </a:rPr>
              <a:t>s</a:t>
            </a:r>
            <a:endParaRPr lang="zh-CN" altLang="en-US" sz="13900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60275" y="1164795"/>
            <a:ext cx="323602" cy="46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</a:t>
            </a:r>
            <a:endParaRPr lang="zh-CN" altLang="en-US" sz="2400" b="1" dirty="0"/>
          </a:p>
        </p:txBody>
      </p:sp>
      <p:sp>
        <p:nvSpPr>
          <p:cNvPr id="16" name="任意多边形: 形状 15"/>
          <p:cNvSpPr/>
          <p:nvPr/>
        </p:nvSpPr>
        <p:spPr>
          <a:xfrm rot="21310390">
            <a:off x="1046683" y="1647209"/>
            <a:ext cx="447640" cy="681808"/>
          </a:xfrm>
          <a:custGeom>
            <a:avLst/>
            <a:gdLst>
              <a:gd name="connsiteX0" fmla="*/ 25638 w 51275"/>
              <a:gd name="connsiteY0" fmla="*/ 0 h 1179320"/>
              <a:gd name="connsiteX1" fmla="*/ 34183 w 51275"/>
              <a:gd name="connsiteY1" fmla="*/ 128187 h 1179320"/>
              <a:gd name="connsiteX2" fmla="*/ 42729 w 51275"/>
              <a:gd name="connsiteY2" fmla="*/ 196554 h 1179320"/>
              <a:gd name="connsiteX3" fmla="*/ 51275 w 51275"/>
              <a:gd name="connsiteY3" fmla="*/ 333286 h 1179320"/>
              <a:gd name="connsiteX4" fmla="*/ 34183 w 51275"/>
              <a:gd name="connsiteY4" fmla="*/ 512748 h 1179320"/>
              <a:gd name="connsiteX5" fmla="*/ 8546 w 51275"/>
              <a:gd name="connsiteY5" fmla="*/ 709301 h 1179320"/>
              <a:gd name="connsiteX6" fmla="*/ 0 w 51275"/>
              <a:gd name="connsiteY6" fmla="*/ 846034 h 1179320"/>
              <a:gd name="connsiteX7" fmla="*/ 17092 w 51275"/>
              <a:gd name="connsiteY7" fmla="*/ 1008404 h 1179320"/>
              <a:gd name="connsiteX8" fmla="*/ 17092 w 51275"/>
              <a:gd name="connsiteY8" fmla="*/ 1179320 h 1179320"/>
              <a:gd name="connsiteX0-1" fmla="*/ 25638 w 42729"/>
              <a:gd name="connsiteY0-2" fmla="*/ 0 h 1179320"/>
              <a:gd name="connsiteX1-3" fmla="*/ 34183 w 42729"/>
              <a:gd name="connsiteY1-4" fmla="*/ 128187 h 1179320"/>
              <a:gd name="connsiteX2-5" fmla="*/ 42729 w 42729"/>
              <a:gd name="connsiteY2-6" fmla="*/ 196554 h 1179320"/>
              <a:gd name="connsiteX3-7" fmla="*/ 34183 w 42729"/>
              <a:gd name="connsiteY3-8" fmla="*/ 512748 h 1179320"/>
              <a:gd name="connsiteX4-9" fmla="*/ 8546 w 42729"/>
              <a:gd name="connsiteY4-10" fmla="*/ 709301 h 1179320"/>
              <a:gd name="connsiteX5-11" fmla="*/ 0 w 42729"/>
              <a:gd name="connsiteY5-12" fmla="*/ 846034 h 1179320"/>
              <a:gd name="connsiteX6-13" fmla="*/ 17092 w 42729"/>
              <a:gd name="connsiteY6-14" fmla="*/ 1008404 h 1179320"/>
              <a:gd name="connsiteX7-15" fmla="*/ 17092 w 42729"/>
              <a:gd name="connsiteY7-16" fmla="*/ 1179320 h 1179320"/>
              <a:gd name="connsiteX0-17" fmla="*/ 25638 w 36439"/>
              <a:gd name="connsiteY0-18" fmla="*/ 0 h 1179320"/>
              <a:gd name="connsiteX1-19" fmla="*/ 34183 w 36439"/>
              <a:gd name="connsiteY1-20" fmla="*/ 128187 h 1179320"/>
              <a:gd name="connsiteX2-21" fmla="*/ 34183 w 36439"/>
              <a:gd name="connsiteY2-22" fmla="*/ 512748 h 1179320"/>
              <a:gd name="connsiteX3-23" fmla="*/ 8546 w 36439"/>
              <a:gd name="connsiteY3-24" fmla="*/ 709301 h 1179320"/>
              <a:gd name="connsiteX4-25" fmla="*/ 0 w 36439"/>
              <a:gd name="connsiteY4-26" fmla="*/ 846034 h 1179320"/>
              <a:gd name="connsiteX5-27" fmla="*/ 17092 w 36439"/>
              <a:gd name="connsiteY5-28" fmla="*/ 1008404 h 1179320"/>
              <a:gd name="connsiteX6-29" fmla="*/ 17092 w 36439"/>
              <a:gd name="connsiteY6-30" fmla="*/ 1179320 h 1179320"/>
              <a:gd name="connsiteX0-31" fmla="*/ 25638 w 34707"/>
              <a:gd name="connsiteY0-32" fmla="*/ 0 h 1179320"/>
              <a:gd name="connsiteX1-33" fmla="*/ 34183 w 34707"/>
              <a:gd name="connsiteY1-34" fmla="*/ 512748 h 1179320"/>
              <a:gd name="connsiteX2-35" fmla="*/ 8546 w 34707"/>
              <a:gd name="connsiteY2-36" fmla="*/ 709301 h 1179320"/>
              <a:gd name="connsiteX3-37" fmla="*/ 0 w 34707"/>
              <a:gd name="connsiteY3-38" fmla="*/ 846034 h 1179320"/>
              <a:gd name="connsiteX4-39" fmla="*/ 17092 w 34707"/>
              <a:gd name="connsiteY4-40" fmla="*/ 1008404 h 1179320"/>
              <a:gd name="connsiteX5-41" fmla="*/ 17092 w 34707"/>
              <a:gd name="connsiteY5-42" fmla="*/ 1179320 h 1179320"/>
              <a:gd name="connsiteX0-43" fmla="*/ 25638 w 25638"/>
              <a:gd name="connsiteY0-44" fmla="*/ 0 h 1179320"/>
              <a:gd name="connsiteX1-45" fmla="*/ 8546 w 25638"/>
              <a:gd name="connsiteY1-46" fmla="*/ 709301 h 1179320"/>
              <a:gd name="connsiteX2-47" fmla="*/ 0 w 25638"/>
              <a:gd name="connsiteY2-48" fmla="*/ 846034 h 1179320"/>
              <a:gd name="connsiteX3-49" fmla="*/ 17092 w 25638"/>
              <a:gd name="connsiteY3-50" fmla="*/ 1008404 h 1179320"/>
              <a:gd name="connsiteX4-51" fmla="*/ 17092 w 25638"/>
              <a:gd name="connsiteY4-52" fmla="*/ 1179320 h 1179320"/>
              <a:gd name="connsiteX0-53" fmla="*/ 25638 w 25638"/>
              <a:gd name="connsiteY0-54" fmla="*/ 0 h 1179320"/>
              <a:gd name="connsiteX1-55" fmla="*/ 0 w 25638"/>
              <a:gd name="connsiteY1-56" fmla="*/ 846034 h 1179320"/>
              <a:gd name="connsiteX2-57" fmla="*/ 17092 w 25638"/>
              <a:gd name="connsiteY2-58" fmla="*/ 1008404 h 1179320"/>
              <a:gd name="connsiteX3-59" fmla="*/ 17092 w 25638"/>
              <a:gd name="connsiteY3-60" fmla="*/ 1179320 h 1179320"/>
              <a:gd name="connsiteX0-61" fmla="*/ 25733 w 25733"/>
              <a:gd name="connsiteY0-62" fmla="*/ 0 h 1179320"/>
              <a:gd name="connsiteX1-63" fmla="*/ 95 w 25733"/>
              <a:gd name="connsiteY1-64" fmla="*/ 846034 h 1179320"/>
              <a:gd name="connsiteX2-65" fmla="*/ 17187 w 25733"/>
              <a:gd name="connsiteY2-66" fmla="*/ 1179320 h 1179320"/>
              <a:gd name="connsiteX0-67" fmla="*/ 73666 w 73666"/>
              <a:gd name="connsiteY0-68" fmla="*/ 0 h 852149"/>
              <a:gd name="connsiteX1-69" fmla="*/ 95 w 73666"/>
              <a:gd name="connsiteY1-70" fmla="*/ 518863 h 852149"/>
              <a:gd name="connsiteX2-71" fmla="*/ 17187 w 73666"/>
              <a:gd name="connsiteY2-72" fmla="*/ 852149 h 852149"/>
              <a:gd name="connsiteX0-73" fmla="*/ 73666 w 73666"/>
              <a:gd name="connsiteY0-74" fmla="*/ 4321 h 856470"/>
              <a:gd name="connsiteX1-75" fmla="*/ 95 w 73666"/>
              <a:gd name="connsiteY1-76" fmla="*/ 523184 h 856470"/>
              <a:gd name="connsiteX2-77" fmla="*/ 17187 w 73666"/>
              <a:gd name="connsiteY2-78" fmla="*/ 856470 h 856470"/>
              <a:gd name="connsiteX0-79" fmla="*/ 73771 w 73771"/>
              <a:gd name="connsiteY0-80" fmla="*/ 4321 h 1091362"/>
              <a:gd name="connsiteX1-81" fmla="*/ 200 w 73771"/>
              <a:gd name="connsiteY1-82" fmla="*/ 523184 h 1091362"/>
              <a:gd name="connsiteX2-83" fmla="*/ 8833 w 73771"/>
              <a:gd name="connsiteY2-84" fmla="*/ 1091362 h 1091362"/>
              <a:gd name="connsiteX0-85" fmla="*/ 73771 w 73771"/>
              <a:gd name="connsiteY0-86" fmla="*/ 9694 h 1096735"/>
              <a:gd name="connsiteX1-87" fmla="*/ 200 w 73771"/>
              <a:gd name="connsiteY1-88" fmla="*/ 528557 h 1096735"/>
              <a:gd name="connsiteX2-89" fmla="*/ 8833 w 73771"/>
              <a:gd name="connsiteY2-90" fmla="*/ 1096735 h 1096735"/>
              <a:gd name="connsiteX0-91" fmla="*/ 75006 w 75006"/>
              <a:gd name="connsiteY0-92" fmla="*/ 9694 h 1096735"/>
              <a:gd name="connsiteX1-93" fmla="*/ 1435 w 75006"/>
              <a:gd name="connsiteY1-94" fmla="*/ 528557 h 1096735"/>
              <a:gd name="connsiteX2-95" fmla="*/ 10068 w 75006"/>
              <a:gd name="connsiteY2-96" fmla="*/ 1096735 h 1096735"/>
              <a:gd name="connsiteX0-97" fmla="*/ 75681 w 75681"/>
              <a:gd name="connsiteY0-98" fmla="*/ 9694 h 1147069"/>
              <a:gd name="connsiteX1-99" fmla="*/ 2110 w 75681"/>
              <a:gd name="connsiteY1-100" fmla="*/ 528557 h 1147069"/>
              <a:gd name="connsiteX2-101" fmla="*/ 6044 w 75681"/>
              <a:gd name="connsiteY2-102" fmla="*/ 1147069 h 1147069"/>
              <a:gd name="connsiteX0-103" fmla="*/ 75681 w 75681"/>
              <a:gd name="connsiteY0-104" fmla="*/ 0 h 1137375"/>
              <a:gd name="connsiteX1-105" fmla="*/ 2110 w 75681"/>
              <a:gd name="connsiteY1-106" fmla="*/ 518863 h 1137375"/>
              <a:gd name="connsiteX2-107" fmla="*/ 6044 w 75681"/>
              <a:gd name="connsiteY2-108" fmla="*/ 1137375 h 1137375"/>
              <a:gd name="connsiteX0-109" fmla="*/ 75681 w 75681"/>
              <a:gd name="connsiteY0-110" fmla="*/ 0 h 1137375"/>
              <a:gd name="connsiteX1-111" fmla="*/ 2110 w 75681"/>
              <a:gd name="connsiteY1-112" fmla="*/ 518863 h 1137375"/>
              <a:gd name="connsiteX2-113" fmla="*/ 6044 w 75681"/>
              <a:gd name="connsiteY2-114" fmla="*/ 1137375 h 1137375"/>
              <a:gd name="connsiteX0-115" fmla="*/ 75681 w 75681"/>
              <a:gd name="connsiteY0-116" fmla="*/ 0 h 1137375"/>
              <a:gd name="connsiteX1-117" fmla="*/ 2110 w 75681"/>
              <a:gd name="connsiteY1-118" fmla="*/ 518863 h 1137375"/>
              <a:gd name="connsiteX2-119" fmla="*/ 6044 w 75681"/>
              <a:gd name="connsiteY2-120" fmla="*/ 1137375 h 1137375"/>
              <a:gd name="connsiteX0-121" fmla="*/ 71061 w 71061"/>
              <a:gd name="connsiteY0-122" fmla="*/ 0 h 1137375"/>
              <a:gd name="connsiteX1-123" fmla="*/ 6677 w 71061"/>
              <a:gd name="connsiteY1-124" fmla="*/ 368208 h 1137375"/>
              <a:gd name="connsiteX2-125" fmla="*/ 1424 w 71061"/>
              <a:gd name="connsiteY2-126" fmla="*/ 1137375 h 1137375"/>
              <a:gd name="connsiteX0-127" fmla="*/ 71176 w 71176"/>
              <a:gd name="connsiteY0-128" fmla="*/ 0 h 1137375"/>
              <a:gd name="connsiteX1-129" fmla="*/ 6792 w 71176"/>
              <a:gd name="connsiteY1-130" fmla="*/ 368208 h 1137375"/>
              <a:gd name="connsiteX2-131" fmla="*/ 1539 w 71176"/>
              <a:gd name="connsiteY2-132" fmla="*/ 1137375 h 1137375"/>
              <a:gd name="connsiteX0-133" fmla="*/ 76446 w 76446"/>
              <a:gd name="connsiteY0-134" fmla="*/ 0 h 1137375"/>
              <a:gd name="connsiteX1-135" fmla="*/ 12062 w 76446"/>
              <a:gd name="connsiteY1-136" fmla="*/ 368208 h 1137375"/>
              <a:gd name="connsiteX2-137" fmla="*/ 6809 w 76446"/>
              <a:gd name="connsiteY2-138" fmla="*/ 1137375 h 1137375"/>
              <a:gd name="connsiteX0-139" fmla="*/ 76411 w 76411"/>
              <a:gd name="connsiteY0-140" fmla="*/ 0 h 1137375"/>
              <a:gd name="connsiteX1-141" fmla="*/ 12027 w 76411"/>
              <a:gd name="connsiteY1-142" fmla="*/ 368208 h 1137375"/>
              <a:gd name="connsiteX2-143" fmla="*/ 6774 w 76411"/>
              <a:gd name="connsiteY2-144" fmla="*/ 1137375 h 1137375"/>
              <a:gd name="connsiteX0-145" fmla="*/ 79381 w 79381"/>
              <a:gd name="connsiteY0-146" fmla="*/ 0 h 1020753"/>
              <a:gd name="connsiteX1-147" fmla="*/ 14997 w 79381"/>
              <a:gd name="connsiteY1-148" fmla="*/ 368208 h 1020753"/>
              <a:gd name="connsiteX2-149" fmla="*/ 7639 w 79381"/>
              <a:gd name="connsiteY2-150" fmla="*/ 1020753 h 1020753"/>
              <a:gd name="connsiteX0-151" fmla="*/ 77791 w 77791"/>
              <a:gd name="connsiteY0-152" fmla="*/ 0 h 1020753"/>
              <a:gd name="connsiteX1-153" fmla="*/ 13407 w 77791"/>
              <a:gd name="connsiteY1-154" fmla="*/ 368208 h 1020753"/>
              <a:gd name="connsiteX2-155" fmla="*/ 6049 w 77791"/>
              <a:gd name="connsiteY2-156" fmla="*/ 1020753 h 1020753"/>
              <a:gd name="connsiteX0-157" fmla="*/ 81631 w 81631"/>
              <a:gd name="connsiteY0-158" fmla="*/ 0 h 1020753"/>
              <a:gd name="connsiteX1-159" fmla="*/ 4925 w 81631"/>
              <a:gd name="connsiteY1-160" fmla="*/ 412471 h 1020753"/>
              <a:gd name="connsiteX2-161" fmla="*/ 9889 w 81631"/>
              <a:gd name="connsiteY2-162" fmla="*/ 1020753 h 1020753"/>
              <a:gd name="connsiteX0-163" fmla="*/ 81631 w 81631"/>
              <a:gd name="connsiteY0-164" fmla="*/ 0 h 1020753"/>
              <a:gd name="connsiteX1-165" fmla="*/ 4925 w 81631"/>
              <a:gd name="connsiteY1-166" fmla="*/ 412471 h 1020753"/>
              <a:gd name="connsiteX2-167" fmla="*/ 9889 w 81631"/>
              <a:gd name="connsiteY2-168" fmla="*/ 1020753 h 1020753"/>
              <a:gd name="connsiteX0-169" fmla="*/ 83721 w 83721"/>
              <a:gd name="connsiteY0-170" fmla="*/ 0 h 1020753"/>
              <a:gd name="connsiteX1-171" fmla="*/ 7015 w 83721"/>
              <a:gd name="connsiteY1-172" fmla="*/ 412471 h 1020753"/>
              <a:gd name="connsiteX2-173" fmla="*/ 11979 w 83721"/>
              <a:gd name="connsiteY2-174" fmla="*/ 1020753 h 1020753"/>
              <a:gd name="connsiteX0-175" fmla="*/ 80600 w 80600"/>
              <a:gd name="connsiteY0-176" fmla="*/ 0 h 1035155"/>
              <a:gd name="connsiteX1-177" fmla="*/ 3894 w 80600"/>
              <a:gd name="connsiteY1-178" fmla="*/ 412471 h 1035155"/>
              <a:gd name="connsiteX2-179" fmla="*/ 23492 w 80600"/>
              <a:gd name="connsiteY2-180" fmla="*/ 1035155 h 1035155"/>
              <a:gd name="connsiteX0-181" fmla="*/ 95702 w 95702"/>
              <a:gd name="connsiteY0-182" fmla="*/ 0 h 988019"/>
              <a:gd name="connsiteX1-183" fmla="*/ 4916 w 95702"/>
              <a:gd name="connsiteY1-184" fmla="*/ 365335 h 988019"/>
              <a:gd name="connsiteX2-185" fmla="*/ 24514 w 95702"/>
              <a:gd name="connsiteY2-186" fmla="*/ 988019 h 988019"/>
              <a:gd name="connsiteX0-187" fmla="*/ 92929 w 92929"/>
              <a:gd name="connsiteY0-188" fmla="*/ 0 h 986056"/>
              <a:gd name="connsiteX1-189" fmla="*/ 2143 w 92929"/>
              <a:gd name="connsiteY1-190" fmla="*/ 365335 h 986056"/>
              <a:gd name="connsiteX2-191" fmla="*/ 36653 w 92929"/>
              <a:gd name="connsiteY2-192" fmla="*/ 986056 h 986056"/>
              <a:gd name="connsiteX0-193" fmla="*/ 94154 w 94154"/>
              <a:gd name="connsiteY0-194" fmla="*/ 0 h 986056"/>
              <a:gd name="connsiteX1-195" fmla="*/ 3368 w 94154"/>
              <a:gd name="connsiteY1-196" fmla="*/ 365335 h 986056"/>
              <a:gd name="connsiteX2-197" fmla="*/ 37878 w 94154"/>
              <a:gd name="connsiteY2-198" fmla="*/ 986056 h 986056"/>
              <a:gd name="connsiteX0-199" fmla="*/ 98377 w 98377"/>
              <a:gd name="connsiteY0-200" fmla="*/ 0 h 986056"/>
              <a:gd name="connsiteX1-201" fmla="*/ 2784 w 98377"/>
              <a:gd name="connsiteY1-202" fmla="*/ 453971 h 986056"/>
              <a:gd name="connsiteX2-203" fmla="*/ 42101 w 98377"/>
              <a:gd name="connsiteY2-204" fmla="*/ 986056 h 986056"/>
              <a:gd name="connsiteX0-205" fmla="*/ 98006 w 98006"/>
              <a:gd name="connsiteY0-206" fmla="*/ 0 h 986056"/>
              <a:gd name="connsiteX1-207" fmla="*/ 2829 w 98006"/>
              <a:gd name="connsiteY1-208" fmla="*/ 429420 h 986056"/>
              <a:gd name="connsiteX2-209" fmla="*/ 41730 w 98006"/>
              <a:gd name="connsiteY2-210" fmla="*/ 986056 h 986056"/>
              <a:gd name="connsiteX0-211" fmla="*/ 97168 w 97168"/>
              <a:gd name="connsiteY0-212" fmla="*/ 0 h 919206"/>
              <a:gd name="connsiteX1-213" fmla="*/ 1991 w 97168"/>
              <a:gd name="connsiteY1-214" fmla="*/ 429420 h 919206"/>
              <a:gd name="connsiteX2-215" fmla="*/ 51669 w 97168"/>
              <a:gd name="connsiteY2-216" fmla="*/ 919206 h 919206"/>
              <a:gd name="connsiteX0-217" fmla="*/ 104695 w 104695"/>
              <a:gd name="connsiteY0-218" fmla="*/ 0 h 879754"/>
              <a:gd name="connsiteX1-219" fmla="*/ 1991 w 104695"/>
              <a:gd name="connsiteY1-220" fmla="*/ 389968 h 879754"/>
              <a:gd name="connsiteX2-221" fmla="*/ 51669 w 104695"/>
              <a:gd name="connsiteY2-222" fmla="*/ 879754 h 879754"/>
              <a:gd name="connsiteX0-223" fmla="*/ 104695 w 104695"/>
              <a:gd name="connsiteY0-224" fmla="*/ 1446 h 881200"/>
              <a:gd name="connsiteX1-225" fmla="*/ 1991 w 104695"/>
              <a:gd name="connsiteY1-226" fmla="*/ 391414 h 881200"/>
              <a:gd name="connsiteX2-227" fmla="*/ 51669 w 104695"/>
              <a:gd name="connsiteY2-228" fmla="*/ 881200 h 881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04695" h="881200">
                <a:moveTo>
                  <a:pt x="104695" y="1446"/>
                </a:moveTo>
                <a:cubicBezTo>
                  <a:pt x="29453" y="-21195"/>
                  <a:pt x="11370" y="227071"/>
                  <a:pt x="1991" y="391414"/>
                </a:cubicBezTo>
                <a:cubicBezTo>
                  <a:pt x="-7388" y="555757"/>
                  <a:pt x="17583" y="742572"/>
                  <a:pt x="51669" y="881200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663643" y="916434"/>
            <a:ext cx="658435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900" dirty="0">
                <a:latin typeface="汉语拼音" panose="000B0604020202020204" pitchFamily="34" charset="0"/>
                <a:cs typeface="汉语拼音" panose="000B0604020202020204" pitchFamily="34" charset="0"/>
              </a:rPr>
              <a:t>h</a:t>
            </a:r>
            <a:endParaRPr lang="zh-CN" altLang="en-US" sz="13900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09671" y="835751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2</a:t>
            </a:r>
            <a:endParaRPr lang="zh-CN" altLang="en-US" sz="2400" b="1" dirty="0"/>
          </a:p>
        </p:txBody>
      </p:sp>
      <p:sp>
        <p:nvSpPr>
          <p:cNvPr id="20" name="文本框 19"/>
          <p:cNvSpPr txBox="1"/>
          <p:nvPr/>
        </p:nvSpPr>
        <p:spPr>
          <a:xfrm>
            <a:off x="2161696" y="1293949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3</a:t>
            </a:r>
            <a:endParaRPr lang="zh-CN" altLang="en-US" sz="2400" b="1" dirty="0"/>
          </a:p>
        </p:txBody>
      </p:sp>
      <p:cxnSp>
        <p:nvCxnSpPr>
          <p:cNvPr id="22" name="直接箭头连接符 21"/>
          <p:cNvCxnSpPr/>
          <p:nvPr/>
        </p:nvCxnSpPr>
        <p:spPr>
          <a:xfrm>
            <a:off x="1776423" y="1237839"/>
            <a:ext cx="0" cy="1044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任意多边形: 形状 27"/>
          <p:cNvSpPr/>
          <p:nvPr/>
        </p:nvSpPr>
        <p:spPr>
          <a:xfrm rot="18979110" flipH="1">
            <a:off x="2323031" y="1505367"/>
            <a:ext cx="333417" cy="718267"/>
          </a:xfrm>
          <a:custGeom>
            <a:avLst/>
            <a:gdLst>
              <a:gd name="connsiteX0" fmla="*/ 25638 w 51275"/>
              <a:gd name="connsiteY0" fmla="*/ 0 h 1179320"/>
              <a:gd name="connsiteX1" fmla="*/ 34183 w 51275"/>
              <a:gd name="connsiteY1" fmla="*/ 128187 h 1179320"/>
              <a:gd name="connsiteX2" fmla="*/ 42729 w 51275"/>
              <a:gd name="connsiteY2" fmla="*/ 196554 h 1179320"/>
              <a:gd name="connsiteX3" fmla="*/ 51275 w 51275"/>
              <a:gd name="connsiteY3" fmla="*/ 333286 h 1179320"/>
              <a:gd name="connsiteX4" fmla="*/ 34183 w 51275"/>
              <a:gd name="connsiteY4" fmla="*/ 512748 h 1179320"/>
              <a:gd name="connsiteX5" fmla="*/ 8546 w 51275"/>
              <a:gd name="connsiteY5" fmla="*/ 709301 h 1179320"/>
              <a:gd name="connsiteX6" fmla="*/ 0 w 51275"/>
              <a:gd name="connsiteY6" fmla="*/ 846034 h 1179320"/>
              <a:gd name="connsiteX7" fmla="*/ 17092 w 51275"/>
              <a:gd name="connsiteY7" fmla="*/ 1008404 h 1179320"/>
              <a:gd name="connsiteX8" fmla="*/ 17092 w 51275"/>
              <a:gd name="connsiteY8" fmla="*/ 1179320 h 1179320"/>
              <a:gd name="connsiteX0-1" fmla="*/ 25638 w 42729"/>
              <a:gd name="connsiteY0-2" fmla="*/ 0 h 1179320"/>
              <a:gd name="connsiteX1-3" fmla="*/ 34183 w 42729"/>
              <a:gd name="connsiteY1-4" fmla="*/ 128187 h 1179320"/>
              <a:gd name="connsiteX2-5" fmla="*/ 42729 w 42729"/>
              <a:gd name="connsiteY2-6" fmla="*/ 196554 h 1179320"/>
              <a:gd name="connsiteX3-7" fmla="*/ 34183 w 42729"/>
              <a:gd name="connsiteY3-8" fmla="*/ 512748 h 1179320"/>
              <a:gd name="connsiteX4-9" fmla="*/ 8546 w 42729"/>
              <a:gd name="connsiteY4-10" fmla="*/ 709301 h 1179320"/>
              <a:gd name="connsiteX5-11" fmla="*/ 0 w 42729"/>
              <a:gd name="connsiteY5-12" fmla="*/ 846034 h 1179320"/>
              <a:gd name="connsiteX6-13" fmla="*/ 17092 w 42729"/>
              <a:gd name="connsiteY6-14" fmla="*/ 1008404 h 1179320"/>
              <a:gd name="connsiteX7-15" fmla="*/ 17092 w 42729"/>
              <a:gd name="connsiteY7-16" fmla="*/ 1179320 h 1179320"/>
              <a:gd name="connsiteX0-17" fmla="*/ 25638 w 36439"/>
              <a:gd name="connsiteY0-18" fmla="*/ 0 h 1179320"/>
              <a:gd name="connsiteX1-19" fmla="*/ 34183 w 36439"/>
              <a:gd name="connsiteY1-20" fmla="*/ 128187 h 1179320"/>
              <a:gd name="connsiteX2-21" fmla="*/ 34183 w 36439"/>
              <a:gd name="connsiteY2-22" fmla="*/ 512748 h 1179320"/>
              <a:gd name="connsiteX3-23" fmla="*/ 8546 w 36439"/>
              <a:gd name="connsiteY3-24" fmla="*/ 709301 h 1179320"/>
              <a:gd name="connsiteX4-25" fmla="*/ 0 w 36439"/>
              <a:gd name="connsiteY4-26" fmla="*/ 846034 h 1179320"/>
              <a:gd name="connsiteX5-27" fmla="*/ 17092 w 36439"/>
              <a:gd name="connsiteY5-28" fmla="*/ 1008404 h 1179320"/>
              <a:gd name="connsiteX6-29" fmla="*/ 17092 w 36439"/>
              <a:gd name="connsiteY6-30" fmla="*/ 1179320 h 1179320"/>
              <a:gd name="connsiteX0-31" fmla="*/ 25638 w 34707"/>
              <a:gd name="connsiteY0-32" fmla="*/ 0 h 1179320"/>
              <a:gd name="connsiteX1-33" fmla="*/ 34183 w 34707"/>
              <a:gd name="connsiteY1-34" fmla="*/ 512748 h 1179320"/>
              <a:gd name="connsiteX2-35" fmla="*/ 8546 w 34707"/>
              <a:gd name="connsiteY2-36" fmla="*/ 709301 h 1179320"/>
              <a:gd name="connsiteX3-37" fmla="*/ 0 w 34707"/>
              <a:gd name="connsiteY3-38" fmla="*/ 846034 h 1179320"/>
              <a:gd name="connsiteX4-39" fmla="*/ 17092 w 34707"/>
              <a:gd name="connsiteY4-40" fmla="*/ 1008404 h 1179320"/>
              <a:gd name="connsiteX5-41" fmla="*/ 17092 w 34707"/>
              <a:gd name="connsiteY5-42" fmla="*/ 1179320 h 1179320"/>
              <a:gd name="connsiteX0-43" fmla="*/ 25638 w 25638"/>
              <a:gd name="connsiteY0-44" fmla="*/ 0 h 1179320"/>
              <a:gd name="connsiteX1-45" fmla="*/ 8546 w 25638"/>
              <a:gd name="connsiteY1-46" fmla="*/ 709301 h 1179320"/>
              <a:gd name="connsiteX2-47" fmla="*/ 0 w 25638"/>
              <a:gd name="connsiteY2-48" fmla="*/ 846034 h 1179320"/>
              <a:gd name="connsiteX3-49" fmla="*/ 17092 w 25638"/>
              <a:gd name="connsiteY3-50" fmla="*/ 1008404 h 1179320"/>
              <a:gd name="connsiteX4-51" fmla="*/ 17092 w 25638"/>
              <a:gd name="connsiteY4-52" fmla="*/ 1179320 h 1179320"/>
              <a:gd name="connsiteX0-53" fmla="*/ 25638 w 25638"/>
              <a:gd name="connsiteY0-54" fmla="*/ 0 h 1179320"/>
              <a:gd name="connsiteX1-55" fmla="*/ 0 w 25638"/>
              <a:gd name="connsiteY1-56" fmla="*/ 846034 h 1179320"/>
              <a:gd name="connsiteX2-57" fmla="*/ 17092 w 25638"/>
              <a:gd name="connsiteY2-58" fmla="*/ 1008404 h 1179320"/>
              <a:gd name="connsiteX3-59" fmla="*/ 17092 w 25638"/>
              <a:gd name="connsiteY3-60" fmla="*/ 1179320 h 1179320"/>
              <a:gd name="connsiteX0-61" fmla="*/ 25733 w 25733"/>
              <a:gd name="connsiteY0-62" fmla="*/ 0 h 1179320"/>
              <a:gd name="connsiteX1-63" fmla="*/ 95 w 25733"/>
              <a:gd name="connsiteY1-64" fmla="*/ 846034 h 1179320"/>
              <a:gd name="connsiteX2-65" fmla="*/ 17187 w 25733"/>
              <a:gd name="connsiteY2-66" fmla="*/ 1179320 h 1179320"/>
              <a:gd name="connsiteX0-67" fmla="*/ 73666 w 73666"/>
              <a:gd name="connsiteY0-68" fmla="*/ 0 h 852149"/>
              <a:gd name="connsiteX1-69" fmla="*/ 95 w 73666"/>
              <a:gd name="connsiteY1-70" fmla="*/ 518863 h 852149"/>
              <a:gd name="connsiteX2-71" fmla="*/ 17187 w 73666"/>
              <a:gd name="connsiteY2-72" fmla="*/ 852149 h 852149"/>
              <a:gd name="connsiteX0-73" fmla="*/ 73666 w 73666"/>
              <a:gd name="connsiteY0-74" fmla="*/ 4321 h 856470"/>
              <a:gd name="connsiteX1-75" fmla="*/ 95 w 73666"/>
              <a:gd name="connsiteY1-76" fmla="*/ 523184 h 856470"/>
              <a:gd name="connsiteX2-77" fmla="*/ 17187 w 73666"/>
              <a:gd name="connsiteY2-78" fmla="*/ 856470 h 856470"/>
              <a:gd name="connsiteX0-79" fmla="*/ 73771 w 73771"/>
              <a:gd name="connsiteY0-80" fmla="*/ 4321 h 1091362"/>
              <a:gd name="connsiteX1-81" fmla="*/ 200 w 73771"/>
              <a:gd name="connsiteY1-82" fmla="*/ 523184 h 1091362"/>
              <a:gd name="connsiteX2-83" fmla="*/ 8833 w 73771"/>
              <a:gd name="connsiteY2-84" fmla="*/ 1091362 h 1091362"/>
              <a:gd name="connsiteX0-85" fmla="*/ 73771 w 73771"/>
              <a:gd name="connsiteY0-86" fmla="*/ 9694 h 1096735"/>
              <a:gd name="connsiteX1-87" fmla="*/ 200 w 73771"/>
              <a:gd name="connsiteY1-88" fmla="*/ 528557 h 1096735"/>
              <a:gd name="connsiteX2-89" fmla="*/ 8833 w 73771"/>
              <a:gd name="connsiteY2-90" fmla="*/ 1096735 h 1096735"/>
              <a:gd name="connsiteX0-91" fmla="*/ 75006 w 75006"/>
              <a:gd name="connsiteY0-92" fmla="*/ 9694 h 1096735"/>
              <a:gd name="connsiteX1-93" fmla="*/ 1435 w 75006"/>
              <a:gd name="connsiteY1-94" fmla="*/ 528557 h 1096735"/>
              <a:gd name="connsiteX2-95" fmla="*/ 10068 w 75006"/>
              <a:gd name="connsiteY2-96" fmla="*/ 1096735 h 1096735"/>
              <a:gd name="connsiteX0-97" fmla="*/ 75681 w 75681"/>
              <a:gd name="connsiteY0-98" fmla="*/ 9694 h 1147069"/>
              <a:gd name="connsiteX1-99" fmla="*/ 2110 w 75681"/>
              <a:gd name="connsiteY1-100" fmla="*/ 528557 h 1147069"/>
              <a:gd name="connsiteX2-101" fmla="*/ 6044 w 75681"/>
              <a:gd name="connsiteY2-102" fmla="*/ 1147069 h 1147069"/>
              <a:gd name="connsiteX0-103" fmla="*/ 75681 w 75681"/>
              <a:gd name="connsiteY0-104" fmla="*/ 0 h 1137375"/>
              <a:gd name="connsiteX1-105" fmla="*/ 2110 w 75681"/>
              <a:gd name="connsiteY1-106" fmla="*/ 518863 h 1137375"/>
              <a:gd name="connsiteX2-107" fmla="*/ 6044 w 75681"/>
              <a:gd name="connsiteY2-108" fmla="*/ 1137375 h 1137375"/>
              <a:gd name="connsiteX0-109" fmla="*/ 75681 w 75681"/>
              <a:gd name="connsiteY0-110" fmla="*/ 0 h 1137375"/>
              <a:gd name="connsiteX1-111" fmla="*/ 2110 w 75681"/>
              <a:gd name="connsiteY1-112" fmla="*/ 518863 h 1137375"/>
              <a:gd name="connsiteX2-113" fmla="*/ 6044 w 75681"/>
              <a:gd name="connsiteY2-114" fmla="*/ 1137375 h 1137375"/>
              <a:gd name="connsiteX0-115" fmla="*/ 75681 w 75681"/>
              <a:gd name="connsiteY0-116" fmla="*/ 0 h 1137375"/>
              <a:gd name="connsiteX1-117" fmla="*/ 2110 w 75681"/>
              <a:gd name="connsiteY1-118" fmla="*/ 518863 h 1137375"/>
              <a:gd name="connsiteX2-119" fmla="*/ 6044 w 75681"/>
              <a:gd name="connsiteY2-120" fmla="*/ 1137375 h 1137375"/>
              <a:gd name="connsiteX0-121" fmla="*/ 71061 w 71061"/>
              <a:gd name="connsiteY0-122" fmla="*/ 0 h 1137375"/>
              <a:gd name="connsiteX1-123" fmla="*/ 6677 w 71061"/>
              <a:gd name="connsiteY1-124" fmla="*/ 368208 h 1137375"/>
              <a:gd name="connsiteX2-125" fmla="*/ 1424 w 71061"/>
              <a:gd name="connsiteY2-126" fmla="*/ 1137375 h 1137375"/>
              <a:gd name="connsiteX0-127" fmla="*/ 71176 w 71176"/>
              <a:gd name="connsiteY0-128" fmla="*/ 0 h 1137375"/>
              <a:gd name="connsiteX1-129" fmla="*/ 6792 w 71176"/>
              <a:gd name="connsiteY1-130" fmla="*/ 368208 h 1137375"/>
              <a:gd name="connsiteX2-131" fmla="*/ 1539 w 71176"/>
              <a:gd name="connsiteY2-132" fmla="*/ 1137375 h 1137375"/>
              <a:gd name="connsiteX0-133" fmla="*/ 76446 w 76446"/>
              <a:gd name="connsiteY0-134" fmla="*/ 0 h 1137375"/>
              <a:gd name="connsiteX1-135" fmla="*/ 12062 w 76446"/>
              <a:gd name="connsiteY1-136" fmla="*/ 368208 h 1137375"/>
              <a:gd name="connsiteX2-137" fmla="*/ 6809 w 76446"/>
              <a:gd name="connsiteY2-138" fmla="*/ 1137375 h 1137375"/>
              <a:gd name="connsiteX0-139" fmla="*/ 76411 w 76411"/>
              <a:gd name="connsiteY0-140" fmla="*/ 0 h 1137375"/>
              <a:gd name="connsiteX1-141" fmla="*/ 12027 w 76411"/>
              <a:gd name="connsiteY1-142" fmla="*/ 368208 h 1137375"/>
              <a:gd name="connsiteX2-143" fmla="*/ 6774 w 76411"/>
              <a:gd name="connsiteY2-144" fmla="*/ 1137375 h 1137375"/>
              <a:gd name="connsiteX0-145" fmla="*/ 79381 w 79381"/>
              <a:gd name="connsiteY0-146" fmla="*/ 0 h 1020753"/>
              <a:gd name="connsiteX1-147" fmla="*/ 14997 w 79381"/>
              <a:gd name="connsiteY1-148" fmla="*/ 368208 h 1020753"/>
              <a:gd name="connsiteX2-149" fmla="*/ 7639 w 79381"/>
              <a:gd name="connsiteY2-150" fmla="*/ 1020753 h 1020753"/>
              <a:gd name="connsiteX0-151" fmla="*/ 77791 w 77791"/>
              <a:gd name="connsiteY0-152" fmla="*/ 0 h 1020753"/>
              <a:gd name="connsiteX1-153" fmla="*/ 13407 w 77791"/>
              <a:gd name="connsiteY1-154" fmla="*/ 368208 h 1020753"/>
              <a:gd name="connsiteX2-155" fmla="*/ 6049 w 77791"/>
              <a:gd name="connsiteY2-156" fmla="*/ 1020753 h 1020753"/>
              <a:gd name="connsiteX0-157" fmla="*/ 79775 w 79775"/>
              <a:gd name="connsiteY0-158" fmla="*/ 0 h 1020753"/>
              <a:gd name="connsiteX1-159" fmla="*/ 7695 w 79775"/>
              <a:gd name="connsiteY1-160" fmla="*/ 397599 h 1020753"/>
              <a:gd name="connsiteX2-161" fmla="*/ 8033 w 79775"/>
              <a:gd name="connsiteY2-162" fmla="*/ 1020753 h 1020753"/>
              <a:gd name="connsiteX0-163" fmla="*/ 75928 w 75928"/>
              <a:gd name="connsiteY0-164" fmla="*/ 0 h 1162231"/>
              <a:gd name="connsiteX1-165" fmla="*/ 3848 w 75928"/>
              <a:gd name="connsiteY1-166" fmla="*/ 397599 h 1162231"/>
              <a:gd name="connsiteX2-167" fmla="*/ 19010 w 75928"/>
              <a:gd name="connsiteY2-168" fmla="*/ 1162231 h 1162231"/>
              <a:gd name="connsiteX0-169" fmla="*/ 74076 w 74076"/>
              <a:gd name="connsiteY0-170" fmla="*/ 0 h 1224203"/>
              <a:gd name="connsiteX1-171" fmla="*/ 3723 w 74076"/>
              <a:gd name="connsiteY1-172" fmla="*/ 459571 h 1224203"/>
              <a:gd name="connsiteX2-173" fmla="*/ 18885 w 74076"/>
              <a:gd name="connsiteY2-174" fmla="*/ 1224203 h 1224203"/>
              <a:gd name="connsiteX0-175" fmla="*/ 74076 w 74076"/>
              <a:gd name="connsiteY0-176" fmla="*/ 0 h 1224203"/>
              <a:gd name="connsiteX1-177" fmla="*/ 3723 w 74076"/>
              <a:gd name="connsiteY1-178" fmla="*/ 459571 h 1224203"/>
              <a:gd name="connsiteX2-179" fmla="*/ 18885 w 74076"/>
              <a:gd name="connsiteY2-180" fmla="*/ 1224203 h 1224203"/>
              <a:gd name="connsiteX0-181" fmla="*/ 73505 w 73505"/>
              <a:gd name="connsiteY0-182" fmla="*/ 0 h 1224203"/>
              <a:gd name="connsiteX1-183" fmla="*/ 3862 w 73505"/>
              <a:gd name="connsiteY1-184" fmla="*/ 544473 h 1224203"/>
              <a:gd name="connsiteX2-185" fmla="*/ 18314 w 73505"/>
              <a:gd name="connsiteY2-186" fmla="*/ 1224203 h 1224203"/>
              <a:gd name="connsiteX0-187" fmla="*/ 72058 w 72058"/>
              <a:gd name="connsiteY0-188" fmla="*/ 0 h 1263957"/>
              <a:gd name="connsiteX1-189" fmla="*/ 2415 w 72058"/>
              <a:gd name="connsiteY1-190" fmla="*/ 544473 h 1263957"/>
              <a:gd name="connsiteX2-191" fmla="*/ 23415 w 72058"/>
              <a:gd name="connsiteY2-192" fmla="*/ 1263957 h 126395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72058" h="1263957">
                <a:moveTo>
                  <a:pt x="72058" y="0"/>
                </a:moveTo>
                <a:cubicBezTo>
                  <a:pt x="31613" y="132732"/>
                  <a:pt x="10522" y="333814"/>
                  <a:pt x="2415" y="544473"/>
                </a:cubicBezTo>
                <a:cubicBezTo>
                  <a:pt x="-5692" y="755133"/>
                  <a:pt x="7962" y="1001305"/>
                  <a:pt x="23415" y="1263957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6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32" grpId="0"/>
      <p:bldP spid="33" grpId="0"/>
      <p:bldP spid="15" grpId="0"/>
      <p:bldP spid="16" grpId="0" animBg="1"/>
      <p:bldP spid="19" grpId="0"/>
      <p:bldP spid="20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147492" y="-100144"/>
            <a:ext cx="6584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0" dirty="0">
                <a:latin typeface="汉语拼音" panose="000B0604020202020204" pitchFamily="34" charset="0"/>
                <a:cs typeface="汉语拼音" panose="000B0604020202020204" pitchFamily="34" charset="0"/>
              </a:rPr>
              <a:t>r</a:t>
            </a:r>
            <a:endParaRPr lang="zh-CN" altLang="en-US" sz="20000" dirty="0">
              <a:latin typeface="汉语拼音" panose="000B0604020202020204" pitchFamily="34" charset="0"/>
              <a:cs typeface="汉语拼音" panose="000B0604020202020204" pitchFamily="34" charset="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/>
        </p:nvGraphicFramePr>
        <p:xfrm>
          <a:off x="3341787" y="1665172"/>
          <a:ext cx="4002087" cy="1338626"/>
        </p:xfrm>
        <a:graphic>
          <a:graphicData uri="http://schemas.openxmlformats.org/drawingml/2006/table">
            <a:tbl>
              <a:tblPr firstRow="1" bandRow="1"/>
              <a:tblGrid>
                <a:gridCol w="4002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492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1300" dirty="0"/>
                    </a:p>
                  </a:txBody>
                  <a:tcPr marL="91445" marR="91445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78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1300" dirty="0"/>
                    </a:p>
                  </a:txBody>
                  <a:tcPr marL="91445" marR="91445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92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1pPr>
                      <a:lvl2pPr marL="3429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2pPr>
                      <a:lvl3pPr marL="6858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3pPr>
                      <a:lvl4pPr marL="10287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4pPr>
                      <a:lvl5pPr marL="13716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5pPr>
                      <a:lvl6pPr marL="17145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6pPr>
                      <a:lvl7pPr marL="20574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7pPr>
                      <a:lvl8pPr marL="24003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8pPr>
                      <a:lvl9pPr marL="2743200" algn="l" defTabSz="6858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Arial" panose="020B0604020202020204"/>
                          <a:ea typeface="宋体" panose="02010600030101010101" pitchFamily="2" charset="-122"/>
                        </a:defRPr>
                      </a:lvl9pPr>
                    </a:lstStyle>
                    <a:p>
                      <a:endParaRPr lang="zh-CN" altLang="en-US" sz="1300" dirty="0"/>
                    </a:p>
                  </a:txBody>
                  <a:tcPr marL="91445" marR="91445" marT="31218" marB="31218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967472" y="77155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1</a:t>
            </a:r>
            <a:endParaRPr lang="zh-CN" altLang="en-US" sz="2400" b="1" dirty="0"/>
          </a:p>
        </p:txBody>
      </p:sp>
      <p:sp>
        <p:nvSpPr>
          <p:cNvPr id="24" name="矩形 23"/>
          <p:cNvSpPr/>
          <p:nvPr/>
        </p:nvSpPr>
        <p:spPr>
          <a:xfrm>
            <a:off x="3340853" y="2095589"/>
            <a:ext cx="4002087" cy="4713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文本框 27"/>
          <p:cNvSpPr txBox="1"/>
          <p:nvPr/>
        </p:nvSpPr>
        <p:spPr>
          <a:xfrm>
            <a:off x="1596411" y="61804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2</a:t>
            </a:r>
            <a:endParaRPr lang="zh-CN" altLang="en-US" sz="2400" b="1" dirty="0"/>
          </a:p>
        </p:txBody>
      </p:sp>
      <p:sp>
        <p:nvSpPr>
          <p:cNvPr id="7" name="任意多边形: 形状 6"/>
          <p:cNvSpPr/>
          <p:nvPr/>
        </p:nvSpPr>
        <p:spPr>
          <a:xfrm>
            <a:off x="1301779" y="1105484"/>
            <a:ext cx="25733" cy="1179320"/>
          </a:xfrm>
          <a:custGeom>
            <a:avLst/>
            <a:gdLst>
              <a:gd name="connsiteX0" fmla="*/ 25638 w 51275"/>
              <a:gd name="connsiteY0" fmla="*/ 0 h 1179320"/>
              <a:gd name="connsiteX1" fmla="*/ 34183 w 51275"/>
              <a:gd name="connsiteY1" fmla="*/ 128187 h 1179320"/>
              <a:gd name="connsiteX2" fmla="*/ 42729 w 51275"/>
              <a:gd name="connsiteY2" fmla="*/ 196554 h 1179320"/>
              <a:gd name="connsiteX3" fmla="*/ 51275 w 51275"/>
              <a:gd name="connsiteY3" fmla="*/ 333286 h 1179320"/>
              <a:gd name="connsiteX4" fmla="*/ 34183 w 51275"/>
              <a:gd name="connsiteY4" fmla="*/ 512748 h 1179320"/>
              <a:gd name="connsiteX5" fmla="*/ 8546 w 51275"/>
              <a:gd name="connsiteY5" fmla="*/ 709301 h 1179320"/>
              <a:gd name="connsiteX6" fmla="*/ 0 w 51275"/>
              <a:gd name="connsiteY6" fmla="*/ 846034 h 1179320"/>
              <a:gd name="connsiteX7" fmla="*/ 17092 w 51275"/>
              <a:gd name="connsiteY7" fmla="*/ 1008404 h 1179320"/>
              <a:gd name="connsiteX8" fmla="*/ 17092 w 51275"/>
              <a:gd name="connsiteY8" fmla="*/ 1179320 h 1179320"/>
              <a:gd name="connsiteX0-1" fmla="*/ 25638 w 42729"/>
              <a:gd name="connsiteY0-2" fmla="*/ 0 h 1179320"/>
              <a:gd name="connsiteX1-3" fmla="*/ 34183 w 42729"/>
              <a:gd name="connsiteY1-4" fmla="*/ 128187 h 1179320"/>
              <a:gd name="connsiteX2-5" fmla="*/ 42729 w 42729"/>
              <a:gd name="connsiteY2-6" fmla="*/ 196554 h 1179320"/>
              <a:gd name="connsiteX3-7" fmla="*/ 34183 w 42729"/>
              <a:gd name="connsiteY3-8" fmla="*/ 512748 h 1179320"/>
              <a:gd name="connsiteX4-9" fmla="*/ 8546 w 42729"/>
              <a:gd name="connsiteY4-10" fmla="*/ 709301 h 1179320"/>
              <a:gd name="connsiteX5-11" fmla="*/ 0 w 42729"/>
              <a:gd name="connsiteY5-12" fmla="*/ 846034 h 1179320"/>
              <a:gd name="connsiteX6-13" fmla="*/ 17092 w 42729"/>
              <a:gd name="connsiteY6-14" fmla="*/ 1008404 h 1179320"/>
              <a:gd name="connsiteX7-15" fmla="*/ 17092 w 42729"/>
              <a:gd name="connsiteY7-16" fmla="*/ 1179320 h 1179320"/>
              <a:gd name="connsiteX0-17" fmla="*/ 25638 w 36439"/>
              <a:gd name="connsiteY0-18" fmla="*/ 0 h 1179320"/>
              <a:gd name="connsiteX1-19" fmla="*/ 34183 w 36439"/>
              <a:gd name="connsiteY1-20" fmla="*/ 128187 h 1179320"/>
              <a:gd name="connsiteX2-21" fmla="*/ 34183 w 36439"/>
              <a:gd name="connsiteY2-22" fmla="*/ 512748 h 1179320"/>
              <a:gd name="connsiteX3-23" fmla="*/ 8546 w 36439"/>
              <a:gd name="connsiteY3-24" fmla="*/ 709301 h 1179320"/>
              <a:gd name="connsiteX4-25" fmla="*/ 0 w 36439"/>
              <a:gd name="connsiteY4-26" fmla="*/ 846034 h 1179320"/>
              <a:gd name="connsiteX5-27" fmla="*/ 17092 w 36439"/>
              <a:gd name="connsiteY5-28" fmla="*/ 1008404 h 1179320"/>
              <a:gd name="connsiteX6-29" fmla="*/ 17092 w 36439"/>
              <a:gd name="connsiteY6-30" fmla="*/ 1179320 h 1179320"/>
              <a:gd name="connsiteX0-31" fmla="*/ 25638 w 34707"/>
              <a:gd name="connsiteY0-32" fmla="*/ 0 h 1179320"/>
              <a:gd name="connsiteX1-33" fmla="*/ 34183 w 34707"/>
              <a:gd name="connsiteY1-34" fmla="*/ 512748 h 1179320"/>
              <a:gd name="connsiteX2-35" fmla="*/ 8546 w 34707"/>
              <a:gd name="connsiteY2-36" fmla="*/ 709301 h 1179320"/>
              <a:gd name="connsiteX3-37" fmla="*/ 0 w 34707"/>
              <a:gd name="connsiteY3-38" fmla="*/ 846034 h 1179320"/>
              <a:gd name="connsiteX4-39" fmla="*/ 17092 w 34707"/>
              <a:gd name="connsiteY4-40" fmla="*/ 1008404 h 1179320"/>
              <a:gd name="connsiteX5-41" fmla="*/ 17092 w 34707"/>
              <a:gd name="connsiteY5-42" fmla="*/ 1179320 h 1179320"/>
              <a:gd name="connsiteX0-43" fmla="*/ 25638 w 25638"/>
              <a:gd name="connsiteY0-44" fmla="*/ 0 h 1179320"/>
              <a:gd name="connsiteX1-45" fmla="*/ 8546 w 25638"/>
              <a:gd name="connsiteY1-46" fmla="*/ 709301 h 1179320"/>
              <a:gd name="connsiteX2-47" fmla="*/ 0 w 25638"/>
              <a:gd name="connsiteY2-48" fmla="*/ 846034 h 1179320"/>
              <a:gd name="connsiteX3-49" fmla="*/ 17092 w 25638"/>
              <a:gd name="connsiteY3-50" fmla="*/ 1008404 h 1179320"/>
              <a:gd name="connsiteX4-51" fmla="*/ 17092 w 25638"/>
              <a:gd name="connsiteY4-52" fmla="*/ 1179320 h 1179320"/>
              <a:gd name="connsiteX0-53" fmla="*/ 25638 w 25638"/>
              <a:gd name="connsiteY0-54" fmla="*/ 0 h 1179320"/>
              <a:gd name="connsiteX1-55" fmla="*/ 0 w 25638"/>
              <a:gd name="connsiteY1-56" fmla="*/ 846034 h 1179320"/>
              <a:gd name="connsiteX2-57" fmla="*/ 17092 w 25638"/>
              <a:gd name="connsiteY2-58" fmla="*/ 1008404 h 1179320"/>
              <a:gd name="connsiteX3-59" fmla="*/ 17092 w 25638"/>
              <a:gd name="connsiteY3-60" fmla="*/ 1179320 h 1179320"/>
              <a:gd name="connsiteX0-61" fmla="*/ 25733 w 25733"/>
              <a:gd name="connsiteY0-62" fmla="*/ 0 h 1179320"/>
              <a:gd name="connsiteX1-63" fmla="*/ 95 w 25733"/>
              <a:gd name="connsiteY1-64" fmla="*/ 846034 h 1179320"/>
              <a:gd name="connsiteX2-65" fmla="*/ 17187 w 25733"/>
              <a:gd name="connsiteY2-66" fmla="*/ 1179320 h 11793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5733" h="1179320">
                <a:moveTo>
                  <a:pt x="25733" y="0"/>
                </a:moveTo>
                <a:cubicBezTo>
                  <a:pt x="20392" y="176257"/>
                  <a:pt x="1519" y="677967"/>
                  <a:pt x="95" y="846034"/>
                </a:cubicBezTo>
                <a:cubicBezTo>
                  <a:pt x="-1329" y="1042587"/>
                  <a:pt x="13626" y="1109886"/>
                  <a:pt x="17187" y="117932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m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404" y="2095154"/>
            <a:ext cx="742322" cy="485391"/>
          </a:xfrm>
          <a:prstGeom prst="rect">
            <a:avLst/>
          </a:prstGeom>
        </p:spPr>
      </p:pic>
      <p:pic>
        <p:nvPicPr>
          <p:cNvPr id="8" name="m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43"/>
          <a:stretch>
            <a:fillRect/>
          </a:stretch>
        </p:blipFill>
        <p:spPr>
          <a:xfrm>
            <a:off x="5185486" y="2097491"/>
            <a:ext cx="312822" cy="239747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589091" y="3488274"/>
            <a:ext cx="5304154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+mn-ea"/>
                <a:cs typeface="+mn-ea"/>
              </a:rPr>
              <a:t>占</a:t>
            </a:r>
            <a:r>
              <a:rPr lang="zh-CN" altLang="en-US" sz="2400" dirty="0">
                <a:solidFill>
                  <a:srgbClr val="FF0000"/>
                </a:solidFill>
                <a:latin typeface="+mn-ea"/>
                <a:cs typeface="+mn-ea"/>
              </a:rPr>
              <a:t>中格</a:t>
            </a:r>
            <a:r>
              <a:rPr lang="zh-CN" altLang="en-US" sz="2400" dirty="0">
                <a:latin typeface="+mn-ea"/>
                <a:cs typeface="+mn-ea"/>
              </a:rPr>
              <a:t>。</a:t>
            </a:r>
          </a:p>
        </p:txBody>
      </p:sp>
      <p:sp>
        <p:nvSpPr>
          <p:cNvPr id="22" name="矩形 21"/>
          <p:cNvSpPr/>
          <p:nvPr/>
        </p:nvSpPr>
        <p:spPr>
          <a:xfrm>
            <a:off x="2597552" y="4109065"/>
            <a:ext cx="4552420" cy="4603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+mn-ea"/>
                <a:cs typeface="+mn-ea"/>
              </a:rPr>
              <a:t>先写一竖，再写右弯，</a:t>
            </a:r>
            <a:r>
              <a:rPr lang="zh-CN" altLang="en-US" sz="2400" dirty="0">
                <a:latin typeface="+mj-ea"/>
                <a:ea typeface="+mj-ea"/>
              </a:rPr>
              <a:t>中格写满。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1475656" y="3248563"/>
            <a:ext cx="1105983" cy="1411103"/>
            <a:chOff x="395536" y="2816829"/>
            <a:chExt cx="3186357" cy="1411103"/>
          </a:xfrm>
        </p:grpSpPr>
        <p:sp>
          <p:nvSpPr>
            <p:cNvPr id="30" name="矩形 29"/>
            <p:cNvSpPr/>
            <p:nvPr/>
          </p:nvSpPr>
          <p:spPr>
            <a:xfrm>
              <a:off x="521546" y="2859782"/>
              <a:ext cx="306034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书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写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提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示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圆角矩形 24"/>
            <p:cNvSpPr/>
            <p:nvPr/>
          </p:nvSpPr>
          <p:spPr>
            <a:xfrm>
              <a:off x="395536" y="2816829"/>
              <a:ext cx="1517577" cy="1411103"/>
            </a:xfrm>
            <a:prstGeom prst="roundRect">
              <a:avLst/>
            </a:prstGeom>
            <a:grpFill/>
            <a:ln w="38100">
              <a:solidFill>
                <a:srgbClr val="C2D346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475488" y="3248879"/>
            <a:ext cx="1105983" cy="1411103"/>
            <a:chOff x="395536" y="2816829"/>
            <a:chExt cx="3186357" cy="1411103"/>
          </a:xfrm>
        </p:grpSpPr>
        <p:sp>
          <p:nvSpPr>
            <p:cNvPr id="33" name="矩形 32"/>
            <p:cNvSpPr/>
            <p:nvPr/>
          </p:nvSpPr>
          <p:spPr>
            <a:xfrm>
              <a:off x="521546" y="2859782"/>
              <a:ext cx="306034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书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写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提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  <a:p>
              <a:r>
                <a:rPr lang="zh-CN" altLang="en-US" sz="2000" dirty="0">
                  <a:solidFill>
                    <a:prstClr val="black"/>
                  </a:solidFill>
                  <a:latin typeface="+mj-ea"/>
                  <a:ea typeface="+mj-ea"/>
                </a:rPr>
                <a:t>示</a:t>
              </a:r>
              <a:endParaRPr lang="en-US" altLang="zh-CN" sz="2000" dirty="0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圆角矩形 24"/>
            <p:cNvSpPr/>
            <p:nvPr/>
          </p:nvSpPr>
          <p:spPr>
            <a:xfrm>
              <a:off x="395536" y="2816829"/>
              <a:ext cx="1517577" cy="1411103"/>
            </a:xfrm>
            <a:prstGeom prst="roundRect">
              <a:avLst/>
            </a:prstGeom>
            <a:grpFill/>
            <a:ln w="38100">
              <a:solidFill>
                <a:srgbClr val="C2D346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任意多边形: 形状 34"/>
          <p:cNvSpPr/>
          <p:nvPr/>
        </p:nvSpPr>
        <p:spPr>
          <a:xfrm rot="17136656" flipH="1">
            <a:off x="1882129" y="869277"/>
            <a:ext cx="195841" cy="375967"/>
          </a:xfrm>
          <a:custGeom>
            <a:avLst/>
            <a:gdLst>
              <a:gd name="connsiteX0" fmla="*/ 25638 w 51275"/>
              <a:gd name="connsiteY0" fmla="*/ 0 h 1179320"/>
              <a:gd name="connsiteX1" fmla="*/ 34183 w 51275"/>
              <a:gd name="connsiteY1" fmla="*/ 128187 h 1179320"/>
              <a:gd name="connsiteX2" fmla="*/ 42729 w 51275"/>
              <a:gd name="connsiteY2" fmla="*/ 196554 h 1179320"/>
              <a:gd name="connsiteX3" fmla="*/ 51275 w 51275"/>
              <a:gd name="connsiteY3" fmla="*/ 333286 h 1179320"/>
              <a:gd name="connsiteX4" fmla="*/ 34183 w 51275"/>
              <a:gd name="connsiteY4" fmla="*/ 512748 h 1179320"/>
              <a:gd name="connsiteX5" fmla="*/ 8546 w 51275"/>
              <a:gd name="connsiteY5" fmla="*/ 709301 h 1179320"/>
              <a:gd name="connsiteX6" fmla="*/ 0 w 51275"/>
              <a:gd name="connsiteY6" fmla="*/ 846034 h 1179320"/>
              <a:gd name="connsiteX7" fmla="*/ 17092 w 51275"/>
              <a:gd name="connsiteY7" fmla="*/ 1008404 h 1179320"/>
              <a:gd name="connsiteX8" fmla="*/ 17092 w 51275"/>
              <a:gd name="connsiteY8" fmla="*/ 1179320 h 1179320"/>
              <a:gd name="connsiteX0-1" fmla="*/ 25638 w 42729"/>
              <a:gd name="connsiteY0-2" fmla="*/ 0 h 1179320"/>
              <a:gd name="connsiteX1-3" fmla="*/ 34183 w 42729"/>
              <a:gd name="connsiteY1-4" fmla="*/ 128187 h 1179320"/>
              <a:gd name="connsiteX2-5" fmla="*/ 42729 w 42729"/>
              <a:gd name="connsiteY2-6" fmla="*/ 196554 h 1179320"/>
              <a:gd name="connsiteX3-7" fmla="*/ 34183 w 42729"/>
              <a:gd name="connsiteY3-8" fmla="*/ 512748 h 1179320"/>
              <a:gd name="connsiteX4-9" fmla="*/ 8546 w 42729"/>
              <a:gd name="connsiteY4-10" fmla="*/ 709301 h 1179320"/>
              <a:gd name="connsiteX5-11" fmla="*/ 0 w 42729"/>
              <a:gd name="connsiteY5-12" fmla="*/ 846034 h 1179320"/>
              <a:gd name="connsiteX6-13" fmla="*/ 17092 w 42729"/>
              <a:gd name="connsiteY6-14" fmla="*/ 1008404 h 1179320"/>
              <a:gd name="connsiteX7-15" fmla="*/ 17092 w 42729"/>
              <a:gd name="connsiteY7-16" fmla="*/ 1179320 h 1179320"/>
              <a:gd name="connsiteX0-17" fmla="*/ 25638 w 36439"/>
              <a:gd name="connsiteY0-18" fmla="*/ 0 h 1179320"/>
              <a:gd name="connsiteX1-19" fmla="*/ 34183 w 36439"/>
              <a:gd name="connsiteY1-20" fmla="*/ 128187 h 1179320"/>
              <a:gd name="connsiteX2-21" fmla="*/ 34183 w 36439"/>
              <a:gd name="connsiteY2-22" fmla="*/ 512748 h 1179320"/>
              <a:gd name="connsiteX3-23" fmla="*/ 8546 w 36439"/>
              <a:gd name="connsiteY3-24" fmla="*/ 709301 h 1179320"/>
              <a:gd name="connsiteX4-25" fmla="*/ 0 w 36439"/>
              <a:gd name="connsiteY4-26" fmla="*/ 846034 h 1179320"/>
              <a:gd name="connsiteX5-27" fmla="*/ 17092 w 36439"/>
              <a:gd name="connsiteY5-28" fmla="*/ 1008404 h 1179320"/>
              <a:gd name="connsiteX6-29" fmla="*/ 17092 w 36439"/>
              <a:gd name="connsiteY6-30" fmla="*/ 1179320 h 1179320"/>
              <a:gd name="connsiteX0-31" fmla="*/ 25638 w 34707"/>
              <a:gd name="connsiteY0-32" fmla="*/ 0 h 1179320"/>
              <a:gd name="connsiteX1-33" fmla="*/ 34183 w 34707"/>
              <a:gd name="connsiteY1-34" fmla="*/ 512748 h 1179320"/>
              <a:gd name="connsiteX2-35" fmla="*/ 8546 w 34707"/>
              <a:gd name="connsiteY2-36" fmla="*/ 709301 h 1179320"/>
              <a:gd name="connsiteX3-37" fmla="*/ 0 w 34707"/>
              <a:gd name="connsiteY3-38" fmla="*/ 846034 h 1179320"/>
              <a:gd name="connsiteX4-39" fmla="*/ 17092 w 34707"/>
              <a:gd name="connsiteY4-40" fmla="*/ 1008404 h 1179320"/>
              <a:gd name="connsiteX5-41" fmla="*/ 17092 w 34707"/>
              <a:gd name="connsiteY5-42" fmla="*/ 1179320 h 1179320"/>
              <a:gd name="connsiteX0-43" fmla="*/ 25638 w 25638"/>
              <a:gd name="connsiteY0-44" fmla="*/ 0 h 1179320"/>
              <a:gd name="connsiteX1-45" fmla="*/ 8546 w 25638"/>
              <a:gd name="connsiteY1-46" fmla="*/ 709301 h 1179320"/>
              <a:gd name="connsiteX2-47" fmla="*/ 0 w 25638"/>
              <a:gd name="connsiteY2-48" fmla="*/ 846034 h 1179320"/>
              <a:gd name="connsiteX3-49" fmla="*/ 17092 w 25638"/>
              <a:gd name="connsiteY3-50" fmla="*/ 1008404 h 1179320"/>
              <a:gd name="connsiteX4-51" fmla="*/ 17092 w 25638"/>
              <a:gd name="connsiteY4-52" fmla="*/ 1179320 h 1179320"/>
              <a:gd name="connsiteX0-53" fmla="*/ 25638 w 25638"/>
              <a:gd name="connsiteY0-54" fmla="*/ 0 h 1179320"/>
              <a:gd name="connsiteX1-55" fmla="*/ 0 w 25638"/>
              <a:gd name="connsiteY1-56" fmla="*/ 846034 h 1179320"/>
              <a:gd name="connsiteX2-57" fmla="*/ 17092 w 25638"/>
              <a:gd name="connsiteY2-58" fmla="*/ 1008404 h 1179320"/>
              <a:gd name="connsiteX3-59" fmla="*/ 17092 w 25638"/>
              <a:gd name="connsiteY3-60" fmla="*/ 1179320 h 1179320"/>
              <a:gd name="connsiteX0-61" fmla="*/ 25733 w 25733"/>
              <a:gd name="connsiteY0-62" fmla="*/ 0 h 1179320"/>
              <a:gd name="connsiteX1-63" fmla="*/ 95 w 25733"/>
              <a:gd name="connsiteY1-64" fmla="*/ 846034 h 1179320"/>
              <a:gd name="connsiteX2-65" fmla="*/ 17187 w 25733"/>
              <a:gd name="connsiteY2-66" fmla="*/ 1179320 h 1179320"/>
              <a:gd name="connsiteX0-67" fmla="*/ 73666 w 73666"/>
              <a:gd name="connsiteY0-68" fmla="*/ 0 h 852149"/>
              <a:gd name="connsiteX1-69" fmla="*/ 95 w 73666"/>
              <a:gd name="connsiteY1-70" fmla="*/ 518863 h 852149"/>
              <a:gd name="connsiteX2-71" fmla="*/ 17187 w 73666"/>
              <a:gd name="connsiteY2-72" fmla="*/ 852149 h 852149"/>
              <a:gd name="connsiteX0-73" fmla="*/ 73666 w 73666"/>
              <a:gd name="connsiteY0-74" fmla="*/ 4321 h 856470"/>
              <a:gd name="connsiteX1-75" fmla="*/ 95 w 73666"/>
              <a:gd name="connsiteY1-76" fmla="*/ 523184 h 856470"/>
              <a:gd name="connsiteX2-77" fmla="*/ 17187 w 73666"/>
              <a:gd name="connsiteY2-78" fmla="*/ 856470 h 856470"/>
              <a:gd name="connsiteX0-79" fmla="*/ 73771 w 73771"/>
              <a:gd name="connsiteY0-80" fmla="*/ 4321 h 1091362"/>
              <a:gd name="connsiteX1-81" fmla="*/ 200 w 73771"/>
              <a:gd name="connsiteY1-82" fmla="*/ 523184 h 1091362"/>
              <a:gd name="connsiteX2-83" fmla="*/ 8833 w 73771"/>
              <a:gd name="connsiteY2-84" fmla="*/ 1091362 h 1091362"/>
              <a:gd name="connsiteX0-85" fmla="*/ 73771 w 73771"/>
              <a:gd name="connsiteY0-86" fmla="*/ 9694 h 1096735"/>
              <a:gd name="connsiteX1-87" fmla="*/ 200 w 73771"/>
              <a:gd name="connsiteY1-88" fmla="*/ 528557 h 1096735"/>
              <a:gd name="connsiteX2-89" fmla="*/ 8833 w 73771"/>
              <a:gd name="connsiteY2-90" fmla="*/ 1096735 h 1096735"/>
              <a:gd name="connsiteX0-91" fmla="*/ 75006 w 75006"/>
              <a:gd name="connsiteY0-92" fmla="*/ 9694 h 1096735"/>
              <a:gd name="connsiteX1-93" fmla="*/ 1435 w 75006"/>
              <a:gd name="connsiteY1-94" fmla="*/ 528557 h 1096735"/>
              <a:gd name="connsiteX2-95" fmla="*/ 10068 w 75006"/>
              <a:gd name="connsiteY2-96" fmla="*/ 1096735 h 1096735"/>
              <a:gd name="connsiteX0-97" fmla="*/ 75681 w 75681"/>
              <a:gd name="connsiteY0-98" fmla="*/ 9694 h 1147069"/>
              <a:gd name="connsiteX1-99" fmla="*/ 2110 w 75681"/>
              <a:gd name="connsiteY1-100" fmla="*/ 528557 h 1147069"/>
              <a:gd name="connsiteX2-101" fmla="*/ 6044 w 75681"/>
              <a:gd name="connsiteY2-102" fmla="*/ 1147069 h 1147069"/>
              <a:gd name="connsiteX0-103" fmla="*/ 75681 w 75681"/>
              <a:gd name="connsiteY0-104" fmla="*/ 0 h 1137375"/>
              <a:gd name="connsiteX1-105" fmla="*/ 2110 w 75681"/>
              <a:gd name="connsiteY1-106" fmla="*/ 518863 h 1137375"/>
              <a:gd name="connsiteX2-107" fmla="*/ 6044 w 75681"/>
              <a:gd name="connsiteY2-108" fmla="*/ 1137375 h 1137375"/>
              <a:gd name="connsiteX0-109" fmla="*/ 75681 w 75681"/>
              <a:gd name="connsiteY0-110" fmla="*/ 0 h 1137375"/>
              <a:gd name="connsiteX1-111" fmla="*/ 2110 w 75681"/>
              <a:gd name="connsiteY1-112" fmla="*/ 518863 h 1137375"/>
              <a:gd name="connsiteX2-113" fmla="*/ 6044 w 75681"/>
              <a:gd name="connsiteY2-114" fmla="*/ 1137375 h 1137375"/>
              <a:gd name="connsiteX0-115" fmla="*/ 75681 w 75681"/>
              <a:gd name="connsiteY0-116" fmla="*/ 0 h 1137375"/>
              <a:gd name="connsiteX1-117" fmla="*/ 2110 w 75681"/>
              <a:gd name="connsiteY1-118" fmla="*/ 518863 h 1137375"/>
              <a:gd name="connsiteX2-119" fmla="*/ 6044 w 75681"/>
              <a:gd name="connsiteY2-120" fmla="*/ 1137375 h 1137375"/>
              <a:gd name="connsiteX0-121" fmla="*/ 71061 w 71061"/>
              <a:gd name="connsiteY0-122" fmla="*/ 0 h 1137375"/>
              <a:gd name="connsiteX1-123" fmla="*/ 6677 w 71061"/>
              <a:gd name="connsiteY1-124" fmla="*/ 368208 h 1137375"/>
              <a:gd name="connsiteX2-125" fmla="*/ 1424 w 71061"/>
              <a:gd name="connsiteY2-126" fmla="*/ 1137375 h 1137375"/>
              <a:gd name="connsiteX0-127" fmla="*/ 71176 w 71176"/>
              <a:gd name="connsiteY0-128" fmla="*/ 0 h 1137375"/>
              <a:gd name="connsiteX1-129" fmla="*/ 6792 w 71176"/>
              <a:gd name="connsiteY1-130" fmla="*/ 368208 h 1137375"/>
              <a:gd name="connsiteX2-131" fmla="*/ 1539 w 71176"/>
              <a:gd name="connsiteY2-132" fmla="*/ 1137375 h 1137375"/>
              <a:gd name="connsiteX0-133" fmla="*/ 76446 w 76446"/>
              <a:gd name="connsiteY0-134" fmla="*/ 0 h 1137375"/>
              <a:gd name="connsiteX1-135" fmla="*/ 12062 w 76446"/>
              <a:gd name="connsiteY1-136" fmla="*/ 368208 h 1137375"/>
              <a:gd name="connsiteX2-137" fmla="*/ 6809 w 76446"/>
              <a:gd name="connsiteY2-138" fmla="*/ 1137375 h 1137375"/>
              <a:gd name="connsiteX0-139" fmla="*/ 76411 w 76411"/>
              <a:gd name="connsiteY0-140" fmla="*/ 0 h 1137375"/>
              <a:gd name="connsiteX1-141" fmla="*/ 12027 w 76411"/>
              <a:gd name="connsiteY1-142" fmla="*/ 368208 h 1137375"/>
              <a:gd name="connsiteX2-143" fmla="*/ 6774 w 76411"/>
              <a:gd name="connsiteY2-144" fmla="*/ 1137375 h 1137375"/>
              <a:gd name="connsiteX0-145" fmla="*/ 79381 w 79381"/>
              <a:gd name="connsiteY0-146" fmla="*/ 0 h 1020753"/>
              <a:gd name="connsiteX1-147" fmla="*/ 14997 w 79381"/>
              <a:gd name="connsiteY1-148" fmla="*/ 368208 h 1020753"/>
              <a:gd name="connsiteX2-149" fmla="*/ 7639 w 79381"/>
              <a:gd name="connsiteY2-150" fmla="*/ 1020753 h 1020753"/>
              <a:gd name="connsiteX0-151" fmla="*/ 77791 w 77791"/>
              <a:gd name="connsiteY0-152" fmla="*/ 0 h 1020753"/>
              <a:gd name="connsiteX1-153" fmla="*/ 13407 w 77791"/>
              <a:gd name="connsiteY1-154" fmla="*/ 368208 h 1020753"/>
              <a:gd name="connsiteX2-155" fmla="*/ 6049 w 77791"/>
              <a:gd name="connsiteY2-156" fmla="*/ 1020753 h 1020753"/>
              <a:gd name="connsiteX0-157" fmla="*/ 79775 w 79775"/>
              <a:gd name="connsiteY0-158" fmla="*/ 0 h 1020753"/>
              <a:gd name="connsiteX1-159" fmla="*/ 7695 w 79775"/>
              <a:gd name="connsiteY1-160" fmla="*/ 397599 h 1020753"/>
              <a:gd name="connsiteX2-161" fmla="*/ 8033 w 79775"/>
              <a:gd name="connsiteY2-162" fmla="*/ 1020753 h 1020753"/>
              <a:gd name="connsiteX0-163" fmla="*/ 75928 w 75928"/>
              <a:gd name="connsiteY0-164" fmla="*/ 0 h 1162231"/>
              <a:gd name="connsiteX1-165" fmla="*/ 3848 w 75928"/>
              <a:gd name="connsiteY1-166" fmla="*/ 397599 h 1162231"/>
              <a:gd name="connsiteX2-167" fmla="*/ 19010 w 75928"/>
              <a:gd name="connsiteY2-168" fmla="*/ 1162231 h 1162231"/>
              <a:gd name="connsiteX0-169" fmla="*/ 74076 w 74076"/>
              <a:gd name="connsiteY0-170" fmla="*/ 0 h 1224203"/>
              <a:gd name="connsiteX1-171" fmla="*/ 3723 w 74076"/>
              <a:gd name="connsiteY1-172" fmla="*/ 459571 h 1224203"/>
              <a:gd name="connsiteX2-173" fmla="*/ 18885 w 74076"/>
              <a:gd name="connsiteY2-174" fmla="*/ 1224203 h 1224203"/>
              <a:gd name="connsiteX0-175" fmla="*/ 74076 w 74076"/>
              <a:gd name="connsiteY0-176" fmla="*/ 0 h 1224203"/>
              <a:gd name="connsiteX1-177" fmla="*/ 3723 w 74076"/>
              <a:gd name="connsiteY1-178" fmla="*/ 459571 h 1224203"/>
              <a:gd name="connsiteX2-179" fmla="*/ 18885 w 74076"/>
              <a:gd name="connsiteY2-180" fmla="*/ 1224203 h 1224203"/>
              <a:gd name="connsiteX0-181" fmla="*/ 73505 w 73505"/>
              <a:gd name="connsiteY0-182" fmla="*/ 0 h 1224203"/>
              <a:gd name="connsiteX1-183" fmla="*/ 3862 w 73505"/>
              <a:gd name="connsiteY1-184" fmla="*/ 544473 h 1224203"/>
              <a:gd name="connsiteX2-185" fmla="*/ 18314 w 73505"/>
              <a:gd name="connsiteY2-186" fmla="*/ 1224203 h 1224203"/>
              <a:gd name="connsiteX0-187" fmla="*/ 72058 w 72058"/>
              <a:gd name="connsiteY0-188" fmla="*/ 0 h 1263957"/>
              <a:gd name="connsiteX1-189" fmla="*/ 2415 w 72058"/>
              <a:gd name="connsiteY1-190" fmla="*/ 544473 h 1263957"/>
              <a:gd name="connsiteX2-191" fmla="*/ 23415 w 72058"/>
              <a:gd name="connsiteY2-192" fmla="*/ 1263957 h 1263957"/>
              <a:gd name="connsiteX0-193" fmla="*/ 60785 w 60785"/>
              <a:gd name="connsiteY0-194" fmla="*/ 0 h 1263957"/>
              <a:gd name="connsiteX1-195" fmla="*/ 5765 w 60785"/>
              <a:gd name="connsiteY1-196" fmla="*/ 576377 h 1263957"/>
              <a:gd name="connsiteX2-197" fmla="*/ 12142 w 60785"/>
              <a:gd name="connsiteY2-198" fmla="*/ 1263957 h 1263957"/>
              <a:gd name="connsiteX0-199" fmla="*/ 66676 w 66676"/>
              <a:gd name="connsiteY0-200" fmla="*/ 1 h 1580715"/>
              <a:gd name="connsiteX1-201" fmla="*/ 5765 w 66676"/>
              <a:gd name="connsiteY1-202" fmla="*/ 893135 h 1580715"/>
              <a:gd name="connsiteX2-203" fmla="*/ 12142 w 66676"/>
              <a:gd name="connsiteY2-204" fmla="*/ 1580715 h 1580715"/>
              <a:gd name="connsiteX0-205" fmla="*/ 62821 w 62821"/>
              <a:gd name="connsiteY0-206" fmla="*/ 1 h 1580715"/>
              <a:gd name="connsiteX1-207" fmla="*/ 10352 w 62821"/>
              <a:gd name="connsiteY1-208" fmla="*/ 643744 h 1580715"/>
              <a:gd name="connsiteX2-209" fmla="*/ 8287 w 62821"/>
              <a:gd name="connsiteY2-210" fmla="*/ 1580715 h 1580715"/>
              <a:gd name="connsiteX0-211" fmla="*/ 62821 w 62821"/>
              <a:gd name="connsiteY0-212" fmla="*/ 1 h 1580715"/>
              <a:gd name="connsiteX1-213" fmla="*/ 10352 w 62821"/>
              <a:gd name="connsiteY1-214" fmla="*/ 643744 h 1580715"/>
              <a:gd name="connsiteX2-215" fmla="*/ 8287 w 62821"/>
              <a:gd name="connsiteY2-216" fmla="*/ 1580715 h 1580715"/>
              <a:gd name="connsiteX0-217" fmla="*/ 60003 w 60003"/>
              <a:gd name="connsiteY0-218" fmla="*/ 1 h 1580715"/>
              <a:gd name="connsiteX1-219" fmla="*/ 7534 w 60003"/>
              <a:gd name="connsiteY1-220" fmla="*/ 643744 h 1580715"/>
              <a:gd name="connsiteX2-221" fmla="*/ 5469 w 60003"/>
              <a:gd name="connsiteY2-222" fmla="*/ 1580715 h 1580715"/>
              <a:gd name="connsiteX0-223" fmla="*/ 60003 w 60003"/>
              <a:gd name="connsiteY0-224" fmla="*/ 1 h 1580715"/>
              <a:gd name="connsiteX1-225" fmla="*/ 7534 w 60003"/>
              <a:gd name="connsiteY1-226" fmla="*/ 643744 h 1580715"/>
              <a:gd name="connsiteX2-227" fmla="*/ 5469 w 60003"/>
              <a:gd name="connsiteY2-228" fmla="*/ 1580715 h 1580715"/>
              <a:gd name="connsiteX0-229" fmla="*/ 60003 w 60003"/>
              <a:gd name="connsiteY0-230" fmla="*/ 1 h 1580715"/>
              <a:gd name="connsiteX1-231" fmla="*/ 7534 w 60003"/>
              <a:gd name="connsiteY1-232" fmla="*/ 643744 h 1580715"/>
              <a:gd name="connsiteX2-233" fmla="*/ 5469 w 60003"/>
              <a:gd name="connsiteY2-234" fmla="*/ 1580715 h 1580715"/>
              <a:gd name="connsiteX0-235" fmla="*/ 59471 w 59471"/>
              <a:gd name="connsiteY0-236" fmla="*/ 1 h 1580715"/>
              <a:gd name="connsiteX1-237" fmla="*/ 7002 w 59471"/>
              <a:gd name="connsiteY1-238" fmla="*/ 643744 h 1580715"/>
              <a:gd name="connsiteX2-239" fmla="*/ 4937 w 59471"/>
              <a:gd name="connsiteY2-240" fmla="*/ 1580715 h 1580715"/>
              <a:gd name="connsiteX0-241" fmla="*/ 59364 w 59364"/>
              <a:gd name="connsiteY0-242" fmla="*/ 1 h 1580715"/>
              <a:gd name="connsiteX1-243" fmla="*/ 6895 w 59364"/>
              <a:gd name="connsiteY1-244" fmla="*/ 643744 h 1580715"/>
              <a:gd name="connsiteX2-245" fmla="*/ 4830 w 59364"/>
              <a:gd name="connsiteY2-246" fmla="*/ 1580715 h 1580715"/>
              <a:gd name="connsiteX0-247" fmla="*/ 59364 w 59364"/>
              <a:gd name="connsiteY0-248" fmla="*/ 1 h 1580715"/>
              <a:gd name="connsiteX1-249" fmla="*/ 6895 w 59364"/>
              <a:gd name="connsiteY1-250" fmla="*/ 643744 h 1580715"/>
              <a:gd name="connsiteX2-251" fmla="*/ 4830 w 59364"/>
              <a:gd name="connsiteY2-252" fmla="*/ 1580715 h 1580715"/>
              <a:gd name="connsiteX0-253" fmla="*/ 59218 w 59218"/>
              <a:gd name="connsiteY0-254" fmla="*/ 1 h 1096064"/>
              <a:gd name="connsiteX1-255" fmla="*/ 6749 w 59218"/>
              <a:gd name="connsiteY1-256" fmla="*/ 643744 h 1096064"/>
              <a:gd name="connsiteX2-257" fmla="*/ 6505 w 59218"/>
              <a:gd name="connsiteY2-258" fmla="*/ 1096063 h 1096064"/>
              <a:gd name="connsiteX0-259" fmla="*/ 55405 w 55405"/>
              <a:gd name="connsiteY0-260" fmla="*/ 1 h 1096064"/>
              <a:gd name="connsiteX1-261" fmla="*/ 17798 w 55405"/>
              <a:gd name="connsiteY1-262" fmla="*/ 407073 h 1096064"/>
              <a:gd name="connsiteX2-263" fmla="*/ 2692 w 55405"/>
              <a:gd name="connsiteY2-264" fmla="*/ 1096063 h 1096064"/>
              <a:gd name="connsiteX0-265" fmla="*/ 52713 w 52713"/>
              <a:gd name="connsiteY0-266" fmla="*/ 1 h 1096064"/>
              <a:gd name="connsiteX1-267" fmla="*/ 15106 w 52713"/>
              <a:gd name="connsiteY1-268" fmla="*/ 407073 h 1096064"/>
              <a:gd name="connsiteX2-269" fmla="*/ 0 w 52713"/>
              <a:gd name="connsiteY2-270" fmla="*/ 1096063 h 1096064"/>
              <a:gd name="connsiteX0-271" fmla="*/ 52713 w 52713"/>
              <a:gd name="connsiteY0-272" fmla="*/ 1 h 1096064"/>
              <a:gd name="connsiteX1-273" fmla="*/ 15106 w 52713"/>
              <a:gd name="connsiteY1-274" fmla="*/ 407073 h 1096064"/>
              <a:gd name="connsiteX2-275" fmla="*/ 0 w 52713"/>
              <a:gd name="connsiteY2-276" fmla="*/ 1096063 h 1096064"/>
              <a:gd name="connsiteX0-277" fmla="*/ 52713 w 52713"/>
              <a:gd name="connsiteY0-278" fmla="*/ 1 h 1096064"/>
              <a:gd name="connsiteX1-279" fmla="*/ 15106 w 52713"/>
              <a:gd name="connsiteY1-280" fmla="*/ 407073 h 1096064"/>
              <a:gd name="connsiteX2-281" fmla="*/ 0 w 52713"/>
              <a:gd name="connsiteY2-282" fmla="*/ 1096063 h 1096064"/>
              <a:gd name="connsiteX0-283" fmla="*/ 52713 w 52713"/>
              <a:gd name="connsiteY0-284" fmla="*/ 1 h 1096064"/>
              <a:gd name="connsiteX1-285" fmla="*/ 15106 w 52713"/>
              <a:gd name="connsiteY1-286" fmla="*/ 407073 h 1096064"/>
              <a:gd name="connsiteX2-287" fmla="*/ 0 w 52713"/>
              <a:gd name="connsiteY2-288" fmla="*/ 1096063 h 1096064"/>
              <a:gd name="connsiteX0-289" fmla="*/ 52713 w 52713"/>
              <a:gd name="connsiteY0-290" fmla="*/ 1 h 1096064"/>
              <a:gd name="connsiteX1-291" fmla="*/ 15106 w 52713"/>
              <a:gd name="connsiteY1-292" fmla="*/ 407073 h 1096064"/>
              <a:gd name="connsiteX2-293" fmla="*/ 0 w 52713"/>
              <a:gd name="connsiteY2-294" fmla="*/ 1096063 h 1096064"/>
              <a:gd name="connsiteX0-295" fmla="*/ 52713 w 52713"/>
              <a:gd name="connsiteY0-296" fmla="*/ 1 h 1096064"/>
              <a:gd name="connsiteX1-297" fmla="*/ 15106 w 52713"/>
              <a:gd name="connsiteY1-298" fmla="*/ 407073 h 1096064"/>
              <a:gd name="connsiteX2-299" fmla="*/ 0 w 52713"/>
              <a:gd name="connsiteY2-300" fmla="*/ 1096063 h 1096064"/>
              <a:gd name="connsiteX0-301" fmla="*/ 52713 w 52713"/>
              <a:gd name="connsiteY0-302" fmla="*/ 1 h 1096064"/>
              <a:gd name="connsiteX1-303" fmla="*/ 15106 w 52713"/>
              <a:gd name="connsiteY1-304" fmla="*/ 407073 h 1096064"/>
              <a:gd name="connsiteX2-305" fmla="*/ 0 w 52713"/>
              <a:gd name="connsiteY2-306" fmla="*/ 1096063 h 1096064"/>
              <a:gd name="connsiteX0-307" fmla="*/ 52713 w 52713"/>
              <a:gd name="connsiteY0-308" fmla="*/ 1 h 1096064"/>
              <a:gd name="connsiteX1-309" fmla="*/ 15106 w 52713"/>
              <a:gd name="connsiteY1-310" fmla="*/ 407073 h 1096064"/>
              <a:gd name="connsiteX2-311" fmla="*/ 0 w 52713"/>
              <a:gd name="connsiteY2-312" fmla="*/ 1096063 h 10960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2713" h="1096064">
                <a:moveTo>
                  <a:pt x="52713" y="1"/>
                </a:moveTo>
                <a:cubicBezTo>
                  <a:pt x="47984" y="5287"/>
                  <a:pt x="21373" y="254310"/>
                  <a:pt x="15106" y="407073"/>
                </a:cubicBezTo>
                <a:cubicBezTo>
                  <a:pt x="8839" y="559836"/>
                  <a:pt x="1904" y="743811"/>
                  <a:pt x="0" y="1096063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4" grpId="1" animBg="1"/>
      <p:bldP spid="24" grpId="2" animBg="1"/>
      <p:bldP spid="28" grpId="0"/>
      <p:bldP spid="7" grpId="0" animBg="1"/>
      <p:bldP spid="18" grpId="0"/>
      <p:bldP spid="22" grpId="0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5"/>
          <p:cNvSpPr txBox="1"/>
          <p:nvPr/>
        </p:nvSpPr>
        <p:spPr>
          <a:xfrm>
            <a:off x="2226216" y="693311"/>
            <a:ext cx="6552728" cy="41549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4000" dirty="0">
                <a:solidFill>
                  <a:schemeClr val="tx1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  </a:t>
            </a:r>
            <a:r>
              <a:rPr lang="en-US" altLang="zh-CN" sz="4800" b="1" dirty="0">
                <a:solidFill>
                  <a:srgbClr val="0000FF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Z    C    S</a:t>
            </a:r>
          </a:p>
          <a:p>
            <a:pPr>
              <a:spcBef>
                <a:spcPct val="50000"/>
              </a:spcBef>
            </a:pPr>
            <a:r>
              <a:rPr lang="zh-CN" altLang="en-US" sz="4800" b="1" dirty="0">
                <a:solidFill>
                  <a:srgbClr val="0000FF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小熊写字</a:t>
            </a:r>
            <a:r>
              <a:rPr lang="en-US" altLang="zh-CN" sz="4800" b="1" dirty="0">
                <a:solidFill>
                  <a:srgbClr val="0000FF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ZZZ</a:t>
            </a:r>
            <a:r>
              <a:rPr lang="zh-CN" altLang="en-US" sz="4800" b="1" dirty="0">
                <a:solidFill>
                  <a:srgbClr val="0000FF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，</a:t>
            </a:r>
          </a:p>
          <a:p>
            <a:pPr>
              <a:spcBef>
                <a:spcPct val="50000"/>
              </a:spcBef>
            </a:pPr>
            <a:r>
              <a:rPr lang="zh-CN" altLang="en-US" sz="4800" b="1" dirty="0">
                <a:solidFill>
                  <a:srgbClr val="0000FF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刺猬带刺</a:t>
            </a:r>
            <a:r>
              <a:rPr lang="en-US" altLang="zh-CN" sz="4800" b="1" dirty="0">
                <a:solidFill>
                  <a:srgbClr val="0000FF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CCC</a:t>
            </a:r>
            <a:r>
              <a:rPr lang="zh-CN" altLang="en-US" sz="4800" b="1" dirty="0">
                <a:solidFill>
                  <a:srgbClr val="0000FF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，</a:t>
            </a:r>
          </a:p>
          <a:p>
            <a:pPr>
              <a:spcBef>
                <a:spcPct val="50000"/>
              </a:spcBef>
            </a:pPr>
            <a:r>
              <a:rPr lang="zh-CN" altLang="en-US" sz="4800" b="1" dirty="0">
                <a:solidFill>
                  <a:srgbClr val="0000FF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蚕儿吐丝</a:t>
            </a:r>
            <a:r>
              <a:rPr lang="en-US" altLang="zh-CN" sz="4800" b="1" dirty="0">
                <a:solidFill>
                  <a:srgbClr val="0000FF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SSS</a:t>
            </a:r>
            <a:r>
              <a:rPr lang="zh-CN" altLang="en-US" sz="4800" b="1" dirty="0">
                <a:solidFill>
                  <a:srgbClr val="0000FF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851920" y="176684"/>
            <a:ext cx="1224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手指操</a:t>
            </a:r>
            <a:endParaRPr lang="en-US" altLang="zh-CN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788024" y="3861276"/>
            <a:ext cx="4104456" cy="654689"/>
            <a:chOff x="1062974" y="2859781"/>
            <a:chExt cx="2777490" cy="1394717"/>
          </a:xfrm>
        </p:grpSpPr>
        <p:sp>
          <p:nvSpPr>
            <p:cNvPr id="9" name="AutoShape 513"/>
            <p:cNvSpPr>
              <a:spLocks noChangeArrowheads="1"/>
            </p:cNvSpPr>
            <p:nvPr/>
          </p:nvSpPr>
          <p:spPr bwMode="auto">
            <a:xfrm>
              <a:off x="1062974" y="2891651"/>
              <a:ext cx="2777490" cy="1362847"/>
            </a:xfrm>
            <a:prstGeom prst="roundRect">
              <a:avLst>
                <a:gd name="adj" fmla="val 5801"/>
              </a:avLst>
            </a:prstGeom>
            <a:solidFill>
              <a:srgbClr val="FFFFFF"/>
            </a:solidFill>
            <a:ln w="57150" algn="ctr">
              <a:solidFill>
                <a:srgbClr val="9CCE36"/>
              </a:solidFill>
              <a:round/>
            </a:ln>
          </p:spPr>
          <p:txBody>
            <a:bodyPr wrap="none"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 panose="02010600040101010101" pitchFamily="2" charset="-122"/>
                <a:ea typeface="Gulim" panose="020B0600000101010101" pitchFamily="34" charset="-127"/>
              </a:endParaRPr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1284637" y="2859781"/>
              <a:ext cx="2555827" cy="124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3200" b="1">
                  <a:latin typeface="汉语拼音" pitchFamily="34" charset="0"/>
                  <a:cs typeface="汉语拼音" pitchFamily="34" charset="0"/>
                  <a:sym typeface="+mn-ea"/>
                </a:rPr>
                <a:t>c</a:t>
              </a:r>
              <a:r>
                <a:rPr lang="zh-CN" altLang="en-US" sz="3200" b="1"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加</a:t>
              </a:r>
              <a:r>
                <a:rPr lang="zh-CN" altLang="en-US" sz="3200" b="1" dirty="0"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椅子    </a:t>
              </a:r>
              <a:r>
                <a:rPr lang="en-US" altLang="zh-CN" sz="3200" b="1" dirty="0">
                  <a:solidFill>
                    <a:srgbClr val="FF0000"/>
                  </a:solidFill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ch </a:t>
              </a:r>
              <a:r>
                <a:rPr lang="en-US" altLang="zh-CN" sz="3200" b="1" err="1">
                  <a:solidFill>
                    <a:srgbClr val="FF0000"/>
                  </a:solidFill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ch</a:t>
              </a:r>
              <a:r>
                <a:rPr lang="en-US" altLang="zh-CN" sz="3200" b="1">
                  <a:solidFill>
                    <a:srgbClr val="FF0000"/>
                  </a:solidFill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 ch</a:t>
              </a:r>
              <a:endParaRPr sz="3200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39552" y="3861276"/>
            <a:ext cx="3816424" cy="1077218"/>
            <a:chOff x="1223566" y="2859781"/>
            <a:chExt cx="2777490" cy="2170578"/>
          </a:xfrm>
        </p:grpSpPr>
        <p:sp>
          <p:nvSpPr>
            <p:cNvPr id="13" name="AutoShape 513"/>
            <p:cNvSpPr>
              <a:spLocks noChangeArrowheads="1"/>
            </p:cNvSpPr>
            <p:nvPr/>
          </p:nvSpPr>
          <p:spPr bwMode="auto">
            <a:xfrm>
              <a:off x="1223566" y="2859781"/>
              <a:ext cx="2777490" cy="1319190"/>
            </a:xfrm>
            <a:prstGeom prst="roundRect">
              <a:avLst>
                <a:gd name="adj" fmla="val 5801"/>
              </a:avLst>
            </a:prstGeom>
            <a:solidFill>
              <a:srgbClr val="FFFFFF"/>
            </a:solidFill>
            <a:ln w="57150" algn="ctr">
              <a:solidFill>
                <a:srgbClr val="9CCE36"/>
              </a:solidFill>
              <a:round/>
            </a:ln>
          </p:spPr>
          <p:txBody>
            <a:bodyPr wrap="none"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 panose="02010600040101010101" pitchFamily="2" charset="-122"/>
                <a:ea typeface="Gulim" panose="020B0600000101010101" pitchFamily="34" charset="-127"/>
              </a:endParaRPr>
            </a:p>
          </p:txBody>
        </p:sp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1284635" y="2859781"/>
              <a:ext cx="2551512" cy="2170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3200" b="1" dirty="0"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z</a:t>
              </a:r>
              <a:r>
                <a:rPr lang="zh-CN" altLang="en-US" sz="3200" b="1" dirty="0"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加椅子  </a:t>
              </a:r>
              <a:r>
                <a:rPr lang="en-US" altLang="zh-CN" sz="3200" b="1" dirty="0">
                  <a:solidFill>
                    <a:srgbClr val="FF0000"/>
                  </a:solidFill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zh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zh</a:t>
              </a:r>
              <a:r>
                <a:rPr lang="en-US" altLang="zh-CN" sz="3200" b="1" dirty="0">
                  <a:solidFill>
                    <a:srgbClr val="FF0000"/>
                  </a:solidFill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zh</a:t>
              </a:r>
              <a:endParaRPr lang="en-US" altLang="zh-CN" sz="3200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endParaRPr>
            </a:p>
          </p:txBody>
        </p:sp>
      </p:grpSp>
      <p:pic>
        <p:nvPicPr>
          <p:cNvPr id="3" name="图片 2" descr="D:\课件\七彩课件\zh手1.pngzh手1"/>
          <p:cNvPicPr>
            <a:picLocks noChangeAspect="1"/>
          </p:cNvPicPr>
          <p:nvPr/>
        </p:nvPicPr>
        <p:blipFill>
          <a:blip r:embed="rId2"/>
          <a:srcRect l="4434" r="8548"/>
          <a:stretch>
            <a:fillRect/>
          </a:stretch>
        </p:blipFill>
        <p:spPr>
          <a:xfrm>
            <a:off x="395536" y="1059582"/>
            <a:ext cx="3921125" cy="2179320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 descr="D:\课件\七彩课件\图ch手1.png图ch手1"/>
          <p:cNvPicPr>
            <a:picLocks noChangeAspect="1"/>
          </p:cNvPicPr>
          <p:nvPr/>
        </p:nvPicPr>
        <p:blipFill>
          <a:blip r:embed="rId3"/>
          <a:srcRect l="13192" r="10592"/>
          <a:stretch>
            <a:fillRect/>
          </a:stretch>
        </p:blipFill>
        <p:spPr>
          <a:xfrm>
            <a:off x="5087082" y="1088792"/>
            <a:ext cx="3388360" cy="2150110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227003" y="3636188"/>
            <a:ext cx="3132760" cy="591746"/>
            <a:chOff x="1223567" y="2841517"/>
            <a:chExt cx="2576270" cy="1192359"/>
          </a:xfrm>
        </p:grpSpPr>
        <p:sp>
          <p:nvSpPr>
            <p:cNvPr id="9" name="AutoShape 513"/>
            <p:cNvSpPr>
              <a:spLocks noChangeArrowheads="1"/>
            </p:cNvSpPr>
            <p:nvPr/>
          </p:nvSpPr>
          <p:spPr bwMode="auto">
            <a:xfrm>
              <a:off x="1223567" y="2859781"/>
              <a:ext cx="2303756" cy="1174095"/>
            </a:xfrm>
            <a:prstGeom prst="roundRect">
              <a:avLst>
                <a:gd name="adj" fmla="val 5801"/>
              </a:avLst>
            </a:prstGeom>
            <a:solidFill>
              <a:srgbClr val="FFFFFF"/>
            </a:solidFill>
            <a:ln w="57150" algn="ctr">
              <a:solidFill>
                <a:srgbClr val="9CCE36"/>
              </a:solidFill>
              <a:round/>
            </a:ln>
          </p:spPr>
          <p:txBody>
            <a:bodyPr wrap="none"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 panose="02010600040101010101" pitchFamily="2" charset="-122"/>
                <a:ea typeface="Gulim" panose="020B0600000101010101" pitchFamily="34" charset="-127"/>
              </a:endParaRPr>
            </a:p>
          </p:txBody>
        </p:sp>
        <p:sp>
          <p:nvSpPr>
            <p:cNvPr id="10" name="Text Box 3"/>
            <p:cNvSpPr txBox="1">
              <a:spLocks noChangeArrowheads="1"/>
            </p:cNvSpPr>
            <p:nvPr/>
          </p:nvSpPr>
          <p:spPr bwMode="auto">
            <a:xfrm>
              <a:off x="1244010" y="2841517"/>
              <a:ext cx="2555827" cy="1178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3200" b="1"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种子发芽  </a:t>
              </a:r>
              <a:r>
                <a:rPr lang="en-US" altLang="zh-CN" sz="3200" b="1" dirty="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r </a:t>
              </a:r>
              <a:r>
                <a:rPr lang="en-US" altLang="zh-CN" sz="3200" b="1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r r</a:t>
              </a:r>
              <a:endParaRPr lang="en-US" altLang="zh-CN" sz="32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83568" y="3654771"/>
            <a:ext cx="3986530" cy="1077219"/>
            <a:chOff x="1223566" y="2859779"/>
            <a:chExt cx="2777490" cy="2144327"/>
          </a:xfrm>
        </p:grpSpPr>
        <p:sp>
          <p:nvSpPr>
            <p:cNvPr id="13" name="AutoShape 513"/>
            <p:cNvSpPr>
              <a:spLocks noChangeArrowheads="1"/>
            </p:cNvSpPr>
            <p:nvPr/>
          </p:nvSpPr>
          <p:spPr bwMode="auto">
            <a:xfrm>
              <a:off x="1223566" y="2859779"/>
              <a:ext cx="2777490" cy="1133545"/>
            </a:xfrm>
            <a:prstGeom prst="roundRect">
              <a:avLst>
                <a:gd name="adj" fmla="val 5801"/>
              </a:avLst>
            </a:prstGeom>
            <a:solidFill>
              <a:srgbClr val="FFFFFF"/>
            </a:solidFill>
            <a:ln w="57150" algn="ctr">
              <a:solidFill>
                <a:srgbClr val="9CCE36"/>
              </a:solidFill>
              <a:round/>
            </a:ln>
          </p:spPr>
          <p:txBody>
            <a:bodyPr wrap="none" anchor="ctr"/>
            <a:lstStyle/>
            <a:p>
              <a:pPr marL="0" marR="0" lvl="0" indent="0" defTabSz="91440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ko-KR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细黑" panose="02010600040101010101" pitchFamily="2" charset="-122"/>
                <a:ea typeface="Gulim" panose="020B0600000101010101" pitchFamily="34" charset="-127"/>
              </a:endParaRPr>
            </a:p>
          </p:txBody>
        </p:sp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1284635" y="2859781"/>
              <a:ext cx="2551512" cy="214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zh-CN" sz="3200" b="1"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s</a:t>
              </a:r>
              <a:r>
                <a:rPr lang="zh-CN" altLang="en-US" sz="3200" b="1"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加</a:t>
              </a:r>
              <a:r>
                <a:rPr lang="zh-CN" altLang="en-US" sz="3200" b="1" dirty="0">
                  <a:latin typeface="华文细黑" panose="02010600040101010101" pitchFamily="2" charset="-122"/>
                  <a:ea typeface="华文细黑" panose="02010600040101010101" pitchFamily="2" charset="-122"/>
                  <a:sym typeface="+mn-ea"/>
                </a:rPr>
                <a:t>椅子  </a:t>
              </a:r>
              <a:r>
                <a:rPr lang="en-US" altLang="zh-CN" sz="3200" b="1" dirty="0">
                  <a:solidFill>
                    <a:srgbClr val="FF0000"/>
                  </a:solidFill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sh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sh</a:t>
              </a:r>
              <a:r>
                <a:rPr lang="en-US" altLang="zh-CN" sz="3200" b="1" dirty="0">
                  <a:solidFill>
                    <a:srgbClr val="FF0000"/>
                  </a:solidFill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 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sh</a:t>
              </a:r>
              <a:endParaRPr lang="en-US" altLang="zh-CN" sz="3200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endParaRPr>
            </a:p>
          </p:txBody>
        </p:sp>
      </p:grpSp>
      <p:pic>
        <p:nvPicPr>
          <p:cNvPr id="3" name="图片 2" descr="D:\课件\七彩课件\sh手1.pngsh手1"/>
          <p:cNvPicPr>
            <a:picLocks noChangeAspect="1"/>
          </p:cNvPicPr>
          <p:nvPr/>
        </p:nvPicPr>
        <p:blipFill>
          <a:blip r:embed="rId2"/>
          <a:srcRect l="11157" r="7641"/>
          <a:stretch>
            <a:fillRect/>
          </a:stretch>
        </p:blipFill>
        <p:spPr>
          <a:xfrm>
            <a:off x="627380" y="915566"/>
            <a:ext cx="3738880" cy="2179320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 descr="D:\课件\七彩课件\r手1.pngr手1"/>
          <p:cNvPicPr>
            <a:picLocks noChangeAspect="1"/>
          </p:cNvPicPr>
          <p:nvPr/>
        </p:nvPicPr>
        <p:blipFill>
          <a:blip r:embed="rId3"/>
          <a:srcRect l="7" r="7"/>
          <a:stretch>
            <a:fillRect/>
          </a:stretch>
        </p:blipFill>
        <p:spPr>
          <a:xfrm>
            <a:off x="5234002" y="944776"/>
            <a:ext cx="2866390" cy="2150110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624007" y="1420637"/>
            <a:ext cx="1614170" cy="1022796"/>
            <a:chOff x="3536248" y="1363422"/>
            <a:chExt cx="1614170" cy="1022796"/>
          </a:xfrm>
        </p:grpSpPr>
        <p:pic>
          <p:nvPicPr>
            <p:cNvPr id="38" name="Picture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5" t="12343" r="1978"/>
            <a:stretch>
              <a:fillRect/>
            </a:stretch>
          </p:blipFill>
          <p:spPr bwMode="auto">
            <a:xfrm>
              <a:off x="3536248" y="1363422"/>
              <a:ext cx="1548172" cy="102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矩形 38"/>
            <p:cNvSpPr/>
            <p:nvPr/>
          </p:nvSpPr>
          <p:spPr>
            <a:xfrm>
              <a:off x="3862638" y="1401140"/>
              <a:ext cx="128778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b="1" dirty="0" err="1"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zhi</a:t>
              </a:r>
              <a:r>
                <a:rPr lang="en-US" altLang="zh-CN" sz="4400" b="1" dirty="0"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 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826261" y="1419622"/>
            <a:ext cx="1614170" cy="1023811"/>
            <a:chOff x="3536248" y="1362407"/>
            <a:chExt cx="1614170" cy="1023811"/>
          </a:xfrm>
        </p:grpSpPr>
        <p:pic>
          <p:nvPicPr>
            <p:cNvPr id="47" name="Picture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5" t="12343" r="1978"/>
            <a:stretch>
              <a:fillRect/>
            </a:stretch>
          </p:blipFill>
          <p:spPr bwMode="auto">
            <a:xfrm>
              <a:off x="3536248" y="1363422"/>
              <a:ext cx="1548172" cy="102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矩形 47"/>
            <p:cNvSpPr/>
            <p:nvPr/>
          </p:nvSpPr>
          <p:spPr>
            <a:xfrm>
              <a:off x="3862638" y="1362407"/>
              <a:ext cx="128778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400" b="1" dirty="0"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chi 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872479" y="1420637"/>
            <a:ext cx="1614170" cy="1022796"/>
            <a:chOff x="3536248" y="1363422"/>
            <a:chExt cx="1614170" cy="1022796"/>
          </a:xfrm>
        </p:grpSpPr>
        <p:pic>
          <p:nvPicPr>
            <p:cNvPr id="50" name="Picture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5" t="12343" r="1978"/>
            <a:stretch>
              <a:fillRect/>
            </a:stretch>
          </p:blipFill>
          <p:spPr bwMode="auto">
            <a:xfrm>
              <a:off x="3536248" y="1363422"/>
              <a:ext cx="1548172" cy="102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矩形 50"/>
            <p:cNvSpPr/>
            <p:nvPr/>
          </p:nvSpPr>
          <p:spPr>
            <a:xfrm>
              <a:off x="3862638" y="1423787"/>
              <a:ext cx="128778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000" b="1" dirty="0" err="1"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shi</a:t>
              </a:r>
              <a:r>
                <a:rPr lang="en-US" altLang="zh-CN" sz="4000" b="1" dirty="0"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 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074733" y="1420637"/>
            <a:ext cx="1614170" cy="1022796"/>
            <a:chOff x="3536248" y="1363422"/>
            <a:chExt cx="1614170" cy="1022796"/>
          </a:xfrm>
        </p:grpSpPr>
        <p:pic>
          <p:nvPicPr>
            <p:cNvPr id="53" name="Picture 8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15" t="12343" r="1978"/>
            <a:stretch>
              <a:fillRect/>
            </a:stretch>
          </p:blipFill>
          <p:spPr bwMode="auto">
            <a:xfrm>
              <a:off x="3536248" y="1363422"/>
              <a:ext cx="1548172" cy="10227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" name="矩形 53"/>
            <p:cNvSpPr/>
            <p:nvPr/>
          </p:nvSpPr>
          <p:spPr>
            <a:xfrm>
              <a:off x="3862638" y="1423787"/>
              <a:ext cx="128778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4000" b="1" dirty="0" err="1"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ri</a:t>
              </a:r>
              <a:r>
                <a:rPr lang="en-US" altLang="zh-CN" sz="4000" b="1" dirty="0">
                  <a:latin typeface="汉语拼音" pitchFamily="34" charset="0"/>
                  <a:ea typeface="华文细黑" panose="02010600040101010101" pitchFamily="2" charset="-122"/>
                  <a:cs typeface="汉语拼音" pitchFamily="34" charset="0"/>
                  <a:sym typeface="+mn-ea"/>
                </a:rPr>
                <a:t> </a:t>
              </a:r>
            </a:p>
          </p:txBody>
        </p:sp>
      </p:grpSp>
      <p:cxnSp>
        <p:nvCxnSpPr>
          <p:cNvPr id="5" name="直接连接符 4"/>
          <p:cNvCxnSpPr/>
          <p:nvPr/>
        </p:nvCxnSpPr>
        <p:spPr>
          <a:xfrm>
            <a:off x="1704127" y="2034419"/>
            <a:ext cx="2092414" cy="1401427"/>
          </a:xfrm>
          <a:prstGeom prst="line">
            <a:avLst/>
          </a:prstGeom>
          <a:ln w="22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H="1">
            <a:off x="3796541" y="2034419"/>
            <a:ext cx="241836" cy="1401427"/>
          </a:xfrm>
          <a:prstGeom prst="line">
            <a:avLst/>
          </a:prstGeom>
          <a:ln w="22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H="1">
            <a:off x="3796541" y="2039075"/>
            <a:ext cx="2064070" cy="1396771"/>
          </a:xfrm>
          <a:prstGeom prst="line">
            <a:avLst/>
          </a:prstGeom>
          <a:ln w="22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H="1">
            <a:off x="3796541" y="2045199"/>
            <a:ext cx="3884250" cy="1390647"/>
          </a:xfrm>
          <a:prstGeom prst="line">
            <a:avLst/>
          </a:prstGeom>
          <a:ln w="22225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矩形 58"/>
          <p:cNvSpPr/>
          <p:nvPr/>
        </p:nvSpPr>
        <p:spPr>
          <a:xfrm>
            <a:off x="611560" y="3520048"/>
            <a:ext cx="8011345" cy="646331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/>
            <a:r>
              <a:rPr lang="en-US" altLang="zh-CN" sz="3600" dirty="0" err="1"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i</a:t>
            </a:r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 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不和声母相拼。</a:t>
            </a:r>
            <a:endParaRPr lang="en-US" altLang="zh-CN" sz="3600" dirty="0"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179512" y="231296"/>
            <a:ext cx="4248472" cy="724323"/>
            <a:chOff x="3410347" y="3719635"/>
            <a:chExt cx="4248472" cy="72432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B2966E2C-EBBC-D947-8B33-433064B05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09223" y="3751381"/>
              <a:ext cx="3229516" cy="692577"/>
            </a:xfrm>
            <a:prstGeom prst="rect">
              <a:avLst/>
            </a:prstGeom>
          </p:spPr>
        </p:pic>
        <p:sp>
          <p:nvSpPr>
            <p:cNvPr id="24" name="文本框 14">
              <a:extLst>
                <a:ext uri="{FF2B5EF4-FFF2-40B4-BE49-F238E27FC236}">
                  <a16:creationId xmlns:a16="http://schemas.microsoft.com/office/drawing/2014/main" id="{F676DB18-A8E7-EF49-935A-1773895EFDAA}"/>
                </a:ext>
              </a:extLst>
            </p:cNvPr>
            <p:cNvSpPr txBox="1"/>
            <p:nvPr/>
          </p:nvSpPr>
          <p:spPr>
            <a:xfrm>
              <a:off x="3889269" y="3719635"/>
              <a:ext cx="3769550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>
                  <a:latin typeface="黑体" pitchFamily="49" charset="-122"/>
                  <a:ea typeface="黑体" pitchFamily="49" charset="-122"/>
                </a:rPr>
                <a:t>整体认读音节</a:t>
              </a:r>
              <a:endParaRPr lang="zh-CN" altLang="en-US" sz="3600" b="1" dirty="0">
                <a:latin typeface="黑体" pitchFamily="49" charset="-122"/>
                <a:ea typeface="黑体" pitchFamily="49" charset="-122"/>
              </a:endParaRPr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2EDBBAFB-55B6-1B40-BF37-0820FFA69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347" y="3751381"/>
              <a:ext cx="450000" cy="55975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400620" y="418071"/>
            <a:ext cx="32596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读一读，比一比</a:t>
            </a:r>
            <a:endParaRPr lang="en-US" altLang="zh-CN" sz="3200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69067" y="1781403"/>
            <a:ext cx="203132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/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轻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短些。</a:t>
            </a:r>
          </a:p>
        </p:txBody>
      </p:sp>
      <p:sp>
        <p:nvSpPr>
          <p:cNvPr id="14" name="Text Box 27"/>
          <p:cNvSpPr txBox="1"/>
          <p:nvPr/>
        </p:nvSpPr>
        <p:spPr>
          <a:xfrm>
            <a:off x="251520" y="2636207"/>
            <a:ext cx="5549917" cy="14275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dirty="0" err="1">
                <a:latin typeface="汉语拼音" pitchFamily="34" charset="0"/>
                <a:ea typeface="楷体" panose="02010609060101010101" pitchFamily="49" charset="-122"/>
                <a:cs typeface="汉语拼音" pitchFamily="34" charset="0"/>
              </a:rPr>
              <a:t>zhi</a:t>
            </a:r>
            <a:r>
              <a:rPr lang="en-US" altLang="zh-CN" sz="6600" dirty="0">
                <a:latin typeface="汉语拼音" pitchFamily="34" charset="0"/>
                <a:ea typeface="楷体" panose="02010609060101010101" pitchFamily="49" charset="-122"/>
                <a:cs typeface="汉语拼音" pitchFamily="34" charset="0"/>
              </a:rPr>
              <a:t>  chi  </a:t>
            </a:r>
            <a:r>
              <a:rPr lang="en-US" altLang="zh-CN" sz="6600" dirty="0" err="1">
                <a:latin typeface="汉语拼音" pitchFamily="34" charset="0"/>
                <a:ea typeface="楷体" panose="02010609060101010101" pitchFamily="49" charset="-122"/>
                <a:cs typeface="汉语拼音" pitchFamily="34" charset="0"/>
              </a:rPr>
              <a:t>shi</a:t>
            </a:r>
            <a:r>
              <a:rPr lang="en-US" altLang="zh-CN" sz="6600" dirty="0">
                <a:latin typeface="汉语拼音" pitchFamily="34" charset="0"/>
                <a:ea typeface="楷体" panose="02010609060101010101" pitchFamily="49" charset="-122"/>
                <a:cs typeface="汉语拼音" pitchFamily="34" charset="0"/>
              </a:rPr>
              <a:t>  </a:t>
            </a:r>
            <a:r>
              <a:rPr lang="en-US" altLang="zh-CN" sz="6600" dirty="0" err="1">
                <a:latin typeface="汉语拼音" pitchFamily="34" charset="0"/>
                <a:ea typeface="楷体" panose="02010609060101010101" pitchFamily="49" charset="-122"/>
                <a:cs typeface="汉语拼音" pitchFamily="34" charset="0"/>
              </a:rPr>
              <a:t>ri</a:t>
            </a:r>
            <a:endParaRPr lang="en-US" altLang="zh-CN" sz="6600" dirty="0">
              <a:latin typeface="汉语拼音" pitchFamily="34" charset="0"/>
              <a:ea typeface="楷体" panose="02010609060101010101" pitchFamily="49" charset="-122"/>
              <a:cs typeface="汉语拼音" pitchFamily="34" charset="0"/>
            </a:endParaRPr>
          </a:p>
        </p:txBody>
      </p:sp>
      <p:sp>
        <p:nvSpPr>
          <p:cNvPr id="17" name="Text Box 27"/>
          <p:cNvSpPr txBox="1"/>
          <p:nvPr/>
        </p:nvSpPr>
        <p:spPr>
          <a:xfrm>
            <a:off x="424542" y="1264407"/>
            <a:ext cx="4786888" cy="142757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dirty="0">
                <a:latin typeface="汉语拼音" pitchFamily="34" charset="0"/>
                <a:ea typeface="楷体" panose="02010609060101010101" pitchFamily="49" charset="-122"/>
                <a:cs typeface="汉语拼音" pitchFamily="34" charset="0"/>
              </a:rPr>
              <a:t>zh  ch  sh  r</a:t>
            </a:r>
          </a:p>
        </p:txBody>
      </p:sp>
      <p:sp>
        <p:nvSpPr>
          <p:cNvPr id="8" name="矩形 7"/>
          <p:cNvSpPr/>
          <p:nvPr/>
        </p:nvSpPr>
        <p:spPr>
          <a:xfrm>
            <a:off x="6080849" y="3221563"/>
            <a:ext cx="249299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/>
            <a:r>
              <a:rPr lang="zh-CN" altLang="en-US" sz="36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长</a:t>
            </a:r>
            <a:r>
              <a:rPr lang="zh-CN" altLang="en-US" sz="36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而响亮。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FC4801D-6FD2-534E-8068-311A36D27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9514" y="123478"/>
            <a:ext cx="1013927" cy="1013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1298471" y="1780571"/>
            <a:ext cx="9188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zhī</a:t>
            </a:r>
            <a:endParaRPr lang="zh-CN" altLang="en-US" sz="1600" b="1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3098671" y="1768005"/>
            <a:ext cx="90762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zhí</a:t>
            </a:r>
            <a:endParaRPr lang="zh-CN" altLang="en-US" sz="4000" dirty="0">
              <a:latin typeface="汉语拼音" pitchFamily="34" charset="0"/>
              <a:cs typeface="汉语拼音" pitchFamily="34" charset="0"/>
            </a:endParaRPr>
          </a:p>
          <a:p>
            <a:endParaRPr lang="zh-CN" altLang="en-US" sz="1600" b="1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006883" y="1768005"/>
            <a:ext cx="92365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zhǐ</a:t>
            </a:r>
            <a:endParaRPr lang="zh-CN" altLang="en-US" sz="4000" dirty="0">
              <a:latin typeface="汉语拼音" pitchFamily="34" charset="0"/>
              <a:cs typeface="汉语拼音" pitchFamily="34" charset="0"/>
            </a:endParaRPr>
          </a:p>
          <a:p>
            <a:endParaRPr lang="zh-CN" altLang="en-US" sz="1600" b="1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6879091" y="1768005"/>
            <a:ext cx="9028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zhì</a:t>
            </a:r>
            <a:endParaRPr lang="zh-CN" altLang="en-US" sz="4000" dirty="0">
              <a:latin typeface="汉语拼音" pitchFamily="34" charset="0"/>
              <a:cs typeface="汉语拼音" pitchFamily="34" charset="0"/>
            </a:endParaRPr>
          </a:p>
          <a:p>
            <a:endParaRPr lang="zh-CN" altLang="en-US" sz="1600" b="1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298471" y="2827095"/>
            <a:ext cx="9332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chī</a:t>
            </a:r>
            <a:endParaRPr lang="zh-CN" altLang="en-US" sz="1600" b="1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098671" y="2814529"/>
            <a:ext cx="9332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chí</a:t>
            </a:r>
            <a:endParaRPr lang="zh-CN" altLang="en-US" sz="4000" dirty="0">
              <a:latin typeface="汉语拼音" pitchFamily="34" charset="0"/>
              <a:cs typeface="汉语拼音" pitchFamily="34" charset="0"/>
            </a:endParaRPr>
          </a:p>
          <a:p>
            <a:endParaRPr lang="zh-CN" altLang="en-US" sz="1600" b="1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006883" y="2814529"/>
            <a:ext cx="9332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chǐ</a:t>
            </a:r>
            <a:endParaRPr lang="zh-CN" altLang="en-US" sz="4000" dirty="0">
              <a:latin typeface="汉语拼音" pitchFamily="34" charset="0"/>
              <a:cs typeface="汉语拼音" pitchFamily="34" charset="0"/>
            </a:endParaRPr>
          </a:p>
          <a:p>
            <a:endParaRPr lang="zh-CN" altLang="en-US" sz="1600" b="1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879091" y="2814529"/>
            <a:ext cx="9332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chì</a:t>
            </a:r>
            <a:endParaRPr lang="zh-CN" altLang="en-US" sz="4000" dirty="0">
              <a:latin typeface="汉语拼音" pitchFamily="34" charset="0"/>
              <a:cs typeface="汉语拼音" pitchFamily="34" charset="0"/>
            </a:endParaRPr>
          </a:p>
          <a:p>
            <a:endParaRPr lang="zh-CN" altLang="en-US" sz="1600" b="1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298471" y="3934465"/>
            <a:ext cx="8515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shī</a:t>
            </a:r>
            <a:endParaRPr lang="zh-CN" altLang="en-US" sz="1600" b="1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098671" y="3921899"/>
            <a:ext cx="84029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shí</a:t>
            </a:r>
            <a:endParaRPr lang="zh-CN" altLang="en-US" sz="4000" dirty="0">
              <a:latin typeface="汉语拼音" pitchFamily="34" charset="0"/>
              <a:cs typeface="汉语拼音" pitchFamily="34" charset="0"/>
            </a:endParaRPr>
          </a:p>
          <a:p>
            <a:endParaRPr lang="zh-CN" altLang="en-US" sz="1600" b="1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006883" y="3921899"/>
            <a:ext cx="85632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shǐ</a:t>
            </a:r>
            <a:endParaRPr lang="zh-CN" altLang="en-US" sz="4000" dirty="0">
              <a:latin typeface="汉语拼音" pitchFamily="34" charset="0"/>
              <a:cs typeface="汉语拼音" pitchFamily="34" charset="0"/>
            </a:endParaRPr>
          </a:p>
          <a:p>
            <a:endParaRPr lang="zh-CN" altLang="en-US" sz="1600" b="1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879091" y="3921899"/>
            <a:ext cx="83548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shì</a:t>
            </a:r>
            <a:endParaRPr lang="zh-CN" altLang="en-US" sz="4000" dirty="0">
              <a:latin typeface="汉语拼音" pitchFamily="34" charset="0"/>
              <a:cs typeface="汉语拼音" pitchFamily="34" charset="0"/>
            </a:endParaRPr>
          </a:p>
          <a:p>
            <a:endParaRPr lang="zh-CN" altLang="en-US" sz="1600" b="1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1979712" y="915566"/>
            <a:ext cx="5544616" cy="523220"/>
          </a:xfrm>
          <a:prstGeom prst="rect">
            <a:avLst/>
          </a:prstGeom>
          <a:solidFill>
            <a:srgbClr val="CCFFCC">
              <a:alpha val="19000"/>
            </a:srgbClr>
          </a:solidFill>
          <a:ln w="127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标调时</a:t>
            </a:r>
            <a:r>
              <a:rPr lang="zh-CN" altLang="en-US" sz="2800">
                <a:latin typeface="黑体" pitchFamily="49" charset="-122"/>
                <a:ea typeface="黑体" pitchFamily="49" charset="-122"/>
              </a:rPr>
              <a:t>要去掉 </a:t>
            </a:r>
            <a:r>
              <a:rPr lang="en-US" altLang="zh-CN" sz="2800">
                <a:solidFill>
                  <a:srgbClr val="FF0000"/>
                </a:solidFill>
                <a:latin typeface="黑体" pitchFamily="49" charset="-122"/>
                <a:ea typeface="黑体" pitchFamily="49" charset="-122"/>
                <a:cs typeface="汉语拼音" panose="000B0604020202020204" pitchFamily="34" charset="0"/>
              </a:rPr>
              <a:t>i </a:t>
            </a:r>
            <a:r>
              <a:rPr lang="zh-CN" altLang="en-US" sz="2800">
                <a:latin typeface="黑体" pitchFamily="49" charset="-122"/>
                <a:ea typeface="黑体" pitchFamily="49" charset="-122"/>
              </a:rPr>
              <a:t>上面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的点。</a:t>
            </a:r>
          </a:p>
        </p:txBody>
      </p:sp>
      <p:sp>
        <p:nvSpPr>
          <p:cNvPr id="60" name="矩形 59"/>
          <p:cNvSpPr/>
          <p:nvPr/>
        </p:nvSpPr>
        <p:spPr>
          <a:xfrm>
            <a:off x="3343602" y="251813"/>
            <a:ext cx="223651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en-US" sz="3200">
                <a:latin typeface="黑体" panose="02010609060101010101" pitchFamily="49" charset="-122"/>
                <a:ea typeface="黑体" panose="02010609060101010101" pitchFamily="49" charset="-122"/>
              </a:rPr>
              <a:t>分组读一读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67264" y="1212804"/>
            <a:ext cx="6629072" cy="56169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2000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一、读一读，猜字母。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43608" y="1757010"/>
            <a:ext cx="6340197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织毛衣（    ）（    ）（    ）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吃果子（    ）（    ）（    ）</a:t>
            </a: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小狮子（    ）（    ）（    ）</a:t>
            </a:r>
            <a:endParaRPr lang="en-US" altLang="zh-CN" sz="32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做值日（    ）（    ）（    ）</a:t>
            </a:r>
            <a:endParaRPr lang="en-US" altLang="zh-CN" sz="32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771800" y="1762720"/>
            <a:ext cx="7585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zh</a:t>
            </a:r>
            <a:endParaRPr lang="zh-CN" altLang="en-US" sz="1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355976" y="1762720"/>
            <a:ext cx="758541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zh</a:t>
            </a:r>
            <a:endParaRPr lang="zh-CN" altLang="en-US" sz="1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  <a:p>
            <a:pPr lvl="0"/>
            <a:endParaRPr lang="zh-CN" altLang="en-US" sz="1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084168" y="1762720"/>
            <a:ext cx="758541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zh</a:t>
            </a:r>
          </a:p>
          <a:p>
            <a:pPr lvl="0"/>
            <a:endParaRPr lang="zh-CN" altLang="en-US" sz="1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771800" y="2499521"/>
            <a:ext cx="9076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ch </a:t>
            </a:r>
            <a:endParaRPr lang="zh-CN" altLang="en-US" sz="1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384628" y="2499521"/>
            <a:ext cx="9076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ch </a:t>
            </a:r>
            <a:endParaRPr lang="zh-CN" altLang="en-US" sz="1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084168" y="2499521"/>
            <a:ext cx="9076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ch </a:t>
            </a:r>
            <a:endParaRPr lang="zh-CN" altLang="en-US" sz="1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771800" y="3282427"/>
            <a:ext cx="8370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sh </a:t>
            </a:r>
            <a:endParaRPr lang="zh-CN" altLang="en-US" sz="1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383024" y="3282427"/>
            <a:ext cx="8370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sh </a:t>
            </a:r>
            <a:endParaRPr lang="zh-CN" altLang="en-US" sz="1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080962" y="3282427"/>
            <a:ext cx="8370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sh </a:t>
            </a:r>
            <a:endParaRPr lang="zh-CN" altLang="en-US" sz="1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023482" y="3933512"/>
            <a:ext cx="538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r </a:t>
            </a:r>
            <a:endParaRPr lang="zh-CN" altLang="en-US" sz="1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50128" y="3933512"/>
            <a:ext cx="538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r </a:t>
            </a:r>
            <a:endParaRPr lang="zh-CN" altLang="en-US" sz="1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48066" y="3933512"/>
            <a:ext cx="3930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4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r</a:t>
            </a:r>
            <a:endParaRPr lang="zh-CN" altLang="en-US" sz="1800" b="1" dirty="0">
              <a:solidFill>
                <a:srgbClr val="FF0000"/>
              </a:solidFill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61560" y="267494"/>
            <a:ext cx="2610240" cy="720080"/>
            <a:chOff x="341328" y="3939902"/>
            <a:chExt cx="2610240" cy="72008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A77779B6-88A4-B44C-95DC-D476ED0E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312" y="3967405"/>
              <a:ext cx="2268000" cy="692577"/>
            </a:xfrm>
            <a:prstGeom prst="rect">
              <a:avLst/>
            </a:prstGeom>
          </p:spPr>
        </p:pic>
        <p:sp>
          <p:nvSpPr>
            <p:cNvPr id="32" name="文本框 14">
              <a:extLst>
                <a:ext uri="{FF2B5EF4-FFF2-40B4-BE49-F238E27FC236}">
                  <a16:creationId xmlns:a16="http://schemas.microsoft.com/office/drawing/2014/main" id="{A1C94D41-07F7-0242-ACCC-6D928AE8147C}"/>
                </a:ext>
              </a:extLst>
            </p:cNvPr>
            <p:cNvSpPr txBox="1"/>
            <p:nvPr/>
          </p:nvSpPr>
          <p:spPr>
            <a:xfrm>
              <a:off x="828677" y="3939902"/>
              <a:ext cx="2122891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 dirty="0">
                  <a:latin typeface="黑体" pitchFamily="49" charset="-122"/>
                  <a:ea typeface="黑体" pitchFamily="49" charset="-122"/>
                </a:rPr>
                <a:t>课堂演练</a:t>
              </a:r>
            </a:p>
          </p:txBody>
        </p:sp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E2CD37B-5586-F743-9620-591602E4A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28" y="3971616"/>
              <a:ext cx="450000" cy="5597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15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971600" y="1962505"/>
            <a:ext cx="2664296" cy="3063884"/>
            <a:chOff x="3541468" y="2490093"/>
            <a:chExt cx="1534588" cy="2385913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3" t="3636" r="37166" b="23330"/>
            <a:stretch/>
          </p:blipFill>
          <p:spPr>
            <a:xfrm>
              <a:off x="3541468" y="2490093"/>
              <a:ext cx="1534588" cy="2385913"/>
            </a:xfrm>
            <a:prstGeom prst="rect">
              <a:avLst/>
            </a:prstGeom>
          </p:spPr>
        </p:pic>
        <p:sp>
          <p:nvSpPr>
            <p:cNvPr id="28" name="矩形 27"/>
            <p:cNvSpPr/>
            <p:nvPr/>
          </p:nvSpPr>
          <p:spPr>
            <a:xfrm>
              <a:off x="3851920" y="2530583"/>
              <a:ext cx="1052559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numCol="1">
              <a:prstTxWarp prst="textArchUp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200" b="1">
                  <a:latin typeface="宋体" pitchFamily="2" charset="-122"/>
                  <a:ea typeface="宋体" pitchFamily="2" charset="-122"/>
                  <a:cs typeface="Times New Roman" panose="02020603050405020304" pitchFamily="18" charset="0"/>
                </a:rPr>
                <a:t>声母</a:t>
              </a:r>
              <a:endParaRPr lang="zh-CN" altLang="en-US" sz="32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139952" y="1930788"/>
            <a:ext cx="5400600" cy="3161242"/>
            <a:chOff x="5508104" y="2578138"/>
            <a:chExt cx="2717310" cy="240537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01" t="11653" r="8192" b="24271"/>
            <a:stretch/>
          </p:blipFill>
          <p:spPr>
            <a:xfrm>
              <a:off x="5982019" y="2578138"/>
              <a:ext cx="1821313" cy="2405371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5508104" y="2632207"/>
              <a:ext cx="2717310" cy="584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numCol="1">
              <a:prstTxWarp prst="textArchUp">
                <a:avLst/>
              </a:prstTxWarp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200" b="1">
                  <a:latin typeface="宋体" pitchFamily="2" charset="-122"/>
                  <a:ea typeface="宋体" pitchFamily="2" charset="-122"/>
                  <a:cs typeface="Times New Roman" panose="02020603050405020304" pitchFamily="18" charset="0"/>
                </a:rPr>
                <a:t>整体认读音节</a:t>
              </a:r>
              <a:endParaRPr lang="zh-CN" altLang="en-US" sz="3200" b="1" dirty="0">
                <a:latin typeface="宋体" pitchFamily="2" charset="-122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259954" y="1130986"/>
            <a:ext cx="1364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zh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399407" y="1134796"/>
            <a:ext cx="889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chi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834710" y="1114535"/>
            <a:ext cx="39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s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441793" y="1120826"/>
            <a:ext cx="471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c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420604" y="1118286"/>
            <a:ext cx="8851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zhi</a:t>
            </a:r>
            <a:endParaRPr lang="en-US" altLang="zh-CN" sz="4000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09629" y="1100451"/>
            <a:ext cx="8162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err="1"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</a:rPr>
              <a:t>shi</a:t>
            </a:r>
            <a:endParaRPr lang="en-US" altLang="zh-CN" sz="4000" dirty="0">
              <a:latin typeface="汉语拼音" pitchFamily="34" charset="0"/>
              <a:ea typeface="华文细黑" panose="02010600040101010101" pitchFamily="2" charset="-122"/>
              <a:cs typeface="汉语拼音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94171" y="555526"/>
            <a:ext cx="6647974" cy="52322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二、给下面的声母和整体认读音节找家。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46914E-7 L -0.01164 0.5753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2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82716E-6 L 0.34653 0.5885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29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82716E-6 L -0.18525 0.578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28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60494E-6 L -0.18472 0.5771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6" y="2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11875 0.59198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2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95062E-6 L 0.08993 0.5953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297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985469" y="1360388"/>
            <a:ext cx="115448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54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 </a:t>
            </a:r>
            <a:endParaRPr lang="zh-CN" altLang="en-US" sz="54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985469" y="3088580"/>
            <a:ext cx="8691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</a:t>
            </a:r>
            <a:endParaRPr lang="zh-CN" altLang="en-US" sz="54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2985469" y="2224484"/>
            <a:ext cx="9653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54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ch</a:t>
            </a:r>
            <a:endParaRPr lang="zh-CN" altLang="en-US" sz="54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13653" y="2716976"/>
            <a:ext cx="5485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5400" b="1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e</a:t>
            </a:r>
            <a:endParaRPr lang="zh-CN" altLang="en-US" sz="54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813653" y="3803483"/>
            <a:ext cx="7745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54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u </a:t>
            </a:r>
            <a:endParaRPr lang="zh-CN" altLang="en-US" sz="54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985469" y="3952676"/>
            <a:ext cx="4651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54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r</a:t>
            </a:r>
            <a:endParaRPr lang="zh-CN" altLang="en-US" sz="54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813653" y="1630469"/>
            <a:ext cx="6351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54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ɑ</a:t>
            </a:r>
            <a:endParaRPr lang="zh-CN" altLang="en-US" sz="54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33" name="AutoShape 513"/>
          <p:cNvSpPr>
            <a:spLocks noChangeArrowheads="1"/>
          </p:cNvSpPr>
          <p:nvPr/>
        </p:nvSpPr>
        <p:spPr bwMode="auto">
          <a:xfrm>
            <a:off x="1580930" y="2443360"/>
            <a:ext cx="1010342" cy="792088"/>
          </a:xfrm>
          <a:prstGeom prst="roundRect">
            <a:avLst>
              <a:gd name="adj" fmla="val 5801"/>
            </a:avLst>
          </a:prstGeom>
          <a:solidFill>
            <a:srgbClr val="92D050">
              <a:alpha val="22000"/>
            </a:srgbClr>
          </a:solidFill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kern="0">
                <a:solidFill>
                  <a:srgbClr val="000000"/>
                </a:solidFill>
                <a:latin typeface="宋体" pitchFamily="2" charset="-122"/>
                <a:ea typeface="宋体" pitchFamily="2" charset="-122"/>
              </a:rPr>
              <a:t>声母</a:t>
            </a:r>
            <a:endParaRPr kumimoji="1" lang="ko-KR" altLang="en-US" sz="3200" b="1" kern="0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5" name="加号 34"/>
          <p:cNvSpPr/>
          <p:nvPr/>
        </p:nvSpPr>
        <p:spPr>
          <a:xfrm>
            <a:off x="4351691" y="2183723"/>
            <a:ext cx="1008112" cy="957812"/>
          </a:xfrm>
          <a:prstGeom prst="mathPlus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</a:pPr>
            <a:endParaRPr kumimoji="1" lang="zh-CN" altLang="en-US" sz="1800" kern="0">
              <a:solidFill>
                <a:srgbClr val="000000"/>
              </a:solidFill>
              <a:latin typeface="Gulim" panose="020B0600000101010101" pitchFamily="34" charset="-127"/>
              <a:ea typeface="Gulim" panose="020B0600000101010101" pitchFamily="34" charset="-127"/>
            </a:endParaRPr>
          </a:p>
        </p:txBody>
      </p:sp>
      <p:sp>
        <p:nvSpPr>
          <p:cNvPr id="40" name="AutoShape 513"/>
          <p:cNvSpPr>
            <a:spLocks noChangeArrowheads="1"/>
          </p:cNvSpPr>
          <p:nvPr/>
        </p:nvSpPr>
        <p:spPr bwMode="auto">
          <a:xfrm>
            <a:off x="6768752" y="2308686"/>
            <a:ext cx="1010342" cy="792088"/>
          </a:xfrm>
          <a:prstGeom prst="roundRect">
            <a:avLst>
              <a:gd name="adj" fmla="val 5801"/>
            </a:avLst>
          </a:prstGeom>
          <a:solidFill>
            <a:srgbClr val="92D050">
              <a:alpha val="6000"/>
            </a:srgbClr>
          </a:solidFill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kern="0">
                <a:solidFill>
                  <a:srgbClr val="000000"/>
                </a:solidFill>
                <a:latin typeface="宋体" pitchFamily="2" charset="-122"/>
                <a:ea typeface="宋体" pitchFamily="2" charset="-122"/>
              </a:rPr>
              <a:t>韵母</a:t>
            </a:r>
            <a:endParaRPr kumimoji="1" lang="ko-KR" altLang="en-US" sz="3200" b="1" kern="0">
              <a:solidFill>
                <a:srgbClr val="000000"/>
              </a:solidFill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19" name="文本框 14"/>
          <p:cNvSpPr txBox="1"/>
          <p:nvPr/>
        </p:nvSpPr>
        <p:spPr>
          <a:xfrm>
            <a:off x="648909" y="706974"/>
            <a:ext cx="30858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复习两拼音节</a:t>
            </a:r>
            <a:endParaRPr lang="zh-CN" altLang="en-US" sz="36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 animBg="1"/>
      <p:bldP spid="35" grpId="0" animBg="1"/>
      <p:bldP spid="4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7"/>
          <p:cNvSpPr txBox="1"/>
          <p:nvPr/>
        </p:nvSpPr>
        <p:spPr>
          <a:xfrm>
            <a:off x="215009" y="209997"/>
            <a:ext cx="6192688" cy="73866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联系生活读一读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你想到了哪些词语？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712" r="100000"/>
                    </a14:imgEffect>
                    <a14:imgEffect>
                      <a14:brightnessContrast bright="13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07715"/>
            <a:ext cx="3168352" cy="392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27"/>
          <p:cNvSpPr txBox="1"/>
          <p:nvPr/>
        </p:nvSpPr>
        <p:spPr>
          <a:xfrm>
            <a:off x="215009" y="1513056"/>
            <a:ext cx="2556791" cy="738664"/>
          </a:xfrm>
          <a:prstGeom prst="rect">
            <a:avLst/>
          </a:prstGeom>
          <a:solidFill>
            <a:srgbClr val="CCFFCC">
              <a:alpha val="14000"/>
            </a:srgbClr>
          </a:solidFill>
          <a:ln w="9525">
            <a:solidFill>
              <a:srgbClr val="00B05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苹果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树（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shù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Text Box 27"/>
          <p:cNvSpPr txBox="1"/>
          <p:nvPr/>
        </p:nvSpPr>
        <p:spPr>
          <a:xfrm>
            <a:off x="215009" y="2546459"/>
            <a:ext cx="2556791" cy="738664"/>
          </a:xfrm>
          <a:prstGeom prst="rect">
            <a:avLst/>
          </a:prstGeom>
          <a:solidFill>
            <a:srgbClr val="CCFFCC">
              <a:alpha val="14000"/>
            </a:srgbClr>
          </a:solidFill>
          <a:ln w="9525">
            <a:solidFill>
              <a:srgbClr val="00B050"/>
            </a:solidFill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>
                <a:solidFill>
                  <a:srgbClr val="FF0000"/>
                </a:solidFill>
              </a:rPr>
              <a:t>树（</a:t>
            </a:r>
            <a:r>
              <a:rPr lang="en-US" altLang="zh-CN">
                <a:solidFill>
                  <a:srgbClr val="FF0000"/>
                </a:solidFill>
              </a:rPr>
              <a:t>shù</a:t>
            </a:r>
            <a:r>
              <a:rPr lang="zh-CN" altLang="en-US">
                <a:solidFill>
                  <a:srgbClr val="FF0000"/>
                </a:solidFill>
              </a:rPr>
              <a:t>）</a:t>
            </a:r>
            <a:r>
              <a:rPr lang="zh-CN" altLang="en-US"/>
              <a:t>叶</a:t>
            </a:r>
            <a:endParaRPr lang="en-US" altLang="zh-CN" dirty="0"/>
          </a:p>
        </p:txBody>
      </p:sp>
      <p:sp>
        <p:nvSpPr>
          <p:cNvPr id="10" name="Text Box 27"/>
          <p:cNvSpPr txBox="1"/>
          <p:nvPr/>
        </p:nvSpPr>
        <p:spPr>
          <a:xfrm>
            <a:off x="215009" y="3579862"/>
            <a:ext cx="2556791" cy="738664"/>
          </a:xfrm>
          <a:prstGeom prst="rect">
            <a:avLst/>
          </a:prstGeom>
          <a:solidFill>
            <a:srgbClr val="CCFFCC">
              <a:alpha val="14000"/>
            </a:srgbClr>
          </a:solidFill>
          <a:ln w="9525">
            <a:solidFill>
              <a:srgbClr val="00B050"/>
            </a:solidFill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>
                <a:solidFill>
                  <a:srgbClr val="FF0000"/>
                </a:solidFill>
              </a:rPr>
              <a:t>树（</a:t>
            </a:r>
            <a:r>
              <a:rPr lang="en-US" altLang="zh-CN">
                <a:solidFill>
                  <a:srgbClr val="FF0000"/>
                </a:solidFill>
              </a:rPr>
              <a:t>shù</a:t>
            </a:r>
            <a:r>
              <a:rPr lang="zh-CN" altLang="en-US">
                <a:solidFill>
                  <a:srgbClr val="FF0000"/>
                </a:solidFill>
              </a:rPr>
              <a:t>）</a:t>
            </a:r>
            <a:r>
              <a:rPr lang="zh-CN" altLang="en-US"/>
              <a:t>枝</a:t>
            </a:r>
            <a:endParaRPr lang="en-US" altLang="zh-CN" dirty="0"/>
          </a:p>
        </p:txBody>
      </p:sp>
      <p:sp>
        <p:nvSpPr>
          <p:cNvPr id="11" name="Text Box 27"/>
          <p:cNvSpPr txBox="1"/>
          <p:nvPr/>
        </p:nvSpPr>
        <p:spPr>
          <a:xfrm>
            <a:off x="6407697" y="1491630"/>
            <a:ext cx="2556791" cy="654988"/>
          </a:xfrm>
          <a:prstGeom prst="rect">
            <a:avLst/>
          </a:prstGeom>
          <a:solidFill>
            <a:srgbClr val="CCFFCC">
              <a:alpha val="14000"/>
            </a:srgbClr>
          </a:solidFill>
          <a:ln w="9525">
            <a:solidFill>
              <a:srgbClr val="00B05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树（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shù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上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Text Box 27"/>
          <p:cNvSpPr txBox="1"/>
          <p:nvPr/>
        </p:nvSpPr>
        <p:spPr>
          <a:xfrm>
            <a:off x="6407697" y="2525033"/>
            <a:ext cx="2556791" cy="738664"/>
          </a:xfrm>
          <a:prstGeom prst="rect">
            <a:avLst/>
          </a:prstGeom>
          <a:solidFill>
            <a:srgbClr val="CCFFCC">
              <a:alpha val="14000"/>
            </a:srgbClr>
          </a:solidFill>
          <a:ln w="9525">
            <a:solidFill>
              <a:srgbClr val="00B050"/>
            </a:solidFill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>
                <a:solidFill>
                  <a:srgbClr val="FF0000"/>
                </a:solidFill>
              </a:rPr>
              <a:t>树（</a:t>
            </a:r>
            <a:r>
              <a:rPr lang="en-US" altLang="zh-CN">
                <a:solidFill>
                  <a:srgbClr val="FF0000"/>
                </a:solidFill>
              </a:rPr>
              <a:t>shù</a:t>
            </a:r>
            <a:r>
              <a:rPr lang="zh-CN" altLang="en-US">
                <a:solidFill>
                  <a:srgbClr val="FF0000"/>
                </a:solidFill>
              </a:rPr>
              <a:t>）</a:t>
            </a:r>
            <a:r>
              <a:rPr lang="zh-CN" altLang="en-US"/>
              <a:t>下</a:t>
            </a:r>
            <a:endParaRPr lang="en-US" altLang="zh-CN" dirty="0"/>
          </a:p>
        </p:txBody>
      </p:sp>
      <p:sp>
        <p:nvSpPr>
          <p:cNvPr id="13" name="Text Box 27"/>
          <p:cNvSpPr txBox="1"/>
          <p:nvPr/>
        </p:nvSpPr>
        <p:spPr>
          <a:xfrm>
            <a:off x="6407697" y="3558436"/>
            <a:ext cx="2556791" cy="738664"/>
          </a:xfrm>
          <a:prstGeom prst="rect">
            <a:avLst/>
          </a:prstGeom>
          <a:solidFill>
            <a:srgbClr val="CCFFCC">
              <a:alpha val="14000"/>
            </a:srgbClr>
          </a:solidFill>
          <a:ln w="9525">
            <a:solidFill>
              <a:srgbClr val="00B050"/>
            </a:solidFill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1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>
                <a:solidFill>
                  <a:srgbClr val="FF0000"/>
                </a:solidFill>
              </a:rPr>
              <a:t>树（</a:t>
            </a:r>
            <a:r>
              <a:rPr lang="en-US" altLang="zh-CN">
                <a:solidFill>
                  <a:srgbClr val="FF0000"/>
                </a:solidFill>
              </a:rPr>
              <a:t>shù</a:t>
            </a:r>
            <a:r>
              <a:rPr lang="zh-CN" altLang="en-US">
                <a:solidFill>
                  <a:srgbClr val="FF0000"/>
                </a:solidFill>
              </a:rPr>
              <a:t>）</a:t>
            </a:r>
            <a:r>
              <a:rPr lang="zh-CN" altLang="en-US"/>
              <a:t>根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2326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7"/>
          <p:cNvSpPr txBox="1"/>
          <p:nvPr/>
        </p:nvSpPr>
        <p:spPr>
          <a:xfrm>
            <a:off x="249339" y="51470"/>
            <a:ext cx="5653135" cy="73866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小组合作，看图拼音节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Text Box 27"/>
          <p:cNvSpPr txBox="1"/>
          <p:nvPr/>
        </p:nvSpPr>
        <p:spPr>
          <a:xfrm>
            <a:off x="35496" y="3651870"/>
            <a:ext cx="2194357" cy="654988"/>
          </a:xfrm>
          <a:prstGeom prst="rect">
            <a:avLst/>
          </a:prstGeom>
          <a:solidFill>
            <a:srgbClr val="CCFFCC">
              <a:alpha val="14000"/>
            </a:srgbClr>
          </a:solidFill>
          <a:ln w="9525">
            <a:solidFill>
              <a:srgbClr val="00B050"/>
            </a:solidFill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扎（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zhā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针</a:t>
            </a: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1"/>
          <a:stretch/>
        </p:blipFill>
        <p:spPr bwMode="auto">
          <a:xfrm>
            <a:off x="35496" y="869880"/>
            <a:ext cx="2069529" cy="255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" r="7653"/>
          <a:stretch/>
        </p:blipFill>
        <p:spPr bwMode="auto">
          <a:xfrm>
            <a:off x="4640932" y="869880"/>
            <a:ext cx="2019300" cy="255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0" r="2730"/>
          <a:stretch/>
        </p:blipFill>
        <p:spPr bwMode="auto">
          <a:xfrm>
            <a:off x="2185416" y="869880"/>
            <a:ext cx="2314576" cy="255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27"/>
          <p:cNvSpPr txBox="1"/>
          <p:nvPr/>
        </p:nvSpPr>
        <p:spPr>
          <a:xfrm>
            <a:off x="2362497" y="3651870"/>
            <a:ext cx="2160240" cy="654988"/>
          </a:xfrm>
          <a:prstGeom prst="rect">
            <a:avLst/>
          </a:prstGeom>
          <a:solidFill>
            <a:srgbClr val="CCFFCC">
              <a:alpha val="14000"/>
            </a:srgbClr>
          </a:solidFill>
          <a:ln w="9525">
            <a:solidFill>
              <a:srgbClr val="00B050"/>
            </a:solidFill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喝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茶（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chá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 Box 27"/>
          <p:cNvSpPr txBox="1"/>
          <p:nvPr/>
        </p:nvSpPr>
        <p:spPr>
          <a:xfrm>
            <a:off x="4655381" y="3651870"/>
            <a:ext cx="2232247" cy="654988"/>
          </a:xfrm>
          <a:prstGeom prst="rect">
            <a:avLst/>
          </a:prstGeom>
          <a:solidFill>
            <a:srgbClr val="CCFFCC">
              <a:alpha val="14000"/>
            </a:srgbClr>
          </a:solidFill>
          <a:ln w="9525">
            <a:solidFill>
              <a:srgbClr val="00B050"/>
            </a:solidFill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傻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笑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shǎ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/>
          <a:stretch/>
        </p:blipFill>
        <p:spPr bwMode="auto">
          <a:xfrm>
            <a:off x="6838950" y="843558"/>
            <a:ext cx="2211486" cy="260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27"/>
          <p:cNvSpPr txBox="1"/>
          <p:nvPr/>
        </p:nvSpPr>
        <p:spPr>
          <a:xfrm>
            <a:off x="7020273" y="3651870"/>
            <a:ext cx="1814139" cy="654988"/>
          </a:xfrm>
          <a:prstGeom prst="rect">
            <a:avLst/>
          </a:prstGeom>
          <a:solidFill>
            <a:srgbClr val="CCFFCC">
              <a:alpha val="14000"/>
            </a:srgbClr>
          </a:solidFill>
          <a:ln w="9525">
            <a:solidFill>
              <a:srgbClr val="00B050"/>
            </a:solidFill>
          </a:ln>
        </p:spPr>
        <p:txBody>
          <a:bodyPr wrap="square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蛇（</a:t>
            </a: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shé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37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9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文本框 1"/>
          <p:cNvSpPr txBox="1"/>
          <p:nvPr/>
        </p:nvSpPr>
        <p:spPr>
          <a:xfrm>
            <a:off x="1763688" y="1131590"/>
            <a:ext cx="6192688" cy="1423467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88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语拼音" pitchFamily="34" charset="0"/>
                <a:ea typeface="楷体" panose="02010609060101010101" pitchFamily="49" charset="-122"/>
                <a:cs typeface="汉语拼音" pitchFamily="34" charset="0"/>
              </a:rPr>
              <a:t>    </a:t>
            </a:r>
            <a:r>
              <a:rPr lang="en-US" altLang="zh-CN" sz="8000" b="1">
                <a:ln w="9525">
                  <a:noFill/>
                  <a:prstDash val="solid"/>
                </a:ln>
                <a:solidFill>
                  <a:srgbClr val="333399"/>
                </a:solidFill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zh ch sh r</a:t>
            </a:r>
            <a:endParaRPr lang="zh-CN" altLang="en-US" sz="8000" b="1" dirty="0">
              <a:ln w="9525">
                <a:noFill/>
                <a:prstDash val="solid"/>
              </a:ln>
              <a:solidFill>
                <a:srgbClr val="333399"/>
              </a:solidFill>
              <a:latin typeface="汉语拼音" panose="020B0604020202020204" pitchFamily="34" charset="0"/>
              <a:ea typeface="楷体" panose="02010609060101010101" pitchFamily="49" charset="-122"/>
              <a:cs typeface="汉语拼音" panose="020B060402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979712" y="1563638"/>
            <a:ext cx="810701" cy="811705"/>
            <a:chOff x="2744664" y="2162349"/>
            <a:chExt cx="810701" cy="811705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664" y="2169448"/>
              <a:ext cx="810701" cy="804606"/>
            </a:xfrm>
            <a:prstGeom prst="rect">
              <a:avLst/>
            </a:prstGeom>
          </p:spPr>
        </p:pic>
        <p:sp>
          <p:nvSpPr>
            <p:cNvPr id="30" name="文本框 6">
              <a:extLst>
                <a:ext uri="{FF2B5EF4-FFF2-40B4-BE49-F238E27FC236}">
                  <a16:creationId xmlns:a16="http://schemas.microsoft.com/office/drawing/2014/main" id="{D72EACE4-6DBD-7247-92D1-5B31521A4382}"/>
                </a:ext>
              </a:extLst>
            </p:cNvPr>
            <p:cNvSpPr txBox="1"/>
            <p:nvPr/>
          </p:nvSpPr>
          <p:spPr>
            <a:xfrm>
              <a:off x="2915816" y="2162349"/>
              <a:ext cx="46839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CN" sz="4400" b="1">
                  <a:solidFill>
                    <a:srgbClr val="00AA5A"/>
                  </a:solidFill>
                  <a:latin typeface="楷体" pitchFamily="49" charset="-122"/>
                  <a:ea typeface="楷体" pitchFamily="49" charset="-122"/>
                </a:rPr>
                <a:t>8</a:t>
              </a:r>
              <a:endParaRPr kumimoji="1" lang="zh-CN" altLang="en-US" sz="4800" b="1" dirty="0">
                <a:solidFill>
                  <a:srgbClr val="00B05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107504" y="124639"/>
            <a:ext cx="2456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>
                <a:latin typeface="黑体" pitchFamily="49" charset="-122"/>
                <a:ea typeface="黑体" pitchFamily="49" charset="-122"/>
              </a:rPr>
              <a:t>语文 一年级 上册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27"/>
          <p:cNvSpPr txBox="1"/>
          <p:nvPr/>
        </p:nvSpPr>
        <p:spPr>
          <a:xfrm>
            <a:off x="395537" y="682699"/>
            <a:ext cx="8928991" cy="73866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同桌互读，互相帮助，练习拼读课本中的两拼音节。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saturation sat="103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55758"/>
            <a:ext cx="3982194" cy="3043131"/>
          </a:xfrm>
          <a:prstGeom prst="rect">
            <a:avLst/>
          </a:prstGeom>
          <a:ln>
            <a:noFill/>
          </a:ln>
          <a:effectLst>
            <a:glow rad="76200">
              <a:schemeClr val="accent6">
                <a:lumMod val="75000"/>
                <a:alpha val="2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59465" y="112298"/>
            <a:ext cx="3620447" cy="731260"/>
            <a:chOff x="3327817" y="2776594"/>
            <a:chExt cx="3620447" cy="73126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ADAE7EB-1A99-4B47-A681-4DE51EEF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7492" y="2815277"/>
              <a:ext cx="3172708" cy="692577"/>
            </a:xfrm>
            <a:prstGeom prst="rect">
              <a:avLst/>
            </a:prstGeom>
          </p:spPr>
        </p:pic>
        <p:sp>
          <p:nvSpPr>
            <p:cNvPr id="8" name="文本框 14">
              <a:extLst>
                <a:ext uri="{FF2B5EF4-FFF2-40B4-BE49-F238E27FC236}">
                  <a16:creationId xmlns:a16="http://schemas.microsoft.com/office/drawing/2014/main" id="{80B85544-D7C4-4D40-8A66-D2FAD35177B4}"/>
                </a:ext>
              </a:extLst>
            </p:cNvPr>
            <p:cNvSpPr txBox="1"/>
            <p:nvPr/>
          </p:nvSpPr>
          <p:spPr>
            <a:xfrm>
              <a:off x="3817261" y="2776594"/>
              <a:ext cx="3131003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>
                  <a:latin typeface="黑体" pitchFamily="49" charset="-122"/>
                  <a:ea typeface="黑体" pitchFamily="49" charset="-122"/>
                </a:rPr>
                <a:t>练读两拼音节</a:t>
              </a:r>
              <a:endParaRPr lang="zh-CN" altLang="en-US" sz="3600" b="1" dirty="0">
                <a:latin typeface="黑体" pitchFamily="49" charset="-122"/>
                <a:ea typeface="黑体" pitchFamily="49" charset="-122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0A6907F-EF10-1841-B3C2-DD2B69D20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817" y="2805518"/>
              <a:ext cx="460522" cy="572844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2267744" y="1397466"/>
            <a:ext cx="4133865" cy="3478540"/>
            <a:chOff x="3599892" y="483518"/>
            <a:chExt cx="5364596" cy="4320480"/>
          </a:xfrm>
        </p:grpSpPr>
        <p:grpSp>
          <p:nvGrpSpPr>
            <p:cNvPr id="11" name="组合 10"/>
            <p:cNvGrpSpPr/>
            <p:nvPr/>
          </p:nvGrpSpPr>
          <p:grpSpPr>
            <a:xfrm>
              <a:off x="3599892" y="583114"/>
              <a:ext cx="5364596" cy="4220884"/>
              <a:chOff x="3599892" y="583114"/>
              <a:chExt cx="5364596" cy="4220884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000"/>
              <a:stretch/>
            </p:blipFill>
            <p:spPr bwMode="auto">
              <a:xfrm>
                <a:off x="8387904" y="583114"/>
                <a:ext cx="358589" cy="22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矩形 13"/>
              <p:cNvSpPr/>
              <p:nvPr/>
            </p:nvSpPr>
            <p:spPr>
              <a:xfrm>
                <a:off x="3599892" y="806632"/>
                <a:ext cx="5364596" cy="3997366"/>
              </a:xfrm>
              <a:prstGeom prst="rect">
                <a:avLst/>
              </a:prstGeom>
              <a:noFill/>
              <a:ln w="34925"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3689902" y="891848"/>
                <a:ext cx="5184576" cy="3826934"/>
              </a:xfrm>
              <a:prstGeom prst="rect">
                <a:avLst/>
              </a:prstGeom>
              <a:noFill/>
              <a:ln w="9525">
                <a:solidFill>
                  <a:srgbClr val="33CC33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r="-10459" b="27719"/>
            <a:stretch/>
          </p:blipFill>
          <p:spPr bwMode="auto">
            <a:xfrm>
              <a:off x="8062113" y="483518"/>
              <a:ext cx="396087" cy="323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87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83568" y="1165117"/>
            <a:ext cx="21252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915816" y="1162758"/>
            <a:ext cx="7163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u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486113" y="1131590"/>
            <a:ext cx="8611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0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ǎ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807653" y="1104295"/>
            <a:ext cx="2940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0" dirty="0" err="1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zhuǎ</a:t>
            </a:r>
            <a:endParaRPr lang="en-US" altLang="zh-CN" sz="8000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21" name="Text Box 5"/>
          <p:cNvSpPr txBox="1"/>
          <p:nvPr/>
        </p:nvSpPr>
        <p:spPr>
          <a:xfrm>
            <a:off x="1043608" y="3056602"/>
            <a:ext cx="1008609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黑体" panose="02010609060101010101" pitchFamily="49" charset="-122"/>
              </a:rPr>
              <a:t>声母</a:t>
            </a:r>
          </a:p>
        </p:txBody>
      </p:sp>
      <p:sp>
        <p:nvSpPr>
          <p:cNvPr id="22" name="Text Box 6"/>
          <p:cNvSpPr txBox="1"/>
          <p:nvPr/>
        </p:nvSpPr>
        <p:spPr>
          <a:xfrm>
            <a:off x="2746146" y="3056761"/>
            <a:ext cx="1122423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黑体" panose="02010609060101010101" pitchFamily="49" charset="-122"/>
              </a:rPr>
              <a:t>介母 </a:t>
            </a:r>
          </a:p>
        </p:txBody>
      </p:sp>
      <p:sp>
        <p:nvSpPr>
          <p:cNvPr id="23" name="Text Box 7"/>
          <p:cNvSpPr txBox="1"/>
          <p:nvPr/>
        </p:nvSpPr>
        <p:spPr>
          <a:xfrm>
            <a:off x="4571503" y="3056602"/>
            <a:ext cx="1008609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latin typeface="Arial" panose="020B0604020202020204" pitchFamily="34" charset="0"/>
                <a:ea typeface="黑体" panose="02010609060101010101" pitchFamily="49" charset="-122"/>
              </a:rPr>
              <a:t>韵母</a:t>
            </a:r>
          </a:p>
        </p:txBody>
      </p:sp>
      <p:sp>
        <p:nvSpPr>
          <p:cNvPr id="24" name="Text Box 8"/>
          <p:cNvSpPr txBox="1"/>
          <p:nvPr/>
        </p:nvSpPr>
        <p:spPr>
          <a:xfrm>
            <a:off x="6361781" y="3056761"/>
            <a:ext cx="1832553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三拼音节</a:t>
            </a:r>
          </a:p>
        </p:txBody>
      </p:sp>
      <p:sp>
        <p:nvSpPr>
          <p:cNvPr id="25" name="Text Box 27"/>
          <p:cNvSpPr txBox="1"/>
          <p:nvPr/>
        </p:nvSpPr>
        <p:spPr>
          <a:xfrm>
            <a:off x="743841" y="3939902"/>
            <a:ext cx="8292655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声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轻，介快，韵母响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三拼连读很顺当。</a:t>
            </a:r>
            <a:endParaRPr lang="en-US" altLang="zh-CN" sz="1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Line 19"/>
          <p:cNvSpPr/>
          <p:nvPr/>
        </p:nvSpPr>
        <p:spPr>
          <a:xfrm>
            <a:off x="1547664" y="2319053"/>
            <a:ext cx="0" cy="6477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7" name="Line 21"/>
          <p:cNvSpPr/>
          <p:nvPr/>
        </p:nvSpPr>
        <p:spPr>
          <a:xfrm>
            <a:off x="3310100" y="2319053"/>
            <a:ext cx="0" cy="6477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8" name="Line 23"/>
          <p:cNvSpPr/>
          <p:nvPr/>
        </p:nvSpPr>
        <p:spPr>
          <a:xfrm>
            <a:off x="4936914" y="2246138"/>
            <a:ext cx="0" cy="6477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29" name="Line 17"/>
          <p:cNvSpPr/>
          <p:nvPr/>
        </p:nvSpPr>
        <p:spPr>
          <a:xfrm>
            <a:off x="7170712" y="2319053"/>
            <a:ext cx="0" cy="6477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1" name="加号 10"/>
          <p:cNvSpPr/>
          <p:nvPr/>
        </p:nvSpPr>
        <p:spPr>
          <a:xfrm>
            <a:off x="1979712" y="1452392"/>
            <a:ext cx="856857" cy="893645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1" name="加号 30"/>
          <p:cNvSpPr/>
          <p:nvPr/>
        </p:nvSpPr>
        <p:spPr>
          <a:xfrm>
            <a:off x="3707904" y="1425408"/>
            <a:ext cx="856857" cy="893645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2" name="等于号 11"/>
          <p:cNvSpPr/>
          <p:nvPr/>
        </p:nvSpPr>
        <p:spPr>
          <a:xfrm>
            <a:off x="5412463" y="1497416"/>
            <a:ext cx="455682" cy="576064"/>
          </a:xfrm>
          <a:prstGeom prst="mathEqual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69987" y="89331"/>
            <a:ext cx="2601813" cy="724323"/>
            <a:chOff x="3410347" y="3719635"/>
            <a:chExt cx="2601813" cy="724323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B2966E2C-EBBC-D947-8B33-433064B05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9223" y="3751381"/>
              <a:ext cx="2268000" cy="692577"/>
            </a:xfrm>
            <a:prstGeom prst="rect">
              <a:avLst/>
            </a:prstGeom>
          </p:spPr>
        </p:pic>
        <p:sp>
          <p:nvSpPr>
            <p:cNvPr id="34" name="文本框 14">
              <a:extLst>
                <a:ext uri="{FF2B5EF4-FFF2-40B4-BE49-F238E27FC236}">
                  <a16:creationId xmlns:a16="http://schemas.microsoft.com/office/drawing/2014/main" id="{F676DB18-A8E7-EF49-935A-1773895EFDAA}"/>
                </a:ext>
              </a:extLst>
            </p:cNvPr>
            <p:cNvSpPr txBox="1"/>
            <p:nvPr/>
          </p:nvSpPr>
          <p:spPr>
            <a:xfrm>
              <a:off x="3889269" y="3719635"/>
              <a:ext cx="2122891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>
                  <a:latin typeface="黑体" pitchFamily="49" charset="-122"/>
                  <a:ea typeface="黑体" pitchFamily="49" charset="-122"/>
                </a:rPr>
                <a:t>三拼音节</a:t>
              </a:r>
              <a:endParaRPr lang="zh-CN" altLang="en-US" sz="3600" b="1" dirty="0">
                <a:latin typeface="黑体" pitchFamily="49" charset="-122"/>
                <a:ea typeface="黑体" pitchFamily="49" charset="-122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2EDBBAFB-55B6-1B40-BF37-0820FFA69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347" y="3751381"/>
              <a:ext cx="450000" cy="55975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5" t="12343" r="1978"/>
          <a:stretch>
            <a:fillRect/>
          </a:stretch>
        </p:blipFill>
        <p:spPr bwMode="auto">
          <a:xfrm>
            <a:off x="3700209" y="872490"/>
            <a:ext cx="5100075" cy="102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29"/>
          <p:cNvSpPr/>
          <p:nvPr/>
        </p:nvSpPr>
        <p:spPr>
          <a:xfrm>
            <a:off x="3700208" y="970298"/>
            <a:ext cx="990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</a:t>
            </a:r>
          </a:p>
        </p:txBody>
      </p:sp>
      <p:sp>
        <p:nvSpPr>
          <p:cNvPr id="32" name="矩形 31"/>
          <p:cNvSpPr/>
          <p:nvPr/>
        </p:nvSpPr>
        <p:spPr>
          <a:xfrm>
            <a:off x="5134426" y="915566"/>
            <a:ext cx="637511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u</a:t>
            </a:r>
          </a:p>
        </p:txBody>
      </p:sp>
      <p:sp>
        <p:nvSpPr>
          <p:cNvPr id="38" name="矩形 37"/>
          <p:cNvSpPr/>
          <p:nvPr/>
        </p:nvSpPr>
        <p:spPr>
          <a:xfrm>
            <a:off x="7058449" y="908068"/>
            <a:ext cx="1775100" cy="707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zhuō</a:t>
            </a:r>
            <a:r>
              <a:rPr lang="en-US" altLang="zh-CN" sz="4000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      </a:t>
            </a:r>
          </a:p>
        </p:txBody>
      </p:sp>
      <p:cxnSp>
        <p:nvCxnSpPr>
          <p:cNvPr id="5" name="直接连接符 4"/>
          <p:cNvCxnSpPr/>
          <p:nvPr/>
        </p:nvCxnSpPr>
        <p:spPr>
          <a:xfrm flipV="1">
            <a:off x="4569524" y="1328420"/>
            <a:ext cx="387350" cy="889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5937314" y="908050"/>
            <a:ext cx="57594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ō</a:t>
            </a: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6372924" y="1315085"/>
            <a:ext cx="539750" cy="44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5549964" y="1319530"/>
            <a:ext cx="387350" cy="889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5" t="12343" r="1978"/>
          <a:stretch>
            <a:fillRect/>
          </a:stretch>
        </p:blipFill>
        <p:spPr bwMode="auto">
          <a:xfrm>
            <a:off x="3700208" y="3121025"/>
            <a:ext cx="5251365" cy="102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3790655" y="3218833"/>
            <a:ext cx="900129" cy="70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</a:t>
            </a:r>
          </a:p>
        </p:txBody>
      </p:sp>
      <p:sp>
        <p:nvSpPr>
          <p:cNvPr id="14" name="矩形 13"/>
          <p:cNvSpPr/>
          <p:nvPr/>
        </p:nvSpPr>
        <p:spPr>
          <a:xfrm>
            <a:off x="5061677" y="3173392"/>
            <a:ext cx="656422" cy="70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u</a:t>
            </a:r>
          </a:p>
        </p:txBody>
      </p:sp>
      <p:sp>
        <p:nvSpPr>
          <p:cNvPr id="15" name="矩形 14"/>
          <p:cNvSpPr/>
          <p:nvPr/>
        </p:nvSpPr>
        <p:spPr>
          <a:xfrm>
            <a:off x="7339081" y="3208036"/>
            <a:ext cx="1486229" cy="70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shuā</a:t>
            </a:r>
          </a:p>
        </p:txBody>
      </p:sp>
      <p:cxnSp>
        <p:nvCxnSpPr>
          <p:cNvPr id="20" name="直接连接符 19"/>
          <p:cNvCxnSpPr/>
          <p:nvPr/>
        </p:nvCxnSpPr>
        <p:spPr>
          <a:xfrm flipV="1">
            <a:off x="4620662" y="3568065"/>
            <a:ext cx="441413" cy="889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5523026" y="3568065"/>
            <a:ext cx="441413" cy="889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997725" y="3173730"/>
            <a:ext cx="65633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ā</a:t>
            </a:r>
          </a:p>
        </p:txBody>
      </p:sp>
      <p:cxnSp>
        <p:nvCxnSpPr>
          <p:cNvPr id="23" name="直接箭头连接符 22"/>
          <p:cNvCxnSpPr/>
          <p:nvPr/>
        </p:nvCxnSpPr>
        <p:spPr>
          <a:xfrm flipV="1">
            <a:off x="6654055" y="3559175"/>
            <a:ext cx="615083" cy="44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27"/>
          <p:cNvSpPr txBox="1"/>
          <p:nvPr/>
        </p:nvSpPr>
        <p:spPr>
          <a:xfrm>
            <a:off x="77787" y="-20538"/>
            <a:ext cx="5260901" cy="73866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联系生活，拼读音节，并组词。</a:t>
            </a:r>
            <a:endParaRPr lang="en-US" altLang="zh-CN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6" b="100000" l="0" r="100000">
                        <a14:foregroundMark x1="16697" y1="91107" x2="16697" y2="91107"/>
                        <a14:foregroundMark x1="27706" y1="82577" x2="27706" y2="82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2" y="553576"/>
            <a:ext cx="2498062" cy="25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AutoShape 513"/>
          <p:cNvSpPr>
            <a:spLocks noChangeArrowheads="1"/>
          </p:cNvSpPr>
          <p:nvPr/>
        </p:nvSpPr>
        <p:spPr bwMode="auto">
          <a:xfrm>
            <a:off x="7248397" y="2128710"/>
            <a:ext cx="1140027" cy="608965"/>
          </a:xfrm>
          <a:prstGeom prst="roundRect">
            <a:avLst>
              <a:gd name="adj" fmla="val 5801"/>
            </a:avLst>
          </a:prstGeom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ulim" panose="020B0600000101010101" pitchFamily="34" charset="-127"/>
                <a:ea typeface="宋体" panose="02010600030101010101" pitchFamily="2" charset="-122"/>
              </a:rPr>
              <a:t>桌</a:t>
            </a:r>
            <a:r>
              <a:rPr kumimoji="1" lang="zh-CN" altLang="en-US" sz="3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ulim" panose="020B0600000101010101" pitchFamily="34" charset="-127"/>
                <a:ea typeface="宋体" panose="02010600030101010101" pitchFamily="2" charset="-122"/>
              </a:rPr>
              <a:t>子</a:t>
            </a:r>
            <a:endParaRPr kumimoji="1" lang="zh-CN" altLang="ko-KR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anose="020B0600000101010101" pitchFamily="34" charset="-127"/>
              <a:ea typeface="宋体" panose="02010600030101010101" pitchFamily="2" charset="-122"/>
            </a:endParaRPr>
          </a:p>
        </p:txBody>
      </p:sp>
      <p:sp>
        <p:nvSpPr>
          <p:cNvPr id="34" name="AutoShape 513"/>
          <p:cNvSpPr>
            <a:spLocks noChangeArrowheads="1"/>
          </p:cNvSpPr>
          <p:nvPr/>
        </p:nvSpPr>
        <p:spPr bwMode="auto">
          <a:xfrm>
            <a:off x="7318221" y="4274422"/>
            <a:ext cx="1070203" cy="608965"/>
          </a:xfrm>
          <a:prstGeom prst="roundRect">
            <a:avLst>
              <a:gd name="adj" fmla="val 5801"/>
            </a:avLst>
          </a:prstGeom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kern="0">
                <a:solidFill>
                  <a:srgbClr val="FF0000"/>
                </a:solidFill>
                <a:latin typeface="Gulim" panose="020B0600000101010101" pitchFamily="34" charset="-127"/>
                <a:ea typeface="宋体" panose="02010600030101010101" pitchFamily="2" charset="-122"/>
              </a:rPr>
              <a:t>刷</a:t>
            </a:r>
            <a:r>
              <a:rPr kumimoji="1" lang="zh-CN" altLang="en-US" sz="3200" b="1" kern="0">
                <a:solidFill>
                  <a:srgbClr val="000000"/>
                </a:solidFill>
                <a:latin typeface="Gulim" panose="020B0600000101010101" pitchFamily="34" charset="-127"/>
                <a:ea typeface="宋体" panose="02010600030101010101" pitchFamily="2" charset="-122"/>
              </a:rPr>
              <a:t>墙</a:t>
            </a:r>
            <a:endParaRPr kumimoji="1" lang="zh-CN" altLang="ko-KR" sz="3200" b="1" kern="0" dirty="0">
              <a:solidFill>
                <a:srgbClr val="000000"/>
              </a:solidFill>
              <a:latin typeface="Gulim" panose="020B0600000101010101" pitchFamily="34" charset="-127"/>
              <a:ea typeface="宋体" panose="02010600030101010101" pitchFamily="2" charset="-122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3600" y1="33917" x2="36800" y2="43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56" y="3121025"/>
            <a:ext cx="2267474" cy="207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8" grpId="0"/>
      <p:bldP spid="4" grpId="0"/>
      <p:bldP spid="13" grpId="0"/>
      <p:bldP spid="14" grpId="0"/>
      <p:bldP spid="15" grpId="0"/>
      <p:bldP spid="22" grpId="0"/>
      <p:bldP spid="33" grpId="0" bldLvl="0" animBg="1"/>
      <p:bldP spid="34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5" t="12343" r="1978"/>
          <a:stretch>
            <a:fillRect/>
          </a:stretch>
        </p:blipFill>
        <p:spPr bwMode="auto">
          <a:xfrm>
            <a:off x="3999935" y="740442"/>
            <a:ext cx="4608512" cy="10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4006287" y="838232"/>
            <a:ext cx="962661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ch</a:t>
            </a:r>
          </a:p>
        </p:txBody>
      </p:sp>
      <p:sp>
        <p:nvSpPr>
          <p:cNvPr id="26" name="矩形 25"/>
          <p:cNvSpPr/>
          <p:nvPr/>
        </p:nvSpPr>
        <p:spPr>
          <a:xfrm>
            <a:off x="5153450" y="837884"/>
            <a:ext cx="57606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u</a:t>
            </a:r>
          </a:p>
        </p:txBody>
      </p:sp>
      <p:sp>
        <p:nvSpPr>
          <p:cNvPr id="27" name="矩形 26"/>
          <p:cNvSpPr/>
          <p:nvPr/>
        </p:nvSpPr>
        <p:spPr>
          <a:xfrm>
            <a:off x="7212399" y="776002"/>
            <a:ext cx="153606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chu</a:t>
            </a:r>
            <a:r>
              <a:rPr lang="en-US" altLang="zh-CN" sz="4000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  <a:sym typeface="+mn-ea"/>
              </a:rPr>
              <a:t>ō</a:t>
            </a:r>
            <a:endParaRPr lang="en-US" altLang="zh-CN" sz="4000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pic>
        <p:nvPicPr>
          <p:cNvPr id="33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5" t="12343" r="1978"/>
          <a:stretch>
            <a:fillRect/>
          </a:stretch>
        </p:blipFill>
        <p:spPr bwMode="auto">
          <a:xfrm>
            <a:off x="3999935" y="2991517"/>
            <a:ext cx="4608512" cy="10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3"/>
          <p:cNvSpPr/>
          <p:nvPr/>
        </p:nvSpPr>
        <p:spPr>
          <a:xfrm>
            <a:off x="4006287" y="3017552"/>
            <a:ext cx="79057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</a:t>
            </a:r>
          </a:p>
        </p:txBody>
      </p:sp>
      <p:sp>
        <p:nvSpPr>
          <p:cNvPr id="35" name="矩形 34"/>
          <p:cNvSpPr/>
          <p:nvPr/>
        </p:nvSpPr>
        <p:spPr>
          <a:xfrm>
            <a:off x="5203614" y="3088959"/>
            <a:ext cx="57606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u</a:t>
            </a:r>
          </a:p>
        </p:txBody>
      </p:sp>
      <p:sp>
        <p:nvSpPr>
          <p:cNvPr id="36" name="矩形 35"/>
          <p:cNvSpPr/>
          <p:nvPr/>
        </p:nvSpPr>
        <p:spPr>
          <a:xfrm>
            <a:off x="7212399" y="3027077"/>
            <a:ext cx="1535431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shu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  <a:sym typeface="+mn-ea"/>
              </a:rPr>
              <a:t>ō</a:t>
            </a:r>
            <a:endParaRPr lang="en-US" altLang="zh-CN" sz="4000" b="1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077388" y="838200"/>
            <a:ext cx="58610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ō</a:t>
            </a:r>
          </a:p>
        </p:txBody>
      </p:sp>
      <p:sp>
        <p:nvSpPr>
          <p:cNvPr id="40" name="矩形 39"/>
          <p:cNvSpPr/>
          <p:nvPr/>
        </p:nvSpPr>
        <p:spPr>
          <a:xfrm>
            <a:off x="6208185" y="3088959"/>
            <a:ext cx="57606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ō</a:t>
            </a:r>
          </a:p>
        </p:txBody>
      </p:sp>
      <p:cxnSp>
        <p:nvCxnSpPr>
          <p:cNvPr id="51" name="直接连接符 50"/>
          <p:cNvCxnSpPr/>
          <p:nvPr/>
        </p:nvCxnSpPr>
        <p:spPr>
          <a:xfrm flipV="1">
            <a:off x="4766113" y="1196975"/>
            <a:ext cx="387350" cy="889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V="1">
            <a:off x="5605583" y="1205865"/>
            <a:ext cx="387350" cy="889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 flipV="1">
            <a:off x="4868983" y="3448050"/>
            <a:ext cx="387350" cy="889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V="1">
            <a:off x="5779573" y="3447415"/>
            <a:ext cx="387350" cy="889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 flipV="1">
            <a:off x="6663493" y="1201420"/>
            <a:ext cx="539750" cy="44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箭头连接符 55"/>
          <p:cNvCxnSpPr/>
          <p:nvPr/>
        </p:nvCxnSpPr>
        <p:spPr>
          <a:xfrm flipV="1">
            <a:off x="6672383" y="3451860"/>
            <a:ext cx="539750" cy="44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AutoShape 513"/>
          <p:cNvSpPr>
            <a:spLocks noChangeArrowheads="1"/>
          </p:cNvSpPr>
          <p:nvPr/>
        </p:nvSpPr>
        <p:spPr bwMode="auto">
          <a:xfrm>
            <a:off x="7550033" y="1995686"/>
            <a:ext cx="1140027" cy="608965"/>
          </a:xfrm>
          <a:prstGeom prst="roundRect">
            <a:avLst>
              <a:gd name="adj" fmla="val 5801"/>
            </a:avLst>
          </a:prstGeom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kern="0">
                <a:solidFill>
                  <a:srgbClr val="FF0000"/>
                </a:solidFill>
                <a:latin typeface="Gulim" panose="020B0600000101010101" pitchFamily="34" charset="-127"/>
                <a:ea typeface="宋体" panose="02010600030101010101" pitchFamily="2" charset="-122"/>
              </a:rPr>
              <a:t>戳</a:t>
            </a:r>
            <a:r>
              <a:rPr kumimoji="1" lang="zh-CN" altLang="en-US" sz="3200" b="1" kern="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rPr>
              <a:t>破</a:t>
            </a:r>
            <a:endParaRPr kumimoji="1" lang="zh-CN" altLang="ko-KR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ulim" panose="020B0600000101010101" pitchFamily="34" charset="-127"/>
              <a:ea typeface="宋体" panose="02010600030101010101" pitchFamily="2" charset="-122"/>
            </a:endParaRPr>
          </a:p>
        </p:txBody>
      </p:sp>
      <p:sp>
        <p:nvSpPr>
          <p:cNvPr id="23" name="AutoShape 513"/>
          <p:cNvSpPr>
            <a:spLocks noChangeArrowheads="1"/>
          </p:cNvSpPr>
          <p:nvPr/>
        </p:nvSpPr>
        <p:spPr bwMode="auto">
          <a:xfrm>
            <a:off x="7550033" y="4274422"/>
            <a:ext cx="1070203" cy="608965"/>
          </a:xfrm>
          <a:prstGeom prst="roundRect">
            <a:avLst>
              <a:gd name="adj" fmla="val 5801"/>
            </a:avLst>
          </a:prstGeom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kern="0">
                <a:solidFill>
                  <a:srgbClr val="FF0000"/>
                </a:solidFill>
                <a:latin typeface="Gulim" panose="020B0600000101010101" pitchFamily="34" charset="-127"/>
                <a:ea typeface="宋体" panose="02010600030101010101" pitchFamily="2" charset="-122"/>
              </a:rPr>
              <a:t>说</a:t>
            </a:r>
            <a:r>
              <a:rPr kumimoji="1" lang="zh-CN" altLang="en-US" sz="3200" b="1" kern="0">
                <a:solidFill>
                  <a:srgbClr val="000000"/>
                </a:solidFill>
                <a:latin typeface="Gulim" panose="020B0600000101010101" pitchFamily="34" charset="-127"/>
                <a:ea typeface="宋体" panose="02010600030101010101" pitchFamily="2" charset="-122"/>
              </a:rPr>
              <a:t>话</a:t>
            </a:r>
            <a:endParaRPr kumimoji="1" lang="zh-CN" altLang="ko-KR" sz="3200" b="1" kern="0" dirty="0">
              <a:solidFill>
                <a:srgbClr val="000000"/>
              </a:solidFill>
              <a:latin typeface="Gulim" panose="020B0600000101010101" pitchFamily="34" charset="-127"/>
              <a:ea typeface="宋体" panose="02010600030101010101" pitchFamily="2" charset="-122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t="4031"/>
          <a:stretch/>
        </p:blipFill>
        <p:spPr bwMode="auto">
          <a:xfrm>
            <a:off x="251520" y="245660"/>
            <a:ext cx="3318220" cy="254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2"/>
          <a:stretch/>
        </p:blipFill>
        <p:spPr bwMode="auto">
          <a:xfrm>
            <a:off x="251520" y="2869767"/>
            <a:ext cx="3318220" cy="22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4" grpId="0"/>
      <p:bldP spid="35" grpId="0"/>
      <p:bldP spid="36" grpId="0"/>
      <p:bldP spid="37" grpId="0"/>
      <p:bldP spid="40" grpId="0"/>
      <p:bldP spid="22" grpId="0" bldLvl="0" animBg="1"/>
      <p:bldP spid="23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15" t="12343" r="1978"/>
          <a:stretch>
            <a:fillRect/>
          </a:stretch>
        </p:blipFill>
        <p:spPr bwMode="auto">
          <a:xfrm>
            <a:off x="3757207" y="1022538"/>
            <a:ext cx="4608512" cy="102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4050574" y="1120082"/>
            <a:ext cx="57606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r</a:t>
            </a:r>
          </a:p>
        </p:txBody>
      </p:sp>
      <p:sp>
        <p:nvSpPr>
          <p:cNvPr id="26" name="矩形 25"/>
          <p:cNvSpPr/>
          <p:nvPr/>
        </p:nvSpPr>
        <p:spPr>
          <a:xfrm>
            <a:off x="4910722" y="1119980"/>
            <a:ext cx="57606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u</a:t>
            </a:r>
          </a:p>
        </p:txBody>
      </p:sp>
      <p:sp>
        <p:nvSpPr>
          <p:cNvPr id="27" name="矩形 26"/>
          <p:cNvSpPr/>
          <p:nvPr/>
        </p:nvSpPr>
        <p:spPr>
          <a:xfrm>
            <a:off x="6969671" y="1058098"/>
            <a:ext cx="139509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ru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  <a:sym typeface="+mn-ea"/>
              </a:rPr>
              <a:t>ò</a:t>
            </a:r>
            <a:endParaRPr lang="en-US" altLang="zh-CN" sz="4000" b="1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844807" y="1119980"/>
            <a:ext cx="57606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ò</a:t>
            </a:r>
          </a:p>
        </p:txBody>
      </p:sp>
      <p:cxnSp>
        <p:nvCxnSpPr>
          <p:cNvPr id="51" name="直接连接符 50"/>
          <p:cNvCxnSpPr/>
          <p:nvPr/>
        </p:nvCxnSpPr>
        <p:spPr>
          <a:xfrm flipV="1">
            <a:off x="4523385" y="1479071"/>
            <a:ext cx="387350" cy="889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 flipV="1">
            <a:off x="5362855" y="1487961"/>
            <a:ext cx="387350" cy="889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/>
          <p:cNvCxnSpPr/>
          <p:nvPr/>
        </p:nvCxnSpPr>
        <p:spPr>
          <a:xfrm flipV="1">
            <a:off x="6420765" y="1483516"/>
            <a:ext cx="539750" cy="44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3318610" cy="4694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utoShape 513"/>
          <p:cNvSpPr>
            <a:spLocks noChangeArrowheads="1"/>
          </p:cNvSpPr>
          <p:nvPr/>
        </p:nvSpPr>
        <p:spPr bwMode="auto">
          <a:xfrm>
            <a:off x="7132117" y="2470787"/>
            <a:ext cx="1070203" cy="608965"/>
          </a:xfrm>
          <a:prstGeom prst="roundRect">
            <a:avLst>
              <a:gd name="adj" fmla="val 5801"/>
            </a:avLst>
          </a:prstGeom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defTabSz="914400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3200" b="1" kern="0">
                <a:solidFill>
                  <a:srgbClr val="FF0000"/>
                </a:solidFill>
                <a:latin typeface="Gulim" panose="020B0600000101010101" pitchFamily="34" charset="-127"/>
                <a:ea typeface="宋体" panose="02010600030101010101" pitchFamily="2" charset="-122"/>
              </a:rPr>
              <a:t>弱</a:t>
            </a:r>
            <a:r>
              <a:rPr kumimoji="1" lang="zh-CN" altLang="en-US" sz="3200" b="1" kern="0">
                <a:solidFill>
                  <a:schemeClr val="tx1"/>
                </a:solidFill>
                <a:latin typeface="Gulim" panose="020B0600000101010101" pitchFamily="34" charset="-127"/>
                <a:ea typeface="宋体" panose="02010600030101010101" pitchFamily="2" charset="-122"/>
              </a:rPr>
              <a:t>小</a:t>
            </a:r>
            <a:endParaRPr kumimoji="1" lang="zh-CN" altLang="ko-KR" sz="3200" b="1" kern="0" dirty="0">
              <a:solidFill>
                <a:schemeClr val="tx1"/>
              </a:solidFill>
              <a:latin typeface="Gulim" panose="020B0600000101010101" pitchFamily="34" charset="-127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37" grpId="0"/>
      <p:bldP spid="13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2668424" y="774725"/>
            <a:ext cx="3674637" cy="4011910"/>
            <a:chOff x="1" y="0"/>
            <a:chExt cx="4550814" cy="4547826"/>
          </a:xfrm>
        </p:grpSpPr>
        <p:sp>
          <p:nvSpPr>
            <p:cNvPr id="80" name="椭圆 79"/>
            <p:cNvSpPr/>
            <p:nvPr/>
          </p:nvSpPr>
          <p:spPr>
            <a:xfrm>
              <a:off x="461198" y="619272"/>
              <a:ext cx="3660346" cy="3660345"/>
            </a:xfrm>
            <a:prstGeom prst="ellipse">
              <a:avLst/>
            </a:prstGeom>
            <a:noFill/>
            <a:ln>
              <a:solidFill>
                <a:srgbClr val="7CA5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678163" y="791310"/>
              <a:ext cx="3258204" cy="3258203"/>
            </a:xfrm>
            <a:prstGeom prst="ellipse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1466581" y="0"/>
              <a:ext cx="1676307" cy="1676307"/>
              <a:chOff x="4113789" y="1425371"/>
              <a:chExt cx="1800200" cy="1800200"/>
            </a:xfrm>
          </p:grpSpPr>
          <p:sp>
            <p:nvSpPr>
              <p:cNvPr id="92" name="泪滴形 91"/>
              <p:cNvSpPr/>
              <p:nvPr/>
            </p:nvSpPr>
            <p:spPr>
              <a:xfrm rot="8160662">
                <a:off x="4113789" y="1425371"/>
                <a:ext cx="1800200" cy="1800200"/>
              </a:xfrm>
              <a:prstGeom prst="teardrop">
                <a:avLst>
                  <a:gd name="adj" fmla="val 121709"/>
                </a:avLst>
              </a:prstGeom>
              <a:gradFill flip="none" rotWithShape="1">
                <a:gsLst>
                  <a:gs pos="0">
                    <a:srgbClr val="57D3FF"/>
                  </a:gs>
                  <a:gs pos="76000">
                    <a:srgbClr val="00B0F0"/>
                  </a:gs>
                  <a:gs pos="100000">
                    <a:srgbClr val="0091FE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635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3" name="椭圆 92"/>
              <p:cNvSpPr/>
              <p:nvPr/>
            </p:nvSpPr>
            <p:spPr>
              <a:xfrm>
                <a:off x="4221801" y="1514164"/>
                <a:ext cx="1584176" cy="1584176"/>
              </a:xfrm>
              <a:prstGeom prst="ellipse">
                <a:avLst/>
              </a:prstGeom>
              <a:solidFill>
                <a:srgbClr val="0091FE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3" name="泪滴形 82"/>
            <p:cNvSpPr/>
            <p:nvPr/>
          </p:nvSpPr>
          <p:spPr>
            <a:xfrm rot="13408299">
              <a:off x="2874508" y="1410676"/>
              <a:ext cx="1676307" cy="1676307"/>
            </a:xfrm>
            <a:prstGeom prst="teardrop">
              <a:avLst>
                <a:gd name="adj" fmla="val 121709"/>
              </a:avLst>
            </a:prstGeom>
            <a:gradFill flip="none" rotWithShape="1">
              <a:gsLst>
                <a:gs pos="0">
                  <a:srgbClr val="A8E53B"/>
                </a:gs>
                <a:gs pos="87000">
                  <a:srgbClr val="A1B90F"/>
                </a:gs>
                <a:gs pos="97000">
                  <a:srgbClr val="6FA808"/>
                </a:gs>
              </a:gsLst>
              <a:path path="rect">
                <a:fillToRect t="100000" r="100000"/>
              </a:path>
              <a:tileRect l="-100000" b="-100000"/>
            </a:gradFill>
            <a:ln w="6350">
              <a:noFill/>
            </a:ln>
            <a:effectLst>
              <a:innerShdw blurRad="419100">
                <a:srgbClr val="FFFF00"/>
              </a:inn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 rot="5247637">
              <a:off x="2992966" y="1510461"/>
              <a:ext cx="1475150" cy="1475150"/>
            </a:xfrm>
            <a:prstGeom prst="ellipse">
              <a:avLst/>
            </a:prstGeom>
            <a:solidFill>
              <a:srgbClr val="91AF21"/>
            </a:solidFill>
            <a:ln w="635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泪滴形 84"/>
            <p:cNvSpPr/>
            <p:nvPr/>
          </p:nvSpPr>
          <p:spPr>
            <a:xfrm rot="8039338" flipH="1">
              <a:off x="1" y="1463047"/>
              <a:ext cx="1676307" cy="1676308"/>
            </a:xfrm>
            <a:prstGeom prst="teardrop">
              <a:avLst>
                <a:gd name="adj" fmla="val 121709"/>
              </a:avLst>
            </a:prstGeom>
            <a:gradFill flip="none" rotWithShape="1">
              <a:gsLst>
                <a:gs pos="0">
                  <a:srgbClr val="A8E53B"/>
                </a:gs>
                <a:gs pos="87000">
                  <a:srgbClr val="A1B90F"/>
                </a:gs>
                <a:gs pos="97000">
                  <a:srgbClr val="6FA808"/>
                </a:gs>
              </a:gsLst>
              <a:path path="rect">
                <a:fillToRect t="100000" r="100000"/>
              </a:path>
              <a:tileRect l="-100000" b="-100000"/>
            </a:gradFill>
            <a:ln w="6350">
              <a:noFill/>
            </a:ln>
            <a:effectLst>
              <a:innerShdw blurRad="419100">
                <a:srgbClr val="FFFF00"/>
              </a:inn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 rot="16200000" flipH="1">
              <a:off x="82682" y="1563626"/>
              <a:ext cx="1475150" cy="1475150"/>
            </a:xfrm>
            <a:prstGeom prst="ellipse">
              <a:avLst/>
            </a:prstGeom>
            <a:solidFill>
              <a:srgbClr val="91AF21"/>
            </a:solidFill>
            <a:ln w="635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grpSp>
          <p:nvGrpSpPr>
            <p:cNvPr id="87" name="组合 86"/>
            <p:cNvGrpSpPr/>
            <p:nvPr/>
          </p:nvGrpSpPr>
          <p:grpSpPr>
            <a:xfrm flipV="1">
              <a:off x="1469111" y="2871519"/>
              <a:ext cx="1676307" cy="1676307"/>
              <a:chOff x="4113789" y="1425371"/>
              <a:chExt cx="1800200" cy="1800200"/>
            </a:xfrm>
          </p:grpSpPr>
          <p:sp>
            <p:nvSpPr>
              <p:cNvPr id="90" name="泪滴形 89"/>
              <p:cNvSpPr/>
              <p:nvPr/>
            </p:nvSpPr>
            <p:spPr>
              <a:xfrm rot="8160662">
                <a:off x="4113789" y="1425371"/>
                <a:ext cx="1800200" cy="1800200"/>
              </a:xfrm>
              <a:prstGeom prst="teardrop">
                <a:avLst>
                  <a:gd name="adj" fmla="val 121709"/>
                </a:avLst>
              </a:prstGeom>
              <a:gradFill flip="none" rotWithShape="1">
                <a:gsLst>
                  <a:gs pos="0">
                    <a:srgbClr val="57D3FF"/>
                  </a:gs>
                  <a:gs pos="71000">
                    <a:srgbClr val="00B0F0"/>
                  </a:gs>
                  <a:gs pos="97000">
                    <a:srgbClr val="0091FE"/>
                  </a:gs>
                </a:gsLst>
                <a:path path="rect">
                  <a:fillToRect l="100000" t="100000"/>
                </a:path>
                <a:tileRect r="-100000" b="-100000"/>
              </a:gradFill>
              <a:ln w="635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4221801" y="1514164"/>
                <a:ext cx="1584176" cy="1584176"/>
              </a:xfrm>
              <a:prstGeom prst="ellipse">
                <a:avLst/>
              </a:prstGeom>
              <a:solidFill>
                <a:srgbClr val="0091FE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8" name="椭圆 87"/>
            <p:cNvSpPr/>
            <p:nvPr/>
          </p:nvSpPr>
          <p:spPr>
            <a:xfrm>
              <a:off x="1726035" y="1795556"/>
              <a:ext cx="1121701" cy="10705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1826498" y="1900865"/>
              <a:ext cx="931597" cy="87773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DD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7" name="矩形 96"/>
          <p:cNvSpPr/>
          <p:nvPr/>
        </p:nvSpPr>
        <p:spPr>
          <a:xfrm>
            <a:off x="4202377" y="2478262"/>
            <a:ext cx="700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</a:t>
            </a:r>
          </a:p>
        </p:txBody>
      </p:sp>
      <p:sp>
        <p:nvSpPr>
          <p:cNvPr id="98" name="矩形 97"/>
          <p:cNvSpPr/>
          <p:nvPr/>
        </p:nvSpPr>
        <p:spPr>
          <a:xfrm>
            <a:off x="2675989" y="2478411"/>
            <a:ext cx="1260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zhuā</a:t>
            </a:r>
            <a:endParaRPr lang="en-US" altLang="zh-CN" sz="16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3922735" y="1139347"/>
            <a:ext cx="1260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zhuǎ</a:t>
            </a:r>
            <a:endParaRPr lang="en-US" altLang="zh-CN" sz="16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5050332" y="2400181"/>
            <a:ext cx="12496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zhuō</a:t>
            </a:r>
          </a:p>
        </p:txBody>
      </p:sp>
      <p:sp>
        <p:nvSpPr>
          <p:cNvPr id="101" name="矩形 100"/>
          <p:cNvSpPr/>
          <p:nvPr/>
        </p:nvSpPr>
        <p:spPr>
          <a:xfrm>
            <a:off x="3961479" y="3669251"/>
            <a:ext cx="12474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zhuó</a:t>
            </a:r>
          </a:p>
        </p:txBody>
      </p:sp>
      <p:sp>
        <p:nvSpPr>
          <p:cNvPr id="46" name="矩形 45"/>
          <p:cNvSpPr/>
          <p:nvPr/>
        </p:nvSpPr>
        <p:spPr>
          <a:xfrm>
            <a:off x="928989" y="2529411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手</a:t>
            </a:r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抓</a:t>
            </a: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饭</a:t>
            </a:r>
            <a:endParaRPr lang="zh-CN" altLang="en-US" sz="3200" b="1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5407435" y="761382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爪</a:t>
            </a: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子</a:t>
            </a:r>
            <a:endParaRPr lang="en-US" altLang="zh-CN" sz="3200" b="1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686524" y="2325140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捉</a:t>
            </a:r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迷藏</a:t>
            </a:r>
            <a:endParaRPr lang="zh-CN" altLang="zh-CN" sz="32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2454057" y="4100913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手</a:t>
            </a:r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镯</a:t>
            </a:r>
            <a:endParaRPr lang="zh-CN" altLang="en-US" sz="3200" b="1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3633"/>
            <a:ext cx="2662810" cy="150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459" y1="61209" x2="31918" y2="71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44" y="18471"/>
            <a:ext cx="2529171" cy="20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52" y="2931790"/>
            <a:ext cx="2064064" cy="206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97" r="100000">
                        <a14:backgroundMark x1="97387" y1="39454" x2="90941" y2="86798"/>
                        <a14:backgroundMark x1="85366" y1="91502" x2="59059" y2="97724"/>
                        <a14:backgroundMark x1="36237" y1="98027" x2="57666" y2="98634"/>
                        <a14:backgroundMark x1="47561" y1="58877" x2="45993" y2="73141"/>
                        <a14:backgroundMark x1="64286" y1="54628" x2="46516" y2="77542"/>
                        <a14:backgroundMark x1="29268" y1="96206" x2="39199" y2="983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83" y="3303089"/>
            <a:ext cx="1563603" cy="179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组合 33"/>
          <p:cNvGrpSpPr/>
          <p:nvPr/>
        </p:nvGrpSpPr>
        <p:grpSpPr>
          <a:xfrm>
            <a:off x="179512" y="103797"/>
            <a:ext cx="4215582" cy="739761"/>
            <a:chOff x="3296687" y="1707654"/>
            <a:chExt cx="4215582" cy="739761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F8D620C8-24F7-C94A-ABC7-FD7FC9B62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48966" y="1754838"/>
              <a:ext cx="3688483" cy="69257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D3EC9424-3499-8349-9874-217520367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687" y="1748780"/>
              <a:ext cx="450000" cy="559756"/>
            </a:xfrm>
            <a:prstGeom prst="rect">
              <a:avLst/>
            </a:prstGeom>
          </p:spPr>
        </p:pic>
        <p:sp>
          <p:nvSpPr>
            <p:cNvPr id="37" name="文本框 14">
              <a:extLst>
                <a:ext uri="{FF2B5EF4-FFF2-40B4-BE49-F238E27FC236}">
                  <a16:creationId xmlns:a16="http://schemas.microsoft.com/office/drawing/2014/main" id="{AD809E10-4CA3-BC48-A019-BDFE045C1624}"/>
                </a:ext>
              </a:extLst>
            </p:cNvPr>
            <p:cNvSpPr txBox="1"/>
            <p:nvPr/>
          </p:nvSpPr>
          <p:spPr>
            <a:xfrm>
              <a:off x="3728735" y="1707654"/>
              <a:ext cx="3783534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>
                  <a:latin typeface="黑体" pitchFamily="49" charset="-122"/>
                  <a:ea typeface="黑体" pitchFamily="49" charset="-122"/>
                </a:rPr>
                <a:t>三拼音节我会读</a:t>
              </a:r>
              <a:endParaRPr lang="zh-CN" altLang="en-US" sz="3600" b="1" dirty="0">
                <a:latin typeface="黑体" pitchFamily="49" charset="-122"/>
                <a:ea typeface="黑体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/>
      <p:bldP spid="46" grpId="0"/>
      <p:bldP spid="49" grpId="0"/>
      <p:bldP spid="52" grpId="0"/>
      <p:bldP spid="5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椭圆 56"/>
          <p:cNvSpPr/>
          <p:nvPr/>
        </p:nvSpPr>
        <p:spPr>
          <a:xfrm>
            <a:off x="2989897" y="1055845"/>
            <a:ext cx="2955613" cy="3229010"/>
          </a:xfrm>
          <a:prstGeom prst="ellipse">
            <a:avLst/>
          </a:prstGeom>
          <a:noFill/>
          <a:ln>
            <a:solidFill>
              <a:srgbClr val="7CA5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3165089" y="1207610"/>
            <a:ext cx="2630896" cy="2874256"/>
          </a:xfrm>
          <a:prstGeom prst="ellipse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3801712" y="509548"/>
            <a:ext cx="1353564" cy="1478771"/>
            <a:chOff x="4113789" y="1425371"/>
            <a:chExt cx="1800200" cy="1800200"/>
          </a:xfrm>
        </p:grpSpPr>
        <p:sp>
          <p:nvSpPr>
            <p:cNvPr id="77" name="泪滴形 76"/>
            <p:cNvSpPr/>
            <p:nvPr/>
          </p:nvSpPr>
          <p:spPr>
            <a:xfrm rot="8160662">
              <a:off x="4113789" y="1425371"/>
              <a:ext cx="1800200" cy="1800200"/>
            </a:xfrm>
            <a:prstGeom prst="teardrop">
              <a:avLst>
                <a:gd name="adj" fmla="val 121709"/>
              </a:avLst>
            </a:prstGeom>
            <a:gradFill flip="none" rotWithShape="1">
              <a:gsLst>
                <a:gs pos="0">
                  <a:srgbClr val="57D3FF"/>
                </a:gs>
                <a:gs pos="76000">
                  <a:srgbClr val="00B0F0"/>
                </a:gs>
                <a:gs pos="100000">
                  <a:srgbClr val="0091FE"/>
                </a:gs>
              </a:gsLst>
              <a:path path="circle">
                <a:fillToRect l="100000" t="100000"/>
              </a:path>
              <a:tileRect r="-100000" b="-100000"/>
            </a:gradFill>
            <a:ln w="63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4221801" y="1514164"/>
              <a:ext cx="1584176" cy="1584176"/>
            </a:xfrm>
            <a:prstGeom prst="ellipse">
              <a:avLst/>
            </a:prstGeom>
            <a:solidFill>
              <a:srgbClr val="0091F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0" name="泪滴形 59"/>
          <p:cNvSpPr/>
          <p:nvPr/>
        </p:nvSpPr>
        <p:spPr>
          <a:xfrm rot="15372977">
            <a:off x="4938568" y="2533363"/>
            <a:ext cx="1353564" cy="1478771"/>
          </a:xfrm>
          <a:prstGeom prst="teardrop">
            <a:avLst>
              <a:gd name="adj" fmla="val 121709"/>
            </a:avLst>
          </a:prstGeom>
          <a:gradFill flip="none" rotWithShape="1">
            <a:gsLst>
              <a:gs pos="0">
                <a:srgbClr val="A8E53B"/>
              </a:gs>
              <a:gs pos="87000">
                <a:srgbClr val="A1B90F"/>
              </a:gs>
              <a:gs pos="97000">
                <a:srgbClr val="6FA808"/>
              </a:gs>
            </a:gsLst>
            <a:path path="rect">
              <a:fillToRect t="100000" r="100000"/>
            </a:path>
            <a:tileRect l="-100000" b="-100000"/>
          </a:gradFill>
          <a:ln w="6350">
            <a:noFill/>
          </a:ln>
          <a:effectLst>
            <a:innerShdw blurRad="419100">
              <a:srgbClr val="FFFF00"/>
            </a:inn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 rot="7212315">
            <a:off x="4979128" y="2676480"/>
            <a:ext cx="1301318" cy="1191137"/>
          </a:xfrm>
          <a:prstGeom prst="ellipse">
            <a:avLst/>
          </a:prstGeom>
          <a:solidFill>
            <a:srgbClr val="91AF21"/>
          </a:solidFill>
          <a:ln w="6350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2" name="泪滴形 61"/>
          <p:cNvSpPr/>
          <p:nvPr/>
        </p:nvSpPr>
        <p:spPr>
          <a:xfrm rot="7170590" flipH="1">
            <a:off x="2554892" y="2405128"/>
            <a:ext cx="1478771" cy="1353565"/>
          </a:xfrm>
          <a:prstGeom prst="teardrop">
            <a:avLst>
              <a:gd name="adj" fmla="val 121709"/>
            </a:avLst>
          </a:prstGeom>
          <a:gradFill flip="none" rotWithShape="1">
            <a:gsLst>
              <a:gs pos="0">
                <a:srgbClr val="A8E53B"/>
              </a:gs>
              <a:gs pos="87000">
                <a:srgbClr val="A1B90F"/>
              </a:gs>
              <a:gs pos="97000">
                <a:srgbClr val="6FA808"/>
              </a:gs>
            </a:gsLst>
            <a:path path="rect">
              <a:fillToRect t="100000" r="100000"/>
            </a:path>
            <a:tileRect l="-100000" b="-100000"/>
          </a:gradFill>
          <a:ln w="6350">
            <a:noFill/>
          </a:ln>
          <a:effectLst>
            <a:innerShdw blurRad="419100">
              <a:srgbClr val="FFFF00"/>
            </a:inn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 rot="15331252" flipH="1">
            <a:off x="2629166" y="2486342"/>
            <a:ext cx="1301318" cy="1191137"/>
          </a:xfrm>
          <a:prstGeom prst="ellipse">
            <a:avLst/>
          </a:prstGeom>
          <a:solidFill>
            <a:srgbClr val="91AF21"/>
          </a:solidFill>
          <a:ln w="6350"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4011212" y="2093516"/>
            <a:ext cx="905738" cy="9443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4092333" y="2186415"/>
            <a:ext cx="752235" cy="774299"/>
          </a:xfrm>
          <a:prstGeom prst="ellipse">
            <a:avLst/>
          </a:prstGeom>
          <a:solidFill>
            <a:schemeClr val="bg1"/>
          </a:solidFill>
          <a:ln>
            <a:solidFill>
              <a:srgbClr val="5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105316" y="2223742"/>
            <a:ext cx="7056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ch</a:t>
            </a:r>
            <a:endParaRPr lang="en-US" altLang="zh-CN" sz="1600" b="1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2595331" y="2738859"/>
            <a:ext cx="1269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chuā</a:t>
            </a:r>
          </a:p>
        </p:txBody>
      </p:sp>
      <p:sp>
        <p:nvSpPr>
          <p:cNvPr id="95" name="矩形 94"/>
          <p:cNvSpPr/>
          <p:nvPr/>
        </p:nvSpPr>
        <p:spPr>
          <a:xfrm>
            <a:off x="4962252" y="2995872"/>
            <a:ext cx="1231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chuò</a:t>
            </a:r>
            <a:endParaRPr lang="en-US" altLang="zh-CN" sz="36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767243" y="926690"/>
            <a:ext cx="1231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buSzTx/>
              <a:buFontTx/>
            </a:pPr>
            <a:r>
              <a:rPr lang="en-US" altLang="zh-CN" sz="36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chuō</a:t>
            </a:r>
          </a:p>
        </p:txBody>
      </p:sp>
      <p:sp>
        <p:nvSpPr>
          <p:cNvPr id="47" name="矩形 46"/>
          <p:cNvSpPr/>
          <p:nvPr/>
        </p:nvSpPr>
        <p:spPr>
          <a:xfrm>
            <a:off x="251520" y="2631303"/>
            <a:ext cx="21188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歘</a:t>
            </a:r>
            <a:r>
              <a:rPr lang="zh-CN" altLang="en-US" sz="32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地一下</a:t>
            </a:r>
          </a:p>
        </p:txBody>
      </p:sp>
      <p:sp>
        <p:nvSpPr>
          <p:cNvPr id="50" name="矩形 49"/>
          <p:cNvSpPr/>
          <p:nvPr/>
        </p:nvSpPr>
        <p:spPr>
          <a:xfrm>
            <a:off x="5490060" y="659672"/>
            <a:ext cx="1212097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邮</a:t>
            </a:r>
            <a:r>
              <a:rPr lang="zh-CN" altLang="en-US" sz="32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戳</a:t>
            </a:r>
          </a:p>
        </p:txBody>
      </p:sp>
      <p:sp>
        <p:nvSpPr>
          <p:cNvPr id="53" name="矩形 52"/>
          <p:cNvSpPr/>
          <p:nvPr/>
        </p:nvSpPr>
        <p:spPr>
          <a:xfrm>
            <a:off x="6330645" y="2254519"/>
            <a:ext cx="12239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绰</a:t>
            </a:r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号</a:t>
            </a:r>
            <a:endParaRPr lang="zh-CN" altLang="en-US" sz="32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6926"/>
            <a:ext cx="1093146" cy="1718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4" y="686692"/>
            <a:ext cx="2803399" cy="156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组合 2"/>
          <p:cNvGrpSpPr/>
          <p:nvPr/>
        </p:nvGrpSpPr>
        <p:grpSpPr>
          <a:xfrm>
            <a:off x="6330645" y="2879953"/>
            <a:ext cx="2036068" cy="1950913"/>
            <a:chOff x="6330645" y="2879953"/>
            <a:chExt cx="2036068" cy="195091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0645" y="2890760"/>
              <a:ext cx="2036068" cy="1940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矩形 23"/>
            <p:cNvSpPr/>
            <p:nvPr/>
          </p:nvSpPr>
          <p:spPr>
            <a:xfrm>
              <a:off x="6392682" y="2879953"/>
              <a:ext cx="191199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chemeClr val="tx1"/>
                  </a:solidFill>
                  <a:latin typeface="楷体" pitchFamily="49" charset="-122"/>
                  <a:ea typeface="楷体" pitchFamily="49" charset="-122"/>
                </a:rPr>
                <a:t>行者武松</a:t>
              </a:r>
              <a:endParaRPr lang="zh-CN" altLang="en-US" sz="24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44" grpId="0"/>
      <p:bldP spid="47" grpId="0"/>
      <p:bldP spid="50" grpId="0"/>
      <p:bldP spid="5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55776" y="699542"/>
            <a:ext cx="3674637" cy="4011910"/>
            <a:chOff x="1" y="0"/>
            <a:chExt cx="4550814" cy="4547826"/>
          </a:xfrm>
        </p:grpSpPr>
        <p:sp>
          <p:nvSpPr>
            <p:cNvPr id="57" name="椭圆 56"/>
            <p:cNvSpPr/>
            <p:nvPr/>
          </p:nvSpPr>
          <p:spPr>
            <a:xfrm>
              <a:off x="461198" y="619272"/>
              <a:ext cx="3660346" cy="3660345"/>
            </a:xfrm>
            <a:prstGeom prst="ellipse">
              <a:avLst/>
            </a:prstGeom>
            <a:noFill/>
            <a:ln>
              <a:solidFill>
                <a:srgbClr val="7CA51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678163" y="791310"/>
              <a:ext cx="3258204" cy="3258203"/>
            </a:xfrm>
            <a:prstGeom prst="ellipse">
              <a:avLst/>
            </a:prstGeom>
            <a:noFill/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1466581" y="0"/>
              <a:ext cx="1676307" cy="1676307"/>
              <a:chOff x="4113789" y="1425371"/>
              <a:chExt cx="1800200" cy="1800200"/>
            </a:xfrm>
          </p:grpSpPr>
          <p:sp>
            <p:nvSpPr>
              <p:cNvPr id="77" name="泪滴形 76"/>
              <p:cNvSpPr/>
              <p:nvPr/>
            </p:nvSpPr>
            <p:spPr>
              <a:xfrm rot="8160662">
                <a:off x="4113789" y="1425371"/>
                <a:ext cx="1800200" cy="1800200"/>
              </a:xfrm>
              <a:prstGeom prst="teardrop">
                <a:avLst>
                  <a:gd name="adj" fmla="val 121709"/>
                </a:avLst>
              </a:prstGeom>
              <a:gradFill flip="none" rotWithShape="1">
                <a:gsLst>
                  <a:gs pos="0">
                    <a:srgbClr val="57D3FF"/>
                  </a:gs>
                  <a:gs pos="76000">
                    <a:srgbClr val="00B0F0"/>
                  </a:gs>
                  <a:gs pos="100000">
                    <a:srgbClr val="0091FE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635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/>
              <p:cNvSpPr/>
              <p:nvPr/>
            </p:nvSpPr>
            <p:spPr>
              <a:xfrm>
                <a:off x="4221801" y="1514164"/>
                <a:ext cx="1584176" cy="1584176"/>
              </a:xfrm>
              <a:prstGeom prst="ellipse">
                <a:avLst/>
              </a:prstGeom>
              <a:solidFill>
                <a:srgbClr val="0091FE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0" name="泪滴形 59"/>
            <p:cNvSpPr/>
            <p:nvPr/>
          </p:nvSpPr>
          <p:spPr>
            <a:xfrm rot="13408299">
              <a:off x="2874508" y="1410676"/>
              <a:ext cx="1676307" cy="1676307"/>
            </a:xfrm>
            <a:prstGeom prst="teardrop">
              <a:avLst>
                <a:gd name="adj" fmla="val 121709"/>
              </a:avLst>
            </a:prstGeom>
            <a:gradFill flip="none" rotWithShape="1">
              <a:gsLst>
                <a:gs pos="0">
                  <a:srgbClr val="A8E53B"/>
                </a:gs>
                <a:gs pos="87000">
                  <a:srgbClr val="A1B90F"/>
                </a:gs>
                <a:gs pos="97000">
                  <a:srgbClr val="6FA808"/>
                </a:gs>
              </a:gsLst>
              <a:path path="rect">
                <a:fillToRect t="100000" r="100000"/>
              </a:path>
              <a:tileRect l="-100000" b="-100000"/>
            </a:gradFill>
            <a:ln w="6350">
              <a:noFill/>
            </a:ln>
            <a:effectLst>
              <a:innerShdw blurRad="419100">
                <a:srgbClr val="FFFF00"/>
              </a:inn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 rot="5247637">
              <a:off x="2992966" y="1510461"/>
              <a:ext cx="1475150" cy="1475150"/>
            </a:xfrm>
            <a:prstGeom prst="ellipse">
              <a:avLst/>
            </a:prstGeom>
            <a:solidFill>
              <a:srgbClr val="91AF21"/>
            </a:solidFill>
            <a:ln w="635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泪滴形 61"/>
            <p:cNvSpPr/>
            <p:nvPr/>
          </p:nvSpPr>
          <p:spPr>
            <a:xfrm rot="8039338" flipH="1">
              <a:off x="1" y="1463047"/>
              <a:ext cx="1676307" cy="1676308"/>
            </a:xfrm>
            <a:prstGeom prst="teardrop">
              <a:avLst>
                <a:gd name="adj" fmla="val 121709"/>
              </a:avLst>
            </a:prstGeom>
            <a:gradFill flip="none" rotWithShape="1">
              <a:gsLst>
                <a:gs pos="0">
                  <a:srgbClr val="A8E53B"/>
                </a:gs>
                <a:gs pos="87000">
                  <a:srgbClr val="A1B90F"/>
                </a:gs>
                <a:gs pos="97000">
                  <a:srgbClr val="6FA808"/>
                </a:gs>
              </a:gsLst>
              <a:path path="rect">
                <a:fillToRect t="100000" r="100000"/>
              </a:path>
              <a:tileRect l="-100000" b="-100000"/>
            </a:gradFill>
            <a:ln w="6350">
              <a:noFill/>
            </a:ln>
            <a:effectLst>
              <a:innerShdw blurRad="419100">
                <a:srgbClr val="FFFF00"/>
              </a:inn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 rot="16200000" flipH="1">
              <a:off x="82682" y="1563626"/>
              <a:ext cx="1475150" cy="1475150"/>
            </a:xfrm>
            <a:prstGeom prst="ellipse">
              <a:avLst/>
            </a:prstGeom>
            <a:solidFill>
              <a:srgbClr val="91AF21"/>
            </a:solidFill>
            <a:ln w="6350"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  <p:grpSp>
          <p:nvGrpSpPr>
            <p:cNvPr id="64" name="组合 63"/>
            <p:cNvGrpSpPr/>
            <p:nvPr/>
          </p:nvGrpSpPr>
          <p:grpSpPr>
            <a:xfrm flipV="1">
              <a:off x="1469111" y="2871519"/>
              <a:ext cx="1676307" cy="1676307"/>
              <a:chOff x="4113789" y="1425371"/>
              <a:chExt cx="1800200" cy="1800200"/>
            </a:xfrm>
          </p:grpSpPr>
          <p:sp>
            <p:nvSpPr>
              <p:cNvPr id="75" name="泪滴形 74"/>
              <p:cNvSpPr/>
              <p:nvPr/>
            </p:nvSpPr>
            <p:spPr>
              <a:xfrm rot="8160662">
                <a:off x="4113789" y="1425371"/>
                <a:ext cx="1800200" cy="1800200"/>
              </a:xfrm>
              <a:prstGeom prst="teardrop">
                <a:avLst>
                  <a:gd name="adj" fmla="val 121709"/>
                </a:avLst>
              </a:prstGeom>
              <a:gradFill flip="none" rotWithShape="1">
                <a:gsLst>
                  <a:gs pos="0">
                    <a:srgbClr val="57D3FF"/>
                  </a:gs>
                  <a:gs pos="71000">
                    <a:srgbClr val="00B0F0"/>
                  </a:gs>
                  <a:gs pos="97000">
                    <a:srgbClr val="0091FE"/>
                  </a:gs>
                </a:gsLst>
                <a:path path="rect">
                  <a:fillToRect l="100000" t="100000"/>
                </a:path>
                <a:tileRect r="-100000" b="-100000"/>
              </a:gradFill>
              <a:ln w="635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6" name="椭圆 75"/>
              <p:cNvSpPr/>
              <p:nvPr/>
            </p:nvSpPr>
            <p:spPr>
              <a:xfrm>
                <a:off x="4221801" y="1514164"/>
                <a:ext cx="1584176" cy="1584176"/>
              </a:xfrm>
              <a:prstGeom prst="ellipse">
                <a:avLst/>
              </a:prstGeom>
              <a:solidFill>
                <a:srgbClr val="0091FE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椭圆 64"/>
            <p:cNvSpPr/>
            <p:nvPr/>
          </p:nvSpPr>
          <p:spPr>
            <a:xfrm>
              <a:off x="1726035" y="1795556"/>
              <a:ext cx="1121701" cy="10705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1826498" y="1900865"/>
              <a:ext cx="931597" cy="87773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5DD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2619268" y="2374606"/>
            <a:ext cx="124968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shuā</a:t>
            </a:r>
          </a:p>
        </p:txBody>
      </p:sp>
      <p:sp>
        <p:nvSpPr>
          <p:cNvPr id="4" name="矩形 3"/>
          <p:cNvSpPr/>
          <p:nvPr/>
        </p:nvSpPr>
        <p:spPr>
          <a:xfrm>
            <a:off x="4008879" y="2410912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6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</a:t>
            </a:r>
            <a:endParaRPr lang="en-US" altLang="zh-CN" sz="3200" b="1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3770717" y="1043550"/>
            <a:ext cx="12426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shuǎ</a:t>
            </a:r>
          </a:p>
        </p:txBody>
      </p:sp>
      <p:sp>
        <p:nvSpPr>
          <p:cNvPr id="95" name="矩形 94"/>
          <p:cNvSpPr/>
          <p:nvPr/>
        </p:nvSpPr>
        <p:spPr>
          <a:xfrm>
            <a:off x="4908367" y="2324578"/>
            <a:ext cx="11673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shuō</a:t>
            </a:r>
          </a:p>
        </p:txBody>
      </p:sp>
      <p:sp>
        <p:nvSpPr>
          <p:cNvPr id="96" name="矩形 95"/>
          <p:cNvSpPr/>
          <p:nvPr/>
        </p:nvSpPr>
        <p:spPr>
          <a:xfrm>
            <a:off x="3789255" y="3649144"/>
            <a:ext cx="11673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shuò</a:t>
            </a:r>
          </a:p>
        </p:txBody>
      </p:sp>
      <p:sp>
        <p:nvSpPr>
          <p:cNvPr id="5" name="矩形 4"/>
          <p:cNvSpPr/>
          <p:nvPr/>
        </p:nvSpPr>
        <p:spPr>
          <a:xfrm>
            <a:off x="1326467" y="2080293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牙</a:t>
            </a:r>
            <a:r>
              <a:rPr lang="zh-CN" altLang="en-US" sz="32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刷</a:t>
            </a:r>
            <a:endParaRPr lang="zh-CN" altLang="en-US" sz="3200" dirty="0">
              <a:solidFill>
                <a:schemeClr val="tx1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5471827" y="608619"/>
            <a:ext cx="995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玩</a:t>
            </a:r>
            <a:r>
              <a:rPr lang="zh-CN" altLang="en-US" sz="32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耍</a:t>
            </a:r>
          </a:p>
        </p:txBody>
      </p:sp>
      <p:sp>
        <p:nvSpPr>
          <p:cNvPr id="108" name="矩形 107"/>
          <p:cNvSpPr/>
          <p:nvPr/>
        </p:nvSpPr>
        <p:spPr>
          <a:xfrm>
            <a:off x="6301324" y="2355726"/>
            <a:ext cx="995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说</a:t>
            </a:r>
            <a:r>
              <a:rPr lang="zh-CN" altLang="zh-CN" sz="32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话</a:t>
            </a:r>
          </a:p>
        </p:txBody>
      </p:sp>
      <p:sp>
        <p:nvSpPr>
          <p:cNvPr id="111" name="矩形 110"/>
          <p:cNvSpPr/>
          <p:nvPr/>
        </p:nvSpPr>
        <p:spPr>
          <a:xfrm>
            <a:off x="2336358" y="3958766"/>
            <a:ext cx="995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chemeClr val="tx1"/>
                </a:solidFill>
                <a:latin typeface="黑体" pitchFamily="49" charset="-122"/>
                <a:ea typeface="黑体" pitchFamily="49" charset="-122"/>
              </a:rPr>
              <a:t>闪</a:t>
            </a:r>
            <a:r>
              <a:rPr lang="zh-CN" altLang="en-US" sz="32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烁</a:t>
            </a:r>
            <a:endParaRPr lang="zh-CN" altLang="en-US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0" y="240969"/>
            <a:ext cx="3011858" cy="2009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" y="3057243"/>
            <a:ext cx="2331870" cy="1874373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32"/>
          <a:stretch/>
        </p:blipFill>
        <p:spPr bwMode="auto">
          <a:xfrm>
            <a:off x="6589364" y="3112669"/>
            <a:ext cx="2303116" cy="169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64" y="436920"/>
            <a:ext cx="2303116" cy="17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4" grpId="0"/>
      <p:bldP spid="95" grpId="0"/>
      <p:bldP spid="96" grpId="0"/>
      <p:bldP spid="5" grpId="0"/>
      <p:bldP spid="105" grpId="0"/>
      <p:bldP spid="108" grpId="0"/>
      <p:bldP spid="1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48377" y="3651870"/>
            <a:ext cx="3071495" cy="62230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3600" err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cā</a:t>
            </a:r>
            <a:r>
              <a:rPr lang="en-US" altLang="zh-CN" sz="360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  zhuō   zi</a:t>
            </a:r>
            <a:endParaRPr lang="en-US" altLang="zh-CN" sz="3600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88224" y="3619150"/>
            <a:ext cx="173028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3600" dirty="0" err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zhé</a:t>
            </a:r>
            <a:r>
              <a:rPr lang="en-US" altLang="zh-CN" sz="3600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 zhǐ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395536" y="4155926"/>
            <a:ext cx="3289295" cy="608965"/>
          </a:xfrm>
          <a:prstGeom prst="wedgeRoundRectCallout">
            <a:avLst>
              <a:gd name="adj1" fmla="val -23945"/>
              <a:gd name="adj2" fmla="val -50127"/>
              <a:gd name="adj3" fmla="val 16667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000" b="1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擦  桌  子</a:t>
            </a:r>
            <a:endParaRPr lang="zh-CN" altLang="en-US" sz="4000" b="1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5" name="圆角矩形标注 24"/>
          <p:cNvSpPr/>
          <p:nvPr/>
        </p:nvSpPr>
        <p:spPr>
          <a:xfrm>
            <a:off x="6588224" y="4195214"/>
            <a:ext cx="1944216" cy="608784"/>
          </a:xfrm>
          <a:prstGeom prst="wedgeRoundRectCallout">
            <a:avLst>
              <a:gd name="adj1" fmla="val -23945"/>
              <a:gd name="adj2" fmla="val -50127"/>
              <a:gd name="adj3" fmla="val 16667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000" b="1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折  纸</a:t>
            </a:r>
            <a:endParaRPr lang="zh-CN" altLang="en-US" sz="4000" b="1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37" r="50000" b="5384"/>
          <a:stretch/>
        </p:blipFill>
        <p:spPr bwMode="auto">
          <a:xfrm>
            <a:off x="530100" y="1119116"/>
            <a:ext cx="2670861" cy="2386540"/>
          </a:xfrm>
          <a:prstGeom prst="rect">
            <a:avLst/>
          </a:prstGeom>
          <a:ln>
            <a:noFill/>
          </a:ln>
          <a:effectLst>
            <a:glow rad="76200">
              <a:schemeClr val="accent6">
                <a:lumMod val="75000"/>
                <a:alpha val="2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  <a14:imgEffect>
                      <a14:colorTemperature colorTemp="6400"/>
                    </a14:imgEffect>
                    <a14:imgEffect>
                      <a14:saturation sat="1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987" t="12122" r="5415" b="4958"/>
          <a:stretch/>
        </p:blipFill>
        <p:spPr bwMode="auto">
          <a:xfrm>
            <a:off x="6024710" y="1119116"/>
            <a:ext cx="2435722" cy="2386540"/>
          </a:xfrm>
          <a:prstGeom prst="rect">
            <a:avLst/>
          </a:prstGeom>
          <a:ln>
            <a:noFill/>
          </a:ln>
          <a:effectLst>
            <a:glow rad="76200">
              <a:schemeClr val="accent6">
                <a:lumMod val="75000"/>
                <a:alpha val="2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矩形 28"/>
          <p:cNvSpPr/>
          <p:nvPr/>
        </p:nvSpPr>
        <p:spPr>
          <a:xfrm>
            <a:off x="3696139" y="983506"/>
            <a:ext cx="20999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黑体" pitchFamily="49" charset="-122"/>
                <a:ea typeface="黑体" pitchFamily="49" charset="-122"/>
              </a:rPr>
              <a:t>图上的小动物在做什么？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23528" y="195486"/>
            <a:ext cx="2610240" cy="720080"/>
            <a:chOff x="377584" y="195486"/>
            <a:chExt cx="2610240" cy="72008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F6A05D5-9617-B243-BA37-32E2C968A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3568" y="222989"/>
              <a:ext cx="2268000" cy="692577"/>
            </a:xfrm>
            <a:prstGeom prst="rect">
              <a:avLst/>
            </a:prstGeom>
          </p:spPr>
        </p:pic>
        <p:sp>
          <p:nvSpPr>
            <p:cNvPr id="14" name="文本框 14">
              <a:extLst>
                <a:ext uri="{FF2B5EF4-FFF2-40B4-BE49-F238E27FC236}">
                  <a16:creationId xmlns:a16="http://schemas.microsoft.com/office/drawing/2014/main" id="{CF6AB87E-FB56-2F43-BAFB-8E37107165C9}"/>
                </a:ext>
              </a:extLst>
            </p:cNvPr>
            <p:cNvSpPr txBox="1"/>
            <p:nvPr/>
          </p:nvSpPr>
          <p:spPr>
            <a:xfrm>
              <a:off x="864933" y="195486"/>
              <a:ext cx="2122891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>
                  <a:latin typeface="黑体" pitchFamily="49" charset="-122"/>
                  <a:ea typeface="黑体" pitchFamily="49" charset="-122"/>
                </a:rPr>
                <a:t>学词识字</a:t>
              </a:r>
              <a:endParaRPr lang="zh-CN" altLang="en-US" sz="3600" b="1" dirty="0">
                <a:latin typeface="黑体" pitchFamily="49" charset="-122"/>
                <a:ea typeface="黑体" pitchFamily="49" charset="-122"/>
              </a:endParaRP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505E6C7-D675-564F-91BA-AD953FB09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84" y="227232"/>
              <a:ext cx="450000" cy="55975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bldLvl="0"/>
      <p:bldP spid="25" grpId="0" bldLvl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251520" y="282010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黑体" pitchFamily="49" charset="-122"/>
                <a:ea typeface="黑体" pitchFamily="49" charset="-122"/>
              </a:rPr>
              <a:t>    联系生活，说一说：你在什么时候擦桌子？在什么课上折纸？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44" y="1995686"/>
            <a:ext cx="3423618" cy="2493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" y="1995686"/>
            <a:ext cx="2704331" cy="2493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"/>
                    </a14:imgEffect>
                    <a14:imgEffect>
                      <a14:saturation sat="103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445" y="1995686"/>
            <a:ext cx="2775059" cy="2493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859C8D3-6971-F34A-AE12-DCD823A603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4" y="30510"/>
            <a:ext cx="1015200" cy="10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164416" y="51470"/>
            <a:ext cx="2816764" cy="646331"/>
            <a:chOff x="5499652" y="3435846"/>
            <a:chExt cx="2816764" cy="646331"/>
          </a:xfrm>
        </p:grpSpPr>
        <p:sp>
          <p:nvSpPr>
            <p:cNvPr id="12" name="文本框 15">
              <a:extLst>
                <a:ext uri="{FF2B5EF4-FFF2-40B4-BE49-F238E27FC236}">
                  <a16:creationId xmlns:a16="http://schemas.microsoft.com/office/drawing/2014/main" id="{9C981370-7B25-6046-AAD2-15F68199B5FF}"/>
                </a:ext>
              </a:extLst>
            </p:cNvPr>
            <p:cNvSpPr txBox="1"/>
            <p:nvPr/>
          </p:nvSpPr>
          <p:spPr>
            <a:xfrm>
              <a:off x="5634111" y="3435846"/>
              <a:ext cx="25478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宋体" pitchFamily="2" charset="-122"/>
                  <a:ea typeface="宋体" pitchFamily="2" charset="-122"/>
                </a:rPr>
                <a:t>第一课时</a:t>
              </a:r>
            </a:p>
          </p:txBody>
        </p:sp>
        <p:sp>
          <p:nvSpPr>
            <p:cNvPr id="13" name="iconfont-1191-870150">
              <a:extLst>
                <a:ext uri="{FF2B5EF4-FFF2-40B4-BE49-F238E27FC236}">
                  <a16:creationId xmlns:a16="http://schemas.microsoft.com/office/drawing/2014/main" id="{C8C09073-AA8C-4144-88FE-B260358CA63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33446" y="3546784"/>
              <a:ext cx="282970" cy="424454"/>
            </a:xfrm>
            <a:custGeom>
              <a:avLst/>
              <a:gdLst>
                <a:gd name="T0" fmla="*/ 2486 w 2486"/>
                <a:gd name="T1" fmla="*/ 1865 h 3729"/>
                <a:gd name="T2" fmla="*/ 0 w 2486"/>
                <a:gd name="T3" fmla="*/ 0 h 3729"/>
                <a:gd name="T4" fmla="*/ 0 w 2486"/>
                <a:gd name="T5" fmla="*/ 3729 h 3729"/>
                <a:gd name="T6" fmla="*/ 2486 w 2486"/>
                <a:gd name="T7" fmla="*/ 1865 h 3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6" h="3729">
                  <a:moveTo>
                    <a:pt x="2486" y="1865"/>
                  </a:moveTo>
                  <a:lnTo>
                    <a:pt x="0" y="0"/>
                  </a:lnTo>
                  <a:lnTo>
                    <a:pt x="0" y="3729"/>
                  </a:lnTo>
                  <a:lnTo>
                    <a:pt x="2486" y="186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</p:sp>
        <p:sp>
          <p:nvSpPr>
            <p:cNvPr id="14" name="iconfont-1191-870150">
              <a:extLst>
                <a:ext uri="{FF2B5EF4-FFF2-40B4-BE49-F238E27FC236}">
                  <a16:creationId xmlns:a16="http://schemas.microsoft.com/office/drawing/2014/main" id="{7F5D856B-4E91-7743-BDEC-A4F2EDEE17CC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5499652" y="3546785"/>
              <a:ext cx="282970" cy="424454"/>
            </a:xfrm>
            <a:custGeom>
              <a:avLst/>
              <a:gdLst>
                <a:gd name="T0" fmla="*/ 2486 w 2486"/>
                <a:gd name="T1" fmla="*/ 1865 h 3729"/>
                <a:gd name="T2" fmla="*/ 0 w 2486"/>
                <a:gd name="T3" fmla="*/ 0 h 3729"/>
                <a:gd name="T4" fmla="*/ 0 w 2486"/>
                <a:gd name="T5" fmla="*/ 3729 h 3729"/>
                <a:gd name="T6" fmla="*/ 2486 w 2486"/>
                <a:gd name="T7" fmla="*/ 1865 h 3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6" h="3729">
                  <a:moveTo>
                    <a:pt x="2486" y="1865"/>
                  </a:moveTo>
                  <a:lnTo>
                    <a:pt x="0" y="0"/>
                  </a:lnTo>
                  <a:lnTo>
                    <a:pt x="0" y="3729"/>
                  </a:lnTo>
                  <a:lnTo>
                    <a:pt x="2486" y="186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9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矩形 31"/>
          <p:cNvSpPr/>
          <p:nvPr/>
        </p:nvSpPr>
        <p:spPr>
          <a:xfrm>
            <a:off x="2699792" y="123478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图上的小动物都在干什么？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8773" y="1364366"/>
            <a:ext cx="2006221" cy="216213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4400">
                <a:solidFill>
                  <a:srgbClr val="FF0000"/>
                </a:solidFill>
                <a:latin typeface="汉语拼音" panose="000B0604020202020204" pitchFamily="34" charset="0"/>
                <a:cs typeface="汉语拼音" panose="000B0604020202020204" pitchFamily="34" charset="0"/>
              </a:rPr>
              <a:t> zhuō</a:t>
            </a:r>
            <a:endParaRPr lang="en-US" altLang="zh-CN" sz="4400" dirty="0">
              <a:solidFill>
                <a:srgbClr val="FF0000"/>
              </a:solidFill>
              <a:latin typeface="汉语拼音" panose="000B0604020202020204" pitchFamily="34" charset="0"/>
              <a:cs typeface="汉语拼音" panose="000B0604020202020204" pitchFamily="34" charset="0"/>
            </a:endParaRPr>
          </a:p>
          <a:p>
            <a:pPr algn="ctr">
              <a:defRPr/>
            </a:pPr>
            <a:r>
              <a:rPr lang="zh-CN" altLang="en-US" sz="8800" b="1">
                <a:latin typeface="楷体" panose="02010609060101010101" pitchFamily="49" charset="-122"/>
                <a:ea typeface="楷体" panose="02010609060101010101" pitchFamily="49" charset="-122"/>
              </a:rPr>
              <a:t>桌</a:t>
            </a:r>
            <a:endParaRPr lang="zh-CN" altLang="en-US" sz="6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3687147"/>
            <a:ext cx="3384376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课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桌  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饭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桌</a:t>
            </a:r>
            <a:endParaRPr lang="en-US" alt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办公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桌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4406" y1="30923" x2="84406" y2="30923"/>
                        <a14:foregroundMark x1="75866" y1="27077" x2="75866" y2="27077"/>
                        <a14:foregroundMark x1="78960" y1="25385" x2="85520" y2="22308"/>
                        <a14:foregroundMark x1="82302" y1="31231" x2="82302" y2="31231"/>
                        <a14:foregroundMark x1="81188" y1="28923" x2="81188" y2="28923"/>
                        <a14:foregroundMark x1="88243" y1="28154" x2="88243" y2="28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423" y="2666961"/>
            <a:ext cx="2839988" cy="228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989" y="699256"/>
            <a:ext cx="2802459" cy="202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74322"/>
            <a:ext cx="2721050" cy="250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421284" y="123478"/>
            <a:ext cx="2658888" cy="646331"/>
            <a:chOff x="421284" y="411510"/>
            <a:chExt cx="2658888" cy="646331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7C5E194C-9341-0F4E-ADDE-4400D3F03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1284" y="499763"/>
              <a:ext cx="431626" cy="558077"/>
            </a:xfrm>
            <a:prstGeom prst="rect">
              <a:avLst/>
            </a:prstGeom>
          </p:spPr>
        </p:pic>
        <p:sp>
          <p:nvSpPr>
            <p:cNvPr id="18" name="文本框 15">
              <a:extLst>
                <a:ext uri="{FF2B5EF4-FFF2-40B4-BE49-F238E27FC236}">
                  <a16:creationId xmlns:a16="http://schemas.microsoft.com/office/drawing/2014/main" id="{59E5E49B-C5CE-9047-A49B-3D00DDB31B47}"/>
                </a:ext>
              </a:extLst>
            </p:cNvPr>
            <p:cNvSpPr txBox="1"/>
            <p:nvPr/>
          </p:nvSpPr>
          <p:spPr>
            <a:xfrm>
              <a:off x="827584" y="411510"/>
              <a:ext cx="2252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 dirty="0">
                  <a:latin typeface="宋体" pitchFamily="2" charset="-122"/>
                  <a:ea typeface="宋体" pitchFamily="2" charset="-122"/>
                </a:rPr>
                <a:t>学认字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11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5536" y="915566"/>
            <a:ext cx="2006221" cy="206364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altLang="zh-CN" sz="4800">
                <a:solidFill>
                  <a:srgbClr val="FF0000"/>
                </a:solidFill>
                <a:latin typeface="汉语拼音" panose="000B0604020202020204" pitchFamily="34" charset="0"/>
                <a:cs typeface="汉语拼音" panose="000B0604020202020204" pitchFamily="34" charset="0"/>
              </a:rPr>
              <a:t> zhǐ</a:t>
            </a:r>
            <a:endParaRPr lang="en-US" altLang="zh-CN" sz="4800" dirty="0">
              <a:solidFill>
                <a:srgbClr val="FF0000"/>
              </a:solidFill>
              <a:latin typeface="汉语拼音" panose="000B0604020202020204" pitchFamily="34" charset="0"/>
              <a:cs typeface="汉语拼音" panose="000B0604020202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zh-CN" altLang="en-US" sz="9600" b="1">
                <a:latin typeface="楷体" panose="02010609060101010101" pitchFamily="49" charset="-122"/>
                <a:ea typeface="楷体" panose="02010609060101010101" pitchFamily="49" charset="-122"/>
              </a:rPr>
              <a:t>纸</a:t>
            </a:r>
            <a:endParaRPr lang="zh-CN" altLang="en-US" sz="6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5536" y="3687147"/>
            <a:ext cx="3384376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白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纸  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画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纸</a:t>
            </a:r>
            <a:endParaRPr lang="en-US" altLang="zh-CN" sz="40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defRPr/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彩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纸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68820"/>
            <a:ext cx="2808312" cy="1944216"/>
          </a:xfrm>
          <a:prstGeom prst="rect">
            <a:avLst/>
          </a:prstGeom>
          <a:ln>
            <a:noFill/>
          </a:ln>
          <a:effectLst>
            <a:glow rad="76200">
              <a:schemeClr val="accent6">
                <a:lumMod val="75000"/>
                <a:alpha val="2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380" y="2968820"/>
            <a:ext cx="2702100" cy="1944216"/>
          </a:xfrm>
          <a:prstGeom prst="rect">
            <a:avLst/>
          </a:prstGeom>
          <a:ln>
            <a:noFill/>
          </a:ln>
          <a:effectLst>
            <a:glow rad="76200">
              <a:schemeClr val="accent6">
                <a:lumMod val="75000"/>
                <a:alpha val="2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175" y="474910"/>
            <a:ext cx="2506137" cy="2384872"/>
          </a:xfrm>
          <a:prstGeom prst="rect">
            <a:avLst/>
          </a:prstGeom>
          <a:ln>
            <a:noFill/>
          </a:ln>
          <a:effectLst>
            <a:glow rad="76200">
              <a:schemeClr val="accent6">
                <a:lumMod val="75000"/>
                <a:alpha val="2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07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85597" y="1412860"/>
            <a:ext cx="44903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000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我</a:t>
            </a:r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能把音节补充完整。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5925" y="2460293"/>
            <a:ext cx="7391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1117241" y="2826743"/>
            <a:ext cx="507654" cy="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矩形 42"/>
          <p:cNvSpPr/>
          <p:nvPr/>
        </p:nvSpPr>
        <p:spPr>
          <a:xfrm>
            <a:off x="1371068" y="2498812"/>
            <a:ext cx="1668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（     ）</a:t>
            </a:r>
          </a:p>
        </p:txBody>
      </p:sp>
      <p:cxnSp>
        <p:nvCxnSpPr>
          <p:cNvPr id="10" name="直接箭头连接符 9"/>
          <p:cNvCxnSpPr/>
          <p:nvPr/>
        </p:nvCxnSpPr>
        <p:spPr>
          <a:xfrm>
            <a:off x="2627784" y="2823058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/>
          <p:cNvSpPr/>
          <p:nvPr/>
        </p:nvSpPr>
        <p:spPr>
          <a:xfrm>
            <a:off x="3273172" y="2475533"/>
            <a:ext cx="12268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 err="1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zhá</a:t>
            </a:r>
            <a:endParaRPr lang="zh-CN" altLang="en-US" sz="32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4250055" y="2452673"/>
            <a:ext cx="7296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ch</a:t>
            </a:r>
          </a:p>
        </p:txBody>
      </p:sp>
      <p:cxnSp>
        <p:nvCxnSpPr>
          <p:cNvPr id="49" name="直接连接符 48"/>
          <p:cNvCxnSpPr/>
          <p:nvPr/>
        </p:nvCxnSpPr>
        <p:spPr>
          <a:xfrm>
            <a:off x="4890918" y="2775983"/>
            <a:ext cx="507654" cy="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7224026" y="2486195"/>
            <a:ext cx="2244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（        ）</a:t>
            </a:r>
          </a:p>
        </p:txBody>
      </p:sp>
      <p:cxnSp>
        <p:nvCxnSpPr>
          <p:cNvPr id="67" name="直接箭头连接符 66"/>
          <p:cNvCxnSpPr/>
          <p:nvPr/>
        </p:nvCxnSpPr>
        <p:spPr>
          <a:xfrm>
            <a:off x="6861156" y="2761306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>
            <a:off x="5454697" y="2430677"/>
            <a:ext cx="35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u</a:t>
            </a:r>
            <a:endParaRPr lang="zh-CN" altLang="en-US" sz="32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251520" y="3498518"/>
            <a:ext cx="1758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solidFill>
                  <a:schemeClr val="tx1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（    ） </a:t>
            </a:r>
          </a:p>
        </p:txBody>
      </p:sp>
      <p:cxnSp>
        <p:nvCxnSpPr>
          <p:cNvPr id="70" name="直接连接符 69"/>
          <p:cNvCxnSpPr/>
          <p:nvPr/>
        </p:nvCxnSpPr>
        <p:spPr>
          <a:xfrm>
            <a:off x="1468592" y="3858896"/>
            <a:ext cx="507654" cy="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/>
          <p:cNvSpPr/>
          <p:nvPr/>
        </p:nvSpPr>
        <p:spPr>
          <a:xfrm>
            <a:off x="1931806" y="3532091"/>
            <a:ext cx="5126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ù</a:t>
            </a:r>
            <a:endParaRPr lang="zh-CN" altLang="en-US" sz="32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cxnSp>
        <p:nvCxnSpPr>
          <p:cNvPr id="72" name="直接箭头连接符 71"/>
          <p:cNvCxnSpPr/>
          <p:nvPr/>
        </p:nvCxnSpPr>
        <p:spPr>
          <a:xfrm>
            <a:off x="2444449" y="3872257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72"/>
          <p:cNvSpPr/>
          <p:nvPr/>
        </p:nvSpPr>
        <p:spPr>
          <a:xfrm>
            <a:off x="3156585" y="3532173"/>
            <a:ext cx="1092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 err="1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shù</a:t>
            </a:r>
            <a:endParaRPr lang="zh-CN" altLang="en-US" sz="32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74" name="矩形 73"/>
          <p:cNvSpPr/>
          <p:nvPr/>
        </p:nvSpPr>
        <p:spPr>
          <a:xfrm>
            <a:off x="4411288" y="3532090"/>
            <a:ext cx="855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r</a:t>
            </a:r>
          </a:p>
        </p:txBody>
      </p:sp>
      <p:cxnSp>
        <p:nvCxnSpPr>
          <p:cNvPr id="75" name="直接连接符 74"/>
          <p:cNvCxnSpPr/>
          <p:nvPr/>
        </p:nvCxnSpPr>
        <p:spPr>
          <a:xfrm>
            <a:off x="5779117" y="3923554"/>
            <a:ext cx="507654" cy="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矩形 75"/>
          <p:cNvSpPr/>
          <p:nvPr/>
        </p:nvSpPr>
        <p:spPr>
          <a:xfrm>
            <a:off x="5960677" y="3571151"/>
            <a:ext cx="16683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2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（     ）</a:t>
            </a:r>
          </a:p>
        </p:txBody>
      </p:sp>
      <p:cxnSp>
        <p:nvCxnSpPr>
          <p:cNvPr id="77" name="直接箭头连接符 76"/>
          <p:cNvCxnSpPr/>
          <p:nvPr/>
        </p:nvCxnSpPr>
        <p:spPr>
          <a:xfrm>
            <a:off x="7185192" y="3901714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矩形 77"/>
          <p:cNvSpPr/>
          <p:nvPr/>
        </p:nvSpPr>
        <p:spPr>
          <a:xfrm>
            <a:off x="7833264" y="3532089"/>
            <a:ext cx="9991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 err="1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ruò</a:t>
            </a:r>
            <a:endParaRPr lang="zh-CN" altLang="en-US" sz="32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872986" y="2452818"/>
            <a:ext cx="4651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á</a:t>
            </a:r>
            <a:endParaRPr lang="zh-CN" altLang="en-US" sz="3200" b="1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7621969" y="2485693"/>
            <a:ext cx="1486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 err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chuā</a:t>
            </a:r>
            <a:endParaRPr lang="zh-CN" altLang="en-US" sz="3200" b="1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6514576" y="3549091"/>
            <a:ext cx="865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ò</a:t>
            </a:r>
            <a:endParaRPr lang="zh-CN" altLang="en-US" sz="3200" b="1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402073" y="2413907"/>
            <a:ext cx="35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ā</a:t>
            </a:r>
            <a:endParaRPr lang="zh-CN" altLang="en-US" sz="32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5913259" y="2753843"/>
            <a:ext cx="507654" cy="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4890918" y="3920788"/>
            <a:ext cx="507654" cy="0"/>
          </a:xfrm>
          <a:prstGeom prst="line">
            <a:avLst/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 31"/>
          <p:cNvSpPr/>
          <p:nvPr/>
        </p:nvSpPr>
        <p:spPr>
          <a:xfrm>
            <a:off x="5326250" y="3559152"/>
            <a:ext cx="356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u</a:t>
            </a:r>
            <a:endParaRPr lang="zh-CN" altLang="en-US" sz="3200" b="1" dirty="0"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681928" y="3498517"/>
            <a:ext cx="865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</a:t>
            </a:r>
            <a:endParaRPr lang="zh-CN" altLang="en-US" sz="3200" b="1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95621" y="150440"/>
            <a:ext cx="2610240" cy="720080"/>
            <a:chOff x="341328" y="3939902"/>
            <a:chExt cx="2610240" cy="72008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A77779B6-88A4-B44C-95DC-D476ED0E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312" y="3967405"/>
              <a:ext cx="2268000" cy="692577"/>
            </a:xfrm>
            <a:prstGeom prst="rect">
              <a:avLst/>
            </a:prstGeom>
          </p:spPr>
        </p:pic>
        <p:sp>
          <p:nvSpPr>
            <p:cNvPr id="36" name="文本框 14">
              <a:extLst>
                <a:ext uri="{FF2B5EF4-FFF2-40B4-BE49-F238E27FC236}">
                  <a16:creationId xmlns:a16="http://schemas.microsoft.com/office/drawing/2014/main" id="{A1C94D41-07F7-0242-ACCC-6D928AE8147C}"/>
                </a:ext>
              </a:extLst>
            </p:cNvPr>
            <p:cNvSpPr txBox="1"/>
            <p:nvPr/>
          </p:nvSpPr>
          <p:spPr>
            <a:xfrm>
              <a:off x="828677" y="3939902"/>
              <a:ext cx="2122891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 dirty="0">
                  <a:latin typeface="黑体" pitchFamily="49" charset="-122"/>
                  <a:ea typeface="黑体" pitchFamily="49" charset="-122"/>
                </a:rPr>
                <a:t>课堂演练</a:t>
              </a: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BE2CD37B-5586-F743-9620-591602E4A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28" y="3971616"/>
              <a:ext cx="450000" cy="5597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98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8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9" grpId="0"/>
      <p:bldP spid="81" grpId="0"/>
      <p:bldP spid="3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422743" y="3414940"/>
            <a:ext cx="3501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lang="zh-CN" altLang="en-US" sz="3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平舌音</a:t>
            </a:r>
            <a:r>
              <a: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：发音时舌尖向前平伸。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42" name="文本框 1"/>
          <p:cNvSpPr txBox="1"/>
          <p:nvPr/>
        </p:nvSpPr>
        <p:spPr>
          <a:xfrm>
            <a:off x="4283968" y="1916127"/>
            <a:ext cx="4708340" cy="110799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6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zh  ch  sh  r</a:t>
            </a:r>
          </a:p>
        </p:txBody>
      </p:sp>
      <p:sp>
        <p:nvSpPr>
          <p:cNvPr id="43" name="文本框 2"/>
          <p:cNvSpPr txBox="1"/>
          <p:nvPr/>
        </p:nvSpPr>
        <p:spPr>
          <a:xfrm>
            <a:off x="4427984" y="3414940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R="0" defTabSz="914400">
              <a:buClrTx/>
              <a:buSzTx/>
              <a:buFontTx/>
              <a:defRPr sz="40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zh-CN" altLang="en-US" sz="3600"/>
              <a:t>翘舌音</a:t>
            </a:r>
            <a:r>
              <a:rPr lang="en-US" altLang="zh-CN" sz="3600"/>
              <a:t>:</a:t>
            </a:r>
            <a:r>
              <a:rPr lang="zh-CN" altLang="en-US" sz="3600">
                <a:solidFill>
                  <a:schemeClr val="tx1"/>
                </a:solidFill>
              </a:rPr>
              <a:t>有椅子（</a:t>
            </a:r>
            <a:r>
              <a:rPr lang="en-US" altLang="zh-CN" sz="3600">
                <a:solidFill>
                  <a:schemeClr val="tx1"/>
                </a:solidFill>
                <a:latin typeface="汉语拼音" pitchFamily="34" charset="0"/>
                <a:cs typeface="汉语拼音" pitchFamily="34" charset="0"/>
              </a:rPr>
              <a:t>h</a:t>
            </a:r>
            <a:r>
              <a:rPr lang="zh-CN" altLang="en-US" sz="3600">
                <a:solidFill>
                  <a:schemeClr val="tx1"/>
                </a:solidFill>
              </a:rPr>
              <a:t>）的声母要翘舌。</a:t>
            </a:r>
          </a:p>
        </p:txBody>
      </p:sp>
      <p:sp>
        <p:nvSpPr>
          <p:cNvPr id="44" name="文本框 1"/>
          <p:cNvSpPr txBox="1"/>
          <p:nvPr/>
        </p:nvSpPr>
        <p:spPr>
          <a:xfrm>
            <a:off x="898284" y="1916127"/>
            <a:ext cx="2412840" cy="110799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66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z  c  s</a:t>
            </a:r>
            <a:endParaRPr lang="en-US" altLang="zh-CN" sz="6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语拼音" pitchFamily="34" charset="0"/>
              <a:ea typeface="华文细黑" panose="02010600040101010101" pitchFamily="2" charset="-122"/>
              <a:cs typeface="汉语拼音" pitchFamily="34" charset="0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164416" y="51470"/>
            <a:ext cx="2816764" cy="646331"/>
            <a:chOff x="5499652" y="3435846"/>
            <a:chExt cx="2816764" cy="646331"/>
          </a:xfrm>
        </p:grpSpPr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9C981370-7B25-6046-AAD2-15F68199B5FF}"/>
                </a:ext>
              </a:extLst>
            </p:cNvPr>
            <p:cNvSpPr txBox="1"/>
            <p:nvPr/>
          </p:nvSpPr>
          <p:spPr>
            <a:xfrm>
              <a:off x="5634111" y="3435846"/>
              <a:ext cx="25478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36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宋体" pitchFamily="2" charset="-122"/>
                  <a:ea typeface="宋体" pitchFamily="2" charset="-122"/>
                </a:rPr>
                <a:t>第</a:t>
              </a:r>
              <a:r>
                <a:rPr kumimoji="1" lang="zh-CN" altLang="en-US" sz="3600" b="1" kern="0" noProof="0">
                  <a:latin typeface="宋体" pitchFamily="2" charset="-122"/>
                  <a:ea typeface="宋体" pitchFamily="2" charset="-122"/>
                </a:rPr>
                <a:t>三</a:t>
              </a:r>
              <a:r>
                <a:rPr kumimoji="1" lang="zh-CN" altLang="en-US" sz="36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宋体" pitchFamily="2" charset="-122"/>
                  <a:ea typeface="宋体" pitchFamily="2" charset="-122"/>
                </a:rPr>
                <a:t>课时</a:t>
              </a:r>
              <a:endParaRPr kumimoji="1" lang="zh-CN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宋体" pitchFamily="2" charset="-122"/>
                <a:ea typeface="宋体" pitchFamily="2" charset="-122"/>
              </a:endParaRPr>
            </a:p>
          </p:txBody>
        </p:sp>
        <p:sp>
          <p:nvSpPr>
            <p:cNvPr id="16" name="iconfont-1191-870150">
              <a:extLst>
                <a:ext uri="{FF2B5EF4-FFF2-40B4-BE49-F238E27FC236}">
                  <a16:creationId xmlns:a16="http://schemas.microsoft.com/office/drawing/2014/main" id="{C8C09073-AA8C-4144-88FE-B260358CA63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33446" y="3546784"/>
              <a:ext cx="282970" cy="424454"/>
            </a:xfrm>
            <a:custGeom>
              <a:avLst/>
              <a:gdLst>
                <a:gd name="T0" fmla="*/ 2486 w 2486"/>
                <a:gd name="T1" fmla="*/ 1865 h 3729"/>
                <a:gd name="T2" fmla="*/ 0 w 2486"/>
                <a:gd name="T3" fmla="*/ 0 h 3729"/>
                <a:gd name="T4" fmla="*/ 0 w 2486"/>
                <a:gd name="T5" fmla="*/ 3729 h 3729"/>
                <a:gd name="T6" fmla="*/ 2486 w 2486"/>
                <a:gd name="T7" fmla="*/ 1865 h 3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6" h="3729">
                  <a:moveTo>
                    <a:pt x="2486" y="1865"/>
                  </a:moveTo>
                  <a:lnTo>
                    <a:pt x="0" y="0"/>
                  </a:lnTo>
                  <a:lnTo>
                    <a:pt x="0" y="3729"/>
                  </a:lnTo>
                  <a:lnTo>
                    <a:pt x="2486" y="186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</p:sp>
        <p:sp>
          <p:nvSpPr>
            <p:cNvPr id="17" name="iconfont-1191-870150">
              <a:extLst>
                <a:ext uri="{FF2B5EF4-FFF2-40B4-BE49-F238E27FC236}">
                  <a16:creationId xmlns:a16="http://schemas.microsoft.com/office/drawing/2014/main" id="{7F5D856B-4E91-7743-BDEC-A4F2EDEE17CC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>
              <a:off x="5499652" y="3546785"/>
              <a:ext cx="282970" cy="424454"/>
            </a:xfrm>
            <a:custGeom>
              <a:avLst/>
              <a:gdLst>
                <a:gd name="T0" fmla="*/ 2486 w 2486"/>
                <a:gd name="T1" fmla="*/ 1865 h 3729"/>
                <a:gd name="T2" fmla="*/ 0 w 2486"/>
                <a:gd name="T3" fmla="*/ 0 h 3729"/>
                <a:gd name="T4" fmla="*/ 0 w 2486"/>
                <a:gd name="T5" fmla="*/ 3729 h 3729"/>
                <a:gd name="T6" fmla="*/ 2486 w 2486"/>
                <a:gd name="T7" fmla="*/ 1865 h 3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86" h="3729">
                  <a:moveTo>
                    <a:pt x="2486" y="1865"/>
                  </a:moveTo>
                  <a:lnTo>
                    <a:pt x="0" y="0"/>
                  </a:lnTo>
                  <a:lnTo>
                    <a:pt x="0" y="3729"/>
                  </a:lnTo>
                  <a:lnTo>
                    <a:pt x="2486" y="186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</p:sp>
      </p:grpSp>
      <p:sp>
        <p:nvSpPr>
          <p:cNvPr id="30" name="文本框 14"/>
          <p:cNvSpPr txBox="1"/>
          <p:nvPr/>
        </p:nvSpPr>
        <p:spPr>
          <a:xfrm>
            <a:off x="323528" y="987574"/>
            <a:ext cx="471517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复习平舌音、翘舌音</a:t>
            </a:r>
            <a:endParaRPr lang="zh-CN" altLang="en-US" sz="36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40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3" grpId="0" bldLvl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组合 114"/>
          <p:cNvGrpSpPr/>
          <p:nvPr/>
        </p:nvGrpSpPr>
        <p:grpSpPr>
          <a:xfrm>
            <a:off x="6301573" y="3075803"/>
            <a:ext cx="1274013" cy="1652777"/>
            <a:chOff x="395537" y="771550"/>
            <a:chExt cx="1329066" cy="1479499"/>
          </a:xfrm>
        </p:grpSpPr>
        <p:sp>
          <p:nvSpPr>
            <p:cNvPr id="116" name="圆角矩形 115"/>
            <p:cNvSpPr/>
            <p:nvPr/>
          </p:nvSpPr>
          <p:spPr>
            <a:xfrm>
              <a:off x="395537" y="771550"/>
              <a:ext cx="1329066" cy="147949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7" name="Rectangle 1"/>
            <p:cNvSpPr>
              <a:spLocks noChangeArrowheads="1"/>
            </p:cNvSpPr>
            <p:nvPr/>
          </p:nvSpPr>
          <p:spPr bwMode="auto">
            <a:xfrm>
              <a:off x="395537" y="990633"/>
              <a:ext cx="1329066" cy="105382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7200" b="1">
                  <a:solidFill>
                    <a:schemeClr val="bg1"/>
                  </a:solidFill>
                  <a:latin typeface="汉语拼音" pitchFamily="34" charset="0"/>
                  <a:ea typeface="Meiryo" pitchFamily="34" charset="-128"/>
                  <a:cs typeface="汉语拼音" pitchFamily="34" charset="0"/>
                </a:rPr>
                <a:t>r</a:t>
              </a:r>
              <a:endParaRPr lang="zh-CN" altLang="en-US" sz="7200" b="1" dirty="0">
                <a:solidFill>
                  <a:schemeClr val="bg1"/>
                </a:solidFill>
                <a:latin typeface="汉语拼音" pitchFamily="34" charset="0"/>
                <a:ea typeface="Meiryo" pitchFamily="34" charset="-128"/>
                <a:cs typeface="汉语拼音" pitchFamily="34" charset="0"/>
              </a:endParaRPr>
            </a:p>
          </p:txBody>
        </p:sp>
      </p:grpSp>
      <p:grpSp>
        <p:nvGrpSpPr>
          <p:cNvPr id="154" name="组合 153"/>
          <p:cNvGrpSpPr/>
          <p:nvPr/>
        </p:nvGrpSpPr>
        <p:grpSpPr>
          <a:xfrm>
            <a:off x="6301573" y="3079212"/>
            <a:ext cx="1274013" cy="1652777"/>
            <a:chOff x="395537" y="771550"/>
            <a:chExt cx="1329066" cy="1479499"/>
          </a:xfrm>
        </p:grpSpPr>
        <p:sp>
          <p:nvSpPr>
            <p:cNvPr id="155" name="圆角矩形 154"/>
            <p:cNvSpPr/>
            <p:nvPr/>
          </p:nvSpPr>
          <p:spPr>
            <a:xfrm>
              <a:off x="395537" y="771550"/>
              <a:ext cx="1329066" cy="1479499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6" name="Rectangle 1"/>
            <p:cNvSpPr>
              <a:spLocks noChangeArrowheads="1"/>
            </p:cNvSpPr>
            <p:nvPr/>
          </p:nvSpPr>
          <p:spPr bwMode="auto">
            <a:xfrm>
              <a:off x="395537" y="880430"/>
              <a:ext cx="1329066" cy="12742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800" b="1">
                  <a:solidFill>
                    <a:schemeClr val="bg1"/>
                  </a:solidFill>
                  <a:latin typeface="方正粗黑宋简体" pitchFamily="2" charset="-122"/>
                  <a:ea typeface="方正粗黑宋简体" pitchFamily="2" charset="-122"/>
                  <a:cs typeface="宋体" panose="02010600030101010101" pitchFamily="2" charset="-122"/>
                </a:rPr>
                <a:t>7</a:t>
              </a:r>
              <a:endParaRPr lang="zh-CN" altLang="en-US" sz="6000" b="1" dirty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1547664" y="3075804"/>
            <a:ext cx="1274013" cy="1652776"/>
            <a:chOff x="395537" y="771550"/>
            <a:chExt cx="1329066" cy="1479500"/>
          </a:xfrm>
        </p:grpSpPr>
        <p:sp>
          <p:nvSpPr>
            <p:cNvPr id="107" name="圆角矩形 106"/>
            <p:cNvSpPr/>
            <p:nvPr/>
          </p:nvSpPr>
          <p:spPr>
            <a:xfrm>
              <a:off x="395537" y="771550"/>
              <a:ext cx="1329066" cy="14795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08" name="Rectangle 1"/>
            <p:cNvSpPr>
              <a:spLocks noChangeArrowheads="1"/>
            </p:cNvSpPr>
            <p:nvPr/>
          </p:nvSpPr>
          <p:spPr bwMode="auto">
            <a:xfrm>
              <a:off x="395537" y="990633"/>
              <a:ext cx="1329066" cy="10538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7200" b="1">
                  <a:solidFill>
                    <a:schemeClr val="bg1"/>
                  </a:solidFill>
                  <a:latin typeface="汉语拼音" pitchFamily="34" charset="0"/>
                  <a:ea typeface="方正粗黑宋简体" pitchFamily="2" charset="-122"/>
                  <a:cs typeface="汉语拼音" pitchFamily="34" charset="0"/>
                </a:rPr>
                <a:t>sh</a:t>
              </a:r>
              <a:endParaRPr lang="zh-CN" altLang="en-US" sz="7200" b="1" dirty="0">
                <a:solidFill>
                  <a:schemeClr val="bg1"/>
                </a:solidFill>
                <a:latin typeface="汉语拼音" pitchFamily="34" charset="0"/>
                <a:ea typeface="方正粗黑宋简体" pitchFamily="2" charset="-122"/>
                <a:cs typeface="汉语拼音" pitchFamily="34" charset="0"/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1547664" y="3079213"/>
            <a:ext cx="1274013" cy="1652776"/>
            <a:chOff x="395537" y="771550"/>
            <a:chExt cx="1329066" cy="1479500"/>
          </a:xfrm>
        </p:grpSpPr>
        <p:sp>
          <p:nvSpPr>
            <p:cNvPr id="146" name="圆角矩形 145"/>
            <p:cNvSpPr/>
            <p:nvPr/>
          </p:nvSpPr>
          <p:spPr>
            <a:xfrm>
              <a:off x="395537" y="771550"/>
              <a:ext cx="1329066" cy="14795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47" name="Rectangle 1"/>
            <p:cNvSpPr>
              <a:spLocks noChangeArrowheads="1"/>
            </p:cNvSpPr>
            <p:nvPr/>
          </p:nvSpPr>
          <p:spPr bwMode="auto">
            <a:xfrm>
              <a:off x="395537" y="880427"/>
              <a:ext cx="1329066" cy="12742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800" b="1">
                  <a:solidFill>
                    <a:schemeClr val="bg1"/>
                  </a:solidFill>
                  <a:latin typeface="方正粗黑宋简体" pitchFamily="2" charset="-122"/>
                  <a:ea typeface="方正粗黑宋简体" pitchFamily="2" charset="-122"/>
                  <a:cs typeface="宋体" panose="02010600030101010101" pitchFamily="2" charset="-122"/>
                </a:rPr>
                <a:t>4</a:t>
              </a:r>
              <a:endParaRPr lang="zh-CN" altLang="en-US" sz="9600" b="1" dirty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3206631" y="3075804"/>
            <a:ext cx="1274013" cy="1652777"/>
            <a:chOff x="395537" y="771550"/>
            <a:chExt cx="1329066" cy="1479499"/>
          </a:xfrm>
        </p:grpSpPr>
        <p:sp>
          <p:nvSpPr>
            <p:cNvPr id="110" name="圆角矩形 109"/>
            <p:cNvSpPr/>
            <p:nvPr/>
          </p:nvSpPr>
          <p:spPr>
            <a:xfrm>
              <a:off x="395537" y="771550"/>
              <a:ext cx="1329066" cy="147949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1" name="Rectangle 1"/>
            <p:cNvSpPr>
              <a:spLocks noChangeArrowheads="1"/>
            </p:cNvSpPr>
            <p:nvPr/>
          </p:nvSpPr>
          <p:spPr bwMode="auto">
            <a:xfrm>
              <a:off x="395537" y="990632"/>
              <a:ext cx="1329066" cy="105382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7200" b="1">
                  <a:solidFill>
                    <a:schemeClr val="bg1"/>
                  </a:solidFill>
                  <a:latin typeface="汉语拼音" pitchFamily="34" charset="0"/>
                  <a:ea typeface="方正粗黑宋简体" pitchFamily="2" charset="-122"/>
                  <a:cs typeface="汉语拼音" pitchFamily="34" charset="0"/>
                </a:rPr>
                <a:t>ch</a:t>
              </a:r>
              <a:endParaRPr lang="zh-CN" altLang="en-US" sz="6000" b="1" dirty="0">
                <a:solidFill>
                  <a:schemeClr val="bg1"/>
                </a:solidFill>
                <a:latin typeface="汉语拼音" pitchFamily="34" charset="0"/>
                <a:ea typeface="方正粗黑宋简体" pitchFamily="2" charset="-122"/>
                <a:cs typeface="汉语拼音" pitchFamily="34" charset="0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4722389" y="3075803"/>
            <a:ext cx="1299749" cy="1652777"/>
            <a:chOff x="395537" y="771550"/>
            <a:chExt cx="1355915" cy="1479499"/>
          </a:xfrm>
        </p:grpSpPr>
        <p:sp>
          <p:nvSpPr>
            <p:cNvPr id="113" name="圆角矩形 112"/>
            <p:cNvSpPr/>
            <p:nvPr/>
          </p:nvSpPr>
          <p:spPr>
            <a:xfrm>
              <a:off x="395537" y="771550"/>
              <a:ext cx="1329066" cy="1479499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14" name="Rectangle 1"/>
            <p:cNvSpPr>
              <a:spLocks noChangeArrowheads="1"/>
            </p:cNvSpPr>
            <p:nvPr/>
          </p:nvSpPr>
          <p:spPr bwMode="auto">
            <a:xfrm>
              <a:off x="422386" y="990633"/>
              <a:ext cx="1329066" cy="105382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7200" b="1">
                  <a:solidFill>
                    <a:schemeClr val="bg1"/>
                  </a:solidFill>
                  <a:latin typeface="汉语拼音" pitchFamily="34" charset="0"/>
                  <a:ea typeface="方正粗黑宋简体" pitchFamily="2" charset="-122"/>
                  <a:cs typeface="汉语拼音" pitchFamily="34" charset="0"/>
                </a:rPr>
                <a:t>zh</a:t>
              </a:r>
              <a:endParaRPr lang="zh-CN" altLang="en-US" sz="6000" b="1" dirty="0">
                <a:solidFill>
                  <a:schemeClr val="bg1"/>
                </a:solidFill>
                <a:latin typeface="汉语拼音" pitchFamily="34" charset="0"/>
                <a:ea typeface="方正粗黑宋简体" pitchFamily="2" charset="-122"/>
                <a:cs typeface="汉语拼音" pitchFamily="34" charset="0"/>
              </a:endParaRPr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4722389" y="3079212"/>
            <a:ext cx="1299749" cy="1652777"/>
            <a:chOff x="395537" y="771550"/>
            <a:chExt cx="1355915" cy="1479499"/>
          </a:xfrm>
        </p:grpSpPr>
        <p:sp>
          <p:nvSpPr>
            <p:cNvPr id="152" name="圆角矩形 151"/>
            <p:cNvSpPr/>
            <p:nvPr/>
          </p:nvSpPr>
          <p:spPr>
            <a:xfrm>
              <a:off x="395537" y="771550"/>
              <a:ext cx="1329066" cy="1479499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3" name="Rectangle 1"/>
            <p:cNvSpPr>
              <a:spLocks noChangeArrowheads="1"/>
            </p:cNvSpPr>
            <p:nvPr/>
          </p:nvSpPr>
          <p:spPr bwMode="auto">
            <a:xfrm>
              <a:off x="422386" y="880430"/>
              <a:ext cx="1329066" cy="12742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800" b="1">
                  <a:solidFill>
                    <a:schemeClr val="bg1"/>
                  </a:solidFill>
                  <a:latin typeface="方正粗黑宋简体" pitchFamily="2" charset="-122"/>
                  <a:ea typeface="方正粗黑宋简体" pitchFamily="2" charset="-122"/>
                  <a:cs typeface="宋体" panose="02010600030101010101" pitchFamily="2" charset="-122"/>
                </a:rPr>
                <a:t>6</a:t>
              </a:r>
              <a:endParaRPr lang="zh-CN" altLang="en-US" sz="6000" b="1" dirty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3206631" y="3079213"/>
            <a:ext cx="1274013" cy="1652777"/>
            <a:chOff x="395537" y="771550"/>
            <a:chExt cx="1329066" cy="1479499"/>
          </a:xfrm>
        </p:grpSpPr>
        <p:sp>
          <p:nvSpPr>
            <p:cNvPr id="149" name="圆角矩形 148"/>
            <p:cNvSpPr/>
            <p:nvPr/>
          </p:nvSpPr>
          <p:spPr>
            <a:xfrm>
              <a:off x="395537" y="771550"/>
              <a:ext cx="1329066" cy="147949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50" name="Rectangle 1"/>
            <p:cNvSpPr>
              <a:spLocks noChangeArrowheads="1"/>
            </p:cNvSpPr>
            <p:nvPr/>
          </p:nvSpPr>
          <p:spPr bwMode="auto">
            <a:xfrm>
              <a:off x="395537" y="880429"/>
              <a:ext cx="1329066" cy="1274230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800" b="1">
                  <a:solidFill>
                    <a:schemeClr val="bg1"/>
                  </a:solidFill>
                  <a:latin typeface="方正粗黑宋简体" pitchFamily="2" charset="-122"/>
                  <a:ea typeface="方正粗黑宋简体" pitchFamily="2" charset="-122"/>
                  <a:cs typeface="宋体" panose="02010600030101010101" pitchFamily="2" charset="-122"/>
                </a:rPr>
                <a:t>5</a:t>
              </a:r>
              <a:endParaRPr lang="zh-CN" altLang="en-US" sz="6000" b="1" dirty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88" name="组合 87"/>
          <p:cNvGrpSpPr/>
          <p:nvPr/>
        </p:nvGrpSpPr>
        <p:grpSpPr>
          <a:xfrm>
            <a:off x="5365468" y="1136891"/>
            <a:ext cx="1351871" cy="1652776"/>
            <a:chOff x="346582" y="771550"/>
            <a:chExt cx="1410288" cy="1479500"/>
          </a:xfrm>
        </p:grpSpPr>
        <p:sp>
          <p:nvSpPr>
            <p:cNvPr id="89" name="圆角矩形 88"/>
            <p:cNvSpPr/>
            <p:nvPr/>
          </p:nvSpPr>
          <p:spPr>
            <a:xfrm>
              <a:off x="346582" y="771550"/>
              <a:ext cx="1329066" cy="14795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90" name="Rectangle 1"/>
            <p:cNvSpPr>
              <a:spLocks noChangeArrowheads="1"/>
            </p:cNvSpPr>
            <p:nvPr/>
          </p:nvSpPr>
          <p:spPr bwMode="auto">
            <a:xfrm>
              <a:off x="395536" y="825325"/>
              <a:ext cx="1361334" cy="138443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600" b="1">
                  <a:solidFill>
                    <a:schemeClr val="bg1"/>
                  </a:solidFill>
                  <a:latin typeface="汉语拼音" pitchFamily="34" charset="0"/>
                  <a:ea typeface="方正粗黑宋简体" pitchFamily="2" charset="-122"/>
                  <a:cs typeface="汉语拼音" pitchFamily="34" charset="0"/>
                </a:rPr>
                <a:t>c</a:t>
              </a:r>
              <a:endParaRPr lang="zh-CN" altLang="en-US" sz="9600" b="1" dirty="0">
                <a:solidFill>
                  <a:schemeClr val="bg1"/>
                </a:solidFill>
                <a:latin typeface="汉语拼音" pitchFamily="34" charset="0"/>
                <a:ea typeface="方正粗黑宋简体" pitchFamily="2" charset="-122"/>
                <a:cs typeface="汉语拼音" pitchFamily="34" charset="0"/>
              </a:endParaRPr>
            </a:p>
          </p:txBody>
        </p:sp>
      </p:grpSp>
      <p:grpSp>
        <p:nvGrpSpPr>
          <p:cNvPr id="127" name="组合 126"/>
          <p:cNvGrpSpPr/>
          <p:nvPr/>
        </p:nvGrpSpPr>
        <p:grpSpPr>
          <a:xfrm>
            <a:off x="5374210" y="1136891"/>
            <a:ext cx="1304944" cy="1652776"/>
            <a:chOff x="395536" y="771550"/>
            <a:chExt cx="1361334" cy="1479500"/>
          </a:xfrm>
        </p:grpSpPr>
        <p:sp>
          <p:nvSpPr>
            <p:cNvPr id="128" name="圆角矩形 127"/>
            <p:cNvSpPr/>
            <p:nvPr/>
          </p:nvSpPr>
          <p:spPr>
            <a:xfrm>
              <a:off x="395537" y="771550"/>
              <a:ext cx="1329066" cy="1479500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9" name="Rectangle 1"/>
            <p:cNvSpPr>
              <a:spLocks noChangeArrowheads="1"/>
            </p:cNvSpPr>
            <p:nvPr/>
          </p:nvSpPr>
          <p:spPr bwMode="auto">
            <a:xfrm>
              <a:off x="395536" y="880427"/>
              <a:ext cx="1361334" cy="12742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800" b="1">
                  <a:solidFill>
                    <a:schemeClr val="bg1"/>
                  </a:solidFill>
                  <a:latin typeface="方正粗黑宋简体" pitchFamily="2" charset="-122"/>
                  <a:ea typeface="方正粗黑宋简体" pitchFamily="2" charset="-122"/>
                  <a:cs typeface="宋体" panose="02010600030101010101" pitchFamily="2" charset="-122"/>
                </a:rPr>
                <a:t>3</a:t>
              </a:r>
              <a:endParaRPr lang="zh-CN" altLang="en-US" sz="9600" b="1" dirty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3779912" y="1136891"/>
            <a:ext cx="1274013" cy="1652776"/>
            <a:chOff x="395537" y="771550"/>
            <a:chExt cx="1329066" cy="1479500"/>
          </a:xfrm>
        </p:grpSpPr>
        <p:sp>
          <p:nvSpPr>
            <p:cNvPr id="86" name="圆角矩形 85"/>
            <p:cNvSpPr/>
            <p:nvPr/>
          </p:nvSpPr>
          <p:spPr>
            <a:xfrm>
              <a:off x="395537" y="771550"/>
              <a:ext cx="1329066" cy="14795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7" name="Rectangle 1"/>
            <p:cNvSpPr>
              <a:spLocks noChangeArrowheads="1"/>
            </p:cNvSpPr>
            <p:nvPr/>
          </p:nvSpPr>
          <p:spPr bwMode="auto">
            <a:xfrm>
              <a:off x="395537" y="825326"/>
              <a:ext cx="1329066" cy="138443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600" b="1">
                  <a:solidFill>
                    <a:schemeClr val="bg1"/>
                  </a:solidFill>
                  <a:latin typeface="汉语拼音" pitchFamily="34" charset="0"/>
                  <a:ea typeface="方正粗黑宋简体" pitchFamily="2" charset="-122"/>
                  <a:cs typeface="汉语拼音" pitchFamily="34" charset="0"/>
                </a:rPr>
                <a:t>s</a:t>
              </a:r>
              <a:endParaRPr lang="zh-CN" altLang="en-US" sz="9600" b="1" dirty="0">
                <a:solidFill>
                  <a:schemeClr val="bg1"/>
                </a:solidFill>
                <a:latin typeface="汉语拼音" pitchFamily="34" charset="0"/>
                <a:ea typeface="方正粗黑宋简体" pitchFamily="2" charset="-122"/>
                <a:cs typeface="汉语拼音" pitchFamily="34" charset="0"/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3800663" y="1136891"/>
            <a:ext cx="1274013" cy="1652776"/>
            <a:chOff x="395537" y="771550"/>
            <a:chExt cx="1329066" cy="1479500"/>
          </a:xfrm>
        </p:grpSpPr>
        <p:sp>
          <p:nvSpPr>
            <p:cNvPr id="125" name="圆角矩形 124"/>
            <p:cNvSpPr/>
            <p:nvPr/>
          </p:nvSpPr>
          <p:spPr>
            <a:xfrm>
              <a:off x="395537" y="771550"/>
              <a:ext cx="1329066" cy="14795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6" name="Rectangle 1"/>
            <p:cNvSpPr>
              <a:spLocks noChangeArrowheads="1"/>
            </p:cNvSpPr>
            <p:nvPr/>
          </p:nvSpPr>
          <p:spPr bwMode="auto">
            <a:xfrm>
              <a:off x="395537" y="880427"/>
              <a:ext cx="1329066" cy="12742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800" b="1">
                  <a:solidFill>
                    <a:schemeClr val="bg1"/>
                  </a:solidFill>
                  <a:latin typeface="方正粗黑宋简体" pitchFamily="2" charset="-122"/>
                  <a:ea typeface="方正粗黑宋简体" pitchFamily="2" charset="-122"/>
                  <a:cs typeface="宋体" panose="02010600030101010101" pitchFamily="2" charset="-122"/>
                </a:rPr>
                <a:t>2</a:t>
              </a:r>
              <a:endParaRPr lang="zh-CN" altLang="en-US" sz="9600" b="1" dirty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82" name="组合 81"/>
          <p:cNvGrpSpPr/>
          <p:nvPr/>
        </p:nvGrpSpPr>
        <p:grpSpPr>
          <a:xfrm>
            <a:off x="2195736" y="1136891"/>
            <a:ext cx="1274014" cy="1652776"/>
            <a:chOff x="395536" y="771550"/>
            <a:chExt cx="1329067" cy="1479500"/>
          </a:xfrm>
        </p:grpSpPr>
        <p:sp>
          <p:nvSpPr>
            <p:cNvPr id="83" name="圆角矩形 82"/>
            <p:cNvSpPr/>
            <p:nvPr/>
          </p:nvSpPr>
          <p:spPr>
            <a:xfrm>
              <a:off x="395537" y="771550"/>
              <a:ext cx="1329066" cy="14795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84" name="Rectangle 1"/>
            <p:cNvSpPr>
              <a:spLocks noChangeArrowheads="1"/>
            </p:cNvSpPr>
            <p:nvPr/>
          </p:nvSpPr>
          <p:spPr bwMode="auto">
            <a:xfrm>
              <a:off x="395536" y="825325"/>
              <a:ext cx="1329067" cy="1384435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600" b="1">
                  <a:solidFill>
                    <a:schemeClr val="bg1"/>
                  </a:solidFill>
                  <a:latin typeface="汉语拼音" pitchFamily="34" charset="0"/>
                  <a:ea typeface="方正粗黑宋简体" pitchFamily="2" charset="-122"/>
                  <a:cs typeface="汉语拼音" pitchFamily="34" charset="0"/>
                </a:rPr>
                <a:t>z</a:t>
              </a:r>
              <a:endParaRPr lang="zh-CN" altLang="en-US" sz="9600" b="1" dirty="0">
                <a:solidFill>
                  <a:schemeClr val="bg1"/>
                </a:solidFill>
                <a:latin typeface="汉语拼音" pitchFamily="34" charset="0"/>
                <a:ea typeface="方正粗黑宋简体" pitchFamily="2" charset="-122"/>
                <a:cs typeface="汉语拼音" pitchFamily="3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2195736" y="1136891"/>
            <a:ext cx="1274014" cy="1652776"/>
            <a:chOff x="395536" y="771550"/>
            <a:chExt cx="1329067" cy="1479500"/>
          </a:xfrm>
        </p:grpSpPr>
        <p:sp>
          <p:nvSpPr>
            <p:cNvPr id="122" name="圆角矩形 121"/>
            <p:cNvSpPr/>
            <p:nvPr/>
          </p:nvSpPr>
          <p:spPr>
            <a:xfrm>
              <a:off x="395537" y="771550"/>
              <a:ext cx="1329066" cy="14795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indent="647700" algn="ctr">
                <a:lnSpc>
                  <a:spcPct val="150000"/>
                </a:lnSpc>
                <a:spcBef>
                  <a:spcPct val="50000"/>
                </a:spcBef>
              </a:pPr>
              <a:endParaRPr lang="zh-CN" altLang="en-US" sz="24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3" name="Rectangle 1"/>
            <p:cNvSpPr>
              <a:spLocks noChangeArrowheads="1"/>
            </p:cNvSpPr>
            <p:nvPr/>
          </p:nvSpPr>
          <p:spPr bwMode="auto">
            <a:xfrm>
              <a:off x="395536" y="880427"/>
              <a:ext cx="1329067" cy="1274232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vert="horz" wrap="square" lIns="68580" tIns="34290" rIns="68580" bIns="34290" numCol="1" anchor="ctr" anchorCtr="0" compatLnSpc="1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8800" b="1">
                  <a:solidFill>
                    <a:schemeClr val="bg1"/>
                  </a:solidFill>
                  <a:latin typeface="方正粗黑宋简体" pitchFamily="2" charset="-122"/>
                  <a:ea typeface="方正粗黑宋简体" pitchFamily="2" charset="-122"/>
                  <a:cs typeface="宋体" panose="02010600030101010101" pitchFamily="2" charset="-122"/>
                </a:rPr>
                <a:t>1</a:t>
              </a:r>
              <a:endParaRPr lang="zh-CN" altLang="en-US" sz="6000" b="1" dirty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  <a:cs typeface="宋体" panose="02010600030101010101" pitchFamily="2" charset="-122"/>
              </a:endParaRPr>
            </a:p>
          </p:txBody>
        </p:sp>
      </p:grpSp>
      <p:sp>
        <p:nvSpPr>
          <p:cNvPr id="160" name="Text Box 15"/>
          <p:cNvSpPr txBox="1">
            <a:spLocks noChangeArrowheads="1"/>
          </p:cNvSpPr>
          <p:nvPr/>
        </p:nvSpPr>
        <p:spPr bwMode="auto">
          <a:xfrm>
            <a:off x="179512" y="267494"/>
            <a:ext cx="6197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0000FF"/>
                </a:solidFill>
                <a:latin typeface="黑体" pitchFamily="49" charset="-122"/>
                <a:ea typeface="黑体" pitchFamily="49" charset="-122"/>
              </a:rPr>
              <a:t>平舌音、翘舌音卡片翻翻翻</a:t>
            </a:r>
            <a:endParaRPr lang="zh-CN" altLang="en-US" sz="3200" b="1" dirty="0">
              <a:solidFill>
                <a:srgbClr val="0000FF"/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1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5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4034288" y="263138"/>
            <a:ext cx="237626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latin typeface="黑体" pitchFamily="49" charset="-122"/>
                <a:ea typeface="黑体" pitchFamily="49" charset="-122"/>
              </a:rPr>
              <a:t>对比读一读</a:t>
            </a:r>
          </a:p>
        </p:txBody>
      </p:sp>
      <p:sp>
        <p:nvSpPr>
          <p:cNvPr id="26" name="Text Box 27"/>
          <p:cNvSpPr txBox="1"/>
          <p:nvPr/>
        </p:nvSpPr>
        <p:spPr>
          <a:xfrm>
            <a:off x="4715928" y="915566"/>
            <a:ext cx="2563522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足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（</a:t>
            </a:r>
            <a:r>
              <a:rPr lang="en-US" altLang="zh-CN" sz="3600" b="1" dirty="0" err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zú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）球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7" name="Text Box 27"/>
          <p:cNvSpPr txBox="1"/>
          <p:nvPr/>
        </p:nvSpPr>
        <p:spPr>
          <a:xfrm>
            <a:off x="1639826" y="915566"/>
            <a:ext cx="2831224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竹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（</a:t>
            </a:r>
            <a:r>
              <a:rPr lang="en-US" altLang="zh-CN" sz="3600" b="1" dirty="0" err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zhú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）子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8" name="Text Box 27"/>
          <p:cNvSpPr txBox="1"/>
          <p:nvPr/>
        </p:nvSpPr>
        <p:spPr>
          <a:xfrm>
            <a:off x="4715928" y="1855928"/>
            <a:ext cx="2592376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擦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（</a:t>
            </a:r>
            <a:r>
              <a:rPr lang="en-US" altLang="zh-CN" sz="3600" b="1" dirty="0" err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cā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）汗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9" name="Text Box 27"/>
          <p:cNvSpPr txBox="1"/>
          <p:nvPr/>
        </p:nvSpPr>
        <p:spPr>
          <a:xfrm>
            <a:off x="1639826" y="1855928"/>
            <a:ext cx="2860078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倒</a:t>
            </a:r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茶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（</a:t>
            </a:r>
            <a:r>
              <a:rPr lang="en-US" altLang="zh-CN" sz="3600" b="1" dirty="0" err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chá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）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0" name="Text Box 27"/>
          <p:cNvSpPr txBox="1"/>
          <p:nvPr/>
        </p:nvSpPr>
        <p:spPr>
          <a:xfrm>
            <a:off x="4715928" y="2796290"/>
            <a:ext cx="2553904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粗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（</a:t>
            </a:r>
            <a:r>
              <a:rPr lang="en-US" altLang="zh-CN" sz="3600" b="1" dirty="0" err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cū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）细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1" name="Text Box 27"/>
          <p:cNvSpPr txBox="1"/>
          <p:nvPr/>
        </p:nvSpPr>
        <p:spPr>
          <a:xfrm>
            <a:off x="1639826" y="2796290"/>
            <a:ext cx="2836033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锄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（</a:t>
            </a:r>
            <a:r>
              <a:rPr lang="en-US" altLang="zh-CN" sz="3600" b="1" dirty="0" err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chú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）草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35" name="Text Box 27"/>
          <p:cNvSpPr txBox="1"/>
          <p:nvPr/>
        </p:nvSpPr>
        <p:spPr>
          <a:xfrm>
            <a:off x="4715928" y="3736652"/>
            <a:ext cx="2502608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塑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（</a:t>
            </a:r>
            <a:r>
              <a:rPr lang="en-US" altLang="zh-CN" sz="3600" b="1" dirty="0" err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sù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）料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40" name="Text Box 27"/>
          <p:cNvSpPr txBox="1"/>
          <p:nvPr/>
        </p:nvSpPr>
        <p:spPr>
          <a:xfrm>
            <a:off x="1639826" y="3736652"/>
            <a:ext cx="2770310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大</a:t>
            </a:r>
            <a:r>
              <a:rPr lang="zh-CN" altLang="en-US" sz="3600" b="1" dirty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树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（</a:t>
            </a:r>
            <a:r>
              <a:rPr lang="en-US" altLang="zh-CN" sz="3600" b="1" dirty="0" err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shù</a:t>
            </a:r>
            <a:r>
              <a:rPr lang="zh-CN" altLang="en-US" sz="3600" b="1" dirty="0">
                <a:latin typeface="宋体" pitchFamily="2" charset="-122"/>
                <a:ea typeface="宋体" pitchFamily="2" charset="-122"/>
              </a:rPr>
              <a:t>）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1" b="100000" l="9910" r="92492">
                        <a14:foregroundMark x1="26727" y1="53125" x2="26727" y2="53125"/>
                        <a14:foregroundMark x1="75075" y1="71875" x2="75075" y2="71875"/>
                        <a14:foregroundMark x1="73874" y1="85714" x2="73874" y2="85714"/>
                        <a14:foregroundMark x1="58559" y1="86161" x2="58559" y2="86161"/>
                        <a14:foregroundMark x1="48048" y1="89509" x2="48048" y2="89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4" b="37401"/>
          <a:stretch/>
        </p:blipFill>
        <p:spPr bwMode="auto">
          <a:xfrm>
            <a:off x="142686" y="699542"/>
            <a:ext cx="1332970" cy="1078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6330" y1="94872" x2="46330" y2="94872"/>
                        <a14:foregroundMark x1="36697" y1="94359" x2="54128" y2="91795"/>
                        <a14:foregroundMark x1="19725" y1="20513" x2="13303" y2="29744"/>
                        <a14:foregroundMark x1="12385" y1="31795" x2="10092" y2="40513"/>
                        <a14:foregroundMark x1="74312" y1="19487" x2="83945" y2="35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792" y="555526"/>
            <a:ext cx="1210762" cy="108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1407">
            <a:off x="541189" y="1691452"/>
            <a:ext cx="1127283" cy="125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9745" y1="27778" x2="29745" y2="290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068" y="1635646"/>
            <a:ext cx="1046210" cy="1168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96" b="100000" l="1226" r="100000">
                        <a14:foregroundMark x1="16287" y1="90808" x2="16287" y2="90808"/>
                        <a14:foregroundMark x1="27145" y1="91284" x2="27145" y2="91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195" y="2511470"/>
            <a:ext cx="1351007" cy="149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856329"/>
            <a:ext cx="952459" cy="86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81173"/>
            <a:ext cx="1374769" cy="110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22" b="100000" l="2366" r="95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699" y="3692730"/>
            <a:ext cx="876579" cy="128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FC4801D-6FD2-534E-8068-311A36D2789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1605" y="-40693"/>
            <a:ext cx="1013927" cy="101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5" grpId="0"/>
      <p:bldP spid="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42"/>
          <p:cNvSpPr/>
          <p:nvPr/>
        </p:nvSpPr>
        <p:spPr>
          <a:xfrm>
            <a:off x="2987824" y="51470"/>
            <a:ext cx="410445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200" b="1">
                <a:latin typeface="黑体" pitchFamily="49" charset="-122"/>
                <a:ea typeface="黑体" pitchFamily="49" charset="-122"/>
              </a:rPr>
              <a:t>看图片，读一读</a:t>
            </a:r>
            <a:endParaRPr lang="zh-CN" altLang="en-US" sz="32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4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7573"/>
            <a:ext cx="2952328" cy="246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27"/>
          <p:cNvSpPr txBox="1"/>
          <p:nvPr/>
        </p:nvSpPr>
        <p:spPr>
          <a:xfrm>
            <a:off x="809639" y="3579862"/>
            <a:ext cx="2816797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>
                <a:latin typeface="宋体" pitchFamily="2" charset="-122"/>
                <a:ea typeface="宋体" pitchFamily="2" charset="-122"/>
              </a:rPr>
              <a:t>珍珠（</a:t>
            </a:r>
            <a:r>
              <a:rPr lang="en-US" altLang="zh-CN" sz="3600" b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zhū</a:t>
            </a:r>
            <a:r>
              <a:rPr lang="zh-CN" altLang="en-US" sz="3600" b="1">
                <a:latin typeface="宋体" pitchFamily="2" charset="-122"/>
                <a:ea typeface="宋体" pitchFamily="2" charset="-122"/>
              </a:rPr>
              <a:t>）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1" name="Text Box 27"/>
          <p:cNvSpPr txBox="1"/>
          <p:nvPr/>
        </p:nvSpPr>
        <p:spPr>
          <a:xfrm>
            <a:off x="4820248" y="3579862"/>
            <a:ext cx="2549096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>
                <a:latin typeface="宋体" pitchFamily="2" charset="-122"/>
                <a:ea typeface="宋体" pitchFamily="2" charset="-122"/>
              </a:rPr>
              <a:t>祖国（</a:t>
            </a:r>
            <a:r>
              <a:rPr lang="en-US" altLang="zh-CN" sz="3600" b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zǔ</a:t>
            </a:r>
            <a:r>
              <a:rPr lang="zh-CN" altLang="en-US" sz="3600" b="1">
                <a:latin typeface="宋体" pitchFamily="2" charset="-122"/>
                <a:ea typeface="宋体" pitchFamily="2" charset="-122"/>
              </a:rPr>
              <a:t>）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48" b="89573" l="0" r="988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1" r="25298"/>
          <a:stretch/>
        </p:blipFill>
        <p:spPr bwMode="auto">
          <a:xfrm>
            <a:off x="3321584" y="1307469"/>
            <a:ext cx="5786920" cy="182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55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7"/>
          <p:cNvSpPr txBox="1"/>
          <p:nvPr/>
        </p:nvSpPr>
        <p:spPr>
          <a:xfrm>
            <a:off x="809639" y="3880668"/>
            <a:ext cx="2836033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>
                <a:latin typeface="宋体" pitchFamily="2" charset="-122"/>
                <a:ea typeface="宋体" pitchFamily="2" charset="-122"/>
              </a:rPr>
              <a:t>厨房（</a:t>
            </a:r>
            <a:r>
              <a:rPr lang="en-US" altLang="zh-CN" sz="3600" b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chú</a:t>
            </a:r>
            <a:r>
              <a:rPr lang="zh-CN" altLang="en-US" sz="3600" b="1">
                <a:latin typeface="宋体" pitchFamily="2" charset="-122"/>
                <a:ea typeface="宋体" pitchFamily="2" charset="-122"/>
              </a:rPr>
              <a:t>）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1" name="Text Box 27"/>
          <p:cNvSpPr txBox="1"/>
          <p:nvPr/>
        </p:nvSpPr>
        <p:spPr>
          <a:xfrm>
            <a:off x="5965712" y="3880668"/>
            <a:ext cx="2566728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>
                <a:latin typeface="宋体" pitchFamily="2" charset="-122"/>
                <a:ea typeface="宋体" pitchFamily="2" charset="-122"/>
              </a:rPr>
              <a:t>陈醋（</a:t>
            </a:r>
            <a:r>
              <a:rPr lang="en-US" altLang="zh-CN" sz="3600" b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cù</a:t>
            </a:r>
            <a:r>
              <a:rPr lang="zh-CN" altLang="en-US" sz="3600" b="1">
                <a:latin typeface="宋体" pitchFamily="2" charset="-122"/>
                <a:ea typeface="宋体" pitchFamily="2" charset="-122"/>
              </a:rPr>
              <a:t>）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7947"/>
            <a:ext cx="5460524" cy="3155965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97948"/>
            <a:ext cx="3204937" cy="3155966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73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27"/>
          <p:cNvSpPr txBox="1"/>
          <p:nvPr/>
        </p:nvSpPr>
        <p:spPr>
          <a:xfrm>
            <a:off x="809639" y="3579862"/>
            <a:ext cx="2735044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>
                <a:latin typeface="宋体" pitchFamily="2" charset="-122"/>
                <a:ea typeface="宋体" pitchFamily="2" charset="-122"/>
              </a:rPr>
              <a:t>潮湿（</a:t>
            </a:r>
            <a:r>
              <a:rPr lang="en-US" altLang="zh-CN" sz="3600" b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shī</a:t>
            </a:r>
            <a:r>
              <a:rPr lang="zh-CN" altLang="en-US" sz="3600" b="1">
                <a:latin typeface="宋体" pitchFamily="2" charset="-122"/>
                <a:ea typeface="宋体" pitchFamily="2" charset="-122"/>
              </a:rPr>
              <a:t>）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sp>
        <p:nvSpPr>
          <p:cNvPr id="21" name="Text Box 27"/>
          <p:cNvSpPr txBox="1"/>
          <p:nvPr/>
        </p:nvSpPr>
        <p:spPr>
          <a:xfrm>
            <a:off x="5605672" y="3579862"/>
            <a:ext cx="2356735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>
                <a:latin typeface="宋体" pitchFamily="2" charset="-122"/>
                <a:ea typeface="宋体" pitchFamily="2" charset="-122"/>
              </a:rPr>
              <a:t>四个（</a:t>
            </a:r>
            <a:r>
              <a:rPr lang="en-US" altLang="zh-CN" sz="3600" b="1">
                <a:solidFill>
                  <a:srgbClr val="FF0000"/>
                </a:solidFill>
                <a:latin typeface="汉语拼音" pitchFamily="34" charset="0"/>
                <a:ea typeface="宋体" pitchFamily="2" charset="-122"/>
                <a:cs typeface="汉语拼音" pitchFamily="34" charset="0"/>
              </a:rPr>
              <a:t>sì</a:t>
            </a:r>
            <a:r>
              <a:rPr lang="zh-CN" altLang="en-US" sz="3600" b="1">
                <a:latin typeface="宋体" pitchFamily="2" charset="-122"/>
                <a:ea typeface="宋体" pitchFamily="2" charset="-122"/>
              </a:rPr>
              <a:t>）</a:t>
            </a:r>
            <a:endParaRPr lang="en-US" altLang="zh-CN" sz="3600" b="1" dirty="0">
              <a:latin typeface="宋体" pitchFamily="2" charset="-122"/>
              <a:ea typeface="宋体" pitchFamily="2" charset="-122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18918"/>
            <a:ext cx="4720961" cy="2860944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18918"/>
            <a:ext cx="3878717" cy="2860944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2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24" y="2211710"/>
            <a:ext cx="916580" cy="841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351" y="2211710"/>
            <a:ext cx="916580" cy="841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930" y="2211710"/>
            <a:ext cx="916580" cy="841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30" y="3529953"/>
            <a:ext cx="916580" cy="841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13" y="3529953"/>
            <a:ext cx="916580" cy="841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468" y="3529953"/>
            <a:ext cx="916580" cy="8419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4"/>
          <p:cNvSpPr/>
          <p:nvPr/>
        </p:nvSpPr>
        <p:spPr>
          <a:xfrm>
            <a:off x="226844" y="2214651"/>
            <a:ext cx="2466350" cy="851297"/>
          </a:xfrm>
          <a:prstGeom prst="roundRect">
            <a:avLst/>
          </a:prstGeom>
          <a:solidFill>
            <a:srgbClr val="00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4400">
                <a:solidFill>
                  <a:schemeClr val="bg1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zú—zhú</a:t>
            </a:r>
            <a:endParaRPr lang="zh-CN" altLang="en-US" sz="1600" dirty="0">
              <a:solidFill>
                <a:schemeClr val="bg1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037883" y="2214651"/>
            <a:ext cx="3021609" cy="851297"/>
          </a:xfrm>
          <a:prstGeom prst="roundRect">
            <a:avLst/>
          </a:prstGeom>
          <a:solidFill>
            <a:srgbClr val="00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4400">
                <a:solidFill>
                  <a:schemeClr val="bg1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shā—shuā</a:t>
            </a:r>
            <a:endParaRPr lang="zh-CN" altLang="en-US" sz="1600" dirty="0">
              <a:solidFill>
                <a:schemeClr val="bg1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275516" y="2214651"/>
            <a:ext cx="2472948" cy="851297"/>
          </a:xfrm>
          <a:prstGeom prst="roundRect">
            <a:avLst/>
          </a:prstGeom>
          <a:solidFill>
            <a:srgbClr val="00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4400">
                <a:solidFill>
                  <a:schemeClr val="bg1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sù—shù </a:t>
            </a:r>
            <a:endParaRPr lang="zh-CN" altLang="en-US" sz="1600" dirty="0">
              <a:solidFill>
                <a:schemeClr val="bg1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07504" y="3516749"/>
            <a:ext cx="2532330" cy="851297"/>
          </a:xfrm>
          <a:prstGeom prst="roundRect">
            <a:avLst/>
          </a:prstGeom>
          <a:solidFill>
            <a:srgbClr val="00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4400">
                <a:solidFill>
                  <a:schemeClr val="bg1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cā—chā</a:t>
            </a:r>
            <a:endParaRPr lang="zh-CN" altLang="en-US" sz="1600" dirty="0">
              <a:solidFill>
                <a:schemeClr val="bg1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6094110" y="3516749"/>
            <a:ext cx="2917032" cy="851297"/>
          </a:xfrm>
          <a:prstGeom prst="roundRect">
            <a:avLst/>
          </a:prstGeom>
          <a:solidFill>
            <a:srgbClr val="00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4400">
                <a:solidFill>
                  <a:schemeClr val="bg1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suō—shuō</a:t>
            </a:r>
            <a:endParaRPr lang="zh-CN" altLang="en-US" sz="1600" dirty="0">
              <a:solidFill>
                <a:schemeClr val="bg1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843808" y="3516749"/>
            <a:ext cx="3077165" cy="851297"/>
          </a:xfrm>
          <a:prstGeom prst="roundRect">
            <a:avLst/>
          </a:prstGeom>
          <a:solidFill>
            <a:srgbClr val="0066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4400">
                <a:solidFill>
                  <a:schemeClr val="bg1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cuō—chuō</a:t>
            </a:r>
            <a:endParaRPr lang="zh-CN" altLang="en-US" sz="1600" dirty="0">
              <a:solidFill>
                <a:schemeClr val="bg1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79512" y="721872"/>
            <a:ext cx="8964488" cy="10577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>
                <a:latin typeface="黑体" pitchFamily="49" charset="-122"/>
                <a:ea typeface="黑体" pitchFamily="49" charset="-122"/>
              </a:rPr>
              <a:t>    每读对一个卡片就会得到卡片背面的小红花，看谁得到的小红花最多！</a:t>
            </a:r>
            <a:endParaRPr lang="zh-CN" altLang="en-US" sz="28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39" y="651677"/>
            <a:ext cx="681584" cy="6261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组合 18"/>
          <p:cNvGrpSpPr/>
          <p:nvPr/>
        </p:nvGrpSpPr>
        <p:grpSpPr>
          <a:xfrm>
            <a:off x="2483768" y="125219"/>
            <a:ext cx="4205684" cy="646331"/>
            <a:chOff x="-386554" y="3797627"/>
            <a:chExt cx="4205684" cy="646331"/>
          </a:xfrm>
        </p:grpSpPr>
        <p:sp>
          <p:nvSpPr>
            <p:cNvPr id="20" name="文本框 15">
              <a:extLst>
                <a:ext uri="{FF2B5EF4-FFF2-40B4-BE49-F238E27FC236}">
                  <a16:creationId xmlns:a16="http://schemas.microsoft.com/office/drawing/2014/main" id="{57A80C2C-9C14-F945-8D0D-E98053C862BD}"/>
                </a:ext>
              </a:extLst>
            </p:cNvPr>
            <p:cNvSpPr txBox="1"/>
            <p:nvPr/>
          </p:nvSpPr>
          <p:spPr>
            <a:xfrm>
              <a:off x="477542" y="3797627"/>
              <a:ext cx="24862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3600" b="1">
                  <a:latin typeface="宋体" pitchFamily="2" charset="-122"/>
                  <a:ea typeface="宋体" pitchFamily="2" charset="-122"/>
                </a:rPr>
                <a:t>拼读小红花</a:t>
              </a:r>
              <a:endParaRPr kumimoji="1" lang="zh-CN" altLang="en-US" sz="3600" b="1" dirty="0">
                <a:latin typeface="宋体" pitchFamily="2" charset="-122"/>
                <a:ea typeface="宋体" pitchFamily="2" charset="-122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4DED76C1-C6D6-3F44-A94D-BD28F90E462F}"/>
                </a:ext>
              </a:extLst>
            </p:cNvPr>
            <p:cNvGrpSpPr/>
            <p:nvPr/>
          </p:nvGrpSpPr>
          <p:grpSpPr>
            <a:xfrm>
              <a:off x="-386554" y="3827591"/>
              <a:ext cx="4205684" cy="546100"/>
              <a:chOff x="1730898" y="409406"/>
              <a:chExt cx="4205684" cy="546100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4E056D45-1D47-9644-BEE1-CD1FDD5DE3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30898" y="409406"/>
                <a:ext cx="749300" cy="546100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8248D969-0FFF-B94E-86D5-89CB3C8209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5187282" y="409406"/>
                <a:ext cx="749300" cy="5461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550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9144000" cy="519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椭圆 21"/>
          <p:cNvSpPr/>
          <p:nvPr/>
        </p:nvSpPr>
        <p:spPr>
          <a:xfrm>
            <a:off x="2604036" y="2179447"/>
            <a:ext cx="1967963" cy="1381314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25526" y="2568070"/>
            <a:ext cx="1846462" cy="1654410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1853759" y="3433302"/>
            <a:ext cx="2070169" cy="1658728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5887692" y="3748105"/>
            <a:ext cx="700532" cy="576336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tx1"/>
              </a:solidFill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3902968" y="3560760"/>
            <a:ext cx="16685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zh </a:t>
            </a:r>
          </a:p>
        </p:txBody>
      </p:sp>
      <p:sp>
        <p:nvSpPr>
          <p:cNvPr id="28" name="矩形 27"/>
          <p:cNvSpPr/>
          <p:nvPr/>
        </p:nvSpPr>
        <p:spPr>
          <a:xfrm>
            <a:off x="167320" y="1517727"/>
            <a:ext cx="16685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0" b="1" dirty="0" err="1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ch</a:t>
            </a:r>
            <a:r>
              <a:rPr lang="en-US" altLang="zh-CN" sz="8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 </a:t>
            </a:r>
          </a:p>
        </p:txBody>
      </p:sp>
      <p:sp>
        <p:nvSpPr>
          <p:cNvPr id="29" name="矩形 28"/>
          <p:cNvSpPr/>
          <p:nvPr/>
        </p:nvSpPr>
        <p:spPr>
          <a:xfrm>
            <a:off x="2604036" y="1023664"/>
            <a:ext cx="16685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0" b="1" dirty="0" err="1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sh</a:t>
            </a:r>
            <a:r>
              <a:rPr lang="en-US" altLang="zh-CN" sz="8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 </a:t>
            </a:r>
          </a:p>
        </p:txBody>
      </p:sp>
      <p:sp>
        <p:nvSpPr>
          <p:cNvPr id="30" name="矩形 29"/>
          <p:cNvSpPr/>
          <p:nvPr/>
        </p:nvSpPr>
        <p:spPr>
          <a:xfrm>
            <a:off x="5887692" y="3984615"/>
            <a:ext cx="8764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000" b="1" dirty="0">
                <a:solidFill>
                  <a:srgbClr val="FF0000"/>
                </a:solidFill>
                <a:latin typeface="汉语拼音" pitchFamily="34" charset="0"/>
                <a:ea typeface="华文细黑" panose="02010600040101010101" pitchFamily="2" charset="-122"/>
                <a:cs typeface="汉语拼音" pitchFamily="34" charset="0"/>
                <a:sym typeface="+mn-ea"/>
              </a:rPr>
              <a:t>r </a:t>
            </a:r>
          </a:p>
        </p:txBody>
      </p:sp>
      <p:sp>
        <p:nvSpPr>
          <p:cNvPr id="15" name="矩形 14"/>
          <p:cNvSpPr/>
          <p:nvPr/>
        </p:nvSpPr>
        <p:spPr>
          <a:xfrm>
            <a:off x="-324544" y="42759"/>
            <a:ext cx="95770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4</a:t>
            </a:r>
            <a:r>
              <a:rPr lang="zh-CN" altLang="en-US" sz="3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个声母宝宝就藏在这幅图里，快来找一找吧！</a:t>
            </a:r>
            <a:endParaRPr lang="en-US" altLang="zh-CN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032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4" grpId="0" bldLvl="0" animBg="1"/>
      <p:bldP spid="25" grpId="0" bldLvl="0" animBg="1"/>
      <p:bldP spid="27" grpId="0" bldLvl="0" animBg="1"/>
      <p:bldP spid="23" grpId="0"/>
      <p:bldP spid="28" grpId="0"/>
      <p:bldP spid="29" grpId="0"/>
      <p:bldP spid="30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323528" y="1415554"/>
            <a:ext cx="38953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黑体" pitchFamily="49" charset="-122"/>
                <a:ea typeface="黑体" pitchFamily="49" charset="-122"/>
              </a:rPr>
              <a:t>    读一读绕口令，圈画出你会拼读的字和音节。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r="24706" b="16958"/>
          <a:stretch/>
        </p:blipFill>
        <p:spPr bwMode="auto">
          <a:xfrm>
            <a:off x="4499992" y="606996"/>
            <a:ext cx="3554083" cy="4364965"/>
          </a:xfrm>
          <a:prstGeom prst="rect">
            <a:avLst/>
          </a:prstGeom>
          <a:ln>
            <a:noFill/>
          </a:ln>
          <a:effectLst>
            <a:glow rad="76200">
              <a:schemeClr val="accent6">
                <a:lumMod val="75000"/>
                <a:alpha val="2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290681" y="112298"/>
            <a:ext cx="3417223" cy="731260"/>
            <a:chOff x="3327817" y="2776594"/>
            <a:chExt cx="3417223" cy="73126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ADAE7EB-1A99-4B47-A681-4DE51EEFD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7492" y="2815277"/>
              <a:ext cx="2747507" cy="692577"/>
            </a:xfrm>
            <a:prstGeom prst="rect">
              <a:avLst/>
            </a:prstGeom>
          </p:spPr>
        </p:pic>
        <p:sp>
          <p:nvSpPr>
            <p:cNvPr id="16" name="文本框 14">
              <a:extLst>
                <a:ext uri="{FF2B5EF4-FFF2-40B4-BE49-F238E27FC236}">
                  <a16:creationId xmlns:a16="http://schemas.microsoft.com/office/drawing/2014/main" id="{80B85544-D7C4-4D40-8A66-D2FAD35177B4}"/>
                </a:ext>
              </a:extLst>
            </p:cNvPr>
            <p:cNvSpPr txBox="1"/>
            <p:nvPr/>
          </p:nvSpPr>
          <p:spPr>
            <a:xfrm>
              <a:off x="3817261" y="2776594"/>
              <a:ext cx="2927779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>
                  <a:latin typeface="黑体" pitchFamily="49" charset="-122"/>
                  <a:ea typeface="黑体" pitchFamily="49" charset="-122"/>
                </a:rPr>
                <a:t>朗读绕口令</a:t>
              </a:r>
              <a:endParaRPr lang="zh-CN" altLang="en-US" sz="3600" b="1" dirty="0">
                <a:latin typeface="黑体" pitchFamily="49" charset="-122"/>
                <a:ea typeface="黑体" pitchFamily="49" charset="-122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0A6907F-EF10-1841-B3C2-DD2B69D20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817" y="2805518"/>
              <a:ext cx="460522" cy="572844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400640" y="123478"/>
            <a:ext cx="3743728" cy="4948014"/>
            <a:chOff x="3599892" y="483518"/>
            <a:chExt cx="5364596" cy="4320480"/>
          </a:xfrm>
        </p:grpSpPr>
        <p:grpSp>
          <p:nvGrpSpPr>
            <p:cNvPr id="9" name="组合 8"/>
            <p:cNvGrpSpPr/>
            <p:nvPr/>
          </p:nvGrpSpPr>
          <p:grpSpPr>
            <a:xfrm>
              <a:off x="3599892" y="583114"/>
              <a:ext cx="5364596" cy="4220884"/>
              <a:chOff x="3599892" y="583114"/>
              <a:chExt cx="5364596" cy="4220884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000"/>
              <a:stretch/>
            </p:blipFill>
            <p:spPr bwMode="auto">
              <a:xfrm>
                <a:off x="8387904" y="583114"/>
                <a:ext cx="358589" cy="22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矩形 11"/>
              <p:cNvSpPr/>
              <p:nvPr/>
            </p:nvSpPr>
            <p:spPr>
              <a:xfrm>
                <a:off x="3599892" y="806632"/>
                <a:ext cx="5364596" cy="3997366"/>
              </a:xfrm>
              <a:prstGeom prst="rect">
                <a:avLst/>
              </a:prstGeom>
              <a:noFill/>
              <a:ln w="34925"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3689902" y="891848"/>
                <a:ext cx="5184576" cy="3826934"/>
              </a:xfrm>
              <a:prstGeom prst="rect">
                <a:avLst/>
              </a:prstGeom>
              <a:noFill/>
              <a:ln w="9525">
                <a:solidFill>
                  <a:srgbClr val="33CC33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r="-10459" b="27719"/>
            <a:stretch/>
          </p:blipFill>
          <p:spPr bwMode="auto">
            <a:xfrm>
              <a:off x="8062113" y="483518"/>
              <a:ext cx="396087" cy="323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755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9840" y1="3591" x2="19840" y2="3591"/>
                        <a14:foregroundMark x1="10822" y1="5525" x2="10822" y2="5525"/>
                        <a14:foregroundMark x1="10822" y1="5525" x2="10822" y2="5525"/>
                        <a14:foregroundMark x1="10822" y1="5525" x2="94188" y2="6906"/>
                        <a14:foregroundMark x1="94990" y1="8011" x2="93988" y2="92541"/>
                        <a14:foregroundMark x1="92986" y1="94199" x2="6413" y2="94475"/>
                        <a14:foregroundMark x1="6413" y1="94475" x2="6413" y2="94475"/>
                        <a14:foregroundMark x1="3006" y1="91713" x2="3407" y2="3591"/>
                        <a14:foregroundMark x1="6613" y1="10221" x2="92786" y2="10221"/>
                        <a14:foregroundMark x1="5010" y1="9945" x2="5010" y2="9945"/>
                        <a14:foregroundMark x1="5010" y1="9945" x2="5210" y2="92265"/>
                        <a14:foregroundMark x1="94188" y1="9116" x2="93988" y2="47238"/>
                        <a14:foregroundMark x1="92786" y1="14641" x2="92786" y2="14641"/>
                        <a14:foregroundMark x1="92986" y1="22376" x2="93186" y2="91436"/>
                        <a14:foregroundMark x1="6012" y1="92265" x2="93186" y2="93094"/>
                        <a14:foregroundMark x1="5010" y1="13536" x2="5411" y2="91989"/>
                        <a14:foregroundMark x1="5611" y1="13536" x2="6012" y2="49724"/>
                        <a14:foregroundMark x1="6012" y1="49724" x2="6012" y2="49724"/>
                        <a14:foregroundMark x1="4810" y1="19613" x2="6613" y2="38950"/>
                        <a14:foregroundMark x1="4810" y1="16022" x2="6012" y2="30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1059582"/>
            <a:ext cx="806489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本框 2"/>
          <p:cNvSpPr txBox="1"/>
          <p:nvPr/>
        </p:nvSpPr>
        <p:spPr>
          <a:xfrm>
            <a:off x="2675886" y="252636"/>
            <a:ext cx="3624744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>
                <a:latin typeface="黑体" pitchFamily="49" charset="-122"/>
                <a:ea typeface="黑体" pitchFamily="49" charset="-122"/>
                <a:sym typeface="+mn-ea"/>
              </a:rPr>
              <a:t>生字、数字手拉手</a:t>
            </a:r>
            <a:endParaRPr lang="zh-CN" altLang="en-US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77258" y="3500303"/>
            <a:ext cx="5693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4</a:t>
            </a:r>
            <a:endParaRPr lang="zh-CN" altLang="en-US" sz="60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19392" y="3439328"/>
            <a:ext cx="9605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10</a:t>
            </a:r>
            <a:endParaRPr lang="zh-CN" altLang="en-US" sz="60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583542" y="3500303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14</a:t>
            </a:r>
            <a:endParaRPr lang="zh-CN" altLang="en-US" sz="60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70221" y="3500303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40</a:t>
            </a:r>
            <a:endParaRPr lang="zh-CN" altLang="en-US" sz="60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59632" y="1484079"/>
            <a:ext cx="7886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四</a:t>
            </a:r>
            <a:endParaRPr lang="zh-CN" altLang="en-US" sz="60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4010" y="1484079"/>
            <a:ext cx="8607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十</a:t>
            </a:r>
            <a:endParaRPr lang="zh-CN" altLang="en-US" sz="6000" b="1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03475" y="1484079"/>
            <a:ext cx="18806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十四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255038" y="1484079"/>
            <a:ext cx="1845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四十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0551" y="2673479"/>
            <a:ext cx="1241488" cy="71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03217" y="2673479"/>
            <a:ext cx="1241488" cy="71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59258" y="2673479"/>
            <a:ext cx="1241488" cy="71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73929" y="2673479"/>
            <a:ext cx="1241488" cy="715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62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362942" y="1559570"/>
            <a:ext cx="34169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latin typeface="黑体" pitchFamily="49" charset="-122"/>
                <a:ea typeface="黑体" pitchFamily="49" charset="-122"/>
              </a:rPr>
              <a:t>    比一比，赛一赛，看谁读得又快又正确。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79512" y="195486"/>
            <a:ext cx="3240360" cy="724323"/>
            <a:chOff x="3410347" y="3719635"/>
            <a:chExt cx="3240360" cy="724323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2966E2C-EBBC-D947-8B33-433064B05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9223" y="3751381"/>
              <a:ext cx="2941484" cy="692577"/>
            </a:xfrm>
            <a:prstGeom prst="rect">
              <a:avLst/>
            </a:prstGeom>
          </p:spPr>
        </p:pic>
        <p:sp>
          <p:nvSpPr>
            <p:cNvPr id="13" name="文本框 14">
              <a:extLst>
                <a:ext uri="{FF2B5EF4-FFF2-40B4-BE49-F238E27FC236}">
                  <a16:creationId xmlns:a16="http://schemas.microsoft.com/office/drawing/2014/main" id="{F676DB18-A8E7-EF49-935A-1773895EFDAA}"/>
                </a:ext>
              </a:extLst>
            </p:cNvPr>
            <p:cNvSpPr txBox="1"/>
            <p:nvPr/>
          </p:nvSpPr>
          <p:spPr>
            <a:xfrm>
              <a:off x="3889269" y="3719635"/>
              <a:ext cx="2617422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>
                  <a:latin typeface="黑体" pitchFamily="49" charset="-122"/>
                  <a:ea typeface="黑体" pitchFamily="49" charset="-122"/>
                </a:rPr>
                <a:t>练读绕口令</a:t>
              </a:r>
              <a:endParaRPr lang="zh-CN" altLang="en-US" sz="3600" b="1" dirty="0">
                <a:latin typeface="黑体" pitchFamily="49" charset="-122"/>
                <a:ea typeface="黑体" pitchFamily="49" charset="-122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EDBBAFB-55B6-1B40-BF37-0820FFA69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347" y="3751381"/>
              <a:ext cx="450000" cy="559756"/>
            </a:xfrm>
            <a:prstGeom prst="rect">
              <a:avLst/>
            </a:prstGeom>
          </p:spPr>
        </p:pic>
      </p:grp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0" r="24706" b="16958"/>
          <a:stretch/>
        </p:blipFill>
        <p:spPr bwMode="auto">
          <a:xfrm>
            <a:off x="4499992" y="606996"/>
            <a:ext cx="3554083" cy="4364965"/>
          </a:xfrm>
          <a:prstGeom prst="rect">
            <a:avLst/>
          </a:prstGeom>
          <a:ln>
            <a:noFill/>
          </a:ln>
          <a:effectLst>
            <a:glow rad="76200">
              <a:schemeClr val="accent6">
                <a:lumMod val="75000"/>
                <a:alpha val="21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4400640" y="123478"/>
            <a:ext cx="3743728" cy="4948014"/>
            <a:chOff x="3599892" y="483518"/>
            <a:chExt cx="5364596" cy="4320480"/>
          </a:xfrm>
        </p:grpSpPr>
        <p:grpSp>
          <p:nvGrpSpPr>
            <p:cNvPr id="10" name="组合 9"/>
            <p:cNvGrpSpPr/>
            <p:nvPr/>
          </p:nvGrpSpPr>
          <p:grpSpPr>
            <a:xfrm>
              <a:off x="3599892" y="583114"/>
              <a:ext cx="5364596" cy="4220884"/>
              <a:chOff x="3599892" y="583114"/>
              <a:chExt cx="5364596" cy="4220884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000"/>
              <a:stretch/>
            </p:blipFill>
            <p:spPr bwMode="auto">
              <a:xfrm>
                <a:off x="8387904" y="583114"/>
                <a:ext cx="358589" cy="223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矩形 16"/>
              <p:cNvSpPr/>
              <p:nvPr/>
            </p:nvSpPr>
            <p:spPr>
              <a:xfrm>
                <a:off x="3599892" y="806632"/>
                <a:ext cx="5364596" cy="3997366"/>
              </a:xfrm>
              <a:prstGeom prst="rect">
                <a:avLst/>
              </a:prstGeom>
              <a:noFill/>
              <a:ln w="34925">
                <a:solidFill>
                  <a:srgbClr val="00B05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3689902" y="891848"/>
                <a:ext cx="5184576" cy="3826934"/>
              </a:xfrm>
              <a:prstGeom prst="rect">
                <a:avLst/>
              </a:prstGeom>
              <a:noFill/>
              <a:ln w="9525">
                <a:solidFill>
                  <a:srgbClr val="33CC33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r="-10459" b="27719"/>
            <a:stretch/>
          </p:blipFill>
          <p:spPr bwMode="auto">
            <a:xfrm>
              <a:off x="8062113" y="483518"/>
              <a:ext cx="396087" cy="3231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941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/>
          <p:nvPr/>
        </p:nvSpPr>
        <p:spPr>
          <a:xfrm>
            <a:off x="1024583" y="1562532"/>
            <a:ext cx="1513284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shǔ</a:t>
            </a:r>
            <a:r>
              <a:rPr lang="en-US" altLang="zh-CN" sz="28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 shù</a:t>
            </a:r>
          </a:p>
        </p:txBody>
      </p:sp>
      <p:sp>
        <p:nvSpPr>
          <p:cNvPr id="27651" name="Text Box 3"/>
          <p:cNvSpPr txBox="1"/>
          <p:nvPr/>
        </p:nvSpPr>
        <p:spPr>
          <a:xfrm>
            <a:off x="3618656" y="1562532"/>
            <a:ext cx="1837134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chǐ  </a:t>
            </a:r>
            <a:r>
              <a:rPr lang="en-US" altLang="zh-CN" sz="28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zi</a:t>
            </a:r>
          </a:p>
        </p:txBody>
      </p:sp>
      <p:sp>
        <p:nvSpPr>
          <p:cNvPr id="27652" name="Text Box 4"/>
          <p:cNvSpPr txBox="1"/>
          <p:nvPr/>
        </p:nvSpPr>
        <p:spPr>
          <a:xfrm>
            <a:off x="1132930" y="2835707"/>
            <a:ext cx="1512094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rì  </a:t>
            </a:r>
            <a:r>
              <a:rPr lang="en-US" altLang="zh-CN" sz="28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lì</a:t>
            </a:r>
          </a:p>
        </p:txBody>
      </p:sp>
      <p:sp>
        <p:nvSpPr>
          <p:cNvPr id="27653" name="Text Box 5"/>
          <p:cNvSpPr txBox="1"/>
          <p:nvPr/>
        </p:nvSpPr>
        <p:spPr>
          <a:xfrm>
            <a:off x="3563888" y="2835707"/>
            <a:ext cx="156567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zhí  </a:t>
            </a:r>
            <a:r>
              <a:rPr lang="en-US" altLang="zh-CN" sz="28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rì</a:t>
            </a:r>
          </a:p>
        </p:txBody>
      </p:sp>
      <p:sp>
        <p:nvSpPr>
          <p:cNvPr id="27654" name="Text Box 6"/>
          <p:cNvSpPr txBox="1"/>
          <p:nvPr/>
        </p:nvSpPr>
        <p:spPr>
          <a:xfrm>
            <a:off x="1187698" y="4011910"/>
            <a:ext cx="1512094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rì  qī</a:t>
            </a:r>
            <a:endParaRPr lang="en-US" altLang="zh-CN" sz="2800" b="1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27655" name="Text Box 7"/>
          <p:cNvSpPr txBox="1"/>
          <p:nvPr/>
        </p:nvSpPr>
        <p:spPr>
          <a:xfrm>
            <a:off x="3582615" y="4011910"/>
            <a:ext cx="1783556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hē  </a:t>
            </a:r>
            <a:r>
              <a:rPr lang="en-US" altLang="zh-CN" sz="2800" b="1" dirty="0" err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chá</a:t>
            </a:r>
            <a:endParaRPr lang="en-US" altLang="zh-CN" sz="2800" b="1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32776" name="Text Box 8"/>
          <p:cNvSpPr txBox="1"/>
          <p:nvPr/>
        </p:nvSpPr>
        <p:spPr>
          <a:xfrm>
            <a:off x="1132930" y="1994729"/>
            <a:ext cx="1350169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数   数</a:t>
            </a:r>
          </a:p>
        </p:txBody>
      </p:sp>
      <p:sp>
        <p:nvSpPr>
          <p:cNvPr id="32777" name="Text Box 9"/>
          <p:cNvSpPr txBox="1"/>
          <p:nvPr/>
        </p:nvSpPr>
        <p:spPr>
          <a:xfrm>
            <a:off x="3563888" y="2049498"/>
            <a:ext cx="162044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尺    子</a:t>
            </a:r>
          </a:p>
        </p:txBody>
      </p:sp>
      <p:sp>
        <p:nvSpPr>
          <p:cNvPr id="32778" name="Text Box 10"/>
          <p:cNvSpPr txBox="1"/>
          <p:nvPr/>
        </p:nvSpPr>
        <p:spPr>
          <a:xfrm>
            <a:off x="1024583" y="3272666"/>
            <a:ext cx="124182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日  历</a:t>
            </a:r>
          </a:p>
        </p:txBody>
      </p:sp>
      <p:sp>
        <p:nvSpPr>
          <p:cNvPr id="32779" name="Text Box 11"/>
          <p:cNvSpPr txBox="1"/>
          <p:nvPr/>
        </p:nvSpPr>
        <p:spPr>
          <a:xfrm>
            <a:off x="3672234" y="3272666"/>
            <a:ext cx="1079897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值  日</a:t>
            </a:r>
          </a:p>
        </p:txBody>
      </p:sp>
      <p:sp>
        <p:nvSpPr>
          <p:cNvPr id="32780" name="Text Box 12"/>
          <p:cNvSpPr txBox="1"/>
          <p:nvPr/>
        </p:nvSpPr>
        <p:spPr>
          <a:xfrm>
            <a:off x="1132930" y="4424794"/>
            <a:ext cx="1404938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日  期</a:t>
            </a:r>
          </a:p>
        </p:txBody>
      </p:sp>
      <p:sp>
        <p:nvSpPr>
          <p:cNvPr id="32781" name="Text Box 13"/>
          <p:cNvSpPr txBox="1"/>
          <p:nvPr/>
        </p:nvSpPr>
        <p:spPr>
          <a:xfrm>
            <a:off x="3618656" y="4424794"/>
            <a:ext cx="1188244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喝   茶</a:t>
            </a:r>
          </a:p>
        </p:txBody>
      </p:sp>
      <p:sp>
        <p:nvSpPr>
          <p:cNvPr id="27662" name="Text Box 14"/>
          <p:cNvSpPr txBox="1"/>
          <p:nvPr/>
        </p:nvSpPr>
        <p:spPr>
          <a:xfrm>
            <a:off x="6498381" y="1562532"/>
            <a:ext cx="1403747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 err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shí</a:t>
            </a:r>
            <a:r>
              <a:rPr lang="en-US" altLang="zh-CN" sz="28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 sì</a:t>
            </a:r>
          </a:p>
        </p:txBody>
      </p:sp>
      <p:sp>
        <p:nvSpPr>
          <p:cNvPr id="32783" name="Text Box 15"/>
          <p:cNvSpPr txBox="1"/>
          <p:nvPr/>
        </p:nvSpPr>
        <p:spPr>
          <a:xfrm>
            <a:off x="6498381" y="2069818"/>
            <a:ext cx="124182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  <a:cs typeface="宋体" panose="02010600030101010101" pitchFamily="2" charset="-122"/>
              </a:rPr>
              <a:t>十  四</a:t>
            </a:r>
          </a:p>
        </p:txBody>
      </p:sp>
      <p:sp>
        <p:nvSpPr>
          <p:cNvPr id="27664" name="Text Box 16"/>
          <p:cNvSpPr txBox="1"/>
          <p:nvPr/>
        </p:nvSpPr>
        <p:spPr>
          <a:xfrm>
            <a:off x="6372200" y="2835707"/>
            <a:ext cx="1674019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 </a:t>
            </a:r>
            <a:r>
              <a:rPr lang="en-US" altLang="zh-CN" sz="2800" b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sì   shí</a:t>
            </a:r>
            <a:endParaRPr lang="en-US" altLang="zh-CN" sz="2800" b="1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32785" name="Text Box 17"/>
          <p:cNvSpPr txBox="1"/>
          <p:nvPr/>
        </p:nvSpPr>
        <p:spPr>
          <a:xfrm>
            <a:off x="6551880" y="3272666"/>
            <a:ext cx="162044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  <a:cs typeface="宋体" panose="02010600030101010101" pitchFamily="2" charset="-122"/>
              </a:rPr>
              <a:t>四   十</a:t>
            </a:r>
          </a:p>
        </p:txBody>
      </p:sp>
      <p:sp>
        <p:nvSpPr>
          <p:cNvPr id="27666" name="Text Box 18"/>
          <p:cNvSpPr txBox="1"/>
          <p:nvPr/>
        </p:nvSpPr>
        <p:spPr>
          <a:xfrm>
            <a:off x="6372199" y="4011910"/>
            <a:ext cx="136800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err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shí</a:t>
            </a:r>
            <a:r>
              <a:rPr lang="en-US" altLang="zh-CN" sz="2800" b="1">
                <a:solidFill>
                  <a:srgbClr val="FF0000"/>
                </a:solidFill>
                <a:latin typeface="汉语拼音" panose="000B0604020202020204" pitchFamily="34" charset="0"/>
                <a:ea typeface="华文细黑" panose="02010600040101010101" pitchFamily="2" charset="-122"/>
                <a:cs typeface="汉语拼音" panose="000B0604020202020204" pitchFamily="34" charset="0"/>
              </a:rPr>
              <a:t>  zì</a:t>
            </a:r>
            <a:endParaRPr lang="en-US" altLang="zh-CN" sz="2800" b="1" dirty="0">
              <a:solidFill>
                <a:srgbClr val="FF0000"/>
              </a:solidFill>
              <a:latin typeface="汉语拼音" panose="000B0604020202020204" pitchFamily="34" charset="0"/>
              <a:ea typeface="华文细黑" panose="02010600040101010101" pitchFamily="2" charset="-122"/>
              <a:cs typeface="汉语拼音" panose="000B0604020202020204" pitchFamily="34" charset="0"/>
            </a:endParaRPr>
          </a:p>
        </p:txBody>
      </p:sp>
      <p:sp>
        <p:nvSpPr>
          <p:cNvPr id="32787" name="Text Box 19"/>
          <p:cNvSpPr txBox="1"/>
          <p:nvPr/>
        </p:nvSpPr>
        <p:spPr>
          <a:xfrm>
            <a:off x="6498381" y="4424794"/>
            <a:ext cx="1403747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识  字</a:t>
            </a:r>
          </a:p>
        </p:txBody>
      </p:sp>
      <p:sp>
        <p:nvSpPr>
          <p:cNvPr id="20" name="矩形 19"/>
          <p:cNvSpPr/>
          <p:nvPr/>
        </p:nvSpPr>
        <p:spPr>
          <a:xfrm>
            <a:off x="3049964" y="771550"/>
            <a:ext cx="28488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0002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我</a:t>
            </a:r>
            <a:r>
              <a:rPr lang="zh-CN" altLang="en-US" sz="32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charset="0"/>
              </a:rPr>
              <a:t>能读正确。</a:t>
            </a:r>
            <a:endParaRPr lang="zh-CN" altLang="en-US" sz="3200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95621" y="123478"/>
            <a:ext cx="2610240" cy="720080"/>
            <a:chOff x="341328" y="3939902"/>
            <a:chExt cx="2610240" cy="72008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A77779B6-88A4-B44C-95DC-D476ED0E3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312" y="3967405"/>
              <a:ext cx="2268000" cy="692577"/>
            </a:xfrm>
            <a:prstGeom prst="rect">
              <a:avLst/>
            </a:prstGeom>
          </p:spPr>
        </p:pic>
        <p:sp>
          <p:nvSpPr>
            <p:cNvPr id="25" name="文本框 14">
              <a:extLst>
                <a:ext uri="{FF2B5EF4-FFF2-40B4-BE49-F238E27FC236}">
                  <a16:creationId xmlns:a16="http://schemas.microsoft.com/office/drawing/2014/main" id="{A1C94D41-07F7-0242-ACCC-6D928AE8147C}"/>
                </a:ext>
              </a:extLst>
            </p:cNvPr>
            <p:cNvSpPr txBox="1"/>
            <p:nvPr/>
          </p:nvSpPr>
          <p:spPr>
            <a:xfrm>
              <a:off x="828677" y="3939902"/>
              <a:ext cx="2122891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 dirty="0">
                  <a:latin typeface="黑体" pitchFamily="49" charset="-122"/>
                  <a:ea typeface="黑体" pitchFamily="49" charset="-122"/>
                </a:rPr>
                <a:t>课堂演练</a:t>
              </a: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E2CD37B-5586-F743-9620-591602E4A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28" y="3971616"/>
              <a:ext cx="450000" cy="5597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83562" y="1419622"/>
            <a:ext cx="7369325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FF6600"/>
                </a:solidFill>
                <a:latin typeface="Xingkai SC" panose="02010800040101010101" pitchFamily="2" charset="-122"/>
                <a:ea typeface="Xingkai SC" panose="02010800040101010101" pitchFamily="2" charset="-122"/>
              </a:rPr>
              <a:t>七彩课堂  伴你成长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6968256" y="-1"/>
            <a:ext cx="1927372" cy="771551"/>
            <a:chOff x="6968256" y="-1"/>
            <a:chExt cx="1927372" cy="77155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8"/>
            <a:stretch>
              <a:fillRect/>
            </a:stretch>
          </p:blipFill>
          <p:spPr>
            <a:xfrm>
              <a:off x="6968256" y="-1"/>
              <a:ext cx="961585" cy="77155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408" y="124932"/>
              <a:ext cx="1346220" cy="553738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164288" y="509940"/>
              <a:ext cx="9813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kumimoji="1" lang="en-US" altLang="zh-CN" sz="1050" dirty="0">
                  <a:solidFill>
                    <a:prstClr val="white">
                      <a:lumMod val="75000"/>
                    </a:prstClr>
                  </a:solidFill>
                </a:rPr>
                <a:t>QICAIKETANG</a:t>
              </a:r>
              <a:endParaRPr kumimoji="1" lang="zh-CN" altLang="en-US" sz="105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15566"/>
            <a:ext cx="4096563" cy="3395206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79512" y="3579862"/>
            <a:ext cx="47881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>
                <a:latin typeface="宋体" panose="02010600030101010101" pitchFamily="2" charset="-122"/>
                <a:cs typeface="汉语拼音" panose="020B0604020202020204" pitchFamily="34" charset="0"/>
              </a:rPr>
              <a:t>织毛衣 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zh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zh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zh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</a:t>
            </a:r>
          </a:p>
        </p:txBody>
      </p:sp>
      <p:sp>
        <p:nvSpPr>
          <p:cNvPr id="20" name="矩形 19"/>
          <p:cNvSpPr/>
          <p:nvPr/>
        </p:nvSpPr>
        <p:spPr>
          <a:xfrm>
            <a:off x="1043608" y="1175732"/>
            <a:ext cx="2164375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zh</a:t>
            </a:r>
            <a:endParaRPr lang="zh-CN" altLang="en-US" sz="6600" b="1" dirty="0">
              <a:latin typeface="汉语拼音" panose="020B0604020202020204" pitchFamily="34" charset="0"/>
              <a:ea typeface="华文细黑" panose="02010600040101010101" pitchFamily="2" charset="-122"/>
              <a:cs typeface="汉语拼音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14704" y="300040"/>
            <a:ext cx="2222650" cy="712648"/>
            <a:chOff x="395536" y="364326"/>
            <a:chExt cx="2222650" cy="71264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292E2DA-D76A-F64F-A0B1-FE3BB425F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937" y="383823"/>
              <a:ext cx="1874647" cy="693151"/>
            </a:xfrm>
            <a:prstGeom prst="rect">
              <a:avLst/>
            </a:prstGeom>
          </p:spPr>
        </p:pic>
        <p:sp>
          <p:nvSpPr>
            <p:cNvPr id="9" name="文本框 14"/>
            <p:cNvSpPr txBox="1"/>
            <p:nvPr/>
          </p:nvSpPr>
          <p:spPr>
            <a:xfrm>
              <a:off x="864933" y="364326"/>
              <a:ext cx="1753253" cy="623248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600" b="1" dirty="0">
                  <a:latin typeface="黑体" pitchFamily="49" charset="-122"/>
                  <a:ea typeface="黑体" pitchFamily="49" charset="-122"/>
                </a:rPr>
                <a:t>我会读</a:t>
              </a: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E959814-26B7-6146-BD57-0DF3F8959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392293"/>
              <a:ext cx="443315" cy="55144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15931" y="3435846"/>
            <a:ext cx="47881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>
                <a:latin typeface="宋体" panose="02010600030101010101" pitchFamily="2" charset="-122"/>
                <a:cs typeface="汉语拼音" panose="020B0604020202020204" pitchFamily="34" charset="0"/>
              </a:rPr>
              <a:t>吃果子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c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h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c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h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c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h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</a:t>
            </a:r>
            <a:endParaRPr lang="zh-CN" altLang="en-US" sz="4000" b="1" dirty="0">
              <a:solidFill>
                <a:srgbClr val="0000FF"/>
              </a:solidFill>
              <a:latin typeface="汉语拼音" panose="020B0604020202020204" pitchFamily="34" charset="0"/>
              <a:ea typeface="华文细黑" panose="0201060004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3608" y="1031716"/>
            <a:ext cx="217880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ch</a:t>
            </a:r>
            <a:endParaRPr lang="zh-CN" altLang="en-US" sz="6600" b="1" dirty="0">
              <a:latin typeface="汉语拼音" panose="020B0604020202020204" pitchFamily="34" charset="0"/>
              <a:ea typeface="华文细黑" panose="02010600040101010101" pitchFamily="2" charset="-122"/>
              <a:cs typeface="汉语拼音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7534"/>
            <a:ext cx="4001397" cy="3654609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79512" y="3435846"/>
            <a:ext cx="47881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>
                <a:latin typeface="宋体" panose="02010600030101010101" pitchFamily="2" charset="-122"/>
                <a:cs typeface="汉语拼音" panose="020B0604020202020204" pitchFamily="34" charset="0"/>
              </a:rPr>
              <a:t>小狮子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s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h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s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h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itchFamily="34" charset="0"/>
                <a:cs typeface="汉语拼音" pitchFamily="34" charset="0"/>
              </a:rPr>
              <a:t>s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h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</a:t>
            </a:r>
            <a:endParaRPr lang="zh-CN" altLang="en-US" sz="4000" b="1" dirty="0">
              <a:solidFill>
                <a:srgbClr val="0000FF"/>
              </a:solidFill>
              <a:latin typeface="汉语拼音" panose="020B0604020202020204" pitchFamily="34" charset="0"/>
              <a:ea typeface="华文细黑" panose="0201060004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3608" y="1031716"/>
            <a:ext cx="1931939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sh</a:t>
            </a:r>
            <a:endParaRPr lang="zh-CN" altLang="en-US" sz="6600" b="1" dirty="0">
              <a:latin typeface="汉语拼音" panose="020B0604020202020204" pitchFamily="34" charset="0"/>
              <a:ea typeface="华文细黑" panose="02010600040101010101" pitchFamily="2" charset="-122"/>
              <a:cs typeface="汉语拼音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74403"/>
            <a:ext cx="4276725" cy="3609975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1" r="8944" b="30774"/>
          <a:stretch/>
        </p:blipFill>
        <p:spPr bwMode="auto">
          <a:xfrm>
            <a:off x="3347864" y="483509"/>
            <a:ext cx="2963918" cy="2016233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03963" y="3435846"/>
            <a:ext cx="478811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4000" b="1" dirty="0">
                <a:latin typeface="宋体" pitchFamily="2" charset="-122"/>
                <a:cs typeface="汉语拼音" panose="020B0604020202020204" pitchFamily="34" charset="0"/>
              </a:rPr>
              <a:t>一轮红日 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r  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r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 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r</a:t>
            </a:r>
            <a:endParaRPr lang="en-US" altLang="zh-CN" sz="4000" b="1" dirty="0">
              <a:solidFill>
                <a:srgbClr val="FF0000"/>
              </a:solidFill>
              <a:latin typeface="汉语拼音" panose="020B0604020202020204" pitchFamily="34" charset="0"/>
              <a:ea typeface="华文细黑" panose="02010600040101010101" pitchFamily="2" charset="-122"/>
              <a:cs typeface="汉语拼音" panose="020B0604020202020204" pitchFamily="34" charset="0"/>
            </a:endParaRPr>
          </a:p>
          <a:p>
            <a:r>
              <a:rPr lang="zh-CN" altLang="en-US" sz="4000" b="1" dirty="0">
                <a:latin typeface="宋体" pitchFamily="2" charset="-122"/>
                <a:cs typeface="汉语拼音" panose="020B0604020202020204" pitchFamily="34" charset="0"/>
              </a:rPr>
              <a:t>小鹿值日 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r  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r</a:t>
            </a:r>
            <a:r>
              <a:rPr lang="en-US" altLang="zh-CN" sz="4000" b="1" dirty="0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  </a:t>
            </a:r>
            <a:r>
              <a:rPr lang="en-US" altLang="zh-CN" sz="4000" b="1" dirty="0" err="1">
                <a:solidFill>
                  <a:srgbClr val="FF0000"/>
                </a:solidFill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r</a:t>
            </a:r>
            <a:endParaRPr lang="zh-CN" altLang="en-US" sz="4000" b="1" dirty="0">
              <a:solidFill>
                <a:srgbClr val="0000FF"/>
              </a:solidFill>
              <a:latin typeface="汉语拼音" panose="020B0604020202020204" pitchFamily="34" charset="0"/>
              <a:ea typeface="华文细黑" panose="02010600040101010101" pitchFamily="2" charset="-122"/>
              <a:cs typeface="汉语拼音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43608" y="1031716"/>
            <a:ext cx="90281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800" b="1">
                <a:latin typeface="汉语拼音" panose="020B0604020202020204" pitchFamily="34" charset="0"/>
                <a:ea typeface="华文细黑" panose="02010600040101010101" pitchFamily="2" charset="-122"/>
                <a:cs typeface="汉语拼音" panose="020B0604020202020204" pitchFamily="34" charset="0"/>
              </a:rPr>
              <a:t>r</a:t>
            </a:r>
            <a:endParaRPr lang="zh-CN" altLang="en-US" sz="6600" b="1" dirty="0">
              <a:latin typeface="汉语拼音" panose="020B0604020202020204" pitchFamily="34" charset="0"/>
              <a:ea typeface="华文细黑" panose="02010600040101010101" pitchFamily="2" charset="-122"/>
              <a:cs typeface="汉语拼音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7654"/>
            <a:ext cx="2852386" cy="2869420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71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ac35c034-a961-4a2b-a1f3-6bdaec3b0694}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7150">
          <a:solidFill>
            <a:srgbClr val="FF0000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1319</Words>
  <Application>Microsoft Office PowerPoint</Application>
  <PresentationFormat>全屏显示(16:9)</PresentationFormat>
  <Paragraphs>497</Paragraphs>
  <Slides>54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54</vt:i4>
      </vt:variant>
    </vt:vector>
  </HeadingPairs>
  <TitlesOfParts>
    <vt:vector size="67" baseType="lpstr">
      <vt:lpstr>宋体</vt:lpstr>
      <vt:lpstr>楷体</vt:lpstr>
      <vt:lpstr>汉语拼音</vt:lpstr>
      <vt:lpstr>华文细黑</vt:lpstr>
      <vt:lpstr>Arial</vt:lpstr>
      <vt:lpstr>Xingkai SC</vt:lpstr>
      <vt:lpstr>Times New Roman</vt:lpstr>
      <vt:lpstr>黑体</vt:lpstr>
      <vt:lpstr>方正粗黑宋简体</vt:lpstr>
      <vt:lpstr>微软雅黑</vt:lpstr>
      <vt:lpstr>Gulim</vt:lpstr>
      <vt:lpstr>Calibri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132</cp:revision>
  <dcterms:created xsi:type="dcterms:W3CDTF">2017-03-17T02:28:00Z</dcterms:created>
  <dcterms:modified xsi:type="dcterms:W3CDTF">2021-09-28T12:54:13Z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