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5" r:id="rId3"/>
    <p:sldId id="269" r:id="rId4"/>
    <p:sldId id="270" r:id="rId5"/>
    <p:sldId id="279" r:id="rId6"/>
    <p:sldId id="276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84A"/>
    <a:srgbClr val="00B400"/>
    <a:srgbClr val="660066"/>
    <a:srgbClr val="00FF00"/>
    <a:srgbClr val="FFDDFF"/>
    <a:srgbClr val="CBFF37"/>
    <a:srgbClr val="0000CC"/>
    <a:srgbClr val="8BF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80"/>
        <p:guide pos="2887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5" name="图片 3074" descr="02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125" y="4005263"/>
            <a:ext cx="1582738" cy="146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矩形 3075"/>
          <p:cNvSpPr/>
          <p:nvPr/>
        </p:nvSpPr>
        <p:spPr>
          <a:xfrm>
            <a:off x="307975" y="1807210"/>
            <a:ext cx="8449945" cy="210756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  <a:norm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ea"/>
                <a:ea typeface="+mj-ea"/>
                <a:cs typeface="+mj-ea"/>
              </a:rPr>
              <a:t>第</a:t>
            </a:r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ea"/>
                <a:ea typeface="+mj-ea"/>
                <a:cs typeface="+mj-ea"/>
              </a:rPr>
              <a:t>4</a:t>
            </a:r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ea"/>
                <a:ea typeface="+mj-ea"/>
                <a:cs typeface="+mj-ea"/>
              </a:rPr>
              <a:t>课 设置文档格式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anchor="ctr"/>
          <a:p>
            <a:r>
              <a:rPr lang="zh-CN" altLang="en-US"/>
              <a:t>任务一：个性文字来修饰</a:t>
            </a:r>
            <a:endParaRPr lang="zh-CN" altLang="en-US"/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26670" y="1083945"/>
            <a:ext cx="9100820" cy="4926330"/>
          </a:xfrm>
        </p:spPr>
        <p:txBody>
          <a:bodyPr/>
          <a:p>
            <a:pPr>
              <a:lnSpc>
                <a:spcPct val="155000"/>
              </a:lnSpc>
              <a:buNone/>
            </a:pP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打开桌面上名为“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喜欢秋天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”的文档，完成任务：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5000"/>
              </a:lnSpc>
              <a:buNone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设置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标题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格式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5000"/>
              </a:lnSpc>
              <a:buNone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b="1" dirty="0"/>
              <a:t>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设置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正文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格式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5000"/>
              </a:lnSpc>
              <a:buNone/>
            </a:pP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字体：楷体    字号：四号     颜色：黑色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149" name="矩形 6148"/>
          <p:cNvSpPr/>
          <p:nvPr/>
        </p:nvSpPr>
        <p:spPr>
          <a:xfrm>
            <a:off x="967423" y="4833303"/>
            <a:ext cx="501713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marL="342900" lvl="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组员之间要相互帮助哦！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819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/>
              <a:t>任务二：美化段落更规范</a:t>
            </a:r>
            <a:endParaRPr lang="zh-CN" altLang="en-US"/>
          </a:p>
        </p:txBody>
      </p:sp>
      <p:sp>
        <p:nvSpPr>
          <p:cNvPr id="8195" name="文本占位符 8194"/>
          <p:cNvSpPr>
            <a:spLocks noGrp="1"/>
          </p:cNvSpPr>
          <p:nvPr>
            <p:ph type="body" idx="1"/>
          </p:nvPr>
        </p:nvSpPr>
        <p:spPr>
          <a:xfrm>
            <a:off x="468313" y="1572895"/>
            <a:ext cx="8229600" cy="4525963"/>
          </a:xfrm>
        </p:spPr>
        <p:txBody>
          <a:bodyPr/>
          <a:p>
            <a:pPr>
              <a:lnSpc>
                <a:spcPct val="170000"/>
              </a:lnSpc>
              <a:buNone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设置段落行距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70000"/>
              </a:lnSpc>
              <a:buNone/>
            </a:pP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70000"/>
              </a:lnSpc>
              <a:buNone/>
            </a:pP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148" name="矩形 6147"/>
          <p:cNvSpPr/>
          <p:nvPr/>
        </p:nvSpPr>
        <p:spPr>
          <a:xfrm>
            <a:off x="468313" y="3269615"/>
            <a:ext cx="867537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marL="342900" lvl="0" indent="-342900" algn="l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你们是自己的老师，可参考书本</a:t>
            </a:r>
            <a:r>
              <a:rPr lang="en-US" altLang="zh-CN" b="1">
                <a:sym typeface="+mn-ea"/>
              </a:rPr>
              <a:t>P16-17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自学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！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/>
          </p:cNvSpPr>
          <p:nvPr>
            <p:ph type="title"/>
          </p:nvPr>
        </p:nvSpPr>
        <p:spPr>
          <a:xfrm>
            <a:off x="468313" y="287020"/>
            <a:ext cx="8229600" cy="1143000"/>
          </a:xfrm>
        </p:spPr>
        <p:txBody>
          <a:bodyPr anchor="ctr"/>
          <a:p>
            <a:r>
              <a:rPr lang="zh-CN" altLang="en-US"/>
              <a:t>任务三：巧用格式刷</a:t>
            </a:r>
            <a:endParaRPr lang="zh-CN" altLang="en-US"/>
          </a:p>
        </p:txBody>
      </p:sp>
      <p:sp>
        <p:nvSpPr>
          <p:cNvPr id="7171" name="文本占位符 7170"/>
          <p:cNvSpPr>
            <a:spLocks noGrp="1"/>
          </p:cNvSpPr>
          <p:nvPr>
            <p:ph type="body" idx="1"/>
          </p:nvPr>
        </p:nvSpPr>
        <p:spPr>
          <a:xfrm>
            <a:off x="900113" y="1842770"/>
            <a:ext cx="7797800" cy="4525963"/>
          </a:xfrm>
        </p:spPr>
        <p:txBody>
          <a:bodyPr/>
          <a:p>
            <a:pPr marL="0" indent="0">
              <a:buNone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单击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格式刷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双击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格式刷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buNone/>
            </a:pPr>
            <a:r>
              <a:rPr lang="zh-CN" altLang="en-US" b="1" dirty="0"/>
              <a:t>遇到困难，同学相互帮助，共同解决。</a:t>
            </a:r>
            <a:endParaRPr lang="zh-CN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/>
          </p:cNvSpPr>
          <p:nvPr>
            <p:ph type="title"/>
          </p:nvPr>
        </p:nvSpPr>
        <p:spPr>
          <a:xfrm>
            <a:off x="468313" y="287020"/>
            <a:ext cx="8229600" cy="1143000"/>
          </a:xfrm>
        </p:spPr>
        <p:txBody>
          <a:bodyPr anchor="ctr"/>
          <a:p>
            <a:r>
              <a:rPr lang="zh-CN" altLang="en-US"/>
              <a:t>评价标准</a:t>
            </a:r>
            <a:endParaRPr lang="zh-CN" altLang="en-US"/>
          </a:p>
        </p:txBody>
      </p:sp>
      <p:sp>
        <p:nvSpPr>
          <p:cNvPr id="7171" name="文本占位符 7170"/>
          <p:cNvSpPr>
            <a:spLocks noGrp="1"/>
          </p:cNvSpPr>
          <p:nvPr>
            <p:ph type="body" idx="1"/>
          </p:nvPr>
        </p:nvSpPr>
        <p:spPr>
          <a:xfrm>
            <a:off x="684213" y="1828165"/>
            <a:ext cx="7797800" cy="4525963"/>
          </a:xfrm>
        </p:spPr>
        <p:txBody>
          <a:bodyPr/>
          <a:p>
            <a:pPr algn="ctr">
              <a:lnSpc>
                <a:spcPct val="155000"/>
              </a:lnSpc>
              <a:buNone/>
            </a:pPr>
            <a:r>
              <a:rPr lang="zh-CN" altLang="en-US" sz="2400" dirty="0"/>
              <a:t>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标题突出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55000"/>
              </a:lnSpc>
              <a:buNone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颜色协调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lnSpc>
                <a:spcPct val="155000"/>
              </a:lnSpc>
              <a:buNone/>
            </a:pP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规范美观</a:t>
            </a:r>
            <a:endParaRPr lang="zh-CN" altLang="en-US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>
              <a:buNone/>
            </a:pPr>
            <a:endParaRPr lang="zh-CN" altLang="en-US" sz="1600" b="1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WPS 演示</Application>
  <PresentationFormat>在屏幕上显示</PresentationFormat>
  <Paragraphs>38</Paragraphs>
  <Slides>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华文楷体</vt:lpstr>
      <vt:lpstr>微软雅黑</vt:lpstr>
      <vt:lpstr>Arial Unicode MS</vt:lpstr>
      <vt:lpstr>Calibri</vt:lpstr>
      <vt:lpstr>默认设计模板</vt:lpstr>
      <vt:lpstr>PowerPoint 演示文稿</vt:lpstr>
      <vt:lpstr>任务一：个性文字来修饰</vt:lpstr>
      <vt:lpstr>任务二：美化段落更规范</vt:lpstr>
      <vt:lpstr>任务三：巧用格式刷</vt:lpstr>
      <vt:lpstr>评价标准</vt:lpstr>
    </vt:vector>
  </TitlesOfParts>
  <Company>MSCD龙帝国技术社区 Htpp://Bbs.Mscode.Cc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赵凯</dc:creator>
  <cp:lastModifiedBy>xu</cp:lastModifiedBy>
  <cp:revision>109</cp:revision>
  <dcterms:created xsi:type="dcterms:W3CDTF">2009-10-26T11:40:00Z</dcterms:created>
  <dcterms:modified xsi:type="dcterms:W3CDTF">2021-09-25T12:27:22Z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