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8"/>
  </p:notesMasterIdLst>
  <p:sldIdLst>
    <p:sldId id="339" r:id="rId4"/>
    <p:sldId id="257" r:id="rId5"/>
    <p:sldId id="258" r:id="rId6"/>
    <p:sldId id="259" r:id="rId7"/>
    <p:sldId id="261" r:id="rId8"/>
    <p:sldId id="260" r:id="rId9"/>
    <p:sldId id="264" r:id="rId10"/>
    <p:sldId id="263" r:id="rId11"/>
    <p:sldId id="265" r:id="rId12"/>
    <p:sldId id="267" r:id="rId13"/>
    <p:sldId id="268" r:id="rId14"/>
    <p:sldId id="269" r:id="rId15"/>
    <p:sldId id="270" r:id="rId16"/>
    <p:sldId id="271" r:id="rId17"/>
    <p:sldId id="276" r:id="rId18"/>
    <p:sldId id="273" r:id="rId19"/>
    <p:sldId id="277" r:id="rId20"/>
    <p:sldId id="272" r:id="rId21"/>
    <p:sldId id="278" r:id="rId22"/>
    <p:sldId id="274" r:id="rId23"/>
    <p:sldId id="279" r:id="rId24"/>
    <p:sldId id="280" r:id="rId25"/>
    <p:sldId id="340" r:id="rId26"/>
    <p:sldId id="338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66FFFF"/>
    <a:srgbClr val="008000"/>
    <a:srgbClr val="0000FF"/>
    <a:srgbClr val="0066FF"/>
    <a:srgbClr val="FF3300"/>
    <a:srgbClr val="00FF00"/>
    <a:srgbClr val="FFCC66"/>
    <a:srgbClr val="0033CC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26702-F566-47EA-885D-9D6EAC19466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16D4A-F74A-4EC8-BFA6-6428E933712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950686" y="1248228"/>
            <a:ext cx="4361544" cy="4361544"/>
          </a:xfrm>
          <a:custGeom>
            <a:avLst/>
            <a:gdLst>
              <a:gd name="connsiteX0" fmla="*/ 2180772 w 4361544"/>
              <a:gd name="connsiteY0" fmla="*/ 0 h 4361544"/>
              <a:gd name="connsiteX1" fmla="*/ 4361544 w 4361544"/>
              <a:gd name="connsiteY1" fmla="*/ 2180772 h 4361544"/>
              <a:gd name="connsiteX2" fmla="*/ 2180772 w 4361544"/>
              <a:gd name="connsiteY2" fmla="*/ 4361544 h 4361544"/>
              <a:gd name="connsiteX3" fmla="*/ 0 w 4361544"/>
              <a:gd name="connsiteY3" fmla="*/ 2180772 h 4361544"/>
              <a:gd name="connsiteX4" fmla="*/ 2180772 w 4361544"/>
              <a:gd name="connsiteY4" fmla="*/ 0 h 436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1544" h="4361544">
                <a:moveTo>
                  <a:pt x="2180772" y="0"/>
                </a:moveTo>
                <a:cubicBezTo>
                  <a:pt x="3385179" y="0"/>
                  <a:pt x="4361544" y="976365"/>
                  <a:pt x="4361544" y="2180772"/>
                </a:cubicBezTo>
                <a:cubicBezTo>
                  <a:pt x="4361544" y="3385179"/>
                  <a:pt x="3385179" y="4361544"/>
                  <a:pt x="2180772" y="4361544"/>
                </a:cubicBezTo>
                <a:cubicBezTo>
                  <a:pt x="976365" y="4361544"/>
                  <a:pt x="0" y="3385179"/>
                  <a:pt x="0" y="2180772"/>
                </a:cubicBezTo>
                <a:cubicBezTo>
                  <a:pt x="0" y="976365"/>
                  <a:pt x="976365" y="0"/>
                  <a:pt x="218077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962900" y="0"/>
            <a:ext cx="4229100" cy="6858000"/>
          </a:xfrm>
          <a:custGeom>
            <a:avLst/>
            <a:gdLst>
              <a:gd name="connsiteX0" fmla="*/ 0 w 4229100"/>
              <a:gd name="connsiteY0" fmla="*/ 0 h 6858000"/>
              <a:gd name="connsiteX1" fmla="*/ 4229100 w 4229100"/>
              <a:gd name="connsiteY1" fmla="*/ 0 h 6858000"/>
              <a:gd name="connsiteX2" fmla="*/ 4229100 w 4229100"/>
              <a:gd name="connsiteY2" fmla="*/ 6858000 h 6858000"/>
              <a:gd name="connsiteX3" fmla="*/ 0 w 42291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9100" h="6858000">
                <a:moveTo>
                  <a:pt x="0" y="0"/>
                </a:moveTo>
                <a:lnTo>
                  <a:pt x="4229100" y="0"/>
                </a:lnTo>
                <a:lnTo>
                  <a:pt x="42291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133476" y="0"/>
            <a:ext cx="3095625" cy="3429000"/>
          </a:xfrm>
          <a:custGeom>
            <a:avLst/>
            <a:gdLst>
              <a:gd name="connsiteX0" fmla="*/ 0 w 3095625"/>
              <a:gd name="connsiteY0" fmla="*/ 0 h 3429000"/>
              <a:gd name="connsiteX1" fmla="*/ 3095625 w 3095625"/>
              <a:gd name="connsiteY1" fmla="*/ 0 h 3429000"/>
              <a:gd name="connsiteX2" fmla="*/ 3095625 w 3095625"/>
              <a:gd name="connsiteY2" fmla="*/ 3429000 h 3429000"/>
              <a:gd name="connsiteX3" fmla="*/ 0 w 3095625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5625" h="3429000">
                <a:moveTo>
                  <a:pt x="0" y="0"/>
                </a:moveTo>
                <a:lnTo>
                  <a:pt x="3095625" y="0"/>
                </a:lnTo>
                <a:lnTo>
                  <a:pt x="3095625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275771" y="206830"/>
            <a:ext cx="2946400" cy="6444343"/>
          </a:xfrm>
          <a:custGeom>
            <a:avLst/>
            <a:gdLst>
              <a:gd name="connsiteX0" fmla="*/ 0 w 2946400"/>
              <a:gd name="connsiteY0" fmla="*/ 0 h 6444343"/>
              <a:gd name="connsiteX1" fmla="*/ 2946400 w 2946400"/>
              <a:gd name="connsiteY1" fmla="*/ 0 h 6444343"/>
              <a:gd name="connsiteX2" fmla="*/ 2946400 w 2946400"/>
              <a:gd name="connsiteY2" fmla="*/ 6444343 h 6444343"/>
              <a:gd name="connsiteX3" fmla="*/ 0 w 2946400"/>
              <a:gd name="connsiteY3" fmla="*/ 6444343 h 644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6400" h="6444343">
                <a:moveTo>
                  <a:pt x="0" y="0"/>
                </a:moveTo>
                <a:lnTo>
                  <a:pt x="2946400" y="0"/>
                </a:lnTo>
                <a:lnTo>
                  <a:pt x="2946400" y="6444343"/>
                </a:lnTo>
                <a:lnTo>
                  <a:pt x="0" y="64443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946A-3E89-495A-83C4-713CD9BA75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92F65-6D31-4766-9044-58216E030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946A-3E89-495A-83C4-713CD9BA75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92F65-6D31-4766-9044-58216E030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570514"/>
          </a:xfrm>
          <a:custGeom>
            <a:avLst/>
            <a:gdLst>
              <a:gd name="connsiteX0" fmla="*/ 0 w 12192000"/>
              <a:gd name="connsiteY0" fmla="*/ 0 h 3570514"/>
              <a:gd name="connsiteX1" fmla="*/ 12192000 w 12192000"/>
              <a:gd name="connsiteY1" fmla="*/ 0 h 3570514"/>
              <a:gd name="connsiteX2" fmla="*/ 12192000 w 12192000"/>
              <a:gd name="connsiteY2" fmla="*/ 3570514 h 3570514"/>
              <a:gd name="connsiteX3" fmla="*/ 0 w 12192000"/>
              <a:gd name="connsiteY3" fmla="*/ 3570514 h 357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570514">
                <a:moveTo>
                  <a:pt x="0" y="0"/>
                </a:moveTo>
                <a:lnTo>
                  <a:pt x="12192000" y="0"/>
                </a:lnTo>
                <a:lnTo>
                  <a:pt x="12192000" y="3570514"/>
                </a:lnTo>
                <a:lnTo>
                  <a:pt x="0" y="35705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946A-3E89-495A-83C4-713CD9BA75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92F65-6D31-4766-9044-58216E030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946A-3E89-495A-83C4-713CD9BA75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92F65-6D31-4766-9044-58216E030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946A-3E89-495A-83C4-713CD9BA75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92F65-6D31-4766-9044-58216E030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946A-3E89-495A-83C4-713CD9BA75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92F65-6D31-4766-9044-58216E030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视频水印小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632315" y="6260465"/>
            <a:ext cx="2108200" cy="292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6946A-3E89-495A-83C4-713CD9BA75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92F65-6D31-4766-9044-58216E0307F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28.jpeg"/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35.jpeg"/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Relationship Id="rId3" Type="http://schemas.openxmlformats.org/officeDocument/2006/relationships/image" Target="../media/image38.jpeg"/><Relationship Id="rId2" Type="http://schemas.microsoft.com/office/2007/relationships/hdphoto" Target="../media/image37.wdp"/><Relationship Id="rId1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42.jpeg"/><Relationship Id="rId1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image" Target="../media/image50.jpeg"/><Relationship Id="rId7" Type="http://schemas.openxmlformats.org/officeDocument/2006/relationships/image" Target="../media/image49.jpeg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67.png"/><Relationship Id="rId8" Type="http://schemas.microsoft.com/office/2007/relationships/hdphoto" Target="../media/image66.wdp"/><Relationship Id="rId7" Type="http://schemas.openxmlformats.org/officeDocument/2006/relationships/image" Target="../media/image65.png"/><Relationship Id="rId6" Type="http://schemas.openxmlformats.org/officeDocument/2006/relationships/image" Target="../media/image64.jpeg"/><Relationship Id="rId5" Type="http://schemas.openxmlformats.org/officeDocument/2006/relationships/slide" Target="slide1.xml"/><Relationship Id="rId4" Type="http://schemas.openxmlformats.org/officeDocument/2006/relationships/image" Target="../media/image63.jpeg"/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1" Type="http://schemas.openxmlformats.org/officeDocument/2006/relationships/slideLayout" Target="../slideLayouts/slideLayout18.xml"/><Relationship Id="rId10" Type="http://schemas.microsoft.com/office/2007/relationships/hdphoto" Target="../media/image68.wdp"/><Relationship Id="rId1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70.jpeg"/><Relationship Id="rId2" Type="http://schemas.openxmlformats.org/officeDocument/2006/relationships/image" Target="../media/image69.png"/><Relationship Id="rId1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7.wdp"/><Relationship Id="rId1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71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image" Target="../media/image72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image" Target="../media/image7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microsoft.com/office/2007/relationships/hdphoto" Target="../media/image17.wdp"/><Relationship Id="rId4" Type="http://schemas.openxmlformats.org/officeDocument/2006/relationships/image" Target="../media/image16.png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audio" Target="../media/audio1.wav"/><Relationship Id="rId4" Type="http://schemas.openxmlformats.org/officeDocument/2006/relationships/image" Target="../media/image24.jpeg"/><Relationship Id="rId3" Type="http://schemas.openxmlformats.org/officeDocument/2006/relationships/slide" Target="slide12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982"/>
            <a:ext cx="5776593" cy="365093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195" y="736273"/>
            <a:ext cx="4510406" cy="4465895"/>
          </a:xfrm>
          <a:prstGeom prst="ellipse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41983"/>
            <a:ext cx="5972175" cy="365093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91" y="907723"/>
            <a:ext cx="4510406" cy="4593433"/>
          </a:xfrm>
          <a:prstGeom prst="ellipse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514125" y="331530"/>
            <a:ext cx="346761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3200" b="1" dirty="0"/>
              <a:t>图一：荒唐的伴侣</a:t>
            </a:r>
            <a:endParaRPr lang="zh-CN" altLang="en-US" sz="3200" b="1" dirty="0"/>
          </a:p>
        </p:txBody>
      </p:sp>
      <p:sp>
        <p:nvSpPr>
          <p:cNvPr id="16" name="文本框 15"/>
          <p:cNvSpPr txBox="1"/>
          <p:nvPr/>
        </p:nvSpPr>
        <p:spPr>
          <a:xfrm>
            <a:off x="6795195" y="287741"/>
            <a:ext cx="4288353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图二：希特勒和斯大林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18094" y="5580617"/>
            <a:ext cx="11054499" cy="739319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思考：从图一到图二，发生了什么使苏德由盟友变成敌人？</a:t>
            </a:r>
            <a:endParaRPr 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92577" y="82855"/>
            <a:ext cx="2830855" cy="646331"/>
            <a:chOff x="387271" y="234153"/>
            <a:chExt cx="2830855" cy="646331"/>
          </a:xfrm>
        </p:grpSpPr>
        <p:grpSp>
          <p:nvGrpSpPr>
            <p:cNvPr id="6" name="组合 5"/>
            <p:cNvGrpSpPr/>
            <p:nvPr/>
          </p:nvGrpSpPr>
          <p:grpSpPr>
            <a:xfrm>
              <a:off x="387271" y="295573"/>
              <a:ext cx="329855" cy="527954"/>
              <a:chOff x="459740" y="337479"/>
              <a:chExt cx="590996" cy="641090"/>
            </a:xfrm>
          </p:grpSpPr>
          <p:sp>
            <p:nvSpPr>
              <p:cNvPr id="3" name="箭头: V 形 2"/>
              <p:cNvSpPr/>
              <p:nvPr/>
            </p:nvSpPr>
            <p:spPr>
              <a:xfrm>
                <a:off x="795337" y="342900"/>
                <a:ext cx="255399" cy="635669"/>
              </a:xfrm>
              <a:prstGeom prst="chevr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箭头: V 形 3"/>
              <p:cNvSpPr/>
              <p:nvPr/>
            </p:nvSpPr>
            <p:spPr>
              <a:xfrm>
                <a:off x="709546" y="342900"/>
                <a:ext cx="257750" cy="623988"/>
              </a:xfrm>
              <a:prstGeom prst="chevr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箭头: V 形 4"/>
              <p:cNvSpPr/>
              <p:nvPr/>
            </p:nvSpPr>
            <p:spPr>
              <a:xfrm>
                <a:off x="459740" y="337479"/>
                <a:ext cx="300037" cy="635668"/>
              </a:xfrm>
              <a:prstGeom prst="chevr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725136" y="234153"/>
              <a:ext cx="24929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二战的过程</a:t>
              </a:r>
              <a:endPara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452308" y="709613"/>
            <a:ext cx="1132535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9580886" y="204722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第二次世界大战</a:t>
            </a:r>
            <a:endParaRPr lang="zh-CN" altLang="en-US" sz="24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-258533" y="802808"/>
            <a:ext cx="9131071" cy="646331"/>
          </a:xfrm>
          <a:prstGeom prst="rect">
            <a:avLst/>
          </a:prstGeom>
          <a:solidFill>
            <a:srgbClr val="996633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 spc="300" dirty="0">
                <a:solidFill>
                  <a:srgbClr val="FFFFFF"/>
                </a:solidFill>
                <a:latin typeface="方正清刻本悦宋简体"/>
                <a:ea typeface="方正清刻本悦宋简体"/>
              </a:rPr>
              <a:t>  三、二战规模最大</a:t>
            </a:r>
            <a:r>
              <a:rPr lang="en-US" altLang="zh-CN" sz="3600" b="1" spc="300" dirty="0">
                <a:solidFill>
                  <a:srgbClr val="FFFFFF"/>
                </a:solidFill>
                <a:latin typeface="方正清刻本悦宋简体"/>
                <a:ea typeface="方正清刻本悦宋简体"/>
              </a:rPr>
              <a:t>——</a:t>
            </a:r>
            <a:r>
              <a:rPr lang="zh-CN" altLang="en-US" sz="3600" b="1" spc="300" dirty="0">
                <a:solidFill>
                  <a:srgbClr val="FFFFFF"/>
                </a:solidFill>
                <a:latin typeface="方正清刻本悦宋简体"/>
                <a:ea typeface="方正清刻本悦宋简体"/>
              </a:rPr>
              <a:t>太平洋战争爆发</a:t>
            </a:r>
            <a:endParaRPr lang="zh-CN" altLang="en-US" sz="3600" b="1" spc="300" dirty="0">
              <a:solidFill>
                <a:srgbClr val="FFFFFF"/>
              </a:solidFill>
              <a:latin typeface="方正清刻本悦宋简体"/>
              <a:ea typeface="方正清刻本悦宋简体"/>
            </a:endParaRPr>
          </a:p>
        </p:txBody>
      </p:sp>
      <p:sp>
        <p:nvSpPr>
          <p:cNvPr id="12" name="Text Box 2"/>
          <p:cNvSpPr txBox="1"/>
          <p:nvPr/>
        </p:nvSpPr>
        <p:spPr>
          <a:xfrm>
            <a:off x="3547165" y="2505003"/>
            <a:ext cx="2296160" cy="1076325"/>
          </a:xfrm>
          <a:prstGeom prst="rect">
            <a:avLst/>
          </a:prstGeom>
          <a:solidFill>
            <a:srgbClr val="92D050"/>
          </a:solidFill>
          <a:ln w="12700" cap="flat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“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大东亚共容圈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”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计划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Text Box 3"/>
          <p:cNvSpPr txBox="1"/>
          <p:nvPr/>
        </p:nvSpPr>
        <p:spPr>
          <a:xfrm>
            <a:off x="6061765" y="2285611"/>
            <a:ext cx="1447800" cy="1004887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1940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年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确 立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4" name="Group 5"/>
          <p:cNvGrpSpPr/>
          <p:nvPr/>
        </p:nvGrpSpPr>
        <p:grpSpPr>
          <a:xfrm>
            <a:off x="880165" y="4609711"/>
            <a:ext cx="1524000" cy="1912937"/>
            <a:chOff x="768" y="2448"/>
            <a:chExt cx="960" cy="1205"/>
          </a:xfrm>
        </p:grpSpPr>
        <p:pic>
          <p:nvPicPr>
            <p:cNvPr id="15" name="Picture 6" descr="0454"/>
            <p:cNvPicPr>
              <a:picLocks noChangeAspect="1"/>
            </p:cNvPicPr>
            <p:nvPr/>
          </p:nvPicPr>
          <p:blipFill>
            <a:blip r:embed="rId1"/>
            <a:srcRect l="5344" t="4156" r="6494" b="8571"/>
            <a:stretch>
              <a:fillRect/>
            </a:stretch>
          </p:blipFill>
          <p:spPr>
            <a:xfrm>
              <a:off x="768" y="2448"/>
              <a:ext cx="960" cy="61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" name="Picture 7" descr="0431"/>
            <p:cNvPicPr>
              <a:picLocks noChangeAspect="1"/>
            </p:cNvPicPr>
            <p:nvPr/>
          </p:nvPicPr>
          <p:blipFill>
            <a:blip r:embed="rId2"/>
            <a:srcRect l="4762" t="7407" r="4762" b="7408"/>
            <a:stretch>
              <a:fillRect/>
            </a:stretch>
          </p:blipFill>
          <p:spPr>
            <a:xfrm>
              <a:off x="768" y="3072"/>
              <a:ext cx="960" cy="58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7" name="Rectangle 8"/>
          <p:cNvSpPr/>
          <p:nvPr/>
        </p:nvSpPr>
        <p:spPr>
          <a:xfrm>
            <a:off x="6671365" y="3352411"/>
            <a:ext cx="1524000" cy="1143000"/>
          </a:xfrm>
          <a:prstGeom prst="rect">
            <a:avLst/>
          </a:prstGeom>
          <a:solidFill>
            <a:schemeClr val="bg1"/>
          </a:solidFill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" name="Oval 9"/>
          <p:cNvSpPr/>
          <p:nvPr/>
        </p:nvSpPr>
        <p:spPr>
          <a:xfrm>
            <a:off x="7209528" y="3638161"/>
            <a:ext cx="447675" cy="476250"/>
          </a:xfrm>
          <a:prstGeom prst="ellipse">
            <a:avLst/>
          </a:prstGeom>
          <a:solidFill>
            <a:srgbClr val="FF3300"/>
          </a:solidFill>
          <a:ln w="57150">
            <a:noFill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19" name="Group 10"/>
          <p:cNvGrpSpPr/>
          <p:nvPr/>
        </p:nvGrpSpPr>
        <p:grpSpPr>
          <a:xfrm>
            <a:off x="880165" y="1852221"/>
            <a:ext cx="1524000" cy="2141537"/>
            <a:chOff x="768" y="816"/>
            <a:chExt cx="960" cy="1349"/>
          </a:xfrm>
        </p:grpSpPr>
        <p:pic>
          <p:nvPicPr>
            <p:cNvPr id="20" name="Picture 11" descr="guoqi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8" y="1488"/>
              <a:ext cx="960" cy="677"/>
            </a:xfrm>
            <a:prstGeom prst="rect">
              <a:avLst/>
            </a:prstGeom>
            <a:noFill/>
            <a:ln w="9525">
              <a:noFill/>
            </a:ln>
            <a:effectLst>
              <a:outerShdw dist="35921" dir="2699999" algn="ctr" rotWithShape="0">
                <a:srgbClr val="808080"/>
              </a:outerShdw>
            </a:effectLst>
          </p:spPr>
        </p:pic>
        <p:grpSp>
          <p:nvGrpSpPr>
            <p:cNvPr id="21" name="Group 12"/>
            <p:cNvGrpSpPr/>
            <p:nvPr/>
          </p:nvGrpSpPr>
          <p:grpSpPr>
            <a:xfrm>
              <a:off x="768" y="816"/>
              <a:ext cx="960" cy="672"/>
              <a:chOff x="1104" y="432"/>
              <a:chExt cx="960" cy="672"/>
            </a:xfrm>
          </p:grpSpPr>
          <p:sp>
            <p:nvSpPr>
              <p:cNvPr id="22" name="Rectangle 13"/>
              <p:cNvSpPr/>
              <p:nvPr/>
            </p:nvSpPr>
            <p:spPr>
              <a:xfrm>
                <a:off x="1104" y="432"/>
                <a:ext cx="960" cy="672"/>
              </a:xfrm>
              <a:prstGeom prst="rect">
                <a:avLst/>
              </a:prstGeom>
              <a:solidFill>
                <a:srgbClr val="FF9900"/>
              </a:solidFill>
              <a:ln w="57150">
                <a:noFill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23" name="Text Box 14"/>
              <p:cNvSpPr txBox="1"/>
              <p:nvPr/>
            </p:nvSpPr>
            <p:spPr>
              <a:xfrm>
                <a:off x="1248" y="576"/>
                <a:ext cx="624" cy="442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rPr>
                  <a:t>亚    洲各    国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4" name="Group 15"/>
          <p:cNvGrpSpPr/>
          <p:nvPr/>
        </p:nvGrpSpPr>
        <p:grpSpPr>
          <a:xfrm>
            <a:off x="5833165" y="2819011"/>
            <a:ext cx="1752600" cy="533400"/>
            <a:chOff x="3600" y="1344"/>
            <a:chExt cx="1104" cy="336"/>
          </a:xfrm>
        </p:grpSpPr>
        <p:sp>
          <p:nvSpPr>
            <p:cNvPr id="25" name="Line 16"/>
            <p:cNvSpPr/>
            <p:nvPr/>
          </p:nvSpPr>
          <p:spPr>
            <a:xfrm>
              <a:off x="4704" y="1344"/>
              <a:ext cx="0" cy="336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" name="Line 17"/>
            <p:cNvSpPr/>
            <p:nvPr/>
          </p:nvSpPr>
          <p:spPr>
            <a:xfrm flipH="1">
              <a:off x="3600" y="1344"/>
              <a:ext cx="1104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</p:spPr>
        </p:sp>
      </p:grpSp>
      <p:grpSp>
        <p:nvGrpSpPr>
          <p:cNvPr id="27" name="Group 18"/>
          <p:cNvGrpSpPr/>
          <p:nvPr/>
        </p:nvGrpSpPr>
        <p:grpSpPr>
          <a:xfrm>
            <a:off x="2404165" y="2653911"/>
            <a:ext cx="1143000" cy="838200"/>
            <a:chOff x="1728" y="1240"/>
            <a:chExt cx="720" cy="528"/>
          </a:xfrm>
        </p:grpSpPr>
        <p:sp>
          <p:nvSpPr>
            <p:cNvPr id="28" name="Line 19"/>
            <p:cNvSpPr/>
            <p:nvPr/>
          </p:nvSpPr>
          <p:spPr>
            <a:xfrm>
              <a:off x="1728" y="1240"/>
              <a:ext cx="720" cy="0"/>
            </a:xfrm>
            <a:prstGeom prst="line">
              <a:avLst/>
            </a:prstGeom>
            <a:ln w="57150" cap="flat" cmpd="sng">
              <a:solidFill>
                <a:srgbClr val="990000"/>
              </a:solidFill>
              <a:prstDash val="solid"/>
              <a:round/>
              <a:headEnd type="none" w="med" len="med"/>
              <a:tailEnd type="stealth" w="med" len="med"/>
            </a:ln>
          </p:spPr>
        </p:sp>
        <p:sp>
          <p:nvSpPr>
            <p:cNvPr id="29" name="Line 20"/>
            <p:cNvSpPr/>
            <p:nvPr/>
          </p:nvSpPr>
          <p:spPr>
            <a:xfrm>
              <a:off x="1728" y="1768"/>
              <a:ext cx="720" cy="0"/>
            </a:xfrm>
            <a:prstGeom prst="line">
              <a:avLst/>
            </a:prstGeom>
            <a:ln w="57150" cap="flat" cmpd="sng">
              <a:solidFill>
                <a:srgbClr val="990000"/>
              </a:solidFill>
              <a:prstDash val="solid"/>
              <a:round/>
              <a:headEnd type="none" w="med" len="med"/>
              <a:tailEnd type="stealth" w="med" len="med"/>
            </a:ln>
          </p:spPr>
        </p:sp>
      </p:grpSp>
      <p:grpSp>
        <p:nvGrpSpPr>
          <p:cNvPr id="30" name="Group 21"/>
          <p:cNvGrpSpPr/>
          <p:nvPr/>
        </p:nvGrpSpPr>
        <p:grpSpPr>
          <a:xfrm>
            <a:off x="2480365" y="3581011"/>
            <a:ext cx="2819400" cy="1447800"/>
            <a:chOff x="1584" y="1824"/>
            <a:chExt cx="1344" cy="1248"/>
          </a:xfrm>
        </p:grpSpPr>
        <p:sp>
          <p:nvSpPr>
            <p:cNvPr id="31" name="Line 22"/>
            <p:cNvSpPr/>
            <p:nvPr/>
          </p:nvSpPr>
          <p:spPr>
            <a:xfrm>
              <a:off x="2928" y="1824"/>
              <a:ext cx="0" cy="1248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3" name="Line 23"/>
            <p:cNvSpPr/>
            <p:nvPr/>
          </p:nvSpPr>
          <p:spPr>
            <a:xfrm flipH="1">
              <a:off x="1584" y="3024"/>
              <a:ext cx="1344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</p:spPr>
        </p:sp>
      </p:grpSp>
      <p:sp>
        <p:nvSpPr>
          <p:cNvPr id="34" name="Text Box 24"/>
          <p:cNvSpPr txBox="1"/>
          <p:nvPr/>
        </p:nvSpPr>
        <p:spPr>
          <a:xfrm>
            <a:off x="2785165" y="4495411"/>
            <a:ext cx="2667000" cy="1004887"/>
          </a:xfrm>
          <a:prstGeom prst="rect">
            <a:avLst/>
          </a:prstGeom>
          <a:noFill/>
          <a:ln w="57150">
            <a:noFill/>
          </a:ln>
        </p:spPr>
        <p:txBody>
          <a:bodyPr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严重损害了英美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这一地区的利益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5" name="Group 25"/>
          <p:cNvGrpSpPr/>
          <p:nvPr/>
        </p:nvGrpSpPr>
        <p:grpSpPr>
          <a:xfrm>
            <a:off x="270565" y="3581011"/>
            <a:ext cx="609600" cy="1981200"/>
            <a:chOff x="192" y="1824"/>
            <a:chExt cx="384" cy="1248"/>
          </a:xfrm>
        </p:grpSpPr>
        <p:sp>
          <p:nvSpPr>
            <p:cNvPr id="36" name="Line 26"/>
            <p:cNvSpPr/>
            <p:nvPr/>
          </p:nvSpPr>
          <p:spPr>
            <a:xfrm flipH="1">
              <a:off x="192" y="3072"/>
              <a:ext cx="384" cy="0"/>
            </a:xfrm>
            <a:prstGeom prst="line">
              <a:avLst/>
            </a:prstGeom>
            <a:ln w="57150" cap="flat" cmpd="sng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7" name="Line 27"/>
            <p:cNvSpPr/>
            <p:nvPr/>
          </p:nvSpPr>
          <p:spPr>
            <a:xfrm flipV="1">
              <a:off x="192" y="1824"/>
              <a:ext cx="0" cy="1248"/>
            </a:xfrm>
            <a:prstGeom prst="line">
              <a:avLst/>
            </a:prstGeom>
            <a:ln w="57150" cap="flat" cmpd="sng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8" name="Line 28"/>
            <p:cNvSpPr/>
            <p:nvPr/>
          </p:nvSpPr>
          <p:spPr>
            <a:xfrm>
              <a:off x="192" y="1824"/>
              <a:ext cx="384" cy="0"/>
            </a:xfrm>
            <a:prstGeom prst="line">
              <a:avLst/>
            </a:prstGeom>
            <a:ln w="57150" cap="flat" cmpd="sng">
              <a:solidFill>
                <a:srgbClr val="990000"/>
              </a:solidFill>
              <a:prstDash val="solid"/>
              <a:round/>
              <a:headEnd type="none" w="med" len="med"/>
              <a:tailEnd type="stealth" w="med" len="med"/>
            </a:ln>
          </p:spPr>
        </p:sp>
      </p:grpSp>
      <p:sp>
        <p:nvSpPr>
          <p:cNvPr id="39" name="Text Box 29"/>
          <p:cNvSpPr txBox="1"/>
          <p:nvPr/>
        </p:nvSpPr>
        <p:spPr>
          <a:xfrm>
            <a:off x="254690" y="3809611"/>
            <a:ext cx="549275" cy="1600200"/>
          </a:xfrm>
          <a:prstGeom prst="rect">
            <a:avLst/>
          </a:prstGeom>
          <a:noFill/>
          <a:ln w="57150">
            <a:noFill/>
          </a:ln>
        </p:spPr>
        <p:txBody>
          <a:bodyPr vert="eaVer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增 加 援 助</a:t>
            </a:r>
            <a:endParaRPr kumimoji="0" lang="zh-CN" altLang="en-US" sz="24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  <p:grpSp>
        <p:nvGrpSpPr>
          <p:cNvPr id="40" name="Group 30"/>
          <p:cNvGrpSpPr/>
          <p:nvPr/>
        </p:nvGrpSpPr>
        <p:grpSpPr>
          <a:xfrm>
            <a:off x="2404165" y="4495411"/>
            <a:ext cx="5181600" cy="1371600"/>
            <a:chOff x="1536" y="2400"/>
            <a:chExt cx="3360" cy="672"/>
          </a:xfrm>
        </p:grpSpPr>
        <p:sp>
          <p:nvSpPr>
            <p:cNvPr id="41" name="Line 31"/>
            <p:cNvSpPr/>
            <p:nvPr/>
          </p:nvSpPr>
          <p:spPr>
            <a:xfrm>
              <a:off x="1536" y="3072"/>
              <a:ext cx="3360" cy="0"/>
            </a:xfrm>
            <a:prstGeom prst="line">
              <a:avLst/>
            </a:prstGeom>
            <a:ln w="57150" cap="flat" cmpd="sng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2" name="Line 32"/>
            <p:cNvSpPr/>
            <p:nvPr/>
          </p:nvSpPr>
          <p:spPr>
            <a:xfrm flipV="1">
              <a:off x="4896" y="2400"/>
              <a:ext cx="0" cy="672"/>
            </a:xfrm>
            <a:prstGeom prst="line">
              <a:avLst/>
            </a:prstGeom>
            <a:ln w="57150" cap="flat" cmpd="sng">
              <a:solidFill>
                <a:srgbClr val="990000"/>
              </a:solidFill>
              <a:prstDash val="solid"/>
              <a:round/>
              <a:headEnd type="none" w="med" len="med"/>
              <a:tailEnd type="stealth" w="med" len="med"/>
            </a:ln>
          </p:spPr>
        </p:sp>
      </p:grpSp>
      <p:sp>
        <p:nvSpPr>
          <p:cNvPr id="43" name="Text Box 33"/>
          <p:cNvSpPr txBox="1"/>
          <p:nvPr/>
        </p:nvSpPr>
        <p:spPr>
          <a:xfrm>
            <a:off x="3547165" y="5978013"/>
            <a:ext cx="2514600" cy="457200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禁运、封锁贸易</a:t>
            </a:r>
            <a:endParaRPr kumimoji="0" lang="zh-CN" altLang="en-US" sz="24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605" y="1676071"/>
            <a:ext cx="3707501" cy="4977207"/>
          </a:xfrm>
          <a:prstGeom prst="rect">
            <a:avLst/>
          </a:prstGeom>
        </p:spPr>
      </p:pic>
      <p:sp>
        <p:nvSpPr>
          <p:cNvPr id="44" name="文本框 43"/>
          <p:cNvSpPr txBox="1"/>
          <p:nvPr/>
        </p:nvSpPr>
        <p:spPr>
          <a:xfrm flipH="1">
            <a:off x="8518714" y="5137373"/>
            <a:ext cx="3401274" cy="132343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日本此时除了战争，没有其他选择。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日本首相 东条英机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 autoUpdateAnimBg="0"/>
      <p:bldP spid="12" grpId="0" bldLvl="0" animBg="1"/>
      <p:bldP spid="13" grpId="0"/>
      <p:bldP spid="34" grpId="0"/>
      <p:bldP spid="39" grpId="0"/>
      <p:bldP spid="43" grpId="0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92577" y="82855"/>
            <a:ext cx="2830855" cy="646331"/>
            <a:chOff x="387271" y="234153"/>
            <a:chExt cx="2830855" cy="646331"/>
          </a:xfrm>
        </p:grpSpPr>
        <p:grpSp>
          <p:nvGrpSpPr>
            <p:cNvPr id="6" name="组合 5"/>
            <p:cNvGrpSpPr/>
            <p:nvPr/>
          </p:nvGrpSpPr>
          <p:grpSpPr>
            <a:xfrm>
              <a:off x="387271" y="295573"/>
              <a:ext cx="329855" cy="527954"/>
              <a:chOff x="459740" y="337479"/>
              <a:chExt cx="590996" cy="641090"/>
            </a:xfrm>
          </p:grpSpPr>
          <p:sp>
            <p:nvSpPr>
              <p:cNvPr id="3" name="箭头: V 形 2"/>
              <p:cNvSpPr/>
              <p:nvPr/>
            </p:nvSpPr>
            <p:spPr>
              <a:xfrm>
                <a:off x="795337" y="342900"/>
                <a:ext cx="255399" cy="635669"/>
              </a:xfrm>
              <a:prstGeom prst="chevr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箭头: V 形 3"/>
              <p:cNvSpPr/>
              <p:nvPr/>
            </p:nvSpPr>
            <p:spPr>
              <a:xfrm>
                <a:off x="709546" y="342900"/>
                <a:ext cx="257750" cy="623988"/>
              </a:xfrm>
              <a:prstGeom prst="chevr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箭头: V 形 4"/>
              <p:cNvSpPr/>
              <p:nvPr/>
            </p:nvSpPr>
            <p:spPr>
              <a:xfrm>
                <a:off x="459740" y="337479"/>
                <a:ext cx="300037" cy="635668"/>
              </a:xfrm>
              <a:prstGeom prst="chevr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725136" y="234153"/>
              <a:ext cx="24929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二战的过程</a:t>
              </a:r>
              <a:endPara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452308" y="709613"/>
            <a:ext cx="1132535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9580886" y="204722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第二次世界大战</a:t>
            </a:r>
            <a:endParaRPr lang="zh-CN" altLang="en-US" sz="24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-324794" y="869069"/>
            <a:ext cx="9131071" cy="646331"/>
          </a:xfrm>
          <a:prstGeom prst="rect">
            <a:avLst/>
          </a:prstGeom>
          <a:solidFill>
            <a:srgbClr val="996633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 spc="300" dirty="0">
                <a:solidFill>
                  <a:srgbClr val="FFFFFF"/>
                </a:solidFill>
                <a:latin typeface="方正清刻本悦宋简体"/>
                <a:ea typeface="方正清刻本悦宋简体"/>
              </a:rPr>
              <a:t>  三、二战规模最大</a:t>
            </a:r>
            <a:r>
              <a:rPr lang="en-US" altLang="zh-CN" sz="3600" b="1" spc="300" dirty="0">
                <a:solidFill>
                  <a:srgbClr val="FFFFFF"/>
                </a:solidFill>
                <a:latin typeface="方正清刻本悦宋简体"/>
                <a:ea typeface="方正清刻本悦宋简体"/>
              </a:rPr>
              <a:t>——</a:t>
            </a:r>
            <a:r>
              <a:rPr lang="zh-CN" altLang="en-US" sz="3600" b="1" spc="300" dirty="0">
                <a:solidFill>
                  <a:srgbClr val="FFFFFF"/>
                </a:solidFill>
                <a:latin typeface="方正清刻本悦宋简体"/>
                <a:ea typeface="方正清刻本悦宋简体"/>
              </a:rPr>
              <a:t>太平洋战争爆发</a:t>
            </a:r>
            <a:endParaRPr lang="zh-CN" altLang="en-US" sz="3600" b="1" spc="300" dirty="0">
              <a:solidFill>
                <a:srgbClr val="FFFFFF"/>
              </a:solidFill>
              <a:latin typeface="方正清刻本悦宋简体"/>
              <a:ea typeface="方正清刻本悦宋简体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0"/>
          <a:stretch>
            <a:fillRect/>
          </a:stretch>
        </p:blipFill>
        <p:spPr>
          <a:xfrm>
            <a:off x="204704" y="1647559"/>
            <a:ext cx="7852955" cy="5103324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04655" y="4444366"/>
            <a:ext cx="3809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日本偷袭珍珠港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95369" y="5277581"/>
            <a:ext cx="7519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en-US" altLang="zh-CN" sz="2000" b="1" u="sng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1941</a:t>
            </a:r>
            <a:r>
              <a:rPr lang="zh-CN" altLang="en-US" sz="2000" b="1" u="sng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b="1" u="sng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2000" b="1" u="sng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000" b="1" u="sng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000" b="1" u="sng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，日军偷袭位于</a:t>
            </a:r>
            <a:r>
              <a:rPr lang="zh-CN" altLang="en-US" sz="2000" b="1" u="sng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珍珠港的美国海军基地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2000" b="1" u="sng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日本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仅仅付出极小代价，取得绝对海空优势。美国仓促应战，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艘战舰无一幸免，其它舰只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艘被毁，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3500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名美军丧生，</a:t>
            </a:r>
            <a:r>
              <a:rPr lang="zh-CN" altLang="en-US" sz="2000" b="1" u="sng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美军损失惨重，太平洋舰队暂时失去作战能力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280524" y="5152252"/>
            <a:ext cx="354841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658" y="1515400"/>
            <a:ext cx="4134341" cy="2844800"/>
          </a:xfrm>
          <a:prstGeom prst="rect">
            <a:avLst/>
          </a:prstGeom>
        </p:spPr>
      </p:pic>
      <p:pic>
        <p:nvPicPr>
          <p:cNvPr id="25" name="Picture 4" descr="这是珍珠港事件发生时，美军主力战舰“亚利桑那”号被击中后开始沉没的情景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7711" y="4360200"/>
            <a:ext cx="3915020" cy="2293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8315632" y="6283946"/>
            <a:ext cx="3671664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主力舰“亚利桑那”号被击中沉没</a:t>
            </a:r>
            <a:endParaRPr lang="zh-CN" altLang="en-US" b="1" dirty="0">
              <a:solidFill>
                <a:srgbClr val="0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utoUpdateAnimBg="0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92577" y="82855"/>
            <a:ext cx="2830855" cy="646331"/>
            <a:chOff x="387271" y="234153"/>
            <a:chExt cx="2830855" cy="646331"/>
          </a:xfrm>
        </p:grpSpPr>
        <p:grpSp>
          <p:nvGrpSpPr>
            <p:cNvPr id="6" name="组合 5"/>
            <p:cNvGrpSpPr/>
            <p:nvPr/>
          </p:nvGrpSpPr>
          <p:grpSpPr>
            <a:xfrm>
              <a:off x="387271" y="295573"/>
              <a:ext cx="329855" cy="527954"/>
              <a:chOff x="459740" y="337479"/>
              <a:chExt cx="590996" cy="641090"/>
            </a:xfrm>
          </p:grpSpPr>
          <p:sp>
            <p:nvSpPr>
              <p:cNvPr id="3" name="箭头: V 形 2"/>
              <p:cNvSpPr/>
              <p:nvPr/>
            </p:nvSpPr>
            <p:spPr>
              <a:xfrm>
                <a:off x="795337" y="342900"/>
                <a:ext cx="255399" cy="635669"/>
              </a:xfrm>
              <a:prstGeom prst="chevr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箭头: V 形 3"/>
              <p:cNvSpPr/>
              <p:nvPr/>
            </p:nvSpPr>
            <p:spPr>
              <a:xfrm>
                <a:off x="709546" y="342900"/>
                <a:ext cx="257750" cy="623988"/>
              </a:xfrm>
              <a:prstGeom prst="chevr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箭头: V 形 4"/>
              <p:cNvSpPr/>
              <p:nvPr/>
            </p:nvSpPr>
            <p:spPr>
              <a:xfrm>
                <a:off x="459740" y="337479"/>
                <a:ext cx="300037" cy="635668"/>
              </a:xfrm>
              <a:prstGeom prst="chevr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725136" y="234153"/>
              <a:ext cx="24929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二战的过程</a:t>
              </a:r>
              <a:endPara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452308" y="709613"/>
            <a:ext cx="1132535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9580886" y="204722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第二次世界大战</a:t>
            </a:r>
            <a:endParaRPr lang="zh-CN" altLang="en-US" sz="24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4" t="18776" r="50000"/>
          <a:stretch>
            <a:fillRect/>
          </a:stretch>
        </p:blipFill>
        <p:spPr>
          <a:xfrm>
            <a:off x="3110199" y="1716704"/>
            <a:ext cx="3158320" cy="4964220"/>
          </a:xfrm>
          <a:prstGeom prst="rect">
            <a:avLst/>
          </a:prstGeom>
          <a:scene3d>
            <a:camera prst="isometricOffAxis1Right">
              <a:rot lat="1080000" lon="20400000" rev="0"/>
            </a:camera>
            <a:lightRig rig="threePt" dir="t"/>
          </a:scene3d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-324794" y="869069"/>
            <a:ext cx="9131071" cy="646331"/>
          </a:xfrm>
          <a:prstGeom prst="rect">
            <a:avLst/>
          </a:prstGeom>
          <a:solidFill>
            <a:srgbClr val="996633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 spc="300" dirty="0">
                <a:solidFill>
                  <a:srgbClr val="FFFFFF"/>
                </a:solidFill>
                <a:latin typeface="方正清刻本悦宋简体"/>
                <a:ea typeface="方正清刻本悦宋简体"/>
              </a:rPr>
              <a:t>  三、二战规模最大</a:t>
            </a:r>
            <a:r>
              <a:rPr lang="en-US" altLang="zh-CN" sz="3600" b="1" spc="300" dirty="0">
                <a:solidFill>
                  <a:srgbClr val="FFFFFF"/>
                </a:solidFill>
                <a:latin typeface="方正清刻本悦宋简体"/>
                <a:ea typeface="方正清刻本悦宋简体"/>
              </a:rPr>
              <a:t>——</a:t>
            </a:r>
            <a:r>
              <a:rPr lang="zh-CN" altLang="en-US" sz="3600" b="1" spc="300" dirty="0">
                <a:solidFill>
                  <a:srgbClr val="FFFFFF"/>
                </a:solidFill>
                <a:latin typeface="方正清刻本悦宋简体"/>
                <a:ea typeface="方正清刻本悦宋简体"/>
              </a:rPr>
              <a:t>太平洋战争爆发</a:t>
            </a:r>
            <a:endParaRPr lang="zh-CN" altLang="en-US" sz="3600" b="1" spc="300" dirty="0">
              <a:solidFill>
                <a:srgbClr val="FFFFFF"/>
              </a:solidFill>
              <a:latin typeface="方正清刻本悦宋简体"/>
              <a:ea typeface="方正清刻本悦宋简体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99" y="1677216"/>
            <a:ext cx="3056610" cy="5003708"/>
          </a:xfrm>
          <a:prstGeom prst="rect">
            <a:avLst/>
          </a:prstGeom>
          <a:scene3d>
            <a:camera prst="isometricOffAxis1Left">
              <a:rot lat="1080000" lon="1200000" rev="0"/>
            </a:camera>
            <a:lightRig rig="threePt" dir="t"/>
          </a:scene3d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985" y="1677546"/>
            <a:ext cx="3158320" cy="5042866"/>
          </a:xfrm>
          <a:prstGeom prst="rect">
            <a:avLst/>
          </a:prstGeom>
          <a:scene3d>
            <a:camera prst="isometricOffAxis1Left">
              <a:rot lat="1080000" lon="1200000" rev="0"/>
            </a:camera>
            <a:lightRig rig="threePt" dir="t"/>
          </a:scene3d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309" y="1570092"/>
            <a:ext cx="3037496" cy="5150319"/>
          </a:xfrm>
          <a:prstGeom prst="rect">
            <a:avLst/>
          </a:prstGeom>
          <a:scene3d>
            <a:camera prst="isometricOffAxis1Right">
              <a:rot lat="1080000" lon="20040000" rev="0"/>
            </a:camera>
            <a:lightRig rig="threePt" dir="t"/>
          </a:scene3d>
        </p:spPr>
      </p:pic>
      <p:sp>
        <p:nvSpPr>
          <p:cNvPr id="13" name="文本框 12"/>
          <p:cNvSpPr txBox="1"/>
          <p:nvPr/>
        </p:nvSpPr>
        <p:spPr>
          <a:xfrm>
            <a:off x="136315" y="5403383"/>
            <a:ext cx="11881402" cy="1384995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“珍珠港事件”极大地激发了美国人民的爱国热情。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日，美国国会全票通过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对日宣战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英国、中国、加拿大、澳大利亚对日宣战。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至此，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全世界约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4/5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的人口卷入二战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，战争的范围达到了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真正的世界规模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 autoUpdateAnimBg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92577" y="82855"/>
            <a:ext cx="2830855" cy="646331"/>
            <a:chOff x="387271" y="234153"/>
            <a:chExt cx="2830855" cy="646331"/>
          </a:xfrm>
        </p:grpSpPr>
        <p:grpSp>
          <p:nvGrpSpPr>
            <p:cNvPr id="6" name="组合 5"/>
            <p:cNvGrpSpPr/>
            <p:nvPr/>
          </p:nvGrpSpPr>
          <p:grpSpPr>
            <a:xfrm>
              <a:off x="387271" y="295573"/>
              <a:ext cx="329855" cy="527954"/>
              <a:chOff x="459740" y="337479"/>
              <a:chExt cx="590996" cy="641090"/>
            </a:xfrm>
          </p:grpSpPr>
          <p:sp>
            <p:nvSpPr>
              <p:cNvPr id="3" name="箭头: V 形 2"/>
              <p:cNvSpPr/>
              <p:nvPr/>
            </p:nvSpPr>
            <p:spPr>
              <a:xfrm>
                <a:off x="795337" y="342900"/>
                <a:ext cx="255399" cy="635669"/>
              </a:xfrm>
              <a:prstGeom prst="chevr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箭头: V 形 3"/>
              <p:cNvSpPr/>
              <p:nvPr/>
            </p:nvSpPr>
            <p:spPr>
              <a:xfrm>
                <a:off x="709546" y="342900"/>
                <a:ext cx="257750" cy="623988"/>
              </a:xfrm>
              <a:prstGeom prst="chevr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箭头: V 形 4"/>
              <p:cNvSpPr/>
              <p:nvPr/>
            </p:nvSpPr>
            <p:spPr>
              <a:xfrm>
                <a:off x="459740" y="337479"/>
                <a:ext cx="300037" cy="635668"/>
              </a:xfrm>
              <a:prstGeom prst="chevr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725136" y="234153"/>
              <a:ext cx="24929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二战的过程</a:t>
              </a:r>
              <a:endPara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452308" y="709613"/>
            <a:ext cx="1132535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9580886" y="204722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第二次世界大战</a:t>
            </a:r>
            <a:endParaRPr lang="zh-CN" altLang="en-US" sz="24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-658583" y="880473"/>
            <a:ext cx="8713911" cy="646331"/>
          </a:xfrm>
          <a:prstGeom prst="rect">
            <a:avLst/>
          </a:prstGeom>
          <a:solidFill>
            <a:srgbClr val="996633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 spc="300" dirty="0">
                <a:solidFill>
                  <a:srgbClr val="FFFFFF"/>
                </a:solidFill>
                <a:latin typeface="方正清刻本悦宋简体"/>
                <a:ea typeface="方正清刻本悦宋简体"/>
              </a:rPr>
              <a:t>  四、联合</a:t>
            </a:r>
            <a:r>
              <a:rPr lang="en-US" altLang="zh-CN" sz="3600" b="1" spc="300" dirty="0">
                <a:solidFill>
                  <a:srgbClr val="FFFFFF"/>
                </a:solidFill>
                <a:latin typeface="方正清刻本悦宋简体"/>
                <a:ea typeface="方正清刻本悦宋简体"/>
              </a:rPr>
              <a:t>——</a:t>
            </a:r>
            <a:r>
              <a:rPr lang="zh-CN" altLang="en-US" sz="3600" b="1" spc="300" dirty="0">
                <a:solidFill>
                  <a:srgbClr val="FFFFFF"/>
                </a:solidFill>
                <a:latin typeface="方正清刻本悦宋简体"/>
                <a:ea typeface="方正清刻本悦宋简体"/>
              </a:rPr>
              <a:t>反法西斯联盟建立</a:t>
            </a:r>
            <a:endParaRPr lang="zh-CN" altLang="en-US" sz="3600" b="1" spc="300" dirty="0">
              <a:solidFill>
                <a:srgbClr val="FFFFFF"/>
              </a:solidFill>
              <a:latin typeface="方正清刻本悦宋简体"/>
              <a:ea typeface="方正清刻本悦宋简体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590" b="100000" l="6563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974" y="120365"/>
            <a:ext cx="1398707" cy="1518908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17833" y="1697663"/>
            <a:ext cx="7726018" cy="1045537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为什么二战初期法西斯国家能节节胜利</a:t>
            </a:r>
            <a:r>
              <a:rPr 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被侵略国家如何才能扭转战局呢？</a:t>
            </a:r>
            <a:endParaRPr 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 descr="T1KefHXbFkXXaT8QLX_085816.jpg_460x4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3851" y="2900232"/>
            <a:ext cx="4083649" cy="38374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矩形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141" y="879819"/>
            <a:ext cx="4520252" cy="283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07" y="2914059"/>
            <a:ext cx="7811748" cy="3837403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21336" y="5797355"/>
            <a:ext cx="7822516" cy="954107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1942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月，美、英、苏、中等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26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国签署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联合国家宣言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，标志着世界反法西斯联盟正式形成。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 autoUpdateAnimBg="0"/>
      <p:bldP spid="13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92577" y="82855"/>
            <a:ext cx="2830855" cy="646331"/>
            <a:chOff x="387271" y="234153"/>
            <a:chExt cx="2830855" cy="646331"/>
          </a:xfrm>
        </p:grpSpPr>
        <p:grpSp>
          <p:nvGrpSpPr>
            <p:cNvPr id="6" name="组合 5"/>
            <p:cNvGrpSpPr/>
            <p:nvPr/>
          </p:nvGrpSpPr>
          <p:grpSpPr>
            <a:xfrm>
              <a:off x="387271" y="295573"/>
              <a:ext cx="329855" cy="527954"/>
              <a:chOff x="459740" y="337479"/>
              <a:chExt cx="590996" cy="641090"/>
            </a:xfrm>
          </p:grpSpPr>
          <p:sp>
            <p:nvSpPr>
              <p:cNvPr id="3" name="箭头: V 形 2"/>
              <p:cNvSpPr/>
              <p:nvPr/>
            </p:nvSpPr>
            <p:spPr>
              <a:xfrm>
                <a:off x="795337" y="342900"/>
                <a:ext cx="255399" cy="635669"/>
              </a:xfrm>
              <a:prstGeom prst="chevr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箭头: V 形 3"/>
              <p:cNvSpPr/>
              <p:nvPr/>
            </p:nvSpPr>
            <p:spPr>
              <a:xfrm>
                <a:off x="709546" y="342900"/>
                <a:ext cx="257750" cy="623988"/>
              </a:xfrm>
              <a:prstGeom prst="chevr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箭头: V 形 4"/>
              <p:cNvSpPr/>
              <p:nvPr/>
            </p:nvSpPr>
            <p:spPr>
              <a:xfrm>
                <a:off x="459740" y="337479"/>
                <a:ext cx="300037" cy="635668"/>
              </a:xfrm>
              <a:prstGeom prst="chevr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725136" y="234153"/>
              <a:ext cx="24929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二战的过程</a:t>
              </a:r>
              <a:endPara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452308" y="709613"/>
            <a:ext cx="1132535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9580886" y="204722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第二次世界大战</a:t>
            </a:r>
            <a:endParaRPr lang="zh-CN" altLang="en-US" sz="24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-544283" y="819054"/>
            <a:ext cx="10545533" cy="646331"/>
          </a:xfrm>
          <a:prstGeom prst="rect">
            <a:avLst/>
          </a:prstGeom>
          <a:solidFill>
            <a:srgbClr val="996633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 spc="300" dirty="0">
                <a:solidFill>
                  <a:srgbClr val="FFFFFF"/>
                </a:solidFill>
                <a:latin typeface="方正清刻本悦宋简体"/>
                <a:ea typeface="方正清刻本悦宋简体"/>
              </a:rPr>
              <a:t>    五、转折点</a:t>
            </a:r>
            <a:r>
              <a:rPr lang="en-US" altLang="zh-CN" sz="3600" b="1" spc="300" dirty="0">
                <a:solidFill>
                  <a:srgbClr val="FFFFFF"/>
                </a:solidFill>
                <a:latin typeface="方正清刻本悦宋简体"/>
                <a:ea typeface="方正清刻本悦宋简体"/>
              </a:rPr>
              <a:t>——</a:t>
            </a:r>
            <a:r>
              <a:rPr lang="zh-CN" altLang="en-US" sz="3600" b="1" spc="300" dirty="0">
                <a:solidFill>
                  <a:srgbClr val="FFFFFF"/>
                </a:solidFill>
                <a:latin typeface="方正清刻本悦宋简体"/>
                <a:ea typeface="方正清刻本悦宋简体"/>
              </a:rPr>
              <a:t>斯大林格勒会战（苏德战场）</a:t>
            </a:r>
            <a:endParaRPr lang="zh-CN" altLang="en-US" sz="3600" b="1" spc="300" dirty="0">
              <a:solidFill>
                <a:srgbClr val="FFFFFF"/>
              </a:solidFill>
              <a:latin typeface="方正清刻本悦宋简体"/>
              <a:ea typeface="方正清刻本悦宋简体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583" y="1555250"/>
            <a:ext cx="3915675" cy="515400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94" y="1555253"/>
            <a:ext cx="7944337" cy="5154008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603931" y="1903848"/>
            <a:ext cx="7081649" cy="1815882"/>
          </a:xfrm>
          <a:prstGeom prst="rect">
            <a:avLst/>
          </a:prstGeom>
          <a:solidFill>
            <a:schemeClr val="tx1">
              <a:alpha val="34000"/>
            </a:schemeClr>
          </a:solidFill>
          <a:ln w="38100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    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1942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年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6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月，德国集中兵力</a:t>
            </a:r>
            <a:r>
              <a:rPr lang="zh-CN" altLang="en-US" sz="2800" b="1" u="sng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进攻苏联战略重镇斯大林格勒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。单是空袭就先后出动了飞机</a:t>
            </a:r>
            <a:r>
              <a:rPr lang="en-US" altLang="x-none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10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万架次，投掷炸弹</a:t>
            </a:r>
            <a:r>
              <a:rPr lang="en-US" altLang="x-none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100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多万枚，把市中心炸成了废墟。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323178" y="4806619"/>
            <a:ext cx="3516484" cy="1846659"/>
          </a:xfrm>
          <a:prstGeom prst="rect">
            <a:avLst/>
          </a:prstGeom>
          <a:solidFill>
            <a:schemeClr val="bg1">
              <a:alpha val="94000"/>
            </a:schemeClr>
          </a:solidFill>
        </p:spPr>
        <p:txBody>
          <a:bodyPr wrap="square">
            <a:spAutoFit/>
          </a:bodyPr>
          <a:lstStyle/>
          <a:p>
            <a:pPr lvl="0" defTabSz="1069975">
              <a:defRPr/>
            </a:pPr>
            <a:r>
              <a:rPr lang="zh-CN" altLang="en-US" sz="2400" b="1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决不后退一步！谁若是将这片神圣的领土让给敌人，那便是莫大的耻辱！</a:t>
            </a:r>
            <a:endParaRPr lang="en-US" altLang="zh-CN" sz="2400" b="1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defTabSz="1069975">
              <a:defRPr/>
            </a:pPr>
            <a:r>
              <a:rPr lang="en-US" altLang="zh-CN" sz="1800" b="1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——</a:t>
            </a:r>
            <a:r>
              <a:rPr lang="zh-CN" altLang="en-US" sz="1800" b="1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斯大林向苏军下达死命令</a:t>
            </a:r>
            <a:endParaRPr lang="zh-CN" altLang="en-US" sz="1800" b="1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 autoUpdateAnimBg="0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92577" y="82855"/>
            <a:ext cx="2830855" cy="646331"/>
            <a:chOff x="387271" y="234153"/>
            <a:chExt cx="2830855" cy="646331"/>
          </a:xfrm>
        </p:grpSpPr>
        <p:grpSp>
          <p:nvGrpSpPr>
            <p:cNvPr id="6" name="组合 5"/>
            <p:cNvGrpSpPr/>
            <p:nvPr/>
          </p:nvGrpSpPr>
          <p:grpSpPr>
            <a:xfrm>
              <a:off x="387271" y="295573"/>
              <a:ext cx="329855" cy="527954"/>
              <a:chOff x="459740" y="337479"/>
              <a:chExt cx="590996" cy="641090"/>
            </a:xfrm>
          </p:grpSpPr>
          <p:sp>
            <p:nvSpPr>
              <p:cNvPr id="3" name="箭头: V 形 2"/>
              <p:cNvSpPr/>
              <p:nvPr/>
            </p:nvSpPr>
            <p:spPr>
              <a:xfrm>
                <a:off x="795337" y="342900"/>
                <a:ext cx="255399" cy="635669"/>
              </a:xfrm>
              <a:prstGeom prst="chevr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箭头: V 形 3"/>
              <p:cNvSpPr/>
              <p:nvPr/>
            </p:nvSpPr>
            <p:spPr>
              <a:xfrm>
                <a:off x="709546" y="342900"/>
                <a:ext cx="257750" cy="623988"/>
              </a:xfrm>
              <a:prstGeom prst="chevr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箭头: V 形 4"/>
              <p:cNvSpPr/>
              <p:nvPr/>
            </p:nvSpPr>
            <p:spPr>
              <a:xfrm>
                <a:off x="459740" y="337479"/>
                <a:ext cx="300037" cy="635668"/>
              </a:xfrm>
              <a:prstGeom prst="chevr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725136" y="234153"/>
              <a:ext cx="24929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二战的过程</a:t>
              </a:r>
              <a:endPara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452308" y="709613"/>
            <a:ext cx="1132535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9580886" y="204722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第二次世界大战</a:t>
            </a:r>
            <a:endParaRPr lang="zh-CN" altLang="en-US" sz="24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-544283" y="819054"/>
            <a:ext cx="10545533" cy="646331"/>
          </a:xfrm>
          <a:prstGeom prst="rect">
            <a:avLst/>
          </a:prstGeom>
          <a:solidFill>
            <a:srgbClr val="996633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 spc="300" dirty="0">
                <a:solidFill>
                  <a:srgbClr val="FFFFFF"/>
                </a:solidFill>
                <a:latin typeface="方正清刻本悦宋简体"/>
                <a:ea typeface="方正清刻本悦宋简体"/>
              </a:rPr>
              <a:t>    五、转折点</a:t>
            </a:r>
            <a:r>
              <a:rPr lang="en-US" altLang="zh-CN" sz="3600" b="1" spc="300" dirty="0">
                <a:solidFill>
                  <a:srgbClr val="FFFFFF"/>
                </a:solidFill>
                <a:latin typeface="方正清刻本悦宋简体"/>
                <a:ea typeface="方正清刻本悦宋简体"/>
              </a:rPr>
              <a:t>——</a:t>
            </a:r>
            <a:r>
              <a:rPr lang="zh-CN" altLang="en-US" sz="3600" b="1" spc="300" dirty="0">
                <a:solidFill>
                  <a:srgbClr val="FFFFFF"/>
                </a:solidFill>
                <a:latin typeface="方正清刻本悦宋简体"/>
                <a:ea typeface="方正清刻本悦宋简体"/>
              </a:rPr>
              <a:t>斯大林格勒会战（苏德战场）</a:t>
            </a:r>
            <a:endParaRPr lang="zh-CN" altLang="en-US" sz="3600" b="1" spc="300" dirty="0">
              <a:solidFill>
                <a:srgbClr val="FFFFFF"/>
              </a:solidFill>
              <a:latin typeface="方正清刻本悦宋简体"/>
              <a:ea typeface="方正清刻本悦宋简体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3" y="1571167"/>
            <a:ext cx="3060657" cy="15228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094" y="3992469"/>
            <a:ext cx="3870606" cy="238638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3" y="4773087"/>
            <a:ext cx="3009119" cy="160576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3" y="3172127"/>
            <a:ext cx="3009119" cy="152281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067" y="3992469"/>
            <a:ext cx="2746645" cy="238638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347" y="3992466"/>
            <a:ext cx="1701536" cy="2386383"/>
          </a:xfrm>
          <a:prstGeom prst="rect">
            <a:avLst/>
          </a:prstGeom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355" y="1571167"/>
            <a:ext cx="4574104" cy="2331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094" y="1555252"/>
            <a:ext cx="3870606" cy="2347349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214313" y="5324266"/>
            <a:ext cx="11691387" cy="1384995"/>
          </a:xfrm>
          <a:prstGeom prst="rect">
            <a:avLst/>
          </a:prstGeom>
          <a:solidFill>
            <a:schemeClr val="tx1">
              <a:alpha val="64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在持续</a:t>
            </a:r>
            <a:r>
              <a:rPr kumimoji="0" lang="en-US" altLang="x-none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天的斯大林格勒战役过程中，法西斯共损失</a:t>
            </a:r>
            <a:r>
              <a:rPr kumimoji="0" lang="en-US" altLang="x-none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150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万人，</a:t>
            </a:r>
            <a:r>
              <a:rPr kumimoji="0" lang="en-US" altLang="x-none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3500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辆坦克和强击火炮，</a:t>
            </a:r>
            <a:r>
              <a:rPr kumimoji="0" lang="en-US" altLang="x-none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万门大炮和迫击炮，</a:t>
            </a:r>
            <a:r>
              <a:rPr kumimoji="0" lang="en-US" altLang="x-none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3000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架飞机。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德军元气大伤，由战略进攻转为防御</a:t>
            </a:r>
            <a:r>
              <a:rPr lang="zh-CN" altLang="en-US" sz="2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苏军夺取了战略主动权。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 autoUpdateAnimBg="0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92577" y="82855"/>
            <a:ext cx="2830855" cy="646331"/>
            <a:chOff x="387271" y="234153"/>
            <a:chExt cx="2830855" cy="646331"/>
          </a:xfrm>
        </p:grpSpPr>
        <p:grpSp>
          <p:nvGrpSpPr>
            <p:cNvPr id="6" name="组合 5"/>
            <p:cNvGrpSpPr/>
            <p:nvPr/>
          </p:nvGrpSpPr>
          <p:grpSpPr>
            <a:xfrm>
              <a:off x="387271" y="295573"/>
              <a:ext cx="329855" cy="527954"/>
              <a:chOff x="459740" y="337479"/>
              <a:chExt cx="590996" cy="641090"/>
            </a:xfrm>
          </p:grpSpPr>
          <p:sp>
            <p:nvSpPr>
              <p:cNvPr id="3" name="箭头: V 形 2"/>
              <p:cNvSpPr/>
              <p:nvPr/>
            </p:nvSpPr>
            <p:spPr>
              <a:xfrm>
                <a:off x="795337" y="342900"/>
                <a:ext cx="255399" cy="635669"/>
              </a:xfrm>
              <a:prstGeom prst="chevr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箭头: V 形 3"/>
              <p:cNvSpPr/>
              <p:nvPr/>
            </p:nvSpPr>
            <p:spPr>
              <a:xfrm>
                <a:off x="709546" y="342900"/>
                <a:ext cx="257750" cy="623988"/>
              </a:xfrm>
              <a:prstGeom prst="chevr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箭头: V 形 4"/>
              <p:cNvSpPr/>
              <p:nvPr/>
            </p:nvSpPr>
            <p:spPr>
              <a:xfrm>
                <a:off x="459740" y="337479"/>
                <a:ext cx="300037" cy="635668"/>
              </a:xfrm>
              <a:prstGeom prst="chevr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725136" y="234153"/>
              <a:ext cx="24929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二战的过程</a:t>
              </a:r>
              <a:endPara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452308" y="709613"/>
            <a:ext cx="1132535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9580886" y="204722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第二次世界大战</a:t>
            </a:r>
            <a:endParaRPr lang="zh-CN" altLang="en-US" sz="24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-734689" y="819054"/>
            <a:ext cx="10315575" cy="646331"/>
          </a:xfrm>
          <a:prstGeom prst="rect">
            <a:avLst/>
          </a:prstGeom>
          <a:solidFill>
            <a:srgbClr val="996633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 spc="300" dirty="0">
                <a:solidFill>
                  <a:srgbClr val="FFFFFF"/>
                </a:solidFill>
                <a:latin typeface="方正清刻本悦宋简体"/>
                <a:ea typeface="方正清刻本悦宋简体"/>
              </a:rPr>
              <a:t>     五、转折点</a:t>
            </a:r>
            <a:r>
              <a:rPr lang="en-US" altLang="zh-CN" sz="3600" b="1" spc="300" dirty="0">
                <a:solidFill>
                  <a:srgbClr val="FFFFFF"/>
                </a:solidFill>
                <a:latin typeface="方正清刻本悦宋简体"/>
                <a:ea typeface="方正清刻本悦宋简体"/>
              </a:rPr>
              <a:t>——</a:t>
            </a:r>
            <a:r>
              <a:rPr lang="zh-CN" altLang="en-US" sz="3600" b="1" spc="300" dirty="0">
                <a:solidFill>
                  <a:srgbClr val="FFFFFF"/>
                </a:solidFill>
                <a:latin typeface="方正清刻本悦宋简体"/>
                <a:ea typeface="方正清刻本悦宋简体"/>
              </a:rPr>
              <a:t>中途岛战役（太平洋战场）</a:t>
            </a:r>
            <a:endParaRPr lang="zh-CN" altLang="en-US" sz="3600" b="1" spc="300" dirty="0">
              <a:solidFill>
                <a:srgbClr val="FFFFFF"/>
              </a:solidFill>
              <a:latin typeface="方正清刻本悦宋简体"/>
              <a:ea typeface="方正清刻本悦宋简体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3" y="1555253"/>
            <a:ext cx="8364538" cy="50673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697" y="3912973"/>
            <a:ext cx="3628158" cy="2740305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8496697" y="1555253"/>
            <a:ext cx="3628158" cy="2296924"/>
            <a:chOff x="92564" y="3267816"/>
            <a:chExt cx="5317588" cy="3610803"/>
          </a:xfrm>
        </p:grpSpPr>
        <p:pic>
          <p:nvPicPr>
            <p:cNvPr id="16" name="Object 4"/>
            <p:cNvPicPr>
              <a:picLocks noChangeAspect="1"/>
            </p:cNvPicPr>
            <p:nvPr/>
          </p:nvPicPr>
          <p:blipFill>
            <a:blip r:embed="rId3"/>
            <a:srcRect r="-37" b="-107"/>
            <a:stretch>
              <a:fillRect/>
            </a:stretch>
          </p:blipFill>
          <p:spPr>
            <a:xfrm>
              <a:off x="92564" y="3267816"/>
              <a:ext cx="5317588" cy="361080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" name="WordArt 7"/>
            <p:cNvSpPr>
              <a:spLocks noTextEdit="1"/>
            </p:cNvSpPr>
            <p:nvPr/>
          </p:nvSpPr>
          <p:spPr>
            <a:xfrm>
              <a:off x="2507880" y="5417826"/>
              <a:ext cx="863410" cy="144461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 fontScale="25000" lnSpcReduction="20000"/>
            </a:bodyPr>
            <a:lstStyle/>
            <a:p>
              <a:pPr algn="ctr" eaLnBrk="0" hangingPunct="0"/>
              <a:r>
                <a:rPr lang="zh-CN" altLang="en-US" sz="4305" b="1" dirty="0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anose="02010600030101010101" pitchFamily="2" charset="-122"/>
                </a:rPr>
                <a:t>中途岛</a:t>
              </a:r>
              <a:endParaRPr lang="zh-CN" altLang="en-US" sz="4305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9" name="Freeform 12"/>
            <p:cNvSpPr/>
            <p:nvPr/>
          </p:nvSpPr>
          <p:spPr>
            <a:xfrm>
              <a:off x="2890871" y="5247607"/>
              <a:ext cx="68312" cy="71671"/>
            </a:xfrm>
            <a:custGeom>
              <a:avLst/>
              <a:gdLst>
                <a:gd name="txL" fmla="*/ 0 w 24"/>
                <a:gd name="txT" fmla="*/ 0 h 25"/>
                <a:gd name="txR" fmla="*/ 24 w 24"/>
                <a:gd name="txB" fmla="*/ 25 h 25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24" h="25">
                  <a:moveTo>
                    <a:pt x="1" y="5"/>
                  </a:moveTo>
                  <a:cubicBezTo>
                    <a:pt x="3" y="11"/>
                    <a:pt x="6" y="18"/>
                    <a:pt x="10" y="23"/>
                  </a:cubicBezTo>
                  <a:cubicBezTo>
                    <a:pt x="13" y="23"/>
                    <a:pt x="18" y="25"/>
                    <a:pt x="19" y="22"/>
                  </a:cubicBezTo>
                  <a:cubicBezTo>
                    <a:pt x="24" y="10"/>
                    <a:pt x="14" y="5"/>
                    <a:pt x="7" y="1"/>
                  </a:cubicBezTo>
                  <a:cubicBezTo>
                    <a:pt x="0" y="2"/>
                    <a:pt x="1" y="0"/>
                    <a:pt x="1" y="5"/>
                  </a:cubicBezTo>
                  <a:close/>
                </a:path>
              </a:pathLst>
            </a:custGeom>
            <a:solidFill>
              <a:srgbClr val="FFCC99">
                <a:alpha val="100000"/>
              </a:srgbClr>
            </a:solidFill>
            <a:ln w="9525" cap="flat" cmpd="sng">
              <a:solidFill>
                <a:sysClr val="windowText" lastClr="000000">
                  <a:alpha val="100000"/>
                </a:sys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zh-CN" altLang="en-US" sz="1270" kern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251443" y="1842134"/>
            <a:ext cx="8041038" cy="2246769"/>
          </a:xfrm>
          <a:prstGeom prst="rect">
            <a:avLst/>
          </a:prstGeom>
          <a:solidFill>
            <a:srgbClr val="99FFCC">
              <a:alpha val="54000"/>
            </a:srgbClr>
          </a:solidFill>
        </p:spPr>
        <p:txBody>
          <a:bodyPr wrap="square">
            <a:spAutoFit/>
          </a:bodyPr>
          <a:lstStyle/>
          <a:p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     1942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月，美国情报人员破译了日军的电报密码，预先做好伏击，轰炸日本的舰队。战斗持续了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天，摧毁日本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艘航空母舰和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300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多架飞机，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日本联合舰队再也不能发动大规模进攻，失去了太平洋的制海权。</a:t>
            </a:r>
            <a:endParaRPr lang="zh-CN" altLang="en-US" sz="2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291829" y="1643483"/>
            <a:ext cx="6581775" cy="3448050"/>
            <a:chOff x="978881" y="3133463"/>
            <a:chExt cx="6581775" cy="3448050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881" y="3133463"/>
              <a:ext cx="6581775" cy="3448050"/>
            </a:xfrm>
            <a:prstGeom prst="rect">
              <a:avLst/>
            </a:prstGeom>
          </p:spPr>
        </p:pic>
        <p:sp>
          <p:nvSpPr>
            <p:cNvPr id="27" name="文本框 26"/>
            <p:cNvSpPr txBox="1"/>
            <p:nvPr/>
          </p:nvSpPr>
          <p:spPr>
            <a:xfrm>
              <a:off x="1128540" y="6090877"/>
              <a:ext cx="278794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1938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年台儿庄战役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92577" y="82855"/>
            <a:ext cx="2830855" cy="646331"/>
            <a:chOff x="387271" y="234153"/>
            <a:chExt cx="2830855" cy="646331"/>
          </a:xfrm>
        </p:grpSpPr>
        <p:grpSp>
          <p:nvGrpSpPr>
            <p:cNvPr id="6" name="组合 5"/>
            <p:cNvGrpSpPr/>
            <p:nvPr/>
          </p:nvGrpSpPr>
          <p:grpSpPr>
            <a:xfrm>
              <a:off x="387271" y="295573"/>
              <a:ext cx="329855" cy="527954"/>
              <a:chOff x="459740" y="337479"/>
              <a:chExt cx="590996" cy="641090"/>
            </a:xfrm>
          </p:grpSpPr>
          <p:sp>
            <p:nvSpPr>
              <p:cNvPr id="3" name="箭头: V 形 2"/>
              <p:cNvSpPr/>
              <p:nvPr/>
            </p:nvSpPr>
            <p:spPr>
              <a:xfrm>
                <a:off x="795337" y="342900"/>
                <a:ext cx="255399" cy="635669"/>
              </a:xfrm>
              <a:prstGeom prst="chevr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箭头: V 形 3"/>
              <p:cNvSpPr/>
              <p:nvPr/>
            </p:nvSpPr>
            <p:spPr>
              <a:xfrm>
                <a:off x="709546" y="342900"/>
                <a:ext cx="257750" cy="623988"/>
              </a:xfrm>
              <a:prstGeom prst="chevr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箭头: V 形 4"/>
              <p:cNvSpPr/>
              <p:nvPr/>
            </p:nvSpPr>
            <p:spPr>
              <a:xfrm>
                <a:off x="459740" y="337479"/>
                <a:ext cx="300037" cy="635668"/>
              </a:xfrm>
              <a:prstGeom prst="chevr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725136" y="234153"/>
              <a:ext cx="24929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二战的过程</a:t>
              </a:r>
              <a:endPara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452308" y="709613"/>
            <a:ext cx="1132535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9580886" y="204722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第二次世界大战</a:t>
            </a:r>
            <a:endParaRPr lang="zh-CN" altLang="en-US" sz="24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-515709" y="782291"/>
            <a:ext cx="9245371" cy="646331"/>
          </a:xfrm>
          <a:prstGeom prst="rect">
            <a:avLst/>
          </a:prstGeom>
          <a:solidFill>
            <a:srgbClr val="996633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 spc="300" dirty="0">
                <a:solidFill>
                  <a:srgbClr val="FFFFFF"/>
                </a:solidFill>
                <a:latin typeface="方正清刻本悦宋简体"/>
                <a:ea typeface="方正清刻本悦宋简体"/>
              </a:rPr>
              <a:t>   六、东方主战场</a:t>
            </a:r>
            <a:r>
              <a:rPr lang="en-US" altLang="zh-CN" sz="3600" b="1" spc="300" dirty="0">
                <a:solidFill>
                  <a:srgbClr val="FFFFFF"/>
                </a:solidFill>
                <a:latin typeface="方正清刻本悦宋简体"/>
                <a:ea typeface="方正清刻本悦宋简体"/>
              </a:rPr>
              <a:t>——</a:t>
            </a:r>
            <a:r>
              <a:rPr lang="zh-CN" altLang="en-US" sz="3600" b="1" spc="300" dirty="0">
                <a:solidFill>
                  <a:srgbClr val="FFFFFF"/>
                </a:solidFill>
                <a:latin typeface="方正清刻本悦宋简体"/>
                <a:ea typeface="方正清刻本悦宋简体"/>
              </a:rPr>
              <a:t>中国战场持久抗战</a:t>
            </a:r>
            <a:endParaRPr lang="zh-CN" altLang="en-US" sz="3600" b="1" spc="300" dirty="0">
              <a:solidFill>
                <a:srgbClr val="FFFFFF"/>
              </a:solidFill>
              <a:latin typeface="方正清刻本悦宋简体"/>
              <a:ea typeface="方正清刻本悦宋简体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3803655" y="2078572"/>
            <a:ext cx="6266301" cy="3298053"/>
            <a:chOff x="-380171" y="1146662"/>
            <a:chExt cx="6266301" cy="3298053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0171" y="1146662"/>
              <a:ext cx="6266301" cy="3298053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-191766" y="3906770"/>
              <a:ext cx="278794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1938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年平型关战役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617822" y="4104893"/>
            <a:ext cx="3998535" cy="2441298"/>
            <a:chOff x="3385768" y="2261167"/>
            <a:chExt cx="3998535" cy="2441298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5768" y="2261167"/>
              <a:ext cx="3998535" cy="2441298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3415727" y="4213026"/>
              <a:ext cx="248016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1938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年武汉会战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145872" y="3254137"/>
            <a:ext cx="4793786" cy="3155183"/>
            <a:chOff x="392577" y="1557436"/>
            <a:chExt cx="4793786" cy="3155183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577" y="1557436"/>
              <a:ext cx="4793786" cy="3155183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458723" y="4206898"/>
              <a:ext cx="248016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1939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年长沙会战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699143" y="2284088"/>
            <a:ext cx="3898298" cy="2397453"/>
            <a:chOff x="8420687" y="4460547"/>
            <a:chExt cx="3898298" cy="2397453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0687" y="4460547"/>
              <a:ext cx="3898298" cy="2397453"/>
            </a:xfrm>
            <a:prstGeom prst="rect">
              <a:avLst/>
            </a:prstGeom>
          </p:spPr>
        </p:pic>
        <p:sp>
          <p:nvSpPr>
            <p:cNvPr id="33" name="文本框 32"/>
            <p:cNvSpPr txBox="1"/>
            <p:nvPr/>
          </p:nvSpPr>
          <p:spPr>
            <a:xfrm>
              <a:off x="8611579" y="6271523"/>
              <a:ext cx="248016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1940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年百团大战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822571" y="1358391"/>
            <a:ext cx="5092560" cy="3033711"/>
            <a:chOff x="5362715" y="1569581"/>
            <a:chExt cx="5092560" cy="3033711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2715" y="1569581"/>
              <a:ext cx="5092560" cy="3033711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5424729" y="4081042"/>
              <a:ext cx="278794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1944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年豫湘桂战役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214313" y="5324266"/>
            <a:ext cx="11691387" cy="1384995"/>
          </a:xfrm>
          <a:prstGeom prst="rect">
            <a:avLst/>
          </a:prstGeom>
          <a:solidFill>
            <a:schemeClr val="tx1">
              <a:alpha val="64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以国民党为主体的正面战场和以共产党为主体的敌后战场，相互支持和配合。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中国牵制着大部分日本陆军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，为世界反法西斯战争的胜利作出了巨大贡献，是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世界反法西斯战争的东方主战场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 autoUpdateAnimBg="0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视频水印大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81750" y="1946910"/>
            <a:ext cx="4864100" cy="6731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92577" y="82855"/>
            <a:ext cx="2830855" cy="646331"/>
            <a:chOff x="387271" y="234153"/>
            <a:chExt cx="2830855" cy="646331"/>
          </a:xfrm>
        </p:grpSpPr>
        <p:grpSp>
          <p:nvGrpSpPr>
            <p:cNvPr id="6" name="组合 5"/>
            <p:cNvGrpSpPr/>
            <p:nvPr/>
          </p:nvGrpSpPr>
          <p:grpSpPr>
            <a:xfrm>
              <a:off x="387271" y="295573"/>
              <a:ext cx="329855" cy="527954"/>
              <a:chOff x="459740" y="337479"/>
              <a:chExt cx="590996" cy="641090"/>
            </a:xfrm>
          </p:grpSpPr>
          <p:sp>
            <p:nvSpPr>
              <p:cNvPr id="3" name="箭头: V 形 2"/>
              <p:cNvSpPr/>
              <p:nvPr/>
            </p:nvSpPr>
            <p:spPr>
              <a:xfrm>
                <a:off x="795337" y="342900"/>
                <a:ext cx="255399" cy="635669"/>
              </a:xfrm>
              <a:prstGeom prst="chevr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箭头: V 形 3"/>
              <p:cNvSpPr/>
              <p:nvPr/>
            </p:nvSpPr>
            <p:spPr>
              <a:xfrm>
                <a:off x="709546" y="342900"/>
                <a:ext cx="257750" cy="623988"/>
              </a:xfrm>
              <a:prstGeom prst="chevr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箭头: V 形 4"/>
              <p:cNvSpPr/>
              <p:nvPr/>
            </p:nvSpPr>
            <p:spPr>
              <a:xfrm>
                <a:off x="459740" y="337479"/>
                <a:ext cx="300037" cy="635668"/>
              </a:xfrm>
              <a:prstGeom prst="chevr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725136" y="234153"/>
              <a:ext cx="24929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二战的过程</a:t>
              </a:r>
              <a:endPara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452308" y="709613"/>
            <a:ext cx="1132535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9580886" y="204722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第二次世界大战</a:t>
            </a:r>
            <a:endParaRPr lang="zh-CN" altLang="en-US" sz="24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-601433" y="833342"/>
            <a:ext cx="7588021" cy="646331"/>
          </a:xfrm>
          <a:prstGeom prst="rect">
            <a:avLst/>
          </a:prstGeom>
          <a:solidFill>
            <a:srgbClr val="996633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spc="300" dirty="0">
                <a:solidFill>
                  <a:srgbClr val="FFFFFF"/>
                </a:solidFill>
                <a:latin typeface="方正清刻本悦宋简体"/>
                <a:ea typeface="方正清刻本悦宋简体"/>
              </a:rPr>
              <a:t>    六、二战反攻</a:t>
            </a:r>
            <a:r>
              <a:rPr lang="en-US" altLang="zh-CN" sz="3600" b="1" spc="300" dirty="0">
                <a:solidFill>
                  <a:srgbClr val="FFFFFF"/>
                </a:solidFill>
                <a:latin typeface="方正清刻本悦宋简体"/>
                <a:ea typeface="方正清刻本悦宋简体"/>
              </a:rPr>
              <a:t>——</a:t>
            </a:r>
            <a:r>
              <a:rPr lang="zh-CN" altLang="en-US" sz="3600" b="1" spc="300" dirty="0">
                <a:solidFill>
                  <a:srgbClr val="FFFFFF"/>
                </a:solidFill>
                <a:latin typeface="方正清刻本悦宋简体"/>
                <a:ea typeface="方正清刻本悦宋简体"/>
              </a:rPr>
              <a:t>诺曼底登陆</a:t>
            </a:r>
            <a:endParaRPr lang="zh-CN" altLang="en-US" sz="3600" b="1" spc="300" dirty="0">
              <a:solidFill>
                <a:srgbClr val="FFFFFF"/>
              </a:solidFill>
              <a:latin typeface="方正清刻本悦宋简体"/>
              <a:ea typeface="方正清刻本悦宋简体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42" y="1645251"/>
            <a:ext cx="7185846" cy="4955574"/>
          </a:xfrm>
          <a:prstGeom prst="rect">
            <a:avLst/>
          </a:prstGeom>
        </p:spPr>
      </p:pic>
      <p:grpSp>
        <p:nvGrpSpPr>
          <p:cNvPr id="15" name="Group 20"/>
          <p:cNvGrpSpPr/>
          <p:nvPr/>
        </p:nvGrpSpPr>
        <p:grpSpPr>
          <a:xfrm>
            <a:off x="7688254" y="867354"/>
            <a:ext cx="4148120" cy="2388358"/>
            <a:chOff x="3257" y="-1425"/>
            <a:chExt cx="3072" cy="3177"/>
          </a:xfrm>
        </p:grpSpPr>
        <p:pic>
          <p:nvPicPr>
            <p:cNvPr id="17" name="Picture 14" descr="c6b62ecf43be6c5cbf09e6d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57" y="-1425"/>
              <a:ext cx="3072" cy="317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" name="Text Box 15"/>
            <p:cNvSpPr txBox="1"/>
            <p:nvPr/>
          </p:nvSpPr>
          <p:spPr>
            <a:xfrm>
              <a:off x="5393" y="906"/>
              <a:ext cx="936" cy="82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4024" tIns="32013" rIns="64024" bIns="32013">
              <a:spAutoFit/>
            </a:bodyPr>
            <a:lstStyle>
              <a:lvl1pPr marL="579755" lvl="0" indent="-579755" algn="l" defTabSz="154305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v"/>
                <a:defRPr sz="5400" b="0" u="none" kern="1200" baseline="0">
                  <a:solidFill>
                    <a:schemeClr val="tx1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1pPr>
              <a:lvl2pPr marL="1254125" lvl="1" indent="-482600" algn="l" defTabSz="154305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"/>
                <a:defRPr sz="4700" b="0" i="0" u="none" kern="1200" baseline="0">
                  <a:solidFill>
                    <a:schemeClr val="tx1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2pPr>
              <a:lvl3pPr marL="1929130" lvl="2" indent="-386080" algn="l" defTabSz="154305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4100" b="0" i="0" u="none" kern="1200" baseline="0">
                  <a:solidFill>
                    <a:schemeClr val="tx1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3pPr>
              <a:lvl4pPr marL="2700655" lvl="3" indent="-386080" algn="l" defTabSz="154305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"/>
                <a:defRPr sz="3400" b="0" i="0" u="none" kern="1200" baseline="0">
                  <a:solidFill>
                    <a:schemeClr val="tx1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4pPr>
              <a:lvl5pPr marL="3472180" lvl="4" indent="-386080" algn="l" defTabSz="154305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3400" b="0" i="0" u="none" kern="1200" baseline="0">
                  <a:solidFill>
                    <a:schemeClr val="tx1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5pPr>
            </a:lstStyle>
            <a:p>
              <a:pPr marL="0" marR="0" lvl="0" indent="0" algn="l" defTabSz="154305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563C1"/>
                </a:buClr>
                <a:buSzPct val="75000"/>
                <a:buFont typeface="Wingdings" panose="05000000000000000000" pitchFamily="2" charset="2"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法国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Text Box 16"/>
            <p:cNvSpPr txBox="1"/>
            <p:nvPr/>
          </p:nvSpPr>
          <p:spPr>
            <a:xfrm>
              <a:off x="4445" y="233"/>
              <a:ext cx="1078" cy="741"/>
            </a:xfrm>
            <a:prstGeom prst="rect">
              <a:avLst/>
            </a:prstGeom>
            <a:solidFill>
              <a:srgbClr val="FFFF00"/>
            </a:solidFill>
            <a:ln w="9525">
              <a:noFill/>
            </a:ln>
          </p:spPr>
          <p:txBody>
            <a:bodyPr wrap="square" lIns="64024" tIns="32013" rIns="64024" bIns="32013">
              <a:spAutoFit/>
            </a:bodyPr>
            <a:lstStyle>
              <a:lvl1pPr marL="579755" lvl="0" indent="-579755" algn="l" defTabSz="154305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v"/>
                <a:defRPr sz="5400" b="0" u="none" kern="1200" baseline="0">
                  <a:solidFill>
                    <a:schemeClr val="tx1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1pPr>
              <a:lvl2pPr marL="1254125" lvl="1" indent="-482600" algn="l" defTabSz="154305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"/>
                <a:defRPr sz="4700" b="0" i="0" u="none" kern="1200" baseline="0">
                  <a:solidFill>
                    <a:schemeClr val="tx1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2pPr>
              <a:lvl3pPr marL="1929130" lvl="2" indent="-386080" algn="l" defTabSz="154305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4100" b="0" i="0" u="none" kern="1200" baseline="0">
                  <a:solidFill>
                    <a:schemeClr val="tx1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3pPr>
              <a:lvl4pPr marL="2700655" lvl="3" indent="-386080" algn="l" defTabSz="154305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"/>
                <a:defRPr sz="3400" b="0" i="0" u="none" kern="1200" baseline="0">
                  <a:solidFill>
                    <a:schemeClr val="tx1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4pPr>
              <a:lvl5pPr marL="3472180" lvl="4" indent="-386080" algn="l" defTabSz="154305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3400" b="0" i="0" u="none" kern="1200" baseline="0">
                  <a:solidFill>
                    <a:schemeClr val="tx1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5pPr>
            </a:lstStyle>
            <a:p>
              <a:pPr marL="0" marR="0" lvl="0" indent="0" algn="l" defTabSz="154305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563C1"/>
                </a:buClr>
                <a:buSzPct val="75000"/>
                <a:buFont typeface="Wingdings" panose="05000000000000000000" pitchFamily="2" charset="2"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诺曼底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Text Box 17"/>
            <p:cNvSpPr txBox="1"/>
            <p:nvPr/>
          </p:nvSpPr>
          <p:spPr>
            <a:xfrm>
              <a:off x="3367" y="-188"/>
              <a:ext cx="1078" cy="495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wrap="square" lIns="64024" tIns="32013" rIns="64024" bIns="32013">
              <a:spAutoFit/>
            </a:bodyPr>
            <a:lstStyle>
              <a:lvl1pPr marL="579755" lvl="0" indent="-579755" algn="l" defTabSz="154305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v"/>
                <a:defRPr sz="5400" b="0" u="none" kern="1200" baseline="0">
                  <a:solidFill>
                    <a:schemeClr val="tx1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1pPr>
              <a:lvl2pPr marL="1254125" lvl="1" indent="-482600" algn="l" defTabSz="154305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"/>
                <a:defRPr sz="4700" b="0" i="0" u="none" kern="1200" baseline="0">
                  <a:solidFill>
                    <a:schemeClr val="tx1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2pPr>
              <a:lvl3pPr marL="1929130" lvl="2" indent="-386080" algn="l" defTabSz="154305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4100" b="0" i="0" u="none" kern="1200" baseline="0">
                  <a:solidFill>
                    <a:schemeClr val="tx1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3pPr>
              <a:lvl4pPr marL="2700655" lvl="3" indent="-386080" algn="l" defTabSz="154305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"/>
                <a:defRPr sz="3400" b="0" i="0" u="none" kern="1200" baseline="0">
                  <a:solidFill>
                    <a:schemeClr val="tx1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4pPr>
              <a:lvl5pPr marL="3472180" lvl="4" indent="-386080" algn="l" defTabSz="154305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3400" b="0" i="0" u="none" kern="1200" baseline="0">
                  <a:solidFill>
                    <a:schemeClr val="tx1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5pPr>
            </a:lstStyle>
            <a:p>
              <a:pPr marL="0" marR="0" lvl="0" indent="0" algn="l" defTabSz="154305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563C1"/>
                </a:buClr>
                <a:buSzPct val="75000"/>
                <a:buFont typeface="Wingdings" panose="05000000000000000000" pitchFamily="2" charset="2"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英吉利海峡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Text Box 18"/>
            <p:cNvSpPr txBox="1"/>
            <p:nvPr/>
          </p:nvSpPr>
          <p:spPr>
            <a:xfrm>
              <a:off x="4230" y="-1420"/>
              <a:ext cx="827" cy="82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4024" tIns="32013" rIns="64024" bIns="32013">
              <a:spAutoFit/>
            </a:bodyPr>
            <a:lstStyle>
              <a:lvl1pPr marL="579755" lvl="0" indent="-579755" algn="l" defTabSz="154305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v"/>
                <a:defRPr sz="5400" b="0" u="none" kern="1200" baseline="0">
                  <a:solidFill>
                    <a:schemeClr val="tx1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1pPr>
              <a:lvl2pPr marL="1254125" lvl="1" indent="-482600" algn="l" defTabSz="154305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"/>
                <a:defRPr sz="4700" b="0" i="0" u="none" kern="1200" baseline="0">
                  <a:solidFill>
                    <a:schemeClr val="tx1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2pPr>
              <a:lvl3pPr marL="1929130" lvl="2" indent="-386080" algn="l" defTabSz="154305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4100" b="0" i="0" u="none" kern="1200" baseline="0">
                  <a:solidFill>
                    <a:schemeClr val="tx1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3pPr>
              <a:lvl4pPr marL="2700655" lvl="3" indent="-386080" algn="l" defTabSz="154305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"/>
                <a:defRPr sz="3400" b="0" i="0" u="none" kern="1200" baseline="0">
                  <a:solidFill>
                    <a:schemeClr val="tx1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4pPr>
              <a:lvl5pPr marL="3472180" lvl="4" indent="-386080" algn="l" defTabSz="154305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3400" b="0" i="0" u="none" kern="1200" baseline="0">
                  <a:solidFill>
                    <a:schemeClr val="tx1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5pPr>
            </a:lstStyle>
            <a:p>
              <a:pPr marL="0" marR="0" lvl="0" indent="0" algn="l" defTabSz="154305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563C1"/>
                </a:buClr>
                <a:buSzPct val="75000"/>
                <a:buFont typeface="Wingdings" panose="05000000000000000000" pitchFamily="2" charset="2"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英国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392577" y="4916865"/>
            <a:ext cx="6923087" cy="1569660"/>
          </a:xfrm>
          <a:prstGeom prst="rect">
            <a:avLst/>
          </a:prstGeom>
          <a:solidFill>
            <a:srgbClr val="0000FF">
              <a:alpha val="60784"/>
            </a:srgbClr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1944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月，英美盟军成功登陆法国诺曼底，</a:t>
            </a:r>
            <a:r>
              <a:rPr lang="zh-CN" altLang="en-US" sz="3200" b="1" u="sng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开辟了欧洲第二战场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，德国陷入东西两个战场的夹击之中。</a:t>
            </a: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7329510" y="3524998"/>
            <a:ext cx="4604548" cy="3265502"/>
            <a:chOff x="7329510" y="3524998"/>
            <a:chExt cx="4604548" cy="3265502"/>
          </a:xfrm>
        </p:grpSpPr>
        <p:grpSp>
          <p:nvGrpSpPr>
            <p:cNvPr id="48" name="组合 47"/>
            <p:cNvGrpSpPr/>
            <p:nvPr/>
          </p:nvGrpSpPr>
          <p:grpSpPr>
            <a:xfrm>
              <a:off x="7329510" y="3524998"/>
              <a:ext cx="4604548" cy="3265502"/>
              <a:chOff x="7329510" y="3524998"/>
              <a:chExt cx="4604548" cy="3265502"/>
            </a:xfrm>
          </p:grpSpPr>
          <p:pic>
            <p:nvPicPr>
              <p:cNvPr id="25" name="Picture 7" descr="2008218135057931_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00163" y="3564242"/>
                <a:ext cx="1015710" cy="52073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4" name="矩形 43"/>
              <p:cNvSpPr/>
              <p:nvPr/>
            </p:nvSpPr>
            <p:spPr>
              <a:xfrm>
                <a:off x="9857000" y="3524998"/>
                <a:ext cx="1979374" cy="3244745"/>
              </a:xfrm>
              <a:prstGeom prst="rect">
                <a:avLst/>
              </a:prstGeom>
              <a:noFill/>
              <a:ln w="76200">
                <a:gradFill flip="none" rotWithShape="1">
                  <a:gsLst>
                    <a:gs pos="12000">
                      <a:srgbClr val="00FF00"/>
                    </a:gs>
                    <a:gs pos="30118">
                      <a:srgbClr val="00FF00"/>
                    </a:gs>
                    <a:gs pos="0">
                      <a:srgbClr val="00FF00"/>
                    </a:gs>
                    <a:gs pos="74000">
                      <a:srgbClr val="7030A0"/>
                    </a:gs>
                    <a:gs pos="83000">
                      <a:srgbClr val="7030A0"/>
                    </a:gs>
                    <a:gs pos="90000">
                      <a:srgbClr val="7030A0"/>
                    </a:gs>
                  </a:gsLst>
                  <a:lin ang="162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7" name="组合 46"/>
              <p:cNvGrpSpPr/>
              <p:nvPr/>
            </p:nvGrpSpPr>
            <p:grpSpPr>
              <a:xfrm>
                <a:off x="7329510" y="3534010"/>
                <a:ext cx="4604548" cy="3256490"/>
                <a:chOff x="9744057" y="3490348"/>
                <a:chExt cx="4604548" cy="3256490"/>
              </a:xfrm>
            </p:grpSpPr>
            <p:pic>
              <p:nvPicPr>
                <p:cNvPr id="24" name="Picture 6" descr="566e0cf63eb52cd37709d747">
                  <a:hlinkClick r:id="rId5" action="ppaction://hlinksldjump"/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125718" y="3542407"/>
                  <a:ext cx="1015710" cy="51961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" name="矩形 36"/>
                <p:cNvSpPr/>
                <p:nvPr/>
              </p:nvSpPr>
              <p:spPr>
                <a:xfrm>
                  <a:off x="10102801" y="3490348"/>
                  <a:ext cx="1979374" cy="3244745"/>
                </a:xfrm>
                <a:prstGeom prst="rect">
                  <a:avLst/>
                </a:prstGeom>
                <a:noFill/>
                <a:ln w="76200">
                  <a:gradFill flip="none" rotWithShape="1">
                    <a:gsLst>
                      <a:gs pos="16806">
                        <a:srgbClr val="FFCC66"/>
                      </a:gs>
                      <a:gs pos="30118">
                        <a:srgbClr val="FFC000"/>
                      </a:gs>
                      <a:gs pos="0">
                        <a:srgbClr val="FFC000"/>
                      </a:gs>
                      <a:gs pos="74000">
                        <a:srgbClr val="0066FF"/>
                      </a:gs>
                      <a:gs pos="83000">
                        <a:srgbClr val="0000FF"/>
                      </a:gs>
                      <a:gs pos="90000">
                        <a:srgbClr val="0000FF"/>
                      </a:gs>
                    </a:gsLst>
                    <a:lin ang="16200000" scaled="1"/>
                    <a:tileRect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12" name="图片 11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5981" b="100000" l="10000" r="995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44057" y="3741819"/>
                  <a:ext cx="2476921" cy="2968177"/>
                </a:xfrm>
                <a:prstGeom prst="rect">
                  <a:avLst/>
                </a:prstGeom>
              </p:spPr>
            </p:pic>
            <p:pic>
              <p:nvPicPr>
                <p:cNvPr id="46" name="图片 45"/>
                <p:cNvPicPr>
                  <a:picLocks noChangeAspect="1"/>
                </p:cNvPicPr>
                <p:nvPr/>
              </p:nvPicPr>
              <p:blipFill rotWithShape="1">
                <a:blip r:embed="rId9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5000" b="98929" l="1000" r="98500">
                              <a14:foregroundMark x1="43500" y1="8214" x2="29000" y2="15714"/>
                              <a14:foregroundMark x1="29000" y1="16429" x2="27500" y2="31429"/>
                              <a14:foregroundMark x1="27500" y1="31429" x2="26000" y2="36429"/>
                              <a14:foregroundMark x1="44500" y1="8214" x2="55500" y2="8214"/>
                              <a14:foregroundMark x1="56000" y1="7857" x2="61500" y2="8571"/>
                              <a14:foregroundMark x1="61000" y1="8571" x2="68500" y2="11786"/>
                              <a14:foregroundMark x1="68000" y1="12857" x2="75500" y2="14286"/>
                              <a14:foregroundMark x1="76500" y1="14286" x2="88000" y2="24286"/>
                              <a14:foregroundMark x1="87500" y1="23929" x2="92500" y2="30714"/>
                              <a14:foregroundMark x1="93500" y1="30357" x2="87500" y2="38929"/>
                              <a14:foregroundMark x1="88000" y1="40714" x2="72500" y2="46429"/>
                              <a14:foregroundMark x1="72000" y1="47500" x2="67000" y2="54286"/>
                              <a14:foregroundMark x1="66000" y1="55357" x2="74000" y2="62857"/>
                              <a14:foregroundMark x1="34000" y1="46429" x2="20000" y2="59643"/>
                              <a14:foregroundMark x1="19000" y1="59286" x2="1500" y2="66429"/>
                              <a14:foregroundMark x1="43000" y1="54286" x2="60500" y2="57857"/>
                              <a14:foregroundMark x1="52000" y1="56429" x2="49500" y2="68571"/>
                              <a14:foregroundMark x1="50000" y1="67143" x2="54000" y2="96786"/>
                              <a14:foregroundMark x1="71000" y1="72857" x2="92000" y2="96071"/>
                              <a14:foregroundMark x1="16500" y1="65357" x2="22500" y2="96071"/>
                              <a14:foregroundMark x1="41000" y1="86786" x2="50500" y2="94286"/>
                              <a14:foregroundMark x1="59000" y1="90357" x2="83000" y2="97500"/>
                              <a14:foregroundMark x1="32000" y1="66786" x2="39000" y2="73929"/>
                              <a14:foregroundMark x1="39500" y1="12500" x2="39500" y2="21786"/>
                              <a14:foregroundMark x1="50500" y1="26429" x2="59500" y2="26071"/>
                              <a14:foregroundMark x1="45500" y1="34643" x2="53500" y2="34643"/>
                              <a14:backgroundMark x1="89500" y1="25000" x2="92000" y2="33571"/>
                              <a14:backgroundMark x1="92000" y1="33929" x2="85500" y2="41786"/>
                            </a14:backgroundRemoval>
                          </a14:imgEffect>
                          <a14:imgEffect>
                            <a14:saturation sat="3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352"/>
                <a:stretch>
                  <a:fillRect/>
                </a:stretch>
              </p:blipFill>
              <p:spPr>
                <a:xfrm>
                  <a:off x="12215960" y="3558627"/>
                  <a:ext cx="2132645" cy="3188211"/>
                </a:xfrm>
                <a:prstGeom prst="rect">
                  <a:avLst/>
                </a:prstGeom>
                <a:effectLst>
                  <a:softEdge rad="31750"/>
                </a:effectLst>
              </p:spPr>
            </p:pic>
          </p:grpSp>
        </p:grpSp>
        <p:sp>
          <p:nvSpPr>
            <p:cNvPr id="49" name="文本框 48"/>
            <p:cNvSpPr txBox="1"/>
            <p:nvPr/>
          </p:nvSpPr>
          <p:spPr>
            <a:xfrm>
              <a:off x="7780142" y="6001728"/>
              <a:ext cx="1771017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美军五星上将</a:t>
              </a:r>
              <a:endPara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艾森豪威尔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10294518" y="5990646"/>
              <a:ext cx="1242710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英军元帅</a:t>
              </a:r>
              <a:endPara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蒙哥马利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 autoUpdateAnimBg="0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92577" y="82855"/>
            <a:ext cx="2830855" cy="646331"/>
            <a:chOff x="387271" y="234153"/>
            <a:chExt cx="2830855" cy="646331"/>
          </a:xfrm>
        </p:grpSpPr>
        <p:grpSp>
          <p:nvGrpSpPr>
            <p:cNvPr id="6" name="组合 5"/>
            <p:cNvGrpSpPr/>
            <p:nvPr/>
          </p:nvGrpSpPr>
          <p:grpSpPr>
            <a:xfrm>
              <a:off x="387271" y="295573"/>
              <a:ext cx="329855" cy="527954"/>
              <a:chOff x="459740" y="337479"/>
              <a:chExt cx="590996" cy="641090"/>
            </a:xfrm>
          </p:grpSpPr>
          <p:sp>
            <p:nvSpPr>
              <p:cNvPr id="3" name="箭头: V 形 2"/>
              <p:cNvSpPr/>
              <p:nvPr/>
            </p:nvSpPr>
            <p:spPr>
              <a:xfrm>
                <a:off x="795337" y="342900"/>
                <a:ext cx="255399" cy="635669"/>
              </a:xfrm>
              <a:prstGeom prst="chevr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箭头: V 形 3"/>
              <p:cNvSpPr/>
              <p:nvPr/>
            </p:nvSpPr>
            <p:spPr>
              <a:xfrm>
                <a:off x="709546" y="342900"/>
                <a:ext cx="257750" cy="623988"/>
              </a:xfrm>
              <a:prstGeom prst="chevr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箭头: V 形 4"/>
              <p:cNvSpPr/>
              <p:nvPr/>
            </p:nvSpPr>
            <p:spPr>
              <a:xfrm>
                <a:off x="459740" y="337479"/>
                <a:ext cx="300037" cy="635668"/>
              </a:xfrm>
              <a:prstGeom prst="chevr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725136" y="234153"/>
              <a:ext cx="24929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二战的过程</a:t>
              </a:r>
              <a:endPara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452308" y="709613"/>
            <a:ext cx="1132535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9580886" y="204722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第二次世界大战</a:t>
            </a:r>
            <a:endParaRPr lang="zh-CN" altLang="en-US" sz="24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-601433" y="833342"/>
            <a:ext cx="7588021" cy="646331"/>
          </a:xfrm>
          <a:prstGeom prst="rect">
            <a:avLst/>
          </a:prstGeom>
          <a:solidFill>
            <a:srgbClr val="996633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spc="300" dirty="0">
                <a:solidFill>
                  <a:srgbClr val="FFFFFF"/>
                </a:solidFill>
                <a:latin typeface="方正清刻本悦宋简体"/>
                <a:ea typeface="方正清刻本悦宋简体"/>
              </a:rPr>
              <a:t>    六、二战反攻</a:t>
            </a:r>
            <a:r>
              <a:rPr lang="en-US" altLang="zh-CN" sz="3600" b="1" spc="300" dirty="0">
                <a:solidFill>
                  <a:srgbClr val="FFFFFF"/>
                </a:solidFill>
                <a:latin typeface="方正清刻本悦宋简体"/>
                <a:ea typeface="方正清刻本悦宋简体"/>
              </a:rPr>
              <a:t>——</a:t>
            </a:r>
            <a:r>
              <a:rPr lang="zh-CN" altLang="en-US" sz="3600" b="1" spc="300" dirty="0">
                <a:solidFill>
                  <a:srgbClr val="FFFFFF"/>
                </a:solidFill>
                <a:latin typeface="方正清刻本悦宋简体"/>
                <a:ea typeface="方正清刻本悦宋简体"/>
              </a:rPr>
              <a:t>诺曼底登陆</a:t>
            </a:r>
            <a:endParaRPr lang="zh-CN" altLang="en-US" sz="3600" b="1" spc="300" dirty="0">
              <a:solidFill>
                <a:srgbClr val="FFFFFF"/>
              </a:solidFill>
              <a:latin typeface="方正清刻本悦宋简体"/>
              <a:ea typeface="方正清刻本悦宋简体"/>
            </a:endParaRPr>
          </a:p>
        </p:txBody>
      </p:sp>
      <p:graphicFrame>
        <p:nvGraphicFramePr>
          <p:cNvPr id="30" name="Object 2"/>
          <p:cNvGraphicFramePr>
            <a:graphicFrameLocks noChangeAspect="1"/>
          </p:cNvGraphicFramePr>
          <p:nvPr/>
        </p:nvGraphicFramePr>
        <p:xfrm>
          <a:off x="853377" y="1582185"/>
          <a:ext cx="10485246" cy="5167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" r:id="rId1" imgW="9994900" imgH="6883400" progId="Paint.Picture">
                  <p:embed/>
                </p:oleObj>
              </mc:Choice>
              <mc:Fallback>
                <p:oleObj name="" r:id="rId1" imgW="9994900" imgH="6883400" progId="Paint.Picture">
                  <p:embed/>
                  <p:pic>
                    <p:nvPicPr>
                      <p:cNvPr id="0" name="Object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53377" y="1582185"/>
                        <a:ext cx="10485246" cy="516785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组合 12"/>
          <p:cNvGrpSpPr/>
          <p:nvPr/>
        </p:nvGrpSpPr>
        <p:grpSpPr>
          <a:xfrm>
            <a:off x="1362708" y="2353889"/>
            <a:ext cx="2609218" cy="2517764"/>
            <a:chOff x="1404576" y="2081577"/>
            <a:chExt cx="2931681" cy="2828925"/>
          </a:xfrm>
          <a:solidFill>
            <a:srgbClr val="008000">
              <a:alpha val="44000"/>
            </a:srgbClr>
          </a:solidFill>
        </p:grpSpPr>
        <p:sp>
          <p:nvSpPr>
            <p:cNvPr id="31" name="椭圆 30"/>
            <p:cNvSpPr/>
            <p:nvPr/>
          </p:nvSpPr>
          <p:spPr>
            <a:xfrm>
              <a:off x="1404576" y="2081577"/>
              <a:ext cx="2931681" cy="2828925"/>
            </a:xfrm>
            <a:prstGeom prst="ellipse">
              <a:avLst/>
            </a:prstGeom>
            <a:grp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1896962" y="2522585"/>
              <a:ext cx="1946910" cy="1946910"/>
            </a:xfrm>
            <a:prstGeom prst="ellipse">
              <a:avLst/>
            </a:prstGeom>
            <a:solidFill>
              <a:srgbClr val="008000">
                <a:alpha val="96000"/>
              </a:srgb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第二战场</a:t>
              </a:r>
              <a:endPara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332478" y="1929230"/>
            <a:ext cx="2496815" cy="2496815"/>
            <a:chOff x="8253622" y="886242"/>
            <a:chExt cx="2496815" cy="2496815"/>
          </a:xfrm>
        </p:grpSpPr>
        <p:sp>
          <p:nvSpPr>
            <p:cNvPr id="42" name="椭圆 41"/>
            <p:cNvSpPr/>
            <p:nvPr/>
          </p:nvSpPr>
          <p:spPr>
            <a:xfrm>
              <a:off x="8253622" y="886242"/>
              <a:ext cx="2496815" cy="2496815"/>
            </a:xfrm>
            <a:prstGeom prst="ellipse">
              <a:avLst/>
            </a:prstGeom>
            <a:solidFill>
              <a:srgbClr val="0000FF">
                <a:alpha val="25000"/>
              </a:srgb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8697720" y="1330340"/>
              <a:ext cx="1608617" cy="1608617"/>
              <a:chOff x="4389" y="4980"/>
              <a:chExt cx="1656" cy="1656"/>
            </a:xfrm>
          </p:grpSpPr>
          <p:sp>
            <p:nvSpPr>
              <p:cNvPr id="40" name="椭圆 39"/>
              <p:cNvSpPr/>
              <p:nvPr/>
            </p:nvSpPr>
            <p:spPr>
              <a:xfrm>
                <a:off x="4389" y="4980"/>
                <a:ext cx="1656" cy="1656"/>
              </a:xfrm>
              <a:prstGeom prst="ellipse">
                <a:avLst/>
              </a:prstGeom>
              <a:solidFill>
                <a:srgbClr val="0000FF">
                  <a:alpha val="80000"/>
                </a:srgb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4702" y="5253"/>
                <a:ext cx="1111" cy="1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3200" b="1" kern="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苏德</a:t>
                </a:r>
                <a:endParaRPr lang="en-US" altLang="zh-CN" sz="32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3200" b="1" kern="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战场</a:t>
                </a:r>
                <a:endPara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</p:grpSp>
      </p:grpSp>
      <p:cxnSp>
        <p:nvCxnSpPr>
          <p:cNvPr id="43" name="直接箭头连接符 42"/>
          <p:cNvCxnSpPr/>
          <p:nvPr/>
        </p:nvCxnSpPr>
        <p:spPr>
          <a:xfrm flipH="1">
            <a:off x="6753311" y="3457472"/>
            <a:ext cx="2023265" cy="310597"/>
          </a:xfrm>
          <a:prstGeom prst="straightConnector1">
            <a:avLst/>
          </a:prstGeom>
          <a:ln w="127000">
            <a:solidFill>
              <a:schemeClr val="tx1"/>
            </a:solidFill>
            <a:headEnd type="none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>
          <a:xfrm>
            <a:off x="3503238" y="3768069"/>
            <a:ext cx="2009851" cy="213876"/>
          </a:xfrm>
          <a:prstGeom prst="straightConnector1">
            <a:avLst/>
          </a:prstGeom>
          <a:ln w="127000">
            <a:solidFill>
              <a:schemeClr val="tx1"/>
            </a:solidFill>
            <a:headEnd type="none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74" y="3177151"/>
            <a:ext cx="1383255" cy="1383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2239282" y="2054908"/>
            <a:ext cx="8113486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2090410" y="2270300"/>
            <a:ext cx="81134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dirty="0">
                <a:solidFill>
                  <a:schemeClr val="bg1"/>
                </a:solidFill>
                <a:latin typeface="+mj-ea"/>
                <a:ea typeface="+mj-ea"/>
              </a:rPr>
              <a:t>第二次世界大战</a:t>
            </a:r>
            <a:endParaRPr lang="zh-CN" altLang="en-US" sz="8800" b="1" dirty="0">
              <a:solidFill>
                <a:srgbClr val="ED7D31"/>
              </a:solidFill>
              <a:latin typeface="+mj-ea"/>
              <a:ea typeface="+mj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239282" y="4093876"/>
            <a:ext cx="8113486" cy="0"/>
            <a:chOff x="2039257" y="4268949"/>
            <a:chExt cx="8113486" cy="0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2039257" y="4268949"/>
              <a:ext cx="13680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8784743" y="4268949"/>
              <a:ext cx="13680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文本框 6"/>
          <p:cNvSpPr txBox="1"/>
          <p:nvPr/>
        </p:nvSpPr>
        <p:spPr>
          <a:xfrm>
            <a:off x="3542985" y="3863044"/>
            <a:ext cx="5448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人教统编版九年级下册第四单元第</a:t>
            </a:r>
            <a:r>
              <a:rPr lang="en-US" altLang="zh-CN" sz="24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15</a:t>
            </a:r>
            <a:r>
              <a:rPr lang="zh-CN" altLang="en-US" sz="24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课</a:t>
            </a:r>
            <a:endParaRPr lang="zh-CN" altLang="en-US" sz="2400" b="1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5" name="Freeform 5"/>
          <p:cNvSpPr/>
          <p:nvPr/>
        </p:nvSpPr>
        <p:spPr bwMode="auto">
          <a:xfrm>
            <a:off x="5600700" y="809445"/>
            <a:ext cx="990600" cy="868437"/>
          </a:xfrm>
          <a:custGeom>
            <a:avLst/>
            <a:gdLst>
              <a:gd name="T0" fmla="*/ 88 w 344"/>
              <a:gd name="T1" fmla="*/ 191 h 434"/>
              <a:gd name="T2" fmla="*/ 1 w 344"/>
              <a:gd name="T3" fmla="*/ 283 h 434"/>
              <a:gd name="T4" fmla="*/ 1 w 344"/>
              <a:gd name="T5" fmla="*/ 312 h 434"/>
              <a:gd name="T6" fmla="*/ 6 w 344"/>
              <a:gd name="T7" fmla="*/ 307 h 434"/>
              <a:gd name="T8" fmla="*/ 16 w 344"/>
              <a:gd name="T9" fmla="*/ 291 h 434"/>
              <a:gd name="T10" fmla="*/ 86 w 344"/>
              <a:gd name="T11" fmla="*/ 247 h 434"/>
              <a:gd name="T12" fmla="*/ 153 w 344"/>
              <a:gd name="T13" fmla="*/ 267 h 434"/>
              <a:gd name="T14" fmla="*/ 157 w 344"/>
              <a:gd name="T15" fmla="*/ 353 h 434"/>
              <a:gd name="T16" fmla="*/ 106 w 344"/>
              <a:gd name="T17" fmla="*/ 433 h 434"/>
              <a:gd name="T18" fmla="*/ 169 w 344"/>
              <a:gd name="T19" fmla="*/ 416 h 434"/>
              <a:gd name="T20" fmla="*/ 169 w 344"/>
              <a:gd name="T21" fmla="*/ 417 h 434"/>
              <a:gd name="T22" fmla="*/ 169 w 344"/>
              <a:gd name="T23" fmla="*/ 418 h 434"/>
              <a:gd name="T24" fmla="*/ 169 w 344"/>
              <a:gd name="T25" fmla="*/ 418 h 434"/>
              <a:gd name="T26" fmla="*/ 169 w 344"/>
              <a:gd name="T27" fmla="*/ 419 h 434"/>
              <a:gd name="T28" fmla="*/ 169 w 344"/>
              <a:gd name="T29" fmla="*/ 420 h 434"/>
              <a:gd name="T30" fmla="*/ 169 w 344"/>
              <a:gd name="T31" fmla="*/ 421 h 434"/>
              <a:gd name="T32" fmla="*/ 170 w 344"/>
              <a:gd name="T33" fmla="*/ 421 h 434"/>
              <a:gd name="T34" fmla="*/ 170 w 344"/>
              <a:gd name="T35" fmla="*/ 422 h 434"/>
              <a:gd name="T36" fmla="*/ 170 w 344"/>
              <a:gd name="T37" fmla="*/ 422 h 434"/>
              <a:gd name="T38" fmla="*/ 170 w 344"/>
              <a:gd name="T39" fmla="*/ 423 h 434"/>
              <a:gd name="T40" fmla="*/ 170 w 344"/>
              <a:gd name="T41" fmla="*/ 423 h 434"/>
              <a:gd name="T42" fmla="*/ 170 w 344"/>
              <a:gd name="T43" fmla="*/ 424 h 434"/>
              <a:gd name="T44" fmla="*/ 171 w 344"/>
              <a:gd name="T45" fmla="*/ 424 h 434"/>
              <a:gd name="T46" fmla="*/ 171 w 344"/>
              <a:gd name="T47" fmla="*/ 425 h 434"/>
              <a:gd name="T48" fmla="*/ 171 w 344"/>
              <a:gd name="T49" fmla="*/ 425 h 434"/>
              <a:gd name="T50" fmla="*/ 171 w 344"/>
              <a:gd name="T51" fmla="*/ 425 h 434"/>
              <a:gd name="T52" fmla="*/ 171 w 344"/>
              <a:gd name="T53" fmla="*/ 426 h 434"/>
              <a:gd name="T54" fmla="*/ 171 w 344"/>
              <a:gd name="T55" fmla="*/ 426 h 434"/>
              <a:gd name="T56" fmla="*/ 172 w 344"/>
              <a:gd name="T57" fmla="*/ 426 h 434"/>
              <a:gd name="T58" fmla="*/ 172 w 344"/>
              <a:gd name="T59" fmla="*/ 426 h 434"/>
              <a:gd name="T60" fmla="*/ 172 w 344"/>
              <a:gd name="T61" fmla="*/ 426 h 434"/>
              <a:gd name="T62" fmla="*/ 173 w 344"/>
              <a:gd name="T63" fmla="*/ 426 h 434"/>
              <a:gd name="T64" fmla="*/ 173 w 344"/>
              <a:gd name="T65" fmla="*/ 426 h 434"/>
              <a:gd name="T66" fmla="*/ 173 w 344"/>
              <a:gd name="T67" fmla="*/ 425 h 434"/>
              <a:gd name="T68" fmla="*/ 173 w 344"/>
              <a:gd name="T69" fmla="*/ 425 h 434"/>
              <a:gd name="T70" fmla="*/ 174 w 344"/>
              <a:gd name="T71" fmla="*/ 425 h 434"/>
              <a:gd name="T72" fmla="*/ 174 w 344"/>
              <a:gd name="T73" fmla="*/ 424 h 434"/>
              <a:gd name="T74" fmla="*/ 174 w 344"/>
              <a:gd name="T75" fmla="*/ 424 h 434"/>
              <a:gd name="T76" fmla="*/ 174 w 344"/>
              <a:gd name="T77" fmla="*/ 423 h 434"/>
              <a:gd name="T78" fmla="*/ 174 w 344"/>
              <a:gd name="T79" fmla="*/ 423 h 434"/>
              <a:gd name="T80" fmla="*/ 174 w 344"/>
              <a:gd name="T81" fmla="*/ 422 h 434"/>
              <a:gd name="T82" fmla="*/ 175 w 344"/>
              <a:gd name="T83" fmla="*/ 422 h 434"/>
              <a:gd name="T84" fmla="*/ 175 w 344"/>
              <a:gd name="T85" fmla="*/ 421 h 434"/>
              <a:gd name="T86" fmla="*/ 175 w 344"/>
              <a:gd name="T87" fmla="*/ 420 h 434"/>
              <a:gd name="T88" fmla="*/ 175 w 344"/>
              <a:gd name="T89" fmla="*/ 420 h 434"/>
              <a:gd name="T90" fmla="*/ 175 w 344"/>
              <a:gd name="T91" fmla="*/ 419 h 434"/>
              <a:gd name="T92" fmla="*/ 175 w 344"/>
              <a:gd name="T93" fmla="*/ 418 h 434"/>
              <a:gd name="T94" fmla="*/ 175 w 344"/>
              <a:gd name="T95" fmla="*/ 417 h 434"/>
              <a:gd name="T96" fmla="*/ 176 w 344"/>
              <a:gd name="T97" fmla="*/ 417 h 434"/>
              <a:gd name="T98" fmla="*/ 176 w 344"/>
              <a:gd name="T99" fmla="*/ 416 h 434"/>
              <a:gd name="T100" fmla="*/ 238 w 344"/>
              <a:gd name="T101" fmla="*/ 416 h 434"/>
              <a:gd name="T102" fmla="*/ 190 w 344"/>
              <a:gd name="T103" fmla="*/ 335 h 434"/>
              <a:gd name="T104" fmla="*/ 192 w 344"/>
              <a:gd name="T105" fmla="*/ 221 h 434"/>
              <a:gd name="T106" fmla="*/ 262 w 344"/>
              <a:gd name="T107" fmla="*/ 249 h 434"/>
              <a:gd name="T108" fmla="*/ 332 w 344"/>
              <a:gd name="T109" fmla="*/ 294 h 434"/>
              <a:gd name="T110" fmla="*/ 339 w 344"/>
              <a:gd name="T111" fmla="*/ 312 h 434"/>
              <a:gd name="T112" fmla="*/ 343 w 344"/>
              <a:gd name="T113" fmla="*/ 306 h 434"/>
              <a:gd name="T114" fmla="*/ 343 w 344"/>
              <a:gd name="T115" fmla="*/ 277 h 434"/>
              <a:gd name="T116" fmla="*/ 252 w 344"/>
              <a:gd name="T117" fmla="*/ 186 h 434"/>
              <a:gd name="T118" fmla="*/ 192 w 344"/>
              <a:gd name="T119" fmla="*/ 78 h 434"/>
              <a:gd name="T120" fmla="*/ 178 w 344"/>
              <a:gd name="T121" fmla="*/ 4 h 434"/>
              <a:gd name="T122" fmla="*/ 155 w 344"/>
              <a:gd name="T123" fmla="*/ 41 h 434"/>
              <a:gd name="T124" fmla="*/ 153 w 344"/>
              <a:gd name="T125" fmla="*/ 128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44" h="434">
                <a:moveTo>
                  <a:pt x="153" y="128"/>
                </a:moveTo>
                <a:cubicBezTo>
                  <a:pt x="152" y="129"/>
                  <a:pt x="151" y="130"/>
                  <a:pt x="150" y="131"/>
                </a:cubicBezTo>
                <a:cubicBezTo>
                  <a:pt x="92" y="187"/>
                  <a:pt x="92" y="187"/>
                  <a:pt x="92" y="187"/>
                </a:cubicBezTo>
                <a:cubicBezTo>
                  <a:pt x="91" y="188"/>
                  <a:pt x="89" y="190"/>
                  <a:pt x="88" y="191"/>
                </a:cubicBezTo>
                <a:cubicBezTo>
                  <a:pt x="6" y="268"/>
                  <a:pt x="6" y="268"/>
                  <a:pt x="6" y="268"/>
                </a:cubicBezTo>
                <a:cubicBezTo>
                  <a:pt x="5" y="269"/>
                  <a:pt x="3" y="271"/>
                  <a:pt x="3" y="272"/>
                </a:cubicBezTo>
                <a:cubicBezTo>
                  <a:pt x="1" y="278"/>
                  <a:pt x="1" y="278"/>
                  <a:pt x="1" y="278"/>
                </a:cubicBezTo>
                <a:cubicBezTo>
                  <a:pt x="1" y="280"/>
                  <a:pt x="1" y="282"/>
                  <a:pt x="1" y="283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294"/>
                  <a:pt x="0" y="296"/>
                  <a:pt x="0" y="298"/>
                </a:cubicBezTo>
                <a:cubicBezTo>
                  <a:pt x="1" y="307"/>
                  <a:pt x="1" y="307"/>
                  <a:pt x="1" y="307"/>
                </a:cubicBezTo>
                <a:cubicBezTo>
                  <a:pt x="1" y="309"/>
                  <a:pt x="1" y="311"/>
                  <a:pt x="1" y="312"/>
                </a:cubicBezTo>
                <a:cubicBezTo>
                  <a:pt x="2" y="318"/>
                  <a:pt x="2" y="318"/>
                  <a:pt x="2" y="318"/>
                </a:cubicBezTo>
                <a:cubicBezTo>
                  <a:pt x="3" y="320"/>
                  <a:pt x="3" y="320"/>
                  <a:pt x="4" y="318"/>
                </a:cubicBezTo>
                <a:cubicBezTo>
                  <a:pt x="5" y="313"/>
                  <a:pt x="5" y="313"/>
                  <a:pt x="5" y="313"/>
                </a:cubicBezTo>
                <a:cubicBezTo>
                  <a:pt x="5" y="311"/>
                  <a:pt x="6" y="309"/>
                  <a:pt x="6" y="307"/>
                </a:cubicBezTo>
                <a:cubicBezTo>
                  <a:pt x="6" y="301"/>
                  <a:pt x="6" y="301"/>
                  <a:pt x="6" y="301"/>
                </a:cubicBezTo>
                <a:cubicBezTo>
                  <a:pt x="6" y="300"/>
                  <a:pt x="7" y="298"/>
                  <a:pt x="9" y="297"/>
                </a:cubicBezTo>
                <a:cubicBezTo>
                  <a:pt x="12" y="295"/>
                  <a:pt x="12" y="295"/>
                  <a:pt x="12" y="295"/>
                </a:cubicBezTo>
                <a:cubicBezTo>
                  <a:pt x="13" y="294"/>
                  <a:pt x="15" y="292"/>
                  <a:pt x="16" y="291"/>
                </a:cubicBezTo>
                <a:cubicBezTo>
                  <a:pt x="36" y="278"/>
                  <a:pt x="36" y="278"/>
                  <a:pt x="36" y="278"/>
                </a:cubicBezTo>
                <a:cubicBezTo>
                  <a:pt x="37" y="277"/>
                  <a:pt x="39" y="276"/>
                  <a:pt x="40" y="275"/>
                </a:cubicBezTo>
                <a:cubicBezTo>
                  <a:pt x="82" y="249"/>
                  <a:pt x="82" y="249"/>
                  <a:pt x="82" y="249"/>
                </a:cubicBezTo>
                <a:cubicBezTo>
                  <a:pt x="83" y="249"/>
                  <a:pt x="85" y="247"/>
                  <a:pt x="86" y="247"/>
                </a:cubicBezTo>
                <a:cubicBezTo>
                  <a:pt x="94" y="242"/>
                  <a:pt x="94" y="242"/>
                  <a:pt x="94" y="242"/>
                </a:cubicBezTo>
                <a:cubicBezTo>
                  <a:pt x="96" y="241"/>
                  <a:pt x="98" y="240"/>
                  <a:pt x="99" y="239"/>
                </a:cubicBezTo>
                <a:cubicBezTo>
                  <a:pt x="153" y="222"/>
                  <a:pt x="153" y="222"/>
                  <a:pt x="153" y="222"/>
                </a:cubicBezTo>
                <a:cubicBezTo>
                  <a:pt x="153" y="267"/>
                  <a:pt x="153" y="267"/>
                  <a:pt x="153" y="267"/>
                </a:cubicBezTo>
                <a:cubicBezTo>
                  <a:pt x="153" y="274"/>
                  <a:pt x="153" y="286"/>
                  <a:pt x="153" y="294"/>
                </a:cubicBezTo>
                <a:cubicBezTo>
                  <a:pt x="153" y="310"/>
                  <a:pt x="153" y="310"/>
                  <a:pt x="153" y="310"/>
                </a:cubicBezTo>
                <a:cubicBezTo>
                  <a:pt x="154" y="317"/>
                  <a:pt x="154" y="328"/>
                  <a:pt x="155" y="333"/>
                </a:cubicBezTo>
                <a:cubicBezTo>
                  <a:pt x="155" y="339"/>
                  <a:pt x="156" y="348"/>
                  <a:pt x="157" y="353"/>
                </a:cubicBezTo>
                <a:cubicBezTo>
                  <a:pt x="159" y="365"/>
                  <a:pt x="159" y="365"/>
                  <a:pt x="159" y="365"/>
                </a:cubicBezTo>
                <a:cubicBezTo>
                  <a:pt x="108" y="414"/>
                  <a:pt x="108" y="414"/>
                  <a:pt x="108" y="414"/>
                </a:cubicBezTo>
                <a:cubicBezTo>
                  <a:pt x="107" y="414"/>
                  <a:pt x="106" y="415"/>
                  <a:pt x="106" y="416"/>
                </a:cubicBezTo>
                <a:cubicBezTo>
                  <a:pt x="106" y="433"/>
                  <a:pt x="106" y="433"/>
                  <a:pt x="106" y="433"/>
                </a:cubicBezTo>
                <a:cubicBezTo>
                  <a:pt x="106" y="434"/>
                  <a:pt x="107" y="434"/>
                  <a:pt x="108" y="434"/>
                </a:cubicBezTo>
                <a:cubicBezTo>
                  <a:pt x="169" y="415"/>
                  <a:pt x="169" y="415"/>
                  <a:pt x="169" y="415"/>
                </a:cubicBezTo>
                <a:cubicBezTo>
                  <a:pt x="169" y="416"/>
                  <a:pt x="169" y="416"/>
                  <a:pt x="169" y="416"/>
                </a:cubicBezTo>
                <a:cubicBezTo>
                  <a:pt x="169" y="416"/>
                  <a:pt x="169" y="416"/>
                  <a:pt x="169" y="416"/>
                </a:cubicBezTo>
                <a:cubicBezTo>
                  <a:pt x="169" y="416"/>
                  <a:pt x="169" y="416"/>
                  <a:pt x="169" y="416"/>
                </a:cubicBezTo>
                <a:cubicBezTo>
                  <a:pt x="169" y="417"/>
                  <a:pt x="169" y="417"/>
                  <a:pt x="169" y="417"/>
                </a:cubicBezTo>
                <a:cubicBezTo>
                  <a:pt x="169" y="417"/>
                  <a:pt x="169" y="417"/>
                  <a:pt x="169" y="417"/>
                </a:cubicBezTo>
                <a:cubicBezTo>
                  <a:pt x="169" y="417"/>
                  <a:pt x="169" y="417"/>
                  <a:pt x="169" y="417"/>
                </a:cubicBezTo>
                <a:cubicBezTo>
                  <a:pt x="169" y="417"/>
                  <a:pt x="169" y="417"/>
                  <a:pt x="169" y="417"/>
                </a:cubicBezTo>
                <a:cubicBezTo>
                  <a:pt x="169" y="417"/>
                  <a:pt x="169" y="417"/>
                  <a:pt x="169" y="417"/>
                </a:cubicBezTo>
                <a:cubicBezTo>
                  <a:pt x="169" y="417"/>
                  <a:pt x="169" y="417"/>
                  <a:pt x="169" y="417"/>
                </a:cubicBezTo>
                <a:cubicBezTo>
                  <a:pt x="169" y="418"/>
                  <a:pt x="169" y="418"/>
                  <a:pt x="169" y="418"/>
                </a:cubicBezTo>
                <a:cubicBezTo>
                  <a:pt x="169" y="418"/>
                  <a:pt x="169" y="418"/>
                  <a:pt x="169" y="418"/>
                </a:cubicBezTo>
                <a:cubicBezTo>
                  <a:pt x="169" y="418"/>
                  <a:pt x="169" y="418"/>
                  <a:pt x="169" y="418"/>
                </a:cubicBezTo>
                <a:cubicBezTo>
                  <a:pt x="169" y="418"/>
                  <a:pt x="169" y="418"/>
                  <a:pt x="169" y="418"/>
                </a:cubicBezTo>
                <a:cubicBezTo>
                  <a:pt x="169" y="418"/>
                  <a:pt x="169" y="418"/>
                  <a:pt x="169" y="418"/>
                </a:cubicBezTo>
                <a:cubicBezTo>
                  <a:pt x="169" y="419"/>
                  <a:pt x="169" y="419"/>
                  <a:pt x="169" y="419"/>
                </a:cubicBezTo>
                <a:cubicBezTo>
                  <a:pt x="169" y="419"/>
                  <a:pt x="169" y="419"/>
                  <a:pt x="169" y="419"/>
                </a:cubicBezTo>
                <a:cubicBezTo>
                  <a:pt x="169" y="419"/>
                  <a:pt x="169" y="419"/>
                  <a:pt x="169" y="419"/>
                </a:cubicBezTo>
                <a:cubicBezTo>
                  <a:pt x="169" y="419"/>
                  <a:pt x="169" y="419"/>
                  <a:pt x="169" y="419"/>
                </a:cubicBezTo>
                <a:cubicBezTo>
                  <a:pt x="169" y="419"/>
                  <a:pt x="169" y="419"/>
                  <a:pt x="169" y="419"/>
                </a:cubicBezTo>
                <a:cubicBezTo>
                  <a:pt x="169" y="420"/>
                  <a:pt x="169" y="420"/>
                  <a:pt x="169" y="420"/>
                </a:cubicBezTo>
                <a:cubicBezTo>
                  <a:pt x="169" y="420"/>
                  <a:pt x="169" y="420"/>
                  <a:pt x="169" y="420"/>
                </a:cubicBezTo>
                <a:cubicBezTo>
                  <a:pt x="169" y="420"/>
                  <a:pt x="169" y="420"/>
                  <a:pt x="169" y="420"/>
                </a:cubicBezTo>
                <a:cubicBezTo>
                  <a:pt x="169" y="420"/>
                  <a:pt x="169" y="420"/>
                  <a:pt x="169" y="420"/>
                </a:cubicBezTo>
                <a:cubicBezTo>
                  <a:pt x="169" y="420"/>
                  <a:pt x="169" y="420"/>
                  <a:pt x="169" y="420"/>
                </a:cubicBezTo>
                <a:cubicBezTo>
                  <a:pt x="169" y="420"/>
                  <a:pt x="169" y="420"/>
                  <a:pt x="169" y="420"/>
                </a:cubicBezTo>
                <a:cubicBezTo>
                  <a:pt x="169" y="421"/>
                  <a:pt x="169" y="421"/>
                  <a:pt x="169" y="421"/>
                </a:cubicBezTo>
                <a:cubicBezTo>
                  <a:pt x="169" y="421"/>
                  <a:pt x="169" y="421"/>
                  <a:pt x="169" y="421"/>
                </a:cubicBezTo>
                <a:cubicBezTo>
                  <a:pt x="169" y="421"/>
                  <a:pt x="169" y="421"/>
                  <a:pt x="169" y="421"/>
                </a:cubicBezTo>
                <a:cubicBezTo>
                  <a:pt x="170" y="421"/>
                  <a:pt x="170" y="421"/>
                  <a:pt x="170" y="421"/>
                </a:cubicBezTo>
                <a:cubicBezTo>
                  <a:pt x="170" y="421"/>
                  <a:pt x="170" y="421"/>
                  <a:pt x="170" y="421"/>
                </a:cubicBezTo>
                <a:cubicBezTo>
                  <a:pt x="170" y="421"/>
                  <a:pt x="170" y="421"/>
                  <a:pt x="170" y="421"/>
                </a:cubicBezTo>
                <a:cubicBezTo>
                  <a:pt x="170" y="422"/>
                  <a:pt x="170" y="422"/>
                  <a:pt x="170" y="422"/>
                </a:cubicBezTo>
                <a:cubicBezTo>
                  <a:pt x="170" y="422"/>
                  <a:pt x="170" y="422"/>
                  <a:pt x="170" y="422"/>
                </a:cubicBezTo>
                <a:cubicBezTo>
                  <a:pt x="170" y="422"/>
                  <a:pt x="170" y="422"/>
                  <a:pt x="170" y="422"/>
                </a:cubicBezTo>
                <a:cubicBezTo>
                  <a:pt x="170" y="422"/>
                  <a:pt x="170" y="422"/>
                  <a:pt x="170" y="422"/>
                </a:cubicBezTo>
                <a:cubicBezTo>
                  <a:pt x="170" y="422"/>
                  <a:pt x="170" y="422"/>
                  <a:pt x="170" y="422"/>
                </a:cubicBezTo>
                <a:cubicBezTo>
                  <a:pt x="170" y="422"/>
                  <a:pt x="170" y="422"/>
                  <a:pt x="170" y="422"/>
                </a:cubicBezTo>
                <a:cubicBezTo>
                  <a:pt x="170" y="422"/>
                  <a:pt x="170" y="422"/>
                  <a:pt x="170" y="422"/>
                </a:cubicBezTo>
                <a:cubicBezTo>
                  <a:pt x="170" y="423"/>
                  <a:pt x="170" y="423"/>
                  <a:pt x="170" y="423"/>
                </a:cubicBezTo>
                <a:cubicBezTo>
                  <a:pt x="170" y="423"/>
                  <a:pt x="170" y="423"/>
                  <a:pt x="170" y="423"/>
                </a:cubicBezTo>
                <a:cubicBezTo>
                  <a:pt x="170" y="423"/>
                  <a:pt x="170" y="423"/>
                  <a:pt x="170" y="423"/>
                </a:cubicBezTo>
                <a:cubicBezTo>
                  <a:pt x="170" y="423"/>
                  <a:pt x="170" y="423"/>
                  <a:pt x="170" y="423"/>
                </a:cubicBezTo>
                <a:cubicBezTo>
                  <a:pt x="170" y="423"/>
                  <a:pt x="170" y="423"/>
                  <a:pt x="170" y="423"/>
                </a:cubicBezTo>
                <a:cubicBezTo>
                  <a:pt x="170" y="423"/>
                  <a:pt x="170" y="423"/>
                  <a:pt x="170" y="423"/>
                </a:cubicBezTo>
                <a:cubicBezTo>
                  <a:pt x="170" y="423"/>
                  <a:pt x="170" y="423"/>
                  <a:pt x="170" y="423"/>
                </a:cubicBezTo>
                <a:cubicBezTo>
                  <a:pt x="170" y="423"/>
                  <a:pt x="170" y="423"/>
                  <a:pt x="170" y="423"/>
                </a:cubicBezTo>
                <a:cubicBezTo>
                  <a:pt x="170" y="424"/>
                  <a:pt x="170" y="424"/>
                  <a:pt x="170" y="424"/>
                </a:cubicBezTo>
                <a:cubicBezTo>
                  <a:pt x="170" y="424"/>
                  <a:pt x="170" y="424"/>
                  <a:pt x="170" y="424"/>
                </a:cubicBezTo>
                <a:cubicBezTo>
                  <a:pt x="170" y="424"/>
                  <a:pt x="170" y="424"/>
                  <a:pt x="170" y="424"/>
                </a:cubicBezTo>
                <a:cubicBezTo>
                  <a:pt x="170" y="424"/>
                  <a:pt x="170" y="424"/>
                  <a:pt x="170" y="424"/>
                </a:cubicBezTo>
                <a:cubicBezTo>
                  <a:pt x="170" y="424"/>
                  <a:pt x="170" y="424"/>
                  <a:pt x="170" y="424"/>
                </a:cubicBezTo>
                <a:cubicBezTo>
                  <a:pt x="171" y="424"/>
                  <a:pt x="171" y="424"/>
                  <a:pt x="171" y="424"/>
                </a:cubicBezTo>
                <a:cubicBezTo>
                  <a:pt x="171" y="424"/>
                  <a:pt x="171" y="424"/>
                  <a:pt x="171" y="424"/>
                </a:cubicBezTo>
                <a:cubicBezTo>
                  <a:pt x="171" y="424"/>
                  <a:pt x="171" y="424"/>
                  <a:pt x="171" y="424"/>
                </a:cubicBezTo>
                <a:cubicBezTo>
                  <a:pt x="171" y="424"/>
                  <a:pt x="171" y="424"/>
                  <a:pt x="171" y="424"/>
                </a:cubicBezTo>
                <a:cubicBezTo>
                  <a:pt x="171" y="424"/>
                  <a:pt x="171" y="424"/>
                  <a:pt x="171" y="424"/>
                </a:cubicBezTo>
                <a:cubicBezTo>
                  <a:pt x="171" y="425"/>
                  <a:pt x="171" y="425"/>
                  <a:pt x="171" y="425"/>
                </a:cubicBezTo>
                <a:cubicBezTo>
                  <a:pt x="171" y="425"/>
                  <a:pt x="171" y="425"/>
                  <a:pt x="171" y="425"/>
                </a:cubicBezTo>
                <a:cubicBezTo>
                  <a:pt x="171" y="425"/>
                  <a:pt x="171" y="425"/>
                  <a:pt x="171" y="425"/>
                </a:cubicBezTo>
                <a:cubicBezTo>
                  <a:pt x="171" y="425"/>
                  <a:pt x="171" y="425"/>
                  <a:pt x="171" y="425"/>
                </a:cubicBezTo>
                <a:cubicBezTo>
                  <a:pt x="171" y="425"/>
                  <a:pt x="171" y="425"/>
                  <a:pt x="171" y="425"/>
                </a:cubicBezTo>
                <a:cubicBezTo>
                  <a:pt x="171" y="425"/>
                  <a:pt x="171" y="425"/>
                  <a:pt x="171" y="425"/>
                </a:cubicBezTo>
                <a:cubicBezTo>
                  <a:pt x="171" y="425"/>
                  <a:pt x="171" y="425"/>
                  <a:pt x="171" y="425"/>
                </a:cubicBezTo>
                <a:cubicBezTo>
                  <a:pt x="171" y="425"/>
                  <a:pt x="171" y="425"/>
                  <a:pt x="171" y="425"/>
                </a:cubicBezTo>
                <a:cubicBezTo>
                  <a:pt x="171" y="425"/>
                  <a:pt x="171" y="425"/>
                  <a:pt x="171" y="425"/>
                </a:cubicBezTo>
                <a:cubicBezTo>
                  <a:pt x="171" y="425"/>
                  <a:pt x="171" y="425"/>
                  <a:pt x="171" y="425"/>
                </a:cubicBezTo>
                <a:cubicBezTo>
                  <a:pt x="171" y="425"/>
                  <a:pt x="171" y="425"/>
                  <a:pt x="171" y="425"/>
                </a:cubicBezTo>
                <a:cubicBezTo>
                  <a:pt x="171" y="425"/>
                  <a:pt x="171" y="425"/>
                  <a:pt x="171" y="425"/>
                </a:cubicBezTo>
                <a:cubicBezTo>
                  <a:pt x="171" y="426"/>
                  <a:pt x="171" y="426"/>
                  <a:pt x="171" y="426"/>
                </a:cubicBezTo>
                <a:cubicBezTo>
                  <a:pt x="171" y="426"/>
                  <a:pt x="171" y="426"/>
                  <a:pt x="171" y="426"/>
                </a:cubicBezTo>
                <a:cubicBezTo>
                  <a:pt x="171" y="426"/>
                  <a:pt x="171" y="426"/>
                  <a:pt x="171" y="426"/>
                </a:cubicBezTo>
                <a:cubicBezTo>
                  <a:pt x="171" y="426"/>
                  <a:pt x="171" y="426"/>
                  <a:pt x="171" y="426"/>
                </a:cubicBezTo>
                <a:cubicBezTo>
                  <a:pt x="171" y="426"/>
                  <a:pt x="171" y="426"/>
                  <a:pt x="171" y="426"/>
                </a:cubicBezTo>
                <a:cubicBezTo>
                  <a:pt x="171" y="426"/>
                  <a:pt x="171" y="426"/>
                  <a:pt x="171" y="426"/>
                </a:cubicBezTo>
                <a:cubicBezTo>
                  <a:pt x="172" y="426"/>
                  <a:pt x="172" y="426"/>
                  <a:pt x="172" y="426"/>
                </a:cubicBezTo>
                <a:cubicBezTo>
                  <a:pt x="172" y="426"/>
                  <a:pt x="172" y="426"/>
                  <a:pt x="172" y="426"/>
                </a:cubicBezTo>
                <a:cubicBezTo>
                  <a:pt x="172" y="426"/>
                  <a:pt x="172" y="426"/>
                  <a:pt x="172" y="426"/>
                </a:cubicBezTo>
                <a:cubicBezTo>
                  <a:pt x="172" y="426"/>
                  <a:pt x="172" y="426"/>
                  <a:pt x="172" y="426"/>
                </a:cubicBezTo>
                <a:cubicBezTo>
                  <a:pt x="172" y="426"/>
                  <a:pt x="172" y="426"/>
                  <a:pt x="172" y="426"/>
                </a:cubicBezTo>
                <a:cubicBezTo>
                  <a:pt x="172" y="426"/>
                  <a:pt x="172" y="426"/>
                  <a:pt x="172" y="426"/>
                </a:cubicBezTo>
                <a:cubicBezTo>
                  <a:pt x="172" y="426"/>
                  <a:pt x="172" y="426"/>
                  <a:pt x="172" y="426"/>
                </a:cubicBezTo>
                <a:cubicBezTo>
                  <a:pt x="172" y="426"/>
                  <a:pt x="172" y="426"/>
                  <a:pt x="172" y="426"/>
                </a:cubicBezTo>
                <a:cubicBezTo>
                  <a:pt x="172" y="426"/>
                  <a:pt x="172" y="426"/>
                  <a:pt x="172" y="426"/>
                </a:cubicBezTo>
                <a:cubicBezTo>
                  <a:pt x="172" y="426"/>
                  <a:pt x="172" y="426"/>
                  <a:pt x="172" y="426"/>
                </a:cubicBezTo>
                <a:cubicBezTo>
                  <a:pt x="172" y="426"/>
                  <a:pt x="172" y="426"/>
                  <a:pt x="172" y="426"/>
                </a:cubicBezTo>
                <a:cubicBezTo>
                  <a:pt x="172" y="426"/>
                  <a:pt x="172" y="426"/>
                  <a:pt x="172" y="426"/>
                </a:cubicBezTo>
                <a:cubicBezTo>
                  <a:pt x="173" y="426"/>
                  <a:pt x="173" y="426"/>
                  <a:pt x="173" y="426"/>
                </a:cubicBezTo>
                <a:cubicBezTo>
                  <a:pt x="173" y="426"/>
                  <a:pt x="173" y="426"/>
                  <a:pt x="173" y="426"/>
                </a:cubicBezTo>
                <a:cubicBezTo>
                  <a:pt x="173" y="426"/>
                  <a:pt x="173" y="426"/>
                  <a:pt x="173" y="426"/>
                </a:cubicBezTo>
                <a:cubicBezTo>
                  <a:pt x="173" y="426"/>
                  <a:pt x="173" y="426"/>
                  <a:pt x="173" y="426"/>
                </a:cubicBezTo>
                <a:cubicBezTo>
                  <a:pt x="173" y="426"/>
                  <a:pt x="173" y="426"/>
                  <a:pt x="173" y="426"/>
                </a:cubicBezTo>
                <a:cubicBezTo>
                  <a:pt x="173" y="426"/>
                  <a:pt x="173" y="426"/>
                  <a:pt x="173" y="426"/>
                </a:cubicBezTo>
                <a:cubicBezTo>
                  <a:pt x="173" y="426"/>
                  <a:pt x="173" y="426"/>
                  <a:pt x="173" y="426"/>
                </a:cubicBezTo>
                <a:cubicBezTo>
                  <a:pt x="173" y="426"/>
                  <a:pt x="173" y="426"/>
                  <a:pt x="173" y="426"/>
                </a:cubicBezTo>
                <a:cubicBezTo>
                  <a:pt x="173" y="426"/>
                  <a:pt x="173" y="426"/>
                  <a:pt x="173" y="426"/>
                </a:cubicBezTo>
                <a:cubicBezTo>
                  <a:pt x="173" y="426"/>
                  <a:pt x="173" y="425"/>
                  <a:pt x="173" y="425"/>
                </a:cubicBezTo>
                <a:cubicBezTo>
                  <a:pt x="173" y="425"/>
                  <a:pt x="173" y="425"/>
                  <a:pt x="173" y="425"/>
                </a:cubicBezTo>
                <a:cubicBezTo>
                  <a:pt x="173" y="425"/>
                  <a:pt x="173" y="425"/>
                  <a:pt x="173" y="425"/>
                </a:cubicBezTo>
                <a:cubicBezTo>
                  <a:pt x="173" y="425"/>
                  <a:pt x="173" y="425"/>
                  <a:pt x="173" y="425"/>
                </a:cubicBezTo>
                <a:cubicBezTo>
                  <a:pt x="173" y="425"/>
                  <a:pt x="173" y="425"/>
                  <a:pt x="173" y="425"/>
                </a:cubicBezTo>
                <a:cubicBezTo>
                  <a:pt x="173" y="425"/>
                  <a:pt x="173" y="425"/>
                  <a:pt x="173" y="425"/>
                </a:cubicBezTo>
                <a:cubicBezTo>
                  <a:pt x="173" y="425"/>
                  <a:pt x="173" y="425"/>
                  <a:pt x="173" y="425"/>
                </a:cubicBezTo>
                <a:cubicBezTo>
                  <a:pt x="173" y="425"/>
                  <a:pt x="173" y="425"/>
                  <a:pt x="173" y="425"/>
                </a:cubicBezTo>
                <a:cubicBezTo>
                  <a:pt x="173" y="425"/>
                  <a:pt x="173" y="425"/>
                  <a:pt x="173" y="425"/>
                </a:cubicBezTo>
                <a:cubicBezTo>
                  <a:pt x="173" y="425"/>
                  <a:pt x="173" y="425"/>
                  <a:pt x="173" y="425"/>
                </a:cubicBezTo>
                <a:cubicBezTo>
                  <a:pt x="174" y="425"/>
                  <a:pt x="174" y="425"/>
                  <a:pt x="174" y="425"/>
                </a:cubicBezTo>
                <a:cubicBezTo>
                  <a:pt x="174" y="425"/>
                  <a:pt x="174" y="425"/>
                  <a:pt x="174" y="425"/>
                </a:cubicBezTo>
                <a:cubicBezTo>
                  <a:pt x="174" y="424"/>
                  <a:pt x="174" y="424"/>
                  <a:pt x="174" y="424"/>
                </a:cubicBezTo>
                <a:cubicBezTo>
                  <a:pt x="174" y="424"/>
                  <a:pt x="174" y="424"/>
                  <a:pt x="174" y="424"/>
                </a:cubicBezTo>
                <a:cubicBezTo>
                  <a:pt x="174" y="424"/>
                  <a:pt x="174" y="424"/>
                  <a:pt x="174" y="424"/>
                </a:cubicBezTo>
                <a:cubicBezTo>
                  <a:pt x="174" y="424"/>
                  <a:pt x="174" y="424"/>
                  <a:pt x="174" y="424"/>
                </a:cubicBezTo>
                <a:cubicBezTo>
                  <a:pt x="174" y="424"/>
                  <a:pt x="174" y="424"/>
                  <a:pt x="174" y="424"/>
                </a:cubicBezTo>
                <a:cubicBezTo>
                  <a:pt x="174" y="424"/>
                  <a:pt x="174" y="424"/>
                  <a:pt x="174" y="424"/>
                </a:cubicBezTo>
                <a:cubicBezTo>
                  <a:pt x="174" y="424"/>
                  <a:pt x="174" y="424"/>
                  <a:pt x="174" y="424"/>
                </a:cubicBezTo>
                <a:cubicBezTo>
                  <a:pt x="174" y="424"/>
                  <a:pt x="174" y="424"/>
                  <a:pt x="174" y="424"/>
                </a:cubicBezTo>
                <a:cubicBezTo>
                  <a:pt x="174" y="424"/>
                  <a:pt x="174" y="424"/>
                  <a:pt x="174" y="424"/>
                </a:cubicBezTo>
                <a:cubicBezTo>
                  <a:pt x="174" y="423"/>
                  <a:pt x="174" y="423"/>
                  <a:pt x="174" y="423"/>
                </a:cubicBezTo>
                <a:cubicBezTo>
                  <a:pt x="174" y="423"/>
                  <a:pt x="174" y="423"/>
                  <a:pt x="174" y="423"/>
                </a:cubicBezTo>
                <a:cubicBezTo>
                  <a:pt x="174" y="423"/>
                  <a:pt x="174" y="423"/>
                  <a:pt x="174" y="423"/>
                </a:cubicBezTo>
                <a:cubicBezTo>
                  <a:pt x="174" y="423"/>
                  <a:pt x="174" y="423"/>
                  <a:pt x="174" y="423"/>
                </a:cubicBezTo>
                <a:cubicBezTo>
                  <a:pt x="174" y="423"/>
                  <a:pt x="174" y="423"/>
                  <a:pt x="174" y="423"/>
                </a:cubicBezTo>
                <a:cubicBezTo>
                  <a:pt x="174" y="423"/>
                  <a:pt x="174" y="423"/>
                  <a:pt x="174" y="423"/>
                </a:cubicBezTo>
                <a:cubicBezTo>
                  <a:pt x="174" y="423"/>
                  <a:pt x="174" y="423"/>
                  <a:pt x="174" y="423"/>
                </a:cubicBezTo>
                <a:cubicBezTo>
                  <a:pt x="174" y="423"/>
                  <a:pt x="174" y="423"/>
                  <a:pt x="174" y="423"/>
                </a:cubicBezTo>
                <a:cubicBezTo>
                  <a:pt x="174" y="422"/>
                  <a:pt x="174" y="422"/>
                  <a:pt x="174" y="422"/>
                </a:cubicBezTo>
                <a:cubicBezTo>
                  <a:pt x="174" y="422"/>
                  <a:pt x="174" y="422"/>
                  <a:pt x="174" y="422"/>
                </a:cubicBezTo>
                <a:cubicBezTo>
                  <a:pt x="174" y="422"/>
                  <a:pt x="174" y="422"/>
                  <a:pt x="174" y="422"/>
                </a:cubicBezTo>
                <a:cubicBezTo>
                  <a:pt x="175" y="422"/>
                  <a:pt x="175" y="422"/>
                  <a:pt x="175" y="422"/>
                </a:cubicBezTo>
                <a:cubicBezTo>
                  <a:pt x="175" y="422"/>
                  <a:pt x="175" y="422"/>
                  <a:pt x="175" y="422"/>
                </a:cubicBezTo>
                <a:cubicBezTo>
                  <a:pt x="175" y="422"/>
                  <a:pt x="175" y="422"/>
                  <a:pt x="175" y="422"/>
                </a:cubicBezTo>
                <a:cubicBezTo>
                  <a:pt x="175" y="422"/>
                  <a:pt x="175" y="422"/>
                  <a:pt x="175" y="422"/>
                </a:cubicBezTo>
                <a:cubicBezTo>
                  <a:pt x="175" y="421"/>
                  <a:pt x="175" y="421"/>
                  <a:pt x="175" y="421"/>
                </a:cubicBezTo>
                <a:cubicBezTo>
                  <a:pt x="175" y="421"/>
                  <a:pt x="175" y="421"/>
                  <a:pt x="175" y="421"/>
                </a:cubicBezTo>
                <a:cubicBezTo>
                  <a:pt x="175" y="421"/>
                  <a:pt x="175" y="421"/>
                  <a:pt x="175" y="421"/>
                </a:cubicBezTo>
                <a:cubicBezTo>
                  <a:pt x="175" y="421"/>
                  <a:pt x="175" y="421"/>
                  <a:pt x="175" y="421"/>
                </a:cubicBezTo>
                <a:cubicBezTo>
                  <a:pt x="175" y="421"/>
                  <a:pt x="175" y="421"/>
                  <a:pt x="175" y="421"/>
                </a:cubicBezTo>
                <a:cubicBezTo>
                  <a:pt x="175" y="420"/>
                  <a:pt x="175" y="420"/>
                  <a:pt x="175" y="420"/>
                </a:cubicBezTo>
                <a:cubicBezTo>
                  <a:pt x="175" y="420"/>
                  <a:pt x="175" y="420"/>
                  <a:pt x="175" y="420"/>
                </a:cubicBezTo>
                <a:cubicBezTo>
                  <a:pt x="175" y="420"/>
                  <a:pt x="175" y="420"/>
                  <a:pt x="175" y="420"/>
                </a:cubicBezTo>
                <a:cubicBezTo>
                  <a:pt x="175" y="420"/>
                  <a:pt x="175" y="420"/>
                  <a:pt x="175" y="420"/>
                </a:cubicBezTo>
                <a:cubicBezTo>
                  <a:pt x="175" y="420"/>
                  <a:pt x="175" y="420"/>
                  <a:pt x="175" y="420"/>
                </a:cubicBezTo>
                <a:cubicBezTo>
                  <a:pt x="175" y="420"/>
                  <a:pt x="175" y="420"/>
                  <a:pt x="175" y="420"/>
                </a:cubicBezTo>
                <a:cubicBezTo>
                  <a:pt x="175" y="419"/>
                  <a:pt x="175" y="419"/>
                  <a:pt x="175" y="419"/>
                </a:cubicBezTo>
                <a:cubicBezTo>
                  <a:pt x="175" y="419"/>
                  <a:pt x="175" y="419"/>
                  <a:pt x="175" y="419"/>
                </a:cubicBezTo>
                <a:cubicBezTo>
                  <a:pt x="175" y="419"/>
                  <a:pt x="175" y="419"/>
                  <a:pt x="175" y="419"/>
                </a:cubicBezTo>
                <a:cubicBezTo>
                  <a:pt x="175" y="419"/>
                  <a:pt x="175" y="419"/>
                  <a:pt x="175" y="419"/>
                </a:cubicBezTo>
                <a:cubicBezTo>
                  <a:pt x="175" y="419"/>
                  <a:pt x="175" y="419"/>
                  <a:pt x="175" y="419"/>
                </a:cubicBezTo>
                <a:cubicBezTo>
                  <a:pt x="175" y="418"/>
                  <a:pt x="175" y="418"/>
                  <a:pt x="175" y="418"/>
                </a:cubicBezTo>
                <a:cubicBezTo>
                  <a:pt x="175" y="418"/>
                  <a:pt x="175" y="418"/>
                  <a:pt x="175" y="418"/>
                </a:cubicBezTo>
                <a:cubicBezTo>
                  <a:pt x="175" y="418"/>
                  <a:pt x="175" y="418"/>
                  <a:pt x="175" y="418"/>
                </a:cubicBezTo>
                <a:cubicBezTo>
                  <a:pt x="175" y="418"/>
                  <a:pt x="175" y="418"/>
                  <a:pt x="175" y="418"/>
                </a:cubicBezTo>
                <a:cubicBezTo>
                  <a:pt x="175" y="418"/>
                  <a:pt x="175" y="418"/>
                  <a:pt x="175" y="418"/>
                </a:cubicBezTo>
                <a:cubicBezTo>
                  <a:pt x="175" y="417"/>
                  <a:pt x="175" y="417"/>
                  <a:pt x="175" y="417"/>
                </a:cubicBezTo>
                <a:cubicBezTo>
                  <a:pt x="175" y="417"/>
                  <a:pt x="175" y="417"/>
                  <a:pt x="175" y="417"/>
                </a:cubicBezTo>
                <a:cubicBezTo>
                  <a:pt x="175" y="417"/>
                  <a:pt x="175" y="417"/>
                  <a:pt x="175" y="417"/>
                </a:cubicBezTo>
                <a:cubicBezTo>
                  <a:pt x="175" y="417"/>
                  <a:pt x="175" y="417"/>
                  <a:pt x="175" y="417"/>
                </a:cubicBezTo>
                <a:cubicBezTo>
                  <a:pt x="176" y="417"/>
                  <a:pt x="176" y="417"/>
                  <a:pt x="176" y="417"/>
                </a:cubicBezTo>
                <a:cubicBezTo>
                  <a:pt x="176" y="417"/>
                  <a:pt x="176" y="417"/>
                  <a:pt x="176" y="417"/>
                </a:cubicBezTo>
                <a:cubicBezTo>
                  <a:pt x="176" y="416"/>
                  <a:pt x="176" y="416"/>
                  <a:pt x="176" y="416"/>
                </a:cubicBezTo>
                <a:cubicBezTo>
                  <a:pt x="176" y="416"/>
                  <a:pt x="176" y="416"/>
                  <a:pt x="176" y="416"/>
                </a:cubicBezTo>
                <a:cubicBezTo>
                  <a:pt x="176" y="416"/>
                  <a:pt x="176" y="416"/>
                  <a:pt x="176" y="416"/>
                </a:cubicBezTo>
                <a:cubicBezTo>
                  <a:pt x="176" y="416"/>
                  <a:pt x="176" y="416"/>
                  <a:pt x="176" y="416"/>
                </a:cubicBezTo>
                <a:cubicBezTo>
                  <a:pt x="176" y="415"/>
                  <a:pt x="176" y="415"/>
                  <a:pt x="176" y="415"/>
                </a:cubicBezTo>
                <a:cubicBezTo>
                  <a:pt x="237" y="434"/>
                  <a:pt x="237" y="434"/>
                  <a:pt x="237" y="434"/>
                </a:cubicBezTo>
                <a:cubicBezTo>
                  <a:pt x="237" y="434"/>
                  <a:pt x="238" y="434"/>
                  <a:pt x="238" y="433"/>
                </a:cubicBezTo>
                <a:cubicBezTo>
                  <a:pt x="238" y="416"/>
                  <a:pt x="238" y="416"/>
                  <a:pt x="238" y="416"/>
                </a:cubicBezTo>
                <a:cubicBezTo>
                  <a:pt x="238" y="415"/>
                  <a:pt x="237" y="414"/>
                  <a:pt x="237" y="414"/>
                </a:cubicBezTo>
                <a:cubicBezTo>
                  <a:pt x="186" y="365"/>
                  <a:pt x="186" y="365"/>
                  <a:pt x="186" y="365"/>
                </a:cubicBezTo>
                <a:cubicBezTo>
                  <a:pt x="187" y="361"/>
                  <a:pt x="187" y="357"/>
                  <a:pt x="188" y="355"/>
                </a:cubicBezTo>
                <a:cubicBezTo>
                  <a:pt x="189" y="349"/>
                  <a:pt x="190" y="340"/>
                  <a:pt x="190" y="335"/>
                </a:cubicBezTo>
                <a:cubicBezTo>
                  <a:pt x="191" y="329"/>
                  <a:pt x="191" y="319"/>
                  <a:pt x="192" y="311"/>
                </a:cubicBezTo>
                <a:cubicBezTo>
                  <a:pt x="192" y="296"/>
                  <a:pt x="192" y="296"/>
                  <a:pt x="192" y="296"/>
                </a:cubicBezTo>
                <a:cubicBezTo>
                  <a:pt x="192" y="289"/>
                  <a:pt x="192" y="277"/>
                  <a:pt x="192" y="269"/>
                </a:cubicBezTo>
                <a:cubicBezTo>
                  <a:pt x="192" y="221"/>
                  <a:pt x="192" y="221"/>
                  <a:pt x="192" y="221"/>
                </a:cubicBezTo>
                <a:cubicBezTo>
                  <a:pt x="245" y="239"/>
                  <a:pt x="245" y="239"/>
                  <a:pt x="245" y="239"/>
                </a:cubicBezTo>
                <a:cubicBezTo>
                  <a:pt x="246" y="239"/>
                  <a:pt x="248" y="240"/>
                  <a:pt x="250" y="241"/>
                </a:cubicBezTo>
                <a:cubicBezTo>
                  <a:pt x="258" y="246"/>
                  <a:pt x="258" y="246"/>
                  <a:pt x="258" y="246"/>
                </a:cubicBezTo>
                <a:cubicBezTo>
                  <a:pt x="259" y="247"/>
                  <a:pt x="261" y="248"/>
                  <a:pt x="262" y="249"/>
                </a:cubicBezTo>
                <a:cubicBezTo>
                  <a:pt x="304" y="275"/>
                  <a:pt x="304" y="275"/>
                  <a:pt x="304" y="275"/>
                </a:cubicBezTo>
                <a:cubicBezTo>
                  <a:pt x="305" y="275"/>
                  <a:pt x="307" y="277"/>
                  <a:pt x="308" y="277"/>
                </a:cubicBezTo>
                <a:cubicBezTo>
                  <a:pt x="328" y="291"/>
                  <a:pt x="328" y="291"/>
                  <a:pt x="328" y="291"/>
                </a:cubicBezTo>
                <a:cubicBezTo>
                  <a:pt x="329" y="292"/>
                  <a:pt x="331" y="293"/>
                  <a:pt x="332" y="294"/>
                </a:cubicBezTo>
                <a:cubicBezTo>
                  <a:pt x="335" y="296"/>
                  <a:pt x="335" y="296"/>
                  <a:pt x="335" y="296"/>
                </a:cubicBezTo>
                <a:cubicBezTo>
                  <a:pt x="337" y="297"/>
                  <a:pt x="338" y="299"/>
                  <a:pt x="338" y="301"/>
                </a:cubicBezTo>
                <a:cubicBezTo>
                  <a:pt x="338" y="307"/>
                  <a:pt x="338" y="307"/>
                  <a:pt x="338" y="307"/>
                </a:cubicBezTo>
                <a:cubicBezTo>
                  <a:pt x="338" y="308"/>
                  <a:pt x="339" y="311"/>
                  <a:pt x="339" y="312"/>
                </a:cubicBezTo>
                <a:cubicBezTo>
                  <a:pt x="340" y="317"/>
                  <a:pt x="340" y="317"/>
                  <a:pt x="340" y="317"/>
                </a:cubicBezTo>
                <a:cubicBezTo>
                  <a:pt x="341" y="319"/>
                  <a:pt x="341" y="319"/>
                  <a:pt x="342" y="317"/>
                </a:cubicBezTo>
                <a:cubicBezTo>
                  <a:pt x="343" y="312"/>
                  <a:pt x="343" y="312"/>
                  <a:pt x="343" y="312"/>
                </a:cubicBezTo>
                <a:cubicBezTo>
                  <a:pt x="343" y="310"/>
                  <a:pt x="343" y="308"/>
                  <a:pt x="343" y="306"/>
                </a:cubicBezTo>
                <a:cubicBezTo>
                  <a:pt x="344" y="297"/>
                  <a:pt x="344" y="297"/>
                  <a:pt x="344" y="297"/>
                </a:cubicBezTo>
                <a:cubicBezTo>
                  <a:pt x="344" y="295"/>
                  <a:pt x="344" y="293"/>
                  <a:pt x="344" y="291"/>
                </a:cubicBezTo>
                <a:cubicBezTo>
                  <a:pt x="344" y="283"/>
                  <a:pt x="344" y="283"/>
                  <a:pt x="344" y="283"/>
                </a:cubicBezTo>
                <a:cubicBezTo>
                  <a:pt x="343" y="281"/>
                  <a:pt x="343" y="279"/>
                  <a:pt x="343" y="277"/>
                </a:cubicBezTo>
                <a:cubicBezTo>
                  <a:pt x="341" y="272"/>
                  <a:pt x="341" y="272"/>
                  <a:pt x="341" y="272"/>
                </a:cubicBezTo>
                <a:cubicBezTo>
                  <a:pt x="341" y="270"/>
                  <a:pt x="339" y="268"/>
                  <a:pt x="338" y="267"/>
                </a:cubicBezTo>
                <a:cubicBezTo>
                  <a:pt x="256" y="190"/>
                  <a:pt x="256" y="190"/>
                  <a:pt x="256" y="190"/>
                </a:cubicBezTo>
                <a:cubicBezTo>
                  <a:pt x="255" y="189"/>
                  <a:pt x="253" y="187"/>
                  <a:pt x="252" y="186"/>
                </a:cubicBezTo>
                <a:cubicBezTo>
                  <a:pt x="194" y="130"/>
                  <a:pt x="194" y="130"/>
                  <a:pt x="194" y="130"/>
                </a:cubicBezTo>
                <a:cubicBezTo>
                  <a:pt x="193" y="130"/>
                  <a:pt x="193" y="129"/>
                  <a:pt x="192" y="129"/>
                </a:cubicBezTo>
                <a:cubicBezTo>
                  <a:pt x="192" y="105"/>
                  <a:pt x="192" y="105"/>
                  <a:pt x="192" y="105"/>
                </a:cubicBezTo>
                <a:cubicBezTo>
                  <a:pt x="192" y="98"/>
                  <a:pt x="192" y="85"/>
                  <a:pt x="192" y="78"/>
                </a:cubicBezTo>
                <a:cubicBezTo>
                  <a:pt x="192" y="64"/>
                  <a:pt x="192" y="64"/>
                  <a:pt x="192" y="64"/>
                </a:cubicBezTo>
                <a:cubicBezTo>
                  <a:pt x="192" y="57"/>
                  <a:pt x="191" y="46"/>
                  <a:pt x="190" y="40"/>
                </a:cubicBezTo>
                <a:cubicBezTo>
                  <a:pt x="189" y="34"/>
                  <a:pt x="186" y="24"/>
                  <a:pt x="185" y="18"/>
                </a:cubicBezTo>
                <a:cubicBezTo>
                  <a:pt x="183" y="12"/>
                  <a:pt x="180" y="6"/>
                  <a:pt x="178" y="4"/>
                </a:cubicBezTo>
                <a:cubicBezTo>
                  <a:pt x="176" y="1"/>
                  <a:pt x="173" y="0"/>
                  <a:pt x="172" y="0"/>
                </a:cubicBezTo>
                <a:cubicBezTo>
                  <a:pt x="170" y="0"/>
                  <a:pt x="168" y="2"/>
                  <a:pt x="166" y="4"/>
                </a:cubicBezTo>
                <a:cubicBezTo>
                  <a:pt x="165" y="6"/>
                  <a:pt x="162" y="13"/>
                  <a:pt x="160" y="19"/>
                </a:cubicBezTo>
                <a:cubicBezTo>
                  <a:pt x="159" y="25"/>
                  <a:pt x="156" y="35"/>
                  <a:pt x="155" y="41"/>
                </a:cubicBezTo>
                <a:cubicBezTo>
                  <a:pt x="154" y="47"/>
                  <a:pt x="153" y="58"/>
                  <a:pt x="153" y="65"/>
                </a:cubicBezTo>
                <a:cubicBezTo>
                  <a:pt x="153" y="77"/>
                  <a:pt x="153" y="77"/>
                  <a:pt x="153" y="77"/>
                </a:cubicBezTo>
                <a:cubicBezTo>
                  <a:pt x="153" y="84"/>
                  <a:pt x="153" y="97"/>
                  <a:pt x="153" y="104"/>
                </a:cubicBezTo>
                <a:lnTo>
                  <a:pt x="153" y="128"/>
                </a:lnTo>
                <a:close/>
              </a:path>
            </a:pathLst>
          </a:custGeom>
          <a:solidFill>
            <a:schemeClr val="bg1"/>
          </a:solidFill>
          <a:ln w="0" cap="rnd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92577" y="82855"/>
            <a:ext cx="2830855" cy="646331"/>
            <a:chOff x="387271" y="234153"/>
            <a:chExt cx="2830855" cy="646331"/>
          </a:xfrm>
        </p:grpSpPr>
        <p:grpSp>
          <p:nvGrpSpPr>
            <p:cNvPr id="6" name="组合 5"/>
            <p:cNvGrpSpPr/>
            <p:nvPr/>
          </p:nvGrpSpPr>
          <p:grpSpPr>
            <a:xfrm>
              <a:off x="387271" y="295573"/>
              <a:ext cx="329855" cy="527954"/>
              <a:chOff x="459740" y="337479"/>
              <a:chExt cx="590996" cy="641090"/>
            </a:xfrm>
          </p:grpSpPr>
          <p:sp>
            <p:nvSpPr>
              <p:cNvPr id="3" name="箭头: V 形 2"/>
              <p:cNvSpPr/>
              <p:nvPr/>
            </p:nvSpPr>
            <p:spPr>
              <a:xfrm>
                <a:off x="795337" y="342900"/>
                <a:ext cx="255399" cy="635669"/>
              </a:xfrm>
              <a:prstGeom prst="chevr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箭头: V 形 3"/>
              <p:cNvSpPr/>
              <p:nvPr/>
            </p:nvSpPr>
            <p:spPr>
              <a:xfrm>
                <a:off x="709546" y="342900"/>
                <a:ext cx="257750" cy="623988"/>
              </a:xfrm>
              <a:prstGeom prst="chevr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箭头: V 形 4"/>
              <p:cNvSpPr/>
              <p:nvPr/>
            </p:nvSpPr>
            <p:spPr>
              <a:xfrm>
                <a:off x="459740" y="337479"/>
                <a:ext cx="300037" cy="635668"/>
              </a:xfrm>
              <a:prstGeom prst="chevr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725136" y="234153"/>
              <a:ext cx="24929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二战的过程</a:t>
              </a:r>
              <a:endPara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452308" y="709613"/>
            <a:ext cx="1132535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9580886" y="204722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第二次世界大战</a:t>
            </a:r>
            <a:endParaRPr lang="zh-CN" altLang="en-US" sz="24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-572858" y="868729"/>
            <a:ext cx="10702695" cy="646331"/>
          </a:xfrm>
          <a:prstGeom prst="rect">
            <a:avLst/>
          </a:prstGeom>
          <a:solidFill>
            <a:srgbClr val="996633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spc="300" dirty="0">
                <a:solidFill>
                  <a:srgbClr val="FFFFFF"/>
                </a:solidFill>
                <a:latin typeface="方正清刻本悦宋简体"/>
                <a:ea typeface="方正清刻本悦宋简体"/>
              </a:rPr>
              <a:t>    七、二战协调</a:t>
            </a:r>
            <a:r>
              <a:rPr lang="en-US" altLang="zh-CN" sz="3600" b="1" spc="300" dirty="0">
                <a:solidFill>
                  <a:srgbClr val="FFFFFF"/>
                </a:solidFill>
                <a:latin typeface="方正清刻本悦宋简体"/>
                <a:ea typeface="方正清刻本悦宋简体"/>
              </a:rPr>
              <a:t>——</a:t>
            </a:r>
            <a:r>
              <a:rPr lang="zh-CN" altLang="en-US" sz="3600" b="1" spc="300" dirty="0">
                <a:solidFill>
                  <a:srgbClr val="FFFFFF"/>
                </a:solidFill>
                <a:latin typeface="方正清刻本悦宋简体"/>
                <a:ea typeface="方正清刻本悦宋简体"/>
              </a:rPr>
              <a:t>雅尔塔会议（</a:t>
            </a:r>
            <a:r>
              <a:rPr lang="en-US" altLang="zh-CN" sz="3600" b="1" spc="300" dirty="0">
                <a:solidFill>
                  <a:srgbClr val="FFFFFF"/>
                </a:solidFill>
                <a:latin typeface="方正清刻本悦宋简体"/>
                <a:ea typeface="方正清刻本悦宋简体"/>
              </a:rPr>
              <a:t>1945</a:t>
            </a:r>
            <a:r>
              <a:rPr lang="zh-CN" altLang="en-US" sz="3600" b="1" spc="300" dirty="0">
                <a:solidFill>
                  <a:srgbClr val="FFFFFF"/>
                </a:solidFill>
                <a:latin typeface="方正清刻本悦宋简体"/>
                <a:ea typeface="方正清刻本悦宋简体"/>
              </a:rPr>
              <a:t>年</a:t>
            </a:r>
            <a:r>
              <a:rPr lang="en-US" altLang="zh-CN" sz="3600" b="1" spc="300" dirty="0">
                <a:solidFill>
                  <a:srgbClr val="FFFFFF"/>
                </a:solidFill>
                <a:latin typeface="方正清刻本悦宋简体"/>
                <a:ea typeface="方正清刻本悦宋简体"/>
              </a:rPr>
              <a:t>2</a:t>
            </a:r>
            <a:r>
              <a:rPr lang="zh-CN" altLang="en-US" sz="3600" b="1" spc="300" dirty="0">
                <a:solidFill>
                  <a:srgbClr val="FFFFFF"/>
                </a:solidFill>
                <a:latin typeface="方正清刻本悦宋简体"/>
                <a:ea typeface="方正清刻本悦宋简体"/>
              </a:rPr>
              <a:t>月）</a:t>
            </a:r>
            <a:endParaRPr lang="zh-CN" altLang="en-US" sz="3600" b="1" spc="300" dirty="0">
              <a:solidFill>
                <a:srgbClr val="FFFFFF"/>
              </a:solidFill>
              <a:latin typeface="方正清刻本悦宋简体"/>
              <a:ea typeface="方正清刻本悦宋简体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9"/>
          <a:stretch>
            <a:fillRect/>
          </a:stretch>
        </p:blipFill>
        <p:spPr>
          <a:xfrm>
            <a:off x="113794" y="1654603"/>
            <a:ext cx="6076465" cy="5054658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333069" y="1674175"/>
            <a:ext cx="5745137" cy="224676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内容：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  <a:sym typeface="+mn-ea"/>
              </a:rPr>
              <a:t>◆消灭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  <a:sym typeface="+mn-ea"/>
              </a:rPr>
              <a:t>德国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  <a:sym typeface="+mn-ea"/>
              </a:rPr>
              <a:t>法西斯，战后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分区占领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pitchFamily="34" charset="-122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  <a:sym typeface="+mn-ea"/>
              </a:rPr>
              <a:t>◆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决定建立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联合国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pitchFamily="34" charset="-122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  <a:sym typeface="+mn-ea"/>
              </a:rPr>
              <a:t>◆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苏联承诺在德国投降三个月内参加对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日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作战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333069" y="3975556"/>
            <a:ext cx="5745137" cy="739319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如何评价雅尔塔会议（积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消）</a:t>
            </a:r>
            <a:endParaRPr 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6333068" y="4751873"/>
            <a:ext cx="5745137" cy="2062103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①</a:t>
            </a:r>
            <a:r>
              <a:rPr kumimoji="0" lang="zh-CN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积极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：</a:t>
            </a:r>
            <a:r>
              <a:rPr kumimoji="0" lang="zh-CN" altLang="en-US" sz="3200" b="1" i="0" u="none" strike="noStrike" kern="1200" cap="none" spc="0" normalizeH="0" baseline="0" noProof="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</a:rPr>
              <a:t>进一步协调行动，加速了反法西斯的胜利。</a:t>
            </a:r>
            <a:endParaRPr kumimoji="0" lang="en-US" altLang="zh-CN" sz="3200" b="1" i="0" u="none" strike="noStrike" kern="1200" cap="none" spc="0" normalizeH="0" baseline="0" noProof="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</a:rPr>
              <a:t>②</a:t>
            </a:r>
            <a:r>
              <a:rPr kumimoji="0" lang="zh-CN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</a:rPr>
              <a:t>消极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</a:rPr>
              <a:t>：形成二战后美苏争霸的新格局</a:t>
            </a:r>
            <a:r>
              <a:rPr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</a:rPr>
              <a:t>（雅尔塔体系）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</a:endParaRPr>
          </a:p>
        </p:txBody>
      </p:sp>
      <p:sp>
        <p:nvSpPr>
          <p:cNvPr id="17" name="TextBox 48"/>
          <p:cNvSpPr txBox="1"/>
          <p:nvPr/>
        </p:nvSpPr>
        <p:spPr>
          <a:xfrm rot="20762759">
            <a:off x="1218285" y="4723605"/>
            <a:ext cx="4010293" cy="959584"/>
          </a:xfrm>
          <a:prstGeom prst="roundRect">
            <a:avLst>
              <a:gd name="adj" fmla="val 23177"/>
            </a:avLst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大国强权政治</a:t>
            </a:r>
            <a:endParaRPr lang="zh-CN" altLang="en-US" sz="48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 autoUpdateAnimBg="0"/>
      <p:bldP spid="13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92577" y="82855"/>
            <a:ext cx="2830855" cy="646331"/>
            <a:chOff x="387271" y="234153"/>
            <a:chExt cx="2830855" cy="646331"/>
          </a:xfrm>
        </p:grpSpPr>
        <p:grpSp>
          <p:nvGrpSpPr>
            <p:cNvPr id="6" name="组合 5"/>
            <p:cNvGrpSpPr/>
            <p:nvPr/>
          </p:nvGrpSpPr>
          <p:grpSpPr>
            <a:xfrm>
              <a:off x="387271" y="295573"/>
              <a:ext cx="329855" cy="527954"/>
              <a:chOff x="459740" y="337479"/>
              <a:chExt cx="590996" cy="641090"/>
            </a:xfrm>
          </p:grpSpPr>
          <p:sp>
            <p:nvSpPr>
              <p:cNvPr id="3" name="箭头: V 形 2"/>
              <p:cNvSpPr/>
              <p:nvPr/>
            </p:nvSpPr>
            <p:spPr>
              <a:xfrm>
                <a:off x="795337" y="342900"/>
                <a:ext cx="255399" cy="635669"/>
              </a:xfrm>
              <a:prstGeom prst="chevr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箭头: V 形 3"/>
              <p:cNvSpPr/>
              <p:nvPr/>
            </p:nvSpPr>
            <p:spPr>
              <a:xfrm>
                <a:off x="709546" y="342900"/>
                <a:ext cx="257750" cy="623988"/>
              </a:xfrm>
              <a:prstGeom prst="chevr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箭头: V 形 4"/>
              <p:cNvSpPr/>
              <p:nvPr/>
            </p:nvSpPr>
            <p:spPr>
              <a:xfrm>
                <a:off x="459740" y="337479"/>
                <a:ext cx="300037" cy="635668"/>
              </a:xfrm>
              <a:prstGeom prst="chevr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725136" y="234153"/>
              <a:ext cx="24929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二战的过程</a:t>
              </a:r>
              <a:endPara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452308" y="709613"/>
            <a:ext cx="1132535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9580886" y="204722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第二次世界大战</a:t>
            </a:r>
            <a:endParaRPr lang="zh-CN" altLang="en-US" sz="24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-372832" y="780458"/>
            <a:ext cx="7830908" cy="646331"/>
          </a:xfrm>
          <a:prstGeom prst="rect">
            <a:avLst/>
          </a:prstGeom>
          <a:solidFill>
            <a:srgbClr val="996633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 spc="300" dirty="0">
                <a:solidFill>
                  <a:srgbClr val="FFFFFF"/>
                </a:solidFill>
                <a:latin typeface="方正清刻本悦宋简体"/>
                <a:ea typeface="方正清刻本悦宋简体"/>
              </a:rPr>
              <a:t>  八、欧洲战场结束</a:t>
            </a:r>
            <a:r>
              <a:rPr lang="en-US" altLang="zh-CN" sz="3600" b="1" spc="300" dirty="0">
                <a:solidFill>
                  <a:srgbClr val="FFFFFF"/>
                </a:solidFill>
                <a:latin typeface="方正清刻本悦宋简体"/>
                <a:ea typeface="方正清刻本悦宋简体"/>
              </a:rPr>
              <a:t>——</a:t>
            </a:r>
            <a:r>
              <a:rPr lang="zh-CN" altLang="en-US" sz="3600" b="1" spc="300" dirty="0">
                <a:solidFill>
                  <a:srgbClr val="FFFFFF"/>
                </a:solidFill>
                <a:latin typeface="方正清刻本悦宋简体"/>
                <a:ea typeface="方正清刻本悦宋简体"/>
              </a:rPr>
              <a:t>柏林战役</a:t>
            </a:r>
            <a:endParaRPr lang="zh-CN" altLang="en-US" sz="3600" b="1" spc="300" dirty="0">
              <a:solidFill>
                <a:srgbClr val="FFFFFF"/>
              </a:solidFill>
              <a:latin typeface="方正清刻本悦宋简体"/>
              <a:ea typeface="方正清刻本悦宋简体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1" y="1497633"/>
            <a:ext cx="7830908" cy="5264683"/>
          </a:xfrm>
          <a:prstGeom prst="rect">
            <a:avLst/>
          </a:prstGeom>
        </p:spPr>
      </p:pic>
      <p:pic>
        <p:nvPicPr>
          <p:cNvPr id="14" name="Picture 2" descr="http://p1.so.qhimgs1.com/bdr/_240_/t01afd4ac20e9c7c5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8581" y="4104962"/>
            <a:ext cx="3991105" cy="262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302400" y="1613118"/>
            <a:ext cx="7622949" cy="1815882"/>
          </a:xfrm>
          <a:prstGeom prst="rect">
            <a:avLst/>
          </a:prstGeom>
          <a:solidFill>
            <a:srgbClr val="C00000">
              <a:alpha val="60000"/>
            </a:srgb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1945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月，苏军集中主力包围柏林进过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多天的激烈战斗，苏军攻入德国国会大厦，希特勒见大势已去，自杀身亡。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日，德国正式签署无条件投降书，欧洲战场结束。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581" y="1484674"/>
            <a:ext cx="3991105" cy="257706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 autoUpdateAnimBg="0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92577" y="82855"/>
            <a:ext cx="2830855" cy="646331"/>
            <a:chOff x="387271" y="234153"/>
            <a:chExt cx="2830855" cy="646331"/>
          </a:xfrm>
        </p:grpSpPr>
        <p:grpSp>
          <p:nvGrpSpPr>
            <p:cNvPr id="6" name="组合 5"/>
            <p:cNvGrpSpPr/>
            <p:nvPr/>
          </p:nvGrpSpPr>
          <p:grpSpPr>
            <a:xfrm>
              <a:off x="387271" y="295573"/>
              <a:ext cx="329855" cy="527954"/>
              <a:chOff x="459740" y="337479"/>
              <a:chExt cx="590996" cy="641090"/>
            </a:xfrm>
          </p:grpSpPr>
          <p:sp>
            <p:nvSpPr>
              <p:cNvPr id="3" name="箭头: V 形 2"/>
              <p:cNvSpPr/>
              <p:nvPr/>
            </p:nvSpPr>
            <p:spPr>
              <a:xfrm>
                <a:off x="795337" y="342900"/>
                <a:ext cx="255399" cy="635669"/>
              </a:xfrm>
              <a:prstGeom prst="chevr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箭头: V 形 3"/>
              <p:cNvSpPr/>
              <p:nvPr/>
            </p:nvSpPr>
            <p:spPr>
              <a:xfrm>
                <a:off x="709546" y="342900"/>
                <a:ext cx="257750" cy="623988"/>
              </a:xfrm>
              <a:prstGeom prst="chevr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箭头: V 形 4"/>
              <p:cNvSpPr/>
              <p:nvPr/>
            </p:nvSpPr>
            <p:spPr>
              <a:xfrm>
                <a:off x="459740" y="337479"/>
                <a:ext cx="300037" cy="635668"/>
              </a:xfrm>
              <a:prstGeom prst="chevr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725136" y="234153"/>
              <a:ext cx="24929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二战的过程</a:t>
              </a:r>
              <a:endPara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452308" y="709613"/>
            <a:ext cx="1132535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9580886" y="204722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第二次世界大战</a:t>
            </a:r>
            <a:endParaRPr lang="zh-CN" altLang="en-US" sz="24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-692022" y="766570"/>
            <a:ext cx="7830908" cy="646331"/>
          </a:xfrm>
          <a:prstGeom prst="rect">
            <a:avLst/>
          </a:prstGeom>
          <a:solidFill>
            <a:srgbClr val="996633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 spc="300" dirty="0">
                <a:solidFill>
                  <a:srgbClr val="FFFFFF"/>
                </a:solidFill>
                <a:latin typeface="方正清刻本悦宋简体"/>
                <a:ea typeface="方正清刻本悦宋简体"/>
              </a:rPr>
              <a:t>  八、二战结束</a:t>
            </a:r>
            <a:r>
              <a:rPr lang="en-US" altLang="zh-CN" sz="3600" b="1" spc="300" dirty="0">
                <a:solidFill>
                  <a:srgbClr val="FFFFFF"/>
                </a:solidFill>
                <a:latin typeface="方正清刻本悦宋简体"/>
                <a:ea typeface="方正清刻本悦宋简体"/>
              </a:rPr>
              <a:t>——</a:t>
            </a:r>
            <a:r>
              <a:rPr lang="zh-CN" altLang="en-US" sz="3600" b="1" spc="300" dirty="0">
                <a:solidFill>
                  <a:srgbClr val="FFFFFF"/>
                </a:solidFill>
                <a:latin typeface="方正清刻本悦宋简体"/>
                <a:ea typeface="方正清刻本悦宋简体"/>
              </a:rPr>
              <a:t>日本投降</a:t>
            </a:r>
            <a:endParaRPr lang="zh-CN" altLang="en-US" sz="3600" b="1" spc="300" dirty="0">
              <a:solidFill>
                <a:srgbClr val="FFFFFF"/>
              </a:solidFill>
              <a:latin typeface="方正清刻本悦宋简体"/>
              <a:ea typeface="方正清刻本悦宋简体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176" y="1511706"/>
            <a:ext cx="7893556" cy="517853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70" y="1534926"/>
            <a:ext cx="3748125" cy="25370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78" y="4153230"/>
            <a:ext cx="3748125" cy="2537012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288070" y="3540952"/>
            <a:ext cx="3212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原子弹在长崎爆炸</a:t>
            </a:r>
            <a:endParaRPr lang="zh-CN" altLang="en-US" sz="28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263078" y="6080832"/>
            <a:ext cx="271387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defTabSz="1069975"/>
            <a:r>
              <a:rPr lang="zh-CN" altLang="en-US" sz="3200" b="1" dirty="0">
                <a:solidFill>
                  <a:prstClr val="white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广岛横尸遍野</a:t>
            </a:r>
            <a:endParaRPr lang="zh-CN" altLang="en-US" sz="3200" b="1" dirty="0">
              <a:solidFill>
                <a:prstClr val="white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4297039" y="1615202"/>
            <a:ext cx="7622949" cy="1815882"/>
          </a:xfrm>
          <a:prstGeom prst="rect">
            <a:avLst/>
          </a:prstGeom>
          <a:solidFill>
            <a:srgbClr val="C00000">
              <a:alpha val="60000"/>
            </a:srgb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1945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8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月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15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日，日本宣布无条件投降。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9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月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日，举行了日本向盟国投降签字仪式，宣告世界反法西斯战争和中国抗日战争结束。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9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月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日定为中国抗日战争胜利的纪念日。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 autoUpdateAnimBg="0"/>
      <p:bldP spid="17" grpId="0"/>
      <p:bldP spid="18" grpId="0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92577" y="82855"/>
            <a:ext cx="2830855" cy="646331"/>
            <a:chOff x="387271" y="234153"/>
            <a:chExt cx="2830855" cy="646331"/>
          </a:xfrm>
        </p:grpSpPr>
        <p:grpSp>
          <p:nvGrpSpPr>
            <p:cNvPr id="6" name="组合 5"/>
            <p:cNvGrpSpPr/>
            <p:nvPr/>
          </p:nvGrpSpPr>
          <p:grpSpPr>
            <a:xfrm>
              <a:off x="387271" y="295573"/>
              <a:ext cx="329855" cy="527954"/>
              <a:chOff x="459740" y="337479"/>
              <a:chExt cx="590996" cy="641090"/>
            </a:xfrm>
          </p:grpSpPr>
          <p:sp>
            <p:nvSpPr>
              <p:cNvPr id="3" name="箭头: V 形 2"/>
              <p:cNvSpPr/>
              <p:nvPr/>
            </p:nvSpPr>
            <p:spPr>
              <a:xfrm>
                <a:off x="795337" y="342900"/>
                <a:ext cx="255399" cy="635669"/>
              </a:xfrm>
              <a:prstGeom prst="chevr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箭头: V 形 3"/>
              <p:cNvSpPr/>
              <p:nvPr/>
            </p:nvSpPr>
            <p:spPr>
              <a:xfrm>
                <a:off x="709546" y="342900"/>
                <a:ext cx="257750" cy="623988"/>
              </a:xfrm>
              <a:prstGeom prst="chevr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箭头: V 形 4"/>
              <p:cNvSpPr/>
              <p:nvPr/>
            </p:nvSpPr>
            <p:spPr>
              <a:xfrm>
                <a:off x="459740" y="337479"/>
                <a:ext cx="300037" cy="635668"/>
              </a:xfrm>
              <a:prstGeom prst="chevr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725136" y="234153"/>
              <a:ext cx="24929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二战的过程</a:t>
              </a:r>
              <a:endPara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452308" y="709613"/>
            <a:ext cx="1132535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9580886" y="204722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第二次世界大战</a:t>
            </a:r>
            <a:endParaRPr lang="zh-CN" altLang="en-US" sz="24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-530774" y="713754"/>
            <a:ext cx="7508411" cy="646331"/>
          </a:xfrm>
          <a:prstGeom prst="rect">
            <a:avLst/>
          </a:prstGeom>
          <a:solidFill>
            <a:srgbClr val="996633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spc="300" dirty="0">
                <a:solidFill>
                  <a:srgbClr val="FFFFFF"/>
                </a:solidFill>
                <a:latin typeface="方正清刻本悦宋简体"/>
                <a:ea typeface="方正清刻本悦宋简体"/>
              </a:rPr>
              <a:t>    九、对比提升</a:t>
            </a:r>
            <a:r>
              <a:rPr lang="en-US" altLang="zh-CN" sz="3600" b="1" spc="300" dirty="0">
                <a:solidFill>
                  <a:srgbClr val="FFFFFF"/>
                </a:solidFill>
                <a:latin typeface="方正清刻本悦宋简体"/>
                <a:ea typeface="方正清刻本悦宋简体"/>
              </a:rPr>
              <a:t>——</a:t>
            </a:r>
            <a:r>
              <a:rPr lang="zh-CN" altLang="en-US" sz="3600" b="1" spc="300" dirty="0">
                <a:solidFill>
                  <a:srgbClr val="FFFFFF"/>
                </a:solidFill>
                <a:latin typeface="方正清刻本悦宋简体"/>
                <a:ea typeface="方正清刻本悦宋简体"/>
              </a:rPr>
              <a:t>一战与二战</a:t>
            </a:r>
            <a:endParaRPr lang="zh-CN" altLang="en-US" sz="3600" b="1" spc="300" dirty="0">
              <a:solidFill>
                <a:srgbClr val="FFFFFF"/>
              </a:solidFill>
              <a:latin typeface="方正清刻本悦宋简体"/>
              <a:ea typeface="方正清刻本悦宋简体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603931" y="1320495"/>
          <a:ext cx="11033192" cy="5454650"/>
        </p:xfrm>
        <a:graphic>
          <a:graphicData uri="http://schemas.openxmlformats.org/drawingml/2006/table">
            <a:tbl>
              <a:tblPr/>
              <a:tblGrid>
                <a:gridCol w="1851150"/>
                <a:gridCol w="3877761"/>
                <a:gridCol w="5304281"/>
              </a:tblGrid>
              <a:tr h="6927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战争名称</a:t>
                      </a: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T="54873" marB="54873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第一次世界大战</a:t>
                      </a: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T="54873" marB="548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第二次世界大战</a:t>
                      </a: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T="54873" marB="548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4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根本原因</a:t>
                      </a: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T="54873" marB="54873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帝国主义政治经济发展不平衡的加剧</a:t>
                      </a: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T="54873" marB="548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</a:tr>
              <a:tr h="6775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起止时间</a:t>
                      </a: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T="54873" marB="54873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1914-1918</a:t>
                      </a: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年</a:t>
                      </a: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T="54873" marB="548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1939-1945</a:t>
                      </a: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年（全面爆发）</a:t>
                      </a: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T="54873" marB="548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9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交战双方</a:t>
                      </a: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T="54873" marB="54873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同盟国、协约国</a:t>
                      </a: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T="54873" marB="548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轴心国、反法西斯联盟</a:t>
                      </a: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T="54873" marB="548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42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主要战役</a:t>
                      </a: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T="54873" marB="54873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凡尔登战役</a:t>
                      </a: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T="54873" marB="548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莫斯科保卫战、斯大林格勒战役</a:t>
                      </a: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(</a:t>
                      </a: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转折点</a:t>
                      </a: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)</a:t>
                      </a: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、诺曼底登陆</a:t>
                      </a: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T="54873" marB="548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5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性质</a:t>
                      </a: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T="54873" marB="54873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非正义的帝国主义战争</a:t>
                      </a: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T="54873" marB="548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正义的世界人民的反法西斯战争</a:t>
                      </a: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T="54873" marB="548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21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结果</a:t>
                      </a: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T="54873" marB="54873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以同盟国的失败而告终</a:t>
                      </a: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T="54873" marB="548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世界人民取得了反法西斯战争的胜利</a:t>
                      </a: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T="54873" marB="548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498360" y="5821038"/>
            <a:ext cx="11421628" cy="954107"/>
          </a:xfrm>
          <a:prstGeom prst="rect">
            <a:avLst/>
          </a:prstGeom>
          <a:solidFill>
            <a:srgbClr val="99FFCC">
              <a:alpha val="82000"/>
            </a:srgbClr>
          </a:solidFill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我无法知道第三次世界大战会有什么武器登场，但第四次世界大战中人们肯定用的是木棍和石块。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——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阿尔伯特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爱因斯坦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 autoUpdateAnimBg="0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92577" y="82855"/>
            <a:ext cx="2830855" cy="646331"/>
            <a:chOff x="387271" y="234153"/>
            <a:chExt cx="2830855" cy="646331"/>
          </a:xfrm>
        </p:grpSpPr>
        <p:grpSp>
          <p:nvGrpSpPr>
            <p:cNvPr id="6" name="组合 5"/>
            <p:cNvGrpSpPr/>
            <p:nvPr/>
          </p:nvGrpSpPr>
          <p:grpSpPr>
            <a:xfrm>
              <a:off x="387271" y="295573"/>
              <a:ext cx="329855" cy="527954"/>
              <a:chOff x="459740" y="337479"/>
              <a:chExt cx="590996" cy="641090"/>
            </a:xfrm>
          </p:grpSpPr>
          <p:sp>
            <p:nvSpPr>
              <p:cNvPr id="3" name="箭头: V 形 2"/>
              <p:cNvSpPr/>
              <p:nvPr/>
            </p:nvSpPr>
            <p:spPr>
              <a:xfrm>
                <a:off x="795337" y="342900"/>
                <a:ext cx="255399" cy="635669"/>
              </a:xfrm>
              <a:prstGeom prst="chevr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箭头: V 形 3"/>
              <p:cNvSpPr/>
              <p:nvPr/>
            </p:nvSpPr>
            <p:spPr>
              <a:xfrm>
                <a:off x="709546" y="342900"/>
                <a:ext cx="257750" cy="623988"/>
              </a:xfrm>
              <a:prstGeom prst="chevr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箭头: V 形 4"/>
              <p:cNvSpPr/>
              <p:nvPr/>
            </p:nvSpPr>
            <p:spPr>
              <a:xfrm>
                <a:off x="459740" y="337479"/>
                <a:ext cx="300037" cy="635668"/>
              </a:xfrm>
              <a:prstGeom prst="chevr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725136" y="234153"/>
              <a:ext cx="24929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二战的过程</a:t>
              </a:r>
              <a:endPara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452308" y="709613"/>
            <a:ext cx="1132535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9580886" y="204722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第二次世界大战</a:t>
            </a:r>
            <a:endParaRPr lang="zh-CN" altLang="en-US" sz="24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-869292" y="789989"/>
            <a:ext cx="8713911" cy="646331"/>
          </a:xfrm>
          <a:prstGeom prst="rect">
            <a:avLst/>
          </a:prstGeom>
          <a:solidFill>
            <a:srgbClr val="996633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 spc="300" dirty="0">
                <a:solidFill>
                  <a:srgbClr val="FFFFFF"/>
                </a:solidFill>
                <a:latin typeface="方正清刻本悦宋简体"/>
                <a:ea typeface="方正清刻本悦宋简体"/>
              </a:rPr>
              <a:t>十、总结归纳</a:t>
            </a:r>
            <a:r>
              <a:rPr lang="en-US" altLang="zh-CN" sz="3600" b="1" spc="300" dirty="0">
                <a:solidFill>
                  <a:srgbClr val="FFFFFF"/>
                </a:solidFill>
                <a:latin typeface="方正清刻本悦宋简体"/>
                <a:ea typeface="方正清刻本悦宋简体"/>
              </a:rPr>
              <a:t>——</a:t>
            </a:r>
            <a:r>
              <a:rPr lang="zh-CN" altLang="en-US" sz="3600" b="1" spc="300" dirty="0">
                <a:solidFill>
                  <a:srgbClr val="FFFFFF"/>
                </a:solidFill>
                <a:latin typeface="方正清刻本悦宋简体"/>
                <a:ea typeface="方正清刻本悦宋简体"/>
              </a:rPr>
              <a:t>二战全过程</a:t>
            </a:r>
            <a:endParaRPr lang="zh-CN" altLang="en-US" sz="3600" b="1" spc="300" dirty="0">
              <a:solidFill>
                <a:srgbClr val="FFFFFF"/>
              </a:solidFill>
              <a:latin typeface="方正清刻本悦宋简体"/>
              <a:ea typeface="方正清刻本悦宋简体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46274" y="3661410"/>
            <a:ext cx="11331389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304342" y="1872617"/>
            <a:ext cx="1268730" cy="1420654"/>
            <a:chOff x="1702" y="3067"/>
            <a:chExt cx="1279" cy="1544"/>
          </a:xfrm>
          <a:solidFill>
            <a:srgbClr val="FFC000"/>
          </a:solidFill>
        </p:grpSpPr>
        <p:sp>
          <p:nvSpPr>
            <p:cNvPr id="14" name="泪滴形 13"/>
            <p:cNvSpPr/>
            <p:nvPr/>
          </p:nvSpPr>
          <p:spPr>
            <a:xfrm rot="8100000">
              <a:off x="1702" y="3067"/>
              <a:ext cx="1279" cy="1294"/>
            </a:xfrm>
            <a:prstGeom prst="teardrop">
              <a:avLst>
                <a:gd name="adj" fmla="val 1304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778" y="3139"/>
              <a:ext cx="1126" cy="1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u="sng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序幕</a:t>
              </a:r>
              <a:endParaRPr lang="en-US" altLang="zh-CN" sz="24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九一八</a:t>
              </a:r>
              <a:endPara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algn="ctr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事变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algn="ctr"/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129693" y="4303169"/>
            <a:ext cx="1449219" cy="1335744"/>
            <a:chOff x="4201" y="6008"/>
            <a:chExt cx="1279" cy="1465"/>
          </a:xfrm>
          <a:solidFill>
            <a:srgbClr val="FFC000"/>
          </a:solidFill>
        </p:grpSpPr>
        <p:sp>
          <p:nvSpPr>
            <p:cNvPr id="17" name="泪滴形 16"/>
            <p:cNvSpPr/>
            <p:nvPr/>
          </p:nvSpPr>
          <p:spPr>
            <a:xfrm rot="18960000">
              <a:off x="4201" y="6008"/>
              <a:ext cx="1279" cy="1294"/>
            </a:xfrm>
            <a:prstGeom prst="teardrop">
              <a:avLst>
                <a:gd name="adj" fmla="val 1304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4298" y="6123"/>
              <a:ext cx="1153" cy="1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u="sng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全面爆发</a:t>
              </a:r>
              <a:endParaRPr lang="en-US" altLang="zh-CN" sz="20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8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德国闪击波兰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algn="ctr"/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椭圆 18"/>
          <p:cNvSpPr/>
          <p:nvPr/>
        </p:nvSpPr>
        <p:spPr>
          <a:xfrm>
            <a:off x="826947" y="3583940"/>
            <a:ext cx="145415" cy="1549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1904853" y="3574415"/>
            <a:ext cx="145415" cy="1549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2997043" y="3583940"/>
            <a:ext cx="145415" cy="1549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3996862" y="3583940"/>
            <a:ext cx="145415" cy="1549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5176049" y="3583940"/>
            <a:ext cx="145415" cy="1549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6418426" y="3569652"/>
            <a:ext cx="145415" cy="1549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2436467" y="1872615"/>
            <a:ext cx="1383665" cy="1190625"/>
            <a:chOff x="1654" y="3067"/>
            <a:chExt cx="1395" cy="1294"/>
          </a:xfrm>
        </p:grpSpPr>
        <p:sp>
          <p:nvSpPr>
            <p:cNvPr id="26" name="泪滴形 25"/>
            <p:cNvSpPr/>
            <p:nvPr/>
          </p:nvSpPr>
          <p:spPr>
            <a:xfrm rot="8100000">
              <a:off x="1702" y="3067"/>
              <a:ext cx="1279" cy="1294"/>
            </a:xfrm>
            <a:prstGeom prst="teardrop">
              <a:avLst>
                <a:gd name="adj" fmla="val 130419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654" y="3188"/>
              <a:ext cx="1395" cy="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u="sng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扩大</a:t>
              </a:r>
              <a:endParaRPr lang="en-US" altLang="zh-CN" sz="24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苏德战争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537655" y="1885632"/>
            <a:ext cx="1408776" cy="1190625"/>
            <a:chOff x="1604" y="3067"/>
            <a:chExt cx="1420" cy="1294"/>
          </a:xfrm>
        </p:grpSpPr>
        <p:sp>
          <p:nvSpPr>
            <p:cNvPr id="29" name="泪滴形 28"/>
            <p:cNvSpPr/>
            <p:nvPr/>
          </p:nvSpPr>
          <p:spPr>
            <a:xfrm rot="8100000">
              <a:off x="1702" y="3067"/>
              <a:ext cx="1279" cy="1294"/>
            </a:xfrm>
            <a:prstGeom prst="teardrop">
              <a:avLst>
                <a:gd name="adj" fmla="val 130419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604" y="3139"/>
              <a:ext cx="1420" cy="1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u="sng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联合</a:t>
              </a:r>
              <a:endParaRPr lang="en-US" altLang="zh-CN" sz="24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《</a:t>
              </a: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联合国家宣言</a:t>
              </a:r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》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285291" y="4279265"/>
            <a:ext cx="1449219" cy="1179830"/>
            <a:chOff x="4150" y="6008"/>
            <a:chExt cx="1399" cy="1294"/>
          </a:xfrm>
        </p:grpSpPr>
        <p:sp>
          <p:nvSpPr>
            <p:cNvPr id="33" name="泪滴形 32"/>
            <p:cNvSpPr/>
            <p:nvPr/>
          </p:nvSpPr>
          <p:spPr>
            <a:xfrm rot="18960000">
              <a:off x="4201" y="6008"/>
              <a:ext cx="1279" cy="1294"/>
            </a:xfrm>
            <a:prstGeom prst="teardrop">
              <a:avLst>
                <a:gd name="adj" fmla="val 130419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4150" y="6172"/>
              <a:ext cx="1399" cy="1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u="sng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最大规模</a:t>
              </a:r>
              <a:endParaRPr lang="en-US" altLang="zh-CN" sz="20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日本偷袭珍珠港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693727" y="4217804"/>
            <a:ext cx="1449219" cy="1179830"/>
            <a:chOff x="4100" y="6008"/>
            <a:chExt cx="1478" cy="1294"/>
          </a:xfrm>
        </p:grpSpPr>
        <p:sp>
          <p:nvSpPr>
            <p:cNvPr id="36" name="泪滴形 35"/>
            <p:cNvSpPr/>
            <p:nvPr/>
          </p:nvSpPr>
          <p:spPr>
            <a:xfrm rot="18960000">
              <a:off x="4201" y="6008"/>
              <a:ext cx="1279" cy="1294"/>
            </a:xfrm>
            <a:prstGeom prst="teardrop">
              <a:avLst>
                <a:gd name="adj" fmla="val 130419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4100" y="6062"/>
              <a:ext cx="1478" cy="1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u="sng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转折</a:t>
              </a:r>
              <a:endParaRPr lang="en-US" altLang="zh-CN" sz="24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斯大林格勒战役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4647557" y="3768772"/>
            <a:ext cx="1258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1942.1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342951" y="3710641"/>
            <a:ext cx="12588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1931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434310" y="3094557"/>
            <a:ext cx="12588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1939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2495254" y="3725246"/>
            <a:ext cx="12588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1941.6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3351666" y="3140533"/>
            <a:ext cx="1646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1941.12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5946536" y="3115625"/>
            <a:ext cx="1031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1942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7001843" y="1906575"/>
            <a:ext cx="1268891" cy="1190626"/>
            <a:chOff x="1702" y="3067"/>
            <a:chExt cx="1279" cy="1294"/>
          </a:xfrm>
        </p:grpSpPr>
        <p:sp>
          <p:nvSpPr>
            <p:cNvPr id="50" name="泪滴形 49"/>
            <p:cNvSpPr/>
            <p:nvPr/>
          </p:nvSpPr>
          <p:spPr>
            <a:xfrm rot="8100000">
              <a:off x="1702" y="3067"/>
              <a:ext cx="1279" cy="1294"/>
            </a:xfrm>
            <a:prstGeom prst="teardrop">
              <a:avLst>
                <a:gd name="adj" fmla="val 130419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703" y="3152"/>
              <a:ext cx="1276" cy="1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u="sng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反攻</a:t>
              </a:r>
              <a:endParaRPr lang="en-US" altLang="zh-CN" sz="24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诺曼底</a:t>
              </a:r>
              <a:endPara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登陆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7078614" y="3710641"/>
            <a:ext cx="1031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1944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7528095" y="3564884"/>
            <a:ext cx="145415" cy="1549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8694910" y="3574407"/>
            <a:ext cx="145415" cy="1549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7980369" y="4267924"/>
            <a:ext cx="1449219" cy="1179830"/>
            <a:chOff x="4101" y="6008"/>
            <a:chExt cx="1478" cy="1294"/>
          </a:xfrm>
        </p:grpSpPr>
        <p:sp>
          <p:nvSpPr>
            <p:cNvPr id="56" name="泪滴形 55"/>
            <p:cNvSpPr/>
            <p:nvPr/>
          </p:nvSpPr>
          <p:spPr>
            <a:xfrm rot="18960000">
              <a:off x="4201" y="6008"/>
              <a:ext cx="1279" cy="1294"/>
            </a:xfrm>
            <a:prstGeom prst="teardrop">
              <a:avLst>
                <a:gd name="adj" fmla="val 130419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4101" y="6012"/>
              <a:ext cx="1478" cy="1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u="sng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协调</a:t>
              </a:r>
              <a:endParaRPr lang="en-US" altLang="zh-CN" sz="24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雅尔塔</a:t>
              </a:r>
              <a:endPara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会议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8139274" y="3108693"/>
            <a:ext cx="1248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1945.2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9310598" y="3744316"/>
            <a:ext cx="1352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1945.5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10227788" y="4187267"/>
            <a:ext cx="1449219" cy="1179830"/>
            <a:chOff x="4101" y="6008"/>
            <a:chExt cx="1478" cy="1294"/>
          </a:xfrm>
        </p:grpSpPr>
        <p:sp>
          <p:nvSpPr>
            <p:cNvPr id="61" name="泪滴形 60"/>
            <p:cNvSpPr/>
            <p:nvPr/>
          </p:nvSpPr>
          <p:spPr>
            <a:xfrm rot="18960000">
              <a:off x="4201" y="6008"/>
              <a:ext cx="1279" cy="1294"/>
            </a:xfrm>
            <a:prstGeom prst="teardrop">
              <a:avLst>
                <a:gd name="adj" fmla="val 130419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4101" y="6261"/>
              <a:ext cx="1478" cy="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u="sng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二战结束</a:t>
              </a:r>
              <a:endParaRPr lang="en-US" altLang="zh-CN" sz="20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日本投降</a:t>
              </a:r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3" name="椭圆 62"/>
          <p:cNvSpPr/>
          <p:nvPr/>
        </p:nvSpPr>
        <p:spPr>
          <a:xfrm>
            <a:off x="9861728" y="3569641"/>
            <a:ext cx="145415" cy="1549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4" name="组合 63"/>
          <p:cNvGrpSpPr/>
          <p:nvPr/>
        </p:nvGrpSpPr>
        <p:grpSpPr>
          <a:xfrm>
            <a:off x="9326519" y="1872183"/>
            <a:ext cx="1277820" cy="1190625"/>
            <a:chOff x="1693" y="3067"/>
            <a:chExt cx="1288" cy="1294"/>
          </a:xfrm>
        </p:grpSpPr>
        <p:sp>
          <p:nvSpPr>
            <p:cNvPr id="65" name="泪滴形 64"/>
            <p:cNvSpPr/>
            <p:nvPr/>
          </p:nvSpPr>
          <p:spPr>
            <a:xfrm rot="8100000">
              <a:off x="1702" y="3067"/>
              <a:ext cx="1279" cy="1294"/>
            </a:xfrm>
            <a:prstGeom prst="teardrop">
              <a:avLst>
                <a:gd name="adj" fmla="val 130419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1693" y="3236"/>
              <a:ext cx="1276" cy="1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u="sng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欧洲战事结束</a:t>
              </a:r>
              <a:endParaRPr lang="en-US" altLang="zh-CN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德国投降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7" name="椭圆 66"/>
          <p:cNvSpPr/>
          <p:nvPr/>
        </p:nvSpPr>
        <p:spPr>
          <a:xfrm>
            <a:off x="10914242" y="3550588"/>
            <a:ext cx="145415" cy="1549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文本框 67"/>
          <p:cNvSpPr txBox="1"/>
          <p:nvPr/>
        </p:nvSpPr>
        <p:spPr>
          <a:xfrm>
            <a:off x="10362821" y="3072762"/>
            <a:ext cx="1248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1945.9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1032088" y="5633821"/>
            <a:ext cx="9195700" cy="954107"/>
          </a:xfrm>
          <a:prstGeom prst="rect">
            <a:avLst/>
          </a:prstGeom>
          <a:solidFill>
            <a:srgbClr val="99FFCC">
              <a:alpha val="82000"/>
            </a:srgbClr>
          </a:solidFill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二战性质：正义的反法西斯战争。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二战胜利根本原因：世界反法西斯联盟统一战线的建立。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 autoUpdateAnimBg="0"/>
      <p:bldP spid="7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92"/>
          <a:stretch>
            <a:fillRect/>
          </a:stretch>
        </p:blipFill>
        <p:spPr>
          <a:xfrm>
            <a:off x="0" y="2937654"/>
            <a:ext cx="12155788" cy="3898899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92577" y="82855"/>
            <a:ext cx="2830855" cy="646331"/>
            <a:chOff x="387271" y="234153"/>
            <a:chExt cx="2830855" cy="646331"/>
          </a:xfrm>
        </p:grpSpPr>
        <p:grpSp>
          <p:nvGrpSpPr>
            <p:cNvPr id="6" name="组合 5"/>
            <p:cNvGrpSpPr/>
            <p:nvPr/>
          </p:nvGrpSpPr>
          <p:grpSpPr>
            <a:xfrm>
              <a:off x="387271" y="295573"/>
              <a:ext cx="329855" cy="527954"/>
              <a:chOff x="459740" y="337479"/>
              <a:chExt cx="590996" cy="641090"/>
            </a:xfrm>
          </p:grpSpPr>
          <p:sp>
            <p:nvSpPr>
              <p:cNvPr id="3" name="箭头: V 形 2"/>
              <p:cNvSpPr/>
              <p:nvPr/>
            </p:nvSpPr>
            <p:spPr>
              <a:xfrm>
                <a:off x="795337" y="342900"/>
                <a:ext cx="255399" cy="635669"/>
              </a:xfrm>
              <a:prstGeom prst="chevr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箭头: V 形 3"/>
              <p:cNvSpPr/>
              <p:nvPr/>
            </p:nvSpPr>
            <p:spPr>
              <a:xfrm>
                <a:off x="709546" y="342900"/>
                <a:ext cx="257750" cy="623988"/>
              </a:xfrm>
              <a:prstGeom prst="chevr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箭头: V 形 4"/>
              <p:cNvSpPr/>
              <p:nvPr/>
            </p:nvSpPr>
            <p:spPr>
              <a:xfrm>
                <a:off x="459740" y="337479"/>
                <a:ext cx="300037" cy="635668"/>
              </a:xfrm>
              <a:prstGeom prst="chevr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725136" y="234153"/>
              <a:ext cx="24929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二战的背景</a:t>
              </a:r>
              <a:endPara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433322" y="729186"/>
            <a:ext cx="1132535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9580886" y="204722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第二次世界大战</a:t>
            </a:r>
            <a:endParaRPr lang="zh-CN" altLang="en-US" sz="24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48338" y="1282631"/>
            <a:ext cx="3877902" cy="3898900"/>
            <a:chOff x="848338" y="1282631"/>
            <a:chExt cx="3877902" cy="3898900"/>
          </a:xfrm>
        </p:grpSpPr>
        <p:sp>
          <p:nvSpPr>
            <p:cNvPr id="15" name="任意多边形: 形状 14"/>
            <p:cNvSpPr/>
            <p:nvPr/>
          </p:nvSpPr>
          <p:spPr>
            <a:xfrm>
              <a:off x="848338" y="1282631"/>
              <a:ext cx="3877902" cy="3898900"/>
            </a:xfrm>
            <a:custGeom>
              <a:avLst/>
              <a:gdLst>
                <a:gd name="connsiteX0" fmla="*/ 2292851 w 4585702"/>
                <a:gd name="connsiteY0" fmla="*/ 0 h 4610532"/>
                <a:gd name="connsiteX1" fmla="*/ 4585702 w 4585702"/>
                <a:gd name="connsiteY1" fmla="*/ 2292851 h 4610532"/>
                <a:gd name="connsiteX2" fmla="*/ 3751318 w 4585702"/>
                <a:gd name="connsiteY2" fmla="*/ 4062127 h 4610532"/>
                <a:gd name="connsiteX3" fmla="*/ 3687095 w 4585702"/>
                <a:gd name="connsiteY3" fmla="*/ 4110151 h 4610532"/>
                <a:gd name="connsiteX4" fmla="*/ 3722670 w 4585702"/>
                <a:gd name="connsiteY4" fmla="*/ 4610532 h 4610532"/>
                <a:gd name="connsiteX5" fmla="*/ 3259414 w 4585702"/>
                <a:gd name="connsiteY5" fmla="*/ 4369832 h 4610532"/>
                <a:gd name="connsiteX6" fmla="*/ 3185332 w 4585702"/>
                <a:gd name="connsiteY6" fmla="*/ 4405519 h 4610532"/>
                <a:gd name="connsiteX7" fmla="*/ 2292851 w 4585702"/>
                <a:gd name="connsiteY7" fmla="*/ 4585702 h 4610532"/>
                <a:gd name="connsiteX8" fmla="*/ 0 w 4585702"/>
                <a:gd name="connsiteY8" fmla="*/ 2292851 h 4610532"/>
                <a:gd name="connsiteX9" fmla="*/ 2292851 w 4585702"/>
                <a:gd name="connsiteY9" fmla="*/ 0 h 4610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5702" h="4610532">
                  <a:moveTo>
                    <a:pt x="2292851" y="0"/>
                  </a:moveTo>
                  <a:cubicBezTo>
                    <a:pt x="3559158" y="0"/>
                    <a:pt x="4585702" y="1026544"/>
                    <a:pt x="4585702" y="2292851"/>
                  </a:cubicBezTo>
                  <a:cubicBezTo>
                    <a:pt x="4585702" y="3005149"/>
                    <a:pt x="4260897" y="3641584"/>
                    <a:pt x="3751318" y="4062127"/>
                  </a:cubicBezTo>
                  <a:lnTo>
                    <a:pt x="3687095" y="4110151"/>
                  </a:lnTo>
                  <a:lnTo>
                    <a:pt x="3722670" y="4610532"/>
                  </a:lnTo>
                  <a:lnTo>
                    <a:pt x="3259414" y="4369832"/>
                  </a:lnTo>
                  <a:lnTo>
                    <a:pt x="3185332" y="4405519"/>
                  </a:lnTo>
                  <a:cubicBezTo>
                    <a:pt x="2911019" y="4521543"/>
                    <a:pt x="2609428" y="4585702"/>
                    <a:pt x="2292851" y="4585702"/>
                  </a:cubicBezTo>
                  <a:cubicBezTo>
                    <a:pt x="1026544" y="4585702"/>
                    <a:pt x="0" y="3559158"/>
                    <a:pt x="0" y="2292851"/>
                  </a:cubicBezTo>
                  <a:cubicBezTo>
                    <a:pt x="0" y="1026544"/>
                    <a:pt x="1026544" y="0"/>
                    <a:pt x="2292851" y="0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73000"/>
              </a:schemeClr>
            </a:solidFill>
            <a:ln>
              <a:noFill/>
            </a:ln>
            <a:effectLst>
              <a:outerShdw blurRad="317500" algn="ctr" rotWithShape="0">
                <a:schemeClr val="tx1">
                  <a:lumMod val="85000"/>
                  <a:lumOff val="15000"/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idot" panose="02000503000000020003"/>
                <a:ea typeface="冬青黑体简体中文 W3" panose="020B0300000000000000" charset="-122"/>
                <a:cs typeface="+mn-cs"/>
              </a:endParaRPr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1425214" y="1730017"/>
              <a:ext cx="2724150" cy="2345128"/>
              <a:chOff x="1780814" y="1554234"/>
              <a:chExt cx="2724150" cy="2345128"/>
            </a:xfrm>
          </p:grpSpPr>
          <p:sp>
            <p:nvSpPr>
              <p:cNvPr id="56" name="矩形 55"/>
              <p:cNvSpPr/>
              <p:nvPr/>
            </p:nvSpPr>
            <p:spPr>
              <a:xfrm>
                <a:off x="2229818" y="2096134"/>
                <a:ext cx="182614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32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根本原因</a:t>
                </a:r>
                <a:endPara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" name="文本框 56"/>
              <p:cNvSpPr txBox="1"/>
              <p:nvPr/>
            </p:nvSpPr>
            <p:spPr>
              <a:xfrm>
                <a:off x="2665207" y="1554234"/>
                <a:ext cx="82908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01</a:t>
                </a:r>
                <a:endParaRPr lang="zh-CN" altLang="en-US" sz="36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cxnSp>
            <p:nvCxnSpPr>
              <p:cNvPr id="59" name="直接连接符 58"/>
              <p:cNvCxnSpPr/>
              <p:nvPr/>
            </p:nvCxnSpPr>
            <p:spPr>
              <a:xfrm>
                <a:off x="2255080" y="2647950"/>
                <a:ext cx="1691861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矩形 59"/>
              <p:cNvSpPr/>
              <p:nvPr/>
            </p:nvSpPr>
            <p:spPr>
              <a:xfrm>
                <a:off x="1780814" y="2761871"/>
                <a:ext cx="2724150" cy="11374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400" b="1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帝国主义国家政治经济不平衡</a:t>
                </a:r>
                <a:endParaRPr lang="zh-CN" altLang="en-US" sz="2400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4448852" y="1501441"/>
            <a:ext cx="3443864" cy="3461279"/>
            <a:chOff x="4448852" y="1501441"/>
            <a:chExt cx="3443864" cy="3461279"/>
          </a:xfrm>
        </p:grpSpPr>
        <p:sp>
          <p:nvSpPr>
            <p:cNvPr id="14" name="任意多边形: 形状 13"/>
            <p:cNvSpPr/>
            <p:nvPr/>
          </p:nvSpPr>
          <p:spPr>
            <a:xfrm>
              <a:off x="4448852" y="1501441"/>
              <a:ext cx="3443864" cy="3461279"/>
            </a:xfrm>
            <a:custGeom>
              <a:avLst/>
              <a:gdLst>
                <a:gd name="connsiteX0" fmla="*/ 1721932 w 3443864"/>
                <a:gd name="connsiteY0" fmla="*/ 0 h 3461279"/>
                <a:gd name="connsiteX1" fmla="*/ 3443864 w 3443864"/>
                <a:gd name="connsiteY1" fmla="*/ 1721931 h 3461279"/>
                <a:gd name="connsiteX2" fmla="*/ 2817241 w 3443864"/>
                <a:gd name="connsiteY2" fmla="*/ 3050657 h 3461279"/>
                <a:gd name="connsiteX3" fmla="*/ 2801701 w 3443864"/>
                <a:gd name="connsiteY3" fmla="*/ 3062278 h 3461279"/>
                <a:gd name="connsiteX4" fmla="*/ 2811140 w 3443864"/>
                <a:gd name="connsiteY4" fmla="*/ 3056076 h 3461279"/>
                <a:gd name="connsiteX5" fmla="*/ 2839949 w 3443864"/>
                <a:gd name="connsiteY5" fmla="*/ 3461279 h 3461279"/>
                <a:gd name="connsiteX6" fmla="*/ 2479478 w 3443864"/>
                <a:gd name="connsiteY6" fmla="*/ 3273983 h 3461279"/>
                <a:gd name="connsiteX7" fmla="*/ 2522201 w 3443864"/>
                <a:gd name="connsiteY7" fmla="*/ 3245913 h 3461279"/>
                <a:gd name="connsiteX8" fmla="*/ 2392186 w 3443864"/>
                <a:gd name="connsiteY8" fmla="*/ 3308544 h 3461279"/>
                <a:gd name="connsiteX9" fmla="*/ 1721932 w 3443864"/>
                <a:gd name="connsiteY9" fmla="*/ 3443862 h 3461279"/>
                <a:gd name="connsiteX10" fmla="*/ 0 w 3443864"/>
                <a:gd name="connsiteY10" fmla="*/ 1721931 h 3461279"/>
                <a:gd name="connsiteX11" fmla="*/ 1721932 w 3443864"/>
                <a:gd name="connsiteY11" fmla="*/ 0 h 346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43864" h="3461279">
                  <a:moveTo>
                    <a:pt x="1721932" y="0"/>
                  </a:moveTo>
                  <a:cubicBezTo>
                    <a:pt x="2672929" y="0"/>
                    <a:pt x="3443864" y="770935"/>
                    <a:pt x="3443864" y="1721931"/>
                  </a:cubicBezTo>
                  <a:cubicBezTo>
                    <a:pt x="3443864" y="2256867"/>
                    <a:pt x="3199935" y="2734829"/>
                    <a:pt x="2817241" y="3050657"/>
                  </a:cubicBezTo>
                  <a:lnTo>
                    <a:pt x="2801701" y="3062278"/>
                  </a:lnTo>
                  <a:lnTo>
                    <a:pt x="2811140" y="3056076"/>
                  </a:lnTo>
                  <a:lnTo>
                    <a:pt x="2839949" y="3461279"/>
                  </a:lnTo>
                  <a:lnTo>
                    <a:pt x="2479478" y="3273983"/>
                  </a:lnTo>
                  <a:lnTo>
                    <a:pt x="2522201" y="3245913"/>
                  </a:lnTo>
                  <a:lnTo>
                    <a:pt x="2392186" y="3308544"/>
                  </a:lnTo>
                  <a:cubicBezTo>
                    <a:pt x="2186177" y="3395679"/>
                    <a:pt x="1959682" y="3443862"/>
                    <a:pt x="1721932" y="3443862"/>
                  </a:cubicBezTo>
                  <a:cubicBezTo>
                    <a:pt x="770935" y="3443862"/>
                    <a:pt x="0" y="2672927"/>
                    <a:pt x="0" y="1721931"/>
                  </a:cubicBezTo>
                  <a:cubicBezTo>
                    <a:pt x="0" y="770935"/>
                    <a:pt x="770935" y="0"/>
                    <a:pt x="1721932" y="0"/>
                  </a:cubicBezTo>
                  <a:close/>
                </a:path>
              </a:pathLst>
            </a:custGeom>
            <a:solidFill>
              <a:srgbClr val="FAFAFA">
                <a:alpha val="90000"/>
              </a:srgbClr>
            </a:solidFill>
            <a:ln>
              <a:noFill/>
            </a:ln>
            <a:effectLst>
              <a:outerShdw blurRad="3175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idot" panose="02000503000000020003"/>
                <a:ea typeface="冬青黑体简体中文 W3" panose="020B0300000000000000" charset="-122"/>
                <a:cs typeface="+mn-cs"/>
              </a:endParaRPr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5045386" y="1905522"/>
              <a:ext cx="2183578" cy="2087779"/>
              <a:chOff x="2088575" y="1593156"/>
              <a:chExt cx="2183578" cy="2087779"/>
            </a:xfrm>
          </p:grpSpPr>
          <p:sp>
            <p:nvSpPr>
              <p:cNvPr id="63" name="矩形 62"/>
              <p:cNvSpPr/>
              <p:nvPr/>
            </p:nvSpPr>
            <p:spPr>
              <a:xfrm>
                <a:off x="2173818" y="2113693"/>
                <a:ext cx="182614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3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直接原因</a:t>
                </a:r>
                <a:endPara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" name="文本框 63"/>
              <p:cNvSpPr txBox="1"/>
              <p:nvPr/>
            </p:nvSpPr>
            <p:spPr>
              <a:xfrm>
                <a:off x="2577346" y="1593156"/>
                <a:ext cx="8605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mpact" panose="020B0806030902050204" pitchFamily="34" charset="0"/>
                  </a:rPr>
                  <a:t>02</a:t>
                </a:r>
                <a:endPara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cxnSp>
            <p:nvCxnSpPr>
              <p:cNvPr id="65" name="直接连接符 64"/>
              <p:cNvCxnSpPr/>
              <p:nvPr/>
            </p:nvCxnSpPr>
            <p:spPr>
              <a:xfrm>
                <a:off x="2202069" y="2647950"/>
                <a:ext cx="172466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矩形 65"/>
              <p:cNvSpPr/>
              <p:nvPr/>
            </p:nvSpPr>
            <p:spPr>
              <a:xfrm>
                <a:off x="2088575" y="2717658"/>
                <a:ext cx="2183578" cy="9632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2000" b="1" dirty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1929—1933</a:t>
                </a:r>
                <a:r>
                  <a:rPr lang="zh-CN" altLang="en-US" sz="2000" b="1" dirty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年经济大危机的影响</a:t>
                </a:r>
                <a:endParaRPr lang="zh-CN" altLang="en-US" sz="2000" b="1" dirty="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7538184" y="1570919"/>
            <a:ext cx="3419000" cy="3419000"/>
            <a:chOff x="7538184" y="1570919"/>
            <a:chExt cx="3419000" cy="3419000"/>
          </a:xfrm>
        </p:grpSpPr>
        <p:sp>
          <p:nvSpPr>
            <p:cNvPr id="13" name="任意多边形: 形状 12"/>
            <p:cNvSpPr/>
            <p:nvPr/>
          </p:nvSpPr>
          <p:spPr>
            <a:xfrm>
              <a:off x="7538184" y="1570919"/>
              <a:ext cx="3419000" cy="3419000"/>
            </a:xfrm>
            <a:custGeom>
              <a:avLst/>
              <a:gdLst>
                <a:gd name="connsiteX0" fmla="*/ 1237723 w 2475446"/>
                <a:gd name="connsiteY0" fmla="*/ 0 h 2475446"/>
                <a:gd name="connsiteX1" fmla="*/ 2475446 w 2475446"/>
                <a:gd name="connsiteY1" fmla="*/ 1237723 h 2475446"/>
                <a:gd name="connsiteX2" fmla="*/ 2112926 w 2475446"/>
                <a:gd name="connsiteY2" fmla="*/ 2112926 h 2475446"/>
                <a:gd name="connsiteX3" fmla="*/ 2025075 w 2475446"/>
                <a:gd name="connsiteY3" fmla="*/ 2192769 h 2475446"/>
                <a:gd name="connsiteX4" fmla="*/ 2044765 w 2475446"/>
                <a:gd name="connsiteY4" fmla="*/ 2469700 h 2475446"/>
                <a:gd name="connsiteX5" fmla="*/ 1796883 w 2475446"/>
                <a:gd name="connsiteY5" fmla="*/ 2340903 h 2475446"/>
                <a:gd name="connsiteX6" fmla="*/ 1719501 w 2475446"/>
                <a:gd name="connsiteY6" fmla="*/ 2378180 h 2475446"/>
                <a:gd name="connsiteX7" fmla="*/ 1237723 w 2475446"/>
                <a:gd name="connsiteY7" fmla="*/ 2475446 h 2475446"/>
                <a:gd name="connsiteX8" fmla="*/ 0 w 2475446"/>
                <a:gd name="connsiteY8" fmla="*/ 1237723 h 2475446"/>
                <a:gd name="connsiteX9" fmla="*/ 1237723 w 2475446"/>
                <a:gd name="connsiteY9" fmla="*/ 0 h 2475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75446" h="2475446">
                  <a:moveTo>
                    <a:pt x="1237723" y="0"/>
                  </a:moveTo>
                  <a:cubicBezTo>
                    <a:pt x="1921299" y="0"/>
                    <a:pt x="2475446" y="554147"/>
                    <a:pt x="2475446" y="1237723"/>
                  </a:cubicBezTo>
                  <a:cubicBezTo>
                    <a:pt x="2475446" y="1579511"/>
                    <a:pt x="2336909" y="1888942"/>
                    <a:pt x="2112926" y="2112926"/>
                  </a:cubicBezTo>
                  <a:lnTo>
                    <a:pt x="2025075" y="2192769"/>
                  </a:lnTo>
                  <a:lnTo>
                    <a:pt x="2044765" y="2469700"/>
                  </a:lnTo>
                  <a:lnTo>
                    <a:pt x="1796883" y="2340903"/>
                  </a:lnTo>
                  <a:lnTo>
                    <a:pt x="1719501" y="2378180"/>
                  </a:lnTo>
                  <a:cubicBezTo>
                    <a:pt x="1571422" y="2440812"/>
                    <a:pt x="1408617" y="2475446"/>
                    <a:pt x="1237723" y="2475446"/>
                  </a:cubicBezTo>
                  <a:cubicBezTo>
                    <a:pt x="554147" y="2475446"/>
                    <a:pt x="0" y="1921299"/>
                    <a:pt x="0" y="1237723"/>
                  </a:cubicBezTo>
                  <a:cubicBezTo>
                    <a:pt x="0" y="554147"/>
                    <a:pt x="554147" y="0"/>
                    <a:pt x="1237723" y="0"/>
                  </a:cubicBezTo>
                  <a:close/>
                </a:path>
              </a:pathLst>
            </a:custGeom>
            <a:solidFill>
              <a:srgbClr val="FAFAFA">
                <a:alpha val="90000"/>
              </a:srgbClr>
            </a:solidFill>
            <a:ln>
              <a:noFill/>
            </a:ln>
            <a:effectLst>
              <a:outerShdw blurRad="3175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idot" panose="02000503000000020003"/>
                <a:ea typeface="冬青黑体简体中文 W3" panose="020B0300000000000000" charset="-122"/>
                <a:cs typeface="+mn-cs"/>
              </a:endParaRPr>
            </a:p>
          </p:txBody>
        </p:sp>
        <p:grpSp>
          <p:nvGrpSpPr>
            <p:cNvPr id="67" name="组合 66"/>
            <p:cNvGrpSpPr/>
            <p:nvPr/>
          </p:nvGrpSpPr>
          <p:grpSpPr>
            <a:xfrm>
              <a:off x="8100275" y="1858368"/>
              <a:ext cx="2565254" cy="2658050"/>
              <a:chOff x="1961357" y="1582573"/>
              <a:chExt cx="2565254" cy="2658050"/>
            </a:xfrm>
          </p:grpSpPr>
          <p:sp>
            <p:nvSpPr>
              <p:cNvPr id="68" name="矩形 67"/>
              <p:cNvSpPr/>
              <p:nvPr/>
            </p:nvSpPr>
            <p:spPr>
              <a:xfrm>
                <a:off x="2228576" y="2091014"/>
                <a:ext cx="182614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3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其他原因</a:t>
                </a:r>
                <a:endPara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" name="文本框 68"/>
              <p:cNvSpPr txBox="1"/>
              <p:nvPr/>
            </p:nvSpPr>
            <p:spPr>
              <a:xfrm>
                <a:off x="2627374" y="1582573"/>
                <a:ext cx="82908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mpact" panose="020B0806030902050204" pitchFamily="34" charset="0"/>
                  </a:rPr>
                  <a:t>03</a:t>
                </a:r>
                <a:endPara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cxnSp>
            <p:nvCxnSpPr>
              <p:cNvPr id="70" name="直接连接符 69"/>
              <p:cNvCxnSpPr/>
              <p:nvPr/>
            </p:nvCxnSpPr>
            <p:spPr>
              <a:xfrm>
                <a:off x="2228576" y="2647950"/>
                <a:ext cx="1751774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矩形 70"/>
              <p:cNvSpPr/>
              <p:nvPr/>
            </p:nvSpPr>
            <p:spPr>
              <a:xfrm>
                <a:off x="1961357" y="2712832"/>
                <a:ext cx="2565254" cy="15277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b="1" dirty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①绥靖政策加速了二战的爆发</a:t>
                </a:r>
                <a:endParaRPr lang="en-US" altLang="zh-CN" sz="1600" b="1" dirty="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b="1" dirty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②凡尔赛</a:t>
                </a:r>
                <a:r>
                  <a:rPr lang="en-US" altLang="zh-CN" sz="1600" b="1" dirty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—</a:t>
                </a:r>
                <a:r>
                  <a:rPr lang="zh-CN" altLang="en-US" sz="1600" b="1" dirty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华盛顿体系加深了各国之间的矛盾</a:t>
                </a:r>
                <a:endParaRPr lang="zh-CN" altLang="en-US" sz="1600" b="1" dirty="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9593146" y="1774852"/>
            <a:ext cx="2339102" cy="1384995"/>
          </a:xfrm>
          <a:prstGeom prst="rect">
            <a:avLst/>
          </a:prstGeom>
          <a:solidFill>
            <a:srgbClr val="FF0000">
              <a:alpha val="51000"/>
            </a:srgbClr>
          </a:solidFill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dirty="0"/>
              <a:t>   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1939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德国闪击波兰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（白色方案）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92577" y="82855"/>
            <a:ext cx="2830855" cy="646331"/>
            <a:chOff x="387271" y="234153"/>
            <a:chExt cx="2830855" cy="646331"/>
          </a:xfrm>
        </p:grpSpPr>
        <p:grpSp>
          <p:nvGrpSpPr>
            <p:cNvPr id="6" name="组合 5"/>
            <p:cNvGrpSpPr/>
            <p:nvPr/>
          </p:nvGrpSpPr>
          <p:grpSpPr>
            <a:xfrm>
              <a:off x="387271" y="295573"/>
              <a:ext cx="329855" cy="527954"/>
              <a:chOff x="459740" y="337479"/>
              <a:chExt cx="590996" cy="641090"/>
            </a:xfrm>
          </p:grpSpPr>
          <p:sp>
            <p:nvSpPr>
              <p:cNvPr id="3" name="箭头: V 形 2"/>
              <p:cNvSpPr/>
              <p:nvPr/>
            </p:nvSpPr>
            <p:spPr>
              <a:xfrm>
                <a:off x="795337" y="342900"/>
                <a:ext cx="255399" cy="635669"/>
              </a:xfrm>
              <a:prstGeom prst="chevr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箭头: V 形 3"/>
              <p:cNvSpPr/>
              <p:nvPr/>
            </p:nvSpPr>
            <p:spPr>
              <a:xfrm>
                <a:off x="709546" y="342900"/>
                <a:ext cx="257750" cy="623988"/>
              </a:xfrm>
              <a:prstGeom prst="chevr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箭头: V 形 4"/>
              <p:cNvSpPr/>
              <p:nvPr/>
            </p:nvSpPr>
            <p:spPr>
              <a:xfrm>
                <a:off x="459740" y="337479"/>
                <a:ext cx="300037" cy="635668"/>
              </a:xfrm>
              <a:prstGeom prst="chevr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725136" y="234153"/>
              <a:ext cx="24929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二战的过程</a:t>
              </a:r>
              <a:endPara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452308" y="709613"/>
            <a:ext cx="1132535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9580886" y="204722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第二次世界大战</a:t>
            </a:r>
            <a:endParaRPr lang="zh-CN" altLang="en-US" sz="24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-404704" y="919067"/>
            <a:ext cx="8713911" cy="646331"/>
          </a:xfrm>
          <a:prstGeom prst="rect">
            <a:avLst/>
          </a:prstGeom>
          <a:solidFill>
            <a:srgbClr val="996633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 spc="300" dirty="0">
                <a:solidFill>
                  <a:srgbClr val="FFFFFF"/>
                </a:solidFill>
                <a:latin typeface="方正清刻本悦宋简体"/>
                <a:ea typeface="方正清刻本悦宋简体"/>
              </a:rPr>
              <a:t>  一、二战全面爆发</a:t>
            </a:r>
            <a:r>
              <a:rPr lang="en-US" altLang="zh-CN" sz="3600" b="1" spc="300" dirty="0">
                <a:solidFill>
                  <a:srgbClr val="FFFFFF"/>
                </a:solidFill>
                <a:latin typeface="方正清刻本悦宋简体"/>
                <a:ea typeface="方正清刻本悦宋简体"/>
              </a:rPr>
              <a:t>——</a:t>
            </a:r>
            <a:r>
              <a:rPr lang="zh-CN" altLang="en-US" sz="3600" b="1" spc="300" dirty="0">
                <a:solidFill>
                  <a:srgbClr val="FFFFFF"/>
                </a:solidFill>
                <a:latin typeface="方正清刻本悦宋简体"/>
                <a:ea typeface="方正清刻本悦宋简体"/>
              </a:rPr>
              <a:t>德国闪击波兰</a:t>
            </a:r>
            <a:endParaRPr lang="zh-CN" altLang="en-US" sz="3600" b="1" spc="300" dirty="0">
              <a:solidFill>
                <a:srgbClr val="FFFFFF"/>
              </a:solidFill>
              <a:latin typeface="方正清刻本悦宋简体"/>
              <a:ea typeface="方正清刻本悦宋简体"/>
            </a:endParaRPr>
          </a:p>
        </p:txBody>
      </p:sp>
      <p:pic>
        <p:nvPicPr>
          <p:cNvPr id="36" name="Picture 2" descr="war 副本3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1" r="6596" b="2633"/>
          <a:stretch>
            <a:fillRect/>
          </a:stretch>
        </p:blipFill>
        <p:spPr bwMode="auto">
          <a:xfrm>
            <a:off x="2731594" y="1910969"/>
            <a:ext cx="6505245" cy="4830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组合 22"/>
          <p:cNvGrpSpPr/>
          <p:nvPr/>
        </p:nvGrpSpPr>
        <p:grpSpPr>
          <a:xfrm>
            <a:off x="5514079" y="2897445"/>
            <a:ext cx="1656524" cy="1391478"/>
            <a:chOff x="3657600" y="2822713"/>
            <a:chExt cx="1656524" cy="1391478"/>
          </a:xfrm>
        </p:grpSpPr>
        <p:sp>
          <p:nvSpPr>
            <p:cNvPr id="18" name="任意多边形: 形状 17"/>
            <p:cNvSpPr/>
            <p:nvPr/>
          </p:nvSpPr>
          <p:spPr>
            <a:xfrm>
              <a:off x="3657600" y="2822713"/>
              <a:ext cx="1417983" cy="1391478"/>
            </a:xfrm>
            <a:custGeom>
              <a:avLst/>
              <a:gdLst>
                <a:gd name="connsiteX0" fmla="*/ 251791 w 1417983"/>
                <a:gd name="connsiteY0" fmla="*/ 198783 h 1391478"/>
                <a:gd name="connsiteX1" fmla="*/ 251791 w 1417983"/>
                <a:gd name="connsiteY1" fmla="*/ 198783 h 1391478"/>
                <a:gd name="connsiteX2" fmla="*/ 185530 w 1417983"/>
                <a:gd name="connsiteY2" fmla="*/ 530087 h 1391478"/>
                <a:gd name="connsiteX3" fmla="*/ 13252 w 1417983"/>
                <a:gd name="connsiteY3" fmla="*/ 543339 h 1391478"/>
                <a:gd name="connsiteX4" fmla="*/ 0 w 1417983"/>
                <a:gd name="connsiteY4" fmla="*/ 556591 h 1391478"/>
                <a:gd name="connsiteX5" fmla="*/ 53009 w 1417983"/>
                <a:gd name="connsiteY5" fmla="*/ 768626 h 1391478"/>
                <a:gd name="connsiteX6" fmla="*/ 198783 w 1417983"/>
                <a:gd name="connsiteY6" fmla="*/ 848139 h 1391478"/>
                <a:gd name="connsiteX7" fmla="*/ 318052 w 1417983"/>
                <a:gd name="connsiteY7" fmla="*/ 980661 h 1391478"/>
                <a:gd name="connsiteX8" fmla="*/ 344557 w 1417983"/>
                <a:gd name="connsiteY8" fmla="*/ 1139687 h 1391478"/>
                <a:gd name="connsiteX9" fmla="*/ 410817 w 1417983"/>
                <a:gd name="connsiteY9" fmla="*/ 1311965 h 1391478"/>
                <a:gd name="connsiteX10" fmla="*/ 768626 w 1417983"/>
                <a:gd name="connsiteY10" fmla="*/ 1205948 h 1391478"/>
                <a:gd name="connsiteX11" fmla="*/ 954157 w 1417983"/>
                <a:gd name="connsiteY11" fmla="*/ 1391478 h 1391478"/>
                <a:gd name="connsiteX12" fmla="*/ 1126435 w 1417983"/>
                <a:gd name="connsiteY12" fmla="*/ 1351722 h 1391478"/>
                <a:gd name="connsiteX13" fmla="*/ 1126435 w 1417983"/>
                <a:gd name="connsiteY13" fmla="*/ 1351722 h 1391478"/>
                <a:gd name="connsiteX14" fmla="*/ 1205948 w 1417983"/>
                <a:gd name="connsiteY14" fmla="*/ 1351722 h 1391478"/>
                <a:gd name="connsiteX15" fmla="*/ 1166191 w 1417983"/>
                <a:gd name="connsiteY15" fmla="*/ 1192696 h 1391478"/>
                <a:gd name="connsiteX16" fmla="*/ 1351722 w 1417983"/>
                <a:gd name="connsiteY16" fmla="*/ 861391 h 1391478"/>
                <a:gd name="connsiteX17" fmla="*/ 1311965 w 1417983"/>
                <a:gd name="connsiteY17" fmla="*/ 768626 h 1391478"/>
                <a:gd name="connsiteX18" fmla="*/ 1311965 w 1417983"/>
                <a:gd name="connsiteY18" fmla="*/ 662609 h 1391478"/>
                <a:gd name="connsiteX19" fmla="*/ 1232452 w 1417983"/>
                <a:gd name="connsiteY19" fmla="*/ 622852 h 1391478"/>
                <a:gd name="connsiteX20" fmla="*/ 1245704 w 1417983"/>
                <a:gd name="connsiteY20" fmla="*/ 450574 h 1391478"/>
                <a:gd name="connsiteX21" fmla="*/ 1245704 w 1417983"/>
                <a:gd name="connsiteY21" fmla="*/ 291548 h 1391478"/>
                <a:gd name="connsiteX22" fmla="*/ 1258957 w 1417983"/>
                <a:gd name="connsiteY22" fmla="*/ 172278 h 1391478"/>
                <a:gd name="connsiteX23" fmla="*/ 1351722 w 1417983"/>
                <a:gd name="connsiteY23" fmla="*/ 145774 h 1391478"/>
                <a:gd name="connsiteX24" fmla="*/ 1404730 w 1417983"/>
                <a:gd name="connsiteY24" fmla="*/ 119270 h 1391478"/>
                <a:gd name="connsiteX25" fmla="*/ 1417983 w 1417983"/>
                <a:gd name="connsiteY25" fmla="*/ 0 h 1391478"/>
                <a:gd name="connsiteX26" fmla="*/ 1272209 w 1417983"/>
                <a:gd name="connsiteY26" fmla="*/ 66261 h 1391478"/>
                <a:gd name="connsiteX27" fmla="*/ 1205948 w 1417983"/>
                <a:gd name="connsiteY27" fmla="*/ 106017 h 1391478"/>
                <a:gd name="connsiteX28" fmla="*/ 1126435 w 1417983"/>
                <a:gd name="connsiteY28" fmla="*/ 159026 h 1391478"/>
                <a:gd name="connsiteX29" fmla="*/ 1086678 w 1417983"/>
                <a:gd name="connsiteY29" fmla="*/ 225287 h 1391478"/>
                <a:gd name="connsiteX30" fmla="*/ 1046922 w 1417983"/>
                <a:gd name="connsiteY30" fmla="*/ 278296 h 1391478"/>
                <a:gd name="connsiteX31" fmla="*/ 1007165 w 1417983"/>
                <a:gd name="connsiteY31" fmla="*/ 410817 h 1391478"/>
                <a:gd name="connsiteX32" fmla="*/ 967409 w 1417983"/>
                <a:gd name="connsiteY32" fmla="*/ 463826 h 1391478"/>
                <a:gd name="connsiteX33" fmla="*/ 848139 w 1417983"/>
                <a:gd name="connsiteY33" fmla="*/ 397565 h 1391478"/>
                <a:gd name="connsiteX34" fmla="*/ 715617 w 1417983"/>
                <a:gd name="connsiteY34" fmla="*/ 477078 h 1391478"/>
                <a:gd name="connsiteX35" fmla="*/ 490330 w 1417983"/>
                <a:gd name="connsiteY35" fmla="*/ 530087 h 1391478"/>
                <a:gd name="connsiteX36" fmla="*/ 371061 w 1417983"/>
                <a:gd name="connsiteY36" fmla="*/ 516835 h 1391478"/>
                <a:gd name="connsiteX37" fmla="*/ 344557 w 1417983"/>
                <a:gd name="connsiteY37" fmla="*/ 477078 h 1391478"/>
                <a:gd name="connsiteX38" fmla="*/ 304800 w 1417983"/>
                <a:gd name="connsiteY38" fmla="*/ 424070 h 1391478"/>
                <a:gd name="connsiteX39" fmla="*/ 344557 w 1417983"/>
                <a:gd name="connsiteY39" fmla="*/ 291548 h 1391478"/>
                <a:gd name="connsiteX40" fmla="*/ 357809 w 1417983"/>
                <a:gd name="connsiteY40" fmla="*/ 212035 h 1391478"/>
                <a:gd name="connsiteX41" fmla="*/ 251791 w 1417983"/>
                <a:gd name="connsiteY41" fmla="*/ 198783 h 1391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417983" h="1391478">
                  <a:moveTo>
                    <a:pt x="251791" y="198783"/>
                  </a:moveTo>
                  <a:lnTo>
                    <a:pt x="251791" y="198783"/>
                  </a:lnTo>
                  <a:lnTo>
                    <a:pt x="185530" y="530087"/>
                  </a:lnTo>
                  <a:lnTo>
                    <a:pt x="13252" y="543339"/>
                  </a:lnTo>
                  <a:lnTo>
                    <a:pt x="0" y="556591"/>
                  </a:lnTo>
                  <a:lnTo>
                    <a:pt x="53009" y="768626"/>
                  </a:lnTo>
                  <a:lnTo>
                    <a:pt x="198783" y="848139"/>
                  </a:lnTo>
                  <a:lnTo>
                    <a:pt x="318052" y="980661"/>
                  </a:lnTo>
                  <a:lnTo>
                    <a:pt x="344557" y="1139687"/>
                  </a:lnTo>
                  <a:lnTo>
                    <a:pt x="410817" y="1311965"/>
                  </a:lnTo>
                  <a:lnTo>
                    <a:pt x="768626" y="1205948"/>
                  </a:lnTo>
                  <a:lnTo>
                    <a:pt x="954157" y="1391478"/>
                  </a:lnTo>
                  <a:lnTo>
                    <a:pt x="1126435" y="1351722"/>
                  </a:lnTo>
                  <a:lnTo>
                    <a:pt x="1126435" y="1351722"/>
                  </a:lnTo>
                  <a:lnTo>
                    <a:pt x="1205948" y="1351722"/>
                  </a:lnTo>
                  <a:lnTo>
                    <a:pt x="1166191" y="1192696"/>
                  </a:lnTo>
                  <a:lnTo>
                    <a:pt x="1351722" y="861391"/>
                  </a:lnTo>
                  <a:lnTo>
                    <a:pt x="1311965" y="768626"/>
                  </a:lnTo>
                  <a:lnTo>
                    <a:pt x="1311965" y="662609"/>
                  </a:lnTo>
                  <a:lnTo>
                    <a:pt x="1232452" y="622852"/>
                  </a:lnTo>
                  <a:lnTo>
                    <a:pt x="1245704" y="450574"/>
                  </a:lnTo>
                  <a:lnTo>
                    <a:pt x="1245704" y="291548"/>
                  </a:lnTo>
                  <a:lnTo>
                    <a:pt x="1258957" y="172278"/>
                  </a:lnTo>
                  <a:lnTo>
                    <a:pt x="1351722" y="145774"/>
                  </a:lnTo>
                  <a:lnTo>
                    <a:pt x="1404730" y="119270"/>
                  </a:lnTo>
                  <a:lnTo>
                    <a:pt x="1417983" y="0"/>
                  </a:lnTo>
                  <a:lnTo>
                    <a:pt x="1272209" y="66261"/>
                  </a:lnTo>
                  <a:lnTo>
                    <a:pt x="1205948" y="106017"/>
                  </a:lnTo>
                  <a:lnTo>
                    <a:pt x="1126435" y="159026"/>
                  </a:lnTo>
                  <a:lnTo>
                    <a:pt x="1086678" y="225287"/>
                  </a:lnTo>
                  <a:lnTo>
                    <a:pt x="1046922" y="278296"/>
                  </a:lnTo>
                  <a:lnTo>
                    <a:pt x="1007165" y="410817"/>
                  </a:lnTo>
                  <a:lnTo>
                    <a:pt x="967409" y="463826"/>
                  </a:lnTo>
                  <a:lnTo>
                    <a:pt x="848139" y="397565"/>
                  </a:lnTo>
                  <a:lnTo>
                    <a:pt x="715617" y="477078"/>
                  </a:lnTo>
                  <a:lnTo>
                    <a:pt x="490330" y="530087"/>
                  </a:lnTo>
                  <a:lnTo>
                    <a:pt x="371061" y="516835"/>
                  </a:lnTo>
                  <a:lnTo>
                    <a:pt x="344557" y="477078"/>
                  </a:lnTo>
                  <a:lnTo>
                    <a:pt x="304800" y="424070"/>
                  </a:lnTo>
                  <a:lnTo>
                    <a:pt x="344557" y="291548"/>
                  </a:lnTo>
                  <a:lnTo>
                    <a:pt x="357809" y="212035"/>
                  </a:lnTo>
                  <a:lnTo>
                    <a:pt x="251791" y="198783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b="1" dirty="0"/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757482" y="3185572"/>
              <a:ext cx="1556642" cy="933985"/>
            </a:xfrm>
            <a:prstGeom prst="ellipse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6562229" y="2304442"/>
            <a:ext cx="3154392" cy="1266343"/>
            <a:chOff x="4740768" y="2265553"/>
            <a:chExt cx="3154392" cy="1266343"/>
          </a:xfrm>
        </p:grpSpPr>
        <p:cxnSp>
          <p:nvCxnSpPr>
            <p:cNvPr id="44" name="直接连接符 43"/>
            <p:cNvCxnSpPr/>
            <p:nvPr/>
          </p:nvCxnSpPr>
          <p:spPr>
            <a:xfrm flipV="1">
              <a:off x="4740768" y="2441906"/>
              <a:ext cx="1201003" cy="1089990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5913195" y="2265553"/>
              <a:ext cx="1981965" cy="325817"/>
              <a:chOff x="5913195" y="2265553"/>
              <a:chExt cx="1981965" cy="325817"/>
            </a:xfrm>
          </p:grpSpPr>
          <p:cxnSp>
            <p:nvCxnSpPr>
              <p:cNvPr id="45" name="直接连接符 44"/>
              <p:cNvCxnSpPr/>
              <p:nvPr/>
            </p:nvCxnSpPr>
            <p:spPr>
              <a:xfrm>
                <a:off x="5913195" y="2456194"/>
                <a:ext cx="1691481" cy="0"/>
              </a:xfrm>
              <a:prstGeom prst="line">
                <a:avLst/>
              </a:prstGeom>
              <a:ln w="571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椭圆 45"/>
              <p:cNvSpPr/>
              <p:nvPr/>
            </p:nvSpPr>
            <p:spPr>
              <a:xfrm>
                <a:off x="7569405" y="2265553"/>
                <a:ext cx="325755" cy="325817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</p:grpSp>
      </p:grpSp>
      <p:sp>
        <p:nvSpPr>
          <p:cNvPr id="74" name="文本框 73"/>
          <p:cNvSpPr txBox="1"/>
          <p:nvPr/>
        </p:nvSpPr>
        <p:spPr>
          <a:xfrm>
            <a:off x="64956" y="3663022"/>
            <a:ext cx="2574293" cy="1384995"/>
          </a:xfrm>
          <a:prstGeom prst="rect">
            <a:avLst/>
          </a:prstGeom>
          <a:solidFill>
            <a:srgbClr val="0033CC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英法宣而不战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“西线无战事”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波兰覆亡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2511222" y="3434287"/>
            <a:ext cx="1441030" cy="1017544"/>
            <a:chOff x="2511222" y="3434287"/>
            <a:chExt cx="1441030" cy="1017544"/>
          </a:xfrm>
        </p:grpSpPr>
        <p:grpSp>
          <p:nvGrpSpPr>
            <p:cNvPr id="49" name="组合 48"/>
            <p:cNvGrpSpPr/>
            <p:nvPr/>
          </p:nvGrpSpPr>
          <p:grpSpPr>
            <a:xfrm>
              <a:off x="2658221" y="3434287"/>
              <a:ext cx="1294031" cy="908711"/>
              <a:chOff x="2658221" y="3434287"/>
              <a:chExt cx="1294031" cy="908711"/>
            </a:xfrm>
          </p:grpSpPr>
          <p:cxnSp>
            <p:nvCxnSpPr>
              <p:cNvPr id="54" name="直接连接符 53"/>
              <p:cNvCxnSpPr/>
              <p:nvPr/>
            </p:nvCxnSpPr>
            <p:spPr>
              <a:xfrm>
                <a:off x="2658221" y="4326177"/>
                <a:ext cx="624454" cy="11534"/>
              </a:xfrm>
              <a:prstGeom prst="line">
                <a:avLst/>
              </a:prstGeom>
              <a:ln w="571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 flipV="1">
                <a:off x="3251357" y="3434287"/>
                <a:ext cx="700895" cy="908711"/>
              </a:xfrm>
              <a:prstGeom prst="line">
                <a:avLst/>
              </a:prstGeom>
              <a:ln w="571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椭圆 72"/>
            <p:cNvSpPr/>
            <p:nvPr/>
          </p:nvSpPr>
          <p:spPr>
            <a:xfrm>
              <a:off x="2511222" y="4126014"/>
              <a:ext cx="325755" cy="325817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76" name="矩形 75"/>
          <p:cNvSpPr/>
          <p:nvPr/>
        </p:nvSpPr>
        <p:spPr>
          <a:xfrm>
            <a:off x="7887977" y="4268312"/>
            <a:ext cx="4197682" cy="2369880"/>
          </a:xfrm>
          <a:prstGeom prst="rect">
            <a:avLst/>
          </a:prstGeom>
          <a:solidFill>
            <a:srgbClr val="047243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方正清刻本悦宋简体"/>
              </a:rPr>
              <a:t>     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知识链接：闪电战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</a:rPr>
              <a:t>二战中德国常用战术，充分利用飞机、坦克和机械化部队的快捷优势，以</a:t>
            </a:r>
            <a:r>
              <a:rPr lang="zh-CN" altLang="en-US" sz="24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突袭</a:t>
            </a:r>
            <a:r>
              <a:rPr lang="zh-CN" altLang="en-US" sz="24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方式，</a:t>
            </a:r>
            <a:r>
              <a:rPr lang="zh-CN" altLang="en-US" sz="24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不宣而战，快速</a:t>
            </a:r>
            <a:r>
              <a:rPr lang="zh-CN" altLang="en-US" sz="24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切割敌军主力制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</a:rPr>
              <a:t>敌取胜。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93" name="组合 92"/>
          <p:cNvGrpSpPr/>
          <p:nvPr/>
        </p:nvGrpSpPr>
        <p:grpSpPr>
          <a:xfrm>
            <a:off x="4978588" y="4053336"/>
            <a:ext cx="3047337" cy="1796066"/>
            <a:chOff x="4204365" y="3102426"/>
            <a:chExt cx="3047337" cy="1796066"/>
          </a:xfrm>
        </p:grpSpPr>
        <p:grpSp>
          <p:nvGrpSpPr>
            <p:cNvPr id="94" name="组合 93"/>
            <p:cNvGrpSpPr/>
            <p:nvPr/>
          </p:nvGrpSpPr>
          <p:grpSpPr>
            <a:xfrm>
              <a:off x="4204365" y="3102426"/>
              <a:ext cx="2784644" cy="1670654"/>
              <a:chOff x="4204365" y="3102426"/>
              <a:chExt cx="2784644" cy="1670654"/>
            </a:xfrm>
          </p:grpSpPr>
          <p:cxnSp>
            <p:nvCxnSpPr>
              <p:cNvPr id="96" name="直接连接符 95"/>
              <p:cNvCxnSpPr/>
              <p:nvPr/>
            </p:nvCxnSpPr>
            <p:spPr>
              <a:xfrm>
                <a:off x="5715033" y="4773080"/>
                <a:ext cx="1273976" cy="0"/>
              </a:xfrm>
              <a:prstGeom prst="line">
                <a:avLst/>
              </a:prstGeom>
              <a:ln w="571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接连接符 96"/>
              <p:cNvCxnSpPr/>
              <p:nvPr/>
            </p:nvCxnSpPr>
            <p:spPr>
              <a:xfrm flipH="1" flipV="1">
                <a:off x="4204365" y="3102426"/>
                <a:ext cx="1570866" cy="1670654"/>
              </a:xfrm>
              <a:prstGeom prst="line">
                <a:avLst/>
              </a:prstGeom>
              <a:ln w="571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5" name="椭圆 94"/>
            <p:cNvSpPr/>
            <p:nvPr/>
          </p:nvSpPr>
          <p:spPr>
            <a:xfrm>
              <a:off x="6925947" y="4572675"/>
              <a:ext cx="325755" cy="325817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2" grpId="0" animBg="1" autoUpdateAnimBg="0"/>
      <p:bldP spid="74" grpId="0" animBg="1"/>
      <p:bldP spid="7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视频水印中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4700" y="3219450"/>
            <a:ext cx="3022600" cy="4191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92577" y="82855"/>
            <a:ext cx="2830855" cy="646331"/>
            <a:chOff x="387271" y="234153"/>
            <a:chExt cx="2830855" cy="646331"/>
          </a:xfrm>
        </p:grpSpPr>
        <p:grpSp>
          <p:nvGrpSpPr>
            <p:cNvPr id="6" name="组合 5"/>
            <p:cNvGrpSpPr/>
            <p:nvPr/>
          </p:nvGrpSpPr>
          <p:grpSpPr>
            <a:xfrm>
              <a:off x="387271" y="295573"/>
              <a:ext cx="329855" cy="527954"/>
              <a:chOff x="459740" y="337479"/>
              <a:chExt cx="590996" cy="641090"/>
            </a:xfrm>
          </p:grpSpPr>
          <p:sp>
            <p:nvSpPr>
              <p:cNvPr id="3" name="箭头: V 形 2"/>
              <p:cNvSpPr/>
              <p:nvPr/>
            </p:nvSpPr>
            <p:spPr>
              <a:xfrm>
                <a:off x="795337" y="342900"/>
                <a:ext cx="255399" cy="635669"/>
              </a:xfrm>
              <a:prstGeom prst="chevr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箭头: V 形 3"/>
              <p:cNvSpPr/>
              <p:nvPr/>
            </p:nvSpPr>
            <p:spPr>
              <a:xfrm>
                <a:off x="709546" y="342900"/>
                <a:ext cx="257750" cy="623988"/>
              </a:xfrm>
              <a:prstGeom prst="chevr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箭头: V 形 4"/>
              <p:cNvSpPr/>
              <p:nvPr/>
            </p:nvSpPr>
            <p:spPr>
              <a:xfrm>
                <a:off x="459740" y="337479"/>
                <a:ext cx="300037" cy="635668"/>
              </a:xfrm>
              <a:prstGeom prst="chevr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725136" y="234153"/>
              <a:ext cx="24929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二战的过程</a:t>
              </a:r>
              <a:endPara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452308" y="709613"/>
            <a:ext cx="1132535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9580886" y="204722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第二次世界大战</a:t>
            </a:r>
            <a:endParaRPr lang="zh-CN" altLang="en-US" sz="24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6266" y="775276"/>
            <a:ext cx="109568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996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为什么是</a:t>
            </a:r>
            <a:r>
              <a:rPr lang="zh-CN" altLang="en-US" sz="6000" b="1" dirty="0">
                <a:solidFill>
                  <a:srgbClr val="996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60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全面爆发</a:t>
            </a:r>
            <a:r>
              <a:rPr lang="zh-CN" altLang="en-US" sz="6000" b="1" dirty="0">
                <a:solidFill>
                  <a:srgbClr val="996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4000" b="1" dirty="0">
                <a:solidFill>
                  <a:srgbClr val="996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而不是“开始”？</a:t>
            </a:r>
            <a:endParaRPr lang="zh-CN" altLang="en-US" sz="4000" b="1" dirty="0">
              <a:solidFill>
                <a:srgbClr val="9966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6" y="2719386"/>
            <a:ext cx="3909148" cy="3429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440" y="2074188"/>
            <a:ext cx="3909148" cy="3429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272" y="2863247"/>
            <a:ext cx="3694546" cy="3429000"/>
          </a:xfrm>
          <a:prstGeom prst="rect">
            <a:avLst/>
          </a:prstGeom>
        </p:spPr>
      </p:pic>
      <p:sp>
        <p:nvSpPr>
          <p:cNvPr id="25" name="îšḻîḍe"/>
          <p:cNvSpPr/>
          <p:nvPr/>
        </p:nvSpPr>
        <p:spPr>
          <a:xfrm>
            <a:off x="3310734" y="1933716"/>
            <a:ext cx="285750" cy="792843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26" name="ïṧľïdé"/>
          <p:cNvSpPr/>
          <p:nvPr/>
        </p:nvSpPr>
        <p:spPr>
          <a:xfrm>
            <a:off x="598116" y="1933716"/>
            <a:ext cx="2712618" cy="1800200"/>
          </a:xfrm>
          <a:prstGeom prst="flowChartProcess">
            <a:avLst/>
          </a:prstGeom>
          <a:solidFill>
            <a:srgbClr val="C00000">
              <a:alpha val="7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/>
          </a:p>
        </p:txBody>
      </p:sp>
      <p:grpSp>
        <p:nvGrpSpPr>
          <p:cNvPr id="27" name="组合 26"/>
          <p:cNvGrpSpPr/>
          <p:nvPr/>
        </p:nvGrpSpPr>
        <p:grpSpPr>
          <a:xfrm>
            <a:off x="617036" y="1911068"/>
            <a:ext cx="2674778" cy="1799786"/>
            <a:chOff x="863748" y="2038200"/>
            <a:chExt cx="2674778" cy="1799786"/>
          </a:xfrm>
        </p:grpSpPr>
        <p:sp>
          <p:nvSpPr>
            <p:cNvPr id="28" name="矩形 27"/>
            <p:cNvSpPr/>
            <p:nvPr/>
          </p:nvSpPr>
          <p:spPr>
            <a:xfrm>
              <a:off x="1286284" y="2038200"/>
              <a:ext cx="198002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九一八事变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1531723" y="2508766"/>
              <a:ext cx="1373402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矩形 29"/>
            <p:cNvSpPr/>
            <p:nvPr/>
          </p:nvSpPr>
          <p:spPr>
            <a:xfrm>
              <a:off x="863748" y="2546286"/>
              <a:ext cx="2674778" cy="12917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1931</a:t>
              </a:r>
              <a:r>
                <a:rPr lang="zh-CN" altLang="en-US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年</a:t>
              </a:r>
              <a:r>
                <a:rPr lang="en-US" altLang="zh-CN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9</a:t>
              </a:r>
              <a:r>
                <a:rPr lang="zh-CN" altLang="en-US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月</a:t>
              </a:r>
              <a:r>
                <a:rPr lang="en-US" altLang="zh-CN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18</a:t>
              </a:r>
              <a:r>
                <a:rPr lang="zh-CN" altLang="en-US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日</a:t>
              </a:r>
              <a:endParaRPr lang="en-US" altLang="zh-CN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日军攻陷沈阳</a:t>
              </a:r>
              <a:endParaRPr lang="en-US" altLang="zh-CN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揭开了二战的序幕</a:t>
              </a:r>
              <a:endParaRPr lang="zh-CN" altLang="en-US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31" name="íṣḷîďê"/>
          <p:cNvSpPr/>
          <p:nvPr/>
        </p:nvSpPr>
        <p:spPr>
          <a:xfrm>
            <a:off x="4558115" y="4492267"/>
            <a:ext cx="2712618" cy="1800200"/>
          </a:xfrm>
          <a:prstGeom prst="flowChartProcess">
            <a:avLst/>
          </a:prstGeom>
          <a:solidFill>
            <a:srgbClr val="C00000">
              <a:alpha val="7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33" name="iŝḻíde"/>
          <p:cNvSpPr/>
          <p:nvPr/>
        </p:nvSpPr>
        <p:spPr>
          <a:xfrm flipV="1">
            <a:off x="7270733" y="5502824"/>
            <a:ext cx="285750" cy="792843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grpSp>
        <p:nvGrpSpPr>
          <p:cNvPr id="34" name="组合 33"/>
          <p:cNvGrpSpPr/>
          <p:nvPr/>
        </p:nvGrpSpPr>
        <p:grpSpPr>
          <a:xfrm>
            <a:off x="4595955" y="4542392"/>
            <a:ext cx="2674778" cy="1699251"/>
            <a:chOff x="863748" y="2005494"/>
            <a:chExt cx="2674778" cy="1699251"/>
          </a:xfrm>
        </p:grpSpPr>
        <p:sp>
          <p:nvSpPr>
            <p:cNvPr id="35" name="矩形 34"/>
            <p:cNvSpPr/>
            <p:nvPr/>
          </p:nvSpPr>
          <p:spPr>
            <a:xfrm>
              <a:off x="1390658" y="2005494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七七事变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7" name="直接连接符 36"/>
            <p:cNvCxnSpPr/>
            <p:nvPr/>
          </p:nvCxnSpPr>
          <p:spPr>
            <a:xfrm>
              <a:off x="1531723" y="2508766"/>
              <a:ext cx="1373402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矩形 37"/>
            <p:cNvSpPr/>
            <p:nvPr/>
          </p:nvSpPr>
          <p:spPr>
            <a:xfrm>
              <a:off x="863748" y="2546286"/>
              <a:ext cx="2674778" cy="11584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1937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年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7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月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7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日</a:t>
              </a:r>
              <a:endParaRPr lang="en-US" altLang="zh-CN" sz="16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日本炮轰宛平城卢沟桥</a:t>
              </a:r>
              <a:endParaRPr lang="en-US" altLang="zh-CN" sz="16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日军全面侵华的开始</a:t>
              </a:r>
              <a:endParaRPr lang="zh-CN" altLang="en-US" sz="1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39" name="îṧḻîḑè"/>
          <p:cNvSpPr/>
          <p:nvPr/>
        </p:nvSpPr>
        <p:spPr>
          <a:xfrm>
            <a:off x="11289214" y="2071544"/>
            <a:ext cx="285750" cy="792843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40" name="ïṧľîḑè"/>
          <p:cNvSpPr/>
          <p:nvPr/>
        </p:nvSpPr>
        <p:spPr>
          <a:xfrm>
            <a:off x="8576596" y="2071544"/>
            <a:ext cx="2712618" cy="1800200"/>
          </a:xfrm>
          <a:prstGeom prst="flowChartProcess">
            <a:avLst/>
          </a:prstGeom>
          <a:solidFill>
            <a:srgbClr val="C00000">
              <a:alpha val="7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grpSp>
        <p:nvGrpSpPr>
          <p:cNvPr id="41" name="组合 40"/>
          <p:cNvGrpSpPr/>
          <p:nvPr/>
        </p:nvGrpSpPr>
        <p:grpSpPr>
          <a:xfrm>
            <a:off x="8595516" y="2028317"/>
            <a:ext cx="2674778" cy="1746131"/>
            <a:chOff x="877762" y="1850910"/>
            <a:chExt cx="2674778" cy="1746131"/>
          </a:xfrm>
        </p:grpSpPr>
        <p:sp>
          <p:nvSpPr>
            <p:cNvPr id="42" name="矩形 41"/>
            <p:cNvSpPr/>
            <p:nvPr/>
          </p:nvSpPr>
          <p:spPr>
            <a:xfrm>
              <a:off x="1278788" y="1850910"/>
              <a:ext cx="198002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慕尼黑阴谋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1531722" y="2341804"/>
              <a:ext cx="1373402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矩形 43"/>
            <p:cNvSpPr/>
            <p:nvPr/>
          </p:nvSpPr>
          <p:spPr>
            <a:xfrm>
              <a:off x="877762" y="2305341"/>
              <a:ext cx="2674778" cy="12917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1938</a:t>
              </a:r>
              <a:r>
                <a:rPr lang="zh-CN" altLang="en-US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年</a:t>
              </a:r>
              <a:endParaRPr lang="en-US" altLang="zh-CN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德国吞并捷克斯洛伐克和奥地利</a:t>
              </a:r>
              <a:endParaRPr lang="zh-CN" altLang="en-US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92577" y="82855"/>
            <a:ext cx="2830855" cy="646331"/>
            <a:chOff x="387271" y="234153"/>
            <a:chExt cx="2830855" cy="646331"/>
          </a:xfrm>
        </p:grpSpPr>
        <p:grpSp>
          <p:nvGrpSpPr>
            <p:cNvPr id="6" name="组合 5"/>
            <p:cNvGrpSpPr/>
            <p:nvPr/>
          </p:nvGrpSpPr>
          <p:grpSpPr>
            <a:xfrm>
              <a:off x="387271" y="295573"/>
              <a:ext cx="329855" cy="527954"/>
              <a:chOff x="459740" y="337479"/>
              <a:chExt cx="590996" cy="641090"/>
            </a:xfrm>
          </p:grpSpPr>
          <p:sp>
            <p:nvSpPr>
              <p:cNvPr id="3" name="箭头: V 形 2"/>
              <p:cNvSpPr/>
              <p:nvPr/>
            </p:nvSpPr>
            <p:spPr>
              <a:xfrm>
                <a:off x="795337" y="342900"/>
                <a:ext cx="255399" cy="635669"/>
              </a:xfrm>
              <a:prstGeom prst="chevr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箭头: V 形 3"/>
              <p:cNvSpPr/>
              <p:nvPr/>
            </p:nvSpPr>
            <p:spPr>
              <a:xfrm>
                <a:off x="709546" y="342900"/>
                <a:ext cx="257750" cy="623988"/>
              </a:xfrm>
              <a:prstGeom prst="chevr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箭头: V 形 4"/>
              <p:cNvSpPr/>
              <p:nvPr/>
            </p:nvSpPr>
            <p:spPr>
              <a:xfrm>
                <a:off x="459740" y="337479"/>
                <a:ext cx="300037" cy="635668"/>
              </a:xfrm>
              <a:prstGeom prst="chevr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725136" y="234153"/>
              <a:ext cx="24929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二战的过程</a:t>
              </a:r>
              <a:endPara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452308" y="709613"/>
            <a:ext cx="1132535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9580886" y="204722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第二次世界大战</a:t>
            </a:r>
            <a:endParaRPr lang="zh-CN" altLang="en-US" sz="24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-487133" y="966201"/>
            <a:ext cx="8713911" cy="646331"/>
          </a:xfrm>
          <a:prstGeom prst="rect">
            <a:avLst/>
          </a:prstGeom>
          <a:solidFill>
            <a:srgbClr val="996633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 spc="300" dirty="0">
                <a:solidFill>
                  <a:srgbClr val="FFFFFF"/>
                </a:solidFill>
                <a:latin typeface="方正清刻本悦宋简体"/>
                <a:ea typeface="方正清刻本悦宋简体"/>
              </a:rPr>
              <a:t>  一、二战全面爆发</a:t>
            </a:r>
            <a:r>
              <a:rPr lang="en-US" altLang="zh-CN" sz="3600" b="1" spc="300" dirty="0">
                <a:solidFill>
                  <a:srgbClr val="FFFFFF"/>
                </a:solidFill>
                <a:latin typeface="方正清刻本悦宋简体"/>
                <a:ea typeface="方正清刻本悦宋简体"/>
              </a:rPr>
              <a:t>——</a:t>
            </a:r>
            <a:r>
              <a:rPr lang="zh-CN" altLang="en-US" sz="3600" b="1" spc="300" dirty="0">
                <a:solidFill>
                  <a:srgbClr val="FFFFFF"/>
                </a:solidFill>
                <a:latin typeface="方正清刻本悦宋简体"/>
                <a:ea typeface="方正清刻本悦宋简体"/>
              </a:rPr>
              <a:t>欧陆沦陷</a:t>
            </a:r>
            <a:endParaRPr lang="zh-CN" altLang="en-US" sz="3600" b="1" spc="300" dirty="0">
              <a:solidFill>
                <a:srgbClr val="FFFFFF"/>
              </a:solidFill>
              <a:latin typeface="方正清刻本悦宋简体"/>
              <a:ea typeface="方正清刻本悦宋简体"/>
            </a:endParaRPr>
          </a:p>
        </p:txBody>
      </p:sp>
      <p:pic>
        <p:nvPicPr>
          <p:cNvPr id="36" name="Picture 2" descr="war 副本3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1" r="6596" b="2633"/>
          <a:stretch>
            <a:fillRect/>
          </a:stretch>
        </p:blipFill>
        <p:spPr bwMode="auto">
          <a:xfrm>
            <a:off x="5272418" y="1822859"/>
            <a:ext cx="6505245" cy="4830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组合 22"/>
          <p:cNvGrpSpPr/>
          <p:nvPr/>
        </p:nvGrpSpPr>
        <p:grpSpPr>
          <a:xfrm>
            <a:off x="8084586" y="2787385"/>
            <a:ext cx="1656524" cy="1391478"/>
            <a:chOff x="3657600" y="2822713"/>
            <a:chExt cx="1656524" cy="1391478"/>
          </a:xfrm>
        </p:grpSpPr>
        <p:sp>
          <p:nvSpPr>
            <p:cNvPr id="18" name="任意多边形: 形状 17"/>
            <p:cNvSpPr/>
            <p:nvPr/>
          </p:nvSpPr>
          <p:spPr>
            <a:xfrm>
              <a:off x="3657600" y="2822713"/>
              <a:ext cx="1417983" cy="1391478"/>
            </a:xfrm>
            <a:custGeom>
              <a:avLst/>
              <a:gdLst>
                <a:gd name="connsiteX0" fmla="*/ 251791 w 1417983"/>
                <a:gd name="connsiteY0" fmla="*/ 198783 h 1391478"/>
                <a:gd name="connsiteX1" fmla="*/ 251791 w 1417983"/>
                <a:gd name="connsiteY1" fmla="*/ 198783 h 1391478"/>
                <a:gd name="connsiteX2" fmla="*/ 185530 w 1417983"/>
                <a:gd name="connsiteY2" fmla="*/ 530087 h 1391478"/>
                <a:gd name="connsiteX3" fmla="*/ 13252 w 1417983"/>
                <a:gd name="connsiteY3" fmla="*/ 543339 h 1391478"/>
                <a:gd name="connsiteX4" fmla="*/ 0 w 1417983"/>
                <a:gd name="connsiteY4" fmla="*/ 556591 h 1391478"/>
                <a:gd name="connsiteX5" fmla="*/ 53009 w 1417983"/>
                <a:gd name="connsiteY5" fmla="*/ 768626 h 1391478"/>
                <a:gd name="connsiteX6" fmla="*/ 198783 w 1417983"/>
                <a:gd name="connsiteY6" fmla="*/ 848139 h 1391478"/>
                <a:gd name="connsiteX7" fmla="*/ 318052 w 1417983"/>
                <a:gd name="connsiteY7" fmla="*/ 980661 h 1391478"/>
                <a:gd name="connsiteX8" fmla="*/ 344557 w 1417983"/>
                <a:gd name="connsiteY8" fmla="*/ 1139687 h 1391478"/>
                <a:gd name="connsiteX9" fmla="*/ 410817 w 1417983"/>
                <a:gd name="connsiteY9" fmla="*/ 1311965 h 1391478"/>
                <a:gd name="connsiteX10" fmla="*/ 768626 w 1417983"/>
                <a:gd name="connsiteY10" fmla="*/ 1205948 h 1391478"/>
                <a:gd name="connsiteX11" fmla="*/ 954157 w 1417983"/>
                <a:gd name="connsiteY11" fmla="*/ 1391478 h 1391478"/>
                <a:gd name="connsiteX12" fmla="*/ 1126435 w 1417983"/>
                <a:gd name="connsiteY12" fmla="*/ 1351722 h 1391478"/>
                <a:gd name="connsiteX13" fmla="*/ 1126435 w 1417983"/>
                <a:gd name="connsiteY13" fmla="*/ 1351722 h 1391478"/>
                <a:gd name="connsiteX14" fmla="*/ 1205948 w 1417983"/>
                <a:gd name="connsiteY14" fmla="*/ 1351722 h 1391478"/>
                <a:gd name="connsiteX15" fmla="*/ 1166191 w 1417983"/>
                <a:gd name="connsiteY15" fmla="*/ 1192696 h 1391478"/>
                <a:gd name="connsiteX16" fmla="*/ 1351722 w 1417983"/>
                <a:gd name="connsiteY16" fmla="*/ 861391 h 1391478"/>
                <a:gd name="connsiteX17" fmla="*/ 1311965 w 1417983"/>
                <a:gd name="connsiteY17" fmla="*/ 768626 h 1391478"/>
                <a:gd name="connsiteX18" fmla="*/ 1311965 w 1417983"/>
                <a:gd name="connsiteY18" fmla="*/ 662609 h 1391478"/>
                <a:gd name="connsiteX19" fmla="*/ 1232452 w 1417983"/>
                <a:gd name="connsiteY19" fmla="*/ 622852 h 1391478"/>
                <a:gd name="connsiteX20" fmla="*/ 1245704 w 1417983"/>
                <a:gd name="connsiteY20" fmla="*/ 450574 h 1391478"/>
                <a:gd name="connsiteX21" fmla="*/ 1245704 w 1417983"/>
                <a:gd name="connsiteY21" fmla="*/ 291548 h 1391478"/>
                <a:gd name="connsiteX22" fmla="*/ 1258957 w 1417983"/>
                <a:gd name="connsiteY22" fmla="*/ 172278 h 1391478"/>
                <a:gd name="connsiteX23" fmla="*/ 1351722 w 1417983"/>
                <a:gd name="connsiteY23" fmla="*/ 145774 h 1391478"/>
                <a:gd name="connsiteX24" fmla="*/ 1404730 w 1417983"/>
                <a:gd name="connsiteY24" fmla="*/ 119270 h 1391478"/>
                <a:gd name="connsiteX25" fmla="*/ 1417983 w 1417983"/>
                <a:gd name="connsiteY25" fmla="*/ 0 h 1391478"/>
                <a:gd name="connsiteX26" fmla="*/ 1272209 w 1417983"/>
                <a:gd name="connsiteY26" fmla="*/ 66261 h 1391478"/>
                <a:gd name="connsiteX27" fmla="*/ 1205948 w 1417983"/>
                <a:gd name="connsiteY27" fmla="*/ 106017 h 1391478"/>
                <a:gd name="connsiteX28" fmla="*/ 1126435 w 1417983"/>
                <a:gd name="connsiteY28" fmla="*/ 159026 h 1391478"/>
                <a:gd name="connsiteX29" fmla="*/ 1086678 w 1417983"/>
                <a:gd name="connsiteY29" fmla="*/ 225287 h 1391478"/>
                <a:gd name="connsiteX30" fmla="*/ 1046922 w 1417983"/>
                <a:gd name="connsiteY30" fmla="*/ 278296 h 1391478"/>
                <a:gd name="connsiteX31" fmla="*/ 1007165 w 1417983"/>
                <a:gd name="connsiteY31" fmla="*/ 410817 h 1391478"/>
                <a:gd name="connsiteX32" fmla="*/ 967409 w 1417983"/>
                <a:gd name="connsiteY32" fmla="*/ 463826 h 1391478"/>
                <a:gd name="connsiteX33" fmla="*/ 848139 w 1417983"/>
                <a:gd name="connsiteY33" fmla="*/ 397565 h 1391478"/>
                <a:gd name="connsiteX34" fmla="*/ 715617 w 1417983"/>
                <a:gd name="connsiteY34" fmla="*/ 477078 h 1391478"/>
                <a:gd name="connsiteX35" fmla="*/ 490330 w 1417983"/>
                <a:gd name="connsiteY35" fmla="*/ 530087 h 1391478"/>
                <a:gd name="connsiteX36" fmla="*/ 371061 w 1417983"/>
                <a:gd name="connsiteY36" fmla="*/ 516835 h 1391478"/>
                <a:gd name="connsiteX37" fmla="*/ 344557 w 1417983"/>
                <a:gd name="connsiteY37" fmla="*/ 477078 h 1391478"/>
                <a:gd name="connsiteX38" fmla="*/ 304800 w 1417983"/>
                <a:gd name="connsiteY38" fmla="*/ 424070 h 1391478"/>
                <a:gd name="connsiteX39" fmla="*/ 344557 w 1417983"/>
                <a:gd name="connsiteY39" fmla="*/ 291548 h 1391478"/>
                <a:gd name="connsiteX40" fmla="*/ 357809 w 1417983"/>
                <a:gd name="connsiteY40" fmla="*/ 212035 h 1391478"/>
                <a:gd name="connsiteX41" fmla="*/ 251791 w 1417983"/>
                <a:gd name="connsiteY41" fmla="*/ 198783 h 1391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417983" h="1391478">
                  <a:moveTo>
                    <a:pt x="251791" y="198783"/>
                  </a:moveTo>
                  <a:lnTo>
                    <a:pt x="251791" y="198783"/>
                  </a:lnTo>
                  <a:lnTo>
                    <a:pt x="185530" y="530087"/>
                  </a:lnTo>
                  <a:lnTo>
                    <a:pt x="13252" y="543339"/>
                  </a:lnTo>
                  <a:lnTo>
                    <a:pt x="0" y="556591"/>
                  </a:lnTo>
                  <a:lnTo>
                    <a:pt x="53009" y="768626"/>
                  </a:lnTo>
                  <a:lnTo>
                    <a:pt x="198783" y="848139"/>
                  </a:lnTo>
                  <a:lnTo>
                    <a:pt x="318052" y="980661"/>
                  </a:lnTo>
                  <a:lnTo>
                    <a:pt x="344557" y="1139687"/>
                  </a:lnTo>
                  <a:lnTo>
                    <a:pt x="410817" y="1311965"/>
                  </a:lnTo>
                  <a:lnTo>
                    <a:pt x="768626" y="1205948"/>
                  </a:lnTo>
                  <a:lnTo>
                    <a:pt x="954157" y="1391478"/>
                  </a:lnTo>
                  <a:lnTo>
                    <a:pt x="1126435" y="1351722"/>
                  </a:lnTo>
                  <a:lnTo>
                    <a:pt x="1126435" y="1351722"/>
                  </a:lnTo>
                  <a:lnTo>
                    <a:pt x="1205948" y="1351722"/>
                  </a:lnTo>
                  <a:lnTo>
                    <a:pt x="1166191" y="1192696"/>
                  </a:lnTo>
                  <a:lnTo>
                    <a:pt x="1351722" y="861391"/>
                  </a:lnTo>
                  <a:lnTo>
                    <a:pt x="1311965" y="768626"/>
                  </a:lnTo>
                  <a:lnTo>
                    <a:pt x="1311965" y="662609"/>
                  </a:lnTo>
                  <a:lnTo>
                    <a:pt x="1232452" y="622852"/>
                  </a:lnTo>
                  <a:lnTo>
                    <a:pt x="1245704" y="450574"/>
                  </a:lnTo>
                  <a:lnTo>
                    <a:pt x="1245704" y="291548"/>
                  </a:lnTo>
                  <a:lnTo>
                    <a:pt x="1258957" y="172278"/>
                  </a:lnTo>
                  <a:lnTo>
                    <a:pt x="1351722" y="145774"/>
                  </a:lnTo>
                  <a:lnTo>
                    <a:pt x="1404730" y="119270"/>
                  </a:lnTo>
                  <a:lnTo>
                    <a:pt x="1417983" y="0"/>
                  </a:lnTo>
                  <a:lnTo>
                    <a:pt x="1272209" y="66261"/>
                  </a:lnTo>
                  <a:lnTo>
                    <a:pt x="1205948" y="106017"/>
                  </a:lnTo>
                  <a:lnTo>
                    <a:pt x="1126435" y="159026"/>
                  </a:lnTo>
                  <a:lnTo>
                    <a:pt x="1086678" y="225287"/>
                  </a:lnTo>
                  <a:lnTo>
                    <a:pt x="1046922" y="278296"/>
                  </a:lnTo>
                  <a:lnTo>
                    <a:pt x="1007165" y="410817"/>
                  </a:lnTo>
                  <a:lnTo>
                    <a:pt x="967409" y="463826"/>
                  </a:lnTo>
                  <a:lnTo>
                    <a:pt x="848139" y="397565"/>
                  </a:lnTo>
                  <a:lnTo>
                    <a:pt x="715617" y="477078"/>
                  </a:lnTo>
                  <a:lnTo>
                    <a:pt x="490330" y="530087"/>
                  </a:lnTo>
                  <a:lnTo>
                    <a:pt x="371061" y="516835"/>
                  </a:lnTo>
                  <a:lnTo>
                    <a:pt x="344557" y="477078"/>
                  </a:lnTo>
                  <a:lnTo>
                    <a:pt x="304800" y="424070"/>
                  </a:lnTo>
                  <a:lnTo>
                    <a:pt x="344557" y="291548"/>
                  </a:lnTo>
                  <a:lnTo>
                    <a:pt x="357809" y="212035"/>
                  </a:lnTo>
                  <a:lnTo>
                    <a:pt x="251791" y="198783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b="1" dirty="0"/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757482" y="3185572"/>
              <a:ext cx="1556642" cy="933985"/>
            </a:xfrm>
            <a:prstGeom prst="ellipse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7259757" y="2385391"/>
            <a:ext cx="625800" cy="583096"/>
            <a:chOff x="7259757" y="2385391"/>
            <a:chExt cx="625800" cy="583096"/>
          </a:xfrm>
        </p:grpSpPr>
        <p:sp>
          <p:nvSpPr>
            <p:cNvPr id="9" name="任意多边形: 形状 8"/>
            <p:cNvSpPr/>
            <p:nvPr/>
          </p:nvSpPr>
          <p:spPr>
            <a:xfrm>
              <a:off x="7394713" y="2385391"/>
              <a:ext cx="291814" cy="583096"/>
            </a:xfrm>
            <a:custGeom>
              <a:avLst/>
              <a:gdLst>
                <a:gd name="connsiteX0" fmla="*/ 212035 w 291814"/>
                <a:gd name="connsiteY0" fmla="*/ 583096 h 583096"/>
                <a:gd name="connsiteX1" fmla="*/ 212035 w 291814"/>
                <a:gd name="connsiteY1" fmla="*/ 583096 h 583096"/>
                <a:gd name="connsiteX2" fmla="*/ 251791 w 291814"/>
                <a:gd name="connsiteY2" fmla="*/ 477079 h 583096"/>
                <a:gd name="connsiteX3" fmla="*/ 265044 w 291814"/>
                <a:gd name="connsiteY3" fmla="*/ 437322 h 583096"/>
                <a:gd name="connsiteX4" fmla="*/ 185530 w 291814"/>
                <a:gd name="connsiteY4" fmla="*/ 410818 h 583096"/>
                <a:gd name="connsiteX5" fmla="*/ 212035 w 291814"/>
                <a:gd name="connsiteY5" fmla="*/ 357809 h 583096"/>
                <a:gd name="connsiteX6" fmla="*/ 225287 w 291814"/>
                <a:gd name="connsiteY6" fmla="*/ 304800 h 583096"/>
                <a:gd name="connsiteX7" fmla="*/ 238539 w 291814"/>
                <a:gd name="connsiteY7" fmla="*/ 212035 h 583096"/>
                <a:gd name="connsiteX8" fmla="*/ 238539 w 291814"/>
                <a:gd name="connsiteY8" fmla="*/ 212035 h 583096"/>
                <a:gd name="connsiteX9" fmla="*/ 291548 w 291814"/>
                <a:gd name="connsiteY9" fmla="*/ 39757 h 583096"/>
                <a:gd name="connsiteX10" fmla="*/ 291548 w 291814"/>
                <a:gd name="connsiteY10" fmla="*/ 0 h 583096"/>
                <a:gd name="connsiteX11" fmla="*/ 212035 w 291814"/>
                <a:gd name="connsiteY11" fmla="*/ 26505 h 583096"/>
                <a:gd name="connsiteX12" fmla="*/ 198783 w 291814"/>
                <a:gd name="connsiteY12" fmla="*/ 92766 h 583096"/>
                <a:gd name="connsiteX13" fmla="*/ 159026 w 291814"/>
                <a:gd name="connsiteY13" fmla="*/ 145774 h 583096"/>
                <a:gd name="connsiteX14" fmla="*/ 106017 w 291814"/>
                <a:gd name="connsiteY14" fmla="*/ 172279 h 583096"/>
                <a:gd name="connsiteX15" fmla="*/ 0 w 291814"/>
                <a:gd name="connsiteY15" fmla="*/ 159026 h 583096"/>
                <a:gd name="connsiteX16" fmla="*/ 53009 w 291814"/>
                <a:gd name="connsiteY16" fmla="*/ 304800 h 583096"/>
                <a:gd name="connsiteX17" fmla="*/ 79513 w 291814"/>
                <a:gd name="connsiteY17" fmla="*/ 344557 h 583096"/>
                <a:gd name="connsiteX18" fmla="*/ 39757 w 291814"/>
                <a:gd name="connsiteY18" fmla="*/ 463826 h 583096"/>
                <a:gd name="connsiteX19" fmla="*/ 39757 w 291814"/>
                <a:gd name="connsiteY19" fmla="*/ 530087 h 583096"/>
                <a:gd name="connsiteX20" fmla="*/ 172278 w 291814"/>
                <a:gd name="connsiteY20" fmla="*/ 516835 h 583096"/>
                <a:gd name="connsiteX21" fmla="*/ 172278 w 291814"/>
                <a:gd name="connsiteY21" fmla="*/ 530087 h 583096"/>
                <a:gd name="connsiteX22" fmla="*/ 212035 w 291814"/>
                <a:gd name="connsiteY22" fmla="*/ 583096 h 58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91814" h="583096">
                  <a:moveTo>
                    <a:pt x="212035" y="583096"/>
                  </a:moveTo>
                  <a:lnTo>
                    <a:pt x="212035" y="583096"/>
                  </a:lnTo>
                  <a:cubicBezTo>
                    <a:pt x="225287" y="547757"/>
                    <a:pt x="238893" y="512549"/>
                    <a:pt x="251791" y="477079"/>
                  </a:cubicBezTo>
                  <a:cubicBezTo>
                    <a:pt x="256565" y="463951"/>
                    <a:pt x="265044" y="437322"/>
                    <a:pt x="265044" y="437322"/>
                  </a:cubicBezTo>
                  <a:lnTo>
                    <a:pt x="185530" y="410818"/>
                  </a:lnTo>
                  <a:lnTo>
                    <a:pt x="212035" y="357809"/>
                  </a:lnTo>
                  <a:lnTo>
                    <a:pt x="225287" y="304800"/>
                  </a:lnTo>
                  <a:lnTo>
                    <a:pt x="238539" y="212035"/>
                  </a:lnTo>
                  <a:lnTo>
                    <a:pt x="238539" y="212035"/>
                  </a:lnTo>
                  <a:cubicBezTo>
                    <a:pt x="298724" y="76619"/>
                    <a:pt x="291548" y="136272"/>
                    <a:pt x="291548" y="39757"/>
                  </a:cubicBezTo>
                  <a:lnTo>
                    <a:pt x="291548" y="0"/>
                  </a:lnTo>
                  <a:lnTo>
                    <a:pt x="212035" y="26505"/>
                  </a:lnTo>
                  <a:lnTo>
                    <a:pt x="198783" y="92766"/>
                  </a:lnTo>
                  <a:lnTo>
                    <a:pt x="159026" y="145774"/>
                  </a:lnTo>
                  <a:lnTo>
                    <a:pt x="106017" y="172279"/>
                  </a:lnTo>
                  <a:lnTo>
                    <a:pt x="0" y="159026"/>
                  </a:lnTo>
                  <a:lnTo>
                    <a:pt x="53009" y="304800"/>
                  </a:lnTo>
                  <a:lnTo>
                    <a:pt x="79513" y="344557"/>
                  </a:lnTo>
                  <a:lnTo>
                    <a:pt x="39757" y="463826"/>
                  </a:lnTo>
                  <a:lnTo>
                    <a:pt x="39757" y="530087"/>
                  </a:lnTo>
                  <a:lnTo>
                    <a:pt x="172278" y="516835"/>
                  </a:lnTo>
                  <a:lnTo>
                    <a:pt x="172278" y="530087"/>
                  </a:lnTo>
                  <a:lnTo>
                    <a:pt x="212035" y="583096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259757" y="2532921"/>
              <a:ext cx="625800" cy="375480"/>
            </a:xfrm>
            <a:prstGeom prst="ellipse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7247039" y="1796490"/>
            <a:ext cx="760478" cy="469632"/>
            <a:chOff x="7247039" y="1796490"/>
            <a:chExt cx="760478" cy="469632"/>
          </a:xfrm>
        </p:grpSpPr>
        <p:sp>
          <p:nvSpPr>
            <p:cNvPr id="13" name="任意多边形: 形状 12"/>
            <p:cNvSpPr/>
            <p:nvPr/>
          </p:nvSpPr>
          <p:spPr>
            <a:xfrm>
              <a:off x="7247039" y="1802296"/>
              <a:ext cx="760478" cy="463826"/>
            </a:xfrm>
            <a:custGeom>
              <a:avLst/>
              <a:gdLst>
                <a:gd name="connsiteX0" fmla="*/ 213935 w 760478"/>
                <a:gd name="connsiteY0" fmla="*/ 0 h 463826"/>
                <a:gd name="connsiteX1" fmla="*/ 213935 w 760478"/>
                <a:gd name="connsiteY1" fmla="*/ 0 h 463826"/>
                <a:gd name="connsiteX2" fmla="*/ 107918 w 760478"/>
                <a:gd name="connsiteY2" fmla="*/ 39756 h 463826"/>
                <a:gd name="connsiteX3" fmla="*/ 147674 w 760478"/>
                <a:gd name="connsiteY3" fmla="*/ 132521 h 463826"/>
                <a:gd name="connsiteX4" fmla="*/ 134422 w 760478"/>
                <a:gd name="connsiteY4" fmla="*/ 185530 h 463826"/>
                <a:gd name="connsiteX5" fmla="*/ 174178 w 760478"/>
                <a:gd name="connsiteY5" fmla="*/ 265043 h 463826"/>
                <a:gd name="connsiteX6" fmla="*/ 134422 w 760478"/>
                <a:gd name="connsiteY6" fmla="*/ 291547 h 463826"/>
                <a:gd name="connsiteX7" fmla="*/ 41657 w 760478"/>
                <a:gd name="connsiteY7" fmla="*/ 331304 h 463826"/>
                <a:gd name="connsiteX8" fmla="*/ 94665 w 760478"/>
                <a:gd name="connsiteY8" fmla="*/ 397565 h 463826"/>
                <a:gd name="connsiteX9" fmla="*/ 107918 w 760478"/>
                <a:gd name="connsiteY9" fmla="*/ 437321 h 463826"/>
                <a:gd name="connsiteX10" fmla="*/ 134422 w 760478"/>
                <a:gd name="connsiteY10" fmla="*/ 463826 h 463826"/>
                <a:gd name="connsiteX11" fmla="*/ 266944 w 760478"/>
                <a:gd name="connsiteY11" fmla="*/ 450574 h 463826"/>
                <a:gd name="connsiteX12" fmla="*/ 280196 w 760478"/>
                <a:gd name="connsiteY12" fmla="*/ 410817 h 463826"/>
                <a:gd name="connsiteX13" fmla="*/ 306700 w 760478"/>
                <a:gd name="connsiteY13" fmla="*/ 371061 h 463826"/>
                <a:gd name="connsiteX14" fmla="*/ 465726 w 760478"/>
                <a:gd name="connsiteY14" fmla="*/ 331304 h 463826"/>
                <a:gd name="connsiteX15" fmla="*/ 492231 w 760478"/>
                <a:gd name="connsiteY15" fmla="*/ 251791 h 463826"/>
                <a:gd name="connsiteX16" fmla="*/ 505483 w 760478"/>
                <a:gd name="connsiteY16" fmla="*/ 212034 h 463826"/>
                <a:gd name="connsiteX17" fmla="*/ 558491 w 760478"/>
                <a:gd name="connsiteY17" fmla="*/ 318052 h 463826"/>
                <a:gd name="connsiteX18" fmla="*/ 598248 w 760478"/>
                <a:gd name="connsiteY18" fmla="*/ 212034 h 463826"/>
                <a:gd name="connsiteX19" fmla="*/ 611500 w 760478"/>
                <a:gd name="connsiteY19" fmla="*/ 172278 h 463826"/>
                <a:gd name="connsiteX20" fmla="*/ 691013 w 760478"/>
                <a:gd name="connsiteY20" fmla="*/ 132521 h 463826"/>
                <a:gd name="connsiteX21" fmla="*/ 717518 w 760478"/>
                <a:gd name="connsiteY21" fmla="*/ 106017 h 463826"/>
                <a:gd name="connsiteX22" fmla="*/ 757274 w 760478"/>
                <a:gd name="connsiteY22" fmla="*/ 92765 h 463826"/>
                <a:gd name="connsiteX23" fmla="*/ 744022 w 760478"/>
                <a:gd name="connsiteY23" fmla="*/ 39756 h 463826"/>
                <a:gd name="connsiteX24" fmla="*/ 624752 w 760478"/>
                <a:gd name="connsiteY24" fmla="*/ 26504 h 463826"/>
                <a:gd name="connsiteX25" fmla="*/ 558491 w 760478"/>
                <a:gd name="connsiteY25" fmla="*/ 13252 h 463826"/>
                <a:gd name="connsiteX26" fmla="*/ 425970 w 760478"/>
                <a:gd name="connsiteY26" fmla="*/ 26504 h 463826"/>
                <a:gd name="connsiteX27" fmla="*/ 346457 w 760478"/>
                <a:gd name="connsiteY27" fmla="*/ 39756 h 463826"/>
                <a:gd name="connsiteX28" fmla="*/ 213935 w 760478"/>
                <a:gd name="connsiteY28" fmla="*/ 0 h 463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60478" h="463826">
                  <a:moveTo>
                    <a:pt x="213935" y="0"/>
                  </a:moveTo>
                  <a:lnTo>
                    <a:pt x="213935" y="0"/>
                  </a:lnTo>
                  <a:cubicBezTo>
                    <a:pt x="178596" y="13252"/>
                    <a:pt x="134606" y="13068"/>
                    <a:pt x="107918" y="39756"/>
                  </a:cubicBezTo>
                  <a:cubicBezTo>
                    <a:pt x="90803" y="56871"/>
                    <a:pt x="141000" y="122510"/>
                    <a:pt x="147674" y="132521"/>
                  </a:cubicBezTo>
                  <a:cubicBezTo>
                    <a:pt x="143257" y="150191"/>
                    <a:pt x="134422" y="167317"/>
                    <a:pt x="134422" y="185530"/>
                  </a:cubicBezTo>
                  <a:cubicBezTo>
                    <a:pt x="134422" y="212964"/>
                    <a:pt x="160777" y="244941"/>
                    <a:pt x="174178" y="265043"/>
                  </a:cubicBezTo>
                  <a:cubicBezTo>
                    <a:pt x="160926" y="273878"/>
                    <a:pt x="149941" y="287966"/>
                    <a:pt x="134422" y="291547"/>
                  </a:cubicBezTo>
                  <a:cubicBezTo>
                    <a:pt x="7671" y="320798"/>
                    <a:pt x="-42795" y="275004"/>
                    <a:pt x="41657" y="331304"/>
                  </a:cubicBezTo>
                  <a:cubicBezTo>
                    <a:pt x="74965" y="431231"/>
                    <a:pt x="26161" y="311937"/>
                    <a:pt x="94665" y="397565"/>
                  </a:cubicBezTo>
                  <a:cubicBezTo>
                    <a:pt x="103391" y="408473"/>
                    <a:pt x="100731" y="425343"/>
                    <a:pt x="107918" y="437321"/>
                  </a:cubicBezTo>
                  <a:cubicBezTo>
                    <a:pt x="114346" y="448035"/>
                    <a:pt x="125587" y="454991"/>
                    <a:pt x="134422" y="463826"/>
                  </a:cubicBezTo>
                  <a:cubicBezTo>
                    <a:pt x="178596" y="459409"/>
                    <a:pt x="225223" y="465746"/>
                    <a:pt x="266944" y="450574"/>
                  </a:cubicBezTo>
                  <a:cubicBezTo>
                    <a:pt x="280072" y="445800"/>
                    <a:pt x="273949" y="423311"/>
                    <a:pt x="280196" y="410817"/>
                  </a:cubicBezTo>
                  <a:cubicBezTo>
                    <a:pt x="287319" y="396571"/>
                    <a:pt x="293194" y="379502"/>
                    <a:pt x="306700" y="371061"/>
                  </a:cubicBezTo>
                  <a:cubicBezTo>
                    <a:pt x="344885" y="347195"/>
                    <a:pt x="422919" y="338438"/>
                    <a:pt x="465726" y="331304"/>
                  </a:cubicBezTo>
                  <a:lnTo>
                    <a:pt x="492231" y="251791"/>
                  </a:lnTo>
                  <a:lnTo>
                    <a:pt x="505483" y="212034"/>
                  </a:lnTo>
                  <a:cubicBezTo>
                    <a:pt x="535938" y="303400"/>
                    <a:pt x="512232" y="271791"/>
                    <a:pt x="558491" y="318052"/>
                  </a:cubicBezTo>
                  <a:cubicBezTo>
                    <a:pt x="588854" y="135883"/>
                    <a:pt x="545743" y="299543"/>
                    <a:pt x="598248" y="212034"/>
                  </a:cubicBezTo>
                  <a:cubicBezTo>
                    <a:pt x="605435" y="200056"/>
                    <a:pt x="602774" y="183186"/>
                    <a:pt x="611500" y="172278"/>
                  </a:cubicBezTo>
                  <a:cubicBezTo>
                    <a:pt x="630182" y="148926"/>
                    <a:pt x="664825" y="141251"/>
                    <a:pt x="691013" y="132521"/>
                  </a:cubicBezTo>
                  <a:cubicBezTo>
                    <a:pt x="699848" y="123686"/>
                    <a:pt x="706804" y="112445"/>
                    <a:pt x="717518" y="106017"/>
                  </a:cubicBezTo>
                  <a:cubicBezTo>
                    <a:pt x="729496" y="98830"/>
                    <a:pt x="752086" y="105735"/>
                    <a:pt x="757274" y="92765"/>
                  </a:cubicBezTo>
                  <a:cubicBezTo>
                    <a:pt x="764038" y="75854"/>
                    <a:pt x="760313" y="47901"/>
                    <a:pt x="744022" y="39756"/>
                  </a:cubicBezTo>
                  <a:cubicBezTo>
                    <a:pt x="708244" y="21867"/>
                    <a:pt x="664351" y="32161"/>
                    <a:pt x="624752" y="26504"/>
                  </a:cubicBezTo>
                  <a:cubicBezTo>
                    <a:pt x="602454" y="23319"/>
                    <a:pt x="580578" y="17669"/>
                    <a:pt x="558491" y="13252"/>
                  </a:cubicBezTo>
                  <a:cubicBezTo>
                    <a:pt x="514317" y="17669"/>
                    <a:pt x="470021" y="20998"/>
                    <a:pt x="425970" y="26504"/>
                  </a:cubicBezTo>
                  <a:cubicBezTo>
                    <a:pt x="399308" y="29837"/>
                    <a:pt x="373259" y="37842"/>
                    <a:pt x="346457" y="39756"/>
                  </a:cubicBezTo>
                  <a:cubicBezTo>
                    <a:pt x="311207" y="42274"/>
                    <a:pt x="236022" y="6626"/>
                    <a:pt x="213935" y="0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314378" y="1796490"/>
              <a:ext cx="625800" cy="375480"/>
            </a:xfrm>
            <a:prstGeom prst="ellipse">
              <a:avLst/>
            </a:prstGeom>
          </p:spPr>
        </p:pic>
      </p:grpSp>
      <p:grpSp>
        <p:nvGrpSpPr>
          <p:cNvPr id="21" name="组合 20"/>
          <p:cNvGrpSpPr/>
          <p:nvPr/>
        </p:nvGrpSpPr>
        <p:grpSpPr>
          <a:xfrm>
            <a:off x="6789561" y="3124219"/>
            <a:ext cx="625800" cy="506473"/>
            <a:chOff x="6768913" y="3110763"/>
            <a:chExt cx="625800" cy="506473"/>
          </a:xfrm>
        </p:grpSpPr>
        <p:sp>
          <p:nvSpPr>
            <p:cNvPr id="15" name="任意多边形: 形状 14"/>
            <p:cNvSpPr/>
            <p:nvPr/>
          </p:nvSpPr>
          <p:spPr>
            <a:xfrm>
              <a:off x="6845271" y="3110763"/>
              <a:ext cx="371061" cy="506473"/>
            </a:xfrm>
            <a:custGeom>
              <a:avLst/>
              <a:gdLst>
                <a:gd name="connsiteX0" fmla="*/ 371061 w 371061"/>
                <a:gd name="connsiteY0" fmla="*/ 13252 h 506473"/>
                <a:gd name="connsiteX1" fmla="*/ 371061 w 371061"/>
                <a:gd name="connsiteY1" fmla="*/ 13252 h 506473"/>
                <a:gd name="connsiteX2" fmla="*/ 251791 w 371061"/>
                <a:gd name="connsiteY2" fmla="*/ 0 h 506473"/>
                <a:gd name="connsiteX3" fmla="*/ 212035 w 371061"/>
                <a:gd name="connsiteY3" fmla="*/ 13252 h 506473"/>
                <a:gd name="connsiteX4" fmla="*/ 198783 w 371061"/>
                <a:gd name="connsiteY4" fmla="*/ 53008 h 506473"/>
                <a:gd name="connsiteX5" fmla="*/ 212035 w 371061"/>
                <a:gd name="connsiteY5" fmla="*/ 119269 h 506473"/>
                <a:gd name="connsiteX6" fmla="*/ 238539 w 371061"/>
                <a:gd name="connsiteY6" fmla="*/ 145774 h 506473"/>
                <a:gd name="connsiteX7" fmla="*/ 172278 w 371061"/>
                <a:gd name="connsiteY7" fmla="*/ 198782 h 506473"/>
                <a:gd name="connsiteX8" fmla="*/ 106017 w 371061"/>
                <a:gd name="connsiteY8" fmla="*/ 185530 h 506473"/>
                <a:gd name="connsiteX9" fmla="*/ 92765 w 371061"/>
                <a:gd name="connsiteY9" fmla="*/ 145774 h 506473"/>
                <a:gd name="connsiteX10" fmla="*/ 66261 w 371061"/>
                <a:gd name="connsiteY10" fmla="*/ 119269 h 506473"/>
                <a:gd name="connsiteX11" fmla="*/ 26504 w 371061"/>
                <a:gd name="connsiteY11" fmla="*/ 304800 h 506473"/>
                <a:gd name="connsiteX12" fmla="*/ 0 w 371061"/>
                <a:gd name="connsiteY12" fmla="*/ 344556 h 506473"/>
                <a:gd name="connsiteX13" fmla="*/ 79513 w 371061"/>
                <a:gd name="connsiteY13" fmla="*/ 371061 h 506473"/>
                <a:gd name="connsiteX14" fmla="*/ 119269 w 371061"/>
                <a:gd name="connsiteY14" fmla="*/ 503582 h 506473"/>
                <a:gd name="connsiteX15" fmla="*/ 106017 w 371061"/>
                <a:gd name="connsiteY15" fmla="*/ 463826 h 506473"/>
                <a:gd name="connsiteX16" fmla="*/ 159026 w 371061"/>
                <a:gd name="connsiteY16" fmla="*/ 410817 h 506473"/>
                <a:gd name="connsiteX17" fmla="*/ 198783 w 371061"/>
                <a:gd name="connsiteY17" fmla="*/ 331304 h 506473"/>
                <a:gd name="connsiteX18" fmla="*/ 212035 w 371061"/>
                <a:gd name="connsiteY18" fmla="*/ 278295 h 506473"/>
                <a:gd name="connsiteX19" fmla="*/ 251791 w 371061"/>
                <a:gd name="connsiteY19" fmla="*/ 265043 h 506473"/>
                <a:gd name="connsiteX20" fmla="*/ 278296 w 371061"/>
                <a:gd name="connsiteY20" fmla="*/ 238539 h 506473"/>
                <a:gd name="connsiteX21" fmla="*/ 331304 w 371061"/>
                <a:gd name="connsiteY21" fmla="*/ 132521 h 506473"/>
                <a:gd name="connsiteX22" fmla="*/ 371061 w 371061"/>
                <a:gd name="connsiteY22" fmla="*/ 13252 h 506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1061" h="506473">
                  <a:moveTo>
                    <a:pt x="371061" y="13252"/>
                  </a:moveTo>
                  <a:lnTo>
                    <a:pt x="371061" y="13252"/>
                  </a:lnTo>
                  <a:cubicBezTo>
                    <a:pt x="331304" y="8835"/>
                    <a:pt x="291792" y="0"/>
                    <a:pt x="251791" y="0"/>
                  </a:cubicBezTo>
                  <a:cubicBezTo>
                    <a:pt x="237822" y="0"/>
                    <a:pt x="221912" y="3375"/>
                    <a:pt x="212035" y="13252"/>
                  </a:cubicBezTo>
                  <a:cubicBezTo>
                    <a:pt x="202158" y="23129"/>
                    <a:pt x="203200" y="39756"/>
                    <a:pt x="198783" y="53008"/>
                  </a:cubicBezTo>
                  <a:cubicBezTo>
                    <a:pt x="203200" y="75095"/>
                    <a:pt x="203162" y="98566"/>
                    <a:pt x="212035" y="119269"/>
                  </a:cubicBezTo>
                  <a:cubicBezTo>
                    <a:pt x="216957" y="130753"/>
                    <a:pt x="238539" y="133280"/>
                    <a:pt x="238539" y="145774"/>
                  </a:cubicBezTo>
                  <a:cubicBezTo>
                    <a:pt x="238539" y="185736"/>
                    <a:pt x="197102" y="190507"/>
                    <a:pt x="172278" y="198782"/>
                  </a:cubicBezTo>
                  <a:cubicBezTo>
                    <a:pt x="150191" y="194365"/>
                    <a:pt x="124759" y="198024"/>
                    <a:pt x="106017" y="185530"/>
                  </a:cubicBezTo>
                  <a:cubicBezTo>
                    <a:pt x="94394" y="177782"/>
                    <a:pt x="99952" y="157752"/>
                    <a:pt x="92765" y="145774"/>
                  </a:cubicBezTo>
                  <a:cubicBezTo>
                    <a:pt x="86337" y="135060"/>
                    <a:pt x="75096" y="128104"/>
                    <a:pt x="66261" y="119269"/>
                  </a:cubicBezTo>
                  <a:cubicBezTo>
                    <a:pt x="60653" y="164132"/>
                    <a:pt x="55557" y="261221"/>
                    <a:pt x="26504" y="304800"/>
                  </a:cubicBezTo>
                  <a:lnTo>
                    <a:pt x="0" y="344556"/>
                  </a:lnTo>
                  <a:cubicBezTo>
                    <a:pt x="26504" y="353391"/>
                    <a:pt x="70678" y="344557"/>
                    <a:pt x="79513" y="371061"/>
                  </a:cubicBezTo>
                  <a:cubicBezTo>
                    <a:pt x="81055" y="375686"/>
                    <a:pt x="119269" y="483555"/>
                    <a:pt x="119269" y="503582"/>
                  </a:cubicBezTo>
                  <a:cubicBezTo>
                    <a:pt x="119269" y="517551"/>
                    <a:pt x="110434" y="477078"/>
                    <a:pt x="106017" y="463826"/>
                  </a:cubicBezTo>
                  <a:cubicBezTo>
                    <a:pt x="134930" y="377084"/>
                    <a:pt x="94773" y="462219"/>
                    <a:pt x="159026" y="410817"/>
                  </a:cubicBezTo>
                  <a:cubicBezTo>
                    <a:pt x="180536" y="393610"/>
                    <a:pt x="191670" y="356199"/>
                    <a:pt x="198783" y="331304"/>
                  </a:cubicBezTo>
                  <a:cubicBezTo>
                    <a:pt x="203787" y="313791"/>
                    <a:pt x="200657" y="292517"/>
                    <a:pt x="212035" y="278295"/>
                  </a:cubicBezTo>
                  <a:cubicBezTo>
                    <a:pt x="220761" y="267387"/>
                    <a:pt x="238539" y="269460"/>
                    <a:pt x="251791" y="265043"/>
                  </a:cubicBezTo>
                  <a:cubicBezTo>
                    <a:pt x="260626" y="256208"/>
                    <a:pt x="272708" y="249714"/>
                    <a:pt x="278296" y="238539"/>
                  </a:cubicBezTo>
                  <a:cubicBezTo>
                    <a:pt x="339209" y="116713"/>
                    <a:pt x="271424" y="192404"/>
                    <a:pt x="331304" y="132521"/>
                  </a:cubicBezTo>
                  <a:lnTo>
                    <a:pt x="371061" y="13252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768913" y="3178546"/>
              <a:ext cx="625800" cy="375480"/>
            </a:xfrm>
            <a:prstGeom prst="ellipse">
              <a:avLst/>
            </a:prstGeom>
          </p:spPr>
        </p:pic>
      </p:grpSp>
      <p:grpSp>
        <p:nvGrpSpPr>
          <p:cNvPr id="25" name="组合 24"/>
          <p:cNvGrpSpPr/>
          <p:nvPr/>
        </p:nvGrpSpPr>
        <p:grpSpPr>
          <a:xfrm>
            <a:off x="6646551" y="3390445"/>
            <a:ext cx="625800" cy="450574"/>
            <a:chOff x="6590532" y="3362132"/>
            <a:chExt cx="625800" cy="450574"/>
          </a:xfrm>
        </p:grpSpPr>
        <p:sp>
          <p:nvSpPr>
            <p:cNvPr id="17" name="任意多边形: 形状 16"/>
            <p:cNvSpPr/>
            <p:nvPr/>
          </p:nvSpPr>
          <p:spPr>
            <a:xfrm>
              <a:off x="6597595" y="3362132"/>
              <a:ext cx="438816" cy="450574"/>
            </a:xfrm>
            <a:custGeom>
              <a:avLst/>
              <a:gdLst>
                <a:gd name="connsiteX0" fmla="*/ 200277 w 438816"/>
                <a:gd name="connsiteY0" fmla="*/ 0 h 450574"/>
                <a:gd name="connsiteX1" fmla="*/ 200277 w 438816"/>
                <a:gd name="connsiteY1" fmla="*/ 0 h 450574"/>
                <a:gd name="connsiteX2" fmla="*/ 266537 w 438816"/>
                <a:gd name="connsiteY2" fmla="*/ 106017 h 450574"/>
                <a:gd name="connsiteX3" fmla="*/ 306294 w 438816"/>
                <a:gd name="connsiteY3" fmla="*/ 92765 h 450574"/>
                <a:gd name="connsiteX4" fmla="*/ 359303 w 438816"/>
                <a:gd name="connsiteY4" fmla="*/ 106017 h 450574"/>
                <a:gd name="connsiteX5" fmla="*/ 399059 w 438816"/>
                <a:gd name="connsiteY5" fmla="*/ 132521 h 450574"/>
                <a:gd name="connsiteX6" fmla="*/ 399059 w 438816"/>
                <a:gd name="connsiteY6" fmla="*/ 251791 h 450574"/>
                <a:gd name="connsiteX7" fmla="*/ 412311 w 438816"/>
                <a:gd name="connsiteY7" fmla="*/ 291548 h 450574"/>
                <a:gd name="connsiteX8" fmla="*/ 438816 w 438816"/>
                <a:gd name="connsiteY8" fmla="*/ 331304 h 450574"/>
                <a:gd name="connsiteX9" fmla="*/ 372555 w 438816"/>
                <a:gd name="connsiteY9" fmla="*/ 450574 h 450574"/>
                <a:gd name="connsiteX10" fmla="*/ 279790 w 438816"/>
                <a:gd name="connsiteY10" fmla="*/ 424069 h 450574"/>
                <a:gd name="connsiteX11" fmla="*/ 187024 w 438816"/>
                <a:gd name="connsiteY11" fmla="*/ 357808 h 450574"/>
                <a:gd name="connsiteX12" fmla="*/ 160520 w 438816"/>
                <a:gd name="connsiteY12" fmla="*/ 397565 h 450574"/>
                <a:gd name="connsiteX13" fmla="*/ 147268 w 438816"/>
                <a:gd name="connsiteY13" fmla="*/ 331304 h 450574"/>
                <a:gd name="connsiteX14" fmla="*/ 134016 w 438816"/>
                <a:gd name="connsiteY14" fmla="*/ 291548 h 450574"/>
                <a:gd name="connsiteX15" fmla="*/ 120764 w 438816"/>
                <a:gd name="connsiteY15" fmla="*/ 159026 h 450574"/>
                <a:gd name="connsiteX16" fmla="*/ 81007 w 438816"/>
                <a:gd name="connsiteY16" fmla="*/ 145774 h 450574"/>
                <a:gd name="connsiteX17" fmla="*/ 14746 w 438816"/>
                <a:gd name="connsiteY17" fmla="*/ 106017 h 450574"/>
                <a:gd name="connsiteX18" fmla="*/ 1494 w 438816"/>
                <a:gd name="connsiteY18" fmla="*/ 66261 h 450574"/>
                <a:gd name="connsiteX19" fmla="*/ 41250 w 438816"/>
                <a:gd name="connsiteY19" fmla="*/ 53008 h 450574"/>
                <a:gd name="connsiteX20" fmla="*/ 200277 w 438816"/>
                <a:gd name="connsiteY20" fmla="*/ 0 h 45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38816" h="450574">
                  <a:moveTo>
                    <a:pt x="200277" y="0"/>
                  </a:moveTo>
                  <a:lnTo>
                    <a:pt x="200277" y="0"/>
                  </a:lnTo>
                  <a:cubicBezTo>
                    <a:pt x="222364" y="35339"/>
                    <a:pt x="235175" y="78575"/>
                    <a:pt x="266537" y="106017"/>
                  </a:cubicBezTo>
                  <a:cubicBezTo>
                    <a:pt x="277050" y="115216"/>
                    <a:pt x="292325" y="92765"/>
                    <a:pt x="306294" y="92765"/>
                  </a:cubicBezTo>
                  <a:cubicBezTo>
                    <a:pt x="324507" y="92765"/>
                    <a:pt x="341633" y="101600"/>
                    <a:pt x="359303" y="106017"/>
                  </a:cubicBezTo>
                  <a:cubicBezTo>
                    <a:pt x="372555" y="114852"/>
                    <a:pt x="391936" y="118276"/>
                    <a:pt x="399059" y="132521"/>
                  </a:cubicBezTo>
                  <a:cubicBezTo>
                    <a:pt x="427046" y="188496"/>
                    <a:pt x="414341" y="205943"/>
                    <a:pt x="399059" y="251791"/>
                  </a:cubicBezTo>
                  <a:cubicBezTo>
                    <a:pt x="403476" y="265043"/>
                    <a:pt x="406064" y="279054"/>
                    <a:pt x="412311" y="291548"/>
                  </a:cubicBezTo>
                  <a:cubicBezTo>
                    <a:pt x="419434" y="305794"/>
                    <a:pt x="438816" y="331304"/>
                    <a:pt x="438816" y="331304"/>
                  </a:cubicBezTo>
                  <a:lnTo>
                    <a:pt x="372555" y="450574"/>
                  </a:lnTo>
                  <a:lnTo>
                    <a:pt x="279790" y="424069"/>
                  </a:lnTo>
                  <a:cubicBezTo>
                    <a:pt x="248868" y="401982"/>
                    <a:pt x="224119" y="366051"/>
                    <a:pt x="187024" y="357808"/>
                  </a:cubicBezTo>
                  <a:cubicBezTo>
                    <a:pt x="171476" y="354353"/>
                    <a:pt x="173772" y="406400"/>
                    <a:pt x="160520" y="397565"/>
                  </a:cubicBezTo>
                  <a:cubicBezTo>
                    <a:pt x="141779" y="385071"/>
                    <a:pt x="152731" y="353156"/>
                    <a:pt x="147268" y="331304"/>
                  </a:cubicBezTo>
                  <a:cubicBezTo>
                    <a:pt x="143880" y="317752"/>
                    <a:pt x="138433" y="304800"/>
                    <a:pt x="134016" y="291548"/>
                  </a:cubicBezTo>
                  <a:cubicBezTo>
                    <a:pt x="129599" y="247374"/>
                    <a:pt x="135936" y="200747"/>
                    <a:pt x="120764" y="159026"/>
                  </a:cubicBezTo>
                  <a:cubicBezTo>
                    <a:pt x="115990" y="145898"/>
                    <a:pt x="92985" y="152961"/>
                    <a:pt x="81007" y="145774"/>
                  </a:cubicBezTo>
                  <a:cubicBezTo>
                    <a:pt x="-9948" y="91200"/>
                    <a:pt x="127372" y="143558"/>
                    <a:pt x="14746" y="106017"/>
                  </a:cubicBezTo>
                  <a:cubicBezTo>
                    <a:pt x="10329" y="92765"/>
                    <a:pt x="-4753" y="78755"/>
                    <a:pt x="1494" y="66261"/>
                  </a:cubicBezTo>
                  <a:cubicBezTo>
                    <a:pt x="7741" y="53767"/>
                    <a:pt x="29272" y="60195"/>
                    <a:pt x="41250" y="53008"/>
                  </a:cubicBezTo>
                  <a:cubicBezTo>
                    <a:pt x="121863" y="4639"/>
                    <a:pt x="173773" y="8835"/>
                    <a:pt x="200277" y="0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590532" y="3399679"/>
              <a:ext cx="625800" cy="375480"/>
            </a:xfrm>
            <a:prstGeom prst="ellipse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504665" y="4691744"/>
            <a:ext cx="803425" cy="1911500"/>
            <a:chOff x="504665" y="4691744"/>
            <a:chExt cx="803425" cy="1911500"/>
          </a:xfrm>
        </p:grpSpPr>
        <p:grpSp>
          <p:nvGrpSpPr>
            <p:cNvPr id="39" name="Group 56"/>
            <p:cNvGrpSpPr/>
            <p:nvPr/>
          </p:nvGrpSpPr>
          <p:grpSpPr>
            <a:xfrm>
              <a:off x="534005" y="5314023"/>
              <a:ext cx="693741" cy="1289221"/>
              <a:chOff x="2895602" y="2793746"/>
              <a:chExt cx="693741" cy="1587221"/>
            </a:xfrm>
          </p:grpSpPr>
          <p:sp>
            <p:nvSpPr>
              <p:cNvPr id="40" name="Rectangle 13"/>
              <p:cNvSpPr/>
              <p:nvPr/>
            </p:nvSpPr>
            <p:spPr>
              <a:xfrm>
                <a:off x="2895603" y="3362478"/>
                <a:ext cx="693740" cy="1018489"/>
              </a:xfrm>
              <a:prstGeom prst="rect">
                <a:avLst/>
              </a:prstGeom>
              <a:solidFill>
                <a:srgbClr val="B9D5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  <a:endParaRPr lang="en-US" sz="2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zh-CN" altLang="en-US" sz="20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小时</a:t>
                </a:r>
                <a:endParaRPr lang="en-US" sz="2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1" name="Isosceles Triangle 14"/>
              <p:cNvSpPr/>
              <p:nvPr/>
            </p:nvSpPr>
            <p:spPr>
              <a:xfrm>
                <a:off x="2895602" y="3210076"/>
                <a:ext cx="693741" cy="152400"/>
              </a:xfrm>
              <a:prstGeom prst="triangle">
                <a:avLst/>
              </a:prstGeom>
              <a:solidFill>
                <a:srgbClr val="B9D5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 5"/>
              <p:cNvSpPr/>
              <p:nvPr/>
            </p:nvSpPr>
            <p:spPr bwMode="auto">
              <a:xfrm>
                <a:off x="2895603" y="2793746"/>
                <a:ext cx="693740" cy="868434"/>
              </a:xfrm>
              <a:custGeom>
                <a:avLst/>
                <a:gdLst>
                  <a:gd name="T0" fmla="*/ 88 w 344"/>
                  <a:gd name="T1" fmla="*/ 191 h 434"/>
                  <a:gd name="T2" fmla="*/ 1 w 344"/>
                  <a:gd name="T3" fmla="*/ 283 h 434"/>
                  <a:gd name="T4" fmla="*/ 1 w 344"/>
                  <a:gd name="T5" fmla="*/ 312 h 434"/>
                  <a:gd name="T6" fmla="*/ 6 w 344"/>
                  <a:gd name="T7" fmla="*/ 307 h 434"/>
                  <a:gd name="T8" fmla="*/ 16 w 344"/>
                  <a:gd name="T9" fmla="*/ 291 h 434"/>
                  <a:gd name="T10" fmla="*/ 86 w 344"/>
                  <a:gd name="T11" fmla="*/ 247 h 434"/>
                  <a:gd name="T12" fmla="*/ 153 w 344"/>
                  <a:gd name="T13" fmla="*/ 267 h 434"/>
                  <a:gd name="T14" fmla="*/ 157 w 344"/>
                  <a:gd name="T15" fmla="*/ 353 h 434"/>
                  <a:gd name="T16" fmla="*/ 106 w 344"/>
                  <a:gd name="T17" fmla="*/ 433 h 434"/>
                  <a:gd name="T18" fmla="*/ 169 w 344"/>
                  <a:gd name="T19" fmla="*/ 416 h 434"/>
                  <a:gd name="T20" fmla="*/ 169 w 344"/>
                  <a:gd name="T21" fmla="*/ 417 h 434"/>
                  <a:gd name="T22" fmla="*/ 169 w 344"/>
                  <a:gd name="T23" fmla="*/ 418 h 434"/>
                  <a:gd name="T24" fmla="*/ 169 w 344"/>
                  <a:gd name="T25" fmla="*/ 418 h 434"/>
                  <a:gd name="T26" fmla="*/ 169 w 344"/>
                  <a:gd name="T27" fmla="*/ 419 h 434"/>
                  <a:gd name="T28" fmla="*/ 169 w 344"/>
                  <a:gd name="T29" fmla="*/ 420 h 434"/>
                  <a:gd name="T30" fmla="*/ 169 w 344"/>
                  <a:gd name="T31" fmla="*/ 421 h 434"/>
                  <a:gd name="T32" fmla="*/ 170 w 344"/>
                  <a:gd name="T33" fmla="*/ 421 h 434"/>
                  <a:gd name="T34" fmla="*/ 170 w 344"/>
                  <a:gd name="T35" fmla="*/ 422 h 434"/>
                  <a:gd name="T36" fmla="*/ 170 w 344"/>
                  <a:gd name="T37" fmla="*/ 422 h 434"/>
                  <a:gd name="T38" fmla="*/ 170 w 344"/>
                  <a:gd name="T39" fmla="*/ 423 h 434"/>
                  <a:gd name="T40" fmla="*/ 170 w 344"/>
                  <a:gd name="T41" fmla="*/ 423 h 434"/>
                  <a:gd name="T42" fmla="*/ 170 w 344"/>
                  <a:gd name="T43" fmla="*/ 424 h 434"/>
                  <a:gd name="T44" fmla="*/ 171 w 344"/>
                  <a:gd name="T45" fmla="*/ 424 h 434"/>
                  <a:gd name="T46" fmla="*/ 171 w 344"/>
                  <a:gd name="T47" fmla="*/ 425 h 434"/>
                  <a:gd name="T48" fmla="*/ 171 w 344"/>
                  <a:gd name="T49" fmla="*/ 425 h 434"/>
                  <a:gd name="T50" fmla="*/ 171 w 344"/>
                  <a:gd name="T51" fmla="*/ 425 h 434"/>
                  <a:gd name="T52" fmla="*/ 171 w 344"/>
                  <a:gd name="T53" fmla="*/ 426 h 434"/>
                  <a:gd name="T54" fmla="*/ 171 w 344"/>
                  <a:gd name="T55" fmla="*/ 426 h 434"/>
                  <a:gd name="T56" fmla="*/ 172 w 344"/>
                  <a:gd name="T57" fmla="*/ 426 h 434"/>
                  <a:gd name="T58" fmla="*/ 172 w 344"/>
                  <a:gd name="T59" fmla="*/ 426 h 434"/>
                  <a:gd name="T60" fmla="*/ 172 w 344"/>
                  <a:gd name="T61" fmla="*/ 426 h 434"/>
                  <a:gd name="T62" fmla="*/ 173 w 344"/>
                  <a:gd name="T63" fmla="*/ 426 h 434"/>
                  <a:gd name="T64" fmla="*/ 173 w 344"/>
                  <a:gd name="T65" fmla="*/ 426 h 434"/>
                  <a:gd name="T66" fmla="*/ 173 w 344"/>
                  <a:gd name="T67" fmla="*/ 425 h 434"/>
                  <a:gd name="T68" fmla="*/ 173 w 344"/>
                  <a:gd name="T69" fmla="*/ 425 h 434"/>
                  <a:gd name="T70" fmla="*/ 174 w 344"/>
                  <a:gd name="T71" fmla="*/ 425 h 434"/>
                  <a:gd name="T72" fmla="*/ 174 w 344"/>
                  <a:gd name="T73" fmla="*/ 424 h 434"/>
                  <a:gd name="T74" fmla="*/ 174 w 344"/>
                  <a:gd name="T75" fmla="*/ 424 h 434"/>
                  <a:gd name="T76" fmla="*/ 174 w 344"/>
                  <a:gd name="T77" fmla="*/ 423 h 434"/>
                  <a:gd name="T78" fmla="*/ 174 w 344"/>
                  <a:gd name="T79" fmla="*/ 423 h 434"/>
                  <a:gd name="T80" fmla="*/ 174 w 344"/>
                  <a:gd name="T81" fmla="*/ 422 h 434"/>
                  <a:gd name="T82" fmla="*/ 175 w 344"/>
                  <a:gd name="T83" fmla="*/ 422 h 434"/>
                  <a:gd name="T84" fmla="*/ 175 w 344"/>
                  <a:gd name="T85" fmla="*/ 421 h 434"/>
                  <a:gd name="T86" fmla="*/ 175 w 344"/>
                  <a:gd name="T87" fmla="*/ 420 h 434"/>
                  <a:gd name="T88" fmla="*/ 175 w 344"/>
                  <a:gd name="T89" fmla="*/ 420 h 434"/>
                  <a:gd name="T90" fmla="*/ 175 w 344"/>
                  <a:gd name="T91" fmla="*/ 419 h 434"/>
                  <a:gd name="T92" fmla="*/ 175 w 344"/>
                  <a:gd name="T93" fmla="*/ 418 h 434"/>
                  <a:gd name="T94" fmla="*/ 175 w 344"/>
                  <a:gd name="T95" fmla="*/ 417 h 434"/>
                  <a:gd name="T96" fmla="*/ 176 w 344"/>
                  <a:gd name="T97" fmla="*/ 417 h 434"/>
                  <a:gd name="T98" fmla="*/ 176 w 344"/>
                  <a:gd name="T99" fmla="*/ 416 h 434"/>
                  <a:gd name="T100" fmla="*/ 238 w 344"/>
                  <a:gd name="T101" fmla="*/ 416 h 434"/>
                  <a:gd name="T102" fmla="*/ 190 w 344"/>
                  <a:gd name="T103" fmla="*/ 335 h 434"/>
                  <a:gd name="T104" fmla="*/ 192 w 344"/>
                  <a:gd name="T105" fmla="*/ 221 h 434"/>
                  <a:gd name="T106" fmla="*/ 262 w 344"/>
                  <a:gd name="T107" fmla="*/ 249 h 434"/>
                  <a:gd name="T108" fmla="*/ 332 w 344"/>
                  <a:gd name="T109" fmla="*/ 294 h 434"/>
                  <a:gd name="T110" fmla="*/ 339 w 344"/>
                  <a:gd name="T111" fmla="*/ 312 h 434"/>
                  <a:gd name="T112" fmla="*/ 343 w 344"/>
                  <a:gd name="T113" fmla="*/ 306 h 434"/>
                  <a:gd name="T114" fmla="*/ 343 w 344"/>
                  <a:gd name="T115" fmla="*/ 277 h 434"/>
                  <a:gd name="T116" fmla="*/ 252 w 344"/>
                  <a:gd name="T117" fmla="*/ 186 h 434"/>
                  <a:gd name="T118" fmla="*/ 192 w 344"/>
                  <a:gd name="T119" fmla="*/ 78 h 434"/>
                  <a:gd name="T120" fmla="*/ 178 w 344"/>
                  <a:gd name="T121" fmla="*/ 4 h 434"/>
                  <a:gd name="T122" fmla="*/ 155 w 344"/>
                  <a:gd name="T123" fmla="*/ 41 h 434"/>
                  <a:gd name="T124" fmla="*/ 153 w 344"/>
                  <a:gd name="T125" fmla="*/ 128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44" h="434">
                    <a:moveTo>
                      <a:pt x="153" y="128"/>
                    </a:moveTo>
                    <a:cubicBezTo>
                      <a:pt x="152" y="129"/>
                      <a:pt x="151" y="130"/>
                      <a:pt x="150" y="131"/>
                    </a:cubicBezTo>
                    <a:cubicBezTo>
                      <a:pt x="92" y="187"/>
                      <a:pt x="92" y="187"/>
                      <a:pt x="92" y="187"/>
                    </a:cubicBezTo>
                    <a:cubicBezTo>
                      <a:pt x="91" y="188"/>
                      <a:pt x="89" y="190"/>
                      <a:pt x="88" y="191"/>
                    </a:cubicBezTo>
                    <a:cubicBezTo>
                      <a:pt x="6" y="268"/>
                      <a:pt x="6" y="268"/>
                      <a:pt x="6" y="268"/>
                    </a:cubicBezTo>
                    <a:cubicBezTo>
                      <a:pt x="5" y="269"/>
                      <a:pt x="3" y="271"/>
                      <a:pt x="3" y="272"/>
                    </a:cubicBezTo>
                    <a:cubicBezTo>
                      <a:pt x="1" y="278"/>
                      <a:pt x="1" y="278"/>
                      <a:pt x="1" y="278"/>
                    </a:cubicBezTo>
                    <a:cubicBezTo>
                      <a:pt x="1" y="280"/>
                      <a:pt x="1" y="282"/>
                      <a:pt x="1" y="283"/>
                    </a:cubicBezTo>
                    <a:cubicBezTo>
                      <a:pt x="0" y="292"/>
                      <a:pt x="0" y="292"/>
                      <a:pt x="0" y="292"/>
                    </a:cubicBezTo>
                    <a:cubicBezTo>
                      <a:pt x="0" y="294"/>
                      <a:pt x="0" y="296"/>
                      <a:pt x="0" y="298"/>
                    </a:cubicBezTo>
                    <a:cubicBezTo>
                      <a:pt x="1" y="307"/>
                      <a:pt x="1" y="307"/>
                      <a:pt x="1" y="307"/>
                    </a:cubicBezTo>
                    <a:cubicBezTo>
                      <a:pt x="1" y="309"/>
                      <a:pt x="1" y="311"/>
                      <a:pt x="1" y="312"/>
                    </a:cubicBezTo>
                    <a:cubicBezTo>
                      <a:pt x="2" y="318"/>
                      <a:pt x="2" y="318"/>
                      <a:pt x="2" y="318"/>
                    </a:cubicBezTo>
                    <a:cubicBezTo>
                      <a:pt x="3" y="320"/>
                      <a:pt x="3" y="320"/>
                      <a:pt x="4" y="318"/>
                    </a:cubicBezTo>
                    <a:cubicBezTo>
                      <a:pt x="5" y="313"/>
                      <a:pt x="5" y="313"/>
                      <a:pt x="5" y="313"/>
                    </a:cubicBezTo>
                    <a:cubicBezTo>
                      <a:pt x="5" y="311"/>
                      <a:pt x="6" y="309"/>
                      <a:pt x="6" y="307"/>
                    </a:cubicBezTo>
                    <a:cubicBezTo>
                      <a:pt x="6" y="301"/>
                      <a:pt x="6" y="301"/>
                      <a:pt x="6" y="301"/>
                    </a:cubicBezTo>
                    <a:cubicBezTo>
                      <a:pt x="6" y="300"/>
                      <a:pt x="7" y="298"/>
                      <a:pt x="9" y="297"/>
                    </a:cubicBezTo>
                    <a:cubicBezTo>
                      <a:pt x="12" y="295"/>
                      <a:pt x="12" y="295"/>
                      <a:pt x="12" y="295"/>
                    </a:cubicBezTo>
                    <a:cubicBezTo>
                      <a:pt x="13" y="294"/>
                      <a:pt x="15" y="292"/>
                      <a:pt x="16" y="291"/>
                    </a:cubicBezTo>
                    <a:cubicBezTo>
                      <a:pt x="36" y="278"/>
                      <a:pt x="36" y="278"/>
                      <a:pt x="36" y="278"/>
                    </a:cubicBezTo>
                    <a:cubicBezTo>
                      <a:pt x="37" y="277"/>
                      <a:pt x="39" y="276"/>
                      <a:pt x="40" y="275"/>
                    </a:cubicBezTo>
                    <a:cubicBezTo>
                      <a:pt x="82" y="249"/>
                      <a:pt x="82" y="249"/>
                      <a:pt x="82" y="249"/>
                    </a:cubicBezTo>
                    <a:cubicBezTo>
                      <a:pt x="83" y="249"/>
                      <a:pt x="85" y="247"/>
                      <a:pt x="86" y="247"/>
                    </a:cubicBezTo>
                    <a:cubicBezTo>
                      <a:pt x="94" y="242"/>
                      <a:pt x="94" y="242"/>
                      <a:pt x="94" y="242"/>
                    </a:cubicBezTo>
                    <a:cubicBezTo>
                      <a:pt x="96" y="241"/>
                      <a:pt x="98" y="240"/>
                      <a:pt x="99" y="239"/>
                    </a:cubicBezTo>
                    <a:cubicBezTo>
                      <a:pt x="153" y="222"/>
                      <a:pt x="153" y="222"/>
                      <a:pt x="153" y="222"/>
                    </a:cubicBezTo>
                    <a:cubicBezTo>
                      <a:pt x="153" y="267"/>
                      <a:pt x="153" y="267"/>
                      <a:pt x="153" y="267"/>
                    </a:cubicBezTo>
                    <a:cubicBezTo>
                      <a:pt x="153" y="274"/>
                      <a:pt x="153" y="286"/>
                      <a:pt x="153" y="294"/>
                    </a:cubicBezTo>
                    <a:cubicBezTo>
                      <a:pt x="153" y="310"/>
                      <a:pt x="153" y="310"/>
                      <a:pt x="153" y="310"/>
                    </a:cubicBezTo>
                    <a:cubicBezTo>
                      <a:pt x="154" y="317"/>
                      <a:pt x="154" y="328"/>
                      <a:pt x="155" y="333"/>
                    </a:cubicBezTo>
                    <a:cubicBezTo>
                      <a:pt x="155" y="339"/>
                      <a:pt x="156" y="348"/>
                      <a:pt x="157" y="353"/>
                    </a:cubicBezTo>
                    <a:cubicBezTo>
                      <a:pt x="159" y="365"/>
                      <a:pt x="159" y="365"/>
                      <a:pt x="159" y="365"/>
                    </a:cubicBezTo>
                    <a:cubicBezTo>
                      <a:pt x="108" y="414"/>
                      <a:pt x="108" y="414"/>
                      <a:pt x="108" y="414"/>
                    </a:cubicBezTo>
                    <a:cubicBezTo>
                      <a:pt x="107" y="414"/>
                      <a:pt x="106" y="415"/>
                      <a:pt x="106" y="416"/>
                    </a:cubicBezTo>
                    <a:cubicBezTo>
                      <a:pt x="106" y="433"/>
                      <a:pt x="106" y="433"/>
                      <a:pt x="106" y="433"/>
                    </a:cubicBezTo>
                    <a:cubicBezTo>
                      <a:pt x="106" y="434"/>
                      <a:pt x="107" y="434"/>
                      <a:pt x="108" y="434"/>
                    </a:cubicBezTo>
                    <a:cubicBezTo>
                      <a:pt x="169" y="415"/>
                      <a:pt x="169" y="415"/>
                      <a:pt x="169" y="415"/>
                    </a:cubicBezTo>
                    <a:cubicBezTo>
                      <a:pt x="169" y="416"/>
                      <a:pt x="169" y="416"/>
                      <a:pt x="169" y="416"/>
                    </a:cubicBezTo>
                    <a:cubicBezTo>
                      <a:pt x="169" y="416"/>
                      <a:pt x="169" y="416"/>
                      <a:pt x="169" y="416"/>
                    </a:cubicBezTo>
                    <a:cubicBezTo>
                      <a:pt x="169" y="416"/>
                      <a:pt x="169" y="416"/>
                      <a:pt x="169" y="416"/>
                    </a:cubicBezTo>
                    <a:cubicBezTo>
                      <a:pt x="169" y="417"/>
                      <a:pt x="169" y="417"/>
                      <a:pt x="169" y="417"/>
                    </a:cubicBezTo>
                    <a:cubicBezTo>
                      <a:pt x="169" y="417"/>
                      <a:pt x="169" y="417"/>
                      <a:pt x="169" y="417"/>
                    </a:cubicBezTo>
                    <a:cubicBezTo>
                      <a:pt x="169" y="417"/>
                      <a:pt x="169" y="417"/>
                      <a:pt x="169" y="417"/>
                    </a:cubicBezTo>
                    <a:cubicBezTo>
                      <a:pt x="169" y="417"/>
                      <a:pt x="169" y="417"/>
                      <a:pt x="169" y="417"/>
                    </a:cubicBezTo>
                    <a:cubicBezTo>
                      <a:pt x="169" y="417"/>
                      <a:pt x="169" y="417"/>
                      <a:pt x="169" y="417"/>
                    </a:cubicBezTo>
                    <a:cubicBezTo>
                      <a:pt x="169" y="417"/>
                      <a:pt x="169" y="417"/>
                      <a:pt x="169" y="417"/>
                    </a:cubicBezTo>
                    <a:cubicBezTo>
                      <a:pt x="169" y="418"/>
                      <a:pt x="169" y="418"/>
                      <a:pt x="169" y="418"/>
                    </a:cubicBezTo>
                    <a:cubicBezTo>
                      <a:pt x="169" y="418"/>
                      <a:pt x="169" y="418"/>
                      <a:pt x="169" y="418"/>
                    </a:cubicBezTo>
                    <a:cubicBezTo>
                      <a:pt x="169" y="418"/>
                      <a:pt x="169" y="418"/>
                      <a:pt x="169" y="418"/>
                    </a:cubicBezTo>
                    <a:cubicBezTo>
                      <a:pt x="169" y="418"/>
                      <a:pt x="169" y="418"/>
                      <a:pt x="169" y="418"/>
                    </a:cubicBezTo>
                    <a:cubicBezTo>
                      <a:pt x="169" y="418"/>
                      <a:pt x="169" y="418"/>
                      <a:pt x="169" y="418"/>
                    </a:cubicBezTo>
                    <a:cubicBezTo>
                      <a:pt x="169" y="419"/>
                      <a:pt x="169" y="419"/>
                      <a:pt x="169" y="419"/>
                    </a:cubicBezTo>
                    <a:cubicBezTo>
                      <a:pt x="169" y="419"/>
                      <a:pt x="169" y="419"/>
                      <a:pt x="169" y="419"/>
                    </a:cubicBezTo>
                    <a:cubicBezTo>
                      <a:pt x="169" y="419"/>
                      <a:pt x="169" y="419"/>
                      <a:pt x="169" y="419"/>
                    </a:cubicBezTo>
                    <a:cubicBezTo>
                      <a:pt x="169" y="419"/>
                      <a:pt x="169" y="419"/>
                      <a:pt x="169" y="419"/>
                    </a:cubicBezTo>
                    <a:cubicBezTo>
                      <a:pt x="169" y="419"/>
                      <a:pt x="169" y="419"/>
                      <a:pt x="169" y="419"/>
                    </a:cubicBezTo>
                    <a:cubicBezTo>
                      <a:pt x="169" y="420"/>
                      <a:pt x="169" y="420"/>
                      <a:pt x="169" y="420"/>
                    </a:cubicBezTo>
                    <a:cubicBezTo>
                      <a:pt x="169" y="420"/>
                      <a:pt x="169" y="420"/>
                      <a:pt x="169" y="420"/>
                    </a:cubicBezTo>
                    <a:cubicBezTo>
                      <a:pt x="169" y="420"/>
                      <a:pt x="169" y="420"/>
                      <a:pt x="169" y="420"/>
                    </a:cubicBezTo>
                    <a:cubicBezTo>
                      <a:pt x="169" y="420"/>
                      <a:pt x="169" y="420"/>
                      <a:pt x="169" y="420"/>
                    </a:cubicBezTo>
                    <a:cubicBezTo>
                      <a:pt x="169" y="420"/>
                      <a:pt x="169" y="420"/>
                      <a:pt x="169" y="420"/>
                    </a:cubicBezTo>
                    <a:cubicBezTo>
                      <a:pt x="169" y="420"/>
                      <a:pt x="169" y="420"/>
                      <a:pt x="169" y="420"/>
                    </a:cubicBezTo>
                    <a:cubicBezTo>
                      <a:pt x="169" y="421"/>
                      <a:pt x="169" y="421"/>
                      <a:pt x="169" y="421"/>
                    </a:cubicBezTo>
                    <a:cubicBezTo>
                      <a:pt x="169" y="421"/>
                      <a:pt x="169" y="421"/>
                      <a:pt x="169" y="421"/>
                    </a:cubicBezTo>
                    <a:cubicBezTo>
                      <a:pt x="169" y="421"/>
                      <a:pt x="169" y="421"/>
                      <a:pt x="169" y="421"/>
                    </a:cubicBezTo>
                    <a:cubicBezTo>
                      <a:pt x="170" y="421"/>
                      <a:pt x="170" y="421"/>
                      <a:pt x="170" y="421"/>
                    </a:cubicBezTo>
                    <a:cubicBezTo>
                      <a:pt x="170" y="421"/>
                      <a:pt x="170" y="421"/>
                      <a:pt x="170" y="421"/>
                    </a:cubicBezTo>
                    <a:cubicBezTo>
                      <a:pt x="170" y="421"/>
                      <a:pt x="170" y="421"/>
                      <a:pt x="170" y="421"/>
                    </a:cubicBezTo>
                    <a:cubicBezTo>
                      <a:pt x="170" y="422"/>
                      <a:pt x="170" y="422"/>
                      <a:pt x="170" y="422"/>
                    </a:cubicBezTo>
                    <a:cubicBezTo>
                      <a:pt x="170" y="422"/>
                      <a:pt x="170" y="422"/>
                      <a:pt x="170" y="422"/>
                    </a:cubicBezTo>
                    <a:cubicBezTo>
                      <a:pt x="170" y="422"/>
                      <a:pt x="170" y="422"/>
                      <a:pt x="170" y="422"/>
                    </a:cubicBezTo>
                    <a:cubicBezTo>
                      <a:pt x="170" y="422"/>
                      <a:pt x="170" y="422"/>
                      <a:pt x="170" y="422"/>
                    </a:cubicBezTo>
                    <a:cubicBezTo>
                      <a:pt x="170" y="422"/>
                      <a:pt x="170" y="422"/>
                      <a:pt x="170" y="422"/>
                    </a:cubicBezTo>
                    <a:cubicBezTo>
                      <a:pt x="170" y="422"/>
                      <a:pt x="170" y="422"/>
                      <a:pt x="170" y="422"/>
                    </a:cubicBezTo>
                    <a:cubicBezTo>
                      <a:pt x="170" y="422"/>
                      <a:pt x="170" y="422"/>
                      <a:pt x="170" y="422"/>
                    </a:cubicBezTo>
                    <a:cubicBezTo>
                      <a:pt x="170" y="423"/>
                      <a:pt x="170" y="423"/>
                      <a:pt x="170" y="423"/>
                    </a:cubicBezTo>
                    <a:cubicBezTo>
                      <a:pt x="170" y="423"/>
                      <a:pt x="170" y="423"/>
                      <a:pt x="170" y="423"/>
                    </a:cubicBezTo>
                    <a:cubicBezTo>
                      <a:pt x="170" y="423"/>
                      <a:pt x="170" y="423"/>
                      <a:pt x="170" y="423"/>
                    </a:cubicBezTo>
                    <a:cubicBezTo>
                      <a:pt x="170" y="423"/>
                      <a:pt x="170" y="423"/>
                      <a:pt x="170" y="423"/>
                    </a:cubicBezTo>
                    <a:cubicBezTo>
                      <a:pt x="170" y="423"/>
                      <a:pt x="170" y="423"/>
                      <a:pt x="170" y="423"/>
                    </a:cubicBezTo>
                    <a:cubicBezTo>
                      <a:pt x="170" y="423"/>
                      <a:pt x="170" y="423"/>
                      <a:pt x="170" y="423"/>
                    </a:cubicBezTo>
                    <a:cubicBezTo>
                      <a:pt x="170" y="423"/>
                      <a:pt x="170" y="423"/>
                      <a:pt x="170" y="423"/>
                    </a:cubicBezTo>
                    <a:cubicBezTo>
                      <a:pt x="170" y="423"/>
                      <a:pt x="170" y="423"/>
                      <a:pt x="170" y="423"/>
                    </a:cubicBezTo>
                    <a:cubicBezTo>
                      <a:pt x="170" y="424"/>
                      <a:pt x="170" y="424"/>
                      <a:pt x="170" y="424"/>
                    </a:cubicBezTo>
                    <a:cubicBezTo>
                      <a:pt x="170" y="424"/>
                      <a:pt x="170" y="424"/>
                      <a:pt x="170" y="424"/>
                    </a:cubicBezTo>
                    <a:cubicBezTo>
                      <a:pt x="170" y="424"/>
                      <a:pt x="170" y="424"/>
                      <a:pt x="170" y="424"/>
                    </a:cubicBezTo>
                    <a:cubicBezTo>
                      <a:pt x="170" y="424"/>
                      <a:pt x="170" y="424"/>
                      <a:pt x="170" y="424"/>
                    </a:cubicBezTo>
                    <a:cubicBezTo>
                      <a:pt x="170" y="424"/>
                      <a:pt x="170" y="424"/>
                      <a:pt x="170" y="424"/>
                    </a:cubicBezTo>
                    <a:cubicBezTo>
                      <a:pt x="171" y="424"/>
                      <a:pt x="171" y="424"/>
                      <a:pt x="171" y="424"/>
                    </a:cubicBezTo>
                    <a:cubicBezTo>
                      <a:pt x="171" y="424"/>
                      <a:pt x="171" y="424"/>
                      <a:pt x="171" y="424"/>
                    </a:cubicBezTo>
                    <a:cubicBezTo>
                      <a:pt x="171" y="424"/>
                      <a:pt x="171" y="424"/>
                      <a:pt x="171" y="424"/>
                    </a:cubicBezTo>
                    <a:cubicBezTo>
                      <a:pt x="171" y="424"/>
                      <a:pt x="171" y="424"/>
                      <a:pt x="171" y="424"/>
                    </a:cubicBezTo>
                    <a:cubicBezTo>
                      <a:pt x="171" y="424"/>
                      <a:pt x="171" y="424"/>
                      <a:pt x="171" y="424"/>
                    </a:cubicBezTo>
                    <a:cubicBezTo>
                      <a:pt x="171" y="425"/>
                      <a:pt x="171" y="425"/>
                      <a:pt x="171" y="425"/>
                    </a:cubicBezTo>
                    <a:cubicBezTo>
                      <a:pt x="171" y="425"/>
                      <a:pt x="171" y="425"/>
                      <a:pt x="171" y="425"/>
                    </a:cubicBezTo>
                    <a:cubicBezTo>
                      <a:pt x="171" y="425"/>
                      <a:pt x="171" y="425"/>
                      <a:pt x="171" y="425"/>
                    </a:cubicBezTo>
                    <a:cubicBezTo>
                      <a:pt x="171" y="425"/>
                      <a:pt x="171" y="425"/>
                      <a:pt x="171" y="425"/>
                    </a:cubicBezTo>
                    <a:cubicBezTo>
                      <a:pt x="171" y="425"/>
                      <a:pt x="171" y="425"/>
                      <a:pt x="171" y="425"/>
                    </a:cubicBezTo>
                    <a:cubicBezTo>
                      <a:pt x="171" y="425"/>
                      <a:pt x="171" y="425"/>
                      <a:pt x="171" y="425"/>
                    </a:cubicBezTo>
                    <a:cubicBezTo>
                      <a:pt x="171" y="425"/>
                      <a:pt x="171" y="425"/>
                      <a:pt x="171" y="425"/>
                    </a:cubicBezTo>
                    <a:cubicBezTo>
                      <a:pt x="171" y="425"/>
                      <a:pt x="171" y="425"/>
                      <a:pt x="171" y="425"/>
                    </a:cubicBezTo>
                    <a:cubicBezTo>
                      <a:pt x="171" y="425"/>
                      <a:pt x="171" y="425"/>
                      <a:pt x="171" y="425"/>
                    </a:cubicBezTo>
                    <a:cubicBezTo>
                      <a:pt x="171" y="425"/>
                      <a:pt x="171" y="425"/>
                      <a:pt x="171" y="425"/>
                    </a:cubicBezTo>
                    <a:cubicBezTo>
                      <a:pt x="171" y="425"/>
                      <a:pt x="171" y="425"/>
                      <a:pt x="171" y="425"/>
                    </a:cubicBezTo>
                    <a:cubicBezTo>
                      <a:pt x="171" y="425"/>
                      <a:pt x="171" y="425"/>
                      <a:pt x="171" y="425"/>
                    </a:cubicBezTo>
                    <a:cubicBezTo>
                      <a:pt x="171" y="426"/>
                      <a:pt x="171" y="426"/>
                      <a:pt x="171" y="426"/>
                    </a:cubicBezTo>
                    <a:cubicBezTo>
                      <a:pt x="171" y="426"/>
                      <a:pt x="171" y="426"/>
                      <a:pt x="171" y="426"/>
                    </a:cubicBezTo>
                    <a:cubicBezTo>
                      <a:pt x="171" y="426"/>
                      <a:pt x="171" y="426"/>
                      <a:pt x="171" y="426"/>
                    </a:cubicBezTo>
                    <a:cubicBezTo>
                      <a:pt x="171" y="426"/>
                      <a:pt x="171" y="426"/>
                      <a:pt x="171" y="426"/>
                    </a:cubicBezTo>
                    <a:cubicBezTo>
                      <a:pt x="171" y="426"/>
                      <a:pt x="171" y="426"/>
                      <a:pt x="171" y="426"/>
                    </a:cubicBezTo>
                    <a:cubicBezTo>
                      <a:pt x="171" y="426"/>
                      <a:pt x="171" y="426"/>
                      <a:pt x="171" y="426"/>
                    </a:cubicBezTo>
                    <a:cubicBezTo>
                      <a:pt x="172" y="426"/>
                      <a:pt x="172" y="426"/>
                      <a:pt x="172" y="426"/>
                    </a:cubicBezTo>
                    <a:cubicBezTo>
                      <a:pt x="172" y="426"/>
                      <a:pt x="172" y="426"/>
                      <a:pt x="172" y="426"/>
                    </a:cubicBezTo>
                    <a:cubicBezTo>
                      <a:pt x="172" y="426"/>
                      <a:pt x="172" y="426"/>
                      <a:pt x="172" y="426"/>
                    </a:cubicBezTo>
                    <a:cubicBezTo>
                      <a:pt x="172" y="426"/>
                      <a:pt x="172" y="426"/>
                      <a:pt x="172" y="426"/>
                    </a:cubicBezTo>
                    <a:cubicBezTo>
                      <a:pt x="172" y="426"/>
                      <a:pt x="172" y="426"/>
                      <a:pt x="172" y="426"/>
                    </a:cubicBezTo>
                    <a:cubicBezTo>
                      <a:pt x="172" y="426"/>
                      <a:pt x="172" y="426"/>
                      <a:pt x="172" y="426"/>
                    </a:cubicBezTo>
                    <a:cubicBezTo>
                      <a:pt x="172" y="426"/>
                      <a:pt x="172" y="426"/>
                      <a:pt x="172" y="426"/>
                    </a:cubicBezTo>
                    <a:cubicBezTo>
                      <a:pt x="172" y="426"/>
                      <a:pt x="172" y="426"/>
                      <a:pt x="172" y="426"/>
                    </a:cubicBezTo>
                    <a:cubicBezTo>
                      <a:pt x="172" y="426"/>
                      <a:pt x="172" y="426"/>
                      <a:pt x="172" y="426"/>
                    </a:cubicBezTo>
                    <a:cubicBezTo>
                      <a:pt x="172" y="426"/>
                      <a:pt x="172" y="426"/>
                      <a:pt x="172" y="426"/>
                    </a:cubicBezTo>
                    <a:cubicBezTo>
                      <a:pt x="172" y="426"/>
                      <a:pt x="172" y="426"/>
                      <a:pt x="172" y="426"/>
                    </a:cubicBezTo>
                    <a:cubicBezTo>
                      <a:pt x="172" y="426"/>
                      <a:pt x="172" y="426"/>
                      <a:pt x="172" y="426"/>
                    </a:cubicBezTo>
                    <a:cubicBezTo>
                      <a:pt x="173" y="426"/>
                      <a:pt x="173" y="426"/>
                      <a:pt x="173" y="426"/>
                    </a:cubicBezTo>
                    <a:cubicBezTo>
                      <a:pt x="173" y="426"/>
                      <a:pt x="173" y="426"/>
                      <a:pt x="173" y="426"/>
                    </a:cubicBezTo>
                    <a:cubicBezTo>
                      <a:pt x="173" y="426"/>
                      <a:pt x="173" y="426"/>
                      <a:pt x="173" y="426"/>
                    </a:cubicBezTo>
                    <a:cubicBezTo>
                      <a:pt x="173" y="426"/>
                      <a:pt x="173" y="426"/>
                      <a:pt x="173" y="426"/>
                    </a:cubicBezTo>
                    <a:cubicBezTo>
                      <a:pt x="173" y="426"/>
                      <a:pt x="173" y="426"/>
                      <a:pt x="173" y="426"/>
                    </a:cubicBezTo>
                    <a:cubicBezTo>
                      <a:pt x="173" y="426"/>
                      <a:pt x="173" y="426"/>
                      <a:pt x="173" y="426"/>
                    </a:cubicBezTo>
                    <a:cubicBezTo>
                      <a:pt x="173" y="426"/>
                      <a:pt x="173" y="426"/>
                      <a:pt x="173" y="426"/>
                    </a:cubicBezTo>
                    <a:cubicBezTo>
                      <a:pt x="173" y="426"/>
                      <a:pt x="173" y="426"/>
                      <a:pt x="173" y="426"/>
                    </a:cubicBezTo>
                    <a:cubicBezTo>
                      <a:pt x="173" y="426"/>
                      <a:pt x="173" y="426"/>
                      <a:pt x="173" y="426"/>
                    </a:cubicBezTo>
                    <a:cubicBezTo>
                      <a:pt x="173" y="426"/>
                      <a:pt x="173" y="425"/>
                      <a:pt x="173" y="425"/>
                    </a:cubicBezTo>
                    <a:cubicBezTo>
                      <a:pt x="173" y="425"/>
                      <a:pt x="173" y="425"/>
                      <a:pt x="173" y="425"/>
                    </a:cubicBezTo>
                    <a:cubicBezTo>
                      <a:pt x="173" y="425"/>
                      <a:pt x="173" y="425"/>
                      <a:pt x="173" y="425"/>
                    </a:cubicBezTo>
                    <a:cubicBezTo>
                      <a:pt x="173" y="425"/>
                      <a:pt x="173" y="425"/>
                      <a:pt x="173" y="425"/>
                    </a:cubicBezTo>
                    <a:cubicBezTo>
                      <a:pt x="173" y="425"/>
                      <a:pt x="173" y="425"/>
                      <a:pt x="173" y="425"/>
                    </a:cubicBezTo>
                    <a:cubicBezTo>
                      <a:pt x="173" y="425"/>
                      <a:pt x="173" y="425"/>
                      <a:pt x="173" y="425"/>
                    </a:cubicBezTo>
                    <a:cubicBezTo>
                      <a:pt x="173" y="425"/>
                      <a:pt x="173" y="425"/>
                      <a:pt x="173" y="425"/>
                    </a:cubicBezTo>
                    <a:cubicBezTo>
                      <a:pt x="173" y="425"/>
                      <a:pt x="173" y="425"/>
                      <a:pt x="173" y="425"/>
                    </a:cubicBezTo>
                    <a:cubicBezTo>
                      <a:pt x="173" y="425"/>
                      <a:pt x="173" y="425"/>
                      <a:pt x="173" y="425"/>
                    </a:cubicBezTo>
                    <a:cubicBezTo>
                      <a:pt x="173" y="425"/>
                      <a:pt x="173" y="425"/>
                      <a:pt x="173" y="425"/>
                    </a:cubicBezTo>
                    <a:cubicBezTo>
                      <a:pt x="174" y="425"/>
                      <a:pt x="174" y="425"/>
                      <a:pt x="174" y="425"/>
                    </a:cubicBezTo>
                    <a:cubicBezTo>
                      <a:pt x="174" y="425"/>
                      <a:pt x="174" y="425"/>
                      <a:pt x="174" y="425"/>
                    </a:cubicBezTo>
                    <a:cubicBezTo>
                      <a:pt x="174" y="424"/>
                      <a:pt x="174" y="424"/>
                      <a:pt x="174" y="424"/>
                    </a:cubicBezTo>
                    <a:cubicBezTo>
                      <a:pt x="174" y="424"/>
                      <a:pt x="174" y="424"/>
                      <a:pt x="174" y="424"/>
                    </a:cubicBezTo>
                    <a:cubicBezTo>
                      <a:pt x="174" y="424"/>
                      <a:pt x="174" y="424"/>
                      <a:pt x="174" y="424"/>
                    </a:cubicBezTo>
                    <a:cubicBezTo>
                      <a:pt x="174" y="424"/>
                      <a:pt x="174" y="424"/>
                      <a:pt x="174" y="424"/>
                    </a:cubicBezTo>
                    <a:cubicBezTo>
                      <a:pt x="174" y="424"/>
                      <a:pt x="174" y="424"/>
                      <a:pt x="174" y="424"/>
                    </a:cubicBezTo>
                    <a:cubicBezTo>
                      <a:pt x="174" y="424"/>
                      <a:pt x="174" y="424"/>
                      <a:pt x="174" y="424"/>
                    </a:cubicBezTo>
                    <a:cubicBezTo>
                      <a:pt x="174" y="424"/>
                      <a:pt x="174" y="424"/>
                      <a:pt x="174" y="424"/>
                    </a:cubicBezTo>
                    <a:cubicBezTo>
                      <a:pt x="174" y="424"/>
                      <a:pt x="174" y="424"/>
                      <a:pt x="174" y="424"/>
                    </a:cubicBezTo>
                    <a:cubicBezTo>
                      <a:pt x="174" y="424"/>
                      <a:pt x="174" y="424"/>
                      <a:pt x="174" y="424"/>
                    </a:cubicBezTo>
                    <a:cubicBezTo>
                      <a:pt x="174" y="423"/>
                      <a:pt x="174" y="423"/>
                      <a:pt x="174" y="423"/>
                    </a:cubicBezTo>
                    <a:cubicBezTo>
                      <a:pt x="174" y="423"/>
                      <a:pt x="174" y="423"/>
                      <a:pt x="174" y="423"/>
                    </a:cubicBezTo>
                    <a:cubicBezTo>
                      <a:pt x="174" y="423"/>
                      <a:pt x="174" y="423"/>
                      <a:pt x="174" y="423"/>
                    </a:cubicBezTo>
                    <a:cubicBezTo>
                      <a:pt x="174" y="423"/>
                      <a:pt x="174" y="423"/>
                      <a:pt x="174" y="423"/>
                    </a:cubicBezTo>
                    <a:cubicBezTo>
                      <a:pt x="174" y="423"/>
                      <a:pt x="174" y="423"/>
                      <a:pt x="174" y="423"/>
                    </a:cubicBezTo>
                    <a:cubicBezTo>
                      <a:pt x="174" y="423"/>
                      <a:pt x="174" y="423"/>
                      <a:pt x="174" y="423"/>
                    </a:cubicBezTo>
                    <a:cubicBezTo>
                      <a:pt x="174" y="423"/>
                      <a:pt x="174" y="423"/>
                      <a:pt x="174" y="423"/>
                    </a:cubicBezTo>
                    <a:cubicBezTo>
                      <a:pt x="174" y="423"/>
                      <a:pt x="174" y="423"/>
                      <a:pt x="174" y="423"/>
                    </a:cubicBezTo>
                    <a:cubicBezTo>
                      <a:pt x="174" y="422"/>
                      <a:pt x="174" y="422"/>
                      <a:pt x="174" y="422"/>
                    </a:cubicBezTo>
                    <a:cubicBezTo>
                      <a:pt x="174" y="422"/>
                      <a:pt x="174" y="422"/>
                      <a:pt x="174" y="422"/>
                    </a:cubicBezTo>
                    <a:cubicBezTo>
                      <a:pt x="174" y="422"/>
                      <a:pt x="174" y="422"/>
                      <a:pt x="174" y="422"/>
                    </a:cubicBezTo>
                    <a:cubicBezTo>
                      <a:pt x="175" y="422"/>
                      <a:pt x="175" y="422"/>
                      <a:pt x="175" y="422"/>
                    </a:cubicBezTo>
                    <a:cubicBezTo>
                      <a:pt x="175" y="422"/>
                      <a:pt x="175" y="422"/>
                      <a:pt x="175" y="422"/>
                    </a:cubicBezTo>
                    <a:cubicBezTo>
                      <a:pt x="175" y="422"/>
                      <a:pt x="175" y="422"/>
                      <a:pt x="175" y="422"/>
                    </a:cubicBezTo>
                    <a:cubicBezTo>
                      <a:pt x="175" y="422"/>
                      <a:pt x="175" y="422"/>
                      <a:pt x="175" y="422"/>
                    </a:cubicBezTo>
                    <a:cubicBezTo>
                      <a:pt x="175" y="421"/>
                      <a:pt x="175" y="421"/>
                      <a:pt x="175" y="421"/>
                    </a:cubicBezTo>
                    <a:cubicBezTo>
                      <a:pt x="175" y="421"/>
                      <a:pt x="175" y="421"/>
                      <a:pt x="175" y="421"/>
                    </a:cubicBezTo>
                    <a:cubicBezTo>
                      <a:pt x="175" y="421"/>
                      <a:pt x="175" y="421"/>
                      <a:pt x="175" y="421"/>
                    </a:cubicBezTo>
                    <a:cubicBezTo>
                      <a:pt x="175" y="421"/>
                      <a:pt x="175" y="421"/>
                      <a:pt x="175" y="421"/>
                    </a:cubicBezTo>
                    <a:cubicBezTo>
                      <a:pt x="175" y="421"/>
                      <a:pt x="175" y="421"/>
                      <a:pt x="175" y="421"/>
                    </a:cubicBezTo>
                    <a:cubicBezTo>
                      <a:pt x="175" y="420"/>
                      <a:pt x="175" y="420"/>
                      <a:pt x="175" y="420"/>
                    </a:cubicBezTo>
                    <a:cubicBezTo>
                      <a:pt x="175" y="420"/>
                      <a:pt x="175" y="420"/>
                      <a:pt x="175" y="420"/>
                    </a:cubicBezTo>
                    <a:cubicBezTo>
                      <a:pt x="175" y="420"/>
                      <a:pt x="175" y="420"/>
                      <a:pt x="175" y="420"/>
                    </a:cubicBezTo>
                    <a:cubicBezTo>
                      <a:pt x="175" y="420"/>
                      <a:pt x="175" y="420"/>
                      <a:pt x="175" y="420"/>
                    </a:cubicBezTo>
                    <a:cubicBezTo>
                      <a:pt x="175" y="420"/>
                      <a:pt x="175" y="420"/>
                      <a:pt x="175" y="420"/>
                    </a:cubicBezTo>
                    <a:cubicBezTo>
                      <a:pt x="175" y="420"/>
                      <a:pt x="175" y="420"/>
                      <a:pt x="175" y="420"/>
                    </a:cubicBezTo>
                    <a:cubicBezTo>
                      <a:pt x="175" y="419"/>
                      <a:pt x="175" y="419"/>
                      <a:pt x="175" y="419"/>
                    </a:cubicBezTo>
                    <a:cubicBezTo>
                      <a:pt x="175" y="419"/>
                      <a:pt x="175" y="419"/>
                      <a:pt x="175" y="419"/>
                    </a:cubicBezTo>
                    <a:cubicBezTo>
                      <a:pt x="175" y="419"/>
                      <a:pt x="175" y="419"/>
                      <a:pt x="175" y="419"/>
                    </a:cubicBezTo>
                    <a:cubicBezTo>
                      <a:pt x="175" y="419"/>
                      <a:pt x="175" y="419"/>
                      <a:pt x="175" y="419"/>
                    </a:cubicBezTo>
                    <a:cubicBezTo>
                      <a:pt x="175" y="419"/>
                      <a:pt x="175" y="419"/>
                      <a:pt x="175" y="419"/>
                    </a:cubicBezTo>
                    <a:cubicBezTo>
                      <a:pt x="175" y="418"/>
                      <a:pt x="175" y="418"/>
                      <a:pt x="175" y="418"/>
                    </a:cubicBezTo>
                    <a:cubicBezTo>
                      <a:pt x="175" y="418"/>
                      <a:pt x="175" y="418"/>
                      <a:pt x="175" y="418"/>
                    </a:cubicBezTo>
                    <a:cubicBezTo>
                      <a:pt x="175" y="418"/>
                      <a:pt x="175" y="418"/>
                      <a:pt x="175" y="418"/>
                    </a:cubicBezTo>
                    <a:cubicBezTo>
                      <a:pt x="175" y="418"/>
                      <a:pt x="175" y="418"/>
                      <a:pt x="175" y="418"/>
                    </a:cubicBezTo>
                    <a:cubicBezTo>
                      <a:pt x="175" y="418"/>
                      <a:pt x="175" y="418"/>
                      <a:pt x="175" y="418"/>
                    </a:cubicBezTo>
                    <a:cubicBezTo>
                      <a:pt x="175" y="417"/>
                      <a:pt x="175" y="417"/>
                      <a:pt x="175" y="417"/>
                    </a:cubicBezTo>
                    <a:cubicBezTo>
                      <a:pt x="175" y="417"/>
                      <a:pt x="175" y="417"/>
                      <a:pt x="175" y="417"/>
                    </a:cubicBezTo>
                    <a:cubicBezTo>
                      <a:pt x="175" y="417"/>
                      <a:pt x="175" y="417"/>
                      <a:pt x="175" y="417"/>
                    </a:cubicBezTo>
                    <a:cubicBezTo>
                      <a:pt x="175" y="417"/>
                      <a:pt x="175" y="417"/>
                      <a:pt x="175" y="417"/>
                    </a:cubicBezTo>
                    <a:cubicBezTo>
                      <a:pt x="176" y="417"/>
                      <a:pt x="176" y="417"/>
                      <a:pt x="176" y="417"/>
                    </a:cubicBezTo>
                    <a:cubicBezTo>
                      <a:pt x="176" y="417"/>
                      <a:pt x="176" y="417"/>
                      <a:pt x="176" y="417"/>
                    </a:cubicBezTo>
                    <a:cubicBezTo>
                      <a:pt x="176" y="416"/>
                      <a:pt x="176" y="416"/>
                      <a:pt x="176" y="416"/>
                    </a:cubicBezTo>
                    <a:cubicBezTo>
                      <a:pt x="176" y="416"/>
                      <a:pt x="176" y="416"/>
                      <a:pt x="176" y="416"/>
                    </a:cubicBezTo>
                    <a:cubicBezTo>
                      <a:pt x="176" y="416"/>
                      <a:pt x="176" y="416"/>
                      <a:pt x="176" y="416"/>
                    </a:cubicBezTo>
                    <a:cubicBezTo>
                      <a:pt x="176" y="416"/>
                      <a:pt x="176" y="416"/>
                      <a:pt x="176" y="416"/>
                    </a:cubicBezTo>
                    <a:cubicBezTo>
                      <a:pt x="176" y="415"/>
                      <a:pt x="176" y="415"/>
                      <a:pt x="176" y="415"/>
                    </a:cubicBezTo>
                    <a:cubicBezTo>
                      <a:pt x="237" y="434"/>
                      <a:pt x="237" y="434"/>
                      <a:pt x="237" y="434"/>
                    </a:cubicBezTo>
                    <a:cubicBezTo>
                      <a:pt x="237" y="434"/>
                      <a:pt x="238" y="434"/>
                      <a:pt x="238" y="433"/>
                    </a:cubicBezTo>
                    <a:cubicBezTo>
                      <a:pt x="238" y="416"/>
                      <a:pt x="238" y="416"/>
                      <a:pt x="238" y="416"/>
                    </a:cubicBezTo>
                    <a:cubicBezTo>
                      <a:pt x="238" y="415"/>
                      <a:pt x="237" y="414"/>
                      <a:pt x="237" y="414"/>
                    </a:cubicBezTo>
                    <a:cubicBezTo>
                      <a:pt x="186" y="365"/>
                      <a:pt x="186" y="365"/>
                      <a:pt x="186" y="365"/>
                    </a:cubicBezTo>
                    <a:cubicBezTo>
                      <a:pt x="187" y="361"/>
                      <a:pt x="187" y="357"/>
                      <a:pt x="188" y="355"/>
                    </a:cubicBezTo>
                    <a:cubicBezTo>
                      <a:pt x="189" y="349"/>
                      <a:pt x="190" y="340"/>
                      <a:pt x="190" y="335"/>
                    </a:cubicBezTo>
                    <a:cubicBezTo>
                      <a:pt x="191" y="329"/>
                      <a:pt x="191" y="319"/>
                      <a:pt x="192" y="311"/>
                    </a:cubicBezTo>
                    <a:cubicBezTo>
                      <a:pt x="192" y="296"/>
                      <a:pt x="192" y="296"/>
                      <a:pt x="192" y="296"/>
                    </a:cubicBezTo>
                    <a:cubicBezTo>
                      <a:pt x="192" y="289"/>
                      <a:pt x="192" y="277"/>
                      <a:pt x="192" y="269"/>
                    </a:cubicBezTo>
                    <a:cubicBezTo>
                      <a:pt x="192" y="221"/>
                      <a:pt x="192" y="221"/>
                      <a:pt x="192" y="221"/>
                    </a:cubicBezTo>
                    <a:cubicBezTo>
                      <a:pt x="245" y="239"/>
                      <a:pt x="245" y="239"/>
                      <a:pt x="245" y="239"/>
                    </a:cubicBezTo>
                    <a:cubicBezTo>
                      <a:pt x="246" y="239"/>
                      <a:pt x="248" y="240"/>
                      <a:pt x="250" y="241"/>
                    </a:cubicBezTo>
                    <a:cubicBezTo>
                      <a:pt x="258" y="246"/>
                      <a:pt x="258" y="246"/>
                      <a:pt x="258" y="246"/>
                    </a:cubicBezTo>
                    <a:cubicBezTo>
                      <a:pt x="259" y="247"/>
                      <a:pt x="261" y="248"/>
                      <a:pt x="262" y="249"/>
                    </a:cubicBezTo>
                    <a:cubicBezTo>
                      <a:pt x="304" y="275"/>
                      <a:pt x="304" y="275"/>
                      <a:pt x="304" y="275"/>
                    </a:cubicBezTo>
                    <a:cubicBezTo>
                      <a:pt x="305" y="275"/>
                      <a:pt x="307" y="277"/>
                      <a:pt x="308" y="277"/>
                    </a:cubicBezTo>
                    <a:cubicBezTo>
                      <a:pt x="328" y="291"/>
                      <a:pt x="328" y="291"/>
                      <a:pt x="328" y="291"/>
                    </a:cubicBezTo>
                    <a:cubicBezTo>
                      <a:pt x="329" y="292"/>
                      <a:pt x="331" y="293"/>
                      <a:pt x="332" y="294"/>
                    </a:cubicBezTo>
                    <a:cubicBezTo>
                      <a:pt x="335" y="296"/>
                      <a:pt x="335" y="296"/>
                      <a:pt x="335" y="296"/>
                    </a:cubicBezTo>
                    <a:cubicBezTo>
                      <a:pt x="337" y="297"/>
                      <a:pt x="338" y="299"/>
                      <a:pt x="338" y="301"/>
                    </a:cubicBezTo>
                    <a:cubicBezTo>
                      <a:pt x="338" y="307"/>
                      <a:pt x="338" y="307"/>
                      <a:pt x="338" y="307"/>
                    </a:cubicBezTo>
                    <a:cubicBezTo>
                      <a:pt x="338" y="308"/>
                      <a:pt x="339" y="311"/>
                      <a:pt x="339" y="312"/>
                    </a:cubicBezTo>
                    <a:cubicBezTo>
                      <a:pt x="340" y="317"/>
                      <a:pt x="340" y="317"/>
                      <a:pt x="340" y="317"/>
                    </a:cubicBezTo>
                    <a:cubicBezTo>
                      <a:pt x="341" y="319"/>
                      <a:pt x="341" y="319"/>
                      <a:pt x="342" y="317"/>
                    </a:cubicBezTo>
                    <a:cubicBezTo>
                      <a:pt x="343" y="312"/>
                      <a:pt x="343" y="312"/>
                      <a:pt x="343" y="312"/>
                    </a:cubicBezTo>
                    <a:cubicBezTo>
                      <a:pt x="343" y="310"/>
                      <a:pt x="343" y="308"/>
                      <a:pt x="343" y="306"/>
                    </a:cubicBezTo>
                    <a:cubicBezTo>
                      <a:pt x="344" y="297"/>
                      <a:pt x="344" y="297"/>
                      <a:pt x="344" y="297"/>
                    </a:cubicBezTo>
                    <a:cubicBezTo>
                      <a:pt x="344" y="295"/>
                      <a:pt x="344" y="293"/>
                      <a:pt x="344" y="291"/>
                    </a:cubicBezTo>
                    <a:cubicBezTo>
                      <a:pt x="344" y="283"/>
                      <a:pt x="344" y="283"/>
                      <a:pt x="344" y="283"/>
                    </a:cubicBezTo>
                    <a:cubicBezTo>
                      <a:pt x="343" y="281"/>
                      <a:pt x="343" y="279"/>
                      <a:pt x="343" y="277"/>
                    </a:cubicBezTo>
                    <a:cubicBezTo>
                      <a:pt x="341" y="272"/>
                      <a:pt x="341" y="272"/>
                      <a:pt x="341" y="272"/>
                    </a:cubicBezTo>
                    <a:cubicBezTo>
                      <a:pt x="341" y="270"/>
                      <a:pt x="339" y="268"/>
                      <a:pt x="338" y="267"/>
                    </a:cubicBezTo>
                    <a:cubicBezTo>
                      <a:pt x="256" y="190"/>
                      <a:pt x="256" y="190"/>
                      <a:pt x="256" y="190"/>
                    </a:cubicBezTo>
                    <a:cubicBezTo>
                      <a:pt x="255" y="189"/>
                      <a:pt x="253" y="187"/>
                      <a:pt x="252" y="186"/>
                    </a:cubicBezTo>
                    <a:cubicBezTo>
                      <a:pt x="194" y="130"/>
                      <a:pt x="194" y="130"/>
                      <a:pt x="194" y="130"/>
                    </a:cubicBezTo>
                    <a:cubicBezTo>
                      <a:pt x="193" y="130"/>
                      <a:pt x="193" y="129"/>
                      <a:pt x="192" y="129"/>
                    </a:cubicBezTo>
                    <a:cubicBezTo>
                      <a:pt x="192" y="105"/>
                      <a:pt x="192" y="105"/>
                      <a:pt x="192" y="105"/>
                    </a:cubicBezTo>
                    <a:cubicBezTo>
                      <a:pt x="192" y="98"/>
                      <a:pt x="192" y="85"/>
                      <a:pt x="192" y="78"/>
                    </a:cubicBezTo>
                    <a:cubicBezTo>
                      <a:pt x="192" y="64"/>
                      <a:pt x="192" y="64"/>
                      <a:pt x="192" y="64"/>
                    </a:cubicBezTo>
                    <a:cubicBezTo>
                      <a:pt x="192" y="57"/>
                      <a:pt x="191" y="46"/>
                      <a:pt x="190" y="40"/>
                    </a:cubicBezTo>
                    <a:cubicBezTo>
                      <a:pt x="189" y="34"/>
                      <a:pt x="186" y="24"/>
                      <a:pt x="185" y="18"/>
                    </a:cubicBezTo>
                    <a:cubicBezTo>
                      <a:pt x="183" y="12"/>
                      <a:pt x="180" y="6"/>
                      <a:pt x="178" y="4"/>
                    </a:cubicBezTo>
                    <a:cubicBezTo>
                      <a:pt x="176" y="1"/>
                      <a:pt x="173" y="0"/>
                      <a:pt x="172" y="0"/>
                    </a:cubicBezTo>
                    <a:cubicBezTo>
                      <a:pt x="170" y="0"/>
                      <a:pt x="168" y="2"/>
                      <a:pt x="166" y="4"/>
                    </a:cubicBezTo>
                    <a:cubicBezTo>
                      <a:pt x="165" y="6"/>
                      <a:pt x="162" y="13"/>
                      <a:pt x="160" y="19"/>
                    </a:cubicBezTo>
                    <a:cubicBezTo>
                      <a:pt x="159" y="25"/>
                      <a:pt x="156" y="35"/>
                      <a:pt x="155" y="41"/>
                    </a:cubicBezTo>
                    <a:cubicBezTo>
                      <a:pt x="154" y="47"/>
                      <a:pt x="153" y="58"/>
                      <a:pt x="153" y="65"/>
                    </a:cubicBezTo>
                    <a:cubicBezTo>
                      <a:pt x="153" y="77"/>
                      <a:pt x="153" y="77"/>
                      <a:pt x="153" y="77"/>
                    </a:cubicBezTo>
                    <a:cubicBezTo>
                      <a:pt x="153" y="84"/>
                      <a:pt x="153" y="97"/>
                      <a:pt x="153" y="104"/>
                    </a:cubicBezTo>
                    <a:lnTo>
                      <a:pt x="153" y="128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0" cap="rnd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26" name="文本框 25"/>
            <p:cNvSpPr txBox="1"/>
            <p:nvPr/>
          </p:nvSpPr>
          <p:spPr>
            <a:xfrm>
              <a:off x="504665" y="4691744"/>
              <a:ext cx="8034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丹麦</a:t>
              </a:r>
              <a:endPara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377198" y="3429000"/>
            <a:ext cx="816121" cy="3185843"/>
            <a:chOff x="1377198" y="3429000"/>
            <a:chExt cx="816121" cy="3185843"/>
          </a:xfrm>
        </p:grpSpPr>
        <p:grpSp>
          <p:nvGrpSpPr>
            <p:cNvPr id="45" name="Group 55"/>
            <p:cNvGrpSpPr/>
            <p:nvPr/>
          </p:nvGrpSpPr>
          <p:grpSpPr>
            <a:xfrm>
              <a:off x="1377198" y="3876163"/>
              <a:ext cx="773170" cy="2738680"/>
              <a:chOff x="1752602" y="2647949"/>
              <a:chExt cx="773170" cy="2738680"/>
            </a:xfrm>
          </p:grpSpPr>
          <p:sp>
            <p:nvSpPr>
              <p:cNvPr id="46" name="Rectangle 9"/>
              <p:cNvSpPr/>
              <p:nvPr/>
            </p:nvSpPr>
            <p:spPr>
              <a:xfrm>
                <a:off x="1792317" y="3181349"/>
                <a:ext cx="693740" cy="2205280"/>
              </a:xfrm>
              <a:prstGeom prst="rect">
                <a:avLst/>
              </a:prstGeom>
              <a:solidFill>
                <a:srgbClr val="45C1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chemeClr val="bg1"/>
                    </a:solidFill>
                  </a:rPr>
                  <a:t>23</a:t>
                </a:r>
                <a:r>
                  <a:rPr lang="zh-CN" altLang="en-US" sz="3200" b="1" dirty="0">
                    <a:solidFill>
                      <a:schemeClr val="bg1"/>
                    </a:solidFill>
                  </a:rPr>
                  <a:t>天</a:t>
                </a:r>
                <a:endParaRPr lang="en-US" sz="3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Isosceles Triangle 10"/>
              <p:cNvSpPr/>
              <p:nvPr/>
            </p:nvSpPr>
            <p:spPr>
              <a:xfrm>
                <a:off x="1752602" y="3028948"/>
                <a:ext cx="773170" cy="152401"/>
              </a:xfrm>
              <a:prstGeom prst="triangle">
                <a:avLst/>
              </a:prstGeom>
              <a:solidFill>
                <a:srgbClr val="45C1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 5"/>
              <p:cNvSpPr/>
              <p:nvPr/>
            </p:nvSpPr>
            <p:spPr bwMode="auto">
              <a:xfrm>
                <a:off x="1792358" y="2647949"/>
                <a:ext cx="693740" cy="868437"/>
              </a:xfrm>
              <a:custGeom>
                <a:avLst/>
                <a:gdLst>
                  <a:gd name="T0" fmla="*/ 88 w 344"/>
                  <a:gd name="T1" fmla="*/ 191 h 434"/>
                  <a:gd name="T2" fmla="*/ 1 w 344"/>
                  <a:gd name="T3" fmla="*/ 283 h 434"/>
                  <a:gd name="T4" fmla="*/ 1 w 344"/>
                  <a:gd name="T5" fmla="*/ 312 h 434"/>
                  <a:gd name="T6" fmla="*/ 6 w 344"/>
                  <a:gd name="T7" fmla="*/ 307 h 434"/>
                  <a:gd name="T8" fmla="*/ 16 w 344"/>
                  <a:gd name="T9" fmla="*/ 291 h 434"/>
                  <a:gd name="T10" fmla="*/ 86 w 344"/>
                  <a:gd name="T11" fmla="*/ 247 h 434"/>
                  <a:gd name="T12" fmla="*/ 153 w 344"/>
                  <a:gd name="T13" fmla="*/ 267 h 434"/>
                  <a:gd name="T14" fmla="*/ 157 w 344"/>
                  <a:gd name="T15" fmla="*/ 353 h 434"/>
                  <a:gd name="T16" fmla="*/ 106 w 344"/>
                  <a:gd name="T17" fmla="*/ 433 h 434"/>
                  <a:gd name="T18" fmla="*/ 169 w 344"/>
                  <a:gd name="T19" fmla="*/ 416 h 434"/>
                  <a:gd name="T20" fmla="*/ 169 w 344"/>
                  <a:gd name="T21" fmla="*/ 417 h 434"/>
                  <a:gd name="T22" fmla="*/ 169 w 344"/>
                  <a:gd name="T23" fmla="*/ 418 h 434"/>
                  <a:gd name="T24" fmla="*/ 169 w 344"/>
                  <a:gd name="T25" fmla="*/ 418 h 434"/>
                  <a:gd name="T26" fmla="*/ 169 w 344"/>
                  <a:gd name="T27" fmla="*/ 419 h 434"/>
                  <a:gd name="T28" fmla="*/ 169 w 344"/>
                  <a:gd name="T29" fmla="*/ 420 h 434"/>
                  <a:gd name="T30" fmla="*/ 169 w 344"/>
                  <a:gd name="T31" fmla="*/ 421 h 434"/>
                  <a:gd name="T32" fmla="*/ 170 w 344"/>
                  <a:gd name="T33" fmla="*/ 421 h 434"/>
                  <a:gd name="T34" fmla="*/ 170 w 344"/>
                  <a:gd name="T35" fmla="*/ 422 h 434"/>
                  <a:gd name="T36" fmla="*/ 170 w 344"/>
                  <a:gd name="T37" fmla="*/ 422 h 434"/>
                  <a:gd name="T38" fmla="*/ 170 w 344"/>
                  <a:gd name="T39" fmla="*/ 423 h 434"/>
                  <a:gd name="T40" fmla="*/ 170 w 344"/>
                  <a:gd name="T41" fmla="*/ 423 h 434"/>
                  <a:gd name="T42" fmla="*/ 170 w 344"/>
                  <a:gd name="T43" fmla="*/ 424 h 434"/>
                  <a:gd name="T44" fmla="*/ 171 w 344"/>
                  <a:gd name="T45" fmla="*/ 424 h 434"/>
                  <a:gd name="T46" fmla="*/ 171 w 344"/>
                  <a:gd name="T47" fmla="*/ 425 h 434"/>
                  <a:gd name="T48" fmla="*/ 171 w 344"/>
                  <a:gd name="T49" fmla="*/ 425 h 434"/>
                  <a:gd name="T50" fmla="*/ 171 w 344"/>
                  <a:gd name="T51" fmla="*/ 425 h 434"/>
                  <a:gd name="T52" fmla="*/ 171 w 344"/>
                  <a:gd name="T53" fmla="*/ 426 h 434"/>
                  <a:gd name="T54" fmla="*/ 171 w 344"/>
                  <a:gd name="T55" fmla="*/ 426 h 434"/>
                  <a:gd name="T56" fmla="*/ 172 w 344"/>
                  <a:gd name="T57" fmla="*/ 426 h 434"/>
                  <a:gd name="T58" fmla="*/ 172 w 344"/>
                  <a:gd name="T59" fmla="*/ 426 h 434"/>
                  <a:gd name="T60" fmla="*/ 172 w 344"/>
                  <a:gd name="T61" fmla="*/ 426 h 434"/>
                  <a:gd name="T62" fmla="*/ 173 w 344"/>
                  <a:gd name="T63" fmla="*/ 426 h 434"/>
                  <a:gd name="T64" fmla="*/ 173 w 344"/>
                  <a:gd name="T65" fmla="*/ 426 h 434"/>
                  <a:gd name="T66" fmla="*/ 173 w 344"/>
                  <a:gd name="T67" fmla="*/ 425 h 434"/>
                  <a:gd name="T68" fmla="*/ 173 w 344"/>
                  <a:gd name="T69" fmla="*/ 425 h 434"/>
                  <a:gd name="T70" fmla="*/ 174 w 344"/>
                  <a:gd name="T71" fmla="*/ 425 h 434"/>
                  <a:gd name="T72" fmla="*/ 174 w 344"/>
                  <a:gd name="T73" fmla="*/ 424 h 434"/>
                  <a:gd name="T74" fmla="*/ 174 w 344"/>
                  <a:gd name="T75" fmla="*/ 424 h 434"/>
                  <a:gd name="T76" fmla="*/ 174 w 344"/>
                  <a:gd name="T77" fmla="*/ 423 h 434"/>
                  <a:gd name="T78" fmla="*/ 174 w 344"/>
                  <a:gd name="T79" fmla="*/ 423 h 434"/>
                  <a:gd name="T80" fmla="*/ 174 w 344"/>
                  <a:gd name="T81" fmla="*/ 422 h 434"/>
                  <a:gd name="T82" fmla="*/ 175 w 344"/>
                  <a:gd name="T83" fmla="*/ 422 h 434"/>
                  <a:gd name="T84" fmla="*/ 175 w 344"/>
                  <a:gd name="T85" fmla="*/ 421 h 434"/>
                  <a:gd name="T86" fmla="*/ 175 w 344"/>
                  <a:gd name="T87" fmla="*/ 420 h 434"/>
                  <a:gd name="T88" fmla="*/ 175 w 344"/>
                  <a:gd name="T89" fmla="*/ 420 h 434"/>
                  <a:gd name="T90" fmla="*/ 175 w 344"/>
                  <a:gd name="T91" fmla="*/ 419 h 434"/>
                  <a:gd name="T92" fmla="*/ 175 w 344"/>
                  <a:gd name="T93" fmla="*/ 418 h 434"/>
                  <a:gd name="T94" fmla="*/ 175 w 344"/>
                  <a:gd name="T95" fmla="*/ 417 h 434"/>
                  <a:gd name="T96" fmla="*/ 176 w 344"/>
                  <a:gd name="T97" fmla="*/ 417 h 434"/>
                  <a:gd name="T98" fmla="*/ 176 w 344"/>
                  <a:gd name="T99" fmla="*/ 416 h 434"/>
                  <a:gd name="T100" fmla="*/ 238 w 344"/>
                  <a:gd name="T101" fmla="*/ 416 h 434"/>
                  <a:gd name="T102" fmla="*/ 190 w 344"/>
                  <a:gd name="T103" fmla="*/ 335 h 434"/>
                  <a:gd name="T104" fmla="*/ 192 w 344"/>
                  <a:gd name="T105" fmla="*/ 221 h 434"/>
                  <a:gd name="T106" fmla="*/ 262 w 344"/>
                  <a:gd name="T107" fmla="*/ 249 h 434"/>
                  <a:gd name="T108" fmla="*/ 332 w 344"/>
                  <a:gd name="T109" fmla="*/ 294 h 434"/>
                  <a:gd name="T110" fmla="*/ 339 w 344"/>
                  <a:gd name="T111" fmla="*/ 312 h 434"/>
                  <a:gd name="T112" fmla="*/ 343 w 344"/>
                  <a:gd name="T113" fmla="*/ 306 h 434"/>
                  <a:gd name="T114" fmla="*/ 343 w 344"/>
                  <a:gd name="T115" fmla="*/ 277 h 434"/>
                  <a:gd name="T116" fmla="*/ 252 w 344"/>
                  <a:gd name="T117" fmla="*/ 186 h 434"/>
                  <a:gd name="T118" fmla="*/ 192 w 344"/>
                  <a:gd name="T119" fmla="*/ 78 h 434"/>
                  <a:gd name="T120" fmla="*/ 178 w 344"/>
                  <a:gd name="T121" fmla="*/ 4 h 434"/>
                  <a:gd name="T122" fmla="*/ 155 w 344"/>
                  <a:gd name="T123" fmla="*/ 41 h 434"/>
                  <a:gd name="T124" fmla="*/ 153 w 344"/>
                  <a:gd name="T125" fmla="*/ 128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44" h="434">
                    <a:moveTo>
                      <a:pt x="153" y="128"/>
                    </a:moveTo>
                    <a:cubicBezTo>
                      <a:pt x="152" y="129"/>
                      <a:pt x="151" y="130"/>
                      <a:pt x="150" y="131"/>
                    </a:cubicBezTo>
                    <a:cubicBezTo>
                      <a:pt x="92" y="187"/>
                      <a:pt x="92" y="187"/>
                      <a:pt x="92" y="187"/>
                    </a:cubicBezTo>
                    <a:cubicBezTo>
                      <a:pt x="91" y="188"/>
                      <a:pt x="89" y="190"/>
                      <a:pt x="88" y="191"/>
                    </a:cubicBezTo>
                    <a:cubicBezTo>
                      <a:pt x="6" y="268"/>
                      <a:pt x="6" y="268"/>
                      <a:pt x="6" y="268"/>
                    </a:cubicBezTo>
                    <a:cubicBezTo>
                      <a:pt x="5" y="269"/>
                      <a:pt x="3" y="271"/>
                      <a:pt x="3" y="272"/>
                    </a:cubicBezTo>
                    <a:cubicBezTo>
                      <a:pt x="1" y="278"/>
                      <a:pt x="1" y="278"/>
                      <a:pt x="1" y="278"/>
                    </a:cubicBezTo>
                    <a:cubicBezTo>
                      <a:pt x="1" y="280"/>
                      <a:pt x="1" y="282"/>
                      <a:pt x="1" y="283"/>
                    </a:cubicBezTo>
                    <a:cubicBezTo>
                      <a:pt x="0" y="292"/>
                      <a:pt x="0" y="292"/>
                      <a:pt x="0" y="292"/>
                    </a:cubicBezTo>
                    <a:cubicBezTo>
                      <a:pt x="0" y="294"/>
                      <a:pt x="0" y="296"/>
                      <a:pt x="0" y="298"/>
                    </a:cubicBezTo>
                    <a:cubicBezTo>
                      <a:pt x="1" y="307"/>
                      <a:pt x="1" y="307"/>
                      <a:pt x="1" y="307"/>
                    </a:cubicBezTo>
                    <a:cubicBezTo>
                      <a:pt x="1" y="309"/>
                      <a:pt x="1" y="311"/>
                      <a:pt x="1" y="312"/>
                    </a:cubicBezTo>
                    <a:cubicBezTo>
                      <a:pt x="2" y="318"/>
                      <a:pt x="2" y="318"/>
                      <a:pt x="2" y="318"/>
                    </a:cubicBezTo>
                    <a:cubicBezTo>
                      <a:pt x="3" y="320"/>
                      <a:pt x="3" y="320"/>
                      <a:pt x="4" y="318"/>
                    </a:cubicBezTo>
                    <a:cubicBezTo>
                      <a:pt x="5" y="313"/>
                      <a:pt x="5" y="313"/>
                      <a:pt x="5" y="313"/>
                    </a:cubicBezTo>
                    <a:cubicBezTo>
                      <a:pt x="5" y="311"/>
                      <a:pt x="6" y="309"/>
                      <a:pt x="6" y="307"/>
                    </a:cubicBezTo>
                    <a:cubicBezTo>
                      <a:pt x="6" y="301"/>
                      <a:pt x="6" y="301"/>
                      <a:pt x="6" y="301"/>
                    </a:cubicBezTo>
                    <a:cubicBezTo>
                      <a:pt x="6" y="300"/>
                      <a:pt x="7" y="298"/>
                      <a:pt x="9" y="297"/>
                    </a:cubicBezTo>
                    <a:cubicBezTo>
                      <a:pt x="12" y="295"/>
                      <a:pt x="12" y="295"/>
                      <a:pt x="12" y="295"/>
                    </a:cubicBezTo>
                    <a:cubicBezTo>
                      <a:pt x="13" y="294"/>
                      <a:pt x="15" y="292"/>
                      <a:pt x="16" y="291"/>
                    </a:cubicBezTo>
                    <a:cubicBezTo>
                      <a:pt x="36" y="278"/>
                      <a:pt x="36" y="278"/>
                      <a:pt x="36" y="278"/>
                    </a:cubicBezTo>
                    <a:cubicBezTo>
                      <a:pt x="37" y="277"/>
                      <a:pt x="39" y="276"/>
                      <a:pt x="40" y="275"/>
                    </a:cubicBezTo>
                    <a:cubicBezTo>
                      <a:pt x="82" y="249"/>
                      <a:pt x="82" y="249"/>
                      <a:pt x="82" y="249"/>
                    </a:cubicBezTo>
                    <a:cubicBezTo>
                      <a:pt x="83" y="249"/>
                      <a:pt x="85" y="247"/>
                      <a:pt x="86" y="247"/>
                    </a:cubicBezTo>
                    <a:cubicBezTo>
                      <a:pt x="94" y="242"/>
                      <a:pt x="94" y="242"/>
                      <a:pt x="94" y="242"/>
                    </a:cubicBezTo>
                    <a:cubicBezTo>
                      <a:pt x="96" y="241"/>
                      <a:pt x="98" y="240"/>
                      <a:pt x="99" y="239"/>
                    </a:cubicBezTo>
                    <a:cubicBezTo>
                      <a:pt x="153" y="222"/>
                      <a:pt x="153" y="222"/>
                      <a:pt x="153" y="222"/>
                    </a:cubicBezTo>
                    <a:cubicBezTo>
                      <a:pt x="153" y="267"/>
                      <a:pt x="153" y="267"/>
                      <a:pt x="153" y="267"/>
                    </a:cubicBezTo>
                    <a:cubicBezTo>
                      <a:pt x="153" y="274"/>
                      <a:pt x="153" y="286"/>
                      <a:pt x="153" y="294"/>
                    </a:cubicBezTo>
                    <a:cubicBezTo>
                      <a:pt x="153" y="310"/>
                      <a:pt x="153" y="310"/>
                      <a:pt x="153" y="310"/>
                    </a:cubicBezTo>
                    <a:cubicBezTo>
                      <a:pt x="154" y="317"/>
                      <a:pt x="154" y="328"/>
                      <a:pt x="155" y="333"/>
                    </a:cubicBezTo>
                    <a:cubicBezTo>
                      <a:pt x="155" y="339"/>
                      <a:pt x="156" y="348"/>
                      <a:pt x="157" y="353"/>
                    </a:cubicBezTo>
                    <a:cubicBezTo>
                      <a:pt x="159" y="365"/>
                      <a:pt x="159" y="365"/>
                      <a:pt x="159" y="365"/>
                    </a:cubicBezTo>
                    <a:cubicBezTo>
                      <a:pt x="108" y="414"/>
                      <a:pt x="108" y="414"/>
                      <a:pt x="108" y="414"/>
                    </a:cubicBezTo>
                    <a:cubicBezTo>
                      <a:pt x="107" y="414"/>
                      <a:pt x="106" y="415"/>
                      <a:pt x="106" y="416"/>
                    </a:cubicBezTo>
                    <a:cubicBezTo>
                      <a:pt x="106" y="433"/>
                      <a:pt x="106" y="433"/>
                      <a:pt x="106" y="433"/>
                    </a:cubicBezTo>
                    <a:cubicBezTo>
                      <a:pt x="106" y="434"/>
                      <a:pt x="107" y="434"/>
                      <a:pt x="108" y="434"/>
                    </a:cubicBezTo>
                    <a:cubicBezTo>
                      <a:pt x="169" y="415"/>
                      <a:pt x="169" y="415"/>
                      <a:pt x="169" y="415"/>
                    </a:cubicBezTo>
                    <a:cubicBezTo>
                      <a:pt x="169" y="416"/>
                      <a:pt x="169" y="416"/>
                      <a:pt x="169" y="416"/>
                    </a:cubicBezTo>
                    <a:cubicBezTo>
                      <a:pt x="169" y="416"/>
                      <a:pt x="169" y="416"/>
                      <a:pt x="169" y="416"/>
                    </a:cubicBezTo>
                    <a:cubicBezTo>
                      <a:pt x="169" y="416"/>
                      <a:pt x="169" y="416"/>
                      <a:pt x="169" y="416"/>
                    </a:cubicBezTo>
                    <a:cubicBezTo>
                      <a:pt x="169" y="417"/>
                      <a:pt x="169" y="417"/>
                      <a:pt x="169" y="417"/>
                    </a:cubicBezTo>
                    <a:cubicBezTo>
                      <a:pt x="169" y="417"/>
                      <a:pt x="169" y="417"/>
                      <a:pt x="169" y="417"/>
                    </a:cubicBezTo>
                    <a:cubicBezTo>
                      <a:pt x="169" y="417"/>
                      <a:pt x="169" y="417"/>
                      <a:pt x="169" y="417"/>
                    </a:cubicBezTo>
                    <a:cubicBezTo>
                      <a:pt x="169" y="417"/>
                      <a:pt x="169" y="417"/>
                      <a:pt x="169" y="417"/>
                    </a:cubicBezTo>
                    <a:cubicBezTo>
                      <a:pt x="169" y="417"/>
                      <a:pt x="169" y="417"/>
                      <a:pt x="169" y="417"/>
                    </a:cubicBezTo>
                    <a:cubicBezTo>
                      <a:pt x="169" y="417"/>
                      <a:pt x="169" y="417"/>
                      <a:pt x="169" y="417"/>
                    </a:cubicBezTo>
                    <a:cubicBezTo>
                      <a:pt x="169" y="418"/>
                      <a:pt x="169" y="418"/>
                      <a:pt x="169" y="418"/>
                    </a:cubicBezTo>
                    <a:cubicBezTo>
                      <a:pt x="169" y="418"/>
                      <a:pt x="169" y="418"/>
                      <a:pt x="169" y="418"/>
                    </a:cubicBezTo>
                    <a:cubicBezTo>
                      <a:pt x="169" y="418"/>
                      <a:pt x="169" y="418"/>
                      <a:pt x="169" y="418"/>
                    </a:cubicBezTo>
                    <a:cubicBezTo>
                      <a:pt x="169" y="418"/>
                      <a:pt x="169" y="418"/>
                      <a:pt x="169" y="418"/>
                    </a:cubicBezTo>
                    <a:cubicBezTo>
                      <a:pt x="169" y="418"/>
                      <a:pt x="169" y="418"/>
                      <a:pt x="169" y="418"/>
                    </a:cubicBezTo>
                    <a:cubicBezTo>
                      <a:pt x="169" y="419"/>
                      <a:pt x="169" y="419"/>
                      <a:pt x="169" y="419"/>
                    </a:cubicBezTo>
                    <a:cubicBezTo>
                      <a:pt x="169" y="419"/>
                      <a:pt x="169" y="419"/>
                      <a:pt x="169" y="419"/>
                    </a:cubicBezTo>
                    <a:cubicBezTo>
                      <a:pt x="169" y="419"/>
                      <a:pt x="169" y="419"/>
                      <a:pt x="169" y="419"/>
                    </a:cubicBezTo>
                    <a:cubicBezTo>
                      <a:pt x="169" y="419"/>
                      <a:pt x="169" y="419"/>
                      <a:pt x="169" y="419"/>
                    </a:cubicBezTo>
                    <a:cubicBezTo>
                      <a:pt x="169" y="419"/>
                      <a:pt x="169" y="419"/>
                      <a:pt x="169" y="419"/>
                    </a:cubicBezTo>
                    <a:cubicBezTo>
                      <a:pt x="169" y="420"/>
                      <a:pt x="169" y="420"/>
                      <a:pt x="169" y="420"/>
                    </a:cubicBezTo>
                    <a:cubicBezTo>
                      <a:pt x="169" y="420"/>
                      <a:pt x="169" y="420"/>
                      <a:pt x="169" y="420"/>
                    </a:cubicBezTo>
                    <a:cubicBezTo>
                      <a:pt x="169" y="420"/>
                      <a:pt x="169" y="420"/>
                      <a:pt x="169" y="420"/>
                    </a:cubicBezTo>
                    <a:cubicBezTo>
                      <a:pt x="169" y="420"/>
                      <a:pt x="169" y="420"/>
                      <a:pt x="169" y="420"/>
                    </a:cubicBezTo>
                    <a:cubicBezTo>
                      <a:pt x="169" y="420"/>
                      <a:pt x="169" y="420"/>
                      <a:pt x="169" y="420"/>
                    </a:cubicBezTo>
                    <a:cubicBezTo>
                      <a:pt x="169" y="420"/>
                      <a:pt x="169" y="420"/>
                      <a:pt x="169" y="420"/>
                    </a:cubicBezTo>
                    <a:cubicBezTo>
                      <a:pt x="169" y="421"/>
                      <a:pt x="169" y="421"/>
                      <a:pt x="169" y="421"/>
                    </a:cubicBezTo>
                    <a:cubicBezTo>
                      <a:pt x="169" y="421"/>
                      <a:pt x="169" y="421"/>
                      <a:pt x="169" y="421"/>
                    </a:cubicBezTo>
                    <a:cubicBezTo>
                      <a:pt x="169" y="421"/>
                      <a:pt x="169" y="421"/>
                      <a:pt x="169" y="421"/>
                    </a:cubicBezTo>
                    <a:cubicBezTo>
                      <a:pt x="170" y="421"/>
                      <a:pt x="170" y="421"/>
                      <a:pt x="170" y="421"/>
                    </a:cubicBezTo>
                    <a:cubicBezTo>
                      <a:pt x="170" y="421"/>
                      <a:pt x="170" y="421"/>
                      <a:pt x="170" y="421"/>
                    </a:cubicBezTo>
                    <a:cubicBezTo>
                      <a:pt x="170" y="421"/>
                      <a:pt x="170" y="421"/>
                      <a:pt x="170" y="421"/>
                    </a:cubicBezTo>
                    <a:cubicBezTo>
                      <a:pt x="170" y="422"/>
                      <a:pt x="170" y="422"/>
                      <a:pt x="170" y="422"/>
                    </a:cubicBezTo>
                    <a:cubicBezTo>
                      <a:pt x="170" y="422"/>
                      <a:pt x="170" y="422"/>
                      <a:pt x="170" y="422"/>
                    </a:cubicBezTo>
                    <a:cubicBezTo>
                      <a:pt x="170" y="422"/>
                      <a:pt x="170" y="422"/>
                      <a:pt x="170" y="422"/>
                    </a:cubicBezTo>
                    <a:cubicBezTo>
                      <a:pt x="170" y="422"/>
                      <a:pt x="170" y="422"/>
                      <a:pt x="170" y="422"/>
                    </a:cubicBezTo>
                    <a:cubicBezTo>
                      <a:pt x="170" y="422"/>
                      <a:pt x="170" y="422"/>
                      <a:pt x="170" y="422"/>
                    </a:cubicBezTo>
                    <a:cubicBezTo>
                      <a:pt x="170" y="422"/>
                      <a:pt x="170" y="422"/>
                      <a:pt x="170" y="422"/>
                    </a:cubicBezTo>
                    <a:cubicBezTo>
                      <a:pt x="170" y="422"/>
                      <a:pt x="170" y="422"/>
                      <a:pt x="170" y="422"/>
                    </a:cubicBezTo>
                    <a:cubicBezTo>
                      <a:pt x="170" y="423"/>
                      <a:pt x="170" y="423"/>
                      <a:pt x="170" y="423"/>
                    </a:cubicBezTo>
                    <a:cubicBezTo>
                      <a:pt x="170" y="423"/>
                      <a:pt x="170" y="423"/>
                      <a:pt x="170" y="423"/>
                    </a:cubicBezTo>
                    <a:cubicBezTo>
                      <a:pt x="170" y="423"/>
                      <a:pt x="170" y="423"/>
                      <a:pt x="170" y="423"/>
                    </a:cubicBezTo>
                    <a:cubicBezTo>
                      <a:pt x="170" y="423"/>
                      <a:pt x="170" y="423"/>
                      <a:pt x="170" y="423"/>
                    </a:cubicBezTo>
                    <a:cubicBezTo>
                      <a:pt x="170" y="423"/>
                      <a:pt x="170" y="423"/>
                      <a:pt x="170" y="423"/>
                    </a:cubicBezTo>
                    <a:cubicBezTo>
                      <a:pt x="170" y="423"/>
                      <a:pt x="170" y="423"/>
                      <a:pt x="170" y="423"/>
                    </a:cubicBezTo>
                    <a:cubicBezTo>
                      <a:pt x="170" y="423"/>
                      <a:pt x="170" y="423"/>
                      <a:pt x="170" y="423"/>
                    </a:cubicBezTo>
                    <a:cubicBezTo>
                      <a:pt x="170" y="423"/>
                      <a:pt x="170" y="423"/>
                      <a:pt x="170" y="423"/>
                    </a:cubicBezTo>
                    <a:cubicBezTo>
                      <a:pt x="170" y="424"/>
                      <a:pt x="170" y="424"/>
                      <a:pt x="170" y="424"/>
                    </a:cubicBezTo>
                    <a:cubicBezTo>
                      <a:pt x="170" y="424"/>
                      <a:pt x="170" y="424"/>
                      <a:pt x="170" y="424"/>
                    </a:cubicBezTo>
                    <a:cubicBezTo>
                      <a:pt x="170" y="424"/>
                      <a:pt x="170" y="424"/>
                      <a:pt x="170" y="424"/>
                    </a:cubicBezTo>
                    <a:cubicBezTo>
                      <a:pt x="170" y="424"/>
                      <a:pt x="170" y="424"/>
                      <a:pt x="170" y="424"/>
                    </a:cubicBezTo>
                    <a:cubicBezTo>
                      <a:pt x="170" y="424"/>
                      <a:pt x="170" y="424"/>
                      <a:pt x="170" y="424"/>
                    </a:cubicBezTo>
                    <a:cubicBezTo>
                      <a:pt x="171" y="424"/>
                      <a:pt x="171" y="424"/>
                      <a:pt x="171" y="424"/>
                    </a:cubicBezTo>
                    <a:cubicBezTo>
                      <a:pt x="171" y="424"/>
                      <a:pt x="171" y="424"/>
                      <a:pt x="171" y="424"/>
                    </a:cubicBezTo>
                    <a:cubicBezTo>
                      <a:pt x="171" y="424"/>
                      <a:pt x="171" y="424"/>
                      <a:pt x="171" y="424"/>
                    </a:cubicBezTo>
                    <a:cubicBezTo>
                      <a:pt x="171" y="424"/>
                      <a:pt x="171" y="424"/>
                      <a:pt x="171" y="424"/>
                    </a:cubicBezTo>
                    <a:cubicBezTo>
                      <a:pt x="171" y="424"/>
                      <a:pt x="171" y="424"/>
                      <a:pt x="171" y="424"/>
                    </a:cubicBezTo>
                    <a:cubicBezTo>
                      <a:pt x="171" y="425"/>
                      <a:pt x="171" y="425"/>
                      <a:pt x="171" y="425"/>
                    </a:cubicBezTo>
                    <a:cubicBezTo>
                      <a:pt x="171" y="425"/>
                      <a:pt x="171" y="425"/>
                      <a:pt x="171" y="425"/>
                    </a:cubicBezTo>
                    <a:cubicBezTo>
                      <a:pt x="171" y="425"/>
                      <a:pt x="171" y="425"/>
                      <a:pt x="171" y="425"/>
                    </a:cubicBezTo>
                    <a:cubicBezTo>
                      <a:pt x="171" y="425"/>
                      <a:pt x="171" y="425"/>
                      <a:pt x="171" y="425"/>
                    </a:cubicBezTo>
                    <a:cubicBezTo>
                      <a:pt x="171" y="425"/>
                      <a:pt x="171" y="425"/>
                      <a:pt x="171" y="425"/>
                    </a:cubicBezTo>
                    <a:cubicBezTo>
                      <a:pt x="171" y="425"/>
                      <a:pt x="171" y="425"/>
                      <a:pt x="171" y="425"/>
                    </a:cubicBezTo>
                    <a:cubicBezTo>
                      <a:pt x="171" y="425"/>
                      <a:pt x="171" y="425"/>
                      <a:pt x="171" y="425"/>
                    </a:cubicBezTo>
                    <a:cubicBezTo>
                      <a:pt x="171" y="425"/>
                      <a:pt x="171" y="425"/>
                      <a:pt x="171" y="425"/>
                    </a:cubicBezTo>
                    <a:cubicBezTo>
                      <a:pt x="171" y="425"/>
                      <a:pt x="171" y="425"/>
                      <a:pt x="171" y="425"/>
                    </a:cubicBezTo>
                    <a:cubicBezTo>
                      <a:pt x="171" y="425"/>
                      <a:pt x="171" y="425"/>
                      <a:pt x="171" y="425"/>
                    </a:cubicBezTo>
                    <a:cubicBezTo>
                      <a:pt x="171" y="425"/>
                      <a:pt x="171" y="425"/>
                      <a:pt x="171" y="425"/>
                    </a:cubicBezTo>
                    <a:cubicBezTo>
                      <a:pt x="171" y="425"/>
                      <a:pt x="171" y="425"/>
                      <a:pt x="171" y="425"/>
                    </a:cubicBezTo>
                    <a:cubicBezTo>
                      <a:pt x="171" y="426"/>
                      <a:pt x="171" y="426"/>
                      <a:pt x="171" y="426"/>
                    </a:cubicBezTo>
                    <a:cubicBezTo>
                      <a:pt x="171" y="426"/>
                      <a:pt x="171" y="426"/>
                      <a:pt x="171" y="426"/>
                    </a:cubicBezTo>
                    <a:cubicBezTo>
                      <a:pt x="171" y="426"/>
                      <a:pt x="171" y="426"/>
                      <a:pt x="171" y="426"/>
                    </a:cubicBezTo>
                    <a:cubicBezTo>
                      <a:pt x="171" y="426"/>
                      <a:pt x="171" y="426"/>
                      <a:pt x="171" y="426"/>
                    </a:cubicBezTo>
                    <a:cubicBezTo>
                      <a:pt x="171" y="426"/>
                      <a:pt x="171" y="426"/>
                      <a:pt x="171" y="426"/>
                    </a:cubicBezTo>
                    <a:cubicBezTo>
                      <a:pt x="171" y="426"/>
                      <a:pt x="171" y="426"/>
                      <a:pt x="171" y="426"/>
                    </a:cubicBezTo>
                    <a:cubicBezTo>
                      <a:pt x="172" y="426"/>
                      <a:pt x="172" y="426"/>
                      <a:pt x="172" y="426"/>
                    </a:cubicBezTo>
                    <a:cubicBezTo>
                      <a:pt x="172" y="426"/>
                      <a:pt x="172" y="426"/>
                      <a:pt x="172" y="426"/>
                    </a:cubicBezTo>
                    <a:cubicBezTo>
                      <a:pt x="172" y="426"/>
                      <a:pt x="172" y="426"/>
                      <a:pt x="172" y="426"/>
                    </a:cubicBezTo>
                    <a:cubicBezTo>
                      <a:pt x="172" y="426"/>
                      <a:pt x="172" y="426"/>
                      <a:pt x="172" y="426"/>
                    </a:cubicBezTo>
                    <a:cubicBezTo>
                      <a:pt x="172" y="426"/>
                      <a:pt x="172" y="426"/>
                      <a:pt x="172" y="426"/>
                    </a:cubicBezTo>
                    <a:cubicBezTo>
                      <a:pt x="172" y="426"/>
                      <a:pt x="172" y="426"/>
                      <a:pt x="172" y="426"/>
                    </a:cubicBezTo>
                    <a:cubicBezTo>
                      <a:pt x="172" y="426"/>
                      <a:pt x="172" y="426"/>
                      <a:pt x="172" y="426"/>
                    </a:cubicBezTo>
                    <a:cubicBezTo>
                      <a:pt x="172" y="426"/>
                      <a:pt x="172" y="426"/>
                      <a:pt x="172" y="426"/>
                    </a:cubicBezTo>
                    <a:cubicBezTo>
                      <a:pt x="172" y="426"/>
                      <a:pt x="172" y="426"/>
                      <a:pt x="172" y="426"/>
                    </a:cubicBezTo>
                    <a:cubicBezTo>
                      <a:pt x="172" y="426"/>
                      <a:pt x="172" y="426"/>
                      <a:pt x="172" y="426"/>
                    </a:cubicBezTo>
                    <a:cubicBezTo>
                      <a:pt x="172" y="426"/>
                      <a:pt x="172" y="426"/>
                      <a:pt x="172" y="426"/>
                    </a:cubicBezTo>
                    <a:cubicBezTo>
                      <a:pt x="172" y="426"/>
                      <a:pt x="172" y="426"/>
                      <a:pt x="172" y="426"/>
                    </a:cubicBezTo>
                    <a:cubicBezTo>
                      <a:pt x="173" y="426"/>
                      <a:pt x="173" y="426"/>
                      <a:pt x="173" y="426"/>
                    </a:cubicBezTo>
                    <a:cubicBezTo>
                      <a:pt x="173" y="426"/>
                      <a:pt x="173" y="426"/>
                      <a:pt x="173" y="426"/>
                    </a:cubicBezTo>
                    <a:cubicBezTo>
                      <a:pt x="173" y="426"/>
                      <a:pt x="173" y="426"/>
                      <a:pt x="173" y="426"/>
                    </a:cubicBezTo>
                    <a:cubicBezTo>
                      <a:pt x="173" y="426"/>
                      <a:pt x="173" y="426"/>
                      <a:pt x="173" y="426"/>
                    </a:cubicBezTo>
                    <a:cubicBezTo>
                      <a:pt x="173" y="426"/>
                      <a:pt x="173" y="426"/>
                      <a:pt x="173" y="426"/>
                    </a:cubicBezTo>
                    <a:cubicBezTo>
                      <a:pt x="173" y="426"/>
                      <a:pt x="173" y="426"/>
                      <a:pt x="173" y="426"/>
                    </a:cubicBezTo>
                    <a:cubicBezTo>
                      <a:pt x="173" y="426"/>
                      <a:pt x="173" y="426"/>
                      <a:pt x="173" y="426"/>
                    </a:cubicBezTo>
                    <a:cubicBezTo>
                      <a:pt x="173" y="426"/>
                      <a:pt x="173" y="426"/>
                      <a:pt x="173" y="426"/>
                    </a:cubicBezTo>
                    <a:cubicBezTo>
                      <a:pt x="173" y="426"/>
                      <a:pt x="173" y="426"/>
                      <a:pt x="173" y="426"/>
                    </a:cubicBezTo>
                    <a:cubicBezTo>
                      <a:pt x="173" y="426"/>
                      <a:pt x="173" y="425"/>
                      <a:pt x="173" y="425"/>
                    </a:cubicBezTo>
                    <a:cubicBezTo>
                      <a:pt x="173" y="425"/>
                      <a:pt x="173" y="425"/>
                      <a:pt x="173" y="425"/>
                    </a:cubicBezTo>
                    <a:cubicBezTo>
                      <a:pt x="173" y="425"/>
                      <a:pt x="173" y="425"/>
                      <a:pt x="173" y="425"/>
                    </a:cubicBezTo>
                    <a:cubicBezTo>
                      <a:pt x="173" y="425"/>
                      <a:pt x="173" y="425"/>
                      <a:pt x="173" y="425"/>
                    </a:cubicBezTo>
                    <a:cubicBezTo>
                      <a:pt x="173" y="425"/>
                      <a:pt x="173" y="425"/>
                      <a:pt x="173" y="425"/>
                    </a:cubicBezTo>
                    <a:cubicBezTo>
                      <a:pt x="173" y="425"/>
                      <a:pt x="173" y="425"/>
                      <a:pt x="173" y="425"/>
                    </a:cubicBezTo>
                    <a:cubicBezTo>
                      <a:pt x="173" y="425"/>
                      <a:pt x="173" y="425"/>
                      <a:pt x="173" y="425"/>
                    </a:cubicBezTo>
                    <a:cubicBezTo>
                      <a:pt x="173" y="425"/>
                      <a:pt x="173" y="425"/>
                      <a:pt x="173" y="425"/>
                    </a:cubicBezTo>
                    <a:cubicBezTo>
                      <a:pt x="173" y="425"/>
                      <a:pt x="173" y="425"/>
                      <a:pt x="173" y="425"/>
                    </a:cubicBezTo>
                    <a:cubicBezTo>
                      <a:pt x="173" y="425"/>
                      <a:pt x="173" y="425"/>
                      <a:pt x="173" y="425"/>
                    </a:cubicBezTo>
                    <a:cubicBezTo>
                      <a:pt x="174" y="425"/>
                      <a:pt x="174" y="425"/>
                      <a:pt x="174" y="425"/>
                    </a:cubicBezTo>
                    <a:cubicBezTo>
                      <a:pt x="174" y="425"/>
                      <a:pt x="174" y="425"/>
                      <a:pt x="174" y="425"/>
                    </a:cubicBezTo>
                    <a:cubicBezTo>
                      <a:pt x="174" y="424"/>
                      <a:pt x="174" y="424"/>
                      <a:pt x="174" y="424"/>
                    </a:cubicBezTo>
                    <a:cubicBezTo>
                      <a:pt x="174" y="424"/>
                      <a:pt x="174" y="424"/>
                      <a:pt x="174" y="424"/>
                    </a:cubicBezTo>
                    <a:cubicBezTo>
                      <a:pt x="174" y="424"/>
                      <a:pt x="174" y="424"/>
                      <a:pt x="174" y="424"/>
                    </a:cubicBezTo>
                    <a:cubicBezTo>
                      <a:pt x="174" y="424"/>
                      <a:pt x="174" y="424"/>
                      <a:pt x="174" y="424"/>
                    </a:cubicBezTo>
                    <a:cubicBezTo>
                      <a:pt x="174" y="424"/>
                      <a:pt x="174" y="424"/>
                      <a:pt x="174" y="424"/>
                    </a:cubicBezTo>
                    <a:cubicBezTo>
                      <a:pt x="174" y="424"/>
                      <a:pt x="174" y="424"/>
                      <a:pt x="174" y="424"/>
                    </a:cubicBezTo>
                    <a:cubicBezTo>
                      <a:pt x="174" y="424"/>
                      <a:pt x="174" y="424"/>
                      <a:pt x="174" y="424"/>
                    </a:cubicBezTo>
                    <a:cubicBezTo>
                      <a:pt x="174" y="424"/>
                      <a:pt x="174" y="424"/>
                      <a:pt x="174" y="424"/>
                    </a:cubicBezTo>
                    <a:cubicBezTo>
                      <a:pt x="174" y="424"/>
                      <a:pt x="174" y="424"/>
                      <a:pt x="174" y="424"/>
                    </a:cubicBezTo>
                    <a:cubicBezTo>
                      <a:pt x="174" y="423"/>
                      <a:pt x="174" y="423"/>
                      <a:pt x="174" y="423"/>
                    </a:cubicBezTo>
                    <a:cubicBezTo>
                      <a:pt x="174" y="423"/>
                      <a:pt x="174" y="423"/>
                      <a:pt x="174" y="423"/>
                    </a:cubicBezTo>
                    <a:cubicBezTo>
                      <a:pt x="174" y="423"/>
                      <a:pt x="174" y="423"/>
                      <a:pt x="174" y="423"/>
                    </a:cubicBezTo>
                    <a:cubicBezTo>
                      <a:pt x="174" y="423"/>
                      <a:pt x="174" y="423"/>
                      <a:pt x="174" y="423"/>
                    </a:cubicBezTo>
                    <a:cubicBezTo>
                      <a:pt x="174" y="423"/>
                      <a:pt x="174" y="423"/>
                      <a:pt x="174" y="423"/>
                    </a:cubicBezTo>
                    <a:cubicBezTo>
                      <a:pt x="174" y="423"/>
                      <a:pt x="174" y="423"/>
                      <a:pt x="174" y="423"/>
                    </a:cubicBezTo>
                    <a:cubicBezTo>
                      <a:pt x="174" y="423"/>
                      <a:pt x="174" y="423"/>
                      <a:pt x="174" y="423"/>
                    </a:cubicBezTo>
                    <a:cubicBezTo>
                      <a:pt x="174" y="423"/>
                      <a:pt x="174" y="423"/>
                      <a:pt x="174" y="423"/>
                    </a:cubicBezTo>
                    <a:cubicBezTo>
                      <a:pt x="174" y="422"/>
                      <a:pt x="174" y="422"/>
                      <a:pt x="174" y="422"/>
                    </a:cubicBezTo>
                    <a:cubicBezTo>
                      <a:pt x="174" y="422"/>
                      <a:pt x="174" y="422"/>
                      <a:pt x="174" y="422"/>
                    </a:cubicBezTo>
                    <a:cubicBezTo>
                      <a:pt x="174" y="422"/>
                      <a:pt x="174" y="422"/>
                      <a:pt x="174" y="422"/>
                    </a:cubicBezTo>
                    <a:cubicBezTo>
                      <a:pt x="175" y="422"/>
                      <a:pt x="175" y="422"/>
                      <a:pt x="175" y="422"/>
                    </a:cubicBezTo>
                    <a:cubicBezTo>
                      <a:pt x="175" y="422"/>
                      <a:pt x="175" y="422"/>
                      <a:pt x="175" y="422"/>
                    </a:cubicBezTo>
                    <a:cubicBezTo>
                      <a:pt x="175" y="422"/>
                      <a:pt x="175" y="422"/>
                      <a:pt x="175" y="422"/>
                    </a:cubicBezTo>
                    <a:cubicBezTo>
                      <a:pt x="175" y="422"/>
                      <a:pt x="175" y="422"/>
                      <a:pt x="175" y="422"/>
                    </a:cubicBezTo>
                    <a:cubicBezTo>
                      <a:pt x="175" y="421"/>
                      <a:pt x="175" y="421"/>
                      <a:pt x="175" y="421"/>
                    </a:cubicBezTo>
                    <a:cubicBezTo>
                      <a:pt x="175" y="421"/>
                      <a:pt x="175" y="421"/>
                      <a:pt x="175" y="421"/>
                    </a:cubicBezTo>
                    <a:cubicBezTo>
                      <a:pt x="175" y="421"/>
                      <a:pt x="175" y="421"/>
                      <a:pt x="175" y="421"/>
                    </a:cubicBezTo>
                    <a:cubicBezTo>
                      <a:pt x="175" y="421"/>
                      <a:pt x="175" y="421"/>
                      <a:pt x="175" y="421"/>
                    </a:cubicBezTo>
                    <a:cubicBezTo>
                      <a:pt x="175" y="421"/>
                      <a:pt x="175" y="421"/>
                      <a:pt x="175" y="421"/>
                    </a:cubicBezTo>
                    <a:cubicBezTo>
                      <a:pt x="175" y="420"/>
                      <a:pt x="175" y="420"/>
                      <a:pt x="175" y="420"/>
                    </a:cubicBezTo>
                    <a:cubicBezTo>
                      <a:pt x="175" y="420"/>
                      <a:pt x="175" y="420"/>
                      <a:pt x="175" y="420"/>
                    </a:cubicBezTo>
                    <a:cubicBezTo>
                      <a:pt x="175" y="420"/>
                      <a:pt x="175" y="420"/>
                      <a:pt x="175" y="420"/>
                    </a:cubicBezTo>
                    <a:cubicBezTo>
                      <a:pt x="175" y="420"/>
                      <a:pt x="175" y="420"/>
                      <a:pt x="175" y="420"/>
                    </a:cubicBezTo>
                    <a:cubicBezTo>
                      <a:pt x="175" y="420"/>
                      <a:pt x="175" y="420"/>
                      <a:pt x="175" y="420"/>
                    </a:cubicBezTo>
                    <a:cubicBezTo>
                      <a:pt x="175" y="420"/>
                      <a:pt x="175" y="420"/>
                      <a:pt x="175" y="420"/>
                    </a:cubicBezTo>
                    <a:cubicBezTo>
                      <a:pt x="175" y="419"/>
                      <a:pt x="175" y="419"/>
                      <a:pt x="175" y="419"/>
                    </a:cubicBezTo>
                    <a:cubicBezTo>
                      <a:pt x="175" y="419"/>
                      <a:pt x="175" y="419"/>
                      <a:pt x="175" y="419"/>
                    </a:cubicBezTo>
                    <a:cubicBezTo>
                      <a:pt x="175" y="419"/>
                      <a:pt x="175" y="419"/>
                      <a:pt x="175" y="419"/>
                    </a:cubicBezTo>
                    <a:cubicBezTo>
                      <a:pt x="175" y="419"/>
                      <a:pt x="175" y="419"/>
                      <a:pt x="175" y="419"/>
                    </a:cubicBezTo>
                    <a:cubicBezTo>
                      <a:pt x="175" y="419"/>
                      <a:pt x="175" y="419"/>
                      <a:pt x="175" y="419"/>
                    </a:cubicBezTo>
                    <a:cubicBezTo>
                      <a:pt x="175" y="418"/>
                      <a:pt x="175" y="418"/>
                      <a:pt x="175" y="418"/>
                    </a:cubicBezTo>
                    <a:cubicBezTo>
                      <a:pt x="175" y="418"/>
                      <a:pt x="175" y="418"/>
                      <a:pt x="175" y="418"/>
                    </a:cubicBezTo>
                    <a:cubicBezTo>
                      <a:pt x="175" y="418"/>
                      <a:pt x="175" y="418"/>
                      <a:pt x="175" y="418"/>
                    </a:cubicBezTo>
                    <a:cubicBezTo>
                      <a:pt x="175" y="418"/>
                      <a:pt x="175" y="418"/>
                      <a:pt x="175" y="418"/>
                    </a:cubicBezTo>
                    <a:cubicBezTo>
                      <a:pt x="175" y="418"/>
                      <a:pt x="175" y="418"/>
                      <a:pt x="175" y="418"/>
                    </a:cubicBezTo>
                    <a:cubicBezTo>
                      <a:pt x="175" y="417"/>
                      <a:pt x="175" y="417"/>
                      <a:pt x="175" y="417"/>
                    </a:cubicBezTo>
                    <a:cubicBezTo>
                      <a:pt x="175" y="417"/>
                      <a:pt x="175" y="417"/>
                      <a:pt x="175" y="417"/>
                    </a:cubicBezTo>
                    <a:cubicBezTo>
                      <a:pt x="175" y="417"/>
                      <a:pt x="175" y="417"/>
                      <a:pt x="175" y="417"/>
                    </a:cubicBezTo>
                    <a:cubicBezTo>
                      <a:pt x="175" y="417"/>
                      <a:pt x="175" y="417"/>
                      <a:pt x="175" y="417"/>
                    </a:cubicBezTo>
                    <a:cubicBezTo>
                      <a:pt x="176" y="417"/>
                      <a:pt x="176" y="417"/>
                      <a:pt x="176" y="417"/>
                    </a:cubicBezTo>
                    <a:cubicBezTo>
                      <a:pt x="176" y="417"/>
                      <a:pt x="176" y="417"/>
                      <a:pt x="176" y="417"/>
                    </a:cubicBezTo>
                    <a:cubicBezTo>
                      <a:pt x="176" y="416"/>
                      <a:pt x="176" y="416"/>
                      <a:pt x="176" y="416"/>
                    </a:cubicBezTo>
                    <a:cubicBezTo>
                      <a:pt x="176" y="416"/>
                      <a:pt x="176" y="416"/>
                      <a:pt x="176" y="416"/>
                    </a:cubicBezTo>
                    <a:cubicBezTo>
                      <a:pt x="176" y="416"/>
                      <a:pt x="176" y="416"/>
                      <a:pt x="176" y="416"/>
                    </a:cubicBezTo>
                    <a:cubicBezTo>
                      <a:pt x="176" y="416"/>
                      <a:pt x="176" y="416"/>
                      <a:pt x="176" y="416"/>
                    </a:cubicBezTo>
                    <a:cubicBezTo>
                      <a:pt x="176" y="415"/>
                      <a:pt x="176" y="415"/>
                      <a:pt x="176" y="415"/>
                    </a:cubicBezTo>
                    <a:cubicBezTo>
                      <a:pt x="237" y="434"/>
                      <a:pt x="237" y="434"/>
                      <a:pt x="237" y="434"/>
                    </a:cubicBezTo>
                    <a:cubicBezTo>
                      <a:pt x="237" y="434"/>
                      <a:pt x="238" y="434"/>
                      <a:pt x="238" y="433"/>
                    </a:cubicBezTo>
                    <a:cubicBezTo>
                      <a:pt x="238" y="416"/>
                      <a:pt x="238" y="416"/>
                      <a:pt x="238" y="416"/>
                    </a:cubicBezTo>
                    <a:cubicBezTo>
                      <a:pt x="238" y="415"/>
                      <a:pt x="237" y="414"/>
                      <a:pt x="237" y="414"/>
                    </a:cubicBezTo>
                    <a:cubicBezTo>
                      <a:pt x="186" y="365"/>
                      <a:pt x="186" y="365"/>
                      <a:pt x="186" y="365"/>
                    </a:cubicBezTo>
                    <a:cubicBezTo>
                      <a:pt x="187" y="361"/>
                      <a:pt x="187" y="357"/>
                      <a:pt x="188" y="355"/>
                    </a:cubicBezTo>
                    <a:cubicBezTo>
                      <a:pt x="189" y="349"/>
                      <a:pt x="190" y="340"/>
                      <a:pt x="190" y="335"/>
                    </a:cubicBezTo>
                    <a:cubicBezTo>
                      <a:pt x="191" y="329"/>
                      <a:pt x="191" y="319"/>
                      <a:pt x="192" y="311"/>
                    </a:cubicBezTo>
                    <a:cubicBezTo>
                      <a:pt x="192" y="296"/>
                      <a:pt x="192" y="296"/>
                      <a:pt x="192" y="296"/>
                    </a:cubicBezTo>
                    <a:cubicBezTo>
                      <a:pt x="192" y="289"/>
                      <a:pt x="192" y="277"/>
                      <a:pt x="192" y="269"/>
                    </a:cubicBezTo>
                    <a:cubicBezTo>
                      <a:pt x="192" y="221"/>
                      <a:pt x="192" y="221"/>
                      <a:pt x="192" y="221"/>
                    </a:cubicBezTo>
                    <a:cubicBezTo>
                      <a:pt x="245" y="239"/>
                      <a:pt x="245" y="239"/>
                      <a:pt x="245" y="239"/>
                    </a:cubicBezTo>
                    <a:cubicBezTo>
                      <a:pt x="246" y="239"/>
                      <a:pt x="248" y="240"/>
                      <a:pt x="250" y="241"/>
                    </a:cubicBezTo>
                    <a:cubicBezTo>
                      <a:pt x="258" y="246"/>
                      <a:pt x="258" y="246"/>
                      <a:pt x="258" y="246"/>
                    </a:cubicBezTo>
                    <a:cubicBezTo>
                      <a:pt x="259" y="247"/>
                      <a:pt x="261" y="248"/>
                      <a:pt x="262" y="249"/>
                    </a:cubicBezTo>
                    <a:cubicBezTo>
                      <a:pt x="304" y="275"/>
                      <a:pt x="304" y="275"/>
                      <a:pt x="304" y="275"/>
                    </a:cubicBezTo>
                    <a:cubicBezTo>
                      <a:pt x="305" y="275"/>
                      <a:pt x="307" y="277"/>
                      <a:pt x="308" y="277"/>
                    </a:cubicBezTo>
                    <a:cubicBezTo>
                      <a:pt x="328" y="291"/>
                      <a:pt x="328" y="291"/>
                      <a:pt x="328" y="291"/>
                    </a:cubicBezTo>
                    <a:cubicBezTo>
                      <a:pt x="329" y="292"/>
                      <a:pt x="331" y="293"/>
                      <a:pt x="332" y="294"/>
                    </a:cubicBezTo>
                    <a:cubicBezTo>
                      <a:pt x="335" y="296"/>
                      <a:pt x="335" y="296"/>
                      <a:pt x="335" y="296"/>
                    </a:cubicBezTo>
                    <a:cubicBezTo>
                      <a:pt x="337" y="297"/>
                      <a:pt x="338" y="299"/>
                      <a:pt x="338" y="301"/>
                    </a:cubicBezTo>
                    <a:cubicBezTo>
                      <a:pt x="338" y="307"/>
                      <a:pt x="338" y="307"/>
                      <a:pt x="338" y="307"/>
                    </a:cubicBezTo>
                    <a:cubicBezTo>
                      <a:pt x="338" y="308"/>
                      <a:pt x="339" y="311"/>
                      <a:pt x="339" y="312"/>
                    </a:cubicBezTo>
                    <a:cubicBezTo>
                      <a:pt x="340" y="317"/>
                      <a:pt x="340" y="317"/>
                      <a:pt x="340" y="317"/>
                    </a:cubicBezTo>
                    <a:cubicBezTo>
                      <a:pt x="341" y="319"/>
                      <a:pt x="341" y="319"/>
                      <a:pt x="342" y="317"/>
                    </a:cubicBezTo>
                    <a:cubicBezTo>
                      <a:pt x="343" y="312"/>
                      <a:pt x="343" y="312"/>
                      <a:pt x="343" y="312"/>
                    </a:cubicBezTo>
                    <a:cubicBezTo>
                      <a:pt x="343" y="310"/>
                      <a:pt x="343" y="308"/>
                      <a:pt x="343" y="306"/>
                    </a:cubicBezTo>
                    <a:cubicBezTo>
                      <a:pt x="344" y="297"/>
                      <a:pt x="344" y="297"/>
                      <a:pt x="344" y="297"/>
                    </a:cubicBezTo>
                    <a:cubicBezTo>
                      <a:pt x="344" y="295"/>
                      <a:pt x="344" y="293"/>
                      <a:pt x="344" y="291"/>
                    </a:cubicBezTo>
                    <a:cubicBezTo>
                      <a:pt x="344" y="283"/>
                      <a:pt x="344" y="283"/>
                      <a:pt x="344" y="283"/>
                    </a:cubicBezTo>
                    <a:cubicBezTo>
                      <a:pt x="343" y="281"/>
                      <a:pt x="343" y="279"/>
                      <a:pt x="343" y="277"/>
                    </a:cubicBezTo>
                    <a:cubicBezTo>
                      <a:pt x="341" y="272"/>
                      <a:pt x="341" y="272"/>
                      <a:pt x="341" y="272"/>
                    </a:cubicBezTo>
                    <a:cubicBezTo>
                      <a:pt x="341" y="270"/>
                      <a:pt x="339" y="268"/>
                      <a:pt x="338" y="267"/>
                    </a:cubicBezTo>
                    <a:cubicBezTo>
                      <a:pt x="256" y="190"/>
                      <a:pt x="256" y="190"/>
                      <a:pt x="256" y="190"/>
                    </a:cubicBezTo>
                    <a:cubicBezTo>
                      <a:pt x="255" y="189"/>
                      <a:pt x="253" y="187"/>
                      <a:pt x="252" y="186"/>
                    </a:cubicBezTo>
                    <a:cubicBezTo>
                      <a:pt x="194" y="130"/>
                      <a:pt x="194" y="130"/>
                      <a:pt x="194" y="130"/>
                    </a:cubicBezTo>
                    <a:cubicBezTo>
                      <a:pt x="193" y="130"/>
                      <a:pt x="193" y="129"/>
                      <a:pt x="192" y="129"/>
                    </a:cubicBezTo>
                    <a:cubicBezTo>
                      <a:pt x="192" y="105"/>
                      <a:pt x="192" y="105"/>
                      <a:pt x="192" y="105"/>
                    </a:cubicBezTo>
                    <a:cubicBezTo>
                      <a:pt x="192" y="98"/>
                      <a:pt x="192" y="85"/>
                      <a:pt x="192" y="78"/>
                    </a:cubicBezTo>
                    <a:cubicBezTo>
                      <a:pt x="192" y="64"/>
                      <a:pt x="192" y="64"/>
                      <a:pt x="192" y="64"/>
                    </a:cubicBezTo>
                    <a:cubicBezTo>
                      <a:pt x="192" y="57"/>
                      <a:pt x="191" y="46"/>
                      <a:pt x="190" y="40"/>
                    </a:cubicBezTo>
                    <a:cubicBezTo>
                      <a:pt x="189" y="34"/>
                      <a:pt x="186" y="24"/>
                      <a:pt x="185" y="18"/>
                    </a:cubicBezTo>
                    <a:cubicBezTo>
                      <a:pt x="183" y="12"/>
                      <a:pt x="180" y="6"/>
                      <a:pt x="178" y="4"/>
                    </a:cubicBezTo>
                    <a:cubicBezTo>
                      <a:pt x="176" y="1"/>
                      <a:pt x="173" y="0"/>
                      <a:pt x="172" y="0"/>
                    </a:cubicBezTo>
                    <a:cubicBezTo>
                      <a:pt x="170" y="0"/>
                      <a:pt x="168" y="2"/>
                      <a:pt x="166" y="4"/>
                    </a:cubicBezTo>
                    <a:cubicBezTo>
                      <a:pt x="165" y="6"/>
                      <a:pt x="162" y="13"/>
                      <a:pt x="160" y="19"/>
                    </a:cubicBezTo>
                    <a:cubicBezTo>
                      <a:pt x="159" y="25"/>
                      <a:pt x="156" y="35"/>
                      <a:pt x="155" y="41"/>
                    </a:cubicBezTo>
                    <a:cubicBezTo>
                      <a:pt x="154" y="47"/>
                      <a:pt x="153" y="58"/>
                      <a:pt x="153" y="65"/>
                    </a:cubicBezTo>
                    <a:cubicBezTo>
                      <a:pt x="153" y="77"/>
                      <a:pt x="153" y="77"/>
                      <a:pt x="153" y="77"/>
                    </a:cubicBezTo>
                    <a:cubicBezTo>
                      <a:pt x="153" y="84"/>
                      <a:pt x="153" y="97"/>
                      <a:pt x="153" y="104"/>
                    </a:cubicBezTo>
                    <a:lnTo>
                      <a:pt x="153" y="128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0" cap="rnd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50" name="文本框 49"/>
            <p:cNvSpPr txBox="1"/>
            <p:nvPr/>
          </p:nvSpPr>
          <p:spPr>
            <a:xfrm>
              <a:off x="1389894" y="3429000"/>
              <a:ext cx="8034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挪威</a:t>
              </a:r>
              <a:endPara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259808" y="4656901"/>
            <a:ext cx="872000" cy="1946506"/>
            <a:chOff x="2259808" y="4656901"/>
            <a:chExt cx="872000" cy="1946506"/>
          </a:xfrm>
        </p:grpSpPr>
        <p:grpSp>
          <p:nvGrpSpPr>
            <p:cNvPr id="51" name="Group 57"/>
            <p:cNvGrpSpPr/>
            <p:nvPr/>
          </p:nvGrpSpPr>
          <p:grpSpPr>
            <a:xfrm>
              <a:off x="2322174" y="5179913"/>
              <a:ext cx="693740" cy="1423494"/>
              <a:chOff x="4038604" y="2419349"/>
              <a:chExt cx="693740" cy="1886973"/>
            </a:xfrm>
          </p:grpSpPr>
          <p:sp>
            <p:nvSpPr>
              <p:cNvPr id="52" name="Rectangle 17"/>
              <p:cNvSpPr/>
              <p:nvPr/>
            </p:nvSpPr>
            <p:spPr>
              <a:xfrm>
                <a:off x="4038604" y="2952752"/>
                <a:ext cx="693740" cy="1353570"/>
              </a:xfrm>
              <a:prstGeom prst="rect">
                <a:avLst/>
              </a:prstGeom>
              <a:solidFill>
                <a:srgbClr val="F268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  <a:r>
                  <a:rPr lang="zh-CN" altLang="en-US" sz="24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天</a:t>
                </a:r>
                <a:endPara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3" name="Isosceles Triangle 18"/>
              <p:cNvSpPr/>
              <p:nvPr/>
            </p:nvSpPr>
            <p:spPr>
              <a:xfrm>
                <a:off x="4038604" y="2800348"/>
                <a:ext cx="693740" cy="152401"/>
              </a:xfrm>
              <a:prstGeom prst="triangle">
                <a:avLst/>
              </a:prstGeom>
              <a:solidFill>
                <a:srgbClr val="F268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 5"/>
              <p:cNvSpPr/>
              <p:nvPr/>
            </p:nvSpPr>
            <p:spPr bwMode="auto">
              <a:xfrm>
                <a:off x="4038604" y="2419349"/>
                <a:ext cx="693740" cy="868437"/>
              </a:xfrm>
              <a:custGeom>
                <a:avLst/>
                <a:gdLst>
                  <a:gd name="T0" fmla="*/ 88 w 344"/>
                  <a:gd name="T1" fmla="*/ 191 h 434"/>
                  <a:gd name="T2" fmla="*/ 1 w 344"/>
                  <a:gd name="T3" fmla="*/ 283 h 434"/>
                  <a:gd name="T4" fmla="*/ 1 w 344"/>
                  <a:gd name="T5" fmla="*/ 312 h 434"/>
                  <a:gd name="T6" fmla="*/ 6 w 344"/>
                  <a:gd name="T7" fmla="*/ 307 h 434"/>
                  <a:gd name="T8" fmla="*/ 16 w 344"/>
                  <a:gd name="T9" fmla="*/ 291 h 434"/>
                  <a:gd name="T10" fmla="*/ 86 w 344"/>
                  <a:gd name="T11" fmla="*/ 247 h 434"/>
                  <a:gd name="T12" fmla="*/ 153 w 344"/>
                  <a:gd name="T13" fmla="*/ 267 h 434"/>
                  <a:gd name="T14" fmla="*/ 157 w 344"/>
                  <a:gd name="T15" fmla="*/ 353 h 434"/>
                  <a:gd name="T16" fmla="*/ 106 w 344"/>
                  <a:gd name="T17" fmla="*/ 433 h 434"/>
                  <a:gd name="T18" fmla="*/ 169 w 344"/>
                  <a:gd name="T19" fmla="*/ 416 h 434"/>
                  <a:gd name="T20" fmla="*/ 169 w 344"/>
                  <a:gd name="T21" fmla="*/ 417 h 434"/>
                  <a:gd name="T22" fmla="*/ 169 w 344"/>
                  <a:gd name="T23" fmla="*/ 418 h 434"/>
                  <a:gd name="T24" fmla="*/ 169 w 344"/>
                  <a:gd name="T25" fmla="*/ 418 h 434"/>
                  <a:gd name="T26" fmla="*/ 169 w 344"/>
                  <a:gd name="T27" fmla="*/ 419 h 434"/>
                  <a:gd name="T28" fmla="*/ 169 w 344"/>
                  <a:gd name="T29" fmla="*/ 420 h 434"/>
                  <a:gd name="T30" fmla="*/ 169 w 344"/>
                  <a:gd name="T31" fmla="*/ 421 h 434"/>
                  <a:gd name="T32" fmla="*/ 170 w 344"/>
                  <a:gd name="T33" fmla="*/ 421 h 434"/>
                  <a:gd name="T34" fmla="*/ 170 w 344"/>
                  <a:gd name="T35" fmla="*/ 422 h 434"/>
                  <a:gd name="T36" fmla="*/ 170 w 344"/>
                  <a:gd name="T37" fmla="*/ 422 h 434"/>
                  <a:gd name="T38" fmla="*/ 170 w 344"/>
                  <a:gd name="T39" fmla="*/ 423 h 434"/>
                  <a:gd name="T40" fmla="*/ 170 w 344"/>
                  <a:gd name="T41" fmla="*/ 423 h 434"/>
                  <a:gd name="T42" fmla="*/ 170 w 344"/>
                  <a:gd name="T43" fmla="*/ 424 h 434"/>
                  <a:gd name="T44" fmla="*/ 171 w 344"/>
                  <a:gd name="T45" fmla="*/ 424 h 434"/>
                  <a:gd name="T46" fmla="*/ 171 w 344"/>
                  <a:gd name="T47" fmla="*/ 425 h 434"/>
                  <a:gd name="T48" fmla="*/ 171 w 344"/>
                  <a:gd name="T49" fmla="*/ 425 h 434"/>
                  <a:gd name="T50" fmla="*/ 171 w 344"/>
                  <a:gd name="T51" fmla="*/ 425 h 434"/>
                  <a:gd name="T52" fmla="*/ 171 w 344"/>
                  <a:gd name="T53" fmla="*/ 426 h 434"/>
                  <a:gd name="T54" fmla="*/ 171 w 344"/>
                  <a:gd name="T55" fmla="*/ 426 h 434"/>
                  <a:gd name="T56" fmla="*/ 172 w 344"/>
                  <a:gd name="T57" fmla="*/ 426 h 434"/>
                  <a:gd name="T58" fmla="*/ 172 w 344"/>
                  <a:gd name="T59" fmla="*/ 426 h 434"/>
                  <a:gd name="T60" fmla="*/ 172 w 344"/>
                  <a:gd name="T61" fmla="*/ 426 h 434"/>
                  <a:gd name="T62" fmla="*/ 173 w 344"/>
                  <a:gd name="T63" fmla="*/ 426 h 434"/>
                  <a:gd name="T64" fmla="*/ 173 w 344"/>
                  <a:gd name="T65" fmla="*/ 426 h 434"/>
                  <a:gd name="T66" fmla="*/ 173 w 344"/>
                  <a:gd name="T67" fmla="*/ 425 h 434"/>
                  <a:gd name="T68" fmla="*/ 173 w 344"/>
                  <a:gd name="T69" fmla="*/ 425 h 434"/>
                  <a:gd name="T70" fmla="*/ 174 w 344"/>
                  <a:gd name="T71" fmla="*/ 425 h 434"/>
                  <a:gd name="T72" fmla="*/ 174 w 344"/>
                  <a:gd name="T73" fmla="*/ 424 h 434"/>
                  <a:gd name="T74" fmla="*/ 174 w 344"/>
                  <a:gd name="T75" fmla="*/ 424 h 434"/>
                  <a:gd name="T76" fmla="*/ 174 w 344"/>
                  <a:gd name="T77" fmla="*/ 423 h 434"/>
                  <a:gd name="T78" fmla="*/ 174 w 344"/>
                  <a:gd name="T79" fmla="*/ 423 h 434"/>
                  <a:gd name="T80" fmla="*/ 174 w 344"/>
                  <a:gd name="T81" fmla="*/ 422 h 434"/>
                  <a:gd name="T82" fmla="*/ 175 w 344"/>
                  <a:gd name="T83" fmla="*/ 422 h 434"/>
                  <a:gd name="T84" fmla="*/ 175 w 344"/>
                  <a:gd name="T85" fmla="*/ 421 h 434"/>
                  <a:gd name="T86" fmla="*/ 175 w 344"/>
                  <a:gd name="T87" fmla="*/ 420 h 434"/>
                  <a:gd name="T88" fmla="*/ 175 w 344"/>
                  <a:gd name="T89" fmla="*/ 420 h 434"/>
                  <a:gd name="T90" fmla="*/ 175 w 344"/>
                  <a:gd name="T91" fmla="*/ 419 h 434"/>
                  <a:gd name="T92" fmla="*/ 175 w 344"/>
                  <a:gd name="T93" fmla="*/ 418 h 434"/>
                  <a:gd name="T94" fmla="*/ 175 w 344"/>
                  <a:gd name="T95" fmla="*/ 417 h 434"/>
                  <a:gd name="T96" fmla="*/ 176 w 344"/>
                  <a:gd name="T97" fmla="*/ 417 h 434"/>
                  <a:gd name="T98" fmla="*/ 176 w 344"/>
                  <a:gd name="T99" fmla="*/ 416 h 434"/>
                  <a:gd name="T100" fmla="*/ 238 w 344"/>
                  <a:gd name="T101" fmla="*/ 416 h 434"/>
                  <a:gd name="T102" fmla="*/ 190 w 344"/>
                  <a:gd name="T103" fmla="*/ 335 h 434"/>
                  <a:gd name="T104" fmla="*/ 192 w 344"/>
                  <a:gd name="T105" fmla="*/ 221 h 434"/>
                  <a:gd name="T106" fmla="*/ 262 w 344"/>
                  <a:gd name="T107" fmla="*/ 249 h 434"/>
                  <a:gd name="T108" fmla="*/ 332 w 344"/>
                  <a:gd name="T109" fmla="*/ 294 h 434"/>
                  <a:gd name="T110" fmla="*/ 339 w 344"/>
                  <a:gd name="T111" fmla="*/ 312 h 434"/>
                  <a:gd name="T112" fmla="*/ 343 w 344"/>
                  <a:gd name="T113" fmla="*/ 306 h 434"/>
                  <a:gd name="T114" fmla="*/ 343 w 344"/>
                  <a:gd name="T115" fmla="*/ 277 h 434"/>
                  <a:gd name="T116" fmla="*/ 252 w 344"/>
                  <a:gd name="T117" fmla="*/ 186 h 434"/>
                  <a:gd name="T118" fmla="*/ 192 w 344"/>
                  <a:gd name="T119" fmla="*/ 78 h 434"/>
                  <a:gd name="T120" fmla="*/ 178 w 344"/>
                  <a:gd name="T121" fmla="*/ 4 h 434"/>
                  <a:gd name="T122" fmla="*/ 155 w 344"/>
                  <a:gd name="T123" fmla="*/ 41 h 434"/>
                  <a:gd name="T124" fmla="*/ 153 w 344"/>
                  <a:gd name="T125" fmla="*/ 128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44" h="434">
                    <a:moveTo>
                      <a:pt x="153" y="128"/>
                    </a:moveTo>
                    <a:cubicBezTo>
                      <a:pt x="152" y="129"/>
                      <a:pt x="151" y="130"/>
                      <a:pt x="150" y="131"/>
                    </a:cubicBezTo>
                    <a:cubicBezTo>
                      <a:pt x="92" y="187"/>
                      <a:pt x="92" y="187"/>
                      <a:pt x="92" y="187"/>
                    </a:cubicBezTo>
                    <a:cubicBezTo>
                      <a:pt x="91" y="188"/>
                      <a:pt x="89" y="190"/>
                      <a:pt x="88" y="191"/>
                    </a:cubicBezTo>
                    <a:cubicBezTo>
                      <a:pt x="6" y="268"/>
                      <a:pt x="6" y="268"/>
                      <a:pt x="6" y="268"/>
                    </a:cubicBezTo>
                    <a:cubicBezTo>
                      <a:pt x="5" y="269"/>
                      <a:pt x="3" y="271"/>
                      <a:pt x="3" y="272"/>
                    </a:cubicBezTo>
                    <a:cubicBezTo>
                      <a:pt x="1" y="278"/>
                      <a:pt x="1" y="278"/>
                      <a:pt x="1" y="278"/>
                    </a:cubicBezTo>
                    <a:cubicBezTo>
                      <a:pt x="1" y="280"/>
                      <a:pt x="1" y="282"/>
                      <a:pt x="1" y="283"/>
                    </a:cubicBezTo>
                    <a:cubicBezTo>
                      <a:pt x="0" y="292"/>
                      <a:pt x="0" y="292"/>
                      <a:pt x="0" y="292"/>
                    </a:cubicBezTo>
                    <a:cubicBezTo>
                      <a:pt x="0" y="294"/>
                      <a:pt x="0" y="296"/>
                      <a:pt x="0" y="298"/>
                    </a:cubicBezTo>
                    <a:cubicBezTo>
                      <a:pt x="1" y="307"/>
                      <a:pt x="1" y="307"/>
                      <a:pt x="1" y="307"/>
                    </a:cubicBezTo>
                    <a:cubicBezTo>
                      <a:pt x="1" y="309"/>
                      <a:pt x="1" y="311"/>
                      <a:pt x="1" y="312"/>
                    </a:cubicBezTo>
                    <a:cubicBezTo>
                      <a:pt x="2" y="318"/>
                      <a:pt x="2" y="318"/>
                      <a:pt x="2" y="318"/>
                    </a:cubicBezTo>
                    <a:cubicBezTo>
                      <a:pt x="3" y="320"/>
                      <a:pt x="3" y="320"/>
                      <a:pt x="4" y="318"/>
                    </a:cubicBezTo>
                    <a:cubicBezTo>
                      <a:pt x="5" y="313"/>
                      <a:pt x="5" y="313"/>
                      <a:pt x="5" y="313"/>
                    </a:cubicBezTo>
                    <a:cubicBezTo>
                      <a:pt x="5" y="311"/>
                      <a:pt x="6" y="309"/>
                      <a:pt x="6" y="307"/>
                    </a:cubicBezTo>
                    <a:cubicBezTo>
                      <a:pt x="6" y="301"/>
                      <a:pt x="6" y="301"/>
                      <a:pt x="6" y="301"/>
                    </a:cubicBezTo>
                    <a:cubicBezTo>
                      <a:pt x="6" y="300"/>
                      <a:pt x="7" y="298"/>
                      <a:pt x="9" y="297"/>
                    </a:cubicBezTo>
                    <a:cubicBezTo>
                      <a:pt x="12" y="295"/>
                      <a:pt x="12" y="295"/>
                      <a:pt x="12" y="295"/>
                    </a:cubicBezTo>
                    <a:cubicBezTo>
                      <a:pt x="13" y="294"/>
                      <a:pt x="15" y="292"/>
                      <a:pt x="16" y="291"/>
                    </a:cubicBezTo>
                    <a:cubicBezTo>
                      <a:pt x="36" y="278"/>
                      <a:pt x="36" y="278"/>
                      <a:pt x="36" y="278"/>
                    </a:cubicBezTo>
                    <a:cubicBezTo>
                      <a:pt x="37" y="277"/>
                      <a:pt x="39" y="276"/>
                      <a:pt x="40" y="275"/>
                    </a:cubicBezTo>
                    <a:cubicBezTo>
                      <a:pt x="82" y="249"/>
                      <a:pt x="82" y="249"/>
                      <a:pt x="82" y="249"/>
                    </a:cubicBezTo>
                    <a:cubicBezTo>
                      <a:pt x="83" y="249"/>
                      <a:pt x="85" y="247"/>
                      <a:pt x="86" y="247"/>
                    </a:cubicBezTo>
                    <a:cubicBezTo>
                      <a:pt x="94" y="242"/>
                      <a:pt x="94" y="242"/>
                      <a:pt x="94" y="242"/>
                    </a:cubicBezTo>
                    <a:cubicBezTo>
                      <a:pt x="96" y="241"/>
                      <a:pt x="98" y="240"/>
                      <a:pt x="99" y="239"/>
                    </a:cubicBezTo>
                    <a:cubicBezTo>
                      <a:pt x="153" y="222"/>
                      <a:pt x="153" y="222"/>
                      <a:pt x="153" y="222"/>
                    </a:cubicBezTo>
                    <a:cubicBezTo>
                      <a:pt x="153" y="267"/>
                      <a:pt x="153" y="267"/>
                      <a:pt x="153" y="267"/>
                    </a:cubicBezTo>
                    <a:cubicBezTo>
                      <a:pt x="153" y="274"/>
                      <a:pt x="153" y="286"/>
                      <a:pt x="153" y="294"/>
                    </a:cubicBezTo>
                    <a:cubicBezTo>
                      <a:pt x="153" y="310"/>
                      <a:pt x="153" y="310"/>
                      <a:pt x="153" y="310"/>
                    </a:cubicBezTo>
                    <a:cubicBezTo>
                      <a:pt x="154" y="317"/>
                      <a:pt x="154" y="328"/>
                      <a:pt x="155" y="333"/>
                    </a:cubicBezTo>
                    <a:cubicBezTo>
                      <a:pt x="155" y="339"/>
                      <a:pt x="156" y="348"/>
                      <a:pt x="157" y="353"/>
                    </a:cubicBezTo>
                    <a:cubicBezTo>
                      <a:pt x="159" y="365"/>
                      <a:pt x="159" y="365"/>
                      <a:pt x="159" y="365"/>
                    </a:cubicBezTo>
                    <a:cubicBezTo>
                      <a:pt x="108" y="414"/>
                      <a:pt x="108" y="414"/>
                      <a:pt x="108" y="414"/>
                    </a:cubicBezTo>
                    <a:cubicBezTo>
                      <a:pt x="107" y="414"/>
                      <a:pt x="106" y="415"/>
                      <a:pt x="106" y="416"/>
                    </a:cubicBezTo>
                    <a:cubicBezTo>
                      <a:pt x="106" y="433"/>
                      <a:pt x="106" y="433"/>
                      <a:pt x="106" y="433"/>
                    </a:cubicBezTo>
                    <a:cubicBezTo>
                      <a:pt x="106" y="434"/>
                      <a:pt x="107" y="434"/>
                      <a:pt x="108" y="434"/>
                    </a:cubicBezTo>
                    <a:cubicBezTo>
                      <a:pt x="169" y="415"/>
                      <a:pt x="169" y="415"/>
                      <a:pt x="169" y="415"/>
                    </a:cubicBezTo>
                    <a:cubicBezTo>
                      <a:pt x="169" y="416"/>
                      <a:pt x="169" y="416"/>
                      <a:pt x="169" y="416"/>
                    </a:cubicBezTo>
                    <a:cubicBezTo>
                      <a:pt x="169" y="416"/>
                      <a:pt x="169" y="416"/>
                      <a:pt x="169" y="416"/>
                    </a:cubicBezTo>
                    <a:cubicBezTo>
                      <a:pt x="169" y="416"/>
                      <a:pt x="169" y="416"/>
                      <a:pt x="169" y="416"/>
                    </a:cubicBezTo>
                    <a:cubicBezTo>
                      <a:pt x="169" y="417"/>
                      <a:pt x="169" y="417"/>
                      <a:pt x="169" y="417"/>
                    </a:cubicBezTo>
                    <a:cubicBezTo>
                      <a:pt x="169" y="417"/>
                      <a:pt x="169" y="417"/>
                      <a:pt x="169" y="417"/>
                    </a:cubicBezTo>
                    <a:cubicBezTo>
                      <a:pt x="169" y="417"/>
                      <a:pt x="169" y="417"/>
                      <a:pt x="169" y="417"/>
                    </a:cubicBezTo>
                    <a:cubicBezTo>
                      <a:pt x="169" y="417"/>
                      <a:pt x="169" y="417"/>
                      <a:pt x="169" y="417"/>
                    </a:cubicBezTo>
                    <a:cubicBezTo>
                      <a:pt x="169" y="417"/>
                      <a:pt x="169" y="417"/>
                      <a:pt x="169" y="417"/>
                    </a:cubicBezTo>
                    <a:cubicBezTo>
                      <a:pt x="169" y="417"/>
                      <a:pt x="169" y="417"/>
                      <a:pt x="169" y="417"/>
                    </a:cubicBezTo>
                    <a:cubicBezTo>
                      <a:pt x="169" y="418"/>
                      <a:pt x="169" y="418"/>
                      <a:pt x="169" y="418"/>
                    </a:cubicBezTo>
                    <a:cubicBezTo>
                      <a:pt x="169" y="418"/>
                      <a:pt x="169" y="418"/>
                      <a:pt x="169" y="418"/>
                    </a:cubicBezTo>
                    <a:cubicBezTo>
                      <a:pt x="169" y="418"/>
                      <a:pt x="169" y="418"/>
                      <a:pt x="169" y="418"/>
                    </a:cubicBezTo>
                    <a:cubicBezTo>
                      <a:pt x="169" y="418"/>
                      <a:pt x="169" y="418"/>
                      <a:pt x="169" y="418"/>
                    </a:cubicBezTo>
                    <a:cubicBezTo>
                      <a:pt x="169" y="418"/>
                      <a:pt x="169" y="418"/>
                      <a:pt x="169" y="418"/>
                    </a:cubicBezTo>
                    <a:cubicBezTo>
                      <a:pt x="169" y="419"/>
                      <a:pt x="169" y="419"/>
                      <a:pt x="169" y="419"/>
                    </a:cubicBezTo>
                    <a:cubicBezTo>
                      <a:pt x="169" y="419"/>
                      <a:pt x="169" y="419"/>
                      <a:pt x="169" y="419"/>
                    </a:cubicBezTo>
                    <a:cubicBezTo>
                      <a:pt x="169" y="419"/>
                      <a:pt x="169" y="419"/>
                      <a:pt x="169" y="419"/>
                    </a:cubicBezTo>
                    <a:cubicBezTo>
                      <a:pt x="169" y="419"/>
                      <a:pt x="169" y="419"/>
                      <a:pt x="169" y="419"/>
                    </a:cubicBezTo>
                    <a:cubicBezTo>
                      <a:pt x="169" y="419"/>
                      <a:pt x="169" y="419"/>
                      <a:pt x="169" y="419"/>
                    </a:cubicBezTo>
                    <a:cubicBezTo>
                      <a:pt x="169" y="420"/>
                      <a:pt x="169" y="420"/>
                      <a:pt x="169" y="420"/>
                    </a:cubicBezTo>
                    <a:cubicBezTo>
                      <a:pt x="169" y="420"/>
                      <a:pt x="169" y="420"/>
                      <a:pt x="169" y="420"/>
                    </a:cubicBezTo>
                    <a:cubicBezTo>
                      <a:pt x="169" y="420"/>
                      <a:pt x="169" y="420"/>
                      <a:pt x="169" y="420"/>
                    </a:cubicBezTo>
                    <a:cubicBezTo>
                      <a:pt x="169" y="420"/>
                      <a:pt x="169" y="420"/>
                      <a:pt x="169" y="420"/>
                    </a:cubicBezTo>
                    <a:cubicBezTo>
                      <a:pt x="169" y="420"/>
                      <a:pt x="169" y="420"/>
                      <a:pt x="169" y="420"/>
                    </a:cubicBezTo>
                    <a:cubicBezTo>
                      <a:pt x="169" y="420"/>
                      <a:pt x="169" y="420"/>
                      <a:pt x="169" y="420"/>
                    </a:cubicBezTo>
                    <a:cubicBezTo>
                      <a:pt x="169" y="421"/>
                      <a:pt x="169" y="421"/>
                      <a:pt x="169" y="421"/>
                    </a:cubicBezTo>
                    <a:cubicBezTo>
                      <a:pt x="169" y="421"/>
                      <a:pt x="169" y="421"/>
                      <a:pt x="169" y="421"/>
                    </a:cubicBezTo>
                    <a:cubicBezTo>
                      <a:pt x="169" y="421"/>
                      <a:pt x="169" y="421"/>
                      <a:pt x="169" y="421"/>
                    </a:cubicBezTo>
                    <a:cubicBezTo>
                      <a:pt x="170" y="421"/>
                      <a:pt x="170" y="421"/>
                      <a:pt x="170" y="421"/>
                    </a:cubicBezTo>
                    <a:cubicBezTo>
                      <a:pt x="170" y="421"/>
                      <a:pt x="170" y="421"/>
                      <a:pt x="170" y="421"/>
                    </a:cubicBezTo>
                    <a:cubicBezTo>
                      <a:pt x="170" y="421"/>
                      <a:pt x="170" y="421"/>
                      <a:pt x="170" y="421"/>
                    </a:cubicBezTo>
                    <a:cubicBezTo>
                      <a:pt x="170" y="422"/>
                      <a:pt x="170" y="422"/>
                      <a:pt x="170" y="422"/>
                    </a:cubicBezTo>
                    <a:cubicBezTo>
                      <a:pt x="170" y="422"/>
                      <a:pt x="170" y="422"/>
                      <a:pt x="170" y="422"/>
                    </a:cubicBezTo>
                    <a:cubicBezTo>
                      <a:pt x="170" y="422"/>
                      <a:pt x="170" y="422"/>
                      <a:pt x="170" y="422"/>
                    </a:cubicBezTo>
                    <a:cubicBezTo>
                      <a:pt x="170" y="422"/>
                      <a:pt x="170" y="422"/>
                      <a:pt x="170" y="422"/>
                    </a:cubicBezTo>
                    <a:cubicBezTo>
                      <a:pt x="170" y="422"/>
                      <a:pt x="170" y="422"/>
                      <a:pt x="170" y="422"/>
                    </a:cubicBezTo>
                    <a:cubicBezTo>
                      <a:pt x="170" y="422"/>
                      <a:pt x="170" y="422"/>
                      <a:pt x="170" y="422"/>
                    </a:cubicBezTo>
                    <a:cubicBezTo>
                      <a:pt x="170" y="422"/>
                      <a:pt x="170" y="422"/>
                      <a:pt x="170" y="422"/>
                    </a:cubicBezTo>
                    <a:cubicBezTo>
                      <a:pt x="170" y="423"/>
                      <a:pt x="170" y="423"/>
                      <a:pt x="170" y="423"/>
                    </a:cubicBezTo>
                    <a:cubicBezTo>
                      <a:pt x="170" y="423"/>
                      <a:pt x="170" y="423"/>
                      <a:pt x="170" y="423"/>
                    </a:cubicBezTo>
                    <a:cubicBezTo>
                      <a:pt x="170" y="423"/>
                      <a:pt x="170" y="423"/>
                      <a:pt x="170" y="423"/>
                    </a:cubicBezTo>
                    <a:cubicBezTo>
                      <a:pt x="170" y="423"/>
                      <a:pt x="170" y="423"/>
                      <a:pt x="170" y="423"/>
                    </a:cubicBezTo>
                    <a:cubicBezTo>
                      <a:pt x="170" y="423"/>
                      <a:pt x="170" y="423"/>
                      <a:pt x="170" y="423"/>
                    </a:cubicBezTo>
                    <a:cubicBezTo>
                      <a:pt x="170" y="423"/>
                      <a:pt x="170" y="423"/>
                      <a:pt x="170" y="423"/>
                    </a:cubicBezTo>
                    <a:cubicBezTo>
                      <a:pt x="170" y="423"/>
                      <a:pt x="170" y="423"/>
                      <a:pt x="170" y="423"/>
                    </a:cubicBezTo>
                    <a:cubicBezTo>
                      <a:pt x="170" y="423"/>
                      <a:pt x="170" y="423"/>
                      <a:pt x="170" y="423"/>
                    </a:cubicBezTo>
                    <a:cubicBezTo>
                      <a:pt x="170" y="424"/>
                      <a:pt x="170" y="424"/>
                      <a:pt x="170" y="424"/>
                    </a:cubicBezTo>
                    <a:cubicBezTo>
                      <a:pt x="170" y="424"/>
                      <a:pt x="170" y="424"/>
                      <a:pt x="170" y="424"/>
                    </a:cubicBezTo>
                    <a:cubicBezTo>
                      <a:pt x="170" y="424"/>
                      <a:pt x="170" y="424"/>
                      <a:pt x="170" y="424"/>
                    </a:cubicBezTo>
                    <a:cubicBezTo>
                      <a:pt x="170" y="424"/>
                      <a:pt x="170" y="424"/>
                      <a:pt x="170" y="424"/>
                    </a:cubicBezTo>
                    <a:cubicBezTo>
                      <a:pt x="170" y="424"/>
                      <a:pt x="170" y="424"/>
                      <a:pt x="170" y="424"/>
                    </a:cubicBezTo>
                    <a:cubicBezTo>
                      <a:pt x="171" y="424"/>
                      <a:pt x="171" y="424"/>
                      <a:pt x="171" y="424"/>
                    </a:cubicBezTo>
                    <a:cubicBezTo>
                      <a:pt x="171" y="424"/>
                      <a:pt x="171" y="424"/>
                      <a:pt x="171" y="424"/>
                    </a:cubicBezTo>
                    <a:cubicBezTo>
                      <a:pt x="171" y="424"/>
                      <a:pt x="171" y="424"/>
                      <a:pt x="171" y="424"/>
                    </a:cubicBezTo>
                    <a:cubicBezTo>
                      <a:pt x="171" y="424"/>
                      <a:pt x="171" y="424"/>
                      <a:pt x="171" y="424"/>
                    </a:cubicBezTo>
                    <a:cubicBezTo>
                      <a:pt x="171" y="424"/>
                      <a:pt x="171" y="424"/>
                      <a:pt x="171" y="424"/>
                    </a:cubicBezTo>
                    <a:cubicBezTo>
                      <a:pt x="171" y="425"/>
                      <a:pt x="171" y="425"/>
                      <a:pt x="171" y="425"/>
                    </a:cubicBezTo>
                    <a:cubicBezTo>
                      <a:pt x="171" y="425"/>
                      <a:pt x="171" y="425"/>
                      <a:pt x="171" y="425"/>
                    </a:cubicBezTo>
                    <a:cubicBezTo>
                      <a:pt x="171" y="425"/>
                      <a:pt x="171" y="425"/>
                      <a:pt x="171" y="425"/>
                    </a:cubicBezTo>
                    <a:cubicBezTo>
                      <a:pt x="171" y="425"/>
                      <a:pt x="171" y="425"/>
                      <a:pt x="171" y="425"/>
                    </a:cubicBezTo>
                    <a:cubicBezTo>
                      <a:pt x="171" y="425"/>
                      <a:pt x="171" y="425"/>
                      <a:pt x="171" y="425"/>
                    </a:cubicBezTo>
                    <a:cubicBezTo>
                      <a:pt x="171" y="425"/>
                      <a:pt x="171" y="425"/>
                      <a:pt x="171" y="425"/>
                    </a:cubicBezTo>
                    <a:cubicBezTo>
                      <a:pt x="171" y="425"/>
                      <a:pt x="171" y="425"/>
                      <a:pt x="171" y="425"/>
                    </a:cubicBezTo>
                    <a:cubicBezTo>
                      <a:pt x="171" y="425"/>
                      <a:pt x="171" y="425"/>
                      <a:pt x="171" y="425"/>
                    </a:cubicBezTo>
                    <a:cubicBezTo>
                      <a:pt x="171" y="425"/>
                      <a:pt x="171" y="425"/>
                      <a:pt x="171" y="425"/>
                    </a:cubicBezTo>
                    <a:cubicBezTo>
                      <a:pt x="171" y="425"/>
                      <a:pt x="171" y="425"/>
                      <a:pt x="171" y="425"/>
                    </a:cubicBezTo>
                    <a:cubicBezTo>
                      <a:pt x="171" y="425"/>
                      <a:pt x="171" y="425"/>
                      <a:pt x="171" y="425"/>
                    </a:cubicBezTo>
                    <a:cubicBezTo>
                      <a:pt x="171" y="425"/>
                      <a:pt x="171" y="425"/>
                      <a:pt x="171" y="425"/>
                    </a:cubicBezTo>
                    <a:cubicBezTo>
                      <a:pt x="171" y="426"/>
                      <a:pt x="171" y="426"/>
                      <a:pt x="171" y="426"/>
                    </a:cubicBezTo>
                    <a:cubicBezTo>
                      <a:pt x="171" y="426"/>
                      <a:pt x="171" y="426"/>
                      <a:pt x="171" y="426"/>
                    </a:cubicBezTo>
                    <a:cubicBezTo>
                      <a:pt x="171" y="426"/>
                      <a:pt x="171" y="426"/>
                      <a:pt x="171" y="426"/>
                    </a:cubicBezTo>
                    <a:cubicBezTo>
                      <a:pt x="171" y="426"/>
                      <a:pt x="171" y="426"/>
                      <a:pt x="171" y="426"/>
                    </a:cubicBezTo>
                    <a:cubicBezTo>
                      <a:pt x="171" y="426"/>
                      <a:pt x="171" y="426"/>
                      <a:pt x="171" y="426"/>
                    </a:cubicBezTo>
                    <a:cubicBezTo>
                      <a:pt x="171" y="426"/>
                      <a:pt x="171" y="426"/>
                      <a:pt x="171" y="426"/>
                    </a:cubicBezTo>
                    <a:cubicBezTo>
                      <a:pt x="172" y="426"/>
                      <a:pt x="172" y="426"/>
                      <a:pt x="172" y="426"/>
                    </a:cubicBezTo>
                    <a:cubicBezTo>
                      <a:pt x="172" y="426"/>
                      <a:pt x="172" y="426"/>
                      <a:pt x="172" y="426"/>
                    </a:cubicBezTo>
                    <a:cubicBezTo>
                      <a:pt x="172" y="426"/>
                      <a:pt x="172" y="426"/>
                      <a:pt x="172" y="426"/>
                    </a:cubicBezTo>
                    <a:cubicBezTo>
                      <a:pt x="172" y="426"/>
                      <a:pt x="172" y="426"/>
                      <a:pt x="172" y="426"/>
                    </a:cubicBezTo>
                    <a:cubicBezTo>
                      <a:pt x="172" y="426"/>
                      <a:pt x="172" y="426"/>
                      <a:pt x="172" y="426"/>
                    </a:cubicBezTo>
                    <a:cubicBezTo>
                      <a:pt x="172" y="426"/>
                      <a:pt x="172" y="426"/>
                      <a:pt x="172" y="426"/>
                    </a:cubicBezTo>
                    <a:cubicBezTo>
                      <a:pt x="172" y="426"/>
                      <a:pt x="172" y="426"/>
                      <a:pt x="172" y="426"/>
                    </a:cubicBezTo>
                    <a:cubicBezTo>
                      <a:pt x="172" y="426"/>
                      <a:pt x="172" y="426"/>
                      <a:pt x="172" y="426"/>
                    </a:cubicBezTo>
                    <a:cubicBezTo>
                      <a:pt x="172" y="426"/>
                      <a:pt x="172" y="426"/>
                      <a:pt x="172" y="426"/>
                    </a:cubicBezTo>
                    <a:cubicBezTo>
                      <a:pt x="172" y="426"/>
                      <a:pt x="172" y="426"/>
                      <a:pt x="172" y="426"/>
                    </a:cubicBezTo>
                    <a:cubicBezTo>
                      <a:pt x="172" y="426"/>
                      <a:pt x="172" y="426"/>
                      <a:pt x="172" y="426"/>
                    </a:cubicBezTo>
                    <a:cubicBezTo>
                      <a:pt x="172" y="426"/>
                      <a:pt x="172" y="426"/>
                      <a:pt x="172" y="426"/>
                    </a:cubicBezTo>
                    <a:cubicBezTo>
                      <a:pt x="173" y="426"/>
                      <a:pt x="173" y="426"/>
                      <a:pt x="173" y="426"/>
                    </a:cubicBezTo>
                    <a:cubicBezTo>
                      <a:pt x="173" y="426"/>
                      <a:pt x="173" y="426"/>
                      <a:pt x="173" y="426"/>
                    </a:cubicBezTo>
                    <a:cubicBezTo>
                      <a:pt x="173" y="426"/>
                      <a:pt x="173" y="426"/>
                      <a:pt x="173" y="426"/>
                    </a:cubicBezTo>
                    <a:cubicBezTo>
                      <a:pt x="173" y="426"/>
                      <a:pt x="173" y="426"/>
                      <a:pt x="173" y="426"/>
                    </a:cubicBezTo>
                    <a:cubicBezTo>
                      <a:pt x="173" y="426"/>
                      <a:pt x="173" y="426"/>
                      <a:pt x="173" y="426"/>
                    </a:cubicBezTo>
                    <a:cubicBezTo>
                      <a:pt x="173" y="426"/>
                      <a:pt x="173" y="426"/>
                      <a:pt x="173" y="426"/>
                    </a:cubicBezTo>
                    <a:cubicBezTo>
                      <a:pt x="173" y="426"/>
                      <a:pt x="173" y="426"/>
                      <a:pt x="173" y="426"/>
                    </a:cubicBezTo>
                    <a:cubicBezTo>
                      <a:pt x="173" y="426"/>
                      <a:pt x="173" y="426"/>
                      <a:pt x="173" y="426"/>
                    </a:cubicBezTo>
                    <a:cubicBezTo>
                      <a:pt x="173" y="426"/>
                      <a:pt x="173" y="426"/>
                      <a:pt x="173" y="426"/>
                    </a:cubicBezTo>
                    <a:cubicBezTo>
                      <a:pt x="173" y="426"/>
                      <a:pt x="173" y="425"/>
                      <a:pt x="173" y="425"/>
                    </a:cubicBezTo>
                    <a:cubicBezTo>
                      <a:pt x="173" y="425"/>
                      <a:pt x="173" y="425"/>
                      <a:pt x="173" y="425"/>
                    </a:cubicBezTo>
                    <a:cubicBezTo>
                      <a:pt x="173" y="425"/>
                      <a:pt x="173" y="425"/>
                      <a:pt x="173" y="425"/>
                    </a:cubicBezTo>
                    <a:cubicBezTo>
                      <a:pt x="173" y="425"/>
                      <a:pt x="173" y="425"/>
                      <a:pt x="173" y="425"/>
                    </a:cubicBezTo>
                    <a:cubicBezTo>
                      <a:pt x="173" y="425"/>
                      <a:pt x="173" y="425"/>
                      <a:pt x="173" y="425"/>
                    </a:cubicBezTo>
                    <a:cubicBezTo>
                      <a:pt x="173" y="425"/>
                      <a:pt x="173" y="425"/>
                      <a:pt x="173" y="425"/>
                    </a:cubicBezTo>
                    <a:cubicBezTo>
                      <a:pt x="173" y="425"/>
                      <a:pt x="173" y="425"/>
                      <a:pt x="173" y="425"/>
                    </a:cubicBezTo>
                    <a:cubicBezTo>
                      <a:pt x="173" y="425"/>
                      <a:pt x="173" y="425"/>
                      <a:pt x="173" y="425"/>
                    </a:cubicBezTo>
                    <a:cubicBezTo>
                      <a:pt x="173" y="425"/>
                      <a:pt x="173" y="425"/>
                      <a:pt x="173" y="425"/>
                    </a:cubicBezTo>
                    <a:cubicBezTo>
                      <a:pt x="173" y="425"/>
                      <a:pt x="173" y="425"/>
                      <a:pt x="173" y="425"/>
                    </a:cubicBezTo>
                    <a:cubicBezTo>
                      <a:pt x="174" y="425"/>
                      <a:pt x="174" y="425"/>
                      <a:pt x="174" y="425"/>
                    </a:cubicBezTo>
                    <a:cubicBezTo>
                      <a:pt x="174" y="425"/>
                      <a:pt x="174" y="425"/>
                      <a:pt x="174" y="425"/>
                    </a:cubicBezTo>
                    <a:cubicBezTo>
                      <a:pt x="174" y="424"/>
                      <a:pt x="174" y="424"/>
                      <a:pt x="174" y="424"/>
                    </a:cubicBezTo>
                    <a:cubicBezTo>
                      <a:pt x="174" y="424"/>
                      <a:pt x="174" y="424"/>
                      <a:pt x="174" y="424"/>
                    </a:cubicBezTo>
                    <a:cubicBezTo>
                      <a:pt x="174" y="424"/>
                      <a:pt x="174" y="424"/>
                      <a:pt x="174" y="424"/>
                    </a:cubicBezTo>
                    <a:cubicBezTo>
                      <a:pt x="174" y="424"/>
                      <a:pt x="174" y="424"/>
                      <a:pt x="174" y="424"/>
                    </a:cubicBezTo>
                    <a:cubicBezTo>
                      <a:pt x="174" y="424"/>
                      <a:pt x="174" y="424"/>
                      <a:pt x="174" y="424"/>
                    </a:cubicBezTo>
                    <a:cubicBezTo>
                      <a:pt x="174" y="424"/>
                      <a:pt x="174" y="424"/>
                      <a:pt x="174" y="424"/>
                    </a:cubicBezTo>
                    <a:cubicBezTo>
                      <a:pt x="174" y="424"/>
                      <a:pt x="174" y="424"/>
                      <a:pt x="174" y="424"/>
                    </a:cubicBezTo>
                    <a:cubicBezTo>
                      <a:pt x="174" y="424"/>
                      <a:pt x="174" y="424"/>
                      <a:pt x="174" y="424"/>
                    </a:cubicBezTo>
                    <a:cubicBezTo>
                      <a:pt x="174" y="424"/>
                      <a:pt x="174" y="424"/>
                      <a:pt x="174" y="424"/>
                    </a:cubicBezTo>
                    <a:cubicBezTo>
                      <a:pt x="174" y="423"/>
                      <a:pt x="174" y="423"/>
                      <a:pt x="174" y="423"/>
                    </a:cubicBezTo>
                    <a:cubicBezTo>
                      <a:pt x="174" y="423"/>
                      <a:pt x="174" y="423"/>
                      <a:pt x="174" y="423"/>
                    </a:cubicBezTo>
                    <a:cubicBezTo>
                      <a:pt x="174" y="423"/>
                      <a:pt x="174" y="423"/>
                      <a:pt x="174" y="423"/>
                    </a:cubicBezTo>
                    <a:cubicBezTo>
                      <a:pt x="174" y="423"/>
                      <a:pt x="174" y="423"/>
                      <a:pt x="174" y="423"/>
                    </a:cubicBezTo>
                    <a:cubicBezTo>
                      <a:pt x="174" y="423"/>
                      <a:pt x="174" y="423"/>
                      <a:pt x="174" y="423"/>
                    </a:cubicBezTo>
                    <a:cubicBezTo>
                      <a:pt x="174" y="423"/>
                      <a:pt x="174" y="423"/>
                      <a:pt x="174" y="423"/>
                    </a:cubicBezTo>
                    <a:cubicBezTo>
                      <a:pt x="174" y="423"/>
                      <a:pt x="174" y="423"/>
                      <a:pt x="174" y="423"/>
                    </a:cubicBezTo>
                    <a:cubicBezTo>
                      <a:pt x="174" y="423"/>
                      <a:pt x="174" y="423"/>
                      <a:pt x="174" y="423"/>
                    </a:cubicBezTo>
                    <a:cubicBezTo>
                      <a:pt x="174" y="422"/>
                      <a:pt x="174" y="422"/>
                      <a:pt x="174" y="422"/>
                    </a:cubicBezTo>
                    <a:cubicBezTo>
                      <a:pt x="174" y="422"/>
                      <a:pt x="174" y="422"/>
                      <a:pt x="174" y="422"/>
                    </a:cubicBezTo>
                    <a:cubicBezTo>
                      <a:pt x="174" y="422"/>
                      <a:pt x="174" y="422"/>
                      <a:pt x="174" y="422"/>
                    </a:cubicBezTo>
                    <a:cubicBezTo>
                      <a:pt x="175" y="422"/>
                      <a:pt x="175" y="422"/>
                      <a:pt x="175" y="422"/>
                    </a:cubicBezTo>
                    <a:cubicBezTo>
                      <a:pt x="175" y="422"/>
                      <a:pt x="175" y="422"/>
                      <a:pt x="175" y="422"/>
                    </a:cubicBezTo>
                    <a:cubicBezTo>
                      <a:pt x="175" y="422"/>
                      <a:pt x="175" y="422"/>
                      <a:pt x="175" y="422"/>
                    </a:cubicBezTo>
                    <a:cubicBezTo>
                      <a:pt x="175" y="422"/>
                      <a:pt x="175" y="422"/>
                      <a:pt x="175" y="422"/>
                    </a:cubicBezTo>
                    <a:cubicBezTo>
                      <a:pt x="175" y="421"/>
                      <a:pt x="175" y="421"/>
                      <a:pt x="175" y="421"/>
                    </a:cubicBezTo>
                    <a:cubicBezTo>
                      <a:pt x="175" y="421"/>
                      <a:pt x="175" y="421"/>
                      <a:pt x="175" y="421"/>
                    </a:cubicBezTo>
                    <a:cubicBezTo>
                      <a:pt x="175" y="421"/>
                      <a:pt x="175" y="421"/>
                      <a:pt x="175" y="421"/>
                    </a:cubicBezTo>
                    <a:cubicBezTo>
                      <a:pt x="175" y="421"/>
                      <a:pt x="175" y="421"/>
                      <a:pt x="175" y="421"/>
                    </a:cubicBezTo>
                    <a:cubicBezTo>
                      <a:pt x="175" y="421"/>
                      <a:pt x="175" y="421"/>
                      <a:pt x="175" y="421"/>
                    </a:cubicBezTo>
                    <a:cubicBezTo>
                      <a:pt x="175" y="420"/>
                      <a:pt x="175" y="420"/>
                      <a:pt x="175" y="420"/>
                    </a:cubicBezTo>
                    <a:cubicBezTo>
                      <a:pt x="175" y="420"/>
                      <a:pt x="175" y="420"/>
                      <a:pt x="175" y="420"/>
                    </a:cubicBezTo>
                    <a:cubicBezTo>
                      <a:pt x="175" y="420"/>
                      <a:pt x="175" y="420"/>
                      <a:pt x="175" y="420"/>
                    </a:cubicBezTo>
                    <a:cubicBezTo>
                      <a:pt x="175" y="420"/>
                      <a:pt x="175" y="420"/>
                      <a:pt x="175" y="420"/>
                    </a:cubicBezTo>
                    <a:cubicBezTo>
                      <a:pt x="175" y="420"/>
                      <a:pt x="175" y="420"/>
                      <a:pt x="175" y="420"/>
                    </a:cubicBezTo>
                    <a:cubicBezTo>
                      <a:pt x="175" y="420"/>
                      <a:pt x="175" y="420"/>
                      <a:pt x="175" y="420"/>
                    </a:cubicBezTo>
                    <a:cubicBezTo>
                      <a:pt x="175" y="419"/>
                      <a:pt x="175" y="419"/>
                      <a:pt x="175" y="419"/>
                    </a:cubicBezTo>
                    <a:cubicBezTo>
                      <a:pt x="175" y="419"/>
                      <a:pt x="175" y="419"/>
                      <a:pt x="175" y="419"/>
                    </a:cubicBezTo>
                    <a:cubicBezTo>
                      <a:pt x="175" y="419"/>
                      <a:pt x="175" y="419"/>
                      <a:pt x="175" y="419"/>
                    </a:cubicBezTo>
                    <a:cubicBezTo>
                      <a:pt x="175" y="419"/>
                      <a:pt x="175" y="419"/>
                      <a:pt x="175" y="419"/>
                    </a:cubicBezTo>
                    <a:cubicBezTo>
                      <a:pt x="175" y="419"/>
                      <a:pt x="175" y="419"/>
                      <a:pt x="175" y="419"/>
                    </a:cubicBezTo>
                    <a:cubicBezTo>
                      <a:pt x="175" y="418"/>
                      <a:pt x="175" y="418"/>
                      <a:pt x="175" y="418"/>
                    </a:cubicBezTo>
                    <a:cubicBezTo>
                      <a:pt x="175" y="418"/>
                      <a:pt x="175" y="418"/>
                      <a:pt x="175" y="418"/>
                    </a:cubicBezTo>
                    <a:cubicBezTo>
                      <a:pt x="175" y="418"/>
                      <a:pt x="175" y="418"/>
                      <a:pt x="175" y="418"/>
                    </a:cubicBezTo>
                    <a:cubicBezTo>
                      <a:pt x="175" y="418"/>
                      <a:pt x="175" y="418"/>
                      <a:pt x="175" y="418"/>
                    </a:cubicBezTo>
                    <a:cubicBezTo>
                      <a:pt x="175" y="418"/>
                      <a:pt x="175" y="418"/>
                      <a:pt x="175" y="418"/>
                    </a:cubicBezTo>
                    <a:cubicBezTo>
                      <a:pt x="175" y="417"/>
                      <a:pt x="175" y="417"/>
                      <a:pt x="175" y="417"/>
                    </a:cubicBezTo>
                    <a:cubicBezTo>
                      <a:pt x="175" y="417"/>
                      <a:pt x="175" y="417"/>
                      <a:pt x="175" y="417"/>
                    </a:cubicBezTo>
                    <a:cubicBezTo>
                      <a:pt x="175" y="417"/>
                      <a:pt x="175" y="417"/>
                      <a:pt x="175" y="417"/>
                    </a:cubicBezTo>
                    <a:cubicBezTo>
                      <a:pt x="175" y="417"/>
                      <a:pt x="175" y="417"/>
                      <a:pt x="175" y="417"/>
                    </a:cubicBezTo>
                    <a:cubicBezTo>
                      <a:pt x="176" y="417"/>
                      <a:pt x="176" y="417"/>
                      <a:pt x="176" y="417"/>
                    </a:cubicBezTo>
                    <a:cubicBezTo>
                      <a:pt x="176" y="417"/>
                      <a:pt x="176" y="417"/>
                      <a:pt x="176" y="417"/>
                    </a:cubicBezTo>
                    <a:cubicBezTo>
                      <a:pt x="176" y="416"/>
                      <a:pt x="176" y="416"/>
                      <a:pt x="176" y="416"/>
                    </a:cubicBezTo>
                    <a:cubicBezTo>
                      <a:pt x="176" y="416"/>
                      <a:pt x="176" y="416"/>
                      <a:pt x="176" y="416"/>
                    </a:cubicBezTo>
                    <a:cubicBezTo>
                      <a:pt x="176" y="416"/>
                      <a:pt x="176" y="416"/>
                      <a:pt x="176" y="416"/>
                    </a:cubicBezTo>
                    <a:cubicBezTo>
                      <a:pt x="176" y="416"/>
                      <a:pt x="176" y="416"/>
                      <a:pt x="176" y="416"/>
                    </a:cubicBezTo>
                    <a:cubicBezTo>
                      <a:pt x="176" y="415"/>
                      <a:pt x="176" y="415"/>
                      <a:pt x="176" y="415"/>
                    </a:cubicBezTo>
                    <a:cubicBezTo>
                      <a:pt x="237" y="434"/>
                      <a:pt x="237" y="434"/>
                      <a:pt x="237" y="434"/>
                    </a:cubicBezTo>
                    <a:cubicBezTo>
                      <a:pt x="237" y="434"/>
                      <a:pt x="238" y="434"/>
                      <a:pt x="238" y="433"/>
                    </a:cubicBezTo>
                    <a:cubicBezTo>
                      <a:pt x="238" y="416"/>
                      <a:pt x="238" y="416"/>
                      <a:pt x="238" y="416"/>
                    </a:cubicBezTo>
                    <a:cubicBezTo>
                      <a:pt x="238" y="415"/>
                      <a:pt x="237" y="414"/>
                      <a:pt x="237" y="414"/>
                    </a:cubicBezTo>
                    <a:cubicBezTo>
                      <a:pt x="186" y="365"/>
                      <a:pt x="186" y="365"/>
                      <a:pt x="186" y="365"/>
                    </a:cubicBezTo>
                    <a:cubicBezTo>
                      <a:pt x="187" y="361"/>
                      <a:pt x="187" y="357"/>
                      <a:pt x="188" y="355"/>
                    </a:cubicBezTo>
                    <a:cubicBezTo>
                      <a:pt x="189" y="349"/>
                      <a:pt x="190" y="340"/>
                      <a:pt x="190" y="335"/>
                    </a:cubicBezTo>
                    <a:cubicBezTo>
                      <a:pt x="191" y="329"/>
                      <a:pt x="191" y="319"/>
                      <a:pt x="192" y="311"/>
                    </a:cubicBezTo>
                    <a:cubicBezTo>
                      <a:pt x="192" y="296"/>
                      <a:pt x="192" y="296"/>
                      <a:pt x="192" y="296"/>
                    </a:cubicBezTo>
                    <a:cubicBezTo>
                      <a:pt x="192" y="289"/>
                      <a:pt x="192" y="277"/>
                      <a:pt x="192" y="269"/>
                    </a:cubicBezTo>
                    <a:cubicBezTo>
                      <a:pt x="192" y="221"/>
                      <a:pt x="192" y="221"/>
                      <a:pt x="192" y="221"/>
                    </a:cubicBezTo>
                    <a:cubicBezTo>
                      <a:pt x="245" y="239"/>
                      <a:pt x="245" y="239"/>
                      <a:pt x="245" y="239"/>
                    </a:cubicBezTo>
                    <a:cubicBezTo>
                      <a:pt x="246" y="239"/>
                      <a:pt x="248" y="240"/>
                      <a:pt x="250" y="241"/>
                    </a:cubicBezTo>
                    <a:cubicBezTo>
                      <a:pt x="258" y="246"/>
                      <a:pt x="258" y="246"/>
                      <a:pt x="258" y="246"/>
                    </a:cubicBezTo>
                    <a:cubicBezTo>
                      <a:pt x="259" y="247"/>
                      <a:pt x="261" y="248"/>
                      <a:pt x="262" y="249"/>
                    </a:cubicBezTo>
                    <a:cubicBezTo>
                      <a:pt x="304" y="275"/>
                      <a:pt x="304" y="275"/>
                      <a:pt x="304" y="275"/>
                    </a:cubicBezTo>
                    <a:cubicBezTo>
                      <a:pt x="305" y="275"/>
                      <a:pt x="307" y="277"/>
                      <a:pt x="308" y="277"/>
                    </a:cubicBezTo>
                    <a:cubicBezTo>
                      <a:pt x="328" y="291"/>
                      <a:pt x="328" y="291"/>
                      <a:pt x="328" y="291"/>
                    </a:cubicBezTo>
                    <a:cubicBezTo>
                      <a:pt x="329" y="292"/>
                      <a:pt x="331" y="293"/>
                      <a:pt x="332" y="294"/>
                    </a:cubicBezTo>
                    <a:cubicBezTo>
                      <a:pt x="335" y="296"/>
                      <a:pt x="335" y="296"/>
                      <a:pt x="335" y="296"/>
                    </a:cubicBezTo>
                    <a:cubicBezTo>
                      <a:pt x="337" y="297"/>
                      <a:pt x="338" y="299"/>
                      <a:pt x="338" y="301"/>
                    </a:cubicBezTo>
                    <a:cubicBezTo>
                      <a:pt x="338" y="307"/>
                      <a:pt x="338" y="307"/>
                      <a:pt x="338" y="307"/>
                    </a:cubicBezTo>
                    <a:cubicBezTo>
                      <a:pt x="338" y="308"/>
                      <a:pt x="339" y="311"/>
                      <a:pt x="339" y="312"/>
                    </a:cubicBezTo>
                    <a:cubicBezTo>
                      <a:pt x="340" y="317"/>
                      <a:pt x="340" y="317"/>
                      <a:pt x="340" y="317"/>
                    </a:cubicBezTo>
                    <a:cubicBezTo>
                      <a:pt x="341" y="319"/>
                      <a:pt x="341" y="319"/>
                      <a:pt x="342" y="317"/>
                    </a:cubicBezTo>
                    <a:cubicBezTo>
                      <a:pt x="343" y="312"/>
                      <a:pt x="343" y="312"/>
                      <a:pt x="343" y="312"/>
                    </a:cubicBezTo>
                    <a:cubicBezTo>
                      <a:pt x="343" y="310"/>
                      <a:pt x="343" y="308"/>
                      <a:pt x="343" y="306"/>
                    </a:cubicBezTo>
                    <a:cubicBezTo>
                      <a:pt x="344" y="297"/>
                      <a:pt x="344" y="297"/>
                      <a:pt x="344" y="297"/>
                    </a:cubicBezTo>
                    <a:cubicBezTo>
                      <a:pt x="344" y="295"/>
                      <a:pt x="344" y="293"/>
                      <a:pt x="344" y="291"/>
                    </a:cubicBezTo>
                    <a:cubicBezTo>
                      <a:pt x="344" y="283"/>
                      <a:pt x="344" y="283"/>
                      <a:pt x="344" y="283"/>
                    </a:cubicBezTo>
                    <a:cubicBezTo>
                      <a:pt x="343" y="281"/>
                      <a:pt x="343" y="279"/>
                      <a:pt x="343" y="277"/>
                    </a:cubicBezTo>
                    <a:cubicBezTo>
                      <a:pt x="341" y="272"/>
                      <a:pt x="341" y="272"/>
                      <a:pt x="341" y="272"/>
                    </a:cubicBezTo>
                    <a:cubicBezTo>
                      <a:pt x="341" y="270"/>
                      <a:pt x="339" y="268"/>
                      <a:pt x="338" y="267"/>
                    </a:cubicBezTo>
                    <a:cubicBezTo>
                      <a:pt x="256" y="190"/>
                      <a:pt x="256" y="190"/>
                      <a:pt x="256" y="190"/>
                    </a:cubicBezTo>
                    <a:cubicBezTo>
                      <a:pt x="255" y="189"/>
                      <a:pt x="253" y="187"/>
                      <a:pt x="252" y="186"/>
                    </a:cubicBezTo>
                    <a:cubicBezTo>
                      <a:pt x="194" y="130"/>
                      <a:pt x="194" y="130"/>
                      <a:pt x="194" y="130"/>
                    </a:cubicBezTo>
                    <a:cubicBezTo>
                      <a:pt x="193" y="130"/>
                      <a:pt x="193" y="129"/>
                      <a:pt x="192" y="129"/>
                    </a:cubicBezTo>
                    <a:cubicBezTo>
                      <a:pt x="192" y="105"/>
                      <a:pt x="192" y="105"/>
                      <a:pt x="192" y="105"/>
                    </a:cubicBezTo>
                    <a:cubicBezTo>
                      <a:pt x="192" y="98"/>
                      <a:pt x="192" y="85"/>
                      <a:pt x="192" y="78"/>
                    </a:cubicBezTo>
                    <a:cubicBezTo>
                      <a:pt x="192" y="64"/>
                      <a:pt x="192" y="64"/>
                      <a:pt x="192" y="64"/>
                    </a:cubicBezTo>
                    <a:cubicBezTo>
                      <a:pt x="192" y="57"/>
                      <a:pt x="191" y="46"/>
                      <a:pt x="190" y="40"/>
                    </a:cubicBezTo>
                    <a:cubicBezTo>
                      <a:pt x="189" y="34"/>
                      <a:pt x="186" y="24"/>
                      <a:pt x="185" y="18"/>
                    </a:cubicBezTo>
                    <a:cubicBezTo>
                      <a:pt x="183" y="12"/>
                      <a:pt x="180" y="6"/>
                      <a:pt x="178" y="4"/>
                    </a:cubicBezTo>
                    <a:cubicBezTo>
                      <a:pt x="176" y="1"/>
                      <a:pt x="173" y="0"/>
                      <a:pt x="172" y="0"/>
                    </a:cubicBezTo>
                    <a:cubicBezTo>
                      <a:pt x="170" y="0"/>
                      <a:pt x="168" y="2"/>
                      <a:pt x="166" y="4"/>
                    </a:cubicBezTo>
                    <a:cubicBezTo>
                      <a:pt x="165" y="6"/>
                      <a:pt x="162" y="13"/>
                      <a:pt x="160" y="19"/>
                    </a:cubicBezTo>
                    <a:cubicBezTo>
                      <a:pt x="159" y="25"/>
                      <a:pt x="156" y="35"/>
                      <a:pt x="155" y="41"/>
                    </a:cubicBezTo>
                    <a:cubicBezTo>
                      <a:pt x="154" y="47"/>
                      <a:pt x="153" y="58"/>
                      <a:pt x="153" y="65"/>
                    </a:cubicBezTo>
                    <a:cubicBezTo>
                      <a:pt x="153" y="77"/>
                      <a:pt x="153" y="77"/>
                      <a:pt x="153" y="77"/>
                    </a:cubicBezTo>
                    <a:cubicBezTo>
                      <a:pt x="153" y="84"/>
                      <a:pt x="153" y="97"/>
                      <a:pt x="153" y="104"/>
                    </a:cubicBezTo>
                    <a:lnTo>
                      <a:pt x="153" y="128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0" cap="rnd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55" name="文本框 54"/>
            <p:cNvSpPr txBox="1"/>
            <p:nvPr/>
          </p:nvSpPr>
          <p:spPr>
            <a:xfrm>
              <a:off x="2259808" y="4656901"/>
              <a:ext cx="87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荷兰</a:t>
              </a:r>
              <a:endPara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015914" y="3776403"/>
            <a:ext cx="1176886" cy="2835809"/>
            <a:chOff x="3015914" y="3776403"/>
            <a:chExt cx="1176886" cy="2835809"/>
          </a:xfrm>
        </p:grpSpPr>
        <p:grpSp>
          <p:nvGrpSpPr>
            <p:cNvPr id="56" name="Group 54"/>
            <p:cNvGrpSpPr/>
            <p:nvPr/>
          </p:nvGrpSpPr>
          <p:grpSpPr>
            <a:xfrm>
              <a:off x="3185065" y="4246529"/>
              <a:ext cx="742787" cy="2365683"/>
              <a:chOff x="609600" y="1885951"/>
              <a:chExt cx="742787" cy="2365683"/>
            </a:xfrm>
          </p:grpSpPr>
          <p:sp>
            <p:nvSpPr>
              <p:cNvPr id="57" name="Rectangle 3"/>
              <p:cNvSpPr/>
              <p:nvPr/>
            </p:nvSpPr>
            <p:spPr>
              <a:xfrm>
                <a:off x="609601" y="2419351"/>
                <a:ext cx="742786" cy="1832283"/>
              </a:xfrm>
              <a:prstGeom prst="rect">
                <a:avLst/>
              </a:prstGeom>
              <a:solidFill>
                <a:srgbClr val="0E7F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18</a:t>
                </a:r>
                <a:r>
                  <a:rPr lang="zh-CN" altLang="en-US" sz="3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天</a:t>
                </a:r>
                <a:endParaRPr lang="en-US" sz="32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" name="Isosceles Triangle 1"/>
              <p:cNvSpPr/>
              <p:nvPr/>
            </p:nvSpPr>
            <p:spPr>
              <a:xfrm>
                <a:off x="609600" y="2266951"/>
                <a:ext cx="742787" cy="152400"/>
              </a:xfrm>
              <a:prstGeom prst="triangle">
                <a:avLst/>
              </a:prstGeom>
              <a:solidFill>
                <a:srgbClr val="0E7F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reeform 5"/>
              <p:cNvSpPr/>
              <p:nvPr/>
            </p:nvSpPr>
            <p:spPr bwMode="auto">
              <a:xfrm>
                <a:off x="609601" y="1885951"/>
                <a:ext cx="742786" cy="868437"/>
              </a:xfrm>
              <a:custGeom>
                <a:avLst/>
                <a:gdLst>
                  <a:gd name="T0" fmla="*/ 88 w 344"/>
                  <a:gd name="T1" fmla="*/ 191 h 434"/>
                  <a:gd name="T2" fmla="*/ 1 w 344"/>
                  <a:gd name="T3" fmla="*/ 283 h 434"/>
                  <a:gd name="T4" fmla="*/ 1 w 344"/>
                  <a:gd name="T5" fmla="*/ 312 h 434"/>
                  <a:gd name="T6" fmla="*/ 6 w 344"/>
                  <a:gd name="T7" fmla="*/ 307 h 434"/>
                  <a:gd name="T8" fmla="*/ 16 w 344"/>
                  <a:gd name="T9" fmla="*/ 291 h 434"/>
                  <a:gd name="T10" fmla="*/ 86 w 344"/>
                  <a:gd name="T11" fmla="*/ 247 h 434"/>
                  <a:gd name="T12" fmla="*/ 153 w 344"/>
                  <a:gd name="T13" fmla="*/ 267 h 434"/>
                  <a:gd name="T14" fmla="*/ 157 w 344"/>
                  <a:gd name="T15" fmla="*/ 353 h 434"/>
                  <a:gd name="T16" fmla="*/ 106 w 344"/>
                  <a:gd name="T17" fmla="*/ 433 h 434"/>
                  <a:gd name="T18" fmla="*/ 169 w 344"/>
                  <a:gd name="T19" fmla="*/ 416 h 434"/>
                  <a:gd name="T20" fmla="*/ 169 w 344"/>
                  <a:gd name="T21" fmla="*/ 417 h 434"/>
                  <a:gd name="T22" fmla="*/ 169 w 344"/>
                  <a:gd name="T23" fmla="*/ 418 h 434"/>
                  <a:gd name="T24" fmla="*/ 169 w 344"/>
                  <a:gd name="T25" fmla="*/ 418 h 434"/>
                  <a:gd name="T26" fmla="*/ 169 w 344"/>
                  <a:gd name="T27" fmla="*/ 419 h 434"/>
                  <a:gd name="T28" fmla="*/ 169 w 344"/>
                  <a:gd name="T29" fmla="*/ 420 h 434"/>
                  <a:gd name="T30" fmla="*/ 169 w 344"/>
                  <a:gd name="T31" fmla="*/ 421 h 434"/>
                  <a:gd name="T32" fmla="*/ 170 w 344"/>
                  <a:gd name="T33" fmla="*/ 421 h 434"/>
                  <a:gd name="T34" fmla="*/ 170 w 344"/>
                  <a:gd name="T35" fmla="*/ 422 h 434"/>
                  <a:gd name="T36" fmla="*/ 170 w 344"/>
                  <a:gd name="T37" fmla="*/ 422 h 434"/>
                  <a:gd name="T38" fmla="*/ 170 w 344"/>
                  <a:gd name="T39" fmla="*/ 423 h 434"/>
                  <a:gd name="T40" fmla="*/ 170 w 344"/>
                  <a:gd name="T41" fmla="*/ 423 h 434"/>
                  <a:gd name="T42" fmla="*/ 170 w 344"/>
                  <a:gd name="T43" fmla="*/ 424 h 434"/>
                  <a:gd name="T44" fmla="*/ 171 w 344"/>
                  <a:gd name="T45" fmla="*/ 424 h 434"/>
                  <a:gd name="T46" fmla="*/ 171 w 344"/>
                  <a:gd name="T47" fmla="*/ 425 h 434"/>
                  <a:gd name="T48" fmla="*/ 171 w 344"/>
                  <a:gd name="T49" fmla="*/ 425 h 434"/>
                  <a:gd name="T50" fmla="*/ 171 w 344"/>
                  <a:gd name="T51" fmla="*/ 425 h 434"/>
                  <a:gd name="T52" fmla="*/ 171 w 344"/>
                  <a:gd name="T53" fmla="*/ 426 h 434"/>
                  <a:gd name="T54" fmla="*/ 171 w 344"/>
                  <a:gd name="T55" fmla="*/ 426 h 434"/>
                  <a:gd name="T56" fmla="*/ 172 w 344"/>
                  <a:gd name="T57" fmla="*/ 426 h 434"/>
                  <a:gd name="T58" fmla="*/ 172 w 344"/>
                  <a:gd name="T59" fmla="*/ 426 h 434"/>
                  <a:gd name="T60" fmla="*/ 172 w 344"/>
                  <a:gd name="T61" fmla="*/ 426 h 434"/>
                  <a:gd name="T62" fmla="*/ 173 w 344"/>
                  <a:gd name="T63" fmla="*/ 426 h 434"/>
                  <a:gd name="T64" fmla="*/ 173 w 344"/>
                  <a:gd name="T65" fmla="*/ 426 h 434"/>
                  <a:gd name="T66" fmla="*/ 173 w 344"/>
                  <a:gd name="T67" fmla="*/ 425 h 434"/>
                  <a:gd name="T68" fmla="*/ 173 w 344"/>
                  <a:gd name="T69" fmla="*/ 425 h 434"/>
                  <a:gd name="T70" fmla="*/ 174 w 344"/>
                  <a:gd name="T71" fmla="*/ 425 h 434"/>
                  <a:gd name="T72" fmla="*/ 174 w 344"/>
                  <a:gd name="T73" fmla="*/ 424 h 434"/>
                  <a:gd name="T74" fmla="*/ 174 w 344"/>
                  <a:gd name="T75" fmla="*/ 424 h 434"/>
                  <a:gd name="T76" fmla="*/ 174 w 344"/>
                  <a:gd name="T77" fmla="*/ 423 h 434"/>
                  <a:gd name="T78" fmla="*/ 174 w 344"/>
                  <a:gd name="T79" fmla="*/ 423 h 434"/>
                  <a:gd name="T80" fmla="*/ 174 w 344"/>
                  <a:gd name="T81" fmla="*/ 422 h 434"/>
                  <a:gd name="T82" fmla="*/ 175 w 344"/>
                  <a:gd name="T83" fmla="*/ 422 h 434"/>
                  <a:gd name="T84" fmla="*/ 175 w 344"/>
                  <a:gd name="T85" fmla="*/ 421 h 434"/>
                  <a:gd name="T86" fmla="*/ 175 w 344"/>
                  <a:gd name="T87" fmla="*/ 420 h 434"/>
                  <a:gd name="T88" fmla="*/ 175 w 344"/>
                  <a:gd name="T89" fmla="*/ 420 h 434"/>
                  <a:gd name="T90" fmla="*/ 175 w 344"/>
                  <a:gd name="T91" fmla="*/ 419 h 434"/>
                  <a:gd name="T92" fmla="*/ 175 w 344"/>
                  <a:gd name="T93" fmla="*/ 418 h 434"/>
                  <a:gd name="T94" fmla="*/ 175 w 344"/>
                  <a:gd name="T95" fmla="*/ 417 h 434"/>
                  <a:gd name="T96" fmla="*/ 176 w 344"/>
                  <a:gd name="T97" fmla="*/ 417 h 434"/>
                  <a:gd name="T98" fmla="*/ 176 w 344"/>
                  <a:gd name="T99" fmla="*/ 416 h 434"/>
                  <a:gd name="T100" fmla="*/ 238 w 344"/>
                  <a:gd name="T101" fmla="*/ 416 h 434"/>
                  <a:gd name="T102" fmla="*/ 190 w 344"/>
                  <a:gd name="T103" fmla="*/ 335 h 434"/>
                  <a:gd name="T104" fmla="*/ 192 w 344"/>
                  <a:gd name="T105" fmla="*/ 221 h 434"/>
                  <a:gd name="T106" fmla="*/ 262 w 344"/>
                  <a:gd name="T107" fmla="*/ 249 h 434"/>
                  <a:gd name="T108" fmla="*/ 332 w 344"/>
                  <a:gd name="T109" fmla="*/ 294 h 434"/>
                  <a:gd name="T110" fmla="*/ 339 w 344"/>
                  <a:gd name="T111" fmla="*/ 312 h 434"/>
                  <a:gd name="T112" fmla="*/ 343 w 344"/>
                  <a:gd name="T113" fmla="*/ 306 h 434"/>
                  <a:gd name="T114" fmla="*/ 343 w 344"/>
                  <a:gd name="T115" fmla="*/ 277 h 434"/>
                  <a:gd name="T116" fmla="*/ 252 w 344"/>
                  <a:gd name="T117" fmla="*/ 186 h 434"/>
                  <a:gd name="T118" fmla="*/ 192 w 344"/>
                  <a:gd name="T119" fmla="*/ 78 h 434"/>
                  <a:gd name="T120" fmla="*/ 178 w 344"/>
                  <a:gd name="T121" fmla="*/ 4 h 434"/>
                  <a:gd name="T122" fmla="*/ 155 w 344"/>
                  <a:gd name="T123" fmla="*/ 41 h 434"/>
                  <a:gd name="T124" fmla="*/ 153 w 344"/>
                  <a:gd name="T125" fmla="*/ 128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44" h="434">
                    <a:moveTo>
                      <a:pt x="153" y="128"/>
                    </a:moveTo>
                    <a:cubicBezTo>
                      <a:pt x="152" y="129"/>
                      <a:pt x="151" y="130"/>
                      <a:pt x="150" y="131"/>
                    </a:cubicBezTo>
                    <a:cubicBezTo>
                      <a:pt x="92" y="187"/>
                      <a:pt x="92" y="187"/>
                      <a:pt x="92" y="187"/>
                    </a:cubicBezTo>
                    <a:cubicBezTo>
                      <a:pt x="91" y="188"/>
                      <a:pt x="89" y="190"/>
                      <a:pt x="88" y="191"/>
                    </a:cubicBezTo>
                    <a:cubicBezTo>
                      <a:pt x="6" y="268"/>
                      <a:pt x="6" y="268"/>
                      <a:pt x="6" y="268"/>
                    </a:cubicBezTo>
                    <a:cubicBezTo>
                      <a:pt x="5" y="269"/>
                      <a:pt x="3" y="271"/>
                      <a:pt x="3" y="272"/>
                    </a:cubicBezTo>
                    <a:cubicBezTo>
                      <a:pt x="1" y="278"/>
                      <a:pt x="1" y="278"/>
                      <a:pt x="1" y="278"/>
                    </a:cubicBezTo>
                    <a:cubicBezTo>
                      <a:pt x="1" y="280"/>
                      <a:pt x="1" y="282"/>
                      <a:pt x="1" y="283"/>
                    </a:cubicBezTo>
                    <a:cubicBezTo>
                      <a:pt x="0" y="292"/>
                      <a:pt x="0" y="292"/>
                      <a:pt x="0" y="292"/>
                    </a:cubicBezTo>
                    <a:cubicBezTo>
                      <a:pt x="0" y="294"/>
                      <a:pt x="0" y="296"/>
                      <a:pt x="0" y="298"/>
                    </a:cubicBezTo>
                    <a:cubicBezTo>
                      <a:pt x="1" y="307"/>
                      <a:pt x="1" y="307"/>
                      <a:pt x="1" y="307"/>
                    </a:cubicBezTo>
                    <a:cubicBezTo>
                      <a:pt x="1" y="309"/>
                      <a:pt x="1" y="311"/>
                      <a:pt x="1" y="312"/>
                    </a:cubicBezTo>
                    <a:cubicBezTo>
                      <a:pt x="2" y="318"/>
                      <a:pt x="2" y="318"/>
                      <a:pt x="2" y="318"/>
                    </a:cubicBezTo>
                    <a:cubicBezTo>
                      <a:pt x="3" y="320"/>
                      <a:pt x="3" y="320"/>
                      <a:pt x="4" y="318"/>
                    </a:cubicBezTo>
                    <a:cubicBezTo>
                      <a:pt x="5" y="313"/>
                      <a:pt x="5" y="313"/>
                      <a:pt x="5" y="313"/>
                    </a:cubicBezTo>
                    <a:cubicBezTo>
                      <a:pt x="5" y="311"/>
                      <a:pt x="6" y="309"/>
                      <a:pt x="6" y="307"/>
                    </a:cubicBezTo>
                    <a:cubicBezTo>
                      <a:pt x="6" y="301"/>
                      <a:pt x="6" y="301"/>
                      <a:pt x="6" y="301"/>
                    </a:cubicBezTo>
                    <a:cubicBezTo>
                      <a:pt x="6" y="300"/>
                      <a:pt x="7" y="298"/>
                      <a:pt x="9" y="297"/>
                    </a:cubicBezTo>
                    <a:cubicBezTo>
                      <a:pt x="12" y="295"/>
                      <a:pt x="12" y="295"/>
                      <a:pt x="12" y="295"/>
                    </a:cubicBezTo>
                    <a:cubicBezTo>
                      <a:pt x="13" y="294"/>
                      <a:pt x="15" y="292"/>
                      <a:pt x="16" y="291"/>
                    </a:cubicBezTo>
                    <a:cubicBezTo>
                      <a:pt x="36" y="278"/>
                      <a:pt x="36" y="278"/>
                      <a:pt x="36" y="278"/>
                    </a:cubicBezTo>
                    <a:cubicBezTo>
                      <a:pt x="37" y="277"/>
                      <a:pt x="39" y="276"/>
                      <a:pt x="40" y="275"/>
                    </a:cubicBezTo>
                    <a:cubicBezTo>
                      <a:pt x="82" y="249"/>
                      <a:pt x="82" y="249"/>
                      <a:pt x="82" y="249"/>
                    </a:cubicBezTo>
                    <a:cubicBezTo>
                      <a:pt x="83" y="249"/>
                      <a:pt x="85" y="247"/>
                      <a:pt x="86" y="247"/>
                    </a:cubicBezTo>
                    <a:cubicBezTo>
                      <a:pt x="94" y="242"/>
                      <a:pt x="94" y="242"/>
                      <a:pt x="94" y="242"/>
                    </a:cubicBezTo>
                    <a:cubicBezTo>
                      <a:pt x="96" y="241"/>
                      <a:pt x="98" y="240"/>
                      <a:pt x="99" y="239"/>
                    </a:cubicBezTo>
                    <a:cubicBezTo>
                      <a:pt x="153" y="222"/>
                      <a:pt x="153" y="222"/>
                      <a:pt x="153" y="222"/>
                    </a:cubicBezTo>
                    <a:cubicBezTo>
                      <a:pt x="153" y="267"/>
                      <a:pt x="153" y="267"/>
                      <a:pt x="153" y="267"/>
                    </a:cubicBezTo>
                    <a:cubicBezTo>
                      <a:pt x="153" y="274"/>
                      <a:pt x="153" y="286"/>
                      <a:pt x="153" y="294"/>
                    </a:cubicBezTo>
                    <a:cubicBezTo>
                      <a:pt x="153" y="310"/>
                      <a:pt x="153" y="310"/>
                      <a:pt x="153" y="310"/>
                    </a:cubicBezTo>
                    <a:cubicBezTo>
                      <a:pt x="154" y="317"/>
                      <a:pt x="154" y="328"/>
                      <a:pt x="155" y="333"/>
                    </a:cubicBezTo>
                    <a:cubicBezTo>
                      <a:pt x="155" y="339"/>
                      <a:pt x="156" y="348"/>
                      <a:pt x="157" y="353"/>
                    </a:cubicBezTo>
                    <a:cubicBezTo>
                      <a:pt x="159" y="365"/>
                      <a:pt x="159" y="365"/>
                      <a:pt x="159" y="365"/>
                    </a:cubicBezTo>
                    <a:cubicBezTo>
                      <a:pt x="108" y="414"/>
                      <a:pt x="108" y="414"/>
                      <a:pt x="108" y="414"/>
                    </a:cubicBezTo>
                    <a:cubicBezTo>
                      <a:pt x="107" y="414"/>
                      <a:pt x="106" y="415"/>
                      <a:pt x="106" y="416"/>
                    </a:cubicBezTo>
                    <a:cubicBezTo>
                      <a:pt x="106" y="433"/>
                      <a:pt x="106" y="433"/>
                      <a:pt x="106" y="433"/>
                    </a:cubicBezTo>
                    <a:cubicBezTo>
                      <a:pt x="106" y="434"/>
                      <a:pt x="107" y="434"/>
                      <a:pt x="108" y="434"/>
                    </a:cubicBezTo>
                    <a:cubicBezTo>
                      <a:pt x="169" y="415"/>
                      <a:pt x="169" y="415"/>
                      <a:pt x="169" y="415"/>
                    </a:cubicBezTo>
                    <a:cubicBezTo>
                      <a:pt x="169" y="416"/>
                      <a:pt x="169" y="416"/>
                      <a:pt x="169" y="416"/>
                    </a:cubicBezTo>
                    <a:cubicBezTo>
                      <a:pt x="169" y="416"/>
                      <a:pt x="169" y="416"/>
                      <a:pt x="169" y="416"/>
                    </a:cubicBezTo>
                    <a:cubicBezTo>
                      <a:pt x="169" y="416"/>
                      <a:pt x="169" y="416"/>
                      <a:pt x="169" y="416"/>
                    </a:cubicBezTo>
                    <a:cubicBezTo>
                      <a:pt x="169" y="417"/>
                      <a:pt x="169" y="417"/>
                      <a:pt x="169" y="417"/>
                    </a:cubicBezTo>
                    <a:cubicBezTo>
                      <a:pt x="169" y="417"/>
                      <a:pt x="169" y="417"/>
                      <a:pt x="169" y="417"/>
                    </a:cubicBezTo>
                    <a:cubicBezTo>
                      <a:pt x="169" y="417"/>
                      <a:pt x="169" y="417"/>
                      <a:pt x="169" y="417"/>
                    </a:cubicBezTo>
                    <a:cubicBezTo>
                      <a:pt x="169" y="417"/>
                      <a:pt x="169" y="417"/>
                      <a:pt x="169" y="417"/>
                    </a:cubicBezTo>
                    <a:cubicBezTo>
                      <a:pt x="169" y="417"/>
                      <a:pt x="169" y="417"/>
                      <a:pt x="169" y="417"/>
                    </a:cubicBezTo>
                    <a:cubicBezTo>
                      <a:pt x="169" y="417"/>
                      <a:pt x="169" y="417"/>
                      <a:pt x="169" y="417"/>
                    </a:cubicBezTo>
                    <a:cubicBezTo>
                      <a:pt x="169" y="418"/>
                      <a:pt x="169" y="418"/>
                      <a:pt x="169" y="418"/>
                    </a:cubicBezTo>
                    <a:cubicBezTo>
                      <a:pt x="169" y="418"/>
                      <a:pt x="169" y="418"/>
                      <a:pt x="169" y="418"/>
                    </a:cubicBezTo>
                    <a:cubicBezTo>
                      <a:pt x="169" y="418"/>
                      <a:pt x="169" y="418"/>
                      <a:pt x="169" y="418"/>
                    </a:cubicBezTo>
                    <a:cubicBezTo>
                      <a:pt x="169" y="418"/>
                      <a:pt x="169" y="418"/>
                      <a:pt x="169" y="418"/>
                    </a:cubicBezTo>
                    <a:cubicBezTo>
                      <a:pt x="169" y="418"/>
                      <a:pt x="169" y="418"/>
                      <a:pt x="169" y="418"/>
                    </a:cubicBezTo>
                    <a:cubicBezTo>
                      <a:pt x="169" y="419"/>
                      <a:pt x="169" y="419"/>
                      <a:pt x="169" y="419"/>
                    </a:cubicBezTo>
                    <a:cubicBezTo>
                      <a:pt x="169" y="419"/>
                      <a:pt x="169" y="419"/>
                      <a:pt x="169" y="419"/>
                    </a:cubicBezTo>
                    <a:cubicBezTo>
                      <a:pt x="169" y="419"/>
                      <a:pt x="169" y="419"/>
                      <a:pt x="169" y="419"/>
                    </a:cubicBezTo>
                    <a:cubicBezTo>
                      <a:pt x="169" y="419"/>
                      <a:pt x="169" y="419"/>
                      <a:pt x="169" y="419"/>
                    </a:cubicBezTo>
                    <a:cubicBezTo>
                      <a:pt x="169" y="419"/>
                      <a:pt x="169" y="419"/>
                      <a:pt x="169" y="419"/>
                    </a:cubicBezTo>
                    <a:cubicBezTo>
                      <a:pt x="169" y="420"/>
                      <a:pt x="169" y="420"/>
                      <a:pt x="169" y="420"/>
                    </a:cubicBezTo>
                    <a:cubicBezTo>
                      <a:pt x="169" y="420"/>
                      <a:pt x="169" y="420"/>
                      <a:pt x="169" y="420"/>
                    </a:cubicBezTo>
                    <a:cubicBezTo>
                      <a:pt x="169" y="420"/>
                      <a:pt x="169" y="420"/>
                      <a:pt x="169" y="420"/>
                    </a:cubicBezTo>
                    <a:cubicBezTo>
                      <a:pt x="169" y="420"/>
                      <a:pt x="169" y="420"/>
                      <a:pt x="169" y="420"/>
                    </a:cubicBezTo>
                    <a:cubicBezTo>
                      <a:pt x="169" y="420"/>
                      <a:pt x="169" y="420"/>
                      <a:pt x="169" y="420"/>
                    </a:cubicBezTo>
                    <a:cubicBezTo>
                      <a:pt x="169" y="420"/>
                      <a:pt x="169" y="420"/>
                      <a:pt x="169" y="420"/>
                    </a:cubicBezTo>
                    <a:cubicBezTo>
                      <a:pt x="169" y="421"/>
                      <a:pt x="169" y="421"/>
                      <a:pt x="169" y="421"/>
                    </a:cubicBezTo>
                    <a:cubicBezTo>
                      <a:pt x="169" y="421"/>
                      <a:pt x="169" y="421"/>
                      <a:pt x="169" y="421"/>
                    </a:cubicBezTo>
                    <a:cubicBezTo>
                      <a:pt x="169" y="421"/>
                      <a:pt x="169" y="421"/>
                      <a:pt x="169" y="421"/>
                    </a:cubicBezTo>
                    <a:cubicBezTo>
                      <a:pt x="170" y="421"/>
                      <a:pt x="170" y="421"/>
                      <a:pt x="170" y="421"/>
                    </a:cubicBezTo>
                    <a:cubicBezTo>
                      <a:pt x="170" y="421"/>
                      <a:pt x="170" y="421"/>
                      <a:pt x="170" y="421"/>
                    </a:cubicBezTo>
                    <a:cubicBezTo>
                      <a:pt x="170" y="421"/>
                      <a:pt x="170" y="421"/>
                      <a:pt x="170" y="421"/>
                    </a:cubicBezTo>
                    <a:cubicBezTo>
                      <a:pt x="170" y="422"/>
                      <a:pt x="170" y="422"/>
                      <a:pt x="170" y="422"/>
                    </a:cubicBezTo>
                    <a:cubicBezTo>
                      <a:pt x="170" y="422"/>
                      <a:pt x="170" y="422"/>
                      <a:pt x="170" y="422"/>
                    </a:cubicBezTo>
                    <a:cubicBezTo>
                      <a:pt x="170" y="422"/>
                      <a:pt x="170" y="422"/>
                      <a:pt x="170" y="422"/>
                    </a:cubicBezTo>
                    <a:cubicBezTo>
                      <a:pt x="170" y="422"/>
                      <a:pt x="170" y="422"/>
                      <a:pt x="170" y="422"/>
                    </a:cubicBezTo>
                    <a:cubicBezTo>
                      <a:pt x="170" y="422"/>
                      <a:pt x="170" y="422"/>
                      <a:pt x="170" y="422"/>
                    </a:cubicBezTo>
                    <a:cubicBezTo>
                      <a:pt x="170" y="422"/>
                      <a:pt x="170" y="422"/>
                      <a:pt x="170" y="422"/>
                    </a:cubicBezTo>
                    <a:cubicBezTo>
                      <a:pt x="170" y="422"/>
                      <a:pt x="170" y="422"/>
                      <a:pt x="170" y="422"/>
                    </a:cubicBezTo>
                    <a:cubicBezTo>
                      <a:pt x="170" y="423"/>
                      <a:pt x="170" y="423"/>
                      <a:pt x="170" y="423"/>
                    </a:cubicBezTo>
                    <a:cubicBezTo>
                      <a:pt x="170" y="423"/>
                      <a:pt x="170" y="423"/>
                      <a:pt x="170" y="423"/>
                    </a:cubicBezTo>
                    <a:cubicBezTo>
                      <a:pt x="170" y="423"/>
                      <a:pt x="170" y="423"/>
                      <a:pt x="170" y="423"/>
                    </a:cubicBezTo>
                    <a:cubicBezTo>
                      <a:pt x="170" y="423"/>
                      <a:pt x="170" y="423"/>
                      <a:pt x="170" y="423"/>
                    </a:cubicBezTo>
                    <a:cubicBezTo>
                      <a:pt x="170" y="423"/>
                      <a:pt x="170" y="423"/>
                      <a:pt x="170" y="423"/>
                    </a:cubicBezTo>
                    <a:cubicBezTo>
                      <a:pt x="170" y="423"/>
                      <a:pt x="170" y="423"/>
                      <a:pt x="170" y="423"/>
                    </a:cubicBezTo>
                    <a:cubicBezTo>
                      <a:pt x="170" y="423"/>
                      <a:pt x="170" y="423"/>
                      <a:pt x="170" y="423"/>
                    </a:cubicBezTo>
                    <a:cubicBezTo>
                      <a:pt x="170" y="423"/>
                      <a:pt x="170" y="423"/>
                      <a:pt x="170" y="423"/>
                    </a:cubicBezTo>
                    <a:cubicBezTo>
                      <a:pt x="170" y="424"/>
                      <a:pt x="170" y="424"/>
                      <a:pt x="170" y="424"/>
                    </a:cubicBezTo>
                    <a:cubicBezTo>
                      <a:pt x="170" y="424"/>
                      <a:pt x="170" y="424"/>
                      <a:pt x="170" y="424"/>
                    </a:cubicBezTo>
                    <a:cubicBezTo>
                      <a:pt x="170" y="424"/>
                      <a:pt x="170" y="424"/>
                      <a:pt x="170" y="424"/>
                    </a:cubicBezTo>
                    <a:cubicBezTo>
                      <a:pt x="170" y="424"/>
                      <a:pt x="170" y="424"/>
                      <a:pt x="170" y="424"/>
                    </a:cubicBezTo>
                    <a:cubicBezTo>
                      <a:pt x="170" y="424"/>
                      <a:pt x="170" y="424"/>
                      <a:pt x="170" y="424"/>
                    </a:cubicBezTo>
                    <a:cubicBezTo>
                      <a:pt x="171" y="424"/>
                      <a:pt x="171" y="424"/>
                      <a:pt x="171" y="424"/>
                    </a:cubicBezTo>
                    <a:cubicBezTo>
                      <a:pt x="171" y="424"/>
                      <a:pt x="171" y="424"/>
                      <a:pt x="171" y="424"/>
                    </a:cubicBezTo>
                    <a:cubicBezTo>
                      <a:pt x="171" y="424"/>
                      <a:pt x="171" y="424"/>
                      <a:pt x="171" y="424"/>
                    </a:cubicBezTo>
                    <a:cubicBezTo>
                      <a:pt x="171" y="424"/>
                      <a:pt x="171" y="424"/>
                      <a:pt x="171" y="424"/>
                    </a:cubicBezTo>
                    <a:cubicBezTo>
                      <a:pt x="171" y="424"/>
                      <a:pt x="171" y="424"/>
                      <a:pt x="171" y="424"/>
                    </a:cubicBezTo>
                    <a:cubicBezTo>
                      <a:pt x="171" y="425"/>
                      <a:pt x="171" y="425"/>
                      <a:pt x="171" y="425"/>
                    </a:cubicBezTo>
                    <a:cubicBezTo>
                      <a:pt x="171" y="425"/>
                      <a:pt x="171" y="425"/>
                      <a:pt x="171" y="425"/>
                    </a:cubicBezTo>
                    <a:cubicBezTo>
                      <a:pt x="171" y="425"/>
                      <a:pt x="171" y="425"/>
                      <a:pt x="171" y="425"/>
                    </a:cubicBezTo>
                    <a:cubicBezTo>
                      <a:pt x="171" y="425"/>
                      <a:pt x="171" y="425"/>
                      <a:pt x="171" y="425"/>
                    </a:cubicBezTo>
                    <a:cubicBezTo>
                      <a:pt x="171" y="425"/>
                      <a:pt x="171" y="425"/>
                      <a:pt x="171" y="425"/>
                    </a:cubicBezTo>
                    <a:cubicBezTo>
                      <a:pt x="171" y="425"/>
                      <a:pt x="171" y="425"/>
                      <a:pt x="171" y="425"/>
                    </a:cubicBezTo>
                    <a:cubicBezTo>
                      <a:pt x="171" y="425"/>
                      <a:pt x="171" y="425"/>
                      <a:pt x="171" y="425"/>
                    </a:cubicBezTo>
                    <a:cubicBezTo>
                      <a:pt x="171" y="425"/>
                      <a:pt x="171" y="425"/>
                      <a:pt x="171" y="425"/>
                    </a:cubicBezTo>
                    <a:cubicBezTo>
                      <a:pt x="171" y="425"/>
                      <a:pt x="171" y="425"/>
                      <a:pt x="171" y="425"/>
                    </a:cubicBezTo>
                    <a:cubicBezTo>
                      <a:pt x="171" y="425"/>
                      <a:pt x="171" y="425"/>
                      <a:pt x="171" y="425"/>
                    </a:cubicBezTo>
                    <a:cubicBezTo>
                      <a:pt x="171" y="425"/>
                      <a:pt x="171" y="425"/>
                      <a:pt x="171" y="425"/>
                    </a:cubicBezTo>
                    <a:cubicBezTo>
                      <a:pt x="171" y="425"/>
                      <a:pt x="171" y="425"/>
                      <a:pt x="171" y="425"/>
                    </a:cubicBezTo>
                    <a:cubicBezTo>
                      <a:pt x="171" y="426"/>
                      <a:pt x="171" y="426"/>
                      <a:pt x="171" y="426"/>
                    </a:cubicBezTo>
                    <a:cubicBezTo>
                      <a:pt x="171" y="426"/>
                      <a:pt x="171" y="426"/>
                      <a:pt x="171" y="426"/>
                    </a:cubicBezTo>
                    <a:cubicBezTo>
                      <a:pt x="171" y="426"/>
                      <a:pt x="171" y="426"/>
                      <a:pt x="171" y="426"/>
                    </a:cubicBezTo>
                    <a:cubicBezTo>
                      <a:pt x="171" y="426"/>
                      <a:pt x="171" y="426"/>
                      <a:pt x="171" y="426"/>
                    </a:cubicBezTo>
                    <a:cubicBezTo>
                      <a:pt x="171" y="426"/>
                      <a:pt x="171" y="426"/>
                      <a:pt x="171" y="426"/>
                    </a:cubicBezTo>
                    <a:cubicBezTo>
                      <a:pt x="171" y="426"/>
                      <a:pt x="171" y="426"/>
                      <a:pt x="171" y="426"/>
                    </a:cubicBezTo>
                    <a:cubicBezTo>
                      <a:pt x="172" y="426"/>
                      <a:pt x="172" y="426"/>
                      <a:pt x="172" y="426"/>
                    </a:cubicBezTo>
                    <a:cubicBezTo>
                      <a:pt x="172" y="426"/>
                      <a:pt x="172" y="426"/>
                      <a:pt x="172" y="426"/>
                    </a:cubicBezTo>
                    <a:cubicBezTo>
                      <a:pt x="172" y="426"/>
                      <a:pt x="172" y="426"/>
                      <a:pt x="172" y="426"/>
                    </a:cubicBezTo>
                    <a:cubicBezTo>
                      <a:pt x="172" y="426"/>
                      <a:pt x="172" y="426"/>
                      <a:pt x="172" y="426"/>
                    </a:cubicBezTo>
                    <a:cubicBezTo>
                      <a:pt x="172" y="426"/>
                      <a:pt x="172" y="426"/>
                      <a:pt x="172" y="426"/>
                    </a:cubicBezTo>
                    <a:cubicBezTo>
                      <a:pt x="172" y="426"/>
                      <a:pt x="172" y="426"/>
                      <a:pt x="172" y="426"/>
                    </a:cubicBezTo>
                    <a:cubicBezTo>
                      <a:pt x="172" y="426"/>
                      <a:pt x="172" y="426"/>
                      <a:pt x="172" y="426"/>
                    </a:cubicBezTo>
                    <a:cubicBezTo>
                      <a:pt x="172" y="426"/>
                      <a:pt x="172" y="426"/>
                      <a:pt x="172" y="426"/>
                    </a:cubicBezTo>
                    <a:cubicBezTo>
                      <a:pt x="172" y="426"/>
                      <a:pt x="172" y="426"/>
                      <a:pt x="172" y="426"/>
                    </a:cubicBezTo>
                    <a:cubicBezTo>
                      <a:pt x="172" y="426"/>
                      <a:pt x="172" y="426"/>
                      <a:pt x="172" y="426"/>
                    </a:cubicBezTo>
                    <a:cubicBezTo>
                      <a:pt x="172" y="426"/>
                      <a:pt x="172" y="426"/>
                      <a:pt x="172" y="426"/>
                    </a:cubicBezTo>
                    <a:cubicBezTo>
                      <a:pt x="172" y="426"/>
                      <a:pt x="172" y="426"/>
                      <a:pt x="172" y="426"/>
                    </a:cubicBezTo>
                    <a:cubicBezTo>
                      <a:pt x="173" y="426"/>
                      <a:pt x="173" y="426"/>
                      <a:pt x="173" y="426"/>
                    </a:cubicBezTo>
                    <a:cubicBezTo>
                      <a:pt x="173" y="426"/>
                      <a:pt x="173" y="426"/>
                      <a:pt x="173" y="426"/>
                    </a:cubicBezTo>
                    <a:cubicBezTo>
                      <a:pt x="173" y="426"/>
                      <a:pt x="173" y="426"/>
                      <a:pt x="173" y="426"/>
                    </a:cubicBezTo>
                    <a:cubicBezTo>
                      <a:pt x="173" y="426"/>
                      <a:pt x="173" y="426"/>
                      <a:pt x="173" y="426"/>
                    </a:cubicBezTo>
                    <a:cubicBezTo>
                      <a:pt x="173" y="426"/>
                      <a:pt x="173" y="426"/>
                      <a:pt x="173" y="426"/>
                    </a:cubicBezTo>
                    <a:cubicBezTo>
                      <a:pt x="173" y="426"/>
                      <a:pt x="173" y="426"/>
                      <a:pt x="173" y="426"/>
                    </a:cubicBezTo>
                    <a:cubicBezTo>
                      <a:pt x="173" y="426"/>
                      <a:pt x="173" y="426"/>
                      <a:pt x="173" y="426"/>
                    </a:cubicBezTo>
                    <a:cubicBezTo>
                      <a:pt x="173" y="426"/>
                      <a:pt x="173" y="426"/>
                      <a:pt x="173" y="426"/>
                    </a:cubicBezTo>
                    <a:cubicBezTo>
                      <a:pt x="173" y="426"/>
                      <a:pt x="173" y="426"/>
                      <a:pt x="173" y="426"/>
                    </a:cubicBezTo>
                    <a:cubicBezTo>
                      <a:pt x="173" y="426"/>
                      <a:pt x="173" y="425"/>
                      <a:pt x="173" y="425"/>
                    </a:cubicBezTo>
                    <a:cubicBezTo>
                      <a:pt x="173" y="425"/>
                      <a:pt x="173" y="425"/>
                      <a:pt x="173" y="425"/>
                    </a:cubicBezTo>
                    <a:cubicBezTo>
                      <a:pt x="173" y="425"/>
                      <a:pt x="173" y="425"/>
                      <a:pt x="173" y="425"/>
                    </a:cubicBezTo>
                    <a:cubicBezTo>
                      <a:pt x="173" y="425"/>
                      <a:pt x="173" y="425"/>
                      <a:pt x="173" y="425"/>
                    </a:cubicBezTo>
                    <a:cubicBezTo>
                      <a:pt x="173" y="425"/>
                      <a:pt x="173" y="425"/>
                      <a:pt x="173" y="425"/>
                    </a:cubicBezTo>
                    <a:cubicBezTo>
                      <a:pt x="173" y="425"/>
                      <a:pt x="173" y="425"/>
                      <a:pt x="173" y="425"/>
                    </a:cubicBezTo>
                    <a:cubicBezTo>
                      <a:pt x="173" y="425"/>
                      <a:pt x="173" y="425"/>
                      <a:pt x="173" y="425"/>
                    </a:cubicBezTo>
                    <a:cubicBezTo>
                      <a:pt x="173" y="425"/>
                      <a:pt x="173" y="425"/>
                      <a:pt x="173" y="425"/>
                    </a:cubicBezTo>
                    <a:cubicBezTo>
                      <a:pt x="173" y="425"/>
                      <a:pt x="173" y="425"/>
                      <a:pt x="173" y="425"/>
                    </a:cubicBezTo>
                    <a:cubicBezTo>
                      <a:pt x="173" y="425"/>
                      <a:pt x="173" y="425"/>
                      <a:pt x="173" y="425"/>
                    </a:cubicBezTo>
                    <a:cubicBezTo>
                      <a:pt x="174" y="425"/>
                      <a:pt x="174" y="425"/>
                      <a:pt x="174" y="425"/>
                    </a:cubicBezTo>
                    <a:cubicBezTo>
                      <a:pt x="174" y="425"/>
                      <a:pt x="174" y="425"/>
                      <a:pt x="174" y="425"/>
                    </a:cubicBezTo>
                    <a:cubicBezTo>
                      <a:pt x="174" y="424"/>
                      <a:pt x="174" y="424"/>
                      <a:pt x="174" y="424"/>
                    </a:cubicBezTo>
                    <a:cubicBezTo>
                      <a:pt x="174" y="424"/>
                      <a:pt x="174" y="424"/>
                      <a:pt x="174" y="424"/>
                    </a:cubicBezTo>
                    <a:cubicBezTo>
                      <a:pt x="174" y="424"/>
                      <a:pt x="174" y="424"/>
                      <a:pt x="174" y="424"/>
                    </a:cubicBezTo>
                    <a:cubicBezTo>
                      <a:pt x="174" y="424"/>
                      <a:pt x="174" y="424"/>
                      <a:pt x="174" y="424"/>
                    </a:cubicBezTo>
                    <a:cubicBezTo>
                      <a:pt x="174" y="424"/>
                      <a:pt x="174" y="424"/>
                      <a:pt x="174" y="424"/>
                    </a:cubicBezTo>
                    <a:cubicBezTo>
                      <a:pt x="174" y="424"/>
                      <a:pt x="174" y="424"/>
                      <a:pt x="174" y="424"/>
                    </a:cubicBezTo>
                    <a:cubicBezTo>
                      <a:pt x="174" y="424"/>
                      <a:pt x="174" y="424"/>
                      <a:pt x="174" y="424"/>
                    </a:cubicBezTo>
                    <a:cubicBezTo>
                      <a:pt x="174" y="424"/>
                      <a:pt x="174" y="424"/>
                      <a:pt x="174" y="424"/>
                    </a:cubicBezTo>
                    <a:cubicBezTo>
                      <a:pt x="174" y="424"/>
                      <a:pt x="174" y="424"/>
                      <a:pt x="174" y="424"/>
                    </a:cubicBezTo>
                    <a:cubicBezTo>
                      <a:pt x="174" y="423"/>
                      <a:pt x="174" y="423"/>
                      <a:pt x="174" y="423"/>
                    </a:cubicBezTo>
                    <a:cubicBezTo>
                      <a:pt x="174" y="423"/>
                      <a:pt x="174" y="423"/>
                      <a:pt x="174" y="423"/>
                    </a:cubicBezTo>
                    <a:cubicBezTo>
                      <a:pt x="174" y="423"/>
                      <a:pt x="174" y="423"/>
                      <a:pt x="174" y="423"/>
                    </a:cubicBezTo>
                    <a:cubicBezTo>
                      <a:pt x="174" y="423"/>
                      <a:pt x="174" y="423"/>
                      <a:pt x="174" y="423"/>
                    </a:cubicBezTo>
                    <a:cubicBezTo>
                      <a:pt x="174" y="423"/>
                      <a:pt x="174" y="423"/>
                      <a:pt x="174" y="423"/>
                    </a:cubicBezTo>
                    <a:cubicBezTo>
                      <a:pt x="174" y="423"/>
                      <a:pt x="174" y="423"/>
                      <a:pt x="174" y="423"/>
                    </a:cubicBezTo>
                    <a:cubicBezTo>
                      <a:pt x="174" y="423"/>
                      <a:pt x="174" y="423"/>
                      <a:pt x="174" y="423"/>
                    </a:cubicBezTo>
                    <a:cubicBezTo>
                      <a:pt x="174" y="423"/>
                      <a:pt x="174" y="423"/>
                      <a:pt x="174" y="423"/>
                    </a:cubicBezTo>
                    <a:cubicBezTo>
                      <a:pt x="174" y="422"/>
                      <a:pt x="174" y="422"/>
                      <a:pt x="174" y="422"/>
                    </a:cubicBezTo>
                    <a:cubicBezTo>
                      <a:pt x="174" y="422"/>
                      <a:pt x="174" y="422"/>
                      <a:pt x="174" y="422"/>
                    </a:cubicBezTo>
                    <a:cubicBezTo>
                      <a:pt x="174" y="422"/>
                      <a:pt x="174" y="422"/>
                      <a:pt x="174" y="422"/>
                    </a:cubicBezTo>
                    <a:cubicBezTo>
                      <a:pt x="175" y="422"/>
                      <a:pt x="175" y="422"/>
                      <a:pt x="175" y="422"/>
                    </a:cubicBezTo>
                    <a:cubicBezTo>
                      <a:pt x="175" y="422"/>
                      <a:pt x="175" y="422"/>
                      <a:pt x="175" y="422"/>
                    </a:cubicBezTo>
                    <a:cubicBezTo>
                      <a:pt x="175" y="422"/>
                      <a:pt x="175" y="422"/>
                      <a:pt x="175" y="422"/>
                    </a:cubicBezTo>
                    <a:cubicBezTo>
                      <a:pt x="175" y="422"/>
                      <a:pt x="175" y="422"/>
                      <a:pt x="175" y="422"/>
                    </a:cubicBezTo>
                    <a:cubicBezTo>
                      <a:pt x="175" y="421"/>
                      <a:pt x="175" y="421"/>
                      <a:pt x="175" y="421"/>
                    </a:cubicBezTo>
                    <a:cubicBezTo>
                      <a:pt x="175" y="421"/>
                      <a:pt x="175" y="421"/>
                      <a:pt x="175" y="421"/>
                    </a:cubicBezTo>
                    <a:cubicBezTo>
                      <a:pt x="175" y="421"/>
                      <a:pt x="175" y="421"/>
                      <a:pt x="175" y="421"/>
                    </a:cubicBezTo>
                    <a:cubicBezTo>
                      <a:pt x="175" y="421"/>
                      <a:pt x="175" y="421"/>
                      <a:pt x="175" y="421"/>
                    </a:cubicBezTo>
                    <a:cubicBezTo>
                      <a:pt x="175" y="421"/>
                      <a:pt x="175" y="421"/>
                      <a:pt x="175" y="421"/>
                    </a:cubicBezTo>
                    <a:cubicBezTo>
                      <a:pt x="175" y="420"/>
                      <a:pt x="175" y="420"/>
                      <a:pt x="175" y="420"/>
                    </a:cubicBezTo>
                    <a:cubicBezTo>
                      <a:pt x="175" y="420"/>
                      <a:pt x="175" y="420"/>
                      <a:pt x="175" y="420"/>
                    </a:cubicBezTo>
                    <a:cubicBezTo>
                      <a:pt x="175" y="420"/>
                      <a:pt x="175" y="420"/>
                      <a:pt x="175" y="420"/>
                    </a:cubicBezTo>
                    <a:cubicBezTo>
                      <a:pt x="175" y="420"/>
                      <a:pt x="175" y="420"/>
                      <a:pt x="175" y="420"/>
                    </a:cubicBezTo>
                    <a:cubicBezTo>
                      <a:pt x="175" y="420"/>
                      <a:pt x="175" y="420"/>
                      <a:pt x="175" y="420"/>
                    </a:cubicBezTo>
                    <a:cubicBezTo>
                      <a:pt x="175" y="420"/>
                      <a:pt x="175" y="420"/>
                      <a:pt x="175" y="420"/>
                    </a:cubicBezTo>
                    <a:cubicBezTo>
                      <a:pt x="175" y="419"/>
                      <a:pt x="175" y="419"/>
                      <a:pt x="175" y="419"/>
                    </a:cubicBezTo>
                    <a:cubicBezTo>
                      <a:pt x="175" y="419"/>
                      <a:pt x="175" y="419"/>
                      <a:pt x="175" y="419"/>
                    </a:cubicBezTo>
                    <a:cubicBezTo>
                      <a:pt x="175" y="419"/>
                      <a:pt x="175" y="419"/>
                      <a:pt x="175" y="419"/>
                    </a:cubicBezTo>
                    <a:cubicBezTo>
                      <a:pt x="175" y="419"/>
                      <a:pt x="175" y="419"/>
                      <a:pt x="175" y="419"/>
                    </a:cubicBezTo>
                    <a:cubicBezTo>
                      <a:pt x="175" y="419"/>
                      <a:pt x="175" y="419"/>
                      <a:pt x="175" y="419"/>
                    </a:cubicBezTo>
                    <a:cubicBezTo>
                      <a:pt x="175" y="418"/>
                      <a:pt x="175" y="418"/>
                      <a:pt x="175" y="418"/>
                    </a:cubicBezTo>
                    <a:cubicBezTo>
                      <a:pt x="175" y="418"/>
                      <a:pt x="175" y="418"/>
                      <a:pt x="175" y="418"/>
                    </a:cubicBezTo>
                    <a:cubicBezTo>
                      <a:pt x="175" y="418"/>
                      <a:pt x="175" y="418"/>
                      <a:pt x="175" y="418"/>
                    </a:cubicBezTo>
                    <a:cubicBezTo>
                      <a:pt x="175" y="418"/>
                      <a:pt x="175" y="418"/>
                      <a:pt x="175" y="418"/>
                    </a:cubicBezTo>
                    <a:cubicBezTo>
                      <a:pt x="175" y="418"/>
                      <a:pt x="175" y="418"/>
                      <a:pt x="175" y="418"/>
                    </a:cubicBezTo>
                    <a:cubicBezTo>
                      <a:pt x="175" y="417"/>
                      <a:pt x="175" y="417"/>
                      <a:pt x="175" y="417"/>
                    </a:cubicBezTo>
                    <a:cubicBezTo>
                      <a:pt x="175" y="417"/>
                      <a:pt x="175" y="417"/>
                      <a:pt x="175" y="417"/>
                    </a:cubicBezTo>
                    <a:cubicBezTo>
                      <a:pt x="175" y="417"/>
                      <a:pt x="175" y="417"/>
                      <a:pt x="175" y="417"/>
                    </a:cubicBezTo>
                    <a:cubicBezTo>
                      <a:pt x="175" y="417"/>
                      <a:pt x="175" y="417"/>
                      <a:pt x="175" y="417"/>
                    </a:cubicBezTo>
                    <a:cubicBezTo>
                      <a:pt x="176" y="417"/>
                      <a:pt x="176" y="417"/>
                      <a:pt x="176" y="417"/>
                    </a:cubicBezTo>
                    <a:cubicBezTo>
                      <a:pt x="176" y="417"/>
                      <a:pt x="176" y="417"/>
                      <a:pt x="176" y="417"/>
                    </a:cubicBezTo>
                    <a:cubicBezTo>
                      <a:pt x="176" y="416"/>
                      <a:pt x="176" y="416"/>
                      <a:pt x="176" y="416"/>
                    </a:cubicBezTo>
                    <a:cubicBezTo>
                      <a:pt x="176" y="416"/>
                      <a:pt x="176" y="416"/>
                      <a:pt x="176" y="416"/>
                    </a:cubicBezTo>
                    <a:cubicBezTo>
                      <a:pt x="176" y="416"/>
                      <a:pt x="176" y="416"/>
                      <a:pt x="176" y="416"/>
                    </a:cubicBezTo>
                    <a:cubicBezTo>
                      <a:pt x="176" y="416"/>
                      <a:pt x="176" y="416"/>
                      <a:pt x="176" y="416"/>
                    </a:cubicBezTo>
                    <a:cubicBezTo>
                      <a:pt x="176" y="415"/>
                      <a:pt x="176" y="415"/>
                      <a:pt x="176" y="415"/>
                    </a:cubicBezTo>
                    <a:cubicBezTo>
                      <a:pt x="237" y="434"/>
                      <a:pt x="237" y="434"/>
                      <a:pt x="237" y="434"/>
                    </a:cubicBezTo>
                    <a:cubicBezTo>
                      <a:pt x="237" y="434"/>
                      <a:pt x="238" y="434"/>
                      <a:pt x="238" y="433"/>
                    </a:cubicBezTo>
                    <a:cubicBezTo>
                      <a:pt x="238" y="416"/>
                      <a:pt x="238" y="416"/>
                      <a:pt x="238" y="416"/>
                    </a:cubicBezTo>
                    <a:cubicBezTo>
                      <a:pt x="238" y="415"/>
                      <a:pt x="237" y="414"/>
                      <a:pt x="237" y="414"/>
                    </a:cubicBezTo>
                    <a:cubicBezTo>
                      <a:pt x="186" y="365"/>
                      <a:pt x="186" y="365"/>
                      <a:pt x="186" y="365"/>
                    </a:cubicBezTo>
                    <a:cubicBezTo>
                      <a:pt x="187" y="361"/>
                      <a:pt x="187" y="357"/>
                      <a:pt x="188" y="355"/>
                    </a:cubicBezTo>
                    <a:cubicBezTo>
                      <a:pt x="189" y="349"/>
                      <a:pt x="190" y="340"/>
                      <a:pt x="190" y="335"/>
                    </a:cubicBezTo>
                    <a:cubicBezTo>
                      <a:pt x="191" y="329"/>
                      <a:pt x="191" y="319"/>
                      <a:pt x="192" y="311"/>
                    </a:cubicBezTo>
                    <a:cubicBezTo>
                      <a:pt x="192" y="296"/>
                      <a:pt x="192" y="296"/>
                      <a:pt x="192" y="296"/>
                    </a:cubicBezTo>
                    <a:cubicBezTo>
                      <a:pt x="192" y="289"/>
                      <a:pt x="192" y="277"/>
                      <a:pt x="192" y="269"/>
                    </a:cubicBezTo>
                    <a:cubicBezTo>
                      <a:pt x="192" y="221"/>
                      <a:pt x="192" y="221"/>
                      <a:pt x="192" y="221"/>
                    </a:cubicBezTo>
                    <a:cubicBezTo>
                      <a:pt x="245" y="239"/>
                      <a:pt x="245" y="239"/>
                      <a:pt x="245" y="239"/>
                    </a:cubicBezTo>
                    <a:cubicBezTo>
                      <a:pt x="246" y="239"/>
                      <a:pt x="248" y="240"/>
                      <a:pt x="250" y="241"/>
                    </a:cubicBezTo>
                    <a:cubicBezTo>
                      <a:pt x="258" y="246"/>
                      <a:pt x="258" y="246"/>
                      <a:pt x="258" y="246"/>
                    </a:cubicBezTo>
                    <a:cubicBezTo>
                      <a:pt x="259" y="247"/>
                      <a:pt x="261" y="248"/>
                      <a:pt x="262" y="249"/>
                    </a:cubicBezTo>
                    <a:cubicBezTo>
                      <a:pt x="304" y="275"/>
                      <a:pt x="304" y="275"/>
                      <a:pt x="304" y="275"/>
                    </a:cubicBezTo>
                    <a:cubicBezTo>
                      <a:pt x="305" y="275"/>
                      <a:pt x="307" y="277"/>
                      <a:pt x="308" y="277"/>
                    </a:cubicBezTo>
                    <a:cubicBezTo>
                      <a:pt x="328" y="291"/>
                      <a:pt x="328" y="291"/>
                      <a:pt x="328" y="291"/>
                    </a:cubicBezTo>
                    <a:cubicBezTo>
                      <a:pt x="329" y="292"/>
                      <a:pt x="331" y="293"/>
                      <a:pt x="332" y="294"/>
                    </a:cubicBezTo>
                    <a:cubicBezTo>
                      <a:pt x="335" y="296"/>
                      <a:pt x="335" y="296"/>
                      <a:pt x="335" y="296"/>
                    </a:cubicBezTo>
                    <a:cubicBezTo>
                      <a:pt x="337" y="297"/>
                      <a:pt x="338" y="299"/>
                      <a:pt x="338" y="301"/>
                    </a:cubicBezTo>
                    <a:cubicBezTo>
                      <a:pt x="338" y="307"/>
                      <a:pt x="338" y="307"/>
                      <a:pt x="338" y="307"/>
                    </a:cubicBezTo>
                    <a:cubicBezTo>
                      <a:pt x="338" y="308"/>
                      <a:pt x="339" y="311"/>
                      <a:pt x="339" y="312"/>
                    </a:cubicBezTo>
                    <a:cubicBezTo>
                      <a:pt x="340" y="317"/>
                      <a:pt x="340" y="317"/>
                      <a:pt x="340" y="317"/>
                    </a:cubicBezTo>
                    <a:cubicBezTo>
                      <a:pt x="341" y="319"/>
                      <a:pt x="341" y="319"/>
                      <a:pt x="342" y="317"/>
                    </a:cubicBezTo>
                    <a:cubicBezTo>
                      <a:pt x="343" y="312"/>
                      <a:pt x="343" y="312"/>
                      <a:pt x="343" y="312"/>
                    </a:cubicBezTo>
                    <a:cubicBezTo>
                      <a:pt x="343" y="310"/>
                      <a:pt x="343" y="308"/>
                      <a:pt x="343" y="306"/>
                    </a:cubicBezTo>
                    <a:cubicBezTo>
                      <a:pt x="344" y="297"/>
                      <a:pt x="344" y="297"/>
                      <a:pt x="344" y="297"/>
                    </a:cubicBezTo>
                    <a:cubicBezTo>
                      <a:pt x="344" y="295"/>
                      <a:pt x="344" y="293"/>
                      <a:pt x="344" y="291"/>
                    </a:cubicBezTo>
                    <a:cubicBezTo>
                      <a:pt x="344" y="283"/>
                      <a:pt x="344" y="283"/>
                      <a:pt x="344" y="283"/>
                    </a:cubicBezTo>
                    <a:cubicBezTo>
                      <a:pt x="343" y="281"/>
                      <a:pt x="343" y="279"/>
                      <a:pt x="343" y="277"/>
                    </a:cubicBezTo>
                    <a:cubicBezTo>
                      <a:pt x="341" y="272"/>
                      <a:pt x="341" y="272"/>
                      <a:pt x="341" y="272"/>
                    </a:cubicBezTo>
                    <a:cubicBezTo>
                      <a:pt x="341" y="270"/>
                      <a:pt x="339" y="268"/>
                      <a:pt x="338" y="267"/>
                    </a:cubicBezTo>
                    <a:cubicBezTo>
                      <a:pt x="256" y="190"/>
                      <a:pt x="256" y="190"/>
                      <a:pt x="256" y="190"/>
                    </a:cubicBezTo>
                    <a:cubicBezTo>
                      <a:pt x="255" y="189"/>
                      <a:pt x="253" y="187"/>
                      <a:pt x="252" y="186"/>
                    </a:cubicBezTo>
                    <a:cubicBezTo>
                      <a:pt x="194" y="130"/>
                      <a:pt x="194" y="130"/>
                      <a:pt x="194" y="130"/>
                    </a:cubicBezTo>
                    <a:cubicBezTo>
                      <a:pt x="193" y="130"/>
                      <a:pt x="193" y="129"/>
                      <a:pt x="192" y="129"/>
                    </a:cubicBezTo>
                    <a:cubicBezTo>
                      <a:pt x="192" y="105"/>
                      <a:pt x="192" y="105"/>
                      <a:pt x="192" y="105"/>
                    </a:cubicBezTo>
                    <a:cubicBezTo>
                      <a:pt x="192" y="98"/>
                      <a:pt x="192" y="85"/>
                      <a:pt x="192" y="78"/>
                    </a:cubicBezTo>
                    <a:cubicBezTo>
                      <a:pt x="192" y="64"/>
                      <a:pt x="192" y="64"/>
                      <a:pt x="192" y="64"/>
                    </a:cubicBezTo>
                    <a:cubicBezTo>
                      <a:pt x="192" y="57"/>
                      <a:pt x="191" y="46"/>
                      <a:pt x="190" y="40"/>
                    </a:cubicBezTo>
                    <a:cubicBezTo>
                      <a:pt x="189" y="34"/>
                      <a:pt x="186" y="24"/>
                      <a:pt x="185" y="18"/>
                    </a:cubicBezTo>
                    <a:cubicBezTo>
                      <a:pt x="183" y="12"/>
                      <a:pt x="180" y="6"/>
                      <a:pt x="178" y="4"/>
                    </a:cubicBezTo>
                    <a:cubicBezTo>
                      <a:pt x="176" y="1"/>
                      <a:pt x="173" y="0"/>
                      <a:pt x="172" y="0"/>
                    </a:cubicBezTo>
                    <a:cubicBezTo>
                      <a:pt x="170" y="0"/>
                      <a:pt x="168" y="2"/>
                      <a:pt x="166" y="4"/>
                    </a:cubicBezTo>
                    <a:cubicBezTo>
                      <a:pt x="165" y="6"/>
                      <a:pt x="162" y="13"/>
                      <a:pt x="160" y="19"/>
                    </a:cubicBezTo>
                    <a:cubicBezTo>
                      <a:pt x="159" y="25"/>
                      <a:pt x="156" y="35"/>
                      <a:pt x="155" y="41"/>
                    </a:cubicBezTo>
                    <a:cubicBezTo>
                      <a:pt x="154" y="47"/>
                      <a:pt x="153" y="58"/>
                      <a:pt x="153" y="65"/>
                    </a:cubicBezTo>
                    <a:cubicBezTo>
                      <a:pt x="153" y="77"/>
                      <a:pt x="153" y="77"/>
                      <a:pt x="153" y="77"/>
                    </a:cubicBezTo>
                    <a:cubicBezTo>
                      <a:pt x="153" y="84"/>
                      <a:pt x="153" y="97"/>
                      <a:pt x="153" y="104"/>
                    </a:cubicBezTo>
                    <a:lnTo>
                      <a:pt x="153" y="128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0" cap="rnd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60" name="文本框 59"/>
            <p:cNvSpPr txBox="1"/>
            <p:nvPr/>
          </p:nvSpPr>
          <p:spPr>
            <a:xfrm>
              <a:off x="3015914" y="3776403"/>
              <a:ext cx="11768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比利时</a:t>
              </a:r>
              <a:endPara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61" name="未知" descr="大棋盘"/>
          <p:cNvSpPr/>
          <p:nvPr/>
        </p:nvSpPr>
        <p:spPr bwMode="auto">
          <a:xfrm>
            <a:off x="6854223" y="3768484"/>
            <a:ext cx="370892" cy="641079"/>
          </a:xfrm>
          <a:custGeom>
            <a:avLst/>
            <a:gdLst>
              <a:gd name="T0" fmla="*/ 2147483647 w 356"/>
              <a:gd name="T1" fmla="*/ 2147483647 h 579"/>
              <a:gd name="T2" fmla="*/ 2147483647 w 356"/>
              <a:gd name="T3" fmla="*/ 2147483647 h 579"/>
              <a:gd name="T4" fmla="*/ 2147483647 w 356"/>
              <a:gd name="T5" fmla="*/ 2147483647 h 579"/>
              <a:gd name="T6" fmla="*/ 2147483647 w 356"/>
              <a:gd name="T7" fmla="*/ 2147483647 h 579"/>
              <a:gd name="T8" fmla="*/ 2147483647 w 356"/>
              <a:gd name="T9" fmla="*/ 2147483647 h 579"/>
              <a:gd name="T10" fmla="*/ 2147483647 w 356"/>
              <a:gd name="T11" fmla="*/ 2147483647 h 579"/>
              <a:gd name="T12" fmla="*/ 2147483647 w 356"/>
              <a:gd name="T13" fmla="*/ 2147483647 h 579"/>
              <a:gd name="T14" fmla="*/ 2147483647 w 356"/>
              <a:gd name="T15" fmla="*/ 2147483647 h 579"/>
              <a:gd name="T16" fmla="*/ 2147483647 w 356"/>
              <a:gd name="T17" fmla="*/ 2147483647 h 579"/>
              <a:gd name="T18" fmla="*/ 2147483647 w 356"/>
              <a:gd name="T19" fmla="*/ 2147483647 h 579"/>
              <a:gd name="T20" fmla="*/ 2147483647 w 356"/>
              <a:gd name="T21" fmla="*/ 2147483647 h 579"/>
              <a:gd name="T22" fmla="*/ 2147483647 w 356"/>
              <a:gd name="T23" fmla="*/ 2147483647 h 57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56"/>
              <a:gd name="T37" fmla="*/ 0 h 579"/>
              <a:gd name="T38" fmla="*/ 356 w 356"/>
              <a:gd name="T39" fmla="*/ 579 h 57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56" h="579">
                <a:moveTo>
                  <a:pt x="9" y="3"/>
                </a:moveTo>
                <a:cubicBezTo>
                  <a:pt x="35" y="0"/>
                  <a:pt x="124" y="50"/>
                  <a:pt x="166" y="76"/>
                </a:cubicBezTo>
                <a:cubicBezTo>
                  <a:pt x="208" y="102"/>
                  <a:pt x="229" y="139"/>
                  <a:pt x="260" y="160"/>
                </a:cubicBezTo>
                <a:cubicBezTo>
                  <a:pt x="291" y="181"/>
                  <a:pt x="352" y="169"/>
                  <a:pt x="354" y="202"/>
                </a:cubicBezTo>
                <a:cubicBezTo>
                  <a:pt x="356" y="235"/>
                  <a:pt x="292" y="310"/>
                  <a:pt x="271" y="359"/>
                </a:cubicBezTo>
                <a:cubicBezTo>
                  <a:pt x="250" y="408"/>
                  <a:pt x="241" y="464"/>
                  <a:pt x="229" y="495"/>
                </a:cubicBezTo>
                <a:cubicBezTo>
                  <a:pt x="217" y="526"/>
                  <a:pt x="232" y="541"/>
                  <a:pt x="197" y="548"/>
                </a:cubicBezTo>
                <a:cubicBezTo>
                  <a:pt x="162" y="555"/>
                  <a:pt x="31" y="579"/>
                  <a:pt x="19" y="537"/>
                </a:cubicBezTo>
                <a:cubicBezTo>
                  <a:pt x="7" y="495"/>
                  <a:pt x="117" y="355"/>
                  <a:pt x="124" y="296"/>
                </a:cubicBezTo>
                <a:cubicBezTo>
                  <a:pt x="131" y="237"/>
                  <a:pt x="80" y="214"/>
                  <a:pt x="61" y="181"/>
                </a:cubicBezTo>
                <a:cubicBezTo>
                  <a:pt x="42" y="148"/>
                  <a:pt x="18" y="127"/>
                  <a:pt x="9" y="97"/>
                </a:cubicBezTo>
                <a:cubicBezTo>
                  <a:pt x="0" y="67"/>
                  <a:pt x="9" y="23"/>
                  <a:pt x="9" y="3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7051449" y="1612532"/>
            <a:ext cx="2502933" cy="2471697"/>
            <a:chOff x="7051449" y="1612532"/>
            <a:chExt cx="2502933" cy="2471697"/>
          </a:xfrm>
        </p:grpSpPr>
        <p:cxnSp>
          <p:nvCxnSpPr>
            <p:cNvPr id="28" name="直接连接符 27"/>
            <p:cNvCxnSpPr/>
            <p:nvPr/>
          </p:nvCxnSpPr>
          <p:spPr>
            <a:xfrm flipV="1">
              <a:off x="7051449" y="1612532"/>
              <a:ext cx="1742128" cy="247169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8767073" y="1625784"/>
              <a:ext cx="78730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文本框 61"/>
          <p:cNvSpPr txBox="1"/>
          <p:nvPr/>
        </p:nvSpPr>
        <p:spPr>
          <a:xfrm>
            <a:off x="9519186" y="1254314"/>
            <a:ext cx="1980029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马奇诺防线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9" name="组合 78"/>
          <p:cNvGrpSpPr/>
          <p:nvPr/>
        </p:nvGrpSpPr>
        <p:grpSpPr>
          <a:xfrm>
            <a:off x="5639915" y="3486823"/>
            <a:ext cx="1570260" cy="1285461"/>
            <a:chOff x="5665427" y="3485322"/>
            <a:chExt cx="1570260" cy="1285461"/>
          </a:xfrm>
        </p:grpSpPr>
        <p:sp>
          <p:nvSpPr>
            <p:cNvPr id="72" name="任意多边形: 形状 71"/>
            <p:cNvSpPr/>
            <p:nvPr/>
          </p:nvSpPr>
          <p:spPr>
            <a:xfrm>
              <a:off x="5665427" y="3485322"/>
              <a:ext cx="1570260" cy="1285461"/>
            </a:xfrm>
            <a:custGeom>
              <a:avLst/>
              <a:gdLst>
                <a:gd name="connsiteX0" fmla="*/ 86016 w 1570260"/>
                <a:gd name="connsiteY0" fmla="*/ 318052 h 1285461"/>
                <a:gd name="connsiteX1" fmla="*/ 86016 w 1570260"/>
                <a:gd name="connsiteY1" fmla="*/ 318052 h 1285461"/>
                <a:gd name="connsiteX2" fmla="*/ 152277 w 1570260"/>
                <a:gd name="connsiteY2" fmla="*/ 410817 h 1285461"/>
                <a:gd name="connsiteX3" fmla="*/ 245043 w 1570260"/>
                <a:gd name="connsiteY3" fmla="*/ 490330 h 1285461"/>
                <a:gd name="connsiteX4" fmla="*/ 271547 w 1570260"/>
                <a:gd name="connsiteY4" fmla="*/ 516835 h 1285461"/>
                <a:gd name="connsiteX5" fmla="*/ 271547 w 1570260"/>
                <a:gd name="connsiteY5" fmla="*/ 596348 h 1285461"/>
                <a:gd name="connsiteX6" fmla="*/ 231790 w 1570260"/>
                <a:gd name="connsiteY6" fmla="*/ 609600 h 1285461"/>
                <a:gd name="connsiteX7" fmla="*/ 271547 w 1570260"/>
                <a:gd name="connsiteY7" fmla="*/ 675861 h 1285461"/>
                <a:gd name="connsiteX8" fmla="*/ 298051 w 1570260"/>
                <a:gd name="connsiteY8" fmla="*/ 715617 h 1285461"/>
                <a:gd name="connsiteX9" fmla="*/ 337808 w 1570260"/>
                <a:gd name="connsiteY9" fmla="*/ 728869 h 1285461"/>
                <a:gd name="connsiteX10" fmla="*/ 324556 w 1570260"/>
                <a:gd name="connsiteY10" fmla="*/ 940904 h 1285461"/>
                <a:gd name="connsiteX11" fmla="*/ 258295 w 1570260"/>
                <a:gd name="connsiteY11" fmla="*/ 954156 h 1285461"/>
                <a:gd name="connsiteX12" fmla="*/ 245043 w 1570260"/>
                <a:gd name="connsiteY12" fmla="*/ 1046921 h 1285461"/>
                <a:gd name="connsiteX13" fmla="*/ 205286 w 1570260"/>
                <a:gd name="connsiteY13" fmla="*/ 1152939 h 1285461"/>
                <a:gd name="connsiteX14" fmla="*/ 165530 w 1570260"/>
                <a:gd name="connsiteY14" fmla="*/ 1179443 h 1285461"/>
                <a:gd name="connsiteX15" fmla="*/ 178782 w 1570260"/>
                <a:gd name="connsiteY15" fmla="*/ 1219200 h 1285461"/>
                <a:gd name="connsiteX16" fmla="*/ 231790 w 1570260"/>
                <a:gd name="connsiteY16" fmla="*/ 1285461 h 1285461"/>
                <a:gd name="connsiteX17" fmla="*/ 245043 w 1570260"/>
                <a:gd name="connsiteY17" fmla="*/ 1219200 h 1285461"/>
                <a:gd name="connsiteX18" fmla="*/ 271547 w 1570260"/>
                <a:gd name="connsiteY18" fmla="*/ 1192695 h 1285461"/>
                <a:gd name="connsiteX19" fmla="*/ 284799 w 1570260"/>
                <a:gd name="connsiteY19" fmla="*/ 1152939 h 1285461"/>
                <a:gd name="connsiteX20" fmla="*/ 324556 w 1570260"/>
                <a:gd name="connsiteY20" fmla="*/ 1113182 h 1285461"/>
                <a:gd name="connsiteX21" fmla="*/ 377564 w 1570260"/>
                <a:gd name="connsiteY21" fmla="*/ 1046921 h 1285461"/>
                <a:gd name="connsiteX22" fmla="*/ 390816 w 1570260"/>
                <a:gd name="connsiteY22" fmla="*/ 1007165 h 1285461"/>
                <a:gd name="connsiteX23" fmla="*/ 430573 w 1570260"/>
                <a:gd name="connsiteY23" fmla="*/ 993913 h 1285461"/>
                <a:gd name="connsiteX24" fmla="*/ 470330 w 1570260"/>
                <a:gd name="connsiteY24" fmla="*/ 967408 h 1285461"/>
                <a:gd name="connsiteX25" fmla="*/ 589599 w 1570260"/>
                <a:gd name="connsiteY25" fmla="*/ 874643 h 1285461"/>
                <a:gd name="connsiteX26" fmla="*/ 602851 w 1570260"/>
                <a:gd name="connsiteY26" fmla="*/ 834887 h 1285461"/>
                <a:gd name="connsiteX27" fmla="*/ 616103 w 1570260"/>
                <a:gd name="connsiteY27" fmla="*/ 715617 h 1285461"/>
                <a:gd name="connsiteX28" fmla="*/ 642608 w 1570260"/>
                <a:gd name="connsiteY28" fmla="*/ 689113 h 1285461"/>
                <a:gd name="connsiteX29" fmla="*/ 775130 w 1570260"/>
                <a:gd name="connsiteY29" fmla="*/ 728869 h 1285461"/>
                <a:gd name="connsiteX30" fmla="*/ 841390 w 1570260"/>
                <a:gd name="connsiteY30" fmla="*/ 768626 h 1285461"/>
                <a:gd name="connsiteX31" fmla="*/ 881147 w 1570260"/>
                <a:gd name="connsiteY31" fmla="*/ 755374 h 1285461"/>
                <a:gd name="connsiteX32" fmla="*/ 920903 w 1570260"/>
                <a:gd name="connsiteY32" fmla="*/ 728869 h 1285461"/>
                <a:gd name="connsiteX33" fmla="*/ 1013669 w 1570260"/>
                <a:gd name="connsiteY33" fmla="*/ 742121 h 1285461"/>
                <a:gd name="connsiteX34" fmla="*/ 1026921 w 1570260"/>
                <a:gd name="connsiteY34" fmla="*/ 821635 h 1285461"/>
                <a:gd name="connsiteX35" fmla="*/ 1040173 w 1570260"/>
                <a:gd name="connsiteY35" fmla="*/ 861391 h 1285461"/>
                <a:gd name="connsiteX36" fmla="*/ 1132938 w 1570260"/>
                <a:gd name="connsiteY36" fmla="*/ 901148 h 1285461"/>
                <a:gd name="connsiteX37" fmla="*/ 1172695 w 1570260"/>
                <a:gd name="connsiteY37" fmla="*/ 914400 h 1285461"/>
                <a:gd name="connsiteX38" fmla="*/ 1278712 w 1570260"/>
                <a:gd name="connsiteY38" fmla="*/ 887895 h 1285461"/>
                <a:gd name="connsiteX39" fmla="*/ 1318469 w 1570260"/>
                <a:gd name="connsiteY39" fmla="*/ 861391 h 1285461"/>
                <a:gd name="connsiteX40" fmla="*/ 1397982 w 1570260"/>
                <a:gd name="connsiteY40" fmla="*/ 821635 h 1285461"/>
                <a:gd name="connsiteX41" fmla="*/ 1450990 w 1570260"/>
                <a:gd name="connsiteY41" fmla="*/ 755374 h 1285461"/>
                <a:gd name="connsiteX42" fmla="*/ 1477495 w 1570260"/>
                <a:gd name="connsiteY42" fmla="*/ 728869 h 1285461"/>
                <a:gd name="connsiteX43" fmla="*/ 1517251 w 1570260"/>
                <a:gd name="connsiteY43" fmla="*/ 609600 h 1285461"/>
                <a:gd name="connsiteX44" fmla="*/ 1530503 w 1570260"/>
                <a:gd name="connsiteY44" fmla="*/ 569843 h 1285461"/>
                <a:gd name="connsiteX45" fmla="*/ 1517251 w 1570260"/>
                <a:gd name="connsiteY45" fmla="*/ 450574 h 1285461"/>
                <a:gd name="connsiteX46" fmla="*/ 1570260 w 1570260"/>
                <a:gd name="connsiteY46" fmla="*/ 463826 h 1285461"/>
                <a:gd name="connsiteX47" fmla="*/ 1570260 w 1570260"/>
                <a:gd name="connsiteY47" fmla="*/ 463826 h 1285461"/>
                <a:gd name="connsiteX48" fmla="*/ 1358225 w 1570260"/>
                <a:gd name="connsiteY48" fmla="*/ 291548 h 1285461"/>
                <a:gd name="connsiteX49" fmla="*/ 1199199 w 1570260"/>
                <a:gd name="connsiteY49" fmla="*/ 291548 h 1285461"/>
                <a:gd name="connsiteX50" fmla="*/ 1172695 w 1570260"/>
                <a:gd name="connsiteY50" fmla="*/ 304800 h 1285461"/>
                <a:gd name="connsiteX51" fmla="*/ 1053425 w 1570260"/>
                <a:gd name="connsiteY51" fmla="*/ 53008 h 1285461"/>
                <a:gd name="connsiteX52" fmla="*/ 1053425 w 1570260"/>
                <a:gd name="connsiteY52" fmla="*/ 53008 h 1285461"/>
                <a:gd name="connsiteX53" fmla="*/ 934156 w 1570260"/>
                <a:gd name="connsiteY53" fmla="*/ 0 h 1285461"/>
                <a:gd name="connsiteX54" fmla="*/ 934156 w 1570260"/>
                <a:gd name="connsiteY54" fmla="*/ 0 h 1285461"/>
                <a:gd name="connsiteX55" fmla="*/ 748625 w 1570260"/>
                <a:gd name="connsiteY55" fmla="*/ 106017 h 1285461"/>
                <a:gd name="connsiteX56" fmla="*/ 669112 w 1570260"/>
                <a:gd name="connsiteY56" fmla="*/ 145774 h 1285461"/>
                <a:gd name="connsiteX57" fmla="*/ 629356 w 1570260"/>
                <a:gd name="connsiteY57" fmla="*/ 172278 h 1285461"/>
                <a:gd name="connsiteX58" fmla="*/ 602851 w 1570260"/>
                <a:gd name="connsiteY58" fmla="*/ 198782 h 1285461"/>
                <a:gd name="connsiteX59" fmla="*/ 563095 w 1570260"/>
                <a:gd name="connsiteY59" fmla="*/ 212035 h 1285461"/>
                <a:gd name="connsiteX60" fmla="*/ 510086 w 1570260"/>
                <a:gd name="connsiteY60" fmla="*/ 198782 h 1285461"/>
                <a:gd name="connsiteX61" fmla="*/ 483582 w 1570260"/>
                <a:gd name="connsiteY61" fmla="*/ 119269 h 1285461"/>
                <a:gd name="connsiteX62" fmla="*/ 430573 w 1570260"/>
                <a:gd name="connsiteY62" fmla="*/ 53008 h 1285461"/>
                <a:gd name="connsiteX63" fmla="*/ 390816 w 1570260"/>
                <a:gd name="connsiteY63" fmla="*/ 172278 h 1285461"/>
                <a:gd name="connsiteX64" fmla="*/ 377564 w 1570260"/>
                <a:gd name="connsiteY64" fmla="*/ 212035 h 1285461"/>
                <a:gd name="connsiteX65" fmla="*/ 364312 w 1570260"/>
                <a:gd name="connsiteY65" fmla="*/ 278295 h 1285461"/>
                <a:gd name="connsiteX66" fmla="*/ 324556 w 1570260"/>
                <a:gd name="connsiteY66" fmla="*/ 265043 h 1285461"/>
                <a:gd name="connsiteX67" fmla="*/ 271547 w 1570260"/>
                <a:gd name="connsiteY67" fmla="*/ 198782 h 1285461"/>
                <a:gd name="connsiteX68" fmla="*/ 192034 w 1570260"/>
                <a:gd name="connsiteY68" fmla="*/ 145774 h 1285461"/>
                <a:gd name="connsiteX69" fmla="*/ 152277 w 1570260"/>
                <a:gd name="connsiteY69" fmla="*/ 159026 h 1285461"/>
                <a:gd name="connsiteX70" fmla="*/ 19756 w 1570260"/>
                <a:gd name="connsiteY70" fmla="*/ 172278 h 1285461"/>
                <a:gd name="connsiteX71" fmla="*/ 59512 w 1570260"/>
                <a:gd name="connsiteY71" fmla="*/ 304800 h 1285461"/>
                <a:gd name="connsiteX72" fmla="*/ 86016 w 1570260"/>
                <a:gd name="connsiteY72" fmla="*/ 318052 h 1285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570260" h="1285461">
                  <a:moveTo>
                    <a:pt x="86016" y="318052"/>
                  </a:moveTo>
                  <a:lnTo>
                    <a:pt x="86016" y="318052"/>
                  </a:lnTo>
                  <a:cubicBezTo>
                    <a:pt x="108103" y="348974"/>
                    <a:pt x="128214" y="381407"/>
                    <a:pt x="152277" y="410817"/>
                  </a:cubicBezTo>
                  <a:cubicBezTo>
                    <a:pt x="212725" y="484698"/>
                    <a:pt x="186931" y="443840"/>
                    <a:pt x="245043" y="490330"/>
                  </a:cubicBezTo>
                  <a:cubicBezTo>
                    <a:pt x="254799" y="498135"/>
                    <a:pt x="262712" y="508000"/>
                    <a:pt x="271547" y="516835"/>
                  </a:cubicBezTo>
                  <a:cubicBezTo>
                    <a:pt x="280382" y="543339"/>
                    <a:pt x="298051" y="569844"/>
                    <a:pt x="271547" y="596348"/>
                  </a:cubicBezTo>
                  <a:cubicBezTo>
                    <a:pt x="261669" y="606226"/>
                    <a:pt x="245042" y="605183"/>
                    <a:pt x="231790" y="609600"/>
                  </a:cubicBezTo>
                  <a:cubicBezTo>
                    <a:pt x="254805" y="678641"/>
                    <a:pt x="229968" y="623886"/>
                    <a:pt x="271547" y="675861"/>
                  </a:cubicBezTo>
                  <a:cubicBezTo>
                    <a:pt x="281496" y="688298"/>
                    <a:pt x="285614" y="705668"/>
                    <a:pt x="298051" y="715617"/>
                  </a:cubicBezTo>
                  <a:cubicBezTo>
                    <a:pt x="308959" y="724343"/>
                    <a:pt x="324556" y="724452"/>
                    <a:pt x="337808" y="728869"/>
                  </a:cubicBezTo>
                  <a:cubicBezTo>
                    <a:pt x="333391" y="799547"/>
                    <a:pt x="348125" y="874125"/>
                    <a:pt x="324556" y="940904"/>
                  </a:cubicBezTo>
                  <a:cubicBezTo>
                    <a:pt x="317059" y="962144"/>
                    <a:pt x="271810" y="936137"/>
                    <a:pt x="258295" y="954156"/>
                  </a:cubicBezTo>
                  <a:cubicBezTo>
                    <a:pt x="239554" y="979144"/>
                    <a:pt x="250178" y="1016110"/>
                    <a:pt x="245043" y="1046921"/>
                  </a:cubicBezTo>
                  <a:cubicBezTo>
                    <a:pt x="237458" y="1092431"/>
                    <a:pt x="238068" y="1120157"/>
                    <a:pt x="205286" y="1152939"/>
                  </a:cubicBezTo>
                  <a:cubicBezTo>
                    <a:pt x="194024" y="1164201"/>
                    <a:pt x="178782" y="1170608"/>
                    <a:pt x="165530" y="1179443"/>
                  </a:cubicBezTo>
                  <a:cubicBezTo>
                    <a:pt x="169947" y="1192695"/>
                    <a:pt x="172535" y="1206706"/>
                    <a:pt x="178782" y="1219200"/>
                  </a:cubicBezTo>
                  <a:cubicBezTo>
                    <a:pt x="195498" y="1252633"/>
                    <a:pt x="207139" y="1260809"/>
                    <a:pt x="231790" y="1285461"/>
                  </a:cubicBezTo>
                  <a:cubicBezTo>
                    <a:pt x="236208" y="1263374"/>
                    <a:pt x="236170" y="1239903"/>
                    <a:pt x="245043" y="1219200"/>
                  </a:cubicBezTo>
                  <a:cubicBezTo>
                    <a:pt x="249965" y="1207716"/>
                    <a:pt x="265119" y="1203409"/>
                    <a:pt x="271547" y="1192695"/>
                  </a:cubicBezTo>
                  <a:cubicBezTo>
                    <a:pt x="278734" y="1180717"/>
                    <a:pt x="277050" y="1164562"/>
                    <a:pt x="284799" y="1152939"/>
                  </a:cubicBezTo>
                  <a:cubicBezTo>
                    <a:pt x="295195" y="1137345"/>
                    <a:pt x="312558" y="1127580"/>
                    <a:pt x="324556" y="1113182"/>
                  </a:cubicBezTo>
                  <a:cubicBezTo>
                    <a:pt x="408153" y="1012866"/>
                    <a:pt x="300447" y="1124041"/>
                    <a:pt x="377564" y="1046921"/>
                  </a:cubicBezTo>
                  <a:cubicBezTo>
                    <a:pt x="381981" y="1033669"/>
                    <a:pt x="380938" y="1017042"/>
                    <a:pt x="390816" y="1007165"/>
                  </a:cubicBezTo>
                  <a:cubicBezTo>
                    <a:pt x="400694" y="997287"/>
                    <a:pt x="418079" y="1000160"/>
                    <a:pt x="430573" y="993913"/>
                  </a:cubicBezTo>
                  <a:cubicBezTo>
                    <a:pt x="444819" y="986790"/>
                    <a:pt x="458426" y="977990"/>
                    <a:pt x="470330" y="967408"/>
                  </a:cubicBezTo>
                  <a:cubicBezTo>
                    <a:pt x="577598" y="872058"/>
                    <a:pt x="507621" y="901969"/>
                    <a:pt x="589599" y="874643"/>
                  </a:cubicBezTo>
                  <a:cubicBezTo>
                    <a:pt x="594016" y="861391"/>
                    <a:pt x="600555" y="848666"/>
                    <a:pt x="602851" y="834887"/>
                  </a:cubicBezTo>
                  <a:cubicBezTo>
                    <a:pt x="609427" y="795430"/>
                    <a:pt x="605578" y="754209"/>
                    <a:pt x="616103" y="715617"/>
                  </a:cubicBezTo>
                  <a:cubicBezTo>
                    <a:pt x="619391" y="703563"/>
                    <a:pt x="633773" y="697948"/>
                    <a:pt x="642608" y="689113"/>
                  </a:cubicBezTo>
                  <a:cubicBezTo>
                    <a:pt x="739400" y="721377"/>
                    <a:pt x="695017" y="708841"/>
                    <a:pt x="775130" y="728869"/>
                  </a:cubicBezTo>
                  <a:cubicBezTo>
                    <a:pt x="796125" y="749864"/>
                    <a:pt x="806983" y="768626"/>
                    <a:pt x="841390" y="768626"/>
                  </a:cubicBezTo>
                  <a:cubicBezTo>
                    <a:pt x="855359" y="768626"/>
                    <a:pt x="867895" y="759791"/>
                    <a:pt x="881147" y="755374"/>
                  </a:cubicBezTo>
                  <a:cubicBezTo>
                    <a:pt x="894399" y="746539"/>
                    <a:pt x="905055" y="730454"/>
                    <a:pt x="920903" y="728869"/>
                  </a:cubicBezTo>
                  <a:cubicBezTo>
                    <a:pt x="951984" y="725761"/>
                    <a:pt x="990162" y="721552"/>
                    <a:pt x="1013669" y="742121"/>
                  </a:cubicBezTo>
                  <a:cubicBezTo>
                    <a:pt x="1033891" y="759815"/>
                    <a:pt x="1021092" y="795405"/>
                    <a:pt x="1026921" y="821635"/>
                  </a:cubicBezTo>
                  <a:cubicBezTo>
                    <a:pt x="1029951" y="835271"/>
                    <a:pt x="1031447" y="850483"/>
                    <a:pt x="1040173" y="861391"/>
                  </a:cubicBezTo>
                  <a:cubicBezTo>
                    <a:pt x="1064082" y="891277"/>
                    <a:pt x="1099930" y="891717"/>
                    <a:pt x="1132938" y="901148"/>
                  </a:cubicBezTo>
                  <a:cubicBezTo>
                    <a:pt x="1146370" y="904986"/>
                    <a:pt x="1159443" y="909983"/>
                    <a:pt x="1172695" y="914400"/>
                  </a:cubicBezTo>
                  <a:cubicBezTo>
                    <a:pt x="1197906" y="909358"/>
                    <a:pt x="1251541" y="901481"/>
                    <a:pt x="1278712" y="887895"/>
                  </a:cubicBezTo>
                  <a:cubicBezTo>
                    <a:pt x="1292958" y="880772"/>
                    <a:pt x="1304223" y="868514"/>
                    <a:pt x="1318469" y="861391"/>
                  </a:cubicBezTo>
                  <a:cubicBezTo>
                    <a:pt x="1383784" y="828734"/>
                    <a:pt x="1334688" y="872270"/>
                    <a:pt x="1397982" y="821635"/>
                  </a:cubicBezTo>
                  <a:cubicBezTo>
                    <a:pt x="1433532" y="793195"/>
                    <a:pt x="1420380" y="793636"/>
                    <a:pt x="1450990" y="755374"/>
                  </a:cubicBezTo>
                  <a:cubicBezTo>
                    <a:pt x="1458795" y="745617"/>
                    <a:pt x="1468660" y="737704"/>
                    <a:pt x="1477495" y="728869"/>
                  </a:cubicBezTo>
                  <a:lnTo>
                    <a:pt x="1517251" y="609600"/>
                  </a:lnTo>
                  <a:lnTo>
                    <a:pt x="1530503" y="569843"/>
                  </a:lnTo>
                  <a:cubicBezTo>
                    <a:pt x="1526086" y="530087"/>
                    <a:pt x="1503206" y="488028"/>
                    <a:pt x="1517251" y="450574"/>
                  </a:cubicBezTo>
                  <a:cubicBezTo>
                    <a:pt x="1523646" y="433520"/>
                    <a:pt x="1570260" y="463826"/>
                    <a:pt x="1570260" y="463826"/>
                  </a:cubicBezTo>
                  <a:lnTo>
                    <a:pt x="1570260" y="463826"/>
                  </a:lnTo>
                  <a:lnTo>
                    <a:pt x="1358225" y="291548"/>
                  </a:lnTo>
                  <a:lnTo>
                    <a:pt x="1199199" y="291548"/>
                  </a:lnTo>
                  <a:lnTo>
                    <a:pt x="1172695" y="304800"/>
                  </a:lnTo>
                  <a:lnTo>
                    <a:pt x="1053425" y="53008"/>
                  </a:lnTo>
                  <a:lnTo>
                    <a:pt x="1053425" y="53008"/>
                  </a:lnTo>
                  <a:lnTo>
                    <a:pt x="934156" y="0"/>
                  </a:lnTo>
                  <a:lnTo>
                    <a:pt x="934156" y="0"/>
                  </a:lnTo>
                  <a:cubicBezTo>
                    <a:pt x="776597" y="100265"/>
                    <a:pt x="843022" y="74552"/>
                    <a:pt x="748625" y="106017"/>
                  </a:cubicBezTo>
                  <a:cubicBezTo>
                    <a:pt x="634692" y="181972"/>
                    <a:pt x="778844" y="90907"/>
                    <a:pt x="669112" y="145774"/>
                  </a:cubicBezTo>
                  <a:cubicBezTo>
                    <a:pt x="654867" y="152897"/>
                    <a:pt x="641793" y="162329"/>
                    <a:pt x="629356" y="172278"/>
                  </a:cubicBezTo>
                  <a:cubicBezTo>
                    <a:pt x="619600" y="180083"/>
                    <a:pt x="613565" y="192354"/>
                    <a:pt x="602851" y="198782"/>
                  </a:cubicBezTo>
                  <a:cubicBezTo>
                    <a:pt x="590873" y="205969"/>
                    <a:pt x="576347" y="207617"/>
                    <a:pt x="563095" y="212035"/>
                  </a:cubicBezTo>
                  <a:cubicBezTo>
                    <a:pt x="545425" y="207617"/>
                    <a:pt x="521939" y="212611"/>
                    <a:pt x="510086" y="198782"/>
                  </a:cubicBezTo>
                  <a:cubicBezTo>
                    <a:pt x="491904" y="177570"/>
                    <a:pt x="499080" y="142515"/>
                    <a:pt x="483582" y="119269"/>
                  </a:cubicBezTo>
                  <a:cubicBezTo>
                    <a:pt x="450146" y="69117"/>
                    <a:pt x="468339" y="90775"/>
                    <a:pt x="430573" y="53008"/>
                  </a:cubicBezTo>
                  <a:lnTo>
                    <a:pt x="390816" y="172278"/>
                  </a:lnTo>
                  <a:cubicBezTo>
                    <a:pt x="386399" y="185530"/>
                    <a:pt x="380304" y="198337"/>
                    <a:pt x="377564" y="212035"/>
                  </a:cubicBezTo>
                  <a:lnTo>
                    <a:pt x="364312" y="278295"/>
                  </a:lnTo>
                  <a:cubicBezTo>
                    <a:pt x="351060" y="273878"/>
                    <a:pt x="336534" y="272230"/>
                    <a:pt x="324556" y="265043"/>
                  </a:cubicBezTo>
                  <a:cubicBezTo>
                    <a:pt x="282106" y="239574"/>
                    <a:pt x="310950" y="233260"/>
                    <a:pt x="271547" y="198782"/>
                  </a:cubicBezTo>
                  <a:cubicBezTo>
                    <a:pt x="247574" y="177806"/>
                    <a:pt x="192034" y="145774"/>
                    <a:pt x="192034" y="145774"/>
                  </a:cubicBezTo>
                  <a:cubicBezTo>
                    <a:pt x="178782" y="150191"/>
                    <a:pt x="166084" y="156902"/>
                    <a:pt x="152277" y="159026"/>
                  </a:cubicBezTo>
                  <a:cubicBezTo>
                    <a:pt x="108399" y="165776"/>
                    <a:pt x="51147" y="140887"/>
                    <a:pt x="19756" y="172278"/>
                  </a:cubicBezTo>
                  <a:cubicBezTo>
                    <a:pt x="-32049" y="224083"/>
                    <a:pt x="31193" y="276480"/>
                    <a:pt x="59512" y="304800"/>
                  </a:cubicBezTo>
                  <a:lnTo>
                    <a:pt x="86016" y="318052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3" name="图片 7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844960" y="3560539"/>
              <a:ext cx="1333247" cy="799948"/>
            </a:xfrm>
            <a:prstGeom prst="ellipse">
              <a:avLst/>
            </a:prstGeom>
          </p:spPr>
        </p:pic>
      </p:grpSp>
      <p:grpSp>
        <p:nvGrpSpPr>
          <p:cNvPr id="27" name="组合 26"/>
          <p:cNvGrpSpPr/>
          <p:nvPr/>
        </p:nvGrpSpPr>
        <p:grpSpPr>
          <a:xfrm>
            <a:off x="4002767" y="2496698"/>
            <a:ext cx="1176886" cy="4119961"/>
            <a:chOff x="4002767" y="2496698"/>
            <a:chExt cx="1176886" cy="4119961"/>
          </a:xfrm>
        </p:grpSpPr>
        <p:grpSp>
          <p:nvGrpSpPr>
            <p:cNvPr id="74" name="Group 54"/>
            <p:cNvGrpSpPr/>
            <p:nvPr/>
          </p:nvGrpSpPr>
          <p:grpSpPr>
            <a:xfrm>
              <a:off x="4154966" y="2981065"/>
              <a:ext cx="756874" cy="3635594"/>
              <a:chOff x="636105" y="655796"/>
              <a:chExt cx="756874" cy="3635594"/>
            </a:xfrm>
          </p:grpSpPr>
          <p:sp>
            <p:nvSpPr>
              <p:cNvPr id="75" name="Rectangle 3"/>
              <p:cNvSpPr/>
              <p:nvPr/>
            </p:nvSpPr>
            <p:spPr>
              <a:xfrm>
                <a:off x="636105" y="1224457"/>
                <a:ext cx="742786" cy="306693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39</a:t>
                </a:r>
                <a:r>
                  <a:rPr lang="zh-CN" altLang="en-US" sz="3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天</a:t>
                </a:r>
                <a:endParaRPr lang="en-US" sz="32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" name="Isosceles Triangle 1"/>
              <p:cNvSpPr/>
              <p:nvPr/>
            </p:nvSpPr>
            <p:spPr>
              <a:xfrm>
                <a:off x="647435" y="1072057"/>
                <a:ext cx="742787" cy="152400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reeform 5"/>
              <p:cNvSpPr/>
              <p:nvPr/>
            </p:nvSpPr>
            <p:spPr bwMode="auto">
              <a:xfrm>
                <a:off x="650193" y="655796"/>
                <a:ext cx="742786" cy="868437"/>
              </a:xfrm>
              <a:custGeom>
                <a:avLst/>
                <a:gdLst>
                  <a:gd name="T0" fmla="*/ 88 w 344"/>
                  <a:gd name="T1" fmla="*/ 191 h 434"/>
                  <a:gd name="T2" fmla="*/ 1 w 344"/>
                  <a:gd name="T3" fmla="*/ 283 h 434"/>
                  <a:gd name="T4" fmla="*/ 1 w 344"/>
                  <a:gd name="T5" fmla="*/ 312 h 434"/>
                  <a:gd name="T6" fmla="*/ 6 w 344"/>
                  <a:gd name="T7" fmla="*/ 307 h 434"/>
                  <a:gd name="T8" fmla="*/ 16 w 344"/>
                  <a:gd name="T9" fmla="*/ 291 h 434"/>
                  <a:gd name="T10" fmla="*/ 86 w 344"/>
                  <a:gd name="T11" fmla="*/ 247 h 434"/>
                  <a:gd name="T12" fmla="*/ 153 w 344"/>
                  <a:gd name="T13" fmla="*/ 267 h 434"/>
                  <a:gd name="T14" fmla="*/ 157 w 344"/>
                  <a:gd name="T15" fmla="*/ 353 h 434"/>
                  <a:gd name="T16" fmla="*/ 106 w 344"/>
                  <a:gd name="T17" fmla="*/ 433 h 434"/>
                  <a:gd name="T18" fmla="*/ 169 w 344"/>
                  <a:gd name="T19" fmla="*/ 416 h 434"/>
                  <a:gd name="T20" fmla="*/ 169 w 344"/>
                  <a:gd name="T21" fmla="*/ 417 h 434"/>
                  <a:gd name="T22" fmla="*/ 169 w 344"/>
                  <a:gd name="T23" fmla="*/ 418 h 434"/>
                  <a:gd name="T24" fmla="*/ 169 w 344"/>
                  <a:gd name="T25" fmla="*/ 418 h 434"/>
                  <a:gd name="T26" fmla="*/ 169 w 344"/>
                  <a:gd name="T27" fmla="*/ 419 h 434"/>
                  <a:gd name="T28" fmla="*/ 169 w 344"/>
                  <a:gd name="T29" fmla="*/ 420 h 434"/>
                  <a:gd name="T30" fmla="*/ 169 w 344"/>
                  <a:gd name="T31" fmla="*/ 421 h 434"/>
                  <a:gd name="T32" fmla="*/ 170 w 344"/>
                  <a:gd name="T33" fmla="*/ 421 h 434"/>
                  <a:gd name="T34" fmla="*/ 170 w 344"/>
                  <a:gd name="T35" fmla="*/ 422 h 434"/>
                  <a:gd name="T36" fmla="*/ 170 w 344"/>
                  <a:gd name="T37" fmla="*/ 422 h 434"/>
                  <a:gd name="T38" fmla="*/ 170 w 344"/>
                  <a:gd name="T39" fmla="*/ 423 h 434"/>
                  <a:gd name="T40" fmla="*/ 170 w 344"/>
                  <a:gd name="T41" fmla="*/ 423 h 434"/>
                  <a:gd name="T42" fmla="*/ 170 w 344"/>
                  <a:gd name="T43" fmla="*/ 424 h 434"/>
                  <a:gd name="T44" fmla="*/ 171 w 344"/>
                  <a:gd name="T45" fmla="*/ 424 h 434"/>
                  <a:gd name="T46" fmla="*/ 171 w 344"/>
                  <a:gd name="T47" fmla="*/ 425 h 434"/>
                  <a:gd name="T48" fmla="*/ 171 w 344"/>
                  <a:gd name="T49" fmla="*/ 425 h 434"/>
                  <a:gd name="T50" fmla="*/ 171 w 344"/>
                  <a:gd name="T51" fmla="*/ 425 h 434"/>
                  <a:gd name="T52" fmla="*/ 171 w 344"/>
                  <a:gd name="T53" fmla="*/ 426 h 434"/>
                  <a:gd name="T54" fmla="*/ 171 w 344"/>
                  <a:gd name="T55" fmla="*/ 426 h 434"/>
                  <a:gd name="T56" fmla="*/ 172 w 344"/>
                  <a:gd name="T57" fmla="*/ 426 h 434"/>
                  <a:gd name="T58" fmla="*/ 172 w 344"/>
                  <a:gd name="T59" fmla="*/ 426 h 434"/>
                  <a:gd name="T60" fmla="*/ 172 w 344"/>
                  <a:gd name="T61" fmla="*/ 426 h 434"/>
                  <a:gd name="T62" fmla="*/ 173 w 344"/>
                  <a:gd name="T63" fmla="*/ 426 h 434"/>
                  <a:gd name="T64" fmla="*/ 173 w 344"/>
                  <a:gd name="T65" fmla="*/ 426 h 434"/>
                  <a:gd name="T66" fmla="*/ 173 w 344"/>
                  <a:gd name="T67" fmla="*/ 425 h 434"/>
                  <a:gd name="T68" fmla="*/ 173 w 344"/>
                  <a:gd name="T69" fmla="*/ 425 h 434"/>
                  <a:gd name="T70" fmla="*/ 174 w 344"/>
                  <a:gd name="T71" fmla="*/ 425 h 434"/>
                  <a:gd name="T72" fmla="*/ 174 w 344"/>
                  <a:gd name="T73" fmla="*/ 424 h 434"/>
                  <a:gd name="T74" fmla="*/ 174 w 344"/>
                  <a:gd name="T75" fmla="*/ 424 h 434"/>
                  <a:gd name="T76" fmla="*/ 174 w 344"/>
                  <a:gd name="T77" fmla="*/ 423 h 434"/>
                  <a:gd name="T78" fmla="*/ 174 w 344"/>
                  <a:gd name="T79" fmla="*/ 423 h 434"/>
                  <a:gd name="T80" fmla="*/ 174 w 344"/>
                  <a:gd name="T81" fmla="*/ 422 h 434"/>
                  <a:gd name="T82" fmla="*/ 175 w 344"/>
                  <a:gd name="T83" fmla="*/ 422 h 434"/>
                  <a:gd name="T84" fmla="*/ 175 w 344"/>
                  <a:gd name="T85" fmla="*/ 421 h 434"/>
                  <a:gd name="T86" fmla="*/ 175 w 344"/>
                  <a:gd name="T87" fmla="*/ 420 h 434"/>
                  <a:gd name="T88" fmla="*/ 175 w 344"/>
                  <a:gd name="T89" fmla="*/ 420 h 434"/>
                  <a:gd name="T90" fmla="*/ 175 w 344"/>
                  <a:gd name="T91" fmla="*/ 419 h 434"/>
                  <a:gd name="T92" fmla="*/ 175 w 344"/>
                  <a:gd name="T93" fmla="*/ 418 h 434"/>
                  <a:gd name="T94" fmla="*/ 175 w 344"/>
                  <a:gd name="T95" fmla="*/ 417 h 434"/>
                  <a:gd name="T96" fmla="*/ 176 w 344"/>
                  <a:gd name="T97" fmla="*/ 417 h 434"/>
                  <a:gd name="T98" fmla="*/ 176 w 344"/>
                  <a:gd name="T99" fmla="*/ 416 h 434"/>
                  <a:gd name="T100" fmla="*/ 238 w 344"/>
                  <a:gd name="T101" fmla="*/ 416 h 434"/>
                  <a:gd name="T102" fmla="*/ 190 w 344"/>
                  <a:gd name="T103" fmla="*/ 335 h 434"/>
                  <a:gd name="T104" fmla="*/ 192 w 344"/>
                  <a:gd name="T105" fmla="*/ 221 h 434"/>
                  <a:gd name="T106" fmla="*/ 262 w 344"/>
                  <a:gd name="T107" fmla="*/ 249 h 434"/>
                  <a:gd name="T108" fmla="*/ 332 w 344"/>
                  <a:gd name="T109" fmla="*/ 294 h 434"/>
                  <a:gd name="T110" fmla="*/ 339 w 344"/>
                  <a:gd name="T111" fmla="*/ 312 h 434"/>
                  <a:gd name="T112" fmla="*/ 343 w 344"/>
                  <a:gd name="T113" fmla="*/ 306 h 434"/>
                  <a:gd name="T114" fmla="*/ 343 w 344"/>
                  <a:gd name="T115" fmla="*/ 277 h 434"/>
                  <a:gd name="T116" fmla="*/ 252 w 344"/>
                  <a:gd name="T117" fmla="*/ 186 h 434"/>
                  <a:gd name="T118" fmla="*/ 192 w 344"/>
                  <a:gd name="T119" fmla="*/ 78 h 434"/>
                  <a:gd name="T120" fmla="*/ 178 w 344"/>
                  <a:gd name="T121" fmla="*/ 4 h 434"/>
                  <a:gd name="T122" fmla="*/ 155 w 344"/>
                  <a:gd name="T123" fmla="*/ 41 h 434"/>
                  <a:gd name="T124" fmla="*/ 153 w 344"/>
                  <a:gd name="T125" fmla="*/ 128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44" h="434">
                    <a:moveTo>
                      <a:pt x="153" y="128"/>
                    </a:moveTo>
                    <a:cubicBezTo>
                      <a:pt x="152" y="129"/>
                      <a:pt x="151" y="130"/>
                      <a:pt x="150" y="131"/>
                    </a:cubicBezTo>
                    <a:cubicBezTo>
                      <a:pt x="92" y="187"/>
                      <a:pt x="92" y="187"/>
                      <a:pt x="92" y="187"/>
                    </a:cubicBezTo>
                    <a:cubicBezTo>
                      <a:pt x="91" y="188"/>
                      <a:pt x="89" y="190"/>
                      <a:pt x="88" y="191"/>
                    </a:cubicBezTo>
                    <a:cubicBezTo>
                      <a:pt x="6" y="268"/>
                      <a:pt x="6" y="268"/>
                      <a:pt x="6" y="268"/>
                    </a:cubicBezTo>
                    <a:cubicBezTo>
                      <a:pt x="5" y="269"/>
                      <a:pt x="3" y="271"/>
                      <a:pt x="3" y="272"/>
                    </a:cubicBezTo>
                    <a:cubicBezTo>
                      <a:pt x="1" y="278"/>
                      <a:pt x="1" y="278"/>
                      <a:pt x="1" y="278"/>
                    </a:cubicBezTo>
                    <a:cubicBezTo>
                      <a:pt x="1" y="280"/>
                      <a:pt x="1" y="282"/>
                      <a:pt x="1" y="283"/>
                    </a:cubicBezTo>
                    <a:cubicBezTo>
                      <a:pt x="0" y="292"/>
                      <a:pt x="0" y="292"/>
                      <a:pt x="0" y="292"/>
                    </a:cubicBezTo>
                    <a:cubicBezTo>
                      <a:pt x="0" y="294"/>
                      <a:pt x="0" y="296"/>
                      <a:pt x="0" y="298"/>
                    </a:cubicBezTo>
                    <a:cubicBezTo>
                      <a:pt x="1" y="307"/>
                      <a:pt x="1" y="307"/>
                      <a:pt x="1" y="307"/>
                    </a:cubicBezTo>
                    <a:cubicBezTo>
                      <a:pt x="1" y="309"/>
                      <a:pt x="1" y="311"/>
                      <a:pt x="1" y="312"/>
                    </a:cubicBezTo>
                    <a:cubicBezTo>
                      <a:pt x="2" y="318"/>
                      <a:pt x="2" y="318"/>
                      <a:pt x="2" y="318"/>
                    </a:cubicBezTo>
                    <a:cubicBezTo>
                      <a:pt x="3" y="320"/>
                      <a:pt x="3" y="320"/>
                      <a:pt x="4" y="318"/>
                    </a:cubicBezTo>
                    <a:cubicBezTo>
                      <a:pt x="5" y="313"/>
                      <a:pt x="5" y="313"/>
                      <a:pt x="5" y="313"/>
                    </a:cubicBezTo>
                    <a:cubicBezTo>
                      <a:pt x="5" y="311"/>
                      <a:pt x="6" y="309"/>
                      <a:pt x="6" y="307"/>
                    </a:cubicBezTo>
                    <a:cubicBezTo>
                      <a:pt x="6" y="301"/>
                      <a:pt x="6" y="301"/>
                      <a:pt x="6" y="301"/>
                    </a:cubicBezTo>
                    <a:cubicBezTo>
                      <a:pt x="6" y="300"/>
                      <a:pt x="7" y="298"/>
                      <a:pt x="9" y="297"/>
                    </a:cubicBezTo>
                    <a:cubicBezTo>
                      <a:pt x="12" y="295"/>
                      <a:pt x="12" y="295"/>
                      <a:pt x="12" y="295"/>
                    </a:cubicBezTo>
                    <a:cubicBezTo>
                      <a:pt x="13" y="294"/>
                      <a:pt x="15" y="292"/>
                      <a:pt x="16" y="291"/>
                    </a:cubicBezTo>
                    <a:cubicBezTo>
                      <a:pt x="36" y="278"/>
                      <a:pt x="36" y="278"/>
                      <a:pt x="36" y="278"/>
                    </a:cubicBezTo>
                    <a:cubicBezTo>
                      <a:pt x="37" y="277"/>
                      <a:pt x="39" y="276"/>
                      <a:pt x="40" y="275"/>
                    </a:cubicBezTo>
                    <a:cubicBezTo>
                      <a:pt x="82" y="249"/>
                      <a:pt x="82" y="249"/>
                      <a:pt x="82" y="249"/>
                    </a:cubicBezTo>
                    <a:cubicBezTo>
                      <a:pt x="83" y="249"/>
                      <a:pt x="85" y="247"/>
                      <a:pt x="86" y="247"/>
                    </a:cubicBezTo>
                    <a:cubicBezTo>
                      <a:pt x="94" y="242"/>
                      <a:pt x="94" y="242"/>
                      <a:pt x="94" y="242"/>
                    </a:cubicBezTo>
                    <a:cubicBezTo>
                      <a:pt x="96" y="241"/>
                      <a:pt x="98" y="240"/>
                      <a:pt x="99" y="239"/>
                    </a:cubicBezTo>
                    <a:cubicBezTo>
                      <a:pt x="153" y="222"/>
                      <a:pt x="153" y="222"/>
                      <a:pt x="153" y="222"/>
                    </a:cubicBezTo>
                    <a:cubicBezTo>
                      <a:pt x="153" y="267"/>
                      <a:pt x="153" y="267"/>
                      <a:pt x="153" y="267"/>
                    </a:cubicBezTo>
                    <a:cubicBezTo>
                      <a:pt x="153" y="274"/>
                      <a:pt x="153" y="286"/>
                      <a:pt x="153" y="294"/>
                    </a:cubicBezTo>
                    <a:cubicBezTo>
                      <a:pt x="153" y="310"/>
                      <a:pt x="153" y="310"/>
                      <a:pt x="153" y="310"/>
                    </a:cubicBezTo>
                    <a:cubicBezTo>
                      <a:pt x="154" y="317"/>
                      <a:pt x="154" y="328"/>
                      <a:pt x="155" y="333"/>
                    </a:cubicBezTo>
                    <a:cubicBezTo>
                      <a:pt x="155" y="339"/>
                      <a:pt x="156" y="348"/>
                      <a:pt x="157" y="353"/>
                    </a:cubicBezTo>
                    <a:cubicBezTo>
                      <a:pt x="159" y="365"/>
                      <a:pt x="159" y="365"/>
                      <a:pt x="159" y="365"/>
                    </a:cubicBezTo>
                    <a:cubicBezTo>
                      <a:pt x="108" y="414"/>
                      <a:pt x="108" y="414"/>
                      <a:pt x="108" y="414"/>
                    </a:cubicBezTo>
                    <a:cubicBezTo>
                      <a:pt x="107" y="414"/>
                      <a:pt x="106" y="415"/>
                      <a:pt x="106" y="416"/>
                    </a:cubicBezTo>
                    <a:cubicBezTo>
                      <a:pt x="106" y="433"/>
                      <a:pt x="106" y="433"/>
                      <a:pt x="106" y="433"/>
                    </a:cubicBezTo>
                    <a:cubicBezTo>
                      <a:pt x="106" y="434"/>
                      <a:pt x="107" y="434"/>
                      <a:pt x="108" y="434"/>
                    </a:cubicBezTo>
                    <a:cubicBezTo>
                      <a:pt x="169" y="415"/>
                      <a:pt x="169" y="415"/>
                      <a:pt x="169" y="415"/>
                    </a:cubicBezTo>
                    <a:cubicBezTo>
                      <a:pt x="169" y="416"/>
                      <a:pt x="169" y="416"/>
                      <a:pt x="169" y="416"/>
                    </a:cubicBezTo>
                    <a:cubicBezTo>
                      <a:pt x="169" y="416"/>
                      <a:pt x="169" y="416"/>
                      <a:pt x="169" y="416"/>
                    </a:cubicBezTo>
                    <a:cubicBezTo>
                      <a:pt x="169" y="416"/>
                      <a:pt x="169" y="416"/>
                      <a:pt x="169" y="416"/>
                    </a:cubicBezTo>
                    <a:cubicBezTo>
                      <a:pt x="169" y="417"/>
                      <a:pt x="169" y="417"/>
                      <a:pt x="169" y="417"/>
                    </a:cubicBezTo>
                    <a:cubicBezTo>
                      <a:pt x="169" y="417"/>
                      <a:pt x="169" y="417"/>
                      <a:pt x="169" y="417"/>
                    </a:cubicBezTo>
                    <a:cubicBezTo>
                      <a:pt x="169" y="417"/>
                      <a:pt x="169" y="417"/>
                      <a:pt x="169" y="417"/>
                    </a:cubicBezTo>
                    <a:cubicBezTo>
                      <a:pt x="169" y="417"/>
                      <a:pt x="169" y="417"/>
                      <a:pt x="169" y="417"/>
                    </a:cubicBezTo>
                    <a:cubicBezTo>
                      <a:pt x="169" y="417"/>
                      <a:pt x="169" y="417"/>
                      <a:pt x="169" y="417"/>
                    </a:cubicBezTo>
                    <a:cubicBezTo>
                      <a:pt x="169" y="417"/>
                      <a:pt x="169" y="417"/>
                      <a:pt x="169" y="417"/>
                    </a:cubicBezTo>
                    <a:cubicBezTo>
                      <a:pt x="169" y="418"/>
                      <a:pt x="169" y="418"/>
                      <a:pt x="169" y="418"/>
                    </a:cubicBezTo>
                    <a:cubicBezTo>
                      <a:pt x="169" y="418"/>
                      <a:pt x="169" y="418"/>
                      <a:pt x="169" y="418"/>
                    </a:cubicBezTo>
                    <a:cubicBezTo>
                      <a:pt x="169" y="418"/>
                      <a:pt x="169" y="418"/>
                      <a:pt x="169" y="418"/>
                    </a:cubicBezTo>
                    <a:cubicBezTo>
                      <a:pt x="169" y="418"/>
                      <a:pt x="169" y="418"/>
                      <a:pt x="169" y="418"/>
                    </a:cubicBezTo>
                    <a:cubicBezTo>
                      <a:pt x="169" y="418"/>
                      <a:pt x="169" y="418"/>
                      <a:pt x="169" y="418"/>
                    </a:cubicBezTo>
                    <a:cubicBezTo>
                      <a:pt x="169" y="419"/>
                      <a:pt x="169" y="419"/>
                      <a:pt x="169" y="419"/>
                    </a:cubicBezTo>
                    <a:cubicBezTo>
                      <a:pt x="169" y="419"/>
                      <a:pt x="169" y="419"/>
                      <a:pt x="169" y="419"/>
                    </a:cubicBezTo>
                    <a:cubicBezTo>
                      <a:pt x="169" y="419"/>
                      <a:pt x="169" y="419"/>
                      <a:pt x="169" y="419"/>
                    </a:cubicBezTo>
                    <a:cubicBezTo>
                      <a:pt x="169" y="419"/>
                      <a:pt x="169" y="419"/>
                      <a:pt x="169" y="419"/>
                    </a:cubicBezTo>
                    <a:cubicBezTo>
                      <a:pt x="169" y="419"/>
                      <a:pt x="169" y="419"/>
                      <a:pt x="169" y="419"/>
                    </a:cubicBezTo>
                    <a:cubicBezTo>
                      <a:pt x="169" y="420"/>
                      <a:pt x="169" y="420"/>
                      <a:pt x="169" y="420"/>
                    </a:cubicBezTo>
                    <a:cubicBezTo>
                      <a:pt x="169" y="420"/>
                      <a:pt x="169" y="420"/>
                      <a:pt x="169" y="420"/>
                    </a:cubicBezTo>
                    <a:cubicBezTo>
                      <a:pt x="169" y="420"/>
                      <a:pt x="169" y="420"/>
                      <a:pt x="169" y="420"/>
                    </a:cubicBezTo>
                    <a:cubicBezTo>
                      <a:pt x="169" y="420"/>
                      <a:pt x="169" y="420"/>
                      <a:pt x="169" y="420"/>
                    </a:cubicBezTo>
                    <a:cubicBezTo>
                      <a:pt x="169" y="420"/>
                      <a:pt x="169" y="420"/>
                      <a:pt x="169" y="420"/>
                    </a:cubicBezTo>
                    <a:cubicBezTo>
                      <a:pt x="169" y="420"/>
                      <a:pt x="169" y="420"/>
                      <a:pt x="169" y="420"/>
                    </a:cubicBezTo>
                    <a:cubicBezTo>
                      <a:pt x="169" y="421"/>
                      <a:pt x="169" y="421"/>
                      <a:pt x="169" y="421"/>
                    </a:cubicBezTo>
                    <a:cubicBezTo>
                      <a:pt x="169" y="421"/>
                      <a:pt x="169" y="421"/>
                      <a:pt x="169" y="421"/>
                    </a:cubicBezTo>
                    <a:cubicBezTo>
                      <a:pt x="169" y="421"/>
                      <a:pt x="169" y="421"/>
                      <a:pt x="169" y="421"/>
                    </a:cubicBezTo>
                    <a:cubicBezTo>
                      <a:pt x="170" y="421"/>
                      <a:pt x="170" y="421"/>
                      <a:pt x="170" y="421"/>
                    </a:cubicBezTo>
                    <a:cubicBezTo>
                      <a:pt x="170" y="421"/>
                      <a:pt x="170" y="421"/>
                      <a:pt x="170" y="421"/>
                    </a:cubicBezTo>
                    <a:cubicBezTo>
                      <a:pt x="170" y="421"/>
                      <a:pt x="170" y="421"/>
                      <a:pt x="170" y="421"/>
                    </a:cubicBezTo>
                    <a:cubicBezTo>
                      <a:pt x="170" y="422"/>
                      <a:pt x="170" y="422"/>
                      <a:pt x="170" y="422"/>
                    </a:cubicBezTo>
                    <a:cubicBezTo>
                      <a:pt x="170" y="422"/>
                      <a:pt x="170" y="422"/>
                      <a:pt x="170" y="422"/>
                    </a:cubicBezTo>
                    <a:cubicBezTo>
                      <a:pt x="170" y="422"/>
                      <a:pt x="170" y="422"/>
                      <a:pt x="170" y="422"/>
                    </a:cubicBezTo>
                    <a:cubicBezTo>
                      <a:pt x="170" y="422"/>
                      <a:pt x="170" y="422"/>
                      <a:pt x="170" y="422"/>
                    </a:cubicBezTo>
                    <a:cubicBezTo>
                      <a:pt x="170" y="422"/>
                      <a:pt x="170" y="422"/>
                      <a:pt x="170" y="422"/>
                    </a:cubicBezTo>
                    <a:cubicBezTo>
                      <a:pt x="170" y="422"/>
                      <a:pt x="170" y="422"/>
                      <a:pt x="170" y="422"/>
                    </a:cubicBezTo>
                    <a:cubicBezTo>
                      <a:pt x="170" y="422"/>
                      <a:pt x="170" y="422"/>
                      <a:pt x="170" y="422"/>
                    </a:cubicBezTo>
                    <a:cubicBezTo>
                      <a:pt x="170" y="423"/>
                      <a:pt x="170" y="423"/>
                      <a:pt x="170" y="423"/>
                    </a:cubicBezTo>
                    <a:cubicBezTo>
                      <a:pt x="170" y="423"/>
                      <a:pt x="170" y="423"/>
                      <a:pt x="170" y="423"/>
                    </a:cubicBezTo>
                    <a:cubicBezTo>
                      <a:pt x="170" y="423"/>
                      <a:pt x="170" y="423"/>
                      <a:pt x="170" y="423"/>
                    </a:cubicBezTo>
                    <a:cubicBezTo>
                      <a:pt x="170" y="423"/>
                      <a:pt x="170" y="423"/>
                      <a:pt x="170" y="423"/>
                    </a:cubicBezTo>
                    <a:cubicBezTo>
                      <a:pt x="170" y="423"/>
                      <a:pt x="170" y="423"/>
                      <a:pt x="170" y="423"/>
                    </a:cubicBezTo>
                    <a:cubicBezTo>
                      <a:pt x="170" y="423"/>
                      <a:pt x="170" y="423"/>
                      <a:pt x="170" y="423"/>
                    </a:cubicBezTo>
                    <a:cubicBezTo>
                      <a:pt x="170" y="423"/>
                      <a:pt x="170" y="423"/>
                      <a:pt x="170" y="423"/>
                    </a:cubicBezTo>
                    <a:cubicBezTo>
                      <a:pt x="170" y="423"/>
                      <a:pt x="170" y="423"/>
                      <a:pt x="170" y="423"/>
                    </a:cubicBezTo>
                    <a:cubicBezTo>
                      <a:pt x="170" y="424"/>
                      <a:pt x="170" y="424"/>
                      <a:pt x="170" y="424"/>
                    </a:cubicBezTo>
                    <a:cubicBezTo>
                      <a:pt x="170" y="424"/>
                      <a:pt x="170" y="424"/>
                      <a:pt x="170" y="424"/>
                    </a:cubicBezTo>
                    <a:cubicBezTo>
                      <a:pt x="170" y="424"/>
                      <a:pt x="170" y="424"/>
                      <a:pt x="170" y="424"/>
                    </a:cubicBezTo>
                    <a:cubicBezTo>
                      <a:pt x="170" y="424"/>
                      <a:pt x="170" y="424"/>
                      <a:pt x="170" y="424"/>
                    </a:cubicBezTo>
                    <a:cubicBezTo>
                      <a:pt x="170" y="424"/>
                      <a:pt x="170" y="424"/>
                      <a:pt x="170" y="424"/>
                    </a:cubicBezTo>
                    <a:cubicBezTo>
                      <a:pt x="171" y="424"/>
                      <a:pt x="171" y="424"/>
                      <a:pt x="171" y="424"/>
                    </a:cubicBezTo>
                    <a:cubicBezTo>
                      <a:pt x="171" y="424"/>
                      <a:pt x="171" y="424"/>
                      <a:pt x="171" y="424"/>
                    </a:cubicBezTo>
                    <a:cubicBezTo>
                      <a:pt x="171" y="424"/>
                      <a:pt x="171" y="424"/>
                      <a:pt x="171" y="424"/>
                    </a:cubicBezTo>
                    <a:cubicBezTo>
                      <a:pt x="171" y="424"/>
                      <a:pt x="171" y="424"/>
                      <a:pt x="171" y="424"/>
                    </a:cubicBezTo>
                    <a:cubicBezTo>
                      <a:pt x="171" y="424"/>
                      <a:pt x="171" y="424"/>
                      <a:pt x="171" y="424"/>
                    </a:cubicBezTo>
                    <a:cubicBezTo>
                      <a:pt x="171" y="425"/>
                      <a:pt x="171" y="425"/>
                      <a:pt x="171" y="425"/>
                    </a:cubicBezTo>
                    <a:cubicBezTo>
                      <a:pt x="171" y="425"/>
                      <a:pt x="171" y="425"/>
                      <a:pt x="171" y="425"/>
                    </a:cubicBezTo>
                    <a:cubicBezTo>
                      <a:pt x="171" y="425"/>
                      <a:pt x="171" y="425"/>
                      <a:pt x="171" y="425"/>
                    </a:cubicBezTo>
                    <a:cubicBezTo>
                      <a:pt x="171" y="425"/>
                      <a:pt x="171" y="425"/>
                      <a:pt x="171" y="425"/>
                    </a:cubicBezTo>
                    <a:cubicBezTo>
                      <a:pt x="171" y="425"/>
                      <a:pt x="171" y="425"/>
                      <a:pt x="171" y="425"/>
                    </a:cubicBezTo>
                    <a:cubicBezTo>
                      <a:pt x="171" y="425"/>
                      <a:pt x="171" y="425"/>
                      <a:pt x="171" y="425"/>
                    </a:cubicBezTo>
                    <a:cubicBezTo>
                      <a:pt x="171" y="425"/>
                      <a:pt x="171" y="425"/>
                      <a:pt x="171" y="425"/>
                    </a:cubicBezTo>
                    <a:cubicBezTo>
                      <a:pt x="171" y="425"/>
                      <a:pt x="171" y="425"/>
                      <a:pt x="171" y="425"/>
                    </a:cubicBezTo>
                    <a:cubicBezTo>
                      <a:pt x="171" y="425"/>
                      <a:pt x="171" y="425"/>
                      <a:pt x="171" y="425"/>
                    </a:cubicBezTo>
                    <a:cubicBezTo>
                      <a:pt x="171" y="425"/>
                      <a:pt x="171" y="425"/>
                      <a:pt x="171" y="425"/>
                    </a:cubicBezTo>
                    <a:cubicBezTo>
                      <a:pt x="171" y="425"/>
                      <a:pt x="171" y="425"/>
                      <a:pt x="171" y="425"/>
                    </a:cubicBezTo>
                    <a:cubicBezTo>
                      <a:pt x="171" y="425"/>
                      <a:pt x="171" y="425"/>
                      <a:pt x="171" y="425"/>
                    </a:cubicBezTo>
                    <a:cubicBezTo>
                      <a:pt x="171" y="426"/>
                      <a:pt x="171" y="426"/>
                      <a:pt x="171" y="426"/>
                    </a:cubicBezTo>
                    <a:cubicBezTo>
                      <a:pt x="171" y="426"/>
                      <a:pt x="171" y="426"/>
                      <a:pt x="171" y="426"/>
                    </a:cubicBezTo>
                    <a:cubicBezTo>
                      <a:pt x="171" y="426"/>
                      <a:pt x="171" y="426"/>
                      <a:pt x="171" y="426"/>
                    </a:cubicBezTo>
                    <a:cubicBezTo>
                      <a:pt x="171" y="426"/>
                      <a:pt x="171" y="426"/>
                      <a:pt x="171" y="426"/>
                    </a:cubicBezTo>
                    <a:cubicBezTo>
                      <a:pt x="171" y="426"/>
                      <a:pt x="171" y="426"/>
                      <a:pt x="171" y="426"/>
                    </a:cubicBezTo>
                    <a:cubicBezTo>
                      <a:pt x="171" y="426"/>
                      <a:pt x="171" y="426"/>
                      <a:pt x="171" y="426"/>
                    </a:cubicBezTo>
                    <a:cubicBezTo>
                      <a:pt x="172" y="426"/>
                      <a:pt x="172" y="426"/>
                      <a:pt x="172" y="426"/>
                    </a:cubicBezTo>
                    <a:cubicBezTo>
                      <a:pt x="172" y="426"/>
                      <a:pt x="172" y="426"/>
                      <a:pt x="172" y="426"/>
                    </a:cubicBezTo>
                    <a:cubicBezTo>
                      <a:pt x="172" y="426"/>
                      <a:pt x="172" y="426"/>
                      <a:pt x="172" y="426"/>
                    </a:cubicBezTo>
                    <a:cubicBezTo>
                      <a:pt x="172" y="426"/>
                      <a:pt x="172" y="426"/>
                      <a:pt x="172" y="426"/>
                    </a:cubicBezTo>
                    <a:cubicBezTo>
                      <a:pt x="172" y="426"/>
                      <a:pt x="172" y="426"/>
                      <a:pt x="172" y="426"/>
                    </a:cubicBezTo>
                    <a:cubicBezTo>
                      <a:pt x="172" y="426"/>
                      <a:pt x="172" y="426"/>
                      <a:pt x="172" y="426"/>
                    </a:cubicBezTo>
                    <a:cubicBezTo>
                      <a:pt x="172" y="426"/>
                      <a:pt x="172" y="426"/>
                      <a:pt x="172" y="426"/>
                    </a:cubicBezTo>
                    <a:cubicBezTo>
                      <a:pt x="172" y="426"/>
                      <a:pt x="172" y="426"/>
                      <a:pt x="172" y="426"/>
                    </a:cubicBezTo>
                    <a:cubicBezTo>
                      <a:pt x="172" y="426"/>
                      <a:pt x="172" y="426"/>
                      <a:pt x="172" y="426"/>
                    </a:cubicBezTo>
                    <a:cubicBezTo>
                      <a:pt x="172" y="426"/>
                      <a:pt x="172" y="426"/>
                      <a:pt x="172" y="426"/>
                    </a:cubicBezTo>
                    <a:cubicBezTo>
                      <a:pt x="172" y="426"/>
                      <a:pt x="172" y="426"/>
                      <a:pt x="172" y="426"/>
                    </a:cubicBezTo>
                    <a:cubicBezTo>
                      <a:pt x="172" y="426"/>
                      <a:pt x="172" y="426"/>
                      <a:pt x="172" y="426"/>
                    </a:cubicBezTo>
                    <a:cubicBezTo>
                      <a:pt x="173" y="426"/>
                      <a:pt x="173" y="426"/>
                      <a:pt x="173" y="426"/>
                    </a:cubicBezTo>
                    <a:cubicBezTo>
                      <a:pt x="173" y="426"/>
                      <a:pt x="173" y="426"/>
                      <a:pt x="173" y="426"/>
                    </a:cubicBezTo>
                    <a:cubicBezTo>
                      <a:pt x="173" y="426"/>
                      <a:pt x="173" y="426"/>
                      <a:pt x="173" y="426"/>
                    </a:cubicBezTo>
                    <a:cubicBezTo>
                      <a:pt x="173" y="426"/>
                      <a:pt x="173" y="426"/>
                      <a:pt x="173" y="426"/>
                    </a:cubicBezTo>
                    <a:cubicBezTo>
                      <a:pt x="173" y="426"/>
                      <a:pt x="173" y="426"/>
                      <a:pt x="173" y="426"/>
                    </a:cubicBezTo>
                    <a:cubicBezTo>
                      <a:pt x="173" y="426"/>
                      <a:pt x="173" y="426"/>
                      <a:pt x="173" y="426"/>
                    </a:cubicBezTo>
                    <a:cubicBezTo>
                      <a:pt x="173" y="426"/>
                      <a:pt x="173" y="426"/>
                      <a:pt x="173" y="426"/>
                    </a:cubicBezTo>
                    <a:cubicBezTo>
                      <a:pt x="173" y="426"/>
                      <a:pt x="173" y="426"/>
                      <a:pt x="173" y="426"/>
                    </a:cubicBezTo>
                    <a:cubicBezTo>
                      <a:pt x="173" y="426"/>
                      <a:pt x="173" y="426"/>
                      <a:pt x="173" y="426"/>
                    </a:cubicBezTo>
                    <a:cubicBezTo>
                      <a:pt x="173" y="426"/>
                      <a:pt x="173" y="425"/>
                      <a:pt x="173" y="425"/>
                    </a:cubicBezTo>
                    <a:cubicBezTo>
                      <a:pt x="173" y="425"/>
                      <a:pt x="173" y="425"/>
                      <a:pt x="173" y="425"/>
                    </a:cubicBezTo>
                    <a:cubicBezTo>
                      <a:pt x="173" y="425"/>
                      <a:pt x="173" y="425"/>
                      <a:pt x="173" y="425"/>
                    </a:cubicBezTo>
                    <a:cubicBezTo>
                      <a:pt x="173" y="425"/>
                      <a:pt x="173" y="425"/>
                      <a:pt x="173" y="425"/>
                    </a:cubicBezTo>
                    <a:cubicBezTo>
                      <a:pt x="173" y="425"/>
                      <a:pt x="173" y="425"/>
                      <a:pt x="173" y="425"/>
                    </a:cubicBezTo>
                    <a:cubicBezTo>
                      <a:pt x="173" y="425"/>
                      <a:pt x="173" y="425"/>
                      <a:pt x="173" y="425"/>
                    </a:cubicBezTo>
                    <a:cubicBezTo>
                      <a:pt x="173" y="425"/>
                      <a:pt x="173" y="425"/>
                      <a:pt x="173" y="425"/>
                    </a:cubicBezTo>
                    <a:cubicBezTo>
                      <a:pt x="173" y="425"/>
                      <a:pt x="173" y="425"/>
                      <a:pt x="173" y="425"/>
                    </a:cubicBezTo>
                    <a:cubicBezTo>
                      <a:pt x="173" y="425"/>
                      <a:pt x="173" y="425"/>
                      <a:pt x="173" y="425"/>
                    </a:cubicBezTo>
                    <a:cubicBezTo>
                      <a:pt x="173" y="425"/>
                      <a:pt x="173" y="425"/>
                      <a:pt x="173" y="425"/>
                    </a:cubicBezTo>
                    <a:cubicBezTo>
                      <a:pt x="174" y="425"/>
                      <a:pt x="174" y="425"/>
                      <a:pt x="174" y="425"/>
                    </a:cubicBezTo>
                    <a:cubicBezTo>
                      <a:pt x="174" y="425"/>
                      <a:pt x="174" y="425"/>
                      <a:pt x="174" y="425"/>
                    </a:cubicBezTo>
                    <a:cubicBezTo>
                      <a:pt x="174" y="424"/>
                      <a:pt x="174" y="424"/>
                      <a:pt x="174" y="424"/>
                    </a:cubicBezTo>
                    <a:cubicBezTo>
                      <a:pt x="174" y="424"/>
                      <a:pt x="174" y="424"/>
                      <a:pt x="174" y="424"/>
                    </a:cubicBezTo>
                    <a:cubicBezTo>
                      <a:pt x="174" y="424"/>
                      <a:pt x="174" y="424"/>
                      <a:pt x="174" y="424"/>
                    </a:cubicBezTo>
                    <a:cubicBezTo>
                      <a:pt x="174" y="424"/>
                      <a:pt x="174" y="424"/>
                      <a:pt x="174" y="424"/>
                    </a:cubicBezTo>
                    <a:cubicBezTo>
                      <a:pt x="174" y="424"/>
                      <a:pt x="174" y="424"/>
                      <a:pt x="174" y="424"/>
                    </a:cubicBezTo>
                    <a:cubicBezTo>
                      <a:pt x="174" y="424"/>
                      <a:pt x="174" y="424"/>
                      <a:pt x="174" y="424"/>
                    </a:cubicBezTo>
                    <a:cubicBezTo>
                      <a:pt x="174" y="424"/>
                      <a:pt x="174" y="424"/>
                      <a:pt x="174" y="424"/>
                    </a:cubicBezTo>
                    <a:cubicBezTo>
                      <a:pt x="174" y="424"/>
                      <a:pt x="174" y="424"/>
                      <a:pt x="174" y="424"/>
                    </a:cubicBezTo>
                    <a:cubicBezTo>
                      <a:pt x="174" y="424"/>
                      <a:pt x="174" y="424"/>
                      <a:pt x="174" y="424"/>
                    </a:cubicBezTo>
                    <a:cubicBezTo>
                      <a:pt x="174" y="423"/>
                      <a:pt x="174" y="423"/>
                      <a:pt x="174" y="423"/>
                    </a:cubicBezTo>
                    <a:cubicBezTo>
                      <a:pt x="174" y="423"/>
                      <a:pt x="174" y="423"/>
                      <a:pt x="174" y="423"/>
                    </a:cubicBezTo>
                    <a:cubicBezTo>
                      <a:pt x="174" y="423"/>
                      <a:pt x="174" y="423"/>
                      <a:pt x="174" y="423"/>
                    </a:cubicBezTo>
                    <a:cubicBezTo>
                      <a:pt x="174" y="423"/>
                      <a:pt x="174" y="423"/>
                      <a:pt x="174" y="423"/>
                    </a:cubicBezTo>
                    <a:cubicBezTo>
                      <a:pt x="174" y="423"/>
                      <a:pt x="174" y="423"/>
                      <a:pt x="174" y="423"/>
                    </a:cubicBezTo>
                    <a:cubicBezTo>
                      <a:pt x="174" y="423"/>
                      <a:pt x="174" y="423"/>
                      <a:pt x="174" y="423"/>
                    </a:cubicBezTo>
                    <a:cubicBezTo>
                      <a:pt x="174" y="423"/>
                      <a:pt x="174" y="423"/>
                      <a:pt x="174" y="423"/>
                    </a:cubicBezTo>
                    <a:cubicBezTo>
                      <a:pt x="174" y="423"/>
                      <a:pt x="174" y="423"/>
                      <a:pt x="174" y="423"/>
                    </a:cubicBezTo>
                    <a:cubicBezTo>
                      <a:pt x="174" y="422"/>
                      <a:pt x="174" y="422"/>
                      <a:pt x="174" y="422"/>
                    </a:cubicBezTo>
                    <a:cubicBezTo>
                      <a:pt x="174" y="422"/>
                      <a:pt x="174" y="422"/>
                      <a:pt x="174" y="422"/>
                    </a:cubicBezTo>
                    <a:cubicBezTo>
                      <a:pt x="174" y="422"/>
                      <a:pt x="174" y="422"/>
                      <a:pt x="174" y="422"/>
                    </a:cubicBezTo>
                    <a:cubicBezTo>
                      <a:pt x="175" y="422"/>
                      <a:pt x="175" y="422"/>
                      <a:pt x="175" y="422"/>
                    </a:cubicBezTo>
                    <a:cubicBezTo>
                      <a:pt x="175" y="422"/>
                      <a:pt x="175" y="422"/>
                      <a:pt x="175" y="422"/>
                    </a:cubicBezTo>
                    <a:cubicBezTo>
                      <a:pt x="175" y="422"/>
                      <a:pt x="175" y="422"/>
                      <a:pt x="175" y="422"/>
                    </a:cubicBezTo>
                    <a:cubicBezTo>
                      <a:pt x="175" y="422"/>
                      <a:pt x="175" y="422"/>
                      <a:pt x="175" y="422"/>
                    </a:cubicBezTo>
                    <a:cubicBezTo>
                      <a:pt x="175" y="421"/>
                      <a:pt x="175" y="421"/>
                      <a:pt x="175" y="421"/>
                    </a:cubicBezTo>
                    <a:cubicBezTo>
                      <a:pt x="175" y="421"/>
                      <a:pt x="175" y="421"/>
                      <a:pt x="175" y="421"/>
                    </a:cubicBezTo>
                    <a:cubicBezTo>
                      <a:pt x="175" y="421"/>
                      <a:pt x="175" y="421"/>
                      <a:pt x="175" y="421"/>
                    </a:cubicBezTo>
                    <a:cubicBezTo>
                      <a:pt x="175" y="421"/>
                      <a:pt x="175" y="421"/>
                      <a:pt x="175" y="421"/>
                    </a:cubicBezTo>
                    <a:cubicBezTo>
                      <a:pt x="175" y="421"/>
                      <a:pt x="175" y="421"/>
                      <a:pt x="175" y="421"/>
                    </a:cubicBezTo>
                    <a:cubicBezTo>
                      <a:pt x="175" y="420"/>
                      <a:pt x="175" y="420"/>
                      <a:pt x="175" y="420"/>
                    </a:cubicBezTo>
                    <a:cubicBezTo>
                      <a:pt x="175" y="420"/>
                      <a:pt x="175" y="420"/>
                      <a:pt x="175" y="420"/>
                    </a:cubicBezTo>
                    <a:cubicBezTo>
                      <a:pt x="175" y="420"/>
                      <a:pt x="175" y="420"/>
                      <a:pt x="175" y="420"/>
                    </a:cubicBezTo>
                    <a:cubicBezTo>
                      <a:pt x="175" y="420"/>
                      <a:pt x="175" y="420"/>
                      <a:pt x="175" y="420"/>
                    </a:cubicBezTo>
                    <a:cubicBezTo>
                      <a:pt x="175" y="420"/>
                      <a:pt x="175" y="420"/>
                      <a:pt x="175" y="420"/>
                    </a:cubicBezTo>
                    <a:cubicBezTo>
                      <a:pt x="175" y="420"/>
                      <a:pt x="175" y="420"/>
                      <a:pt x="175" y="420"/>
                    </a:cubicBezTo>
                    <a:cubicBezTo>
                      <a:pt x="175" y="419"/>
                      <a:pt x="175" y="419"/>
                      <a:pt x="175" y="419"/>
                    </a:cubicBezTo>
                    <a:cubicBezTo>
                      <a:pt x="175" y="419"/>
                      <a:pt x="175" y="419"/>
                      <a:pt x="175" y="419"/>
                    </a:cubicBezTo>
                    <a:cubicBezTo>
                      <a:pt x="175" y="419"/>
                      <a:pt x="175" y="419"/>
                      <a:pt x="175" y="419"/>
                    </a:cubicBezTo>
                    <a:cubicBezTo>
                      <a:pt x="175" y="419"/>
                      <a:pt x="175" y="419"/>
                      <a:pt x="175" y="419"/>
                    </a:cubicBezTo>
                    <a:cubicBezTo>
                      <a:pt x="175" y="419"/>
                      <a:pt x="175" y="419"/>
                      <a:pt x="175" y="419"/>
                    </a:cubicBezTo>
                    <a:cubicBezTo>
                      <a:pt x="175" y="418"/>
                      <a:pt x="175" y="418"/>
                      <a:pt x="175" y="418"/>
                    </a:cubicBezTo>
                    <a:cubicBezTo>
                      <a:pt x="175" y="418"/>
                      <a:pt x="175" y="418"/>
                      <a:pt x="175" y="418"/>
                    </a:cubicBezTo>
                    <a:cubicBezTo>
                      <a:pt x="175" y="418"/>
                      <a:pt x="175" y="418"/>
                      <a:pt x="175" y="418"/>
                    </a:cubicBezTo>
                    <a:cubicBezTo>
                      <a:pt x="175" y="418"/>
                      <a:pt x="175" y="418"/>
                      <a:pt x="175" y="418"/>
                    </a:cubicBezTo>
                    <a:cubicBezTo>
                      <a:pt x="175" y="418"/>
                      <a:pt x="175" y="418"/>
                      <a:pt x="175" y="418"/>
                    </a:cubicBezTo>
                    <a:cubicBezTo>
                      <a:pt x="175" y="417"/>
                      <a:pt x="175" y="417"/>
                      <a:pt x="175" y="417"/>
                    </a:cubicBezTo>
                    <a:cubicBezTo>
                      <a:pt x="175" y="417"/>
                      <a:pt x="175" y="417"/>
                      <a:pt x="175" y="417"/>
                    </a:cubicBezTo>
                    <a:cubicBezTo>
                      <a:pt x="175" y="417"/>
                      <a:pt x="175" y="417"/>
                      <a:pt x="175" y="417"/>
                    </a:cubicBezTo>
                    <a:cubicBezTo>
                      <a:pt x="175" y="417"/>
                      <a:pt x="175" y="417"/>
                      <a:pt x="175" y="417"/>
                    </a:cubicBezTo>
                    <a:cubicBezTo>
                      <a:pt x="176" y="417"/>
                      <a:pt x="176" y="417"/>
                      <a:pt x="176" y="417"/>
                    </a:cubicBezTo>
                    <a:cubicBezTo>
                      <a:pt x="176" y="417"/>
                      <a:pt x="176" y="417"/>
                      <a:pt x="176" y="417"/>
                    </a:cubicBezTo>
                    <a:cubicBezTo>
                      <a:pt x="176" y="416"/>
                      <a:pt x="176" y="416"/>
                      <a:pt x="176" y="416"/>
                    </a:cubicBezTo>
                    <a:cubicBezTo>
                      <a:pt x="176" y="416"/>
                      <a:pt x="176" y="416"/>
                      <a:pt x="176" y="416"/>
                    </a:cubicBezTo>
                    <a:cubicBezTo>
                      <a:pt x="176" y="416"/>
                      <a:pt x="176" y="416"/>
                      <a:pt x="176" y="416"/>
                    </a:cubicBezTo>
                    <a:cubicBezTo>
                      <a:pt x="176" y="416"/>
                      <a:pt x="176" y="416"/>
                      <a:pt x="176" y="416"/>
                    </a:cubicBezTo>
                    <a:cubicBezTo>
                      <a:pt x="176" y="415"/>
                      <a:pt x="176" y="415"/>
                      <a:pt x="176" y="415"/>
                    </a:cubicBezTo>
                    <a:cubicBezTo>
                      <a:pt x="237" y="434"/>
                      <a:pt x="237" y="434"/>
                      <a:pt x="237" y="434"/>
                    </a:cubicBezTo>
                    <a:cubicBezTo>
                      <a:pt x="237" y="434"/>
                      <a:pt x="238" y="434"/>
                      <a:pt x="238" y="433"/>
                    </a:cubicBezTo>
                    <a:cubicBezTo>
                      <a:pt x="238" y="416"/>
                      <a:pt x="238" y="416"/>
                      <a:pt x="238" y="416"/>
                    </a:cubicBezTo>
                    <a:cubicBezTo>
                      <a:pt x="238" y="415"/>
                      <a:pt x="237" y="414"/>
                      <a:pt x="237" y="414"/>
                    </a:cubicBezTo>
                    <a:cubicBezTo>
                      <a:pt x="186" y="365"/>
                      <a:pt x="186" y="365"/>
                      <a:pt x="186" y="365"/>
                    </a:cubicBezTo>
                    <a:cubicBezTo>
                      <a:pt x="187" y="361"/>
                      <a:pt x="187" y="357"/>
                      <a:pt x="188" y="355"/>
                    </a:cubicBezTo>
                    <a:cubicBezTo>
                      <a:pt x="189" y="349"/>
                      <a:pt x="190" y="340"/>
                      <a:pt x="190" y="335"/>
                    </a:cubicBezTo>
                    <a:cubicBezTo>
                      <a:pt x="191" y="329"/>
                      <a:pt x="191" y="319"/>
                      <a:pt x="192" y="311"/>
                    </a:cubicBezTo>
                    <a:cubicBezTo>
                      <a:pt x="192" y="296"/>
                      <a:pt x="192" y="296"/>
                      <a:pt x="192" y="296"/>
                    </a:cubicBezTo>
                    <a:cubicBezTo>
                      <a:pt x="192" y="289"/>
                      <a:pt x="192" y="277"/>
                      <a:pt x="192" y="269"/>
                    </a:cubicBezTo>
                    <a:cubicBezTo>
                      <a:pt x="192" y="221"/>
                      <a:pt x="192" y="221"/>
                      <a:pt x="192" y="221"/>
                    </a:cubicBezTo>
                    <a:cubicBezTo>
                      <a:pt x="245" y="239"/>
                      <a:pt x="245" y="239"/>
                      <a:pt x="245" y="239"/>
                    </a:cubicBezTo>
                    <a:cubicBezTo>
                      <a:pt x="246" y="239"/>
                      <a:pt x="248" y="240"/>
                      <a:pt x="250" y="241"/>
                    </a:cubicBezTo>
                    <a:cubicBezTo>
                      <a:pt x="258" y="246"/>
                      <a:pt x="258" y="246"/>
                      <a:pt x="258" y="246"/>
                    </a:cubicBezTo>
                    <a:cubicBezTo>
                      <a:pt x="259" y="247"/>
                      <a:pt x="261" y="248"/>
                      <a:pt x="262" y="249"/>
                    </a:cubicBezTo>
                    <a:cubicBezTo>
                      <a:pt x="304" y="275"/>
                      <a:pt x="304" y="275"/>
                      <a:pt x="304" y="275"/>
                    </a:cubicBezTo>
                    <a:cubicBezTo>
                      <a:pt x="305" y="275"/>
                      <a:pt x="307" y="277"/>
                      <a:pt x="308" y="277"/>
                    </a:cubicBezTo>
                    <a:cubicBezTo>
                      <a:pt x="328" y="291"/>
                      <a:pt x="328" y="291"/>
                      <a:pt x="328" y="291"/>
                    </a:cubicBezTo>
                    <a:cubicBezTo>
                      <a:pt x="329" y="292"/>
                      <a:pt x="331" y="293"/>
                      <a:pt x="332" y="294"/>
                    </a:cubicBezTo>
                    <a:cubicBezTo>
                      <a:pt x="335" y="296"/>
                      <a:pt x="335" y="296"/>
                      <a:pt x="335" y="296"/>
                    </a:cubicBezTo>
                    <a:cubicBezTo>
                      <a:pt x="337" y="297"/>
                      <a:pt x="338" y="299"/>
                      <a:pt x="338" y="301"/>
                    </a:cubicBezTo>
                    <a:cubicBezTo>
                      <a:pt x="338" y="307"/>
                      <a:pt x="338" y="307"/>
                      <a:pt x="338" y="307"/>
                    </a:cubicBezTo>
                    <a:cubicBezTo>
                      <a:pt x="338" y="308"/>
                      <a:pt x="339" y="311"/>
                      <a:pt x="339" y="312"/>
                    </a:cubicBezTo>
                    <a:cubicBezTo>
                      <a:pt x="340" y="317"/>
                      <a:pt x="340" y="317"/>
                      <a:pt x="340" y="317"/>
                    </a:cubicBezTo>
                    <a:cubicBezTo>
                      <a:pt x="341" y="319"/>
                      <a:pt x="341" y="319"/>
                      <a:pt x="342" y="317"/>
                    </a:cubicBezTo>
                    <a:cubicBezTo>
                      <a:pt x="343" y="312"/>
                      <a:pt x="343" y="312"/>
                      <a:pt x="343" y="312"/>
                    </a:cubicBezTo>
                    <a:cubicBezTo>
                      <a:pt x="343" y="310"/>
                      <a:pt x="343" y="308"/>
                      <a:pt x="343" y="306"/>
                    </a:cubicBezTo>
                    <a:cubicBezTo>
                      <a:pt x="344" y="297"/>
                      <a:pt x="344" y="297"/>
                      <a:pt x="344" y="297"/>
                    </a:cubicBezTo>
                    <a:cubicBezTo>
                      <a:pt x="344" y="295"/>
                      <a:pt x="344" y="293"/>
                      <a:pt x="344" y="291"/>
                    </a:cubicBezTo>
                    <a:cubicBezTo>
                      <a:pt x="344" y="283"/>
                      <a:pt x="344" y="283"/>
                      <a:pt x="344" y="283"/>
                    </a:cubicBezTo>
                    <a:cubicBezTo>
                      <a:pt x="343" y="281"/>
                      <a:pt x="343" y="279"/>
                      <a:pt x="343" y="277"/>
                    </a:cubicBezTo>
                    <a:cubicBezTo>
                      <a:pt x="341" y="272"/>
                      <a:pt x="341" y="272"/>
                      <a:pt x="341" y="272"/>
                    </a:cubicBezTo>
                    <a:cubicBezTo>
                      <a:pt x="341" y="270"/>
                      <a:pt x="339" y="268"/>
                      <a:pt x="338" y="267"/>
                    </a:cubicBezTo>
                    <a:cubicBezTo>
                      <a:pt x="256" y="190"/>
                      <a:pt x="256" y="190"/>
                      <a:pt x="256" y="190"/>
                    </a:cubicBezTo>
                    <a:cubicBezTo>
                      <a:pt x="255" y="189"/>
                      <a:pt x="253" y="187"/>
                      <a:pt x="252" y="186"/>
                    </a:cubicBezTo>
                    <a:cubicBezTo>
                      <a:pt x="194" y="130"/>
                      <a:pt x="194" y="130"/>
                      <a:pt x="194" y="130"/>
                    </a:cubicBezTo>
                    <a:cubicBezTo>
                      <a:pt x="193" y="130"/>
                      <a:pt x="193" y="129"/>
                      <a:pt x="192" y="129"/>
                    </a:cubicBezTo>
                    <a:cubicBezTo>
                      <a:pt x="192" y="105"/>
                      <a:pt x="192" y="105"/>
                      <a:pt x="192" y="105"/>
                    </a:cubicBezTo>
                    <a:cubicBezTo>
                      <a:pt x="192" y="98"/>
                      <a:pt x="192" y="85"/>
                      <a:pt x="192" y="78"/>
                    </a:cubicBezTo>
                    <a:cubicBezTo>
                      <a:pt x="192" y="64"/>
                      <a:pt x="192" y="64"/>
                      <a:pt x="192" y="64"/>
                    </a:cubicBezTo>
                    <a:cubicBezTo>
                      <a:pt x="192" y="57"/>
                      <a:pt x="191" y="46"/>
                      <a:pt x="190" y="40"/>
                    </a:cubicBezTo>
                    <a:cubicBezTo>
                      <a:pt x="189" y="34"/>
                      <a:pt x="186" y="24"/>
                      <a:pt x="185" y="18"/>
                    </a:cubicBezTo>
                    <a:cubicBezTo>
                      <a:pt x="183" y="12"/>
                      <a:pt x="180" y="6"/>
                      <a:pt x="178" y="4"/>
                    </a:cubicBezTo>
                    <a:cubicBezTo>
                      <a:pt x="176" y="1"/>
                      <a:pt x="173" y="0"/>
                      <a:pt x="172" y="0"/>
                    </a:cubicBezTo>
                    <a:cubicBezTo>
                      <a:pt x="170" y="0"/>
                      <a:pt x="168" y="2"/>
                      <a:pt x="166" y="4"/>
                    </a:cubicBezTo>
                    <a:cubicBezTo>
                      <a:pt x="165" y="6"/>
                      <a:pt x="162" y="13"/>
                      <a:pt x="160" y="19"/>
                    </a:cubicBezTo>
                    <a:cubicBezTo>
                      <a:pt x="159" y="25"/>
                      <a:pt x="156" y="35"/>
                      <a:pt x="155" y="41"/>
                    </a:cubicBezTo>
                    <a:cubicBezTo>
                      <a:pt x="154" y="47"/>
                      <a:pt x="153" y="58"/>
                      <a:pt x="153" y="65"/>
                    </a:cubicBezTo>
                    <a:cubicBezTo>
                      <a:pt x="153" y="77"/>
                      <a:pt x="153" y="77"/>
                      <a:pt x="153" y="77"/>
                    </a:cubicBezTo>
                    <a:cubicBezTo>
                      <a:pt x="153" y="84"/>
                      <a:pt x="153" y="97"/>
                      <a:pt x="153" y="104"/>
                    </a:cubicBezTo>
                    <a:lnTo>
                      <a:pt x="153" y="128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0" cap="rnd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  <p:sp>
          <p:nvSpPr>
            <p:cNvPr id="78" name="文本框 77"/>
            <p:cNvSpPr txBox="1"/>
            <p:nvPr/>
          </p:nvSpPr>
          <p:spPr>
            <a:xfrm>
              <a:off x="4002767" y="2496698"/>
              <a:ext cx="11768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 法国</a:t>
              </a:r>
              <a:endPara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 autoUpdateAnimBg="0"/>
      <p:bldP spid="61" grpId="0" animBg="1"/>
      <p:bldP spid="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92577" y="82855"/>
            <a:ext cx="2830855" cy="646331"/>
            <a:chOff x="387271" y="234153"/>
            <a:chExt cx="2830855" cy="646331"/>
          </a:xfrm>
        </p:grpSpPr>
        <p:grpSp>
          <p:nvGrpSpPr>
            <p:cNvPr id="6" name="组合 5"/>
            <p:cNvGrpSpPr/>
            <p:nvPr/>
          </p:nvGrpSpPr>
          <p:grpSpPr>
            <a:xfrm>
              <a:off x="387271" y="295573"/>
              <a:ext cx="329855" cy="527954"/>
              <a:chOff x="459740" y="337479"/>
              <a:chExt cx="590996" cy="641090"/>
            </a:xfrm>
          </p:grpSpPr>
          <p:sp>
            <p:nvSpPr>
              <p:cNvPr id="3" name="箭头: V 形 2"/>
              <p:cNvSpPr/>
              <p:nvPr/>
            </p:nvSpPr>
            <p:spPr>
              <a:xfrm>
                <a:off x="795337" y="342900"/>
                <a:ext cx="255399" cy="635669"/>
              </a:xfrm>
              <a:prstGeom prst="chevr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箭头: V 形 3"/>
              <p:cNvSpPr/>
              <p:nvPr/>
            </p:nvSpPr>
            <p:spPr>
              <a:xfrm>
                <a:off x="709546" y="342900"/>
                <a:ext cx="257750" cy="623988"/>
              </a:xfrm>
              <a:prstGeom prst="chevr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箭头: V 形 4"/>
              <p:cNvSpPr/>
              <p:nvPr/>
            </p:nvSpPr>
            <p:spPr>
              <a:xfrm>
                <a:off x="459740" y="337479"/>
                <a:ext cx="300037" cy="635668"/>
              </a:xfrm>
              <a:prstGeom prst="chevr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725136" y="234153"/>
              <a:ext cx="24929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二战的过程</a:t>
              </a:r>
              <a:endPara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452308" y="709613"/>
            <a:ext cx="1132535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9580886" y="204722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第二次世界大战</a:t>
            </a:r>
            <a:endParaRPr lang="zh-CN" altLang="en-US" sz="24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-487133" y="966201"/>
            <a:ext cx="9140803" cy="646331"/>
          </a:xfrm>
          <a:prstGeom prst="rect">
            <a:avLst/>
          </a:prstGeom>
          <a:solidFill>
            <a:srgbClr val="996633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 spc="300" dirty="0">
                <a:solidFill>
                  <a:srgbClr val="FFFFFF"/>
                </a:solidFill>
                <a:latin typeface="方正清刻本悦宋简体"/>
                <a:ea typeface="方正清刻本悦宋简体"/>
              </a:rPr>
              <a:t>  一、二战全面爆发</a:t>
            </a:r>
            <a:r>
              <a:rPr lang="en-US" altLang="zh-CN" sz="3600" b="1" spc="300" dirty="0">
                <a:solidFill>
                  <a:srgbClr val="FFFFFF"/>
                </a:solidFill>
                <a:latin typeface="方正清刻本悦宋简体"/>
                <a:ea typeface="方正清刻本悦宋简体"/>
              </a:rPr>
              <a:t>——</a:t>
            </a:r>
            <a:r>
              <a:rPr lang="zh-CN" altLang="en-US" sz="3600" b="1" spc="300" dirty="0">
                <a:solidFill>
                  <a:srgbClr val="FFFFFF"/>
                </a:solidFill>
                <a:latin typeface="方正清刻本悦宋简体"/>
                <a:ea typeface="方正清刻本悦宋简体"/>
              </a:rPr>
              <a:t>敦刻尔克大撤退</a:t>
            </a:r>
            <a:endParaRPr lang="zh-CN" altLang="en-US" sz="3600" b="1" spc="300" dirty="0">
              <a:solidFill>
                <a:srgbClr val="FFFFFF"/>
              </a:solidFill>
              <a:latin typeface="方正清刻本悦宋简体"/>
              <a:ea typeface="方正清刻本悦宋简体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85" y="1728993"/>
            <a:ext cx="11325355" cy="504615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925" y="1600310"/>
            <a:ext cx="3227063" cy="2762204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874445" y="1849547"/>
            <a:ext cx="7523921" cy="1815882"/>
          </a:xfrm>
          <a:prstGeom prst="rect">
            <a:avLst/>
          </a:prstGeom>
          <a:solidFill>
            <a:schemeClr val="tx1">
              <a:alpha val="50000"/>
            </a:schemeClr>
          </a:solidFill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1940</a:t>
            </a:r>
            <a:r>
              <a:rPr lang="zh-CN" altLang="en-US" sz="28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年，德军将英法军队追逼到海边，英法经苦战才把近</a:t>
            </a:r>
            <a:r>
              <a:rPr lang="en-US" altLang="zh-CN" sz="2800" b="1" u="sng" dirty="0">
                <a:solidFill>
                  <a:srgbClr val="FFFF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34</a:t>
            </a:r>
            <a:r>
              <a:rPr lang="zh-CN" altLang="en-US" sz="2800" b="1" u="sng" dirty="0">
                <a:solidFill>
                  <a:srgbClr val="FFFF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万士兵撤回英国</a:t>
            </a:r>
            <a:r>
              <a:rPr lang="zh-CN" altLang="en-US" sz="28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，史称“</a:t>
            </a:r>
            <a:r>
              <a:rPr lang="zh-CN" altLang="en-US" sz="2800" b="1" u="sng" dirty="0">
                <a:solidFill>
                  <a:srgbClr val="FFFF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敦刻尔克大撤退</a:t>
            </a:r>
            <a:r>
              <a:rPr lang="zh-CN" altLang="en-US" sz="28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”，为后来诺曼底登陆反攻德军</a:t>
            </a:r>
            <a:r>
              <a:rPr lang="zh-CN" altLang="en-US" sz="2800" b="1" u="sng" dirty="0">
                <a:solidFill>
                  <a:srgbClr val="FFFF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保存了有生力量</a:t>
            </a:r>
            <a:r>
              <a:rPr lang="zh-CN" altLang="en-US" sz="2800" b="1" dirty="0">
                <a:solidFill>
                  <a:srgbClr val="FFFF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。</a:t>
            </a:r>
            <a:r>
              <a:rPr lang="zh-CN" altLang="en-US" sz="2800" b="1" u="sng" dirty="0">
                <a:solidFill>
                  <a:srgbClr val="FFFF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endParaRPr lang="zh-CN" altLang="en-US" sz="2800" u="sng" dirty="0">
              <a:solidFill>
                <a:srgbClr val="FFFF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 autoUpdateAnimBg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2" r="6247"/>
          <a:stretch>
            <a:fillRect/>
          </a:stretch>
        </p:blipFill>
        <p:spPr>
          <a:xfrm>
            <a:off x="147637" y="2665232"/>
            <a:ext cx="4167188" cy="332884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981" y="1757375"/>
            <a:ext cx="7613382" cy="4895898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92577" y="82855"/>
            <a:ext cx="2830855" cy="646331"/>
            <a:chOff x="387271" y="234153"/>
            <a:chExt cx="2830855" cy="646331"/>
          </a:xfrm>
        </p:grpSpPr>
        <p:grpSp>
          <p:nvGrpSpPr>
            <p:cNvPr id="6" name="组合 5"/>
            <p:cNvGrpSpPr/>
            <p:nvPr/>
          </p:nvGrpSpPr>
          <p:grpSpPr>
            <a:xfrm>
              <a:off x="387271" y="295573"/>
              <a:ext cx="329855" cy="527954"/>
              <a:chOff x="459740" y="337479"/>
              <a:chExt cx="590996" cy="641090"/>
            </a:xfrm>
          </p:grpSpPr>
          <p:sp>
            <p:nvSpPr>
              <p:cNvPr id="3" name="箭头: V 形 2"/>
              <p:cNvSpPr/>
              <p:nvPr/>
            </p:nvSpPr>
            <p:spPr>
              <a:xfrm>
                <a:off x="795337" y="342900"/>
                <a:ext cx="255399" cy="635669"/>
              </a:xfrm>
              <a:prstGeom prst="chevr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箭头: V 形 3"/>
              <p:cNvSpPr/>
              <p:nvPr/>
            </p:nvSpPr>
            <p:spPr>
              <a:xfrm>
                <a:off x="709546" y="342900"/>
                <a:ext cx="257750" cy="623988"/>
              </a:xfrm>
              <a:prstGeom prst="chevr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箭头: V 形 4"/>
              <p:cNvSpPr/>
              <p:nvPr/>
            </p:nvSpPr>
            <p:spPr>
              <a:xfrm>
                <a:off x="459740" y="337479"/>
                <a:ext cx="300037" cy="635668"/>
              </a:xfrm>
              <a:prstGeom prst="chevr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725136" y="234153"/>
              <a:ext cx="24929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二战的过程</a:t>
              </a:r>
              <a:endPara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452308" y="709613"/>
            <a:ext cx="1132535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9580886" y="204722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第二次世界大战</a:t>
            </a:r>
            <a:endParaRPr lang="zh-CN" altLang="en-US" sz="24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-487133" y="833681"/>
            <a:ext cx="8713911" cy="646331"/>
          </a:xfrm>
          <a:prstGeom prst="rect">
            <a:avLst/>
          </a:prstGeom>
          <a:solidFill>
            <a:srgbClr val="996633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 spc="300" dirty="0">
                <a:solidFill>
                  <a:srgbClr val="FFFFFF"/>
                </a:solidFill>
                <a:latin typeface="方正清刻本悦宋简体"/>
                <a:ea typeface="方正清刻本悦宋简体"/>
              </a:rPr>
              <a:t>  一、二战全面爆发</a:t>
            </a:r>
            <a:r>
              <a:rPr lang="en-US" altLang="zh-CN" sz="3600" b="1" spc="300" dirty="0">
                <a:solidFill>
                  <a:srgbClr val="FFFFFF"/>
                </a:solidFill>
                <a:latin typeface="方正清刻本悦宋简体"/>
                <a:ea typeface="方正清刻本悦宋简体"/>
              </a:rPr>
              <a:t>——</a:t>
            </a:r>
            <a:r>
              <a:rPr lang="zh-CN" altLang="en-US" sz="3600" b="1" spc="300" dirty="0">
                <a:solidFill>
                  <a:srgbClr val="FFFFFF"/>
                </a:solidFill>
                <a:latin typeface="方正清刻本悦宋简体"/>
                <a:ea typeface="方正清刻本悦宋简体"/>
              </a:rPr>
              <a:t>不列颠空战</a:t>
            </a:r>
            <a:endParaRPr lang="zh-CN" altLang="en-US" sz="3600" b="1" spc="300" dirty="0">
              <a:solidFill>
                <a:srgbClr val="FFFFFF"/>
              </a:solidFill>
              <a:latin typeface="方正清刻本悦宋简体"/>
              <a:ea typeface="方正清刻本悦宋简体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47637" y="2723801"/>
            <a:ext cx="3793169" cy="4101271"/>
            <a:chOff x="30423" y="2208018"/>
            <a:chExt cx="4817857" cy="4809151"/>
          </a:xfrm>
        </p:grpSpPr>
        <p:sp>
          <p:nvSpPr>
            <p:cNvPr id="36" name="矩形 10"/>
            <p:cNvSpPr>
              <a:spLocks noChangeArrowheads="1"/>
            </p:cNvSpPr>
            <p:nvPr/>
          </p:nvSpPr>
          <p:spPr bwMode="auto">
            <a:xfrm>
              <a:off x="313757" y="6042742"/>
              <a:ext cx="4534523" cy="9744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rgbClr val="CC66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“ V”</a:t>
              </a:r>
              <a:r>
                <a:rPr lang="zh-CN" altLang="en-US" sz="2400" b="1" dirty="0">
                  <a:solidFill>
                    <a:srgbClr val="CC66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字手势到今天都是成功、胜利的象征</a:t>
              </a:r>
              <a:r>
                <a:rPr lang="en-US" altLang="zh-CN" sz="2400" b="1" dirty="0">
                  <a:solidFill>
                    <a:srgbClr val="CC66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…… </a:t>
              </a:r>
              <a:endParaRPr lang="en-US" altLang="zh-CN" sz="2400" b="1" dirty="0">
                <a:solidFill>
                  <a:srgbClr val="CC66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4" name="Rectangle 5"/>
            <p:cNvSpPr>
              <a:spLocks noChangeArrowheads="1"/>
            </p:cNvSpPr>
            <p:nvPr/>
          </p:nvSpPr>
          <p:spPr bwMode="auto">
            <a:xfrm>
              <a:off x="30423" y="2208018"/>
              <a:ext cx="2673350" cy="519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  <a:ea typeface="微软雅黑" panose="020B0503020204020204" pitchFamily="34" charset="-122"/>
                </a:rPr>
                <a:t>英国首相丘吉尔</a:t>
              </a:r>
              <a:endPara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4745462" y="4586448"/>
            <a:ext cx="7075828" cy="193899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r>
              <a:rPr kumimoji="0" lang="zh-CN" altLang="en-US" sz="1800" b="0" kern="0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     </a:t>
            </a:r>
            <a:r>
              <a:rPr kumimoji="0" lang="zh-CN" altLang="en-US" sz="2400" b="1" kern="0" dirty="0">
                <a:latin typeface="华文新魏" panose="02010800040101010101" pitchFamily="2" charset="-122"/>
                <a:ea typeface="华文新魏" panose="02010800040101010101" pitchFamily="2" charset="-122"/>
              </a:rPr>
              <a:t>德军曾连续</a:t>
            </a:r>
            <a:r>
              <a:rPr kumimoji="0" lang="en-US" altLang="zh-CN" sz="2400" b="1" u="sng" kern="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3</a:t>
            </a:r>
            <a:r>
              <a:rPr kumimoji="0" lang="zh-CN" altLang="en-US" sz="2400" b="1" u="sng" kern="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个多月轰炸英国</a:t>
            </a:r>
            <a:r>
              <a:rPr kumimoji="0" lang="zh-CN" altLang="en-US" sz="2400" b="1" kern="0" dirty="0">
                <a:latin typeface="华文新魏" panose="02010800040101010101" pitchFamily="2" charset="-122"/>
                <a:ea typeface="华文新魏" panose="02010800040101010101" pitchFamily="2" charset="-122"/>
              </a:rPr>
              <a:t>，共出动飞机</a:t>
            </a:r>
            <a:r>
              <a:rPr kumimoji="0" lang="en-US" altLang="zh-CN" sz="2400" b="1" kern="0" dirty="0">
                <a:latin typeface="华文新魏" panose="02010800040101010101" pitchFamily="2" charset="-122"/>
                <a:ea typeface="华文新魏" panose="02010800040101010101" pitchFamily="2" charset="-122"/>
              </a:rPr>
              <a:t>4.6</a:t>
            </a:r>
            <a:r>
              <a:rPr kumimoji="0" lang="zh-CN" altLang="en-US" sz="2400" b="1" kern="0" dirty="0">
                <a:latin typeface="华文新魏" panose="02010800040101010101" pitchFamily="2" charset="-122"/>
                <a:ea typeface="华文新魏" panose="02010800040101010101" pitchFamily="2" charset="-122"/>
              </a:rPr>
              <a:t>万多架次，投弹量约</a:t>
            </a:r>
            <a:r>
              <a:rPr kumimoji="0" lang="en-US" altLang="zh-CN" sz="2400" b="1" kern="0" dirty="0">
                <a:latin typeface="华文新魏" panose="02010800040101010101" pitchFamily="2" charset="-122"/>
                <a:ea typeface="华文新魏" panose="02010800040101010101" pitchFamily="2" charset="-122"/>
              </a:rPr>
              <a:t>6</a:t>
            </a:r>
            <a:r>
              <a:rPr kumimoji="0" lang="zh-CN" altLang="en-US" sz="2400" b="1" kern="0" dirty="0">
                <a:latin typeface="华文新魏" panose="02010800040101010101" pitchFamily="2" charset="-122"/>
                <a:ea typeface="华文新魏" panose="02010800040101010101" pitchFamily="2" charset="-122"/>
              </a:rPr>
              <a:t>万吨。英国居民死伤</a:t>
            </a:r>
            <a:r>
              <a:rPr kumimoji="0" lang="en-US" altLang="zh-CN" sz="2400" b="1" kern="0" dirty="0">
                <a:latin typeface="华文新魏" panose="02010800040101010101" pitchFamily="2" charset="-122"/>
                <a:ea typeface="华文新魏" panose="02010800040101010101" pitchFamily="2" charset="-122"/>
              </a:rPr>
              <a:t>8.6</a:t>
            </a:r>
            <a:r>
              <a:rPr kumimoji="0" lang="zh-CN" altLang="en-US" sz="2400" b="1" kern="0" dirty="0">
                <a:latin typeface="华文新魏" panose="02010800040101010101" pitchFamily="2" charset="-122"/>
                <a:ea typeface="华文新魏" panose="02010800040101010101" pitchFamily="2" charset="-122"/>
              </a:rPr>
              <a:t>万多人，建筑物被毁</a:t>
            </a:r>
            <a:r>
              <a:rPr kumimoji="0" lang="en-US" altLang="zh-CN" sz="2400" b="1" kern="0" dirty="0">
                <a:latin typeface="华文新魏" panose="02010800040101010101" pitchFamily="2" charset="-122"/>
                <a:ea typeface="华文新魏" panose="02010800040101010101" pitchFamily="2" charset="-122"/>
              </a:rPr>
              <a:t>100</a:t>
            </a:r>
            <a:r>
              <a:rPr kumimoji="0" lang="zh-CN" altLang="en-US" sz="2400" b="1" kern="0" dirty="0">
                <a:latin typeface="华文新魏" panose="02010800040101010101" pitchFamily="2" charset="-122"/>
                <a:ea typeface="华文新魏" panose="02010800040101010101" pitchFamily="2" charset="-122"/>
              </a:rPr>
              <a:t>多万栋，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但德国始终未能达到迫使英投降目的，</a:t>
            </a:r>
            <a:r>
              <a:rPr lang="zh-CN" altLang="en-US" sz="2400" b="1" u="sng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英国取得“不列颠空战”的胜利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，极大地消耗德军。</a:t>
            </a:r>
            <a:endParaRPr lang="zh-CN" altLang="en-US" dirty="0"/>
          </a:p>
        </p:txBody>
      </p:sp>
      <p:sp>
        <p:nvSpPr>
          <p:cNvPr id="40" name="文本框 39"/>
          <p:cNvSpPr txBox="1"/>
          <p:nvPr/>
        </p:nvSpPr>
        <p:spPr>
          <a:xfrm>
            <a:off x="14287" y="1504894"/>
            <a:ext cx="49593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Bodoni MT Black" panose="02070A03080606020203" pitchFamily="18" charset="0"/>
              </a:rPr>
              <a:t>Never </a:t>
            </a:r>
            <a:r>
              <a:rPr lang="en-US" altLang="zh-CN" sz="3600" b="1" dirty="0" err="1">
                <a:solidFill>
                  <a:srgbClr val="FF0000"/>
                </a:solidFill>
                <a:latin typeface="Bodoni MT Black" panose="02070A03080606020203" pitchFamily="18" charset="0"/>
              </a:rPr>
              <a:t>Never</a:t>
            </a:r>
            <a:r>
              <a:rPr lang="en-US" altLang="zh-CN" sz="3600" b="1" dirty="0">
                <a:solidFill>
                  <a:srgbClr val="FF0000"/>
                </a:solidFill>
                <a:latin typeface="Bodoni MT Black" panose="02070A03080606020203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Bodoni MT Black" panose="02070A03080606020203" pitchFamily="18" charset="0"/>
              </a:rPr>
              <a:t>Never</a:t>
            </a:r>
            <a:r>
              <a:rPr lang="en-US" altLang="zh-CN" sz="3600" b="1" dirty="0">
                <a:solidFill>
                  <a:srgbClr val="FF0000"/>
                </a:solidFill>
                <a:latin typeface="Bodoni MT Black" panose="02070A03080606020203" pitchFamily="18" charset="0"/>
              </a:rPr>
              <a:t>   </a:t>
            </a:r>
            <a:endParaRPr lang="en-US" altLang="zh-CN" sz="3600" b="1" dirty="0">
              <a:solidFill>
                <a:srgbClr val="FF0000"/>
              </a:solidFill>
              <a:latin typeface="Bodoni MT Black" panose="02070A03080606020203" pitchFamily="18" charset="0"/>
            </a:endParaRPr>
          </a:p>
          <a:p>
            <a:r>
              <a:rPr lang="en-US" altLang="zh-CN" sz="3600" b="1" dirty="0">
                <a:solidFill>
                  <a:srgbClr val="FF0000"/>
                </a:solidFill>
                <a:latin typeface="Bodoni MT Black" panose="02070A03080606020203" pitchFamily="18" charset="0"/>
              </a:rPr>
              <a:t>    Surrender</a:t>
            </a:r>
            <a:r>
              <a:rPr lang="zh-CN" altLang="en-US" sz="3600" b="1" dirty="0">
                <a:solidFill>
                  <a:srgbClr val="FF0000"/>
                </a:solidFill>
                <a:latin typeface="Bodoni MT Black" panose="02070A03080606020203" pitchFamily="18" charset="0"/>
              </a:rPr>
              <a:t> </a:t>
            </a:r>
            <a:r>
              <a:rPr lang="en-US" altLang="zh-CN" sz="3600" b="1" dirty="0">
                <a:solidFill>
                  <a:srgbClr val="FF0000"/>
                </a:solidFill>
                <a:latin typeface="Bodoni MT Black" panose="02070A03080606020203" pitchFamily="18" charset="0"/>
              </a:rPr>
              <a:t>!</a:t>
            </a:r>
            <a:endParaRPr lang="zh-CN" altLang="en-US" b="1" dirty="0">
              <a:solidFill>
                <a:srgbClr val="FF0000"/>
              </a:solidFill>
              <a:latin typeface="Bodoni MT Black" panose="02070A030806060202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 autoUpdateAnimBg="0"/>
      <p:bldP spid="37" grpId="0" animBg="1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45" y="1748023"/>
            <a:ext cx="11615618" cy="5027122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92577" y="82855"/>
            <a:ext cx="2830855" cy="646331"/>
            <a:chOff x="387271" y="234153"/>
            <a:chExt cx="2830855" cy="646331"/>
          </a:xfrm>
        </p:grpSpPr>
        <p:grpSp>
          <p:nvGrpSpPr>
            <p:cNvPr id="6" name="组合 5"/>
            <p:cNvGrpSpPr/>
            <p:nvPr/>
          </p:nvGrpSpPr>
          <p:grpSpPr>
            <a:xfrm>
              <a:off x="387271" y="295573"/>
              <a:ext cx="329855" cy="527954"/>
              <a:chOff x="459740" y="337479"/>
              <a:chExt cx="590996" cy="641090"/>
            </a:xfrm>
          </p:grpSpPr>
          <p:sp>
            <p:nvSpPr>
              <p:cNvPr id="3" name="箭头: V 形 2"/>
              <p:cNvSpPr/>
              <p:nvPr/>
            </p:nvSpPr>
            <p:spPr>
              <a:xfrm>
                <a:off x="795337" y="342900"/>
                <a:ext cx="255399" cy="635669"/>
              </a:xfrm>
              <a:prstGeom prst="chevr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箭头: V 形 3"/>
              <p:cNvSpPr/>
              <p:nvPr/>
            </p:nvSpPr>
            <p:spPr>
              <a:xfrm>
                <a:off x="709546" y="342900"/>
                <a:ext cx="257750" cy="623988"/>
              </a:xfrm>
              <a:prstGeom prst="chevr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箭头: V 形 4"/>
              <p:cNvSpPr/>
              <p:nvPr/>
            </p:nvSpPr>
            <p:spPr>
              <a:xfrm>
                <a:off x="459740" y="337479"/>
                <a:ext cx="300037" cy="635668"/>
              </a:xfrm>
              <a:prstGeom prst="chevr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725136" y="234153"/>
              <a:ext cx="24929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二战的过程</a:t>
              </a:r>
              <a:endPara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452308" y="709613"/>
            <a:ext cx="1132535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9580886" y="204722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第二次世界大战</a:t>
            </a:r>
            <a:endParaRPr lang="zh-CN" altLang="en-US" sz="24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-387124" y="966201"/>
            <a:ext cx="9445396" cy="646331"/>
          </a:xfrm>
          <a:prstGeom prst="rect">
            <a:avLst/>
          </a:prstGeom>
          <a:solidFill>
            <a:srgbClr val="996633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 spc="300" dirty="0">
                <a:solidFill>
                  <a:srgbClr val="FFFFFF"/>
                </a:solidFill>
                <a:latin typeface="方正清刻本悦宋简体"/>
                <a:ea typeface="方正清刻本悦宋简体"/>
              </a:rPr>
              <a:t> 二、规模进一步扩大</a:t>
            </a:r>
            <a:r>
              <a:rPr lang="en-US" altLang="zh-CN" sz="3600" b="1" spc="300" dirty="0">
                <a:solidFill>
                  <a:srgbClr val="FFFFFF"/>
                </a:solidFill>
                <a:latin typeface="方正清刻本悦宋简体"/>
                <a:ea typeface="方正清刻本悦宋简体"/>
              </a:rPr>
              <a:t>——</a:t>
            </a:r>
            <a:r>
              <a:rPr lang="zh-CN" altLang="en-US" sz="3600" b="1" spc="300" dirty="0">
                <a:solidFill>
                  <a:srgbClr val="FFFFFF"/>
                </a:solidFill>
                <a:latin typeface="方正清刻本悦宋简体"/>
                <a:ea typeface="方正清刻本悦宋简体"/>
              </a:rPr>
              <a:t>苏德战争爆发</a:t>
            </a:r>
            <a:endParaRPr lang="zh-CN" altLang="en-US" sz="3600" b="1" spc="300" dirty="0">
              <a:solidFill>
                <a:srgbClr val="FFFFFF"/>
              </a:solidFill>
              <a:latin typeface="方正清刻本悦宋简体"/>
              <a:ea typeface="方正清刻本悦宋简体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87236" y="1854185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莫斯科保卫战</a:t>
            </a:r>
            <a:endParaRPr lang="zh-CN" alt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Group 4"/>
          <p:cNvGrpSpPr/>
          <p:nvPr/>
        </p:nvGrpSpPr>
        <p:grpSpPr bwMode="auto">
          <a:xfrm>
            <a:off x="7586084" y="1743656"/>
            <a:ext cx="4519613" cy="4978400"/>
            <a:chOff x="66" y="923"/>
            <a:chExt cx="2847" cy="3136"/>
          </a:xfrm>
        </p:grpSpPr>
        <p:pic>
          <p:nvPicPr>
            <p:cNvPr id="17" name="Picture 5" descr="未 副本"/>
            <p:cNvPicPr preferRelativeResize="0"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" y="977"/>
              <a:ext cx="2618" cy="308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1552" y="1819"/>
              <a:ext cx="624" cy="237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800" dirty="0">
                  <a:solidFill>
                    <a:srgbClr val="660066"/>
                  </a:solidFill>
                  <a:latin typeface="黑体" panose="02010609060101010101" pitchFamily="49" charset="-122"/>
                  <a:ea typeface="黑体" panose="02010609060101010101" pitchFamily="49" charset="-122"/>
                  <a:hlinkClick r:id="rId3" action="ppaction://hlinksldjump"/>
                </a:rPr>
                <a:t>莫斯科</a:t>
              </a:r>
              <a:endParaRPr lang="zh-CN" altLang="en-US" sz="1800" dirty="0">
                <a:solidFill>
                  <a:srgbClr val="660066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2154" y="2343"/>
              <a:ext cx="759" cy="21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600">
                  <a:solidFill>
                    <a:srgbClr val="660066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斯大林格勒</a:t>
              </a:r>
              <a:endParaRPr lang="zh-CN" altLang="en-US" sz="1600">
                <a:solidFill>
                  <a:srgbClr val="660066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735" y="1028"/>
              <a:ext cx="672" cy="21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600">
                  <a:solidFill>
                    <a:srgbClr val="660066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列宁格勒</a:t>
              </a:r>
              <a:endParaRPr lang="zh-CN" altLang="en-US" sz="1600">
                <a:solidFill>
                  <a:srgbClr val="660066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1" name="Text Box 9"/>
            <p:cNvSpPr txBox="1">
              <a:spLocks noChangeArrowheads="1"/>
            </p:cNvSpPr>
            <p:nvPr/>
          </p:nvSpPr>
          <p:spPr bwMode="auto">
            <a:xfrm>
              <a:off x="85" y="3613"/>
              <a:ext cx="2169" cy="44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993300"/>
              </a:solidFill>
              <a:miter lim="800000"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4000" b="1" dirty="0">
                  <a:solidFill>
                    <a:srgbClr val="0000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巴巴罗萨计划</a:t>
              </a:r>
              <a:endParaRPr lang="zh-CN" altLang="en-US" sz="40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Text Box 10"/>
            <p:cNvSpPr txBox="1">
              <a:spLocks noChangeArrowheads="1"/>
            </p:cNvSpPr>
            <p:nvPr/>
          </p:nvSpPr>
          <p:spPr bwMode="auto">
            <a:xfrm>
              <a:off x="901" y="1598"/>
              <a:ext cx="1632" cy="679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>
                  <a:solidFill>
                    <a:srgbClr val="99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苏               联</a:t>
              </a:r>
              <a:endParaRPr lang="zh-CN" altLang="en-US" sz="3200">
                <a:solidFill>
                  <a:srgbClr val="99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3" name="Text Box 11"/>
            <p:cNvSpPr txBox="1">
              <a:spLocks noChangeArrowheads="1"/>
            </p:cNvSpPr>
            <p:nvPr/>
          </p:nvSpPr>
          <p:spPr bwMode="auto">
            <a:xfrm>
              <a:off x="144" y="2064"/>
              <a:ext cx="288" cy="497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800">
                  <a:latin typeface="黑体" panose="02010609060101010101" pitchFamily="49" charset="-122"/>
                  <a:ea typeface="黑体" panose="02010609060101010101" pitchFamily="49" charset="-122"/>
                </a:rPr>
                <a:t>波</a:t>
              </a:r>
              <a:endParaRPr lang="zh-CN" altLang="en-US" sz="180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>
                <a:spcBef>
                  <a:spcPct val="50000"/>
                </a:spcBef>
              </a:pPr>
              <a:r>
                <a:rPr lang="zh-CN" altLang="en-US" sz="1800">
                  <a:latin typeface="黑体" panose="02010609060101010101" pitchFamily="49" charset="-122"/>
                  <a:ea typeface="黑体" panose="02010609060101010101" pitchFamily="49" charset="-122"/>
                </a:rPr>
                <a:t>兰</a:t>
              </a:r>
              <a:endParaRPr lang="zh-CN" altLang="en-US" sz="18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4" name="Text Box 14"/>
            <p:cNvSpPr txBox="1">
              <a:spLocks noChangeArrowheads="1"/>
            </p:cNvSpPr>
            <p:nvPr/>
          </p:nvSpPr>
          <p:spPr bwMode="auto">
            <a:xfrm>
              <a:off x="66" y="923"/>
              <a:ext cx="528" cy="407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800">
                  <a:solidFill>
                    <a:srgbClr val="C225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芬  兰</a:t>
              </a:r>
              <a:endParaRPr lang="zh-CN" altLang="en-US" sz="1800">
                <a:solidFill>
                  <a:srgbClr val="C225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25" name="Freeform 15"/>
          <p:cNvSpPr/>
          <p:nvPr/>
        </p:nvSpPr>
        <p:spPr bwMode="auto">
          <a:xfrm>
            <a:off x="8029702" y="1708177"/>
            <a:ext cx="3804658" cy="4403269"/>
          </a:xfrm>
          <a:custGeom>
            <a:avLst/>
            <a:gdLst/>
            <a:ahLst/>
            <a:cxnLst>
              <a:cxn ang="0">
                <a:pos x="0" y="200"/>
              </a:cxn>
              <a:cxn ang="0">
                <a:pos x="62" y="72"/>
              </a:cxn>
              <a:cxn ang="0">
                <a:pos x="158" y="72"/>
              </a:cxn>
              <a:cxn ang="0">
                <a:pos x="206" y="24"/>
              </a:cxn>
              <a:cxn ang="0">
                <a:pos x="302" y="24"/>
              </a:cxn>
              <a:cxn ang="0">
                <a:pos x="542" y="168"/>
              </a:cxn>
              <a:cxn ang="0">
                <a:pos x="702" y="368"/>
              </a:cxn>
              <a:cxn ang="0">
                <a:pos x="974" y="456"/>
              </a:cxn>
              <a:cxn ang="0">
                <a:pos x="946" y="679"/>
              </a:cxn>
              <a:cxn ang="0">
                <a:pos x="1030" y="815"/>
              </a:cxn>
              <a:cxn ang="0">
                <a:pos x="1358" y="792"/>
              </a:cxn>
              <a:cxn ang="0">
                <a:pos x="1406" y="936"/>
              </a:cxn>
              <a:cxn ang="0">
                <a:pos x="1454" y="1272"/>
              </a:cxn>
              <a:cxn ang="0">
                <a:pos x="1739" y="1551"/>
              </a:cxn>
              <a:cxn ang="0">
                <a:pos x="2119" y="1758"/>
              </a:cxn>
              <a:cxn ang="0">
                <a:pos x="2444" y="1894"/>
              </a:cxn>
              <a:cxn ang="0">
                <a:pos x="2454" y="2061"/>
              </a:cxn>
              <a:cxn ang="0">
                <a:pos x="2414" y="2232"/>
              </a:cxn>
              <a:cxn ang="0">
                <a:pos x="2126" y="2568"/>
              </a:cxn>
              <a:cxn ang="0">
                <a:pos x="1454" y="2616"/>
              </a:cxn>
              <a:cxn ang="0">
                <a:pos x="1502" y="2568"/>
              </a:cxn>
              <a:cxn ang="0">
                <a:pos x="1550" y="2472"/>
              </a:cxn>
              <a:cxn ang="0">
                <a:pos x="1598" y="2424"/>
              </a:cxn>
              <a:cxn ang="0">
                <a:pos x="1502" y="2376"/>
              </a:cxn>
              <a:cxn ang="0">
                <a:pos x="1550" y="2280"/>
              </a:cxn>
              <a:cxn ang="0">
                <a:pos x="1646" y="2232"/>
              </a:cxn>
              <a:cxn ang="0">
                <a:pos x="1598" y="2184"/>
              </a:cxn>
              <a:cxn ang="0">
                <a:pos x="1502" y="2232"/>
              </a:cxn>
              <a:cxn ang="0">
                <a:pos x="1299" y="2400"/>
              </a:cxn>
              <a:cxn ang="0">
                <a:pos x="1163" y="2494"/>
              </a:cxn>
              <a:cxn ang="0">
                <a:pos x="1070" y="2520"/>
              </a:cxn>
              <a:cxn ang="0">
                <a:pos x="1156" y="2637"/>
              </a:cxn>
              <a:cxn ang="0">
                <a:pos x="1358" y="2616"/>
              </a:cxn>
              <a:cxn ang="0">
                <a:pos x="1358" y="2712"/>
              </a:cxn>
              <a:cxn ang="0">
                <a:pos x="1166" y="2760"/>
              </a:cxn>
              <a:cxn ang="0">
                <a:pos x="1070" y="2904"/>
              </a:cxn>
              <a:cxn ang="0">
                <a:pos x="974" y="2760"/>
              </a:cxn>
              <a:cxn ang="0">
                <a:pos x="878" y="2712"/>
              </a:cxn>
              <a:cxn ang="0">
                <a:pos x="974" y="2588"/>
              </a:cxn>
              <a:cxn ang="0">
                <a:pos x="827" y="2599"/>
              </a:cxn>
              <a:cxn ang="0">
                <a:pos x="734" y="2520"/>
              </a:cxn>
              <a:cxn ang="0">
                <a:pos x="686" y="2472"/>
              </a:cxn>
              <a:cxn ang="0">
                <a:pos x="570" y="2585"/>
              </a:cxn>
              <a:cxn ang="0">
                <a:pos x="503" y="2483"/>
              </a:cxn>
              <a:cxn ang="0">
                <a:pos x="398" y="2328"/>
              </a:cxn>
              <a:cxn ang="0">
                <a:pos x="172" y="2198"/>
              </a:cxn>
              <a:cxn ang="0">
                <a:pos x="157" y="2075"/>
              </a:cxn>
              <a:cxn ang="0">
                <a:pos x="158" y="1560"/>
              </a:cxn>
              <a:cxn ang="0">
                <a:pos x="120" y="1402"/>
              </a:cxn>
              <a:cxn ang="0">
                <a:pos x="36" y="1297"/>
              </a:cxn>
              <a:cxn ang="0">
                <a:pos x="98" y="1046"/>
              </a:cxn>
              <a:cxn ang="0">
                <a:pos x="161" y="878"/>
              </a:cxn>
              <a:cxn ang="0">
                <a:pos x="110" y="744"/>
              </a:cxn>
              <a:cxn ang="0">
                <a:pos x="62" y="504"/>
              </a:cxn>
              <a:cxn ang="0">
                <a:pos x="0" y="200"/>
              </a:cxn>
            </a:cxnLst>
            <a:rect l="0" t="0" r="r" b="b"/>
            <a:pathLst>
              <a:path w="2500" h="2904">
                <a:moveTo>
                  <a:pt x="0" y="200"/>
                </a:moveTo>
                <a:cubicBezTo>
                  <a:pt x="0" y="128"/>
                  <a:pt x="36" y="93"/>
                  <a:pt x="62" y="72"/>
                </a:cubicBezTo>
                <a:cubicBezTo>
                  <a:pt x="88" y="51"/>
                  <a:pt x="134" y="80"/>
                  <a:pt x="158" y="72"/>
                </a:cubicBezTo>
                <a:cubicBezTo>
                  <a:pt x="182" y="64"/>
                  <a:pt x="182" y="32"/>
                  <a:pt x="206" y="24"/>
                </a:cubicBezTo>
                <a:cubicBezTo>
                  <a:pt x="230" y="16"/>
                  <a:pt x="246" y="0"/>
                  <a:pt x="302" y="24"/>
                </a:cubicBezTo>
                <a:cubicBezTo>
                  <a:pt x="358" y="48"/>
                  <a:pt x="475" y="111"/>
                  <a:pt x="542" y="168"/>
                </a:cubicBezTo>
                <a:cubicBezTo>
                  <a:pt x="609" y="225"/>
                  <a:pt x="630" y="320"/>
                  <a:pt x="702" y="368"/>
                </a:cubicBezTo>
                <a:cubicBezTo>
                  <a:pt x="774" y="416"/>
                  <a:pt x="933" y="404"/>
                  <a:pt x="974" y="456"/>
                </a:cubicBezTo>
                <a:cubicBezTo>
                  <a:pt x="1015" y="508"/>
                  <a:pt x="937" y="619"/>
                  <a:pt x="946" y="679"/>
                </a:cubicBezTo>
                <a:cubicBezTo>
                  <a:pt x="955" y="739"/>
                  <a:pt x="961" y="796"/>
                  <a:pt x="1030" y="815"/>
                </a:cubicBezTo>
                <a:cubicBezTo>
                  <a:pt x="1099" y="834"/>
                  <a:pt x="1295" y="772"/>
                  <a:pt x="1358" y="792"/>
                </a:cubicBezTo>
                <a:cubicBezTo>
                  <a:pt x="1421" y="812"/>
                  <a:pt x="1390" y="856"/>
                  <a:pt x="1406" y="936"/>
                </a:cubicBezTo>
                <a:cubicBezTo>
                  <a:pt x="1422" y="1016"/>
                  <a:pt x="1398" y="1170"/>
                  <a:pt x="1454" y="1272"/>
                </a:cubicBezTo>
                <a:cubicBezTo>
                  <a:pt x="1510" y="1374"/>
                  <a:pt x="1628" y="1470"/>
                  <a:pt x="1739" y="1551"/>
                </a:cubicBezTo>
                <a:cubicBezTo>
                  <a:pt x="1850" y="1632"/>
                  <a:pt x="2002" y="1701"/>
                  <a:pt x="2119" y="1758"/>
                </a:cubicBezTo>
                <a:cubicBezTo>
                  <a:pt x="2236" y="1815"/>
                  <a:pt x="2388" y="1844"/>
                  <a:pt x="2444" y="1894"/>
                </a:cubicBezTo>
                <a:cubicBezTo>
                  <a:pt x="2500" y="1944"/>
                  <a:pt x="2459" y="2005"/>
                  <a:pt x="2454" y="2061"/>
                </a:cubicBezTo>
                <a:cubicBezTo>
                  <a:pt x="2449" y="2117"/>
                  <a:pt x="2469" y="2147"/>
                  <a:pt x="2414" y="2232"/>
                </a:cubicBezTo>
                <a:cubicBezTo>
                  <a:pt x="2359" y="2317"/>
                  <a:pt x="2286" y="2504"/>
                  <a:pt x="2126" y="2568"/>
                </a:cubicBezTo>
                <a:cubicBezTo>
                  <a:pt x="1966" y="2632"/>
                  <a:pt x="1558" y="2616"/>
                  <a:pt x="1454" y="2616"/>
                </a:cubicBezTo>
                <a:cubicBezTo>
                  <a:pt x="1350" y="2616"/>
                  <a:pt x="1486" y="2592"/>
                  <a:pt x="1502" y="2568"/>
                </a:cubicBezTo>
                <a:cubicBezTo>
                  <a:pt x="1518" y="2544"/>
                  <a:pt x="1534" y="2496"/>
                  <a:pt x="1550" y="2472"/>
                </a:cubicBezTo>
                <a:cubicBezTo>
                  <a:pt x="1566" y="2448"/>
                  <a:pt x="1606" y="2440"/>
                  <a:pt x="1598" y="2424"/>
                </a:cubicBezTo>
                <a:cubicBezTo>
                  <a:pt x="1590" y="2408"/>
                  <a:pt x="1510" y="2400"/>
                  <a:pt x="1502" y="2376"/>
                </a:cubicBezTo>
                <a:cubicBezTo>
                  <a:pt x="1494" y="2352"/>
                  <a:pt x="1526" y="2304"/>
                  <a:pt x="1550" y="2280"/>
                </a:cubicBezTo>
                <a:cubicBezTo>
                  <a:pt x="1574" y="2256"/>
                  <a:pt x="1638" y="2248"/>
                  <a:pt x="1646" y="2232"/>
                </a:cubicBezTo>
                <a:cubicBezTo>
                  <a:pt x="1654" y="2216"/>
                  <a:pt x="1622" y="2184"/>
                  <a:pt x="1598" y="2184"/>
                </a:cubicBezTo>
                <a:cubicBezTo>
                  <a:pt x="1574" y="2184"/>
                  <a:pt x="1552" y="2196"/>
                  <a:pt x="1502" y="2232"/>
                </a:cubicBezTo>
                <a:cubicBezTo>
                  <a:pt x="1452" y="2268"/>
                  <a:pt x="1355" y="2356"/>
                  <a:pt x="1299" y="2400"/>
                </a:cubicBezTo>
                <a:cubicBezTo>
                  <a:pt x="1243" y="2444"/>
                  <a:pt x="1201" y="2474"/>
                  <a:pt x="1163" y="2494"/>
                </a:cubicBezTo>
                <a:cubicBezTo>
                  <a:pt x="1125" y="2514"/>
                  <a:pt x="1071" y="2496"/>
                  <a:pt x="1070" y="2520"/>
                </a:cubicBezTo>
                <a:cubicBezTo>
                  <a:pt x="1069" y="2544"/>
                  <a:pt x="1108" y="2621"/>
                  <a:pt x="1156" y="2637"/>
                </a:cubicBezTo>
                <a:cubicBezTo>
                  <a:pt x="1204" y="2653"/>
                  <a:pt x="1324" y="2604"/>
                  <a:pt x="1358" y="2616"/>
                </a:cubicBezTo>
                <a:cubicBezTo>
                  <a:pt x="1392" y="2628"/>
                  <a:pt x="1390" y="2688"/>
                  <a:pt x="1358" y="2712"/>
                </a:cubicBezTo>
                <a:cubicBezTo>
                  <a:pt x="1326" y="2736"/>
                  <a:pt x="1214" y="2728"/>
                  <a:pt x="1166" y="2760"/>
                </a:cubicBezTo>
                <a:cubicBezTo>
                  <a:pt x="1118" y="2792"/>
                  <a:pt x="1102" y="2904"/>
                  <a:pt x="1070" y="2904"/>
                </a:cubicBezTo>
                <a:cubicBezTo>
                  <a:pt x="1038" y="2904"/>
                  <a:pt x="1006" y="2792"/>
                  <a:pt x="974" y="2760"/>
                </a:cubicBezTo>
                <a:cubicBezTo>
                  <a:pt x="942" y="2728"/>
                  <a:pt x="878" y="2741"/>
                  <a:pt x="878" y="2712"/>
                </a:cubicBezTo>
                <a:cubicBezTo>
                  <a:pt x="878" y="2683"/>
                  <a:pt x="982" y="2607"/>
                  <a:pt x="974" y="2588"/>
                </a:cubicBezTo>
                <a:cubicBezTo>
                  <a:pt x="966" y="2569"/>
                  <a:pt x="867" y="2610"/>
                  <a:pt x="827" y="2599"/>
                </a:cubicBezTo>
                <a:cubicBezTo>
                  <a:pt x="787" y="2588"/>
                  <a:pt x="757" y="2541"/>
                  <a:pt x="734" y="2520"/>
                </a:cubicBezTo>
                <a:cubicBezTo>
                  <a:pt x="711" y="2499"/>
                  <a:pt x="713" y="2461"/>
                  <a:pt x="686" y="2472"/>
                </a:cubicBezTo>
                <a:cubicBezTo>
                  <a:pt x="659" y="2483"/>
                  <a:pt x="600" y="2583"/>
                  <a:pt x="570" y="2585"/>
                </a:cubicBezTo>
                <a:cubicBezTo>
                  <a:pt x="540" y="2587"/>
                  <a:pt x="532" y="2526"/>
                  <a:pt x="503" y="2483"/>
                </a:cubicBezTo>
                <a:cubicBezTo>
                  <a:pt x="474" y="2440"/>
                  <a:pt x="453" y="2376"/>
                  <a:pt x="398" y="2328"/>
                </a:cubicBezTo>
                <a:cubicBezTo>
                  <a:pt x="343" y="2280"/>
                  <a:pt x="212" y="2240"/>
                  <a:pt x="172" y="2198"/>
                </a:cubicBezTo>
                <a:cubicBezTo>
                  <a:pt x="132" y="2156"/>
                  <a:pt x="159" y="2181"/>
                  <a:pt x="157" y="2075"/>
                </a:cubicBezTo>
                <a:cubicBezTo>
                  <a:pt x="155" y="1969"/>
                  <a:pt x="164" y="1672"/>
                  <a:pt x="158" y="1560"/>
                </a:cubicBezTo>
                <a:cubicBezTo>
                  <a:pt x="152" y="1448"/>
                  <a:pt x="140" y="1446"/>
                  <a:pt x="120" y="1402"/>
                </a:cubicBezTo>
                <a:cubicBezTo>
                  <a:pt x="100" y="1358"/>
                  <a:pt x="40" y="1356"/>
                  <a:pt x="36" y="1297"/>
                </a:cubicBezTo>
                <a:cubicBezTo>
                  <a:pt x="32" y="1238"/>
                  <a:pt x="77" y="1116"/>
                  <a:pt x="98" y="1046"/>
                </a:cubicBezTo>
                <a:cubicBezTo>
                  <a:pt x="119" y="976"/>
                  <a:pt x="159" y="928"/>
                  <a:pt x="161" y="878"/>
                </a:cubicBezTo>
                <a:cubicBezTo>
                  <a:pt x="163" y="828"/>
                  <a:pt x="126" y="806"/>
                  <a:pt x="110" y="744"/>
                </a:cubicBezTo>
                <a:cubicBezTo>
                  <a:pt x="94" y="682"/>
                  <a:pt x="80" y="595"/>
                  <a:pt x="62" y="504"/>
                </a:cubicBezTo>
                <a:cubicBezTo>
                  <a:pt x="44" y="413"/>
                  <a:pt x="0" y="272"/>
                  <a:pt x="0" y="200"/>
                </a:cubicBezTo>
                <a:close/>
              </a:path>
            </a:pathLst>
          </a:custGeom>
          <a:solidFill>
            <a:srgbClr val="A792C6">
              <a:alpha val="50000"/>
            </a:srgbClr>
          </a:solidFill>
          <a:ln w="285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Freeform 18"/>
          <p:cNvSpPr/>
          <p:nvPr/>
        </p:nvSpPr>
        <p:spPr bwMode="auto">
          <a:xfrm>
            <a:off x="8029702" y="1708177"/>
            <a:ext cx="3804658" cy="4403269"/>
          </a:xfrm>
          <a:custGeom>
            <a:avLst/>
            <a:gdLst/>
            <a:ahLst/>
            <a:cxnLst>
              <a:cxn ang="0">
                <a:pos x="0" y="200"/>
              </a:cxn>
              <a:cxn ang="0">
                <a:pos x="62" y="72"/>
              </a:cxn>
              <a:cxn ang="0">
                <a:pos x="158" y="72"/>
              </a:cxn>
              <a:cxn ang="0">
                <a:pos x="206" y="24"/>
              </a:cxn>
              <a:cxn ang="0">
                <a:pos x="302" y="24"/>
              </a:cxn>
              <a:cxn ang="0">
                <a:pos x="542" y="168"/>
              </a:cxn>
              <a:cxn ang="0">
                <a:pos x="702" y="368"/>
              </a:cxn>
              <a:cxn ang="0">
                <a:pos x="974" y="456"/>
              </a:cxn>
              <a:cxn ang="0">
                <a:pos x="946" y="679"/>
              </a:cxn>
              <a:cxn ang="0">
                <a:pos x="1030" y="815"/>
              </a:cxn>
              <a:cxn ang="0">
                <a:pos x="1358" y="792"/>
              </a:cxn>
              <a:cxn ang="0">
                <a:pos x="1406" y="936"/>
              </a:cxn>
              <a:cxn ang="0">
                <a:pos x="1454" y="1272"/>
              </a:cxn>
              <a:cxn ang="0">
                <a:pos x="1739" y="1551"/>
              </a:cxn>
              <a:cxn ang="0">
                <a:pos x="2119" y="1758"/>
              </a:cxn>
              <a:cxn ang="0">
                <a:pos x="2444" y="1894"/>
              </a:cxn>
              <a:cxn ang="0">
                <a:pos x="2454" y="2061"/>
              </a:cxn>
              <a:cxn ang="0">
                <a:pos x="2414" y="2232"/>
              </a:cxn>
              <a:cxn ang="0">
                <a:pos x="2126" y="2568"/>
              </a:cxn>
              <a:cxn ang="0">
                <a:pos x="1454" y="2616"/>
              </a:cxn>
              <a:cxn ang="0">
                <a:pos x="1502" y="2568"/>
              </a:cxn>
              <a:cxn ang="0">
                <a:pos x="1550" y="2472"/>
              </a:cxn>
              <a:cxn ang="0">
                <a:pos x="1598" y="2424"/>
              </a:cxn>
              <a:cxn ang="0">
                <a:pos x="1502" y="2376"/>
              </a:cxn>
              <a:cxn ang="0">
                <a:pos x="1550" y="2280"/>
              </a:cxn>
              <a:cxn ang="0">
                <a:pos x="1646" y="2232"/>
              </a:cxn>
              <a:cxn ang="0">
                <a:pos x="1598" y="2184"/>
              </a:cxn>
              <a:cxn ang="0">
                <a:pos x="1502" y="2232"/>
              </a:cxn>
              <a:cxn ang="0">
                <a:pos x="1299" y="2400"/>
              </a:cxn>
              <a:cxn ang="0">
                <a:pos x="1163" y="2494"/>
              </a:cxn>
              <a:cxn ang="0">
                <a:pos x="1070" y="2520"/>
              </a:cxn>
              <a:cxn ang="0">
                <a:pos x="1156" y="2637"/>
              </a:cxn>
              <a:cxn ang="0">
                <a:pos x="1358" y="2616"/>
              </a:cxn>
              <a:cxn ang="0">
                <a:pos x="1358" y="2712"/>
              </a:cxn>
              <a:cxn ang="0">
                <a:pos x="1166" y="2760"/>
              </a:cxn>
              <a:cxn ang="0">
                <a:pos x="1070" y="2904"/>
              </a:cxn>
              <a:cxn ang="0">
                <a:pos x="974" y="2760"/>
              </a:cxn>
              <a:cxn ang="0">
                <a:pos x="878" y="2712"/>
              </a:cxn>
              <a:cxn ang="0">
                <a:pos x="974" y="2588"/>
              </a:cxn>
              <a:cxn ang="0">
                <a:pos x="827" y="2599"/>
              </a:cxn>
              <a:cxn ang="0">
                <a:pos x="734" y="2520"/>
              </a:cxn>
              <a:cxn ang="0">
                <a:pos x="686" y="2472"/>
              </a:cxn>
              <a:cxn ang="0">
                <a:pos x="570" y="2585"/>
              </a:cxn>
              <a:cxn ang="0">
                <a:pos x="503" y="2483"/>
              </a:cxn>
              <a:cxn ang="0">
                <a:pos x="398" y="2328"/>
              </a:cxn>
              <a:cxn ang="0">
                <a:pos x="172" y="2198"/>
              </a:cxn>
              <a:cxn ang="0">
                <a:pos x="157" y="2075"/>
              </a:cxn>
              <a:cxn ang="0">
                <a:pos x="158" y="1560"/>
              </a:cxn>
              <a:cxn ang="0">
                <a:pos x="120" y="1402"/>
              </a:cxn>
              <a:cxn ang="0">
                <a:pos x="36" y="1297"/>
              </a:cxn>
              <a:cxn ang="0">
                <a:pos x="98" y="1046"/>
              </a:cxn>
              <a:cxn ang="0">
                <a:pos x="161" y="878"/>
              </a:cxn>
              <a:cxn ang="0">
                <a:pos x="110" y="744"/>
              </a:cxn>
              <a:cxn ang="0">
                <a:pos x="62" y="504"/>
              </a:cxn>
              <a:cxn ang="0">
                <a:pos x="0" y="200"/>
              </a:cxn>
            </a:cxnLst>
            <a:rect l="0" t="0" r="r" b="b"/>
            <a:pathLst>
              <a:path w="2500" h="2904">
                <a:moveTo>
                  <a:pt x="0" y="200"/>
                </a:moveTo>
                <a:cubicBezTo>
                  <a:pt x="0" y="128"/>
                  <a:pt x="36" y="93"/>
                  <a:pt x="62" y="72"/>
                </a:cubicBezTo>
                <a:cubicBezTo>
                  <a:pt x="88" y="51"/>
                  <a:pt x="134" y="80"/>
                  <a:pt x="158" y="72"/>
                </a:cubicBezTo>
                <a:cubicBezTo>
                  <a:pt x="182" y="64"/>
                  <a:pt x="182" y="32"/>
                  <a:pt x="206" y="24"/>
                </a:cubicBezTo>
                <a:cubicBezTo>
                  <a:pt x="230" y="16"/>
                  <a:pt x="246" y="0"/>
                  <a:pt x="302" y="24"/>
                </a:cubicBezTo>
                <a:cubicBezTo>
                  <a:pt x="358" y="48"/>
                  <a:pt x="475" y="111"/>
                  <a:pt x="542" y="168"/>
                </a:cubicBezTo>
                <a:cubicBezTo>
                  <a:pt x="609" y="225"/>
                  <a:pt x="630" y="320"/>
                  <a:pt x="702" y="368"/>
                </a:cubicBezTo>
                <a:cubicBezTo>
                  <a:pt x="774" y="416"/>
                  <a:pt x="933" y="404"/>
                  <a:pt x="974" y="456"/>
                </a:cubicBezTo>
                <a:cubicBezTo>
                  <a:pt x="1015" y="508"/>
                  <a:pt x="937" y="619"/>
                  <a:pt x="946" y="679"/>
                </a:cubicBezTo>
                <a:cubicBezTo>
                  <a:pt x="955" y="739"/>
                  <a:pt x="961" y="796"/>
                  <a:pt x="1030" y="815"/>
                </a:cubicBezTo>
                <a:cubicBezTo>
                  <a:pt x="1099" y="834"/>
                  <a:pt x="1295" y="772"/>
                  <a:pt x="1358" y="792"/>
                </a:cubicBezTo>
                <a:cubicBezTo>
                  <a:pt x="1421" y="812"/>
                  <a:pt x="1390" y="856"/>
                  <a:pt x="1406" y="936"/>
                </a:cubicBezTo>
                <a:cubicBezTo>
                  <a:pt x="1422" y="1016"/>
                  <a:pt x="1398" y="1170"/>
                  <a:pt x="1454" y="1272"/>
                </a:cubicBezTo>
                <a:cubicBezTo>
                  <a:pt x="1510" y="1374"/>
                  <a:pt x="1628" y="1470"/>
                  <a:pt x="1739" y="1551"/>
                </a:cubicBezTo>
                <a:cubicBezTo>
                  <a:pt x="1850" y="1632"/>
                  <a:pt x="2002" y="1701"/>
                  <a:pt x="2119" y="1758"/>
                </a:cubicBezTo>
                <a:cubicBezTo>
                  <a:pt x="2236" y="1815"/>
                  <a:pt x="2388" y="1844"/>
                  <a:pt x="2444" y="1894"/>
                </a:cubicBezTo>
                <a:cubicBezTo>
                  <a:pt x="2500" y="1944"/>
                  <a:pt x="2459" y="2005"/>
                  <a:pt x="2454" y="2061"/>
                </a:cubicBezTo>
                <a:cubicBezTo>
                  <a:pt x="2449" y="2117"/>
                  <a:pt x="2469" y="2147"/>
                  <a:pt x="2414" y="2232"/>
                </a:cubicBezTo>
                <a:cubicBezTo>
                  <a:pt x="2359" y="2317"/>
                  <a:pt x="2286" y="2504"/>
                  <a:pt x="2126" y="2568"/>
                </a:cubicBezTo>
                <a:cubicBezTo>
                  <a:pt x="1966" y="2632"/>
                  <a:pt x="1558" y="2616"/>
                  <a:pt x="1454" y="2616"/>
                </a:cubicBezTo>
                <a:cubicBezTo>
                  <a:pt x="1350" y="2616"/>
                  <a:pt x="1486" y="2592"/>
                  <a:pt x="1502" y="2568"/>
                </a:cubicBezTo>
                <a:cubicBezTo>
                  <a:pt x="1518" y="2544"/>
                  <a:pt x="1534" y="2496"/>
                  <a:pt x="1550" y="2472"/>
                </a:cubicBezTo>
                <a:cubicBezTo>
                  <a:pt x="1566" y="2448"/>
                  <a:pt x="1606" y="2440"/>
                  <a:pt x="1598" y="2424"/>
                </a:cubicBezTo>
                <a:cubicBezTo>
                  <a:pt x="1590" y="2408"/>
                  <a:pt x="1510" y="2400"/>
                  <a:pt x="1502" y="2376"/>
                </a:cubicBezTo>
                <a:cubicBezTo>
                  <a:pt x="1494" y="2352"/>
                  <a:pt x="1526" y="2304"/>
                  <a:pt x="1550" y="2280"/>
                </a:cubicBezTo>
                <a:cubicBezTo>
                  <a:pt x="1574" y="2256"/>
                  <a:pt x="1638" y="2248"/>
                  <a:pt x="1646" y="2232"/>
                </a:cubicBezTo>
                <a:cubicBezTo>
                  <a:pt x="1654" y="2216"/>
                  <a:pt x="1622" y="2184"/>
                  <a:pt x="1598" y="2184"/>
                </a:cubicBezTo>
                <a:cubicBezTo>
                  <a:pt x="1574" y="2184"/>
                  <a:pt x="1552" y="2196"/>
                  <a:pt x="1502" y="2232"/>
                </a:cubicBezTo>
                <a:cubicBezTo>
                  <a:pt x="1452" y="2268"/>
                  <a:pt x="1355" y="2356"/>
                  <a:pt x="1299" y="2400"/>
                </a:cubicBezTo>
                <a:cubicBezTo>
                  <a:pt x="1243" y="2444"/>
                  <a:pt x="1201" y="2474"/>
                  <a:pt x="1163" y="2494"/>
                </a:cubicBezTo>
                <a:cubicBezTo>
                  <a:pt x="1125" y="2514"/>
                  <a:pt x="1071" y="2496"/>
                  <a:pt x="1070" y="2520"/>
                </a:cubicBezTo>
                <a:cubicBezTo>
                  <a:pt x="1069" y="2544"/>
                  <a:pt x="1108" y="2621"/>
                  <a:pt x="1156" y="2637"/>
                </a:cubicBezTo>
                <a:cubicBezTo>
                  <a:pt x="1204" y="2653"/>
                  <a:pt x="1324" y="2604"/>
                  <a:pt x="1358" y="2616"/>
                </a:cubicBezTo>
                <a:cubicBezTo>
                  <a:pt x="1392" y="2628"/>
                  <a:pt x="1390" y="2688"/>
                  <a:pt x="1358" y="2712"/>
                </a:cubicBezTo>
                <a:cubicBezTo>
                  <a:pt x="1326" y="2736"/>
                  <a:pt x="1214" y="2728"/>
                  <a:pt x="1166" y="2760"/>
                </a:cubicBezTo>
                <a:cubicBezTo>
                  <a:pt x="1118" y="2792"/>
                  <a:pt x="1102" y="2904"/>
                  <a:pt x="1070" y="2904"/>
                </a:cubicBezTo>
                <a:cubicBezTo>
                  <a:pt x="1038" y="2904"/>
                  <a:pt x="1006" y="2792"/>
                  <a:pt x="974" y="2760"/>
                </a:cubicBezTo>
                <a:cubicBezTo>
                  <a:pt x="942" y="2728"/>
                  <a:pt x="878" y="2741"/>
                  <a:pt x="878" y="2712"/>
                </a:cubicBezTo>
                <a:cubicBezTo>
                  <a:pt x="878" y="2683"/>
                  <a:pt x="982" y="2607"/>
                  <a:pt x="974" y="2588"/>
                </a:cubicBezTo>
                <a:cubicBezTo>
                  <a:pt x="966" y="2569"/>
                  <a:pt x="867" y="2610"/>
                  <a:pt x="827" y="2599"/>
                </a:cubicBezTo>
                <a:cubicBezTo>
                  <a:pt x="787" y="2588"/>
                  <a:pt x="757" y="2541"/>
                  <a:pt x="734" y="2520"/>
                </a:cubicBezTo>
                <a:cubicBezTo>
                  <a:pt x="711" y="2499"/>
                  <a:pt x="713" y="2461"/>
                  <a:pt x="686" y="2472"/>
                </a:cubicBezTo>
                <a:cubicBezTo>
                  <a:pt x="659" y="2483"/>
                  <a:pt x="600" y="2583"/>
                  <a:pt x="570" y="2585"/>
                </a:cubicBezTo>
                <a:cubicBezTo>
                  <a:pt x="540" y="2587"/>
                  <a:pt x="532" y="2526"/>
                  <a:pt x="503" y="2483"/>
                </a:cubicBezTo>
                <a:cubicBezTo>
                  <a:pt x="474" y="2440"/>
                  <a:pt x="453" y="2376"/>
                  <a:pt x="398" y="2328"/>
                </a:cubicBezTo>
                <a:cubicBezTo>
                  <a:pt x="343" y="2280"/>
                  <a:pt x="212" y="2240"/>
                  <a:pt x="172" y="2198"/>
                </a:cubicBezTo>
                <a:cubicBezTo>
                  <a:pt x="132" y="2156"/>
                  <a:pt x="159" y="2181"/>
                  <a:pt x="157" y="2075"/>
                </a:cubicBezTo>
                <a:cubicBezTo>
                  <a:pt x="155" y="1969"/>
                  <a:pt x="164" y="1672"/>
                  <a:pt x="158" y="1560"/>
                </a:cubicBezTo>
                <a:cubicBezTo>
                  <a:pt x="152" y="1448"/>
                  <a:pt x="140" y="1446"/>
                  <a:pt x="120" y="1402"/>
                </a:cubicBezTo>
                <a:cubicBezTo>
                  <a:pt x="100" y="1358"/>
                  <a:pt x="40" y="1356"/>
                  <a:pt x="36" y="1297"/>
                </a:cubicBezTo>
                <a:cubicBezTo>
                  <a:pt x="32" y="1238"/>
                  <a:pt x="77" y="1116"/>
                  <a:pt x="98" y="1046"/>
                </a:cubicBezTo>
                <a:cubicBezTo>
                  <a:pt x="119" y="976"/>
                  <a:pt x="159" y="928"/>
                  <a:pt x="161" y="878"/>
                </a:cubicBezTo>
                <a:cubicBezTo>
                  <a:pt x="163" y="828"/>
                  <a:pt x="126" y="806"/>
                  <a:pt x="110" y="744"/>
                </a:cubicBezTo>
                <a:cubicBezTo>
                  <a:pt x="94" y="682"/>
                  <a:pt x="80" y="595"/>
                  <a:pt x="62" y="504"/>
                </a:cubicBezTo>
                <a:cubicBezTo>
                  <a:pt x="44" y="413"/>
                  <a:pt x="0" y="272"/>
                  <a:pt x="0" y="200"/>
                </a:cubicBezTo>
                <a:close/>
              </a:path>
            </a:pathLst>
          </a:custGeom>
          <a:solidFill>
            <a:srgbClr val="FF6600">
              <a:alpha val="50000"/>
            </a:srgbClr>
          </a:solidFill>
          <a:ln w="285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AutoShape 19"/>
          <p:cNvSpPr>
            <a:spLocks noChangeArrowheads="1"/>
          </p:cNvSpPr>
          <p:nvPr/>
        </p:nvSpPr>
        <p:spPr bwMode="auto">
          <a:xfrm>
            <a:off x="9553702" y="2584477"/>
            <a:ext cx="438297" cy="436688"/>
          </a:xfrm>
          <a:prstGeom prst="irregularSeal1">
            <a:avLst/>
          </a:prstGeom>
          <a:noFill/>
          <a:ln w="57150">
            <a:solidFill>
              <a:srgbClr val="CC0000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AutoShape 20"/>
          <p:cNvSpPr>
            <a:spLocks noChangeArrowheads="1"/>
          </p:cNvSpPr>
          <p:nvPr/>
        </p:nvSpPr>
        <p:spPr bwMode="auto">
          <a:xfrm>
            <a:off x="9553702" y="2584477"/>
            <a:ext cx="438297" cy="436688"/>
          </a:xfrm>
          <a:prstGeom prst="irregularSeal1">
            <a:avLst/>
          </a:prstGeom>
          <a:noFill/>
          <a:ln w="57150">
            <a:solidFill>
              <a:srgbClr val="FF6600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" name="AutoShape 21"/>
          <p:cNvSpPr>
            <a:spLocks noChangeArrowheads="1"/>
          </p:cNvSpPr>
          <p:nvPr/>
        </p:nvSpPr>
        <p:spPr bwMode="auto">
          <a:xfrm>
            <a:off x="9553702" y="2584477"/>
            <a:ext cx="438297" cy="436688"/>
          </a:xfrm>
          <a:prstGeom prst="irregularSeal1">
            <a:avLst/>
          </a:prstGeom>
          <a:noFill/>
          <a:ln w="57150">
            <a:solidFill>
              <a:srgbClr val="CC0000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" name="AutoShape 22"/>
          <p:cNvSpPr>
            <a:spLocks noChangeArrowheads="1"/>
          </p:cNvSpPr>
          <p:nvPr/>
        </p:nvSpPr>
        <p:spPr bwMode="auto">
          <a:xfrm>
            <a:off x="9553702" y="2584477"/>
            <a:ext cx="438297" cy="436688"/>
          </a:xfrm>
          <a:prstGeom prst="irregularSeal1">
            <a:avLst/>
          </a:prstGeom>
          <a:noFill/>
          <a:ln w="57150">
            <a:solidFill>
              <a:srgbClr val="FF6600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" name="AutoShape 23"/>
          <p:cNvSpPr>
            <a:spLocks noChangeArrowheads="1"/>
          </p:cNvSpPr>
          <p:nvPr/>
        </p:nvSpPr>
        <p:spPr bwMode="auto">
          <a:xfrm>
            <a:off x="9553702" y="2584477"/>
            <a:ext cx="438297" cy="436688"/>
          </a:xfrm>
          <a:prstGeom prst="irregularSeal1">
            <a:avLst/>
          </a:prstGeom>
          <a:noFill/>
          <a:ln w="57150">
            <a:solidFill>
              <a:srgbClr val="CC0000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" name="AutoShape 24"/>
          <p:cNvSpPr>
            <a:spLocks noChangeArrowheads="1"/>
          </p:cNvSpPr>
          <p:nvPr/>
        </p:nvSpPr>
        <p:spPr bwMode="auto">
          <a:xfrm>
            <a:off x="9553702" y="2584477"/>
            <a:ext cx="438297" cy="436688"/>
          </a:xfrm>
          <a:prstGeom prst="irregularSeal1">
            <a:avLst/>
          </a:prstGeom>
          <a:noFill/>
          <a:ln w="57150">
            <a:solidFill>
              <a:srgbClr val="FF6600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" name="AutoShape 25"/>
          <p:cNvSpPr>
            <a:spLocks noChangeArrowheads="1"/>
          </p:cNvSpPr>
          <p:nvPr/>
        </p:nvSpPr>
        <p:spPr bwMode="auto">
          <a:xfrm>
            <a:off x="9553702" y="2584477"/>
            <a:ext cx="438297" cy="436688"/>
          </a:xfrm>
          <a:prstGeom prst="irregularSeal1">
            <a:avLst/>
          </a:prstGeom>
          <a:noFill/>
          <a:ln w="57150">
            <a:solidFill>
              <a:srgbClr val="CC0000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" name="AutoShape 26"/>
          <p:cNvSpPr>
            <a:spLocks noChangeArrowheads="1"/>
          </p:cNvSpPr>
          <p:nvPr/>
        </p:nvSpPr>
        <p:spPr bwMode="auto">
          <a:xfrm>
            <a:off x="9553702" y="2584477"/>
            <a:ext cx="438297" cy="436688"/>
          </a:xfrm>
          <a:prstGeom prst="irregularSeal1">
            <a:avLst/>
          </a:prstGeom>
          <a:noFill/>
          <a:ln w="57150">
            <a:solidFill>
              <a:srgbClr val="FF6600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6" name="AutoShape 27"/>
          <p:cNvSpPr>
            <a:spLocks noChangeArrowheads="1"/>
          </p:cNvSpPr>
          <p:nvPr/>
        </p:nvSpPr>
        <p:spPr bwMode="auto">
          <a:xfrm>
            <a:off x="9553702" y="2584477"/>
            <a:ext cx="438297" cy="436688"/>
          </a:xfrm>
          <a:prstGeom prst="irregularSeal1">
            <a:avLst/>
          </a:prstGeom>
          <a:noFill/>
          <a:ln w="57150">
            <a:solidFill>
              <a:srgbClr val="CC0000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7" name="Freeform 29"/>
          <p:cNvSpPr/>
          <p:nvPr/>
        </p:nvSpPr>
        <p:spPr bwMode="auto">
          <a:xfrm>
            <a:off x="8029702" y="1708177"/>
            <a:ext cx="3804658" cy="4403269"/>
          </a:xfrm>
          <a:custGeom>
            <a:avLst/>
            <a:gdLst/>
            <a:ahLst/>
            <a:cxnLst>
              <a:cxn ang="0">
                <a:pos x="0" y="200"/>
              </a:cxn>
              <a:cxn ang="0">
                <a:pos x="62" y="72"/>
              </a:cxn>
              <a:cxn ang="0">
                <a:pos x="158" y="72"/>
              </a:cxn>
              <a:cxn ang="0">
                <a:pos x="206" y="24"/>
              </a:cxn>
              <a:cxn ang="0">
                <a:pos x="302" y="24"/>
              </a:cxn>
              <a:cxn ang="0">
                <a:pos x="542" y="168"/>
              </a:cxn>
              <a:cxn ang="0">
                <a:pos x="702" y="368"/>
              </a:cxn>
              <a:cxn ang="0">
                <a:pos x="974" y="456"/>
              </a:cxn>
              <a:cxn ang="0">
                <a:pos x="946" y="679"/>
              </a:cxn>
              <a:cxn ang="0">
                <a:pos x="1030" y="815"/>
              </a:cxn>
              <a:cxn ang="0">
                <a:pos x="1358" y="792"/>
              </a:cxn>
              <a:cxn ang="0">
                <a:pos x="1406" y="936"/>
              </a:cxn>
              <a:cxn ang="0">
                <a:pos x="1454" y="1272"/>
              </a:cxn>
              <a:cxn ang="0">
                <a:pos x="1739" y="1551"/>
              </a:cxn>
              <a:cxn ang="0">
                <a:pos x="2119" y="1758"/>
              </a:cxn>
              <a:cxn ang="0">
                <a:pos x="2444" y="1894"/>
              </a:cxn>
              <a:cxn ang="0">
                <a:pos x="2454" y="2061"/>
              </a:cxn>
              <a:cxn ang="0">
                <a:pos x="2414" y="2232"/>
              </a:cxn>
              <a:cxn ang="0">
                <a:pos x="2126" y="2568"/>
              </a:cxn>
              <a:cxn ang="0">
                <a:pos x="1454" y="2616"/>
              </a:cxn>
              <a:cxn ang="0">
                <a:pos x="1502" y="2568"/>
              </a:cxn>
              <a:cxn ang="0">
                <a:pos x="1550" y="2472"/>
              </a:cxn>
              <a:cxn ang="0">
                <a:pos x="1598" y="2424"/>
              </a:cxn>
              <a:cxn ang="0">
                <a:pos x="1502" y="2376"/>
              </a:cxn>
              <a:cxn ang="0">
                <a:pos x="1550" y="2280"/>
              </a:cxn>
              <a:cxn ang="0">
                <a:pos x="1646" y="2232"/>
              </a:cxn>
              <a:cxn ang="0">
                <a:pos x="1598" y="2184"/>
              </a:cxn>
              <a:cxn ang="0">
                <a:pos x="1502" y="2232"/>
              </a:cxn>
              <a:cxn ang="0">
                <a:pos x="1299" y="2400"/>
              </a:cxn>
              <a:cxn ang="0">
                <a:pos x="1163" y="2494"/>
              </a:cxn>
              <a:cxn ang="0">
                <a:pos x="1070" y="2520"/>
              </a:cxn>
              <a:cxn ang="0">
                <a:pos x="1156" y="2637"/>
              </a:cxn>
              <a:cxn ang="0">
                <a:pos x="1358" y="2616"/>
              </a:cxn>
              <a:cxn ang="0">
                <a:pos x="1358" y="2712"/>
              </a:cxn>
              <a:cxn ang="0">
                <a:pos x="1166" y="2760"/>
              </a:cxn>
              <a:cxn ang="0">
                <a:pos x="1070" y="2904"/>
              </a:cxn>
              <a:cxn ang="0">
                <a:pos x="974" y="2760"/>
              </a:cxn>
              <a:cxn ang="0">
                <a:pos x="878" y="2712"/>
              </a:cxn>
              <a:cxn ang="0">
                <a:pos x="974" y="2588"/>
              </a:cxn>
              <a:cxn ang="0">
                <a:pos x="827" y="2599"/>
              </a:cxn>
              <a:cxn ang="0">
                <a:pos x="734" y="2520"/>
              </a:cxn>
              <a:cxn ang="0">
                <a:pos x="686" y="2472"/>
              </a:cxn>
              <a:cxn ang="0">
                <a:pos x="570" y="2585"/>
              </a:cxn>
              <a:cxn ang="0">
                <a:pos x="503" y="2483"/>
              </a:cxn>
              <a:cxn ang="0">
                <a:pos x="398" y="2328"/>
              </a:cxn>
              <a:cxn ang="0">
                <a:pos x="172" y="2198"/>
              </a:cxn>
              <a:cxn ang="0">
                <a:pos x="157" y="2075"/>
              </a:cxn>
              <a:cxn ang="0">
                <a:pos x="158" y="1560"/>
              </a:cxn>
              <a:cxn ang="0">
                <a:pos x="120" y="1402"/>
              </a:cxn>
              <a:cxn ang="0">
                <a:pos x="36" y="1297"/>
              </a:cxn>
              <a:cxn ang="0">
                <a:pos x="98" y="1046"/>
              </a:cxn>
              <a:cxn ang="0">
                <a:pos x="161" y="878"/>
              </a:cxn>
              <a:cxn ang="0">
                <a:pos x="110" y="744"/>
              </a:cxn>
              <a:cxn ang="0">
                <a:pos x="62" y="504"/>
              </a:cxn>
              <a:cxn ang="0">
                <a:pos x="0" y="200"/>
              </a:cxn>
            </a:cxnLst>
            <a:rect l="0" t="0" r="r" b="b"/>
            <a:pathLst>
              <a:path w="2500" h="2904">
                <a:moveTo>
                  <a:pt x="0" y="200"/>
                </a:moveTo>
                <a:cubicBezTo>
                  <a:pt x="0" y="128"/>
                  <a:pt x="36" y="93"/>
                  <a:pt x="62" y="72"/>
                </a:cubicBezTo>
                <a:cubicBezTo>
                  <a:pt x="88" y="51"/>
                  <a:pt x="134" y="80"/>
                  <a:pt x="158" y="72"/>
                </a:cubicBezTo>
                <a:cubicBezTo>
                  <a:pt x="182" y="64"/>
                  <a:pt x="182" y="32"/>
                  <a:pt x="206" y="24"/>
                </a:cubicBezTo>
                <a:cubicBezTo>
                  <a:pt x="230" y="16"/>
                  <a:pt x="246" y="0"/>
                  <a:pt x="302" y="24"/>
                </a:cubicBezTo>
                <a:cubicBezTo>
                  <a:pt x="358" y="48"/>
                  <a:pt x="475" y="111"/>
                  <a:pt x="542" y="168"/>
                </a:cubicBezTo>
                <a:cubicBezTo>
                  <a:pt x="609" y="225"/>
                  <a:pt x="630" y="320"/>
                  <a:pt x="702" y="368"/>
                </a:cubicBezTo>
                <a:cubicBezTo>
                  <a:pt x="774" y="416"/>
                  <a:pt x="933" y="404"/>
                  <a:pt x="974" y="456"/>
                </a:cubicBezTo>
                <a:cubicBezTo>
                  <a:pt x="1015" y="508"/>
                  <a:pt x="937" y="619"/>
                  <a:pt x="946" y="679"/>
                </a:cubicBezTo>
                <a:cubicBezTo>
                  <a:pt x="955" y="739"/>
                  <a:pt x="961" y="796"/>
                  <a:pt x="1030" y="815"/>
                </a:cubicBezTo>
                <a:cubicBezTo>
                  <a:pt x="1099" y="834"/>
                  <a:pt x="1295" y="772"/>
                  <a:pt x="1358" y="792"/>
                </a:cubicBezTo>
                <a:cubicBezTo>
                  <a:pt x="1421" y="812"/>
                  <a:pt x="1390" y="856"/>
                  <a:pt x="1406" y="936"/>
                </a:cubicBezTo>
                <a:cubicBezTo>
                  <a:pt x="1422" y="1016"/>
                  <a:pt x="1398" y="1170"/>
                  <a:pt x="1454" y="1272"/>
                </a:cubicBezTo>
                <a:cubicBezTo>
                  <a:pt x="1510" y="1374"/>
                  <a:pt x="1628" y="1470"/>
                  <a:pt x="1739" y="1551"/>
                </a:cubicBezTo>
                <a:cubicBezTo>
                  <a:pt x="1850" y="1632"/>
                  <a:pt x="2002" y="1701"/>
                  <a:pt x="2119" y="1758"/>
                </a:cubicBezTo>
                <a:cubicBezTo>
                  <a:pt x="2236" y="1815"/>
                  <a:pt x="2388" y="1844"/>
                  <a:pt x="2444" y="1894"/>
                </a:cubicBezTo>
                <a:cubicBezTo>
                  <a:pt x="2500" y="1944"/>
                  <a:pt x="2459" y="2005"/>
                  <a:pt x="2454" y="2061"/>
                </a:cubicBezTo>
                <a:cubicBezTo>
                  <a:pt x="2449" y="2117"/>
                  <a:pt x="2469" y="2147"/>
                  <a:pt x="2414" y="2232"/>
                </a:cubicBezTo>
                <a:cubicBezTo>
                  <a:pt x="2359" y="2317"/>
                  <a:pt x="2286" y="2504"/>
                  <a:pt x="2126" y="2568"/>
                </a:cubicBezTo>
                <a:cubicBezTo>
                  <a:pt x="1966" y="2632"/>
                  <a:pt x="1558" y="2616"/>
                  <a:pt x="1454" y="2616"/>
                </a:cubicBezTo>
                <a:cubicBezTo>
                  <a:pt x="1350" y="2616"/>
                  <a:pt x="1486" y="2592"/>
                  <a:pt x="1502" y="2568"/>
                </a:cubicBezTo>
                <a:cubicBezTo>
                  <a:pt x="1518" y="2544"/>
                  <a:pt x="1534" y="2496"/>
                  <a:pt x="1550" y="2472"/>
                </a:cubicBezTo>
                <a:cubicBezTo>
                  <a:pt x="1566" y="2448"/>
                  <a:pt x="1606" y="2440"/>
                  <a:pt x="1598" y="2424"/>
                </a:cubicBezTo>
                <a:cubicBezTo>
                  <a:pt x="1590" y="2408"/>
                  <a:pt x="1510" y="2400"/>
                  <a:pt x="1502" y="2376"/>
                </a:cubicBezTo>
                <a:cubicBezTo>
                  <a:pt x="1494" y="2352"/>
                  <a:pt x="1526" y="2304"/>
                  <a:pt x="1550" y="2280"/>
                </a:cubicBezTo>
                <a:cubicBezTo>
                  <a:pt x="1574" y="2256"/>
                  <a:pt x="1638" y="2248"/>
                  <a:pt x="1646" y="2232"/>
                </a:cubicBezTo>
                <a:cubicBezTo>
                  <a:pt x="1654" y="2216"/>
                  <a:pt x="1622" y="2184"/>
                  <a:pt x="1598" y="2184"/>
                </a:cubicBezTo>
                <a:cubicBezTo>
                  <a:pt x="1574" y="2184"/>
                  <a:pt x="1552" y="2196"/>
                  <a:pt x="1502" y="2232"/>
                </a:cubicBezTo>
                <a:cubicBezTo>
                  <a:pt x="1452" y="2268"/>
                  <a:pt x="1355" y="2356"/>
                  <a:pt x="1299" y="2400"/>
                </a:cubicBezTo>
                <a:cubicBezTo>
                  <a:pt x="1243" y="2444"/>
                  <a:pt x="1201" y="2474"/>
                  <a:pt x="1163" y="2494"/>
                </a:cubicBezTo>
                <a:cubicBezTo>
                  <a:pt x="1125" y="2514"/>
                  <a:pt x="1071" y="2496"/>
                  <a:pt x="1070" y="2520"/>
                </a:cubicBezTo>
                <a:cubicBezTo>
                  <a:pt x="1069" y="2544"/>
                  <a:pt x="1108" y="2621"/>
                  <a:pt x="1156" y="2637"/>
                </a:cubicBezTo>
                <a:cubicBezTo>
                  <a:pt x="1204" y="2653"/>
                  <a:pt x="1324" y="2604"/>
                  <a:pt x="1358" y="2616"/>
                </a:cubicBezTo>
                <a:cubicBezTo>
                  <a:pt x="1392" y="2628"/>
                  <a:pt x="1390" y="2688"/>
                  <a:pt x="1358" y="2712"/>
                </a:cubicBezTo>
                <a:cubicBezTo>
                  <a:pt x="1326" y="2736"/>
                  <a:pt x="1214" y="2728"/>
                  <a:pt x="1166" y="2760"/>
                </a:cubicBezTo>
                <a:cubicBezTo>
                  <a:pt x="1118" y="2792"/>
                  <a:pt x="1102" y="2904"/>
                  <a:pt x="1070" y="2904"/>
                </a:cubicBezTo>
                <a:cubicBezTo>
                  <a:pt x="1038" y="2904"/>
                  <a:pt x="1006" y="2792"/>
                  <a:pt x="974" y="2760"/>
                </a:cubicBezTo>
                <a:cubicBezTo>
                  <a:pt x="942" y="2728"/>
                  <a:pt x="878" y="2741"/>
                  <a:pt x="878" y="2712"/>
                </a:cubicBezTo>
                <a:cubicBezTo>
                  <a:pt x="878" y="2683"/>
                  <a:pt x="982" y="2607"/>
                  <a:pt x="974" y="2588"/>
                </a:cubicBezTo>
                <a:cubicBezTo>
                  <a:pt x="966" y="2569"/>
                  <a:pt x="867" y="2610"/>
                  <a:pt x="827" y="2599"/>
                </a:cubicBezTo>
                <a:cubicBezTo>
                  <a:pt x="787" y="2588"/>
                  <a:pt x="757" y="2541"/>
                  <a:pt x="734" y="2520"/>
                </a:cubicBezTo>
                <a:cubicBezTo>
                  <a:pt x="711" y="2499"/>
                  <a:pt x="713" y="2461"/>
                  <a:pt x="686" y="2472"/>
                </a:cubicBezTo>
                <a:cubicBezTo>
                  <a:pt x="659" y="2483"/>
                  <a:pt x="600" y="2583"/>
                  <a:pt x="570" y="2585"/>
                </a:cubicBezTo>
                <a:cubicBezTo>
                  <a:pt x="540" y="2587"/>
                  <a:pt x="532" y="2526"/>
                  <a:pt x="503" y="2483"/>
                </a:cubicBezTo>
                <a:cubicBezTo>
                  <a:pt x="474" y="2440"/>
                  <a:pt x="453" y="2376"/>
                  <a:pt x="398" y="2328"/>
                </a:cubicBezTo>
                <a:cubicBezTo>
                  <a:pt x="343" y="2280"/>
                  <a:pt x="212" y="2240"/>
                  <a:pt x="172" y="2198"/>
                </a:cubicBezTo>
                <a:cubicBezTo>
                  <a:pt x="132" y="2156"/>
                  <a:pt x="159" y="2181"/>
                  <a:pt x="157" y="2075"/>
                </a:cubicBezTo>
                <a:cubicBezTo>
                  <a:pt x="155" y="1969"/>
                  <a:pt x="164" y="1672"/>
                  <a:pt x="158" y="1560"/>
                </a:cubicBezTo>
                <a:cubicBezTo>
                  <a:pt x="152" y="1448"/>
                  <a:pt x="140" y="1446"/>
                  <a:pt x="120" y="1402"/>
                </a:cubicBezTo>
                <a:cubicBezTo>
                  <a:pt x="100" y="1358"/>
                  <a:pt x="40" y="1356"/>
                  <a:pt x="36" y="1297"/>
                </a:cubicBezTo>
                <a:cubicBezTo>
                  <a:pt x="32" y="1238"/>
                  <a:pt x="77" y="1116"/>
                  <a:pt x="98" y="1046"/>
                </a:cubicBezTo>
                <a:cubicBezTo>
                  <a:pt x="119" y="976"/>
                  <a:pt x="159" y="928"/>
                  <a:pt x="161" y="878"/>
                </a:cubicBezTo>
                <a:cubicBezTo>
                  <a:pt x="163" y="828"/>
                  <a:pt x="126" y="806"/>
                  <a:pt x="110" y="744"/>
                </a:cubicBezTo>
                <a:cubicBezTo>
                  <a:pt x="94" y="682"/>
                  <a:pt x="80" y="595"/>
                  <a:pt x="62" y="504"/>
                </a:cubicBezTo>
                <a:cubicBezTo>
                  <a:pt x="44" y="413"/>
                  <a:pt x="0" y="272"/>
                  <a:pt x="0" y="200"/>
                </a:cubicBezTo>
                <a:close/>
              </a:path>
            </a:pathLst>
          </a:custGeom>
          <a:solidFill>
            <a:srgbClr val="FF6600">
              <a:alpha val="50000"/>
            </a:srgbClr>
          </a:solidFill>
          <a:ln w="285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" name="Freeform 30"/>
          <p:cNvSpPr/>
          <p:nvPr/>
        </p:nvSpPr>
        <p:spPr bwMode="auto">
          <a:xfrm>
            <a:off x="8029702" y="1708177"/>
            <a:ext cx="3804658" cy="4403269"/>
          </a:xfrm>
          <a:custGeom>
            <a:avLst/>
            <a:gdLst/>
            <a:ahLst/>
            <a:cxnLst>
              <a:cxn ang="0">
                <a:pos x="0" y="200"/>
              </a:cxn>
              <a:cxn ang="0">
                <a:pos x="62" y="72"/>
              </a:cxn>
              <a:cxn ang="0">
                <a:pos x="158" y="72"/>
              </a:cxn>
              <a:cxn ang="0">
                <a:pos x="206" y="24"/>
              </a:cxn>
              <a:cxn ang="0">
                <a:pos x="302" y="24"/>
              </a:cxn>
              <a:cxn ang="0">
                <a:pos x="542" y="168"/>
              </a:cxn>
              <a:cxn ang="0">
                <a:pos x="702" y="368"/>
              </a:cxn>
              <a:cxn ang="0">
                <a:pos x="974" y="456"/>
              </a:cxn>
              <a:cxn ang="0">
                <a:pos x="946" y="679"/>
              </a:cxn>
              <a:cxn ang="0">
                <a:pos x="1030" y="815"/>
              </a:cxn>
              <a:cxn ang="0">
                <a:pos x="1358" y="792"/>
              </a:cxn>
              <a:cxn ang="0">
                <a:pos x="1406" y="936"/>
              </a:cxn>
              <a:cxn ang="0">
                <a:pos x="1454" y="1272"/>
              </a:cxn>
              <a:cxn ang="0">
                <a:pos x="1739" y="1551"/>
              </a:cxn>
              <a:cxn ang="0">
                <a:pos x="2119" y="1758"/>
              </a:cxn>
              <a:cxn ang="0">
                <a:pos x="2444" y="1894"/>
              </a:cxn>
              <a:cxn ang="0">
                <a:pos x="2454" y="2061"/>
              </a:cxn>
              <a:cxn ang="0">
                <a:pos x="2414" y="2232"/>
              </a:cxn>
              <a:cxn ang="0">
                <a:pos x="2126" y="2568"/>
              </a:cxn>
              <a:cxn ang="0">
                <a:pos x="1454" y="2616"/>
              </a:cxn>
              <a:cxn ang="0">
                <a:pos x="1502" y="2568"/>
              </a:cxn>
              <a:cxn ang="0">
                <a:pos x="1550" y="2472"/>
              </a:cxn>
              <a:cxn ang="0">
                <a:pos x="1598" y="2424"/>
              </a:cxn>
              <a:cxn ang="0">
                <a:pos x="1502" y="2376"/>
              </a:cxn>
              <a:cxn ang="0">
                <a:pos x="1550" y="2280"/>
              </a:cxn>
              <a:cxn ang="0">
                <a:pos x="1646" y="2232"/>
              </a:cxn>
              <a:cxn ang="0">
                <a:pos x="1598" y="2184"/>
              </a:cxn>
              <a:cxn ang="0">
                <a:pos x="1502" y="2232"/>
              </a:cxn>
              <a:cxn ang="0">
                <a:pos x="1299" y="2400"/>
              </a:cxn>
              <a:cxn ang="0">
                <a:pos x="1163" y="2494"/>
              </a:cxn>
              <a:cxn ang="0">
                <a:pos x="1070" y="2520"/>
              </a:cxn>
              <a:cxn ang="0">
                <a:pos x="1156" y="2637"/>
              </a:cxn>
              <a:cxn ang="0">
                <a:pos x="1358" y="2616"/>
              </a:cxn>
              <a:cxn ang="0">
                <a:pos x="1358" y="2712"/>
              </a:cxn>
              <a:cxn ang="0">
                <a:pos x="1166" y="2760"/>
              </a:cxn>
              <a:cxn ang="0">
                <a:pos x="1070" y="2904"/>
              </a:cxn>
              <a:cxn ang="0">
                <a:pos x="974" y="2760"/>
              </a:cxn>
              <a:cxn ang="0">
                <a:pos x="878" y="2712"/>
              </a:cxn>
              <a:cxn ang="0">
                <a:pos x="974" y="2588"/>
              </a:cxn>
              <a:cxn ang="0">
                <a:pos x="827" y="2599"/>
              </a:cxn>
              <a:cxn ang="0">
                <a:pos x="734" y="2520"/>
              </a:cxn>
              <a:cxn ang="0">
                <a:pos x="686" y="2472"/>
              </a:cxn>
              <a:cxn ang="0">
                <a:pos x="570" y="2585"/>
              </a:cxn>
              <a:cxn ang="0">
                <a:pos x="503" y="2483"/>
              </a:cxn>
              <a:cxn ang="0">
                <a:pos x="398" y="2328"/>
              </a:cxn>
              <a:cxn ang="0">
                <a:pos x="172" y="2198"/>
              </a:cxn>
              <a:cxn ang="0">
                <a:pos x="157" y="2075"/>
              </a:cxn>
              <a:cxn ang="0">
                <a:pos x="158" y="1560"/>
              </a:cxn>
              <a:cxn ang="0">
                <a:pos x="120" y="1402"/>
              </a:cxn>
              <a:cxn ang="0">
                <a:pos x="36" y="1297"/>
              </a:cxn>
              <a:cxn ang="0">
                <a:pos x="98" y="1046"/>
              </a:cxn>
              <a:cxn ang="0">
                <a:pos x="161" y="878"/>
              </a:cxn>
              <a:cxn ang="0">
                <a:pos x="110" y="744"/>
              </a:cxn>
              <a:cxn ang="0">
                <a:pos x="62" y="504"/>
              </a:cxn>
              <a:cxn ang="0">
                <a:pos x="0" y="200"/>
              </a:cxn>
            </a:cxnLst>
            <a:rect l="0" t="0" r="r" b="b"/>
            <a:pathLst>
              <a:path w="2500" h="2904">
                <a:moveTo>
                  <a:pt x="0" y="200"/>
                </a:moveTo>
                <a:cubicBezTo>
                  <a:pt x="0" y="128"/>
                  <a:pt x="36" y="93"/>
                  <a:pt x="62" y="72"/>
                </a:cubicBezTo>
                <a:cubicBezTo>
                  <a:pt x="88" y="51"/>
                  <a:pt x="134" y="80"/>
                  <a:pt x="158" y="72"/>
                </a:cubicBezTo>
                <a:cubicBezTo>
                  <a:pt x="182" y="64"/>
                  <a:pt x="182" y="32"/>
                  <a:pt x="206" y="24"/>
                </a:cubicBezTo>
                <a:cubicBezTo>
                  <a:pt x="230" y="16"/>
                  <a:pt x="246" y="0"/>
                  <a:pt x="302" y="24"/>
                </a:cubicBezTo>
                <a:cubicBezTo>
                  <a:pt x="358" y="48"/>
                  <a:pt x="475" y="111"/>
                  <a:pt x="542" y="168"/>
                </a:cubicBezTo>
                <a:cubicBezTo>
                  <a:pt x="609" y="225"/>
                  <a:pt x="630" y="320"/>
                  <a:pt x="702" y="368"/>
                </a:cubicBezTo>
                <a:cubicBezTo>
                  <a:pt x="774" y="416"/>
                  <a:pt x="933" y="404"/>
                  <a:pt x="974" y="456"/>
                </a:cubicBezTo>
                <a:cubicBezTo>
                  <a:pt x="1015" y="508"/>
                  <a:pt x="937" y="619"/>
                  <a:pt x="946" y="679"/>
                </a:cubicBezTo>
                <a:cubicBezTo>
                  <a:pt x="955" y="739"/>
                  <a:pt x="961" y="796"/>
                  <a:pt x="1030" y="815"/>
                </a:cubicBezTo>
                <a:cubicBezTo>
                  <a:pt x="1099" y="834"/>
                  <a:pt x="1295" y="772"/>
                  <a:pt x="1358" y="792"/>
                </a:cubicBezTo>
                <a:cubicBezTo>
                  <a:pt x="1421" y="812"/>
                  <a:pt x="1390" y="856"/>
                  <a:pt x="1406" y="936"/>
                </a:cubicBezTo>
                <a:cubicBezTo>
                  <a:pt x="1422" y="1016"/>
                  <a:pt x="1398" y="1170"/>
                  <a:pt x="1454" y="1272"/>
                </a:cubicBezTo>
                <a:cubicBezTo>
                  <a:pt x="1510" y="1374"/>
                  <a:pt x="1628" y="1470"/>
                  <a:pt x="1739" y="1551"/>
                </a:cubicBezTo>
                <a:cubicBezTo>
                  <a:pt x="1850" y="1632"/>
                  <a:pt x="2002" y="1701"/>
                  <a:pt x="2119" y="1758"/>
                </a:cubicBezTo>
                <a:cubicBezTo>
                  <a:pt x="2236" y="1815"/>
                  <a:pt x="2388" y="1844"/>
                  <a:pt x="2444" y="1894"/>
                </a:cubicBezTo>
                <a:cubicBezTo>
                  <a:pt x="2500" y="1944"/>
                  <a:pt x="2459" y="2005"/>
                  <a:pt x="2454" y="2061"/>
                </a:cubicBezTo>
                <a:cubicBezTo>
                  <a:pt x="2449" y="2117"/>
                  <a:pt x="2469" y="2147"/>
                  <a:pt x="2414" y="2232"/>
                </a:cubicBezTo>
                <a:cubicBezTo>
                  <a:pt x="2359" y="2317"/>
                  <a:pt x="2286" y="2504"/>
                  <a:pt x="2126" y="2568"/>
                </a:cubicBezTo>
                <a:cubicBezTo>
                  <a:pt x="1966" y="2632"/>
                  <a:pt x="1558" y="2616"/>
                  <a:pt x="1454" y="2616"/>
                </a:cubicBezTo>
                <a:cubicBezTo>
                  <a:pt x="1350" y="2616"/>
                  <a:pt x="1486" y="2592"/>
                  <a:pt x="1502" y="2568"/>
                </a:cubicBezTo>
                <a:cubicBezTo>
                  <a:pt x="1518" y="2544"/>
                  <a:pt x="1534" y="2496"/>
                  <a:pt x="1550" y="2472"/>
                </a:cubicBezTo>
                <a:cubicBezTo>
                  <a:pt x="1566" y="2448"/>
                  <a:pt x="1606" y="2440"/>
                  <a:pt x="1598" y="2424"/>
                </a:cubicBezTo>
                <a:cubicBezTo>
                  <a:pt x="1590" y="2408"/>
                  <a:pt x="1510" y="2400"/>
                  <a:pt x="1502" y="2376"/>
                </a:cubicBezTo>
                <a:cubicBezTo>
                  <a:pt x="1494" y="2352"/>
                  <a:pt x="1526" y="2304"/>
                  <a:pt x="1550" y="2280"/>
                </a:cubicBezTo>
                <a:cubicBezTo>
                  <a:pt x="1574" y="2256"/>
                  <a:pt x="1638" y="2248"/>
                  <a:pt x="1646" y="2232"/>
                </a:cubicBezTo>
                <a:cubicBezTo>
                  <a:pt x="1654" y="2216"/>
                  <a:pt x="1622" y="2184"/>
                  <a:pt x="1598" y="2184"/>
                </a:cubicBezTo>
                <a:cubicBezTo>
                  <a:pt x="1574" y="2184"/>
                  <a:pt x="1552" y="2196"/>
                  <a:pt x="1502" y="2232"/>
                </a:cubicBezTo>
                <a:cubicBezTo>
                  <a:pt x="1452" y="2268"/>
                  <a:pt x="1355" y="2356"/>
                  <a:pt x="1299" y="2400"/>
                </a:cubicBezTo>
                <a:cubicBezTo>
                  <a:pt x="1243" y="2444"/>
                  <a:pt x="1201" y="2474"/>
                  <a:pt x="1163" y="2494"/>
                </a:cubicBezTo>
                <a:cubicBezTo>
                  <a:pt x="1125" y="2514"/>
                  <a:pt x="1071" y="2496"/>
                  <a:pt x="1070" y="2520"/>
                </a:cubicBezTo>
                <a:cubicBezTo>
                  <a:pt x="1069" y="2544"/>
                  <a:pt x="1108" y="2621"/>
                  <a:pt x="1156" y="2637"/>
                </a:cubicBezTo>
                <a:cubicBezTo>
                  <a:pt x="1204" y="2653"/>
                  <a:pt x="1324" y="2604"/>
                  <a:pt x="1358" y="2616"/>
                </a:cubicBezTo>
                <a:cubicBezTo>
                  <a:pt x="1392" y="2628"/>
                  <a:pt x="1390" y="2688"/>
                  <a:pt x="1358" y="2712"/>
                </a:cubicBezTo>
                <a:cubicBezTo>
                  <a:pt x="1326" y="2736"/>
                  <a:pt x="1214" y="2728"/>
                  <a:pt x="1166" y="2760"/>
                </a:cubicBezTo>
                <a:cubicBezTo>
                  <a:pt x="1118" y="2792"/>
                  <a:pt x="1102" y="2904"/>
                  <a:pt x="1070" y="2904"/>
                </a:cubicBezTo>
                <a:cubicBezTo>
                  <a:pt x="1038" y="2904"/>
                  <a:pt x="1006" y="2792"/>
                  <a:pt x="974" y="2760"/>
                </a:cubicBezTo>
                <a:cubicBezTo>
                  <a:pt x="942" y="2728"/>
                  <a:pt x="878" y="2741"/>
                  <a:pt x="878" y="2712"/>
                </a:cubicBezTo>
                <a:cubicBezTo>
                  <a:pt x="878" y="2683"/>
                  <a:pt x="982" y="2607"/>
                  <a:pt x="974" y="2588"/>
                </a:cubicBezTo>
                <a:cubicBezTo>
                  <a:pt x="966" y="2569"/>
                  <a:pt x="867" y="2610"/>
                  <a:pt x="827" y="2599"/>
                </a:cubicBezTo>
                <a:cubicBezTo>
                  <a:pt x="787" y="2588"/>
                  <a:pt x="757" y="2541"/>
                  <a:pt x="734" y="2520"/>
                </a:cubicBezTo>
                <a:cubicBezTo>
                  <a:pt x="711" y="2499"/>
                  <a:pt x="713" y="2461"/>
                  <a:pt x="686" y="2472"/>
                </a:cubicBezTo>
                <a:cubicBezTo>
                  <a:pt x="659" y="2483"/>
                  <a:pt x="600" y="2583"/>
                  <a:pt x="570" y="2585"/>
                </a:cubicBezTo>
                <a:cubicBezTo>
                  <a:pt x="540" y="2587"/>
                  <a:pt x="532" y="2526"/>
                  <a:pt x="503" y="2483"/>
                </a:cubicBezTo>
                <a:cubicBezTo>
                  <a:pt x="474" y="2440"/>
                  <a:pt x="453" y="2376"/>
                  <a:pt x="398" y="2328"/>
                </a:cubicBezTo>
                <a:cubicBezTo>
                  <a:pt x="343" y="2280"/>
                  <a:pt x="212" y="2240"/>
                  <a:pt x="172" y="2198"/>
                </a:cubicBezTo>
                <a:cubicBezTo>
                  <a:pt x="132" y="2156"/>
                  <a:pt x="159" y="2181"/>
                  <a:pt x="157" y="2075"/>
                </a:cubicBezTo>
                <a:cubicBezTo>
                  <a:pt x="155" y="1969"/>
                  <a:pt x="164" y="1672"/>
                  <a:pt x="158" y="1560"/>
                </a:cubicBezTo>
                <a:cubicBezTo>
                  <a:pt x="152" y="1448"/>
                  <a:pt x="140" y="1446"/>
                  <a:pt x="120" y="1402"/>
                </a:cubicBezTo>
                <a:cubicBezTo>
                  <a:pt x="100" y="1358"/>
                  <a:pt x="40" y="1356"/>
                  <a:pt x="36" y="1297"/>
                </a:cubicBezTo>
                <a:cubicBezTo>
                  <a:pt x="32" y="1238"/>
                  <a:pt x="77" y="1116"/>
                  <a:pt x="98" y="1046"/>
                </a:cubicBezTo>
                <a:cubicBezTo>
                  <a:pt x="119" y="976"/>
                  <a:pt x="159" y="928"/>
                  <a:pt x="161" y="878"/>
                </a:cubicBezTo>
                <a:cubicBezTo>
                  <a:pt x="163" y="828"/>
                  <a:pt x="126" y="806"/>
                  <a:pt x="110" y="744"/>
                </a:cubicBezTo>
                <a:cubicBezTo>
                  <a:pt x="94" y="682"/>
                  <a:pt x="80" y="595"/>
                  <a:pt x="62" y="504"/>
                </a:cubicBezTo>
                <a:cubicBezTo>
                  <a:pt x="44" y="413"/>
                  <a:pt x="0" y="272"/>
                  <a:pt x="0" y="200"/>
                </a:cubicBezTo>
                <a:close/>
              </a:path>
            </a:pathLst>
          </a:custGeom>
          <a:solidFill>
            <a:srgbClr val="FF6600">
              <a:alpha val="50000"/>
            </a:srgbClr>
          </a:solidFill>
          <a:ln w="285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" name="Freeform 31"/>
          <p:cNvSpPr/>
          <p:nvPr/>
        </p:nvSpPr>
        <p:spPr bwMode="auto">
          <a:xfrm>
            <a:off x="8042780" y="1696381"/>
            <a:ext cx="3804658" cy="4403269"/>
          </a:xfrm>
          <a:custGeom>
            <a:avLst/>
            <a:gdLst/>
            <a:ahLst/>
            <a:cxnLst>
              <a:cxn ang="0">
                <a:pos x="0" y="200"/>
              </a:cxn>
              <a:cxn ang="0">
                <a:pos x="62" y="72"/>
              </a:cxn>
              <a:cxn ang="0">
                <a:pos x="158" y="72"/>
              </a:cxn>
              <a:cxn ang="0">
                <a:pos x="206" y="24"/>
              </a:cxn>
              <a:cxn ang="0">
                <a:pos x="302" y="24"/>
              </a:cxn>
              <a:cxn ang="0">
                <a:pos x="542" y="168"/>
              </a:cxn>
              <a:cxn ang="0">
                <a:pos x="702" y="368"/>
              </a:cxn>
              <a:cxn ang="0">
                <a:pos x="974" y="456"/>
              </a:cxn>
              <a:cxn ang="0">
                <a:pos x="946" y="679"/>
              </a:cxn>
              <a:cxn ang="0">
                <a:pos x="1030" y="815"/>
              </a:cxn>
              <a:cxn ang="0">
                <a:pos x="1358" y="792"/>
              </a:cxn>
              <a:cxn ang="0">
                <a:pos x="1406" y="936"/>
              </a:cxn>
              <a:cxn ang="0">
                <a:pos x="1454" y="1272"/>
              </a:cxn>
              <a:cxn ang="0">
                <a:pos x="1739" y="1551"/>
              </a:cxn>
              <a:cxn ang="0">
                <a:pos x="2119" y="1758"/>
              </a:cxn>
              <a:cxn ang="0">
                <a:pos x="2444" y="1894"/>
              </a:cxn>
              <a:cxn ang="0">
                <a:pos x="2454" y="2061"/>
              </a:cxn>
              <a:cxn ang="0">
                <a:pos x="2414" y="2232"/>
              </a:cxn>
              <a:cxn ang="0">
                <a:pos x="2126" y="2568"/>
              </a:cxn>
              <a:cxn ang="0">
                <a:pos x="1454" y="2616"/>
              </a:cxn>
              <a:cxn ang="0">
                <a:pos x="1502" y="2568"/>
              </a:cxn>
              <a:cxn ang="0">
                <a:pos x="1550" y="2472"/>
              </a:cxn>
              <a:cxn ang="0">
                <a:pos x="1598" y="2424"/>
              </a:cxn>
              <a:cxn ang="0">
                <a:pos x="1502" y="2376"/>
              </a:cxn>
              <a:cxn ang="0">
                <a:pos x="1550" y="2280"/>
              </a:cxn>
              <a:cxn ang="0">
                <a:pos x="1646" y="2232"/>
              </a:cxn>
              <a:cxn ang="0">
                <a:pos x="1598" y="2184"/>
              </a:cxn>
              <a:cxn ang="0">
                <a:pos x="1502" y="2232"/>
              </a:cxn>
              <a:cxn ang="0">
                <a:pos x="1299" y="2400"/>
              </a:cxn>
              <a:cxn ang="0">
                <a:pos x="1163" y="2494"/>
              </a:cxn>
              <a:cxn ang="0">
                <a:pos x="1070" y="2520"/>
              </a:cxn>
              <a:cxn ang="0">
                <a:pos x="1156" y="2637"/>
              </a:cxn>
              <a:cxn ang="0">
                <a:pos x="1358" y="2616"/>
              </a:cxn>
              <a:cxn ang="0">
                <a:pos x="1358" y="2712"/>
              </a:cxn>
              <a:cxn ang="0">
                <a:pos x="1166" y="2760"/>
              </a:cxn>
              <a:cxn ang="0">
                <a:pos x="1070" y="2904"/>
              </a:cxn>
              <a:cxn ang="0">
                <a:pos x="974" y="2760"/>
              </a:cxn>
              <a:cxn ang="0">
                <a:pos x="878" y="2712"/>
              </a:cxn>
              <a:cxn ang="0">
                <a:pos x="974" y="2588"/>
              </a:cxn>
              <a:cxn ang="0">
                <a:pos x="827" y="2599"/>
              </a:cxn>
              <a:cxn ang="0">
                <a:pos x="734" y="2520"/>
              </a:cxn>
              <a:cxn ang="0">
                <a:pos x="686" y="2472"/>
              </a:cxn>
              <a:cxn ang="0">
                <a:pos x="570" y="2585"/>
              </a:cxn>
              <a:cxn ang="0">
                <a:pos x="503" y="2483"/>
              </a:cxn>
              <a:cxn ang="0">
                <a:pos x="398" y="2328"/>
              </a:cxn>
              <a:cxn ang="0">
                <a:pos x="172" y="2198"/>
              </a:cxn>
              <a:cxn ang="0">
                <a:pos x="157" y="2075"/>
              </a:cxn>
              <a:cxn ang="0">
                <a:pos x="158" y="1560"/>
              </a:cxn>
              <a:cxn ang="0">
                <a:pos x="120" y="1402"/>
              </a:cxn>
              <a:cxn ang="0">
                <a:pos x="36" y="1297"/>
              </a:cxn>
              <a:cxn ang="0">
                <a:pos x="98" y="1046"/>
              </a:cxn>
              <a:cxn ang="0">
                <a:pos x="161" y="878"/>
              </a:cxn>
              <a:cxn ang="0">
                <a:pos x="110" y="744"/>
              </a:cxn>
              <a:cxn ang="0">
                <a:pos x="62" y="504"/>
              </a:cxn>
              <a:cxn ang="0">
                <a:pos x="0" y="200"/>
              </a:cxn>
            </a:cxnLst>
            <a:rect l="0" t="0" r="r" b="b"/>
            <a:pathLst>
              <a:path w="2500" h="2904">
                <a:moveTo>
                  <a:pt x="0" y="200"/>
                </a:moveTo>
                <a:cubicBezTo>
                  <a:pt x="0" y="128"/>
                  <a:pt x="36" y="93"/>
                  <a:pt x="62" y="72"/>
                </a:cubicBezTo>
                <a:cubicBezTo>
                  <a:pt x="88" y="51"/>
                  <a:pt x="134" y="80"/>
                  <a:pt x="158" y="72"/>
                </a:cubicBezTo>
                <a:cubicBezTo>
                  <a:pt x="182" y="64"/>
                  <a:pt x="182" y="32"/>
                  <a:pt x="206" y="24"/>
                </a:cubicBezTo>
                <a:cubicBezTo>
                  <a:pt x="230" y="16"/>
                  <a:pt x="246" y="0"/>
                  <a:pt x="302" y="24"/>
                </a:cubicBezTo>
                <a:cubicBezTo>
                  <a:pt x="358" y="48"/>
                  <a:pt x="475" y="111"/>
                  <a:pt x="542" y="168"/>
                </a:cubicBezTo>
                <a:cubicBezTo>
                  <a:pt x="609" y="225"/>
                  <a:pt x="630" y="320"/>
                  <a:pt x="702" y="368"/>
                </a:cubicBezTo>
                <a:cubicBezTo>
                  <a:pt x="774" y="416"/>
                  <a:pt x="933" y="404"/>
                  <a:pt x="974" y="456"/>
                </a:cubicBezTo>
                <a:cubicBezTo>
                  <a:pt x="1015" y="508"/>
                  <a:pt x="937" y="619"/>
                  <a:pt x="946" y="679"/>
                </a:cubicBezTo>
                <a:cubicBezTo>
                  <a:pt x="955" y="739"/>
                  <a:pt x="961" y="796"/>
                  <a:pt x="1030" y="815"/>
                </a:cubicBezTo>
                <a:cubicBezTo>
                  <a:pt x="1099" y="834"/>
                  <a:pt x="1295" y="772"/>
                  <a:pt x="1358" y="792"/>
                </a:cubicBezTo>
                <a:cubicBezTo>
                  <a:pt x="1421" y="812"/>
                  <a:pt x="1390" y="856"/>
                  <a:pt x="1406" y="936"/>
                </a:cubicBezTo>
                <a:cubicBezTo>
                  <a:pt x="1422" y="1016"/>
                  <a:pt x="1398" y="1170"/>
                  <a:pt x="1454" y="1272"/>
                </a:cubicBezTo>
                <a:cubicBezTo>
                  <a:pt x="1510" y="1374"/>
                  <a:pt x="1628" y="1470"/>
                  <a:pt x="1739" y="1551"/>
                </a:cubicBezTo>
                <a:cubicBezTo>
                  <a:pt x="1850" y="1632"/>
                  <a:pt x="2002" y="1701"/>
                  <a:pt x="2119" y="1758"/>
                </a:cubicBezTo>
                <a:cubicBezTo>
                  <a:pt x="2236" y="1815"/>
                  <a:pt x="2388" y="1844"/>
                  <a:pt x="2444" y="1894"/>
                </a:cubicBezTo>
                <a:cubicBezTo>
                  <a:pt x="2500" y="1944"/>
                  <a:pt x="2459" y="2005"/>
                  <a:pt x="2454" y="2061"/>
                </a:cubicBezTo>
                <a:cubicBezTo>
                  <a:pt x="2449" y="2117"/>
                  <a:pt x="2469" y="2147"/>
                  <a:pt x="2414" y="2232"/>
                </a:cubicBezTo>
                <a:cubicBezTo>
                  <a:pt x="2359" y="2317"/>
                  <a:pt x="2286" y="2504"/>
                  <a:pt x="2126" y="2568"/>
                </a:cubicBezTo>
                <a:cubicBezTo>
                  <a:pt x="1966" y="2632"/>
                  <a:pt x="1558" y="2616"/>
                  <a:pt x="1454" y="2616"/>
                </a:cubicBezTo>
                <a:cubicBezTo>
                  <a:pt x="1350" y="2616"/>
                  <a:pt x="1486" y="2592"/>
                  <a:pt x="1502" y="2568"/>
                </a:cubicBezTo>
                <a:cubicBezTo>
                  <a:pt x="1518" y="2544"/>
                  <a:pt x="1534" y="2496"/>
                  <a:pt x="1550" y="2472"/>
                </a:cubicBezTo>
                <a:cubicBezTo>
                  <a:pt x="1566" y="2448"/>
                  <a:pt x="1606" y="2440"/>
                  <a:pt x="1598" y="2424"/>
                </a:cubicBezTo>
                <a:cubicBezTo>
                  <a:pt x="1590" y="2408"/>
                  <a:pt x="1510" y="2400"/>
                  <a:pt x="1502" y="2376"/>
                </a:cubicBezTo>
                <a:cubicBezTo>
                  <a:pt x="1494" y="2352"/>
                  <a:pt x="1526" y="2304"/>
                  <a:pt x="1550" y="2280"/>
                </a:cubicBezTo>
                <a:cubicBezTo>
                  <a:pt x="1574" y="2256"/>
                  <a:pt x="1638" y="2248"/>
                  <a:pt x="1646" y="2232"/>
                </a:cubicBezTo>
                <a:cubicBezTo>
                  <a:pt x="1654" y="2216"/>
                  <a:pt x="1622" y="2184"/>
                  <a:pt x="1598" y="2184"/>
                </a:cubicBezTo>
                <a:cubicBezTo>
                  <a:pt x="1574" y="2184"/>
                  <a:pt x="1552" y="2196"/>
                  <a:pt x="1502" y="2232"/>
                </a:cubicBezTo>
                <a:cubicBezTo>
                  <a:pt x="1452" y="2268"/>
                  <a:pt x="1355" y="2356"/>
                  <a:pt x="1299" y="2400"/>
                </a:cubicBezTo>
                <a:cubicBezTo>
                  <a:pt x="1243" y="2444"/>
                  <a:pt x="1201" y="2474"/>
                  <a:pt x="1163" y="2494"/>
                </a:cubicBezTo>
                <a:cubicBezTo>
                  <a:pt x="1125" y="2514"/>
                  <a:pt x="1071" y="2496"/>
                  <a:pt x="1070" y="2520"/>
                </a:cubicBezTo>
                <a:cubicBezTo>
                  <a:pt x="1069" y="2544"/>
                  <a:pt x="1108" y="2621"/>
                  <a:pt x="1156" y="2637"/>
                </a:cubicBezTo>
                <a:cubicBezTo>
                  <a:pt x="1204" y="2653"/>
                  <a:pt x="1324" y="2604"/>
                  <a:pt x="1358" y="2616"/>
                </a:cubicBezTo>
                <a:cubicBezTo>
                  <a:pt x="1392" y="2628"/>
                  <a:pt x="1390" y="2688"/>
                  <a:pt x="1358" y="2712"/>
                </a:cubicBezTo>
                <a:cubicBezTo>
                  <a:pt x="1326" y="2736"/>
                  <a:pt x="1214" y="2728"/>
                  <a:pt x="1166" y="2760"/>
                </a:cubicBezTo>
                <a:cubicBezTo>
                  <a:pt x="1118" y="2792"/>
                  <a:pt x="1102" y="2904"/>
                  <a:pt x="1070" y="2904"/>
                </a:cubicBezTo>
                <a:cubicBezTo>
                  <a:pt x="1038" y="2904"/>
                  <a:pt x="1006" y="2792"/>
                  <a:pt x="974" y="2760"/>
                </a:cubicBezTo>
                <a:cubicBezTo>
                  <a:pt x="942" y="2728"/>
                  <a:pt x="878" y="2741"/>
                  <a:pt x="878" y="2712"/>
                </a:cubicBezTo>
                <a:cubicBezTo>
                  <a:pt x="878" y="2683"/>
                  <a:pt x="982" y="2607"/>
                  <a:pt x="974" y="2588"/>
                </a:cubicBezTo>
                <a:cubicBezTo>
                  <a:pt x="966" y="2569"/>
                  <a:pt x="867" y="2610"/>
                  <a:pt x="827" y="2599"/>
                </a:cubicBezTo>
                <a:cubicBezTo>
                  <a:pt x="787" y="2588"/>
                  <a:pt x="757" y="2541"/>
                  <a:pt x="734" y="2520"/>
                </a:cubicBezTo>
                <a:cubicBezTo>
                  <a:pt x="711" y="2499"/>
                  <a:pt x="713" y="2461"/>
                  <a:pt x="686" y="2472"/>
                </a:cubicBezTo>
                <a:cubicBezTo>
                  <a:pt x="659" y="2483"/>
                  <a:pt x="600" y="2583"/>
                  <a:pt x="570" y="2585"/>
                </a:cubicBezTo>
                <a:cubicBezTo>
                  <a:pt x="540" y="2587"/>
                  <a:pt x="532" y="2526"/>
                  <a:pt x="503" y="2483"/>
                </a:cubicBezTo>
                <a:cubicBezTo>
                  <a:pt x="474" y="2440"/>
                  <a:pt x="453" y="2376"/>
                  <a:pt x="398" y="2328"/>
                </a:cubicBezTo>
                <a:cubicBezTo>
                  <a:pt x="343" y="2280"/>
                  <a:pt x="212" y="2240"/>
                  <a:pt x="172" y="2198"/>
                </a:cubicBezTo>
                <a:cubicBezTo>
                  <a:pt x="132" y="2156"/>
                  <a:pt x="159" y="2181"/>
                  <a:pt x="157" y="2075"/>
                </a:cubicBezTo>
                <a:cubicBezTo>
                  <a:pt x="155" y="1969"/>
                  <a:pt x="164" y="1672"/>
                  <a:pt x="158" y="1560"/>
                </a:cubicBezTo>
                <a:cubicBezTo>
                  <a:pt x="152" y="1448"/>
                  <a:pt x="140" y="1446"/>
                  <a:pt x="120" y="1402"/>
                </a:cubicBezTo>
                <a:cubicBezTo>
                  <a:pt x="100" y="1358"/>
                  <a:pt x="40" y="1356"/>
                  <a:pt x="36" y="1297"/>
                </a:cubicBezTo>
                <a:cubicBezTo>
                  <a:pt x="32" y="1238"/>
                  <a:pt x="77" y="1116"/>
                  <a:pt x="98" y="1046"/>
                </a:cubicBezTo>
                <a:cubicBezTo>
                  <a:pt x="119" y="976"/>
                  <a:pt x="159" y="928"/>
                  <a:pt x="161" y="878"/>
                </a:cubicBezTo>
                <a:cubicBezTo>
                  <a:pt x="163" y="828"/>
                  <a:pt x="126" y="806"/>
                  <a:pt x="110" y="744"/>
                </a:cubicBezTo>
                <a:cubicBezTo>
                  <a:pt x="94" y="682"/>
                  <a:pt x="80" y="595"/>
                  <a:pt x="62" y="504"/>
                </a:cubicBezTo>
                <a:cubicBezTo>
                  <a:pt x="44" y="413"/>
                  <a:pt x="0" y="272"/>
                  <a:pt x="0" y="200"/>
                </a:cubicBezTo>
                <a:close/>
              </a:path>
            </a:pathLst>
          </a:custGeom>
          <a:solidFill>
            <a:srgbClr val="FF6600">
              <a:alpha val="50000"/>
            </a:srgbClr>
          </a:solidFill>
          <a:ln w="285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0" name="Group 32"/>
          <p:cNvGrpSpPr/>
          <p:nvPr/>
        </p:nvGrpSpPr>
        <p:grpSpPr bwMode="auto">
          <a:xfrm>
            <a:off x="7450264" y="1967164"/>
            <a:ext cx="3871620" cy="3149308"/>
            <a:chOff x="2736" y="848"/>
            <a:chExt cx="2544" cy="2077"/>
          </a:xfrm>
        </p:grpSpPr>
        <p:sp>
          <p:nvSpPr>
            <p:cNvPr id="41" name="Freeform 33"/>
            <p:cNvSpPr/>
            <p:nvPr/>
          </p:nvSpPr>
          <p:spPr bwMode="auto">
            <a:xfrm>
              <a:off x="2736" y="848"/>
              <a:ext cx="594" cy="1120"/>
            </a:xfrm>
            <a:custGeom>
              <a:avLst/>
              <a:gdLst/>
              <a:ahLst/>
              <a:cxnLst>
                <a:cxn ang="0">
                  <a:pos x="0" y="712"/>
                </a:cxn>
                <a:cxn ang="0">
                  <a:pos x="335" y="346"/>
                </a:cxn>
                <a:cxn ang="0">
                  <a:pos x="209" y="304"/>
                </a:cxn>
                <a:cxn ang="0">
                  <a:pos x="356" y="178"/>
                </a:cxn>
                <a:cxn ang="0">
                  <a:pos x="523" y="0"/>
                </a:cxn>
                <a:cxn ang="0">
                  <a:pos x="513" y="273"/>
                </a:cxn>
                <a:cxn ang="0">
                  <a:pos x="528" y="448"/>
                </a:cxn>
                <a:cxn ang="0">
                  <a:pos x="440" y="388"/>
                </a:cxn>
                <a:cxn ang="0">
                  <a:pos x="387" y="702"/>
                </a:cxn>
                <a:cxn ang="0">
                  <a:pos x="241" y="1048"/>
                </a:cxn>
                <a:cxn ang="0">
                  <a:pos x="230" y="744"/>
                </a:cxn>
                <a:cxn ang="0">
                  <a:pos x="0" y="712"/>
                </a:cxn>
              </a:cxnLst>
              <a:rect l="0" t="0" r="r" b="b"/>
              <a:pathLst>
                <a:path w="544" h="1055">
                  <a:moveTo>
                    <a:pt x="0" y="712"/>
                  </a:moveTo>
                  <a:cubicBezTo>
                    <a:pt x="59" y="730"/>
                    <a:pt x="297" y="414"/>
                    <a:pt x="335" y="346"/>
                  </a:cubicBezTo>
                  <a:cubicBezTo>
                    <a:pt x="373" y="278"/>
                    <a:pt x="168" y="294"/>
                    <a:pt x="209" y="304"/>
                  </a:cubicBezTo>
                  <a:cubicBezTo>
                    <a:pt x="212" y="281"/>
                    <a:pt x="307" y="229"/>
                    <a:pt x="356" y="178"/>
                  </a:cubicBezTo>
                  <a:cubicBezTo>
                    <a:pt x="405" y="127"/>
                    <a:pt x="471" y="21"/>
                    <a:pt x="523" y="0"/>
                  </a:cubicBezTo>
                  <a:cubicBezTo>
                    <a:pt x="544" y="21"/>
                    <a:pt x="522" y="198"/>
                    <a:pt x="513" y="273"/>
                  </a:cubicBezTo>
                  <a:cubicBezTo>
                    <a:pt x="511" y="378"/>
                    <a:pt x="540" y="429"/>
                    <a:pt x="528" y="448"/>
                  </a:cubicBezTo>
                  <a:cubicBezTo>
                    <a:pt x="516" y="467"/>
                    <a:pt x="463" y="346"/>
                    <a:pt x="440" y="388"/>
                  </a:cubicBezTo>
                  <a:lnTo>
                    <a:pt x="387" y="702"/>
                  </a:lnTo>
                  <a:cubicBezTo>
                    <a:pt x="354" y="812"/>
                    <a:pt x="267" y="1041"/>
                    <a:pt x="241" y="1048"/>
                  </a:cubicBezTo>
                  <a:cubicBezTo>
                    <a:pt x="215" y="1055"/>
                    <a:pt x="270" y="800"/>
                    <a:pt x="230" y="744"/>
                  </a:cubicBezTo>
                  <a:cubicBezTo>
                    <a:pt x="190" y="688"/>
                    <a:pt x="48" y="719"/>
                    <a:pt x="0" y="712"/>
                  </a:cubicBezTo>
                  <a:close/>
                </a:path>
              </a:pathLst>
            </a:custGeom>
            <a:solidFill>
              <a:srgbClr val="FFFF00"/>
            </a:solidFill>
            <a:ln w="571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" name="Freeform 34"/>
            <p:cNvSpPr/>
            <p:nvPr/>
          </p:nvSpPr>
          <p:spPr bwMode="auto">
            <a:xfrm>
              <a:off x="2880" y="1488"/>
              <a:ext cx="1248" cy="892"/>
            </a:xfrm>
            <a:custGeom>
              <a:avLst/>
              <a:gdLst/>
              <a:ahLst/>
              <a:cxnLst>
                <a:cxn ang="0">
                  <a:pos x="0" y="463"/>
                </a:cxn>
                <a:cxn ang="0">
                  <a:pos x="670" y="232"/>
                </a:cxn>
                <a:cxn ang="0">
                  <a:pos x="545" y="159"/>
                </a:cxn>
                <a:cxn ang="0">
                  <a:pos x="785" y="86"/>
                </a:cxn>
                <a:cxn ang="0">
                  <a:pos x="1142" y="12"/>
                </a:cxn>
                <a:cxn ang="0">
                  <a:pos x="984" y="295"/>
                </a:cxn>
                <a:cxn ang="0">
                  <a:pos x="838" y="536"/>
                </a:cxn>
                <a:cxn ang="0">
                  <a:pos x="744" y="402"/>
                </a:cxn>
                <a:cxn ang="0">
                  <a:pos x="358" y="682"/>
                </a:cxn>
                <a:cxn ang="0">
                  <a:pos x="73" y="882"/>
                </a:cxn>
                <a:cxn ang="0">
                  <a:pos x="220" y="623"/>
                </a:cxn>
                <a:cxn ang="0">
                  <a:pos x="0" y="463"/>
                </a:cxn>
              </a:cxnLst>
              <a:rect l="0" t="0" r="r" b="b"/>
              <a:pathLst>
                <a:path w="1142" h="892">
                  <a:moveTo>
                    <a:pt x="0" y="463"/>
                  </a:moveTo>
                  <a:cubicBezTo>
                    <a:pt x="13" y="519"/>
                    <a:pt x="571" y="276"/>
                    <a:pt x="670" y="232"/>
                  </a:cubicBezTo>
                  <a:cubicBezTo>
                    <a:pt x="769" y="189"/>
                    <a:pt x="533" y="123"/>
                    <a:pt x="545" y="159"/>
                  </a:cubicBezTo>
                  <a:cubicBezTo>
                    <a:pt x="572" y="138"/>
                    <a:pt x="699" y="104"/>
                    <a:pt x="785" y="86"/>
                  </a:cubicBezTo>
                  <a:cubicBezTo>
                    <a:pt x="871" y="65"/>
                    <a:pt x="1089" y="0"/>
                    <a:pt x="1142" y="12"/>
                  </a:cubicBezTo>
                  <a:cubicBezTo>
                    <a:pt x="1130" y="47"/>
                    <a:pt x="1037" y="180"/>
                    <a:pt x="984" y="295"/>
                  </a:cubicBezTo>
                  <a:cubicBezTo>
                    <a:pt x="918" y="439"/>
                    <a:pt x="878" y="518"/>
                    <a:pt x="838" y="536"/>
                  </a:cubicBezTo>
                  <a:cubicBezTo>
                    <a:pt x="798" y="554"/>
                    <a:pt x="824" y="378"/>
                    <a:pt x="744" y="402"/>
                  </a:cubicBezTo>
                  <a:lnTo>
                    <a:pt x="358" y="682"/>
                  </a:lnTo>
                  <a:cubicBezTo>
                    <a:pt x="246" y="762"/>
                    <a:pt x="96" y="892"/>
                    <a:pt x="73" y="882"/>
                  </a:cubicBezTo>
                  <a:cubicBezTo>
                    <a:pt x="50" y="872"/>
                    <a:pt x="232" y="693"/>
                    <a:pt x="220" y="623"/>
                  </a:cubicBezTo>
                  <a:cubicBezTo>
                    <a:pt x="208" y="553"/>
                    <a:pt x="20" y="501"/>
                    <a:pt x="0" y="463"/>
                  </a:cubicBezTo>
                  <a:close/>
                </a:path>
              </a:pathLst>
            </a:custGeom>
            <a:solidFill>
              <a:srgbClr val="FFFF00"/>
            </a:solidFill>
            <a:ln w="571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3" name="Freeform 35"/>
            <p:cNvSpPr/>
            <p:nvPr/>
          </p:nvSpPr>
          <p:spPr bwMode="auto">
            <a:xfrm>
              <a:off x="2736" y="2400"/>
              <a:ext cx="2544" cy="525"/>
            </a:xfrm>
            <a:custGeom>
              <a:avLst/>
              <a:gdLst/>
              <a:ahLst/>
              <a:cxnLst>
                <a:cxn ang="0">
                  <a:pos x="214" y="0"/>
                </a:cxn>
                <a:cxn ang="0">
                  <a:pos x="1565" y="199"/>
                </a:cxn>
                <a:cxn ang="0">
                  <a:pos x="1806" y="167"/>
                </a:cxn>
                <a:cxn ang="0">
                  <a:pos x="1733" y="52"/>
                </a:cxn>
                <a:cxn ang="0">
                  <a:pos x="2005" y="73"/>
                </a:cxn>
                <a:cxn ang="0">
                  <a:pos x="2267" y="83"/>
                </a:cxn>
                <a:cxn ang="0">
                  <a:pos x="1995" y="324"/>
                </a:cxn>
                <a:cxn ang="0">
                  <a:pos x="1848" y="492"/>
                </a:cxn>
                <a:cxn ang="0">
                  <a:pos x="1827" y="335"/>
                </a:cxn>
                <a:cxn ang="0">
                  <a:pos x="1639" y="356"/>
                </a:cxn>
                <a:cxn ang="0">
                  <a:pos x="874" y="429"/>
                </a:cxn>
                <a:cxn ang="0">
                  <a:pos x="89" y="345"/>
                </a:cxn>
                <a:cxn ang="0">
                  <a:pos x="340" y="241"/>
                </a:cxn>
                <a:cxn ang="0">
                  <a:pos x="214" y="0"/>
                </a:cxn>
              </a:cxnLst>
              <a:rect l="0" t="0" r="r" b="b"/>
              <a:pathLst>
                <a:path w="2288" h="495">
                  <a:moveTo>
                    <a:pt x="214" y="0"/>
                  </a:moveTo>
                  <a:cubicBezTo>
                    <a:pt x="236" y="73"/>
                    <a:pt x="1448" y="242"/>
                    <a:pt x="1565" y="199"/>
                  </a:cubicBezTo>
                  <a:cubicBezTo>
                    <a:pt x="1811" y="227"/>
                    <a:pt x="1778" y="192"/>
                    <a:pt x="1806" y="167"/>
                  </a:cubicBezTo>
                  <a:cubicBezTo>
                    <a:pt x="1834" y="142"/>
                    <a:pt x="1700" y="68"/>
                    <a:pt x="1733" y="52"/>
                  </a:cubicBezTo>
                  <a:cubicBezTo>
                    <a:pt x="1639" y="42"/>
                    <a:pt x="1902" y="87"/>
                    <a:pt x="2005" y="73"/>
                  </a:cubicBezTo>
                  <a:cubicBezTo>
                    <a:pt x="2108" y="59"/>
                    <a:pt x="2199" y="61"/>
                    <a:pt x="2267" y="83"/>
                  </a:cubicBezTo>
                  <a:cubicBezTo>
                    <a:pt x="2288" y="94"/>
                    <a:pt x="2098" y="246"/>
                    <a:pt x="1995" y="324"/>
                  </a:cubicBezTo>
                  <a:cubicBezTo>
                    <a:pt x="1857" y="440"/>
                    <a:pt x="1883" y="495"/>
                    <a:pt x="1848" y="492"/>
                  </a:cubicBezTo>
                  <a:cubicBezTo>
                    <a:pt x="1820" y="494"/>
                    <a:pt x="1862" y="358"/>
                    <a:pt x="1827" y="335"/>
                  </a:cubicBezTo>
                  <a:cubicBezTo>
                    <a:pt x="1792" y="312"/>
                    <a:pt x="1798" y="340"/>
                    <a:pt x="1639" y="356"/>
                  </a:cubicBezTo>
                  <a:lnTo>
                    <a:pt x="874" y="429"/>
                  </a:lnTo>
                  <a:cubicBezTo>
                    <a:pt x="616" y="427"/>
                    <a:pt x="178" y="376"/>
                    <a:pt x="89" y="345"/>
                  </a:cubicBezTo>
                  <a:cubicBezTo>
                    <a:pt x="0" y="314"/>
                    <a:pt x="319" y="298"/>
                    <a:pt x="340" y="241"/>
                  </a:cubicBezTo>
                  <a:cubicBezTo>
                    <a:pt x="361" y="184"/>
                    <a:pt x="240" y="50"/>
                    <a:pt x="214" y="0"/>
                  </a:cubicBezTo>
                  <a:close/>
                </a:path>
              </a:pathLst>
            </a:custGeom>
            <a:solidFill>
              <a:srgbClr val="FFFF00"/>
            </a:solidFill>
            <a:ln w="571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371220" y="2832115"/>
            <a:ext cx="6966329" cy="2677656"/>
          </a:xfrm>
          <a:prstGeom prst="rect">
            <a:avLst/>
          </a:prstGeom>
          <a:solidFill>
            <a:schemeClr val="tx1">
              <a:alpha val="3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 1941</a:t>
            </a:r>
            <a:r>
              <a:rPr lang="zh-CN" altLang="en-US" sz="28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年</a:t>
            </a:r>
            <a:r>
              <a:rPr lang="en-US" altLang="zh-CN" sz="28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6</a:t>
            </a:r>
            <a:r>
              <a:rPr lang="zh-CN" altLang="en-US" sz="28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月，德国</a:t>
            </a:r>
            <a:r>
              <a:rPr lang="zh-CN" altLang="en-US" sz="2800" b="1" u="sng" dirty="0">
                <a:solidFill>
                  <a:srgbClr val="FFFF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撕毁</a:t>
            </a:r>
            <a:r>
              <a:rPr lang="en-US" altLang="zh-CN" sz="2800" b="1" u="sng" dirty="0">
                <a:solidFill>
                  <a:srgbClr val="FFFF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《</a:t>
            </a:r>
            <a:r>
              <a:rPr lang="zh-CN" altLang="en-US" sz="2800" b="1" u="sng" dirty="0">
                <a:solidFill>
                  <a:srgbClr val="FFFF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苏德互不侵犯条约</a:t>
            </a:r>
            <a:r>
              <a:rPr lang="en-US" altLang="zh-CN" sz="2800" b="1" u="sng" dirty="0">
                <a:solidFill>
                  <a:srgbClr val="FFFF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》</a:t>
            </a:r>
            <a:r>
              <a:rPr lang="zh-CN" altLang="en-US" sz="28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，集中庞大兵力兵分三路，发动了对苏联的闪电战。德军逼近莫斯科，苏军顽强反击，毙敌</a:t>
            </a:r>
            <a:r>
              <a:rPr lang="en-US" altLang="zh-CN" sz="28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30</a:t>
            </a:r>
            <a:r>
              <a:rPr lang="zh-CN" altLang="en-US" sz="28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余万人，取得</a:t>
            </a:r>
            <a:r>
              <a:rPr lang="zh-CN" altLang="en-US" sz="2800" b="1" u="sng" dirty="0">
                <a:solidFill>
                  <a:srgbClr val="FFFF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莫斯科保卫战</a:t>
            </a:r>
            <a:endParaRPr lang="en-US" altLang="zh-CN" sz="2800" b="1" u="sng" dirty="0">
              <a:solidFill>
                <a:srgbClr val="FFFF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2800" b="1" u="sng" dirty="0">
                <a:solidFill>
                  <a:srgbClr val="FFFF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的胜利，打破德军不可战胜的神话，宣告了德国闪电战的破产</a:t>
            </a:r>
            <a:r>
              <a:rPr lang="zh-CN" altLang="en-US" sz="2800" b="1" dirty="0">
                <a:solidFill>
                  <a:srgbClr val="FFFF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。</a:t>
            </a:r>
            <a:endParaRPr lang="zh-CN" altLang="en-US" sz="2800" b="1" dirty="0">
              <a:solidFill>
                <a:srgbClr val="FFFF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7616263" y="1592219"/>
            <a:ext cx="4074017" cy="5129837"/>
            <a:chOff x="7667765" y="1592080"/>
            <a:chExt cx="4074017" cy="5129837"/>
          </a:xfrm>
        </p:grpSpPr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7765" y="1592080"/>
              <a:ext cx="4025900" cy="5080000"/>
            </a:xfrm>
            <a:prstGeom prst="rect">
              <a:avLst/>
            </a:prstGeom>
          </p:spPr>
        </p:pic>
        <p:sp>
          <p:nvSpPr>
            <p:cNvPr id="48" name="文本框 47"/>
            <p:cNvSpPr txBox="1"/>
            <p:nvPr/>
          </p:nvSpPr>
          <p:spPr>
            <a:xfrm>
              <a:off x="7709909" y="6014031"/>
              <a:ext cx="4031873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斯大林在红场发表演说，号召军民</a:t>
              </a:r>
              <a:endParaRPr lang="en-US" altLang="zh-CN" sz="2000" b="1" dirty="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  <a:p>
              <a:r>
                <a:rPr lang="zh-CN" altLang="en-US" sz="2000" b="1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以钢铁般意志阻止德国侵略</a:t>
              </a:r>
              <a:endPara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cxnSp>
        <p:nvCxnSpPr>
          <p:cNvPr id="50" name="直接连接符 49"/>
          <p:cNvCxnSpPr/>
          <p:nvPr/>
        </p:nvCxnSpPr>
        <p:spPr>
          <a:xfrm>
            <a:off x="392577" y="2609988"/>
            <a:ext cx="35484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 autoUpdateAnimBg="0"/>
      <p:bldP spid="12" grpId="0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9" grpId="0" animBg="1"/>
      <p:bldP spid="45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4276AA"/>
      </a:accent1>
      <a:accent2>
        <a:srgbClr val="1689A0"/>
      </a:accent2>
      <a:accent3>
        <a:srgbClr val="3FA692"/>
      </a:accent3>
      <a:accent4>
        <a:srgbClr val="5167A4"/>
      </a:accent4>
      <a:accent5>
        <a:srgbClr val="5E5CA2"/>
      </a:accent5>
      <a:accent6>
        <a:srgbClr val="768395"/>
      </a:accent6>
      <a:hlink>
        <a:srgbClr val="4276AA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3177</Words>
  <Application>WPS 表格</Application>
  <PresentationFormat>宽屏</PresentationFormat>
  <Paragraphs>442</Paragraphs>
  <Slides>24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39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66" baseType="lpstr">
      <vt:lpstr>Arial</vt:lpstr>
      <vt:lpstr>方正书宋_GBK</vt:lpstr>
      <vt:lpstr>Wingdings</vt:lpstr>
      <vt:lpstr>微软雅黑</vt:lpstr>
      <vt:lpstr>汉仪旗黑</vt:lpstr>
      <vt:lpstr>华文细黑</vt:lpstr>
      <vt:lpstr>黑体-简</vt:lpstr>
      <vt:lpstr>仿宋</vt:lpstr>
      <vt:lpstr>微软雅黑 Light</vt:lpstr>
      <vt:lpstr>Didot</vt:lpstr>
      <vt:lpstr>冬青黑体简体中文 W3</vt:lpstr>
      <vt:lpstr>Impact</vt:lpstr>
      <vt:lpstr>方正清刻本悦宋简体</vt:lpstr>
      <vt:lpstr>华文中宋</vt:lpstr>
      <vt:lpstr>Calibri</vt:lpstr>
      <vt:lpstr>黑体</vt:lpstr>
      <vt:lpstr>Verdana</vt:lpstr>
      <vt:lpstr>宋体</vt:lpstr>
      <vt:lpstr>华文新魏</vt:lpstr>
      <vt:lpstr>楷体</vt:lpstr>
      <vt:lpstr>Bodoni MT Black</vt:lpstr>
      <vt:lpstr>Times New Roman</vt:lpstr>
      <vt:lpstr>Calibri</vt:lpstr>
      <vt:lpstr>Helvetica Neue</vt:lpstr>
      <vt:lpstr>宋体</vt:lpstr>
      <vt:lpstr>Arial Unicode MS</vt:lpstr>
      <vt:lpstr>等线</vt:lpstr>
      <vt:lpstr>汉仪中等线KW</vt:lpstr>
      <vt:lpstr>等线 Light</vt:lpstr>
      <vt:lpstr>方正仿宋_GBK</vt:lpstr>
      <vt:lpstr>苹方-简</vt:lpstr>
      <vt:lpstr>冬青黑体简体中文</vt:lpstr>
      <vt:lpstr>PMingLiU</vt:lpstr>
      <vt:lpstr>宋体-繁</vt:lpstr>
      <vt:lpstr>华文宋体</vt:lpstr>
      <vt:lpstr>汉仪中黑KW</vt:lpstr>
      <vt:lpstr>汉仪书宋二KW</vt:lpstr>
      <vt:lpstr>宋体-简</vt:lpstr>
      <vt:lpstr>汉仪楷体KW</vt:lpstr>
      <vt:lpstr>Office 主题</vt:lpstr>
      <vt:lpstr>1_Office 主题​​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Leungelnling</dc:creator>
  <cp:lastModifiedBy>tracy</cp:lastModifiedBy>
  <cp:revision>102</cp:revision>
  <dcterms:created xsi:type="dcterms:W3CDTF">2021-09-13T23:59:58Z</dcterms:created>
  <dcterms:modified xsi:type="dcterms:W3CDTF">2021-09-13T23:59:58Z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3720795</vt:lpwstr>
  </property>
  <property fmtid="{D5CDD505-2E9C-101B-9397-08002B2CF9AE}" pid="3" name="NXPowerLiteSettings">
    <vt:lpwstr>C700052003A000</vt:lpwstr>
  </property>
  <property fmtid="{D5CDD505-2E9C-101B-9397-08002B2CF9AE}" pid="4" name="NXPowerLiteVersion">
    <vt:lpwstr>D8.0.2</vt:lpwstr>
  </property>
  <property fmtid="{D5CDD505-2E9C-101B-9397-08002B2CF9AE}" pid="5" name="KSOProductBuildVer">
    <vt:lpwstr>2052-3.8.1.6116</vt:lpwstr>
  </property>
</Properties>
</file>