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5" r:id="rId4"/>
    <p:sldId id="262" r:id="rId5"/>
    <p:sldId id="276" r:id="rId6"/>
    <p:sldId id="259" r:id="rId7"/>
    <p:sldId id="261" r:id="rId8"/>
    <p:sldId id="277" r:id="rId9"/>
    <p:sldId id="258" r:id="rId10"/>
    <p:sldId id="271" r:id="rId11"/>
    <p:sldId id="264" r:id="rId12"/>
    <p:sldId id="266" r:id="rId13"/>
    <p:sldId id="278" r:id="rId14"/>
    <p:sldId id="286" r:id="rId15"/>
    <p:sldId id="279" r:id="rId16"/>
    <p:sldId id="272" r:id="rId17"/>
    <p:sldId id="267" r:id="rId18"/>
    <p:sldId id="282" r:id="rId19"/>
    <p:sldId id="283" r:id="rId20"/>
    <p:sldId id="284" r:id="rId21"/>
    <p:sldId id="285" r:id="rId22"/>
    <p:sldId id="280" r:id="rId23"/>
    <p:sldId id="268" r:id="rId24"/>
    <p:sldId id="281" r:id="rId25"/>
    <p:sldId id="269" r:id="rId26"/>
    <p:sldId id="273" r:id="rId27"/>
    <p:sldId id="265" r:id="rId28"/>
    <p:sldId id="27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9" autoAdjust="0"/>
  </p:normalViewPr>
  <p:slideViewPr>
    <p:cSldViewPr snapToGrid="0">
      <p:cViewPr>
        <p:scale>
          <a:sx n="66" d="100"/>
          <a:sy n="66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07CB-29CC-4FB5-826E-9D3AE87607BB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D89B-6C9D-4917-8B4D-CC2745C3DC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D89B-6C9D-4917-8B4D-CC2745C3DC2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aike.sogou.com/lemma/ShowInnerLink.htm?lemmaId=67686900&amp;ss_c=ssc.citiao.lin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马嵬坡兵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29" y="1929676"/>
            <a:ext cx="3178627" cy="3135810"/>
          </a:xfrm>
          <a:prstGeom prst="rect">
            <a:avLst/>
          </a:prstGeom>
        </p:spPr>
      </p:pic>
      <p:pic>
        <p:nvPicPr>
          <p:cNvPr id="4" name="图片 3" descr="国破山河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0856" y="1915161"/>
            <a:ext cx="2612571" cy="3135810"/>
          </a:xfrm>
          <a:prstGeom prst="rect">
            <a:avLst/>
          </a:prstGeom>
        </p:spPr>
      </p:pic>
      <p:pic>
        <p:nvPicPr>
          <p:cNvPr id="5" name="图片 4" descr="黄巢起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457" y="1886132"/>
            <a:ext cx="3106057" cy="3135810"/>
          </a:xfrm>
          <a:prstGeom prst="rect">
            <a:avLst/>
          </a:prstGeom>
        </p:spPr>
      </p:pic>
      <p:pic>
        <p:nvPicPr>
          <p:cNvPr id="6" name="图片 5" descr="五代十国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8515" y="1900647"/>
            <a:ext cx="2714171" cy="3135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64360" y="598714"/>
            <a:ext cx="8028305" cy="8229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安史之乱与唐朝衰亡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193"/>
          <p:cNvSpPr/>
          <p:nvPr/>
        </p:nvSpPr>
        <p:spPr>
          <a:xfrm>
            <a:off x="2735580" y="0"/>
            <a:ext cx="6629400" cy="6858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/>
          </a:p>
        </p:txBody>
      </p:sp>
      <p:sp>
        <p:nvSpPr>
          <p:cNvPr id="8199" name="任意多边形 8198"/>
          <p:cNvSpPr/>
          <p:nvPr/>
        </p:nvSpPr>
        <p:spPr>
          <a:xfrm>
            <a:off x="8839200" y="3363913"/>
            <a:ext cx="533400" cy="1436687"/>
          </a:xfrm>
          <a:custGeom>
            <a:avLst/>
            <a:gdLst/>
            <a:ahLst/>
            <a:cxnLst/>
            <a:rect l="0" t="0" r="0" b="0"/>
            <a:pathLst>
              <a:path w="336" h="905">
                <a:moveTo>
                  <a:pt x="0" y="476"/>
                </a:moveTo>
                <a:cubicBezTo>
                  <a:pt x="2" y="493"/>
                  <a:pt x="8" y="530"/>
                  <a:pt x="15" y="542"/>
                </a:cubicBezTo>
                <a:cubicBezTo>
                  <a:pt x="22" y="554"/>
                  <a:pt x="36" y="544"/>
                  <a:pt x="42" y="547"/>
                </a:cubicBezTo>
                <a:cubicBezTo>
                  <a:pt x="48" y="550"/>
                  <a:pt x="45" y="557"/>
                  <a:pt x="50" y="563"/>
                </a:cubicBezTo>
                <a:cubicBezTo>
                  <a:pt x="55" y="569"/>
                  <a:pt x="57" y="563"/>
                  <a:pt x="71" y="584"/>
                </a:cubicBezTo>
                <a:cubicBezTo>
                  <a:pt x="85" y="605"/>
                  <a:pt x="115" y="665"/>
                  <a:pt x="137" y="692"/>
                </a:cubicBezTo>
                <a:cubicBezTo>
                  <a:pt x="159" y="719"/>
                  <a:pt x="183" y="729"/>
                  <a:pt x="200" y="748"/>
                </a:cubicBezTo>
                <a:cubicBezTo>
                  <a:pt x="217" y="767"/>
                  <a:pt x="221" y="786"/>
                  <a:pt x="237" y="805"/>
                </a:cubicBezTo>
                <a:cubicBezTo>
                  <a:pt x="253" y="824"/>
                  <a:pt x="286" y="846"/>
                  <a:pt x="299" y="862"/>
                </a:cubicBezTo>
                <a:cubicBezTo>
                  <a:pt x="312" y="878"/>
                  <a:pt x="311" y="893"/>
                  <a:pt x="317" y="899"/>
                </a:cubicBezTo>
                <a:cubicBezTo>
                  <a:pt x="323" y="905"/>
                  <a:pt x="330" y="901"/>
                  <a:pt x="333" y="901"/>
                </a:cubicBezTo>
                <a:lnTo>
                  <a:pt x="336" y="902"/>
                </a:lnTo>
                <a:lnTo>
                  <a:pt x="335" y="58"/>
                </a:lnTo>
                <a:lnTo>
                  <a:pt x="333" y="56"/>
                </a:lnTo>
                <a:cubicBezTo>
                  <a:pt x="330" y="56"/>
                  <a:pt x="323" y="58"/>
                  <a:pt x="317" y="59"/>
                </a:cubicBezTo>
                <a:cubicBezTo>
                  <a:pt x="311" y="60"/>
                  <a:pt x="306" y="65"/>
                  <a:pt x="299" y="64"/>
                </a:cubicBezTo>
                <a:cubicBezTo>
                  <a:pt x="292" y="63"/>
                  <a:pt x="278" y="60"/>
                  <a:pt x="273" y="55"/>
                </a:cubicBezTo>
                <a:cubicBezTo>
                  <a:pt x="268" y="50"/>
                  <a:pt x="271" y="41"/>
                  <a:pt x="269" y="35"/>
                </a:cubicBezTo>
                <a:cubicBezTo>
                  <a:pt x="267" y="29"/>
                  <a:pt x="261" y="25"/>
                  <a:pt x="258" y="19"/>
                </a:cubicBezTo>
                <a:cubicBezTo>
                  <a:pt x="255" y="13"/>
                  <a:pt x="252" y="2"/>
                  <a:pt x="249" y="1"/>
                </a:cubicBezTo>
                <a:cubicBezTo>
                  <a:pt x="246" y="0"/>
                  <a:pt x="239" y="6"/>
                  <a:pt x="237" y="10"/>
                </a:cubicBezTo>
                <a:cubicBezTo>
                  <a:pt x="235" y="14"/>
                  <a:pt x="240" y="23"/>
                  <a:pt x="239" y="28"/>
                </a:cubicBezTo>
                <a:cubicBezTo>
                  <a:pt x="238" y="33"/>
                  <a:pt x="238" y="40"/>
                  <a:pt x="233" y="41"/>
                </a:cubicBezTo>
                <a:cubicBezTo>
                  <a:pt x="228" y="42"/>
                  <a:pt x="215" y="38"/>
                  <a:pt x="209" y="37"/>
                </a:cubicBezTo>
                <a:cubicBezTo>
                  <a:pt x="203" y="36"/>
                  <a:pt x="199" y="36"/>
                  <a:pt x="197" y="37"/>
                </a:cubicBezTo>
                <a:cubicBezTo>
                  <a:pt x="195" y="38"/>
                  <a:pt x="192" y="41"/>
                  <a:pt x="194" y="44"/>
                </a:cubicBezTo>
                <a:cubicBezTo>
                  <a:pt x="196" y="47"/>
                  <a:pt x="204" y="52"/>
                  <a:pt x="209" y="58"/>
                </a:cubicBezTo>
                <a:cubicBezTo>
                  <a:pt x="214" y="64"/>
                  <a:pt x="218" y="74"/>
                  <a:pt x="225" y="80"/>
                </a:cubicBezTo>
                <a:cubicBezTo>
                  <a:pt x="232" y="86"/>
                  <a:pt x="251" y="89"/>
                  <a:pt x="251" y="95"/>
                </a:cubicBezTo>
                <a:cubicBezTo>
                  <a:pt x="251" y="101"/>
                  <a:pt x="233" y="110"/>
                  <a:pt x="227" y="115"/>
                </a:cubicBezTo>
                <a:cubicBezTo>
                  <a:pt x="221" y="120"/>
                  <a:pt x="218" y="123"/>
                  <a:pt x="213" y="124"/>
                </a:cubicBezTo>
                <a:cubicBezTo>
                  <a:pt x="208" y="125"/>
                  <a:pt x="200" y="120"/>
                  <a:pt x="195" y="124"/>
                </a:cubicBezTo>
                <a:cubicBezTo>
                  <a:pt x="190" y="128"/>
                  <a:pt x="182" y="145"/>
                  <a:pt x="183" y="151"/>
                </a:cubicBezTo>
                <a:cubicBezTo>
                  <a:pt x="184" y="157"/>
                  <a:pt x="199" y="157"/>
                  <a:pt x="201" y="160"/>
                </a:cubicBezTo>
                <a:cubicBezTo>
                  <a:pt x="203" y="163"/>
                  <a:pt x="203" y="169"/>
                  <a:pt x="198" y="172"/>
                </a:cubicBezTo>
                <a:cubicBezTo>
                  <a:pt x="193" y="175"/>
                  <a:pt x="175" y="172"/>
                  <a:pt x="171" y="176"/>
                </a:cubicBezTo>
                <a:cubicBezTo>
                  <a:pt x="167" y="180"/>
                  <a:pt x="173" y="191"/>
                  <a:pt x="173" y="196"/>
                </a:cubicBezTo>
                <a:cubicBezTo>
                  <a:pt x="173" y="201"/>
                  <a:pt x="173" y="207"/>
                  <a:pt x="171" y="209"/>
                </a:cubicBezTo>
                <a:cubicBezTo>
                  <a:pt x="169" y="211"/>
                  <a:pt x="162" y="210"/>
                  <a:pt x="159" y="209"/>
                </a:cubicBezTo>
                <a:cubicBezTo>
                  <a:pt x="156" y="208"/>
                  <a:pt x="155" y="202"/>
                  <a:pt x="152" y="202"/>
                </a:cubicBezTo>
                <a:cubicBezTo>
                  <a:pt x="149" y="202"/>
                  <a:pt x="144" y="210"/>
                  <a:pt x="138" y="212"/>
                </a:cubicBezTo>
                <a:cubicBezTo>
                  <a:pt x="132" y="214"/>
                  <a:pt x="119" y="210"/>
                  <a:pt x="114" y="217"/>
                </a:cubicBezTo>
                <a:cubicBezTo>
                  <a:pt x="109" y="224"/>
                  <a:pt x="113" y="244"/>
                  <a:pt x="110" y="256"/>
                </a:cubicBezTo>
                <a:cubicBezTo>
                  <a:pt x="107" y="268"/>
                  <a:pt x="104" y="280"/>
                  <a:pt x="98" y="290"/>
                </a:cubicBezTo>
                <a:cubicBezTo>
                  <a:pt x="92" y="300"/>
                  <a:pt x="80" y="304"/>
                  <a:pt x="74" y="317"/>
                </a:cubicBezTo>
                <a:cubicBezTo>
                  <a:pt x="68" y="330"/>
                  <a:pt x="69" y="353"/>
                  <a:pt x="59" y="367"/>
                </a:cubicBezTo>
                <a:cubicBezTo>
                  <a:pt x="49" y="381"/>
                  <a:pt x="24" y="388"/>
                  <a:pt x="15" y="400"/>
                </a:cubicBezTo>
                <a:cubicBezTo>
                  <a:pt x="6" y="412"/>
                  <a:pt x="4" y="427"/>
                  <a:pt x="2" y="440"/>
                </a:cubicBezTo>
                <a:cubicBezTo>
                  <a:pt x="0" y="453"/>
                  <a:pt x="0" y="469"/>
                  <a:pt x="0" y="476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008EE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0" name="任意多边形 8199"/>
          <p:cNvSpPr/>
          <p:nvPr/>
        </p:nvSpPr>
        <p:spPr>
          <a:xfrm>
            <a:off x="8872538" y="3984625"/>
            <a:ext cx="495300" cy="392113"/>
          </a:xfrm>
          <a:custGeom>
            <a:avLst/>
            <a:gdLst/>
            <a:ahLst/>
            <a:cxnLst/>
            <a:rect l="0" t="0" r="0" b="0"/>
            <a:pathLst>
              <a:path w="312" h="247">
                <a:moveTo>
                  <a:pt x="5" y="0"/>
                </a:moveTo>
                <a:cubicBezTo>
                  <a:pt x="6" y="2"/>
                  <a:pt x="11" y="5"/>
                  <a:pt x="11" y="10"/>
                </a:cubicBezTo>
                <a:cubicBezTo>
                  <a:pt x="11" y="15"/>
                  <a:pt x="6" y="18"/>
                  <a:pt x="5" y="28"/>
                </a:cubicBezTo>
                <a:cubicBezTo>
                  <a:pt x="4" y="38"/>
                  <a:pt x="0" y="62"/>
                  <a:pt x="3" y="73"/>
                </a:cubicBezTo>
                <a:cubicBezTo>
                  <a:pt x="6" y="84"/>
                  <a:pt x="13" y="90"/>
                  <a:pt x="21" y="93"/>
                </a:cubicBezTo>
                <a:cubicBezTo>
                  <a:pt x="29" y="96"/>
                  <a:pt x="42" y="85"/>
                  <a:pt x="53" y="90"/>
                </a:cubicBezTo>
                <a:cubicBezTo>
                  <a:pt x="64" y="95"/>
                  <a:pt x="78" y="116"/>
                  <a:pt x="89" y="124"/>
                </a:cubicBezTo>
                <a:cubicBezTo>
                  <a:pt x="100" y="132"/>
                  <a:pt x="107" y="137"/>
                  <a:pt x="117" y="141"/>
                </a:cubicBezTo>
                <a:cubicBezTo>
                  <a:pt x="127" y="145"/>
                  <a:pt x="139" y="146"/>
                  <a:pt x="146" y="150"/>
                </a:cubicBezTo>
                <a:cubicBezTo>
                  <a:pt x="153" y="154"/>
                  <a:pt x="156" y="160"/>
                  <a:pt x="161" y="163"/>
                </a:cubicBezTo>
                <a:cubicBezTo>
                  <a:pt x="166" y="166"/>
                  <a:pt x="172" y="169"/>
                  <a:pt x="177" y="169"/>
                </a:cubicBezTo>
                <a:cubicBezTo>
                  <a:pt x="182" y="169"/>
                  <a:pt x="185" y="164"/>
                  <a:pt x="192" y="165"/>
                </a:cubicBezTo>
                <a:cubicBezTo>
                  <a:pt x="199" y="166"/>
                  <a:pt x="214" y="176"/>
                  <a:pt x="222" y="178"/>
                </a:cubicBezTo>
                <a:cubicBezTo>
                  <a:pt x="230" y="180"/>
                  <a:pt x="232" y="178"/>
                  <a:pt x="242" y="180"/>
                </a:cubicBezTo>
                <a:cubicBezTo>
                  <a:pt x="252" y="182"/>
                  <a:pt x="272" y="182"/>
                  <a:pt x="281" y="189"/>
                </a:cubicBezTo>
                <a:cubicBezTo>
                  <a:pt x="290" y="196"/>
                  <a:pt x="291" y="212"/>
                  <a:pt x="296" y="222"/>
                </a:cubicBezTo>
                <a:cubicBezTo>
                  <a:pt x="301" y="232"/>
                  <a:pt x="309" y="242"/>
                  <a:pt x="312" y="247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任意多边形 8200"/>
          <p:cNvSpPr/>
          <p:nvPr/>
        </p:nvSpPr>
        <p:spPr>
          <a:xfrm>
            <a:off x="8926513" y="4117975"/>
            <a:ext cx="73025" cy="88900"/>
          </a:xfrm>
          <a:custGeom>
            <a:avLst/>
            <a:gdLst/>
            <a:ahLst/>
            <a:cxnLst/>
            <a:rect l="0" t="0" r="0" b="0"/>
            <a:pathLst>
              <a:path w="46" h="56">
                <a:moveTo>
                  <a:pt x="7" y="18"/>
                </a:moveTo>
                <a:cubicBezTo>
                  <a:pt x="2" y="27"/>
                  <a:pt x="0" y="48"/>
                  <a:pt x="4" y="52"/>
                </a:cubicBezTo>
                <a:cubicBezTo>
                  <a:pt x="8" y="56"/>
                  <a:pt x="25" y="49"/>
                  <a:pt x="32" y="43"/>
                </a:cubicBezTo>
                <a:cubicBezTo>
                  <a:pt x="39" y="37"/>
                  <a:pt x="46" y="22"/>
                  <a:pt x="46" y="15"/>
                </a:cubicBezTo>
                <a:cubicBezTo>
                  <a:pt x="46" y="8"/>
                  <a:pt x="38" y="0"/>
                  <a:pt x="32" y="0"/>
                </a:cubicBezTo>
                <a:cubicBezTo>
                  <a:pt x="26" y="0"/>
                  <a:pt x="12" y="9"/>
                  <a:pt x="7" y="18"/>
                </a:cubicBezTo>
                <a:close/>
              </a:path>
            </a:pathLst>
          </a:custGeom>
          <a:solidFill>
            <a:srgbClr val="FFFF99">
              <a:alpha val="100000"/>
            </a:srgbClr>
          </a:solidFill>
          <a:ln w="3175" cap="flat" cmpd="sng">
            <a:solidFill>
              <a:srgbClr val="008EE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任意多边形 8201"/>
          <p:cNvSpPr/>
          <p:nvPr/>
        </p:nvSpPr>
        <p:spPr>
          <a:xfrm>
            <a:off x="8093075" y="1165225"/>
            <a:ext cx="1279525" cy="1898650"/>
          </a:xfrm>
          <a:custGeom>
            <a:avLst/>
            <a:gdLst/>
            <a:ahLst/>
            <a:cxnLst/>
            <a:rect l="0" t="0" r="0" b="0"/>
            <a:pathLst>
              <a:path w="806" h="1196">
                <a:moveTo>
                  <a:pt x="136" y="970"/>
                </a:moveTo>
                <a:cubicBezTo>
                  <a:pt x="154" y="986"/>
                  <a:pt x="193" y="986"/>
                  <a:pt x="212" y="994"/>
                </a:cubicBezTo>
                <a:cubicBezTo>
                  <a:pt x="231" y="1002"/>
                  <a:pt x="240" y="1010"/>
                  <a:pt x="248" y="1018"/>
                </a:cubicBezTo>
                <a:cubicBezTo>
                  <a:pt x="256" y="1026"/>
                  <a:pt x="259" y="1035"/>
                  <a:pt x="263" y="1045"/>
                </a:cubicBezTo>
                <a:cubicBezTo>
                  <a:pt x="267" y="1055"/>
                  <a:pt x="263" y="1073"/>
                  <a:pt x="271" y="1080"/>
                </a:cubicBezTo>
                <a:cubicBezTo>
                  <a:pt x="279" y="1087"/>
                  <a:pt x="297" y="1079"/>
                  <a:pt x="310" y="1086"/>
                </a:cubicBezTo>
                <a:cubicBezTo>
                  <a:pt x="323" y="1093"/>
                  <a:pt x="335" y="1110"/>
                  <a:pt x="349" y="1125"/>
                </a:cubicBezTo>
                <a:cubicBezTo>
                  <a:pt x="363" y="1140"/>
                  <a:pt x="364" y="1163"/>
                  <a:pt x="394" y="1173"/>
                </a:cubicBezTo>
                <a:cubicBezTo>
                  <a:pt x="424" y="1183"/>
                  <a:pt x="496" y="1196"/>
                  <a:pt x="527" y="1188"/>
                </a:cubicBezTo>
                <a:cubicBezTo>
                  <a:pt x="558" y="1180"/>
                  <a:pt x="572" y="1142"/>
                  <a:pt x="583" y="1126"/>
                </a:cubicBezTo>
                <a:cubicBezTo>
                  <a:pt x="594" y="1110"/>
                  <a:pt x="593" y="1100"/>
                  <a:pt x="592" y="1092"/>
                </a:cubicBezTo>
                <a:cubicBezTo>
                  <a:pt x="591" y="1084"/>
                  <a:pt x="574" y="1079"/>
                  <a:pt x="575" y="1075"/>
                </a:cubicBezTo>
                <a:cubicBezTo>
                  <a:pt x="576" y="1071"/>
                  <a:pt x="590" y="1068"/>
                  <a:pt x="598" y="1065"/>
                </a:cubicBezTo>
                <a:cubicBezTo>
                  <a:pt x="606" y="1062"/>
                  <a:pt x="612" y="1068"/>
                  <a:pt x="626" y="1057"/>
                </a:cubicBezTo>
                <a:cubicBezTo>
                  <a:pt x="640" y="1046"/>
                  <a:pt x="676" y="1008"/>
                  <a:pt x="682" y="997"/>
                </a:cubicBezTo>
                <a:cubicBezTo>
                  <a:pt x="688" y="986"/>
                  <a:pt x="666" y="991"/>
                  <a:pt x="664" y="988"/>
                </a:cubicBezTo>
                <a:cubicBezTo>
                  <a:pt x="662" y="985"/>
                  <a:pt x="663" y="982"/>
                  <a:pt x="668" y="979"/>
                </a:cubicBezTo>
                <a:cubicBezTo>
                  <a:pt x="673" y="976"/>
                  <a:pt x="681" y="977"/>
                  <a:pt x="694" y="970"/>
                </a:cubicBezTo>
                <a:cubicBezTo>
                  <a:pt x="707" y="963"/>
                  <a:pt x="731" y="944"/>
                  <a:pt x="748" y="937"/>
                </a:cubicBezTo>
                <a:cubicBezTo>
                  <a:pt x="765" y="930"/>
                  <a:pt x="790" y="931"/>
                  <a:pt x="799" y="930"/>
                </a:cubicBezTo>
                <a:lnTo>
                  <a:pt x="805" y="928"/>
                </a:lnTo>
                <a:lnTo>
                  <a:pt x="806" y="1"/>
                </a:lnTo>
                <a:lnTo>
                  <a:pt x="805" y="0"/>
                </a:lnTo>
                <a:cubicBezTo>
                  <a:pt x="798" y="2"/>
                  <a:pt x="772" y="2"/>
                  <a:pt x="763" y="12"/>
                </a:cubicBezTo>
                <a:cubicBezTo>
                  <a:pt x="754" y="22"/>
                  <a:pt x="749" y="51"/>
                  <a:pt x="749" y="61"/>
                </a:cubicBezTo>
                <a:cubicBezTo>
                  <a:pt x="749" y="71"/>
                  <a:pt x="762" y="71"/>
                  <a:pt x="764" y="75"/>
                </a:cubicBezTo>
                <a:cubicBezTo>
                  <a:pt x="766" y="79"/>
                  <a:pt x="765" y="86"/>
                  <a:pt x="760" y="87"/>
                </a:cubicBezTo>
                <a:cubicBezTo>
                  <a:pt x="755" y="88"/>
                  <a:pt x="746" y="78"/>
                  <a:pt x="733" y="82"/>
                </a:cubicBezTo>
                <a:cubicBezTo>
                  <a:pt x="720" y="86"/>
                  <a:pt x="698" y="94"/>
                  <a:pt x="683" y="111"/>
                </a:cubicBezTo>
                <a:cubicBezTo>
                  <a:pt x="668" y="128"/>
                  <a:pt x="667" y="154"/>
                  <a:pt x="641" y="186"/>
                </a:cubicBezTo>
                <a:cubicBezTo>
                  <a:pt x="615" y="218"/>
                  <a:pt x="557" y="278"/>
                  <a:pt x="527" y="304"/>
                </a:cubicBezTo>
                <a:cubicBezTo>
                  <a:pt x="497" y="330"/>
                  <a:pt x="476" y="331"/>
                  <a:pt x="463" y="342"/>
                </a:cubicBezTo>
                <a:cubicBezTo>
                  <a:pt x="450" y="353"/>
                  <a:pt x="453" y="360"/>
                  <a:pt x="446" y="370"/>
                </a:cubicBezTo>
                <a:cubicBezTo>
                  <a:pt x="439" y="380"/>
                  <a:pt x="428" y="389"/>
                  <a:pt x="422" y="399"/>
                </a:cubicBezTo>
                <a:cubicBezTo>
                  <a:pt x="416" y="409"/>
                  <a:pt x="416" y="426"/>
                  <a:pt x="410" y="433"/>
                </a:cubicBezTo>
                <a:cubicBezTo>
                  <a:pt x="404" y="440"/>
                  <a:pt x="390" y="435"/>
                  <a:pt x="386" y="438"/>
                </a:cubicBezTo>
                <a:cubicBezTo>
                  <a:pt x="382" y="441"/>
                  <a:pt x="385" y="446"/>
                  <a:pt x="388" y="450"/>
                </a:cubicBezTo>
                <a:cubicBezTo>
                  <a:pt x="391" y="454"/>
                  <a:pt x="414" y="448"/>
                  <a:pt x="406" y="462"/>
                </a:cubicBezTo>
                <a:cubicBezTo>
                  <a:pt x="398" y="476"/>
                  <a:pt x="377" y="522"/>
                  <a:pt x="338" y="535"/>
                </a:cubicBezTo>
                <a:cubicBezTo>
                  <a:pt x="299" y="548"/>
                  <a:pt x="213" y="537"/>
                  <a:pt x="170" y="543"/>
                </a:cubicBezTo>
                <a:cubicBezTo>
                  <a:pt x="127" y="549"/>
                  <a:pt x="104" y="558"/>
                  <a:pt x="82" y="571"/>
                </a:cubicBezTo>
                <a:cubicBezTo>
                  <a:pt x="60" y="584"/>
                  <a:pt x="50" y="600"/>
                  <a:pt x="37" y="624"/>
                </a:cubicBezTo>
                <a:cubicBezTo>
                  <a:pt x="24" y="648"/>
                  <a:pt x="0" y="678"/>
                  <a:pt x="5" y="717"/>
                </a:cubicBezTo>
                <a:cubicBezTo>
                  <a:pt x="10" y="756"/>
                  <a:pt x="50" y="826"/>
                  <a:pt x="67" y="856"/>
                </a:cubicBezTo>
                <a:cubicBezTo>
                  <a:pt x="84" y="886"/>
                  <a:pt x="95" y="881"/>
                  <a:pt x="106" y="900"/>
                </a:cubicBezTo>
                <a:cubicBezTo>
                  <a:pt x="117" y="919"/>
                  <a:pt x="118" y="954"/>
                  <a:pt x="136" y="970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008EE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直接连接符 8202"/>
          <p:cNvSpPr/>
          <p:nvPr/>
        </p:nvSpPr>
        <p:spPr>
          <a:xfrm>
            <a:off x="9372600" y="1143000"/>
            <a:ext cx="0" cy="3733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4" name="任意多边形 8203"/>
          <p:cNvSpPr/>
          <p:nvPr/>
        </p:nvSpPr>
        <p:spPr>
          <a:xfrm>
            <a:off x="8970963" y="1300163"/>
            <a:ext cx="271462" cy="311150"/>
          </a:xfrm>
          <a:custGeom>
            <a:avLst/>
            <a:gdLst/>
            <a:ahLst/>
            <a:cxnLst/>
            <a:rect l="0" t="0" r="0" b="0"/>
            <a:pathLst>
              <a:path w="171" h="196">
                <a:moveTo>
                  <a:pt x="0" y="195"/>
                </a:moveTo>
                <a:cubicBezTo>
                  <a:pt x="5" y="194"/>
                  <a:pt x="15" y="196"/>
                  <a:pt x="31" y="188"/>
                </a:cubicBezTo>
                <a:cubicBezTo>
                  <a:pt x="47" y="180"/>
                  <a:pt x="83" y="165"/>
                  <a:pt x="99" y="146"/>
                </a:cubicBezTo>
                <a:cubicBezTo>
                  <a:pt x="115" y="127"/>
                  <a:pt x="119" y="89"/>
                  <a:pt x="126" y="74"/>
                </a:cubicBezTo>
                <a:cubicBezTo>
                  <a:pt x="133" y="59"/>
                  <a:pt x="138" y="58"/>
                  <a:pt x="144" y="53"/>
                </a:cubicBezTo>
                <a:cubicBezTo>
                  <a:pt x="150" y="48"/>
                  <a:pt x="159" y="49"/>
                  <a:pt x="162" y="45"/>
                </a:cubicBezTo>
                <a:cubicBezTo>
                  <a:pt x="165" y="41"/>
                  <a:pt x="164" y="34"/>
                  <a:pt x="165" y="27"/>
                </a:cubicBezTo>
                <a:cubicBezTo>
                  <a:pt x="166" y="20"/>
                  <a:pt x="170" y="6"/>
                  <a:pt x="171" y="0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5" name="任意多边形 8204"/>
          <p:cNvSpPr/>
          <p:nvPr/>
        </p:nvSpPr>
        <p:spPr>
          <a:xfrm>
            <a:off x="8137525" y="1914525"/>
            <a:ext cx="858838" cy="1096963"/>
          </a:xfrm>
          <a:custGeom>
            <a:avLst/>
            <a:gdLst/>
            <a:ahLst/>
            <a:cxnLst/>
            <a:rect l="0" t="0" r="0" b="0"/>
            <a:pathLst>
              <a:path w="541" h="691">
                <a:moveTo>
                  <a:pt x="541" y="675"/>
                </a:moveTo>
                <a:cubicBezTo>
                  <a:pt x="538" y="676"/>
                  <a:pt x="533" y="684"/>
                  <a:pt x="523" y="684"/>
                </a:cubicBezTo>
                <a:cubicBezTo>
                  <a:pt x="513" y="684"/>
                  <a:pt x="496" y="676"/>
                  <a:pt x="478" y="677"/>
                </a:cubicBezTo>
                <a:cubicBezTo>
                  <a:pt x="460" y="678"/>
                  <a:pt x="430" y="689"/>
                  <a:pt x="415" y="690"/>
                </a:cubicBezTo>
                <a:cubicBezTo>
                  <a:pt x="400" y="691"/>
                  <a:pt x="395" y="691"/>
                  <a:pt x="387" y="686"/>
                </a:cubicBezTo>
                <a:cubicBezTo>
                  <a:pt x="379" y="681"/>
                  <a:pt x="369" y="665"/>
                  <a:pt x="364" y="659"/>
                </a:cubicBezTo>
                <a:cubicBezTo>
                  <a:pt x="359" y="653"/>
                  <a:pt x="359" y="652"/>
                  <a:pt x="354" y="648"/>
                </a:cubicBezTo>
                <a:cubicBezTo>
                  <a:pt x="349" y="644"/>
                  <a:pt x="339" y="643"/>
                  <a:pt x="333" y="638"/>
                </a:cubicBezTo>
                <a:cubicBezTo>
                  <a:pt x="327" y="633"/>
                  <a:pt x="317" y="620"/>
                  <a:pt x="316" y="615"/>
                </a:cubicBezTo>
                <a:cubicBezTo>
                  <a:pt x="315" y="610"/>
                  <a:pt x="317" y="610"/>
                  <a:pt x="324" y="608"/>
                </a:cubicBezTo>
                <a:cubicBezTo>
                  <a:pt x="331" y="606"/>
                  <a:pt x="354" y="611"/>
                  <a:pt x="360" y="602"/>
                </a:cubicBezTo>
                <a:cubicBezTo>
                  <a:pt x="366" y="593"/>
                  <a:pt x="360" y="566"/>
                  <a:pt x="363" y="555"/>
                </a:cubicBezTo>
                <a:cubicBezTo>
                  <a:pt x="366" y="544"/>
                  <a:pt x="376" y="540"/>
                  <a:pt x="378" y="534"/>
                </a:cubicBezTo>
                <a:cubicBezTo>
                  <a:pt x="380" y="528"/>
                  <a:pt x="380" y="528"/>
                  <a:pt x="373" y="519"/>
                </a:cubicBezTo>
                <a:cubicBezTo>
                  <a:pt x="366" y="510"/>
                  <a:pt x="344" y="492"/>
                  <a:pt x="336" y="480"/>
                </a:cubicBezTo>
                <a:cubicBezTo>
                  <a:pt x="328" y="468"/>
                  <a:pt x="338" y="450"/>
                  <a:pt x="328" y="446"/>
                </a:cubicBezTo>
                <a:cubicBezTo>
                  <a:pt x="318" y="442"/>
                  <a:pt x="291" y="460"/>
                  <a:pt x="277" y="458"/>
                </a:cubicBezTo>
                <a:cubicBezTo>
                  <a:pt x="263" y="456"/>
                  <a:pt x="254" y="437"/>
                  <a:pt x="246" y="432"/>
                </a:cubicBezTo>
                <a:cubicBezTo>
                  <a:pt x="238" y="427"/>
                  <a:pt x="234" y="429"/>
                  <a:pt x="228" y="429"/>
                </a:cubicBezTo>
                <a:cubicBezTo>
                  <a:pt x="222" y="429"/>
                  <a:pt x="216" y="433"/>
                  <a:pt x="207" y="432"/>
                </a:cubicBezTo>
                <a:cubicBezTo>
                  <a:pt x="198" y="431"/>
                  <a:pt x="181" y="425"/>
                  <a:pt x="174" y="425"/>
                </a:cubicBezTo>
                <a:cubicBezTo>
                  <a:pt x="167" y="425"/>
                  <a:pt x="163" y="430"/>
                  <a:pt x="162" y="434"/>
                </a:cubicBezTo>
                <a:cubicBezTo>
                  <a:pt x="161" y="438"/>
                  <a:pt x="169" y="447"/>
                  <a:pt x="168" y="450"/>
                </a:cubicBezTo>
                <a:cubicBezTo>
                  <a:pt x="167" y="453"/>
                  <a:pt x="158" y="451"/>
                  <a:pt x="153" y="453"/>
                </a:cubicBezTo>
                <a:cubicBezTo>
                  <a:pt x="148" y="455"/>
                  <a:pt x="142" y="455"/>
                  <a:pt x="138" y="462"/>
                </a:cubicBezTo>
                <a:cubicBezTo>
                  <a:pt x="134" y="469"/>
                  <a:pt x="131" y="492"/>
                  <a:pt x="127" y="497"/>
                </a:cubicBezTo>
                <a:cubicBezTo>
                  <a:pt x="123" y="502"/>
                  <a:pt x="117" y="496"/>
                  <a:pt x="115" y="492"/>
                </a:cubicBezTo>
                <a:cubicBezTo>
                  <a:pt x="113" y="488"/>
                  <a:pt x="115" y="479"/>
                  <a:pt x="117" y="473"/>
                </a:cubicBezTo>
                <a:cubicBezTo>
                  <a:pt x="119" y="467"/>
                  <a:pt x="128" y="462"/>
                  <a:pt x="126" y="456"/>
                </a:cubicBezTo>
                <a:cubicBezTo>
                  <a:pt x="124" y="450"/>
                  <a:pt x="110" y="444"/>
                  <a:pt x="103" y="438"/>
                </a:cubicBezTo>
                <a:cubicBezTo>
                  <a:pt x="96" y="432"/>
                  <a:pt x="85" y="424"/>
                  <a:pt x="81" y="419"/>
                </a:cubicBezTo>
                <a:cubicBezTo>
                  <a:pt x="77" y="414"/>
                  <a:pt x="84" y="412"/>
                  <a:pt x="81" y="405"/>
                </a:cubicBezTo>
                <a:cubicBezTo>
                  <a:pt x="78" y="398"/>
                  <a:pt x="66" y="389"/>
                  <a:pt x="61" y="378"/>
                </a:cubicBezTo>
                <a:cubicBezTo>
                  <a:pt x="56" y="367"/>
                  <a:pt x="58" y="357"/>
                  <a:pt x="49" y="341"/>
                </a:cubicBezTo>
                <a:cubicBezTo>
                  <a:pt x="40" y="325"/>
                  <a:pt x="12" y="301"/>
                  <a:pt x="6" y="279"/>
                </a:cubicBezTo>
                <a:cubicBezTo>
                  <a:pt x="0" y="257"/>
                  <a:pt x="9" y="225"/>
                  <a:pt x="13" y="210"/>
                </a:cubicBezTo>
                <a:cubicBezTo>
                  <a:pt x="17" y="195"/>
                  <a:pt x="23" y="197"/>
                  <a:pt x="28" y="189"/>
                </a:cubicBezTo>
                <a:cubicBezTo>
                  <a:pt x="33" y="181"/>
                  <a:pt x="43" y="171"/>
                  <a:pt x="46" y="162"/>
                </a:cubicBezTo>
                <a:cubicBezTo>
                  <a:pt x="49" y="153"/>
                  <a:pt x="40" y="143"/>
                  <a:pt x="45" y="134"/>
                </a:cubicBezTo>
                <a:cubicBezTo>
                  <a:pt x="50" y="125"/>
                  <a:pt x="67" y="114"/>
                  <a:pt x="78" y="107"/>
                </a:cubicBezTo>
                <a:cubicBezTo>
                  <a:pt x="89" y="100"/>
                  <a:pt x="101" y="92"/>
                  <a:pt x="114" y="93"/>
                </a:cubicBezTo>
                <a:cubicBezTo>
                  <a:pt x="127" y="94"/>
                  <a:pt x="146" y="105"/>
                  <a:pt x="156" y="114"/>
                </a:cubicBezTo>
                <a:cubicBezTo>
                  <a:pt x="166" y="123"/>
                  <a:pt x="166" y="140"/>
                  <a:pt x="174" y="147"/>
                </a:cubicBezTo>
                <a:cubicBezTo>
                  <a:pt x="182" y="154"/>
                  <a:pt x="193" y="158"/>
                  <a:pt x="205" y="153"/>
                </a:cubicBezTo>
                <a:cubicBezTo>
                  <a:pt x="217" y="148"/>
                  <a:pt x="232" y="122"/>
                  <a:pt x="246" y="116"/>
                </a:cubicBezTo>
                <a:cubicBezTo>
                  <a:pt x="260" y="110"/>
                  <a:pt x="278" y="116"/>
                  <a:pt x="289" y="114"/>
                </a:cubicBezTo>
                <a:cubicBezTo>
                  <a:pt x="300" y="112"/>
                  <a:pt x="304" y="106"/>
                  <a:pt x="310" y="104"/>
                </a:cubicBezTo>
                <a:cubicBezTo>
                  <a:pt x="316" y="102"/>
                  <a:pt x="324" y="104"/>
                  <a:pt x="328" y="99"/>
                </a:cubicBezTo>
                <a:cubicBezTo>
                  <a:pt x="332" y="94"/>
                  <a:pt x="330" y="80"/>
                  <a:pt x="333" y="71"/>
                </a:cubicBezTo>
                <a:cubicBezTo>
                  <a:pt x="336" y="62"/>
                  <a:pt x="344" y="53"/>
                  <a:pt x="348" y="47"/>
                </a:cubicBezTo>
                <a:cubicBezTo>
                  <a:pt x="352" y="41"/>
                  <a:pt x="355" y="40"/>
                  <a:pt x="360" y="36"/>
                </a:cubicBezTo>
                <a:cubicBezTo>
                  <a:pt x="365" y="32"/>
                  <a:pt x="374" y="27"/>
                  <a:pt x="376" y="21"/>
                </a:cubicBezTo>
                <a:cubicBezTo>
                  <a:pt x="378" y="15"/>
                  <a:pt x="373" y="4"/>
                  <a:pt x="372" y="0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矩形 8206"/>
          <p:cNvSpPr>
            <a:spLocks noChangeAspect="1"/>
          </p:cNvSpPr>
          <p:nvPr/>
        </p:nvSpPr>
        <p:spPr>
          <a:xfrm>
            <a:off x="8991600" y="1828800"/>
            <a:ext cx="258763" cy="21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渤</a:t>
            </a:r>
          </a:p>
        </p:txBody>
      </p:sp>
      <p:sp>
        <p:nvSpPr>
          <p:cNvPr id="8208" name="矩形 8207"/>
          <p:cNvSpPr>
            <a:spLocks noChangeAspect="1"/>
          </p:cNvSpPr>
          <p:nvPr/>
        </p:nvSpPr>
        <p:spPr>
          <a:xfrm>
            <a:off x="8839200" y="2514600"/>
            <a:ext cx="258763" cy="21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</a:t>
            </a:r>
          </a:p>
        </p:txBody>
      </p:sp>
      <p:sp>
        <p:nvSpPr>
          <p:cNvPr id="8209" name="任意多边形 8208"/>
          <p:cNvSpPr/>
          <p:nvPr/>
        </p:nvSpPr>
        <p:spPr>
          <a:xfrm>
            <a:off x="2747963" y="1462088"/>
            <a:ext cx="1704975" cy="2147887"/>
          </a:xfrm>
          <a:custGeom>
            <a:avLst/>
            <a:gdLst/>
            <a:ahLst/>
            <a:cxnLst/>
            <a:rect l="0" t="0" r="0" b="0"/>
            <a:pathLst>
              <a:path w="1074" h="1353">
                <a:moveTo>
                  <a:pt x="1074" y="0"/>
                </a:moveTo>
                <a:cubicBezTo>
                  <a:pt x="1071" y="11"/>
                  <a:pt x="1062" y="48"/>
                  <a:pt x="1055" y="65"/>
                </a:cubicBezTo>
                <a:cubicBezTo>
                  <a:pt x="1048" y="82"/>
                  <a:pt x="1043" y="89"/>
                  <a:pt x="1029" y="102"/>
                </a:cubicBezTo>
                <a:cubicBezTo>
                  <a:pt x="1015" y="115"/>
                  <a:pt x="982" y="126"/>
                  <a:pt x="969" y="143"/>
                </a:cubicBezTo>
                <a:cubicBezTo>
                  <a:pt x="956" y="160"/>
                  <a:pt x="953" y="183"/>
                  <a:pt x="953" y="206"/>
                </a:cubicBezTo>
                <a:cubicBezTo>
                  <a:pt x="953" y="229"/>
                  <a:pt x="970" y="257"/>
                  <a:pt x="972" y="282"/>
                </a:cubicBezTo>
                <a:cubicBezTo>
                  <a:pt x="974" y="307"/>
                  <a:pt x="967" y="325"/>
                  <a:pt x="965" y="356"/>
                </a:cubicBezTo>
                <a:cubicBezTo>
                  <a:pt x="963" y="387"/>
                  <a:pt x="969" y="437"/>
                  <a:pt x="962" y="467"/>
                </a:cubicBezTo>
                <a:cubicBezTo>
                  <a:pt x="955" y="497"/>
                  <a:pt x="933" y="510"/>
                  <a:pt x="921" y="534"/>
                </a:cubicBezTo>
                <a:cubicBezTo>
                  <a:pt x="909" y="558"/>
                  <a:pt x="909" y="581"/>
                  <a:pt x="891" y="612"/>
                </a:cubicBezTo>
                <a:cubicBezTo>
                  <a:pt x="873" y="643"/>
                  <a:pt x="833" y="693"/>
                  <a:pt x="813" y="719"/>
                </a:cubicBezTo>
                <a:cubicBezTo>
                  <a:pt x="793" y="745"/>
                  <a:pt x="785" y="744"/>
                  <a:pt x="768" y="768"/>
                </a:cubicBezTo>
                <a:cubicBezTo>
                  <a:pt x="751" y="792"/>
                  <a:pt x="753" y="842"/>
                  <a:pt x="710" y="864"/>
                </a:cubicBezTo>
                <a:cubicBezTo>
                  <a:pt x="667" y="886"/>
                  <a:pt x="560" y="891"/>
                  <a:pt x="510" y="902"/>
                </a:cubicBezTo>
                <a:cubicBezTo>
                  <a:pt x="460" y="913"/>
                  <a:pt x="434" y="924"/>
                  <a:pt x="408" y="933"/>
                </a:cubicBezTo>
                <a:cubicBezTo>
                  <a:pt x="382" y="942"/>
                  <a:pt x="361" y="940"/>
                  <a:pt x="353" y="956"/>
                </a:cubicBezTo>
                <a:cubicBezTo>
                  <a:pt x="345" y="972"/>
                  <a:pt x="351" y="1012"/>
                  <a:pt x="362" y="1029"/>
                </a:cubicBezTo>
                <a:cubicBezTo>
                  <a:pt x="373" y="1046"/>
                  <a:pt x="408" y="1043"/>
                  <a:pt x="420" y="1058"/>
                </a:cubicBezTo>
                <a:cubicBezTo>
                  <a:pt x="432" y="1073"/>
                  <a:pt x="435" y="1103"/>
                  <a:pt x="432" y="1118"/>
                </a:cubicBezTo>
                <a:cubicBezTo>
                  <a:pt x="429" y="1133"/>
                  <a:pt x="408" y="1141"/>
                  <a:pt x="399" y="1151"/>
                </a:cubicBezTo>
                <a:cubicBezTo>
                  <a:pt x="390" y="1161"/>
                  <a:pt x="393" y="1168"/>
                  <a:pt x="378" y="1176"/>
                </a:cubicBezTo>
                <a:cubicBezTo>
                  <a:pt x="363" y="1184"/>
                  <a:pt x="330" y="1189"/>
                  <a:pt x="311" y="1199"/>
                </a:cubicBezTo>
                <a:cubicBezTo>
                  <a:pt x="292" y="1209"/>
                  <a:pt x="273" y="1227"/>
                  <a:pt x="266" y="1239"/>
                </a:cubicBezTo>
                <a:cubicBezTo>
                  <a:pt x="259" y="1251"/>
                  <a:pt x="278" y="1263"/>
                  <a:pt x="269" y="1269"/>
                </a:cubicBezTo>
                <a:cubicBezTo>
                  <a:pt x="260" y="1275"/>
                  <a:pt x="229" y="1275"/>
                  <a:pt x="213" y="1272"/>
                </a:cubicBezTo>
                <a:cubicBezTo>
                  <a:pt x="197" y="1269"/>
                  <a:pt x="191" y="1257"/>
                  <a:pt x="174" y="1253"/>
                </a:cubicBezTo>
                <a:cubicBezTo>
                  <a:pt x="157" y="1249"/>
                  <a:pt x="129" y="1246"/>
                  <a:pt x="111" y="1251"/>
                </a:cubicBezTo>
                <a:cubicBezTo>
                  <a:pt x="93" y="1256"/>
                  <a:pt x="69" y="1279"/>
                  <a:pt x="68" y="1286"/>
                </a:cubicBezTo>
                <a:cubicBezTo>
                  <a:pt x="67" y="1293"/>
                  <a:pt x="95" y="1292"/>
                  <a:pt x="102" y="1295"/>
                </a:cubicBezTo>
                <a:cubicBezTo>
                  <a:pt x="109" y="1298"/>
                  <a:pt x="114" y="1298"/>
                  <a:pt x="111" y="1304"/>
                </a:cubicBezTo>
                <a:cubicBezTo>
                  <a:pt x="108" y="1310"/>
                  <a:pt x="90" y="1321"/>
                  <a:pt x="81" y="1329"/>
                </a:cubicBezTo>
                <a:cubicBezTo>
                  <a:pt x="72" y="1337"/>
                  <a:pt x="72" y="1353"/>
                  <a:pt x="59" y="1353"/>
                </a:cubicBezTo>
                <a:cubicBezTo>
                  <a:pt x="46" y="1353"/>
                  <a:pt x="12" y="1333"/>
                  <a:pt x="0" y="1328"/>
                </a:cubicBezTo>
              </a:path>
            </a:pathLst>
          </a:custGeom>
          <a:noFill/>
          <a:ln w="15875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0" name="任意多边形 8209"/>
          <p:cNvSpPr/>
          <p:nvPr/>
        </p:nvSpPr>
        <p:spPr>
          <a:xfrm>
            <a:off x="4389438" y="1130300"/>
            <a:ext cx="638175" cy="339725"/>
          </a:xfrm>
          <a:custGeom>
            <a:avLst/>
            <a:gdLst/>
            <a:ahLst/>
            <a:cxnLst/>
            <a:rect l="0" t="0" r="0" b="0"/>
            <a:pathLst>
              <a:path w="402" h="214">
                <a:moveTo>
                  <a:pt x="361" y="196"/>
                </a:moveTo>
                <a:cubicBezTo>
                  <a:pt x="362" y="187"/>
                  <a:pt x="364" y="158"/>
                  <a:pt x="369" y="137"/>
                </a:cubicBezTo>
                <a:cubicBezTo>
                  <a:pt x="374" y="116"/>
                  <a:pt x="402" y="88"/>
                  <a:pt x="390" y="70"/>
                </a:cubicBezTo>
                <a:cubicBezTo>
                  <a:pt x="378" y="52"/>
                  <a:pt x="322" y="39"/>
                  <a:pt x="297" y="31"/>
                </a:cubicBezTo>
                <a:cubicBezTo>
                  <a:pt x="272" y="23"/>
                  <a:pt x="256" y="23"/>
                  <a:pt x="240" y="23"/>
                </a:cubicBezTo>
                <a:cubicBezTo>
                  <a:pt x="224" y="23"/>
                  <a:pt x="220" y="35"/>
                  <a:pt x="202" y="31"/>
                </a:cubicBezTo>
                <a:cubicBezTo>
                  <a:pt x="184" y="27"/>
                  <a:pt x="160" y="0"/>
                  <a:pt x="132" y="1"/>
                </a:cubicBezTo>
                <a:cubicBezTo>
                  <a:pt x="104" y="2"/>
                  <a:pt x="55" y="13"/>
                  <a:pt x="33" y="35"/>
                </a:cubicBezTo>
                <a:cubicBezTo>
                  <a:pt x="11" y="57"/>
                  <a:pt x="0" y="103"/>
                  <a:pt x="1" y="133"/>
                </a:cubicBezTo>
                <a:cubicBezTo>
                  <a:pt x="2" y="163"/>
                  <a:pt x="30" y="197"/>
                  <a:pt x="37" y="214"/>
                </a:cubicBezTo>
              </a:path>
            </a:pathLst>
          </a:custGeom>
          <a:noFill/>
          <a:ln w="19050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1" name="任意多边形 8210"/>
          <p:cNvSpPr/>
          <p:nvPr/>
        </p:nvSpPr>
        <p:spPr>
          <a:xfrm>
            <a:off x="4452938" y="1320800"/>
            <a:ext cx="1508125" cy="2932113"/>
          </a:xfrm>
          <a:custGeom>
            <a:avLst/>
            <a:gdLst/>
            <a:ahLst/>
            <a:cxnLst/>
            <a:rect l="0" t="0" r="0" b="0"/>
            <a:pathLst>
              <a:path w="950" h="1847">
                <a:moveTo>
                  <a:pt x="0" y="89"/>
                </a:moveTo>
                <a:cubicBezTo>
                  <a:pt x="4" y="84"/>
                  <a:pt x="12" y="70"/>
                  <a:pt x="23" y="62"/>
                </a:cubicBezTo>
                <a:cubicBezTo>
                  <a:pt x="34" y="54"/>
                  <a:pt x="52" y="52"/>
                  <a:pt x="68" y="43"/>
                </a:cubicBezTo>
                <a:cubicBezTo>
                  <a:pt x="84" y="34"/>
                  <a:pt x="97" y="10"/>
                  <a:pt x="120" y="5"/>
                </a:cubicBezTo>
                <a:cubicBezTo>
                  <a:pt x="143" y="0"/>
                  <a:pt x="184" y="6"/>
                  <a:pt x="206" y="11"/>
                </a:cubicBezTo>
                <a:cubicBezTo>
                  <a:pt x="228" y="16"/>
                  <a:pt x="236" y="31"/>
                  <a:pt x="252" y="37"/>
                </a:cubicBezTo>
                <a:cubicBezTo>
                  <a:pt x="268" y="43"/>
                  <a:pt x="291" y="38"/>
                  <a:pt x="303" y="46"/>
                </a:cubicBezTo>
                <a:cubicBezTo>
                  <a:pt x="315" y="54"/>
                  <a:pt x="317" y="77"/>
                  <a:pt x="326" y="86"/>
                </a:cubicBezTo>
                <a:cubicBezTo>
                  <a:pt x="335" y="95"/>
                  <a:pt x="346" y="97"/>
                  <a:pt x="359" y="101"/>
                </a:cubicBezTo>
                <a:cubicBezTo>
                  <a:pt x="372" y="105"/>
                  <a:pt x="385" y="107"/>
                  <a:pt x="402" y="112"/>
                </a:cubicBezTo>
                <a:cubicBezTo>
                  <a:pt x="419" y="117"/>
                  <a:pt x="443" y="134"/>
                  <a:pt x="461" y="134"/>
                </a:cubicBezTo>
                <a:cubicBezTo>
                  <a:pt x="479" y="134"/>
                  <a:pt x="490" y="115"/>
                  <a:pt x="509" y="115"/>
                </a:cubicBezTo>
                <a:cubicBezTo>
                  <a:pt x="528" y="115"/>
                  <a:pt x="555" y="134"/>
                  <a:pt x="578" y="134"/>
                </a:cubicBezTo>
                <a:cubicBezTo>
                  <a:pt x="601" y="134"/>
                  <a:pt x="617" y="112"/>
                  <a:pt x="650" y="113"/>
                </a:cubicBezTo>
                <a:cubicBezTo>
                  <a:pt x="683" y="114"/>
                  <a:pt x="746" y="128"/>
                  <a:pt x="779" y="143"/>
                </a:cubicBezTo>
                <a:cubicBezTo>
                  <a:pt x="812" y="158"/>
                  <a:pt x="828" y="190"/>
                  <a:pt x="849" y="205"/>
                </a:cubicBezTo>
                <a:cubicBezTo>
                  <a:pt x="870" y="220"/>
                  <a:pt x="891" y="215"/>
                  <a:pt x="905" y="233"/>
                </a:cubicBezTo>
                <a:cubicBezTo>
                  <a:pt x="919" y="251"/>
                  <a:pt x="932" y="293"/>
                  <a:pt x="935" y="314"/>
                </a:cubicBezTo>
                <a:cubicBezTo>
                  <a:pt x="938" y="335"/>
                  <a:pt x="920" y="346"/>
                  <a:pt x="921" y="362"/>
                </a:cubicBezTo>
                <a:cubicBezTo>
                  <a:pt x="922" y="378"/>
                  <a:pt x="950" y="391"/>
                  <a:pt x="944" y="409"/>
                </a:cubicBezTo>
                <a:cubicBezTo>
                  <a:pt x="938" y="427"/>
                  <a:pt x="895" y="451"/>
                  <a:pt x="882" y="473"/>
                </a:cubicBezTo>
                <a:cubicBezTo>
                  <a:pt x="869" y="495"/>
                  <a:pt x="874" y="514"/>
                  <a:pt x="866" y="542"/>
                </a:cubicBezTo>
                <a:cubicBezTo>
                  <a:pt x="858" y="570"/>
                  <a:pt x="841" y="611"/>
                  <a:pt x="833" y="640"/>
                </a:cubicBezTo>
                <a:cubicBezTo>
                  <a:pt x="825" y="669"/>
                  <a:pt x="831" y="694"/>
                  <a:pt x="815" y="719"/>
                </a:cubicBezTo>
                <a:cubicBezTo>
                  <a:pt x="799" y="744"/>
                  <a:pt x="752" y="762"/>
                  <a:pt x="738" y="790"/>
                </a:cubicBezTo>
                <a:cubicBezTo>
                  <a:pt x="724" y="818"/>
                  <a:pt x="722" y="857"/>
                  <a:pt x="729" y="887"/>
                </a:cubicBezTo>
                <a:cubicBezTo>
                  <a:pt x="736" y="917"/>
                  <a:pt x="778" y="946"/>
                  <a:pt x="783" y="973"/>
                </a:cubicBezTo>
                <a:cubicBezTo>
                  <a:pt x="788" y="1000"/>
                  <a:pt x="765" y="1028"/>
                  <a:pt x="758" y="1049"/>
                </a:cubicBezTo>
                <a:cubicBezTo>
                  <a:pt x="751" y="1070"/>
                  <a:pt x="751" y="1085"/>
                  <a:pt x="740" y="1102"/>
                </a:cubicBezTo>
                <a:cubicBezTo>
                  <a:pt x="729" y="1119"/>
                  <a:pt x="699" y="1132"/>
                  <a:pt x="692" y="1151"/>
                </a:cubicBezTo>
                <a:cubicBezTo>
                  <a:pt x="685" y="1170"/>
                  <a:pt x="698" y="1202"/>
                  <a:pt x="699" y="1219"/>
                </a:cubicBezTo>
                <a:cubicBezTo>
                  <a:pt x="700" y="1236"/>
                  <a:pt x="694" y="1237"/>
                  <a:pt x="696" y="1255"/>
                </a:cubicBezTo>
                <a:cubicBezTo>
                  <a:pt x="698" y="1273"/>
                  <a:pt x="713" y="1295"/>
                  <a:pt x="713" y="1325"/>
                </a:cubicBezTo>
                <a:cubicBezTo>
                  <a:pt x="713" y="1355"/>
                  <a:pt x="697" y="1401"/>
                  <a:pt x="699" y="1438"/>
                </a:cubicBezTo>
                <a:cubicBezTo>
                  <a:pt x="701" y="1475"/>
                  <a:pt x="729" y="1496"/>
                  <a:pt x="725" y="1549"/>
                </a:cubicBezTo>
                <a:cubicBezTo>
                  <a:pt x="721" y="1602"/>
                  <a:pt x="681" y="1709"/>
                  <a:pt x="672" y="1759"/>
                </a:cubicBezTo>
                <a:cubicBezTo>
                  <a:pt x="663" y="1809"/>
                  <a:pt x="674" y="1829"/>
                  <a:pt x="674" y="1847"/>
                </a:cubicBezTo>
              </a:path>
            </a:pathLst>
          </a:custGeom>
          <a:noFill/>
          <a:ln w="19050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2" name="任意多边形 8211"/>
          <p:cNvSpPr/>
          <p:nvPr/>
        </p:nvSpPr>
        <p:spPr>
          <a:xfrm>
            <a:off x="5524500" y="2813050"/>
            <a:ext cx="2981325" cy="1492250"/>
          </a:xfrm>
          <a:custGeom>
            <a:avLst/>
            <a:gdLst/>
            <a:ahLst/>
            <a:cxnLst/>
            <a:rect l="0" t="0" r="0" b="0"/>
            <a:pathLst>
              <a:path w="1878" h="940">
                <a:moveTo>
                  <a:pt x="0" y="908"/>
                </a:moveTo>
                <a:cubicBezTo>
                  <a:pt x="6" y="913"/>
                  <a:pt x="18" y="934"/>
                  <a:pt x="35" y="937"/>
                </a:cubicBezTo>
                <a:cubicBezTo>
                  <a:pt x="52" y="940"/>
                  <a:pt x="83" y="932"/>
                  <a:pt x="102" y="928"/>
                </a:cubicBezTo>
                <a:cubicBezTo>
                  <a:pt x="121" y="924"/>
                  <a:pt x="131" y="921"/>
                  <a:pt x="147" y="912"/>
                </a:cubicBezTo>
                <a:cubicBezTo>
                  <a:pt x="163" y="903"/>
                  <a:pt x="174" y="883"/>
                  <a:pt x="200" y="873"/>
                </a:cubicBezTo>
                <a:cubicBezTo>
                  <a:pt x="226" y="863"/>
                  <a:pt x="272" y="868"/>
                  <a:pt x="303" y="855"/>
                </a:cubicBezTo>
                <a:cubicBezTo>
                  <a:pt x="334" y="842"/>
                  <a:pt x="346" y="792"/>
                  <a:pt x="386" y="793"/>
                </a:cubicBezTo>
                <a:cubicBezTo>
                  <a:pt x="426" y="794"/>
                  <a:pt x="499" y="854"/>
                  <a:pt x="546" y="864"/>
                </a:cubicBezTo>
                <a:cubicBezTo>
                  <a:pt x="593" y="874"/>
                  <a:pt x="626" y="870"/>
                  <a:pt x="666" y="856"/>
                </a:cubicBezTo>
                <a:cubicBezTo>
                  <a:pt x="706" y="842"/>
                  <a:pt x="749" y="794"/>
                  <a:pt x="785" y="780"/>
                </a:cubicBezTo>
                <a:cubicBezTo>
                  <a:pt x="821" y="766"/>
                  <a:pt x="846" y="791"/>
                  <a:pt x="885" y="769"/>
                </a:cubicBezTo>
                <a:cubicBezTo>
                  <a:pt x="924" y="747"/>
                  <a:pt x="974" y="677"/>
                  <a:pt x="1017" y="646"/>
                </a:cubicBezTo>
                <a:cubicBezTo>
                  <a:pt x="1060" y="615"/>
                  <a:pt x="1104" y="599"/>
                  <a:pt x="1140" y="583"/>
                </a:cubicBezTo>
                <a:cubicBezTo>
                  <a:pt x="1176" y="567"/>
                  <a:pt x="1209" y="574"/>
                  <a:pt x="1235" y="552"/>
                </a:cubicBezTo>
                <a:cubicBezTo>
                  <a:pt x="1261" y="530"/>
                  <a:pt x="1276" y="474"/>
                  <a:pt x="1295" y="451"/>
                </a:cubicBezTo>
                <a:cubicBezTo>
                  <a:pt x="1314" y="428"/>
                  <a:pt x="1331" y="424"/>
                  <a:pt x="1347" y="412"/>
                </a:cubicBezTo>
                <a:cubicBezTo>
                  <a:pt x="1363" y="400"/>
                  <a:pt x="1377" y="388"/>
                  <a:pt x="1392" y="378"/>
                </a:cubicBezTo>
                <a:cubicBezTo>
                  <a:pt x="1407" y="368"/>
                  <a:pt x="1427" y="373"/>
                  <a:pt x="1439" y="349"/>
                </a:cubicBezTo>
                <a:cubicBezTo>
                  <a:pt x="1451" y="325"/>
                  <a:pt x="1451" y="273"/>
                  <a:pt x="1464" y="232"/>
                </a:cubicBezTo>
                <a:cubicBezTo>
                  <a:pt x="1477" y="191"/>
                  <a:pt x="1495" y="125"/>
                  <a:pt x="1520" y="103"/>
                </a:cubicBezTo>
                <a:cubicBezTo>
                  <a:pt x="1545" y="81"/>
                  <a:pt x="1587" y="104"/>
                  <a:pt x="1616" y="97"/>
                </a:cubicBezTo>
                <a:cubicBezTo>
                  <a:pt x="1645" y="90"/>
                  <a:pt x="1664" y="68"/>
                  <a:pt x="1697" y="60"/>
                </a:cubicBezTo>
                <a:cubicBezTo>
                  <a:pt x="1730" y="52"/>
                  <a:pt x="1785" y="61"/>
                  <a:pt x="1815" y="51"/>
                </a:cubicBezTo>
                <a:cubicBezTo>
                  <a:pt x="1845" y="41"/>
                  <a:pt x="1865" y="11"/>
                  <a:pt x="1878" y="0"/>
                </a:cubicBezTo>
              </a:path>
            </a:pathLst>
          </a:custGeom>
          <a:noFill/>
          <a:ln w="22225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3" name="任意多边形 8212"/>
          <p:cNvSpPr/>
          <p:nvPr/>
        </p:nvSpPr>
        <p:spPr>
          <a:xfrm>
            <a:off x="3179763" y="3938588"/>
            <a:ext cx="2343150" cy="531812"/>
          </a:xfrm>
          <a:custGeom>
            <a:avLst/>
            <a:gdLst/>
            <a:ahLst/>
            <a:cxnLst/>
            <a:rect l="0" t="0" r="0" b="0"/>
            <a:pathLst>
              <a:path w="1476" h="335">
                <a:moveTo>
                  <a:pt x="0" y="20"/>
                </a:moveTo>
                <a:cubicBezTo>
                  <a:pt x="1" y="18"/>
                  <a:pt x="2" y="8"/>
                  <a:pt x="9" y="5"/>
                </a:cubicBezTo>
                <a:cubicBezTo>
                  <a:pt x="16" y="2"/>
                  <a:pt x="30" y="0"/>
                  <a:pt x="40" y="3"/>
                </a:cubicBezTo>
                <a:cubicBezTo>
                  <a:pt x="50" y="6"/>
                  <a:pt x="61" y="20"/>
                  <a:pt x="72" y="26"/>
                </a:cubicBezTo>
                <a:cubicBezTo>
                  <a:pt x="83" y="32"/>
                  <a:pt x="96" y="29"/>
                  <a:pt x="105" y="41"/>
                </a:cubicBezTo>
                <a:cubicBezTo>
                  <a:pt x="114" y="53"/>
                  <a:pt x="118" y="85"/>
                  <a:pt x="126" y="99"/>
                </a:cubicBezTo>
                <a:cubicBezTo>
                  <a:pt x="134" y="113"/>
                  <a:pt x="138" y="125"/>
                  <a:pt x="156" y="128"/>
                </a:cubicBezTo>
                <a:cubicBezTo>
                  <a:pt x="174" y="131"/>
                  <a:pt x="215" y="117"/>
                  <a:pt x="235" y="120"/>
                </a:cubicBezTo>
                <a:cubicBezTo>
                  <a:pt x="255" y="123"/>
                  <a:pt x="257" y="141"/>
                  <a:pt x="277" y="147"/>
                </a:cubicBezTo>
                <a:cubicBezTo>
                  <a:pt x="297" y="153"/>
                  <a:pt x="339" y="151"/>
                  <a:pt x="357" y="159"/>
                </a:cubicBezTo>
                <a:cubicBezTo>
                  <a:pt x="375" y="167"/>
                  <a:pt x="367" y="183"/>
                  <a:pt x="382" y="192"/>
                </a:cubicBezTo>
                <a:cubicBezTo>
                  <a:pt x="397" y="201"/>
                  <a:pt x="423" y="209"/>
                  <a:pt x="444" y="212"/>
                </a:cubicBezTo>
                <a:cubicBezTo>
                  <a:pt x="465" y="215"/>
                  <a:pt x="492" y="211"/>
                  <a:pt x="511" y="213"/>
                </a:cubicBezTo>
                <a:cubicBezTo>
                  <a:pt x="530" y="215"/>
                  <a:pt x="541" y="218"/>
                  <a:pt x="556" y="227"/>
                </a:cubicBezTo>
                <a:cubicBezTo>
                  <a:pt x="571" y="236"/>
                  <a:pt x="580" y="259"/>
                  <a:pt x="600" y="266"/>
                </a:cubicBezTo>
                <a:cubicBezTo>
                  <a:pt x="620" y="273"/>
                  <a:pt x="646" y="263"/>
                  <a:pt x="676" y="266"/>
                </a:cubicBezTo>
                <a:cubicBezTo>
                  <a:pt x="706" y="269"/>
                  <a:pt x="746" y="274"/>
                  <a:pt x="783" y="284"/>
                </a:cubicBezTo>
                <a:cubicBezTo>
                  <a:pt x="820" y="294"/>
                  <a:pt x="857" y="317"/>
                  <a:pt x="900" y="324"/>
                </a:cubicBezTo>
                <a:cubicBezTo>
                  <a:pt x="943" y="331"/>
                  <a:pt x="1004" y="335"/>
                  <a:pt x="1041" y="326"/>
                </a:cubicBezTo>
                <a:cubicBezTo>
                  <a:pt x="1078" y="317"/>
                  <a:pt x="1094" y="283"/>
                  <a:pt x="1120" y="273"/>
                </a:cubicBezTo>
                <a:cubicBezTo>
                  <a:pt x="1146" y="263"/>
                  <a:pt x="1177" y="270"/>
                  <a:pt x="1197" y="264"/>
                </a:cubicBezTo>
                <a:cubicBezTo>
                  <a:pt x="1217" y="258"/>
                  <a:pt x="1221" y="241"/>
                  <a:pt x="1239" y="237"/>
                </a:cubicBezTo>
                <a:cubicBezTo>
                  <a:pt x="1257" y="233"/>
                  <a:pt x="1284" y="242"/>
                  <a:pt x="1308" y="237"/>
                </a:cubicBezTo>
                <a:cubicBezTo>
                  <a:pt x="1332" y="232"/>
                  <a:pt x="1355" y="213"/>
                  <a:pt x="1383" y="207"/>
                </a:cubicBezTo>
                <a:cubicBezTo>
                  <a:pt x="1411" y="201"/>
                  <a:pt x="1457" y="202"/>
                  <a:pt x="1476" y="201"/>
                </a:cubicBezTo>
              </a:path>
            </a:pathLst>
          </a:custGeom>
          <a:noFill/>
          <a:ln w="15875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4" name="任意多边形 8213"/>
          <p:cNvSpPr/>
          <p:nvPr/>
        </p:nvSpPr>
        <p:spPr>
          <a:xfrm>
            <a:off x="7981950" y="4500563"/>
            <a:ext cx="1104900" cy="681037"/>
          </a:xfrm>
          <a:custGeom>
            <a:avLst/>
            <a:gdLst/>
            <a:ahLst/>
            <a:cxnLst/>
            <a:rect l="0" t="0" r="0" b="0"/>
            <a:pathLst>
              <a:path w="696" h="429">
                <a:moveTo>
                  <a:pt x="2" y="429"/>
                </a:moveTo>
                <a:cubicBezTo>
                  <a:pt x="2" y="426"/>
                  <a:pt x="0" y="413"/>
                  <a:pt x="5" y="410"/>
                </a:cubicBezTo>
                <a:cubicBezTo>
                  <a:pt x="10" y="407"/>
                  <a:pt x="21" y="407"/>
                  <a:pt x="30" y="408"/>
                </a:cubicBezTo>
                <a:cubicBezTo>
                  <a:pt x="39" y="409"/>
                  <a:pt x="49" y="418"/>
                  <a:pt x="60" y="416"/>
                </a:cubicBezTo>
                <a:cubicBezTo>
                  <a:pt x="71" y="414"/>
                  <a:pt x="91" y="402"/>
                  <a:pt x="98" y="395"/>
                </a:cubicBezTo>
                <a:cubicBezTo>
                  <a:pt x="105" y="388"/>
                  <a:pt x="100" y="381"/>
                  <a:pt x="104" y="371"/>
                </a:cubicBezTo>
                <a:cubicBezTo>
                  <a:pt x="108" y="361"/>
                  <a:pt x="112" y="343"/>
                  <a:pt x="122" y="336"/>
                </a:cubicBezTo>
                <a:cubicBezTo>
                  <a:pt x="132" y="329"/>
                  <a:pt x="148" y="330"/>
                  <a:pt x="161" y="326"/>
                </a:cubicBezTo>
                <a:cubicBezTo>
                  <a:pt x="174" y="322"/>
                  <a:pt x="191" y="311"/>
                  <a:pt x="200" y="311"/>
                </a:cubicBezTo>
                <a:cubicBezTo>
                  <a:pt x="209" y="311"/>
                  <a:pt x="210" y="326"/>
                  <a:pt x="215" y="329"/>
                </a:cubicBezTo>
                <a:cubicBezTo>
                  <a:pt x="220" y="332"/>
                  <a:pt x="226" y="335"/>
                  <a:pt x="233" y="329"/>
                </a:cubicBezTo>
                <a:cubicBezTo>
                  <a:pt x="240" y="323"/>
                  <a:pt x="249" y="302"/>
                  <a:pt x="258" y="296"/>
                </a:cubicBezTo>
                <a:cubicBezTo>
                  <a:pt x="267" y="290"/>
                  <a:pt x="283" y="297"/>
                  <a:pt x="288" y="291"/>
                </a:cubicBezTo>
                <a:cubicBezTo>
                  <a:pt x="293" y="285"/>
                  <a:pt x="284" y="264"/>
                  <a:pt x="291" y="258"/>
                </a:cubicBezTo>
                <a:cubicBezTo>
                  <a:pt x="298" y="252"/>
                  <a:pt x="316" y="257"/>
                  <a:pt x="327" y="255"/>
                </a:cubicBezTo>
                <a:cubicBezTo>
                  <a:pt x="338" y="253"/>
                  <a:pt x="352" y="238"/>
                  <a:pt x="359" y="245"/>
                </a:cubicBezTo>
                <a:cubicBezTo>
                  <a:pt x="366" y="252"/>
                  <a:pt x="361" y="290"/>
                  <a:pt x="372" y="300"/>
                </a:cubicBezTo>
                <a:cubicBezTo>
                  <a:pt x="383" y="310"/>
                  <a:pt x="413" y="309"/>
                  <a:pt x="426" y="303"/>
                </a:cubicBezTo>
                <a:cubicBezTo>
                  <a:pt x="439" y="297"/>
                  <a:pt x="442" y="271"/>
                  <a:pt x="450" y="261"/>
                </a:cubicBezTo>
                <a:cubicBezTo>
                  <a:pt x="458" y="251"/>
                  <a:pt x="470" y="252"/>
                  <a:pt x="474" y="245"/>
                </a:cubicBezTo>
                <a:cubicBezTo>
                  <a:pt x="478" y="238"/>
                  <a:pt x="471" y="230"/>
                  <a:pt x="474" y="219"/>
                </a:cubicBezTo>
                <a:cubicBezTo>
                  <a:pt x="477" y="208"/>
                  <a:pt x="490" y="190"/>
                  <a:pt x="495" y="180"/>
                </a:cubicBezTo>
                <a:cubicBezTo>
                  <a:pt x="500" y="170"/>
                  <a:pt x="500" y="167"/>
                  <a:pt x="506" y="158"/>
                </a:cubicBezTo>
                <a:cubicBezTo>
                  <a:pt x="512" y="149"/>
                  <a:pt x="522" y="135"/>
                  <a:pt x="530" y="123"/>
                </a:cubicBezTo>
                <a:cubicBezTo>
                  <a:pt x="538" y="111"/>
                  <a:pt x="544" y="92"/>
                  <a:pt x="557" y="89"/>
                </a:cubicBezTo>
                <a:cubicBezTo>
                  <a:pt x="570" y="86"/>
                  <a:pt x="598" y="111"/>
                  <a:pt x="608" y="107"/>
                </a:cubicBezTo>
                <a:cubicBezTo>
                  <a:pt x="618" y="103"/>
                  <a:pt x="616" y="75"/>
                  <a:pt x="620" y="65"/>
                </a:cubicBezTo>
                <a:cubicBezTo>
                  <a:pt x="624" y="55"/>
                  <a:pt x="626" y="50"/>
                  <a:pt x="632" y="48"/>
                </a:cubicBezTo>
                <a:cubicBezTo>
                  <a:pt x="638" y="46"/>
                  <a:pt x="647" y="54"/>
                  <a:pt x="654" y="53"/>
                </a:cubicBezTo>
                <a:cubicBezTo>
                  <a:pt x="661" y="52"/>
                  <a:pt x="667" y="50"/>
                  <a:pt x="674" y="41"/>
                </a:cubicBezTo>
                <a:cubicBezTo>
                  <a:pt x="681" y="32"/>
                  <a:pt x="692" y="9"/>
                  <a:pt x="696" y="0"/>
                </a:cubicBezTo>
              </a:path>
            </a:pathLst>
          </a:custGeom>
          <a:noFill/>
          <a:ln w="15875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5" name="任意多边形 8214"/>
          <p:cNvSpPr/>
          <p:nvPr/>
        </p:nvSpPr>
        <p:spPr>
          <a:xfrm>
            <a:off x="3683000" y="5938838"/>
            <a:ext cx="1911350" cy="914400"/>
          </a:xfrm>
          <a:custGeom>
            <a:avLst/>
            <a:gdLst/>
            <a:ahLst/>
            <a:cxnLst/>
            <a:rect l="0" t="0" r="0" b="0"/>
            <a:pathLst>
              <a:path w="1204" h="576">
                <a:moveTo>
                  <a:pt x="5" y="576"/>
                </a:moveTo>
                <a:cubicBezTo>
                  <a:pt x="5" y="572"/>
                  <a:pt x="0" y="563"/>
                  <a:pt x="5" y="554"/>
                </a:cubicBezTo>
                <a:cubicBezTo>
                  <a:pt x="10" y="545"/>
                  <a:pt x="15" y="533"/>
                  <a:pt x="35" y="521"/>
                </a:cubicBezTo>
                <a:cubicBezTo>
                  <a:pt x="55" y="509"/>
                  <a:pt x="107" y="497"/>
                  <a:pt x="125" y="479"/>
                </a:cubicBezTo>
                <a:cubicBezTo>
                  <a:pt x="143" y="461"/>
                  <a:pt x="136" y="427"/>
                  <a:pt x="146" y="414"/>
                </a:cubicBezTo>
                <a:cubicBezTo>
                  <a:pt x="156" y="401"/>
                  <a:pt x="175" y="401"/>
                  <a:pt x="187" y="401"/>
                </a:cubicBezTo>
                <a:cubicBezTo>
                  <a:pt x="199" y="401"/>
                  <a:pt x="207" y="417"/>
                  <a:pt x="221" y="416"/>
                </a:cubicBezTo>
                <a:cubicBezTo>
                  <a:pt x="235" y="415"/>
                  <a:pt x="262" y="407"/>
                  <a:pt x="274" y="396"/>
                </a:cubicBezTo>
                <a:cubicBezTo>
                  <a:pt x="286" y="385"/>
                  <a:pt x="283" y="359"/>
                  <a:pt x="293" y="350"/>
                </a:cubicBezTo>
                <a:cubicBezTo>
                  <a:pt x="303" y="341"/>
                  <a:pt x="314" y="338"/>
                  <a:pt x="332" y="342"/>
                </a:cubicBezTo>
                <a:cubicBezTo>
                  <a:pt x="350" y="346"/>
                  <a:pt x="377" y="374"/>
                  <a:pt x="401" y="372"/>
                </a:cubicBezTo>
                <a:cubicBezTo>
                  <a:pt x="425" y="370"/>
                  <a:pt x="458" y="350"/>
                  <a:pt x="478" y="330"/>
                </a:cubicBezTo>
                <a:cubicBezTo>
                  <a:pt x="498" y="310"/>
                  <a:pt x="497" y="274"/>
                  <a:pt x="521" y="251"/>
                </a:cubicBezTo>
                <a:cubicBezTo>
                  <a:pt x="545" y="228"/>
                  <a:pt x="596" y="227"/>
                  <a:pt x="623" y="194"/>
                </a:cubicBezTo>
                <a:cubicBezTo>
                  <a:pt x="650" y="161"/>
                  <a:pt x="661" y="76"/>
                  <a:pt x="686" y="50"/>
                </a:cubicBezTo>
                <a:cubicBezTo>
                  <a:pt x="711" y="24"/>
                  <a:pt x="746" y="42"/>
                  <a:pt x="775" y="39"/>
                </a:cubicBezTo>
                <a:cubicBezTo>
                  <a:pt x="804" y="36"/>
                  <a:pt x="834" y="29"/>
                  <a:pt x="860" y="29"/>
                </a:cubicBezTo>
                <a:cubicBezTo>
                  <a:pt x="886" y="29"/>
                  <a:pt x="893" y="43"/>
                  <a:pt x="929" y="39"/>
                </a:cubicBezTo>
                <a:cubicBezTo>
                  <a:pt x="965" y="35"/>
                  <a:pt x="1032" y="12"/>
                  <a:pt x="1078" y="6"/>
                </a:cubicBezTo>
                <a:cubicBezTo>
                  <a:pt x="1124" y="0"/>
                  <a:pt x="1178" y="4"/>
                  <a:pt x="1204" y="3"/>
                </a:cubicBezTo>
              </a:path>
            </a:pathLst>
          </a:custGeom>
          <a:noFill/>
          <a:ln w="19050" cap="flat" cmpd="sng">
            <a:solidFill>
              <a:srgbClr val="0097FE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6" name="任意多边形 8215"/>
          <p:cNvSpPr>
            <a:spLocks noChangeAspect="1"/>
          </p:cNvSpPr>
          <p:nvPr/>
        </p:nvSpPr>
        <p:spPr>
          <a:xfrm>
            <a:off x="4916488" y="4383088"/>
            <a:ext cx="161925" cy="161925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0800" y="0"/>
              </a:cxn>
              <a:cxn ang="270">
                <a:pos x="3163" y="3163"/>
              </a:cxn>
              <a:cxn ang="180">
                <a:pos x="0" y="10800"/>
              </a:cxn>
              <a:cxn ang="90">
                <a:pos x="3163" y="18437"/>
              </a:cxn>
              <a:cxn ang="90">
                <a:pos x="10800" y="21600"/>
              </a:cxn>
              <a:cxn ang="90">
                <a:pos x="18437" y="18437"/>
              </a:cxn>
              <a:cxn ang="0">
                <a:pos x="21600" y="10800"/>
              </a:cxn>
              <a:cxn ang="270">
                <a:pos x="18437" y="3163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arcTo wR="10800" hR="10800" stAng="10800000" swAng="5400000"/>
                <a:arcTo wR="10800" hR="10800" stAng="-5400000" swAng="5400000"/>
                <a:arcTo wR="10800" hR="10800" stAng="0" swAng="5400000"/>
                <a:arcTo wR="10800" hR="10800" stAng="5400000" swAng="5400000"/>
                <a:close/>
                <a:moveTo>
                  <a:pt x="5400" y="10800"/>
                </a:moveTo>
                <a:arcTo wR="5400" hR="5400" stAng="10800000" swAng="-5400000"/>
                <a:arcTo wR="5400" hR="5400" stAng="5400000" swAng="-5400000"/>
                <a:arcTo wR="5400" hR="5400" stAng="0" swAng="-5400000"/>
                <a:arcTo wR="5400" hR="5400" stAng="-5400000" swAng="-5400000"/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7" name="椭圆 8216"/>
          <p:cNvSpPr/>
          <p:nvPr/>
        </p:nvSpPr>
        <p:spPr>
          <a:xfrm>
            <a:off x="4689475" y="4306888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8" name="椭圆 8217"/>
          <p:cNvSpPr/>
          <p:nvPr/>
        </p:nvSpPr>
        <p:spPr>
          <a:xfrm>
            <a:off x="6262688" y="4202113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9" name="椭圆 8218"/>
          <p:cNvSpPr/>
          <p:nvPr/>
        </p:nvSpPr>
        <p:spPr>
          <a:xfrm>
            <a:off x="7021513" y="4114800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0" name="椭圆 8219"/>
          <p:cNvSpPr/>
          <p:nvPr/>
        </p:nvSpPr>
        <p:spPr>
          <a:xfrm>
            <a:off x="7435850" y="4281488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1" name="椭圆 8220"/>
          <p:cNvSpPr/>
          <p:nvPr/>
        </p:nvSpPr>
        <p:spPr>
          <a:xfrm>
            <a:off x="7305675" y="3429000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2" name="椭圆 8221"/>
          <p:cNvSpPr/>
          <p:nvPr/>
        </p:nvSpPr>
        <p:spPr>
          <a:xfrm>
            <a:off x="6316663" y="2770188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3" name="椭圆 8222"/>
          <p:cNvSpPr/>
          <p:nvPr/>
        </p:nvSpPr>
        <p:spPr>
          <a:xfrm>
            <a:off x="7010400" y="2630488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4" name="椭圆 8223"/>
          <p:cNvSpPr/>
          <p:nvPr/>
        </p:nvSpPr>
        <p:spPr>
          <a:xfrm>
            <a:off x="6546850" y="1644650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5" name="椭圆 8224"/>
          <p:cNvSpPr/>
          <p:nvPr/>
        </p:nvSpPr>
        <p:spPr>
          <a:xfrm>
            <a:off x="7637463" y="1730375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6" name="椭圆 8225"/>
          <p:cNvSpPr/>
          <p:nvPr/>
        </p:nvSpPr>
        <p:spPr>
          <a:xfrm>
            <a:off x="9004300" y="827088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7" name="椭圆 8226"/>
          <p:cNvSpPr/>
          <p:nvPr/>
        </p:nvSpPr>
        <p:spPr>
          <a:xfrm>
            <a:off x="4048125" y="2576513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8" name="椭圆 8227"/>
          <p:cNvSpPr/>
          <p:nvPr/>
        </p:nvSpPr>
        <p:spPr>
          <a:xfrm>
            <a:off x="4772025" y="1241425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9" name="椭圆 8228"/>
          <p:cNvSpPr/>
          <p:nvPr/>
        </p:nvSpPr>
        <p:spPr>
          <a:xfrm>
            <a:off x="2965450" y="5965825"/>
            <a:ext cx="107950" cy="10795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63" name="矩形 8262"/>
          <p:cNvSpPr/>
          <p:nvPr/>
        </p:nvSpPr>
        <p:spPr>
          <a:xfrm>
            <a:off x="4840288" y="4073525"/>
            <a:ext cx="431800" cy="252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325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长安</a:t>
            </a:r>
          </a:p>
        </p:txBody>
      </p:sp>
      <p:sp>
        <p:nvSpPr>
          <p:cNvPr id="8264" name="矩形 8263"/>
          <p:cNvSpPr/>
          <p:nvPr/>
        </p:nvSpPr>
        <p:spPr>
          <a:xfrm>
            <a:off x="5791200" y="26670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太原</a:t>
            </a:r>
          </a:p>
        </p:txBody>
      </p:sp>
      <p:grpSp>
        <p:nvGrpSpPr>
          <p:cNvPr id="8268" name="组合 8267"/>
          <p:cNvGrpSpPr/>
          <p:nvPr/>
        </p:nvGrpSpPr>
        <p:grpSpPr>
          <a:xfrm>
            <a:off x="7677150" y="1309688"/>
            <a:ext cx="347663" cy="393700"/>
            <a:chOff x="3108" y="825"/>
            <a:chExt cx="219" cy="248"/>
          </a:xfrm>
        </p:grpSpPr>
        <p:sp>
          <p:nvSpPr>
            <p:cNvPr id="8269" name="任意多边形 8268"/>
            <p:cNvSpPr/>
            <p:nvPr/>
          </p:nvSpPr>
          <p:spPr>
            <a:xfrm>
              <a:off x="3108" y="825"/>
              <a:ext cx="1" cy="248"/>
            </a:xfrm>
            <a:custGeom>
              <a:avLst/>
              <a:gdLst/>
              <a:ahLst/>
              <a:cxnLst/>
              <a:rect l="0" t="0" r="0" b="0"/>
              <a:pathLst>
                <a:path w="1" h="248">
                  <a:moveTo>
                    <a:pt x="0" y="248"/>
                  </a:moveTo>
                  <a:lnTo>
                    <a:pt x="0" y="0"/>
                  </a:lnTo>
                </a:path>
              </a:pathLst>
            </a:custGeom>
            <a:solidFill>
              <a:schemeClr val="accent2">
                <a:alpha val="100000"/>
              </a:schemeClr>
            </a:solidFill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none" w="sm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任意多边形 8269"/>
            <p:cNvSpPr/>
            <p:nvPr/>
          </p:nvSpPr>
          <p:spPr>
            <a:xfrm>
              <a:off x="3110" y="845"/>
              <a:ext cx="217" cy="135"/>
            </a:xfrm>
            <a:custGeom>
              <a:avLst/>
              <a:gdLst/>
              <a:ahLst/>
              <a:cxnLst/>
              <a:rect l="0" t="0" r="0" b="0"/>
              <a:pathLst>
                <a:path w="217" h="135">
                  <a:moveTo>
                    <a:pt x="0" y="0"/>
                  </a:moveTo>
                  <a:lnTo>
                    <a:pt x="217" y="7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72" name="矩形 8271"/>
          <p:cNvSpPr/>
          <p:nvPr/>
        </p:nvSpPr>
        <p:spPr>
          <a:xfrm>
            <a:off x="7467600" y="33829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魏州</a:t>
            </a:r>
          </a:p>
        </p:txBody>
      </p:sp>
      <p:sp>
        <p:nvSpPr>
          <p:cNvPr id="8273" name="矩形 8272"/>
          <p:cNvSpPr/>
          <p:nvPr/>
        </p:nvSpPr>
        <p:spPr>
          <a:xfrm>
            <a:off x="7188200" y="39624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汴州</a:t>
            </a:r>
          </a:p>
        </p:txBody>
      </p:sp>
      <p:sp>
        <p:nvSpPr>
          <p:cNvPr id="8274" name="矩形 8273"/>
          <p:cNvSpPr/>
          <p:nvPr/>
        </p:nvSpPr>
        <p:spPr>
          <a:xfrm>
            <a:off x="7620000" y="42672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睢州</a:t>
            </a:r>
          </a:p>
        </p:txBody>
      </p:sp>
      <p:sp>
        <p:nvSpPr>
          <p:cNvPr id="8275" name="矩形 8274"/>
          <p:cNvSpPr/>
          <p:nvPr/>
        </p:nvSpPr>
        <p:spPr>
          <a:xfrm>
            <a:off x="6400800" y="43735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洛阳</a:t>
            </a:r>
          </a:p>
        </p:txBody>
      </p:sp>
      <p:sp>
        <p:nvSpPr>
          <p:cNvPr id="8276" name="矩形 8275"/>
          <p:cNvSpPr/>
          <p:nvPr/>
        </p:nvSpPr>
        <p:spPr>
          <a:xfrm>
            <a:off x="7797800" y="16303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幽州</a:t>
            </a:r>
          </a:p>
        </p:txBody>
      </p:sp>
      <p:sp>
        <p:nvSpPr>
          <p:cNvPr id="8277" name="矩形 8276"/>
          <p:cNvSpPr/>
          <p:nvPr/>
        </p:nvSpPr>
        <p:spPr>
          <a:xfrm>
            <a:off x="6477000" y="13716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云州</a:t>
            </a:r>
          </a:p>
        </p:txBody>
      </p:sp>
      <p:sp>
        <p:nvSpPr>
          <p:cNvPr id="8278" name="矩形 8277"/>
          <p:cNvSpPr/>
          <p:nvPr/>
        </p:nvSpPr>
        <p:spPr>
          <a:xfrm>
            <a:off x="4724400" y="9906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九原</a:t>
            </a:r>
          </a:p>
        </p:txBody>
      </p:sp>
      <p:sp>
        <p:nvSpPr>
          <p:cNvPr id="8279" name="矩形 8278"/>
          <p:cNvSpPr/>
          <p:nvPr/>
        </p:nvSpPr>
        <p:spPr>
          <a:xfrm>
            <a:off x="8458200" y="6397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营州</a:t>
            </a:r>
          </a:p>
        </p:txBody>
      </p:sp>
      <p:sp>
        <p:nvSpPr>
          <p:cNvPr id="8280" name="矩形 8279"/>
          <p:cNvSpPr/>
          <p:nvPr/>
        </p:nvSpPr>
        <p:spPr>
          <a:xfrm>
            <a:off x="4191000" y="25447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灵武</a:t>
            </a:r>
          </a:p>
        </p:txBody>
      </p:sp>
      <p:sp>
        <p:nvSpPr>
          <p:cNvPr id="8281" name="矩形 8280"/>
          <p:cNvSpPr/>
          <p:nvPr/>
        </p:nvSpPr>
        <p:spPr>
          <a:xfrm>
            <a:off x="3124200" y="59436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益州</a:t>
            </a:r>
          </a:p>
        </p:txBody>
      </p:sp>
      <p:sp>
        <p:nvSpPr>
          <p:cNvPr id="8282" name="矩形 8281"/>
          <p:cNvSpPr>
            <a:spLocks noChangeAspect="1"/>
          </p:cNvSpPr>
          <p:nvPr/>
        </p:nvSpPr>
        <p:spPr>
          <a:xfrm>
            <a:off x="7239000" y="1712913"/>
            <a:ext cx="360363" cy="180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北京</a:t>
            </a:r>
          </a:p>
        </p:txBody>
      </p:sp>
      <p:sp>
        <p:nvSpPr>
          <p:cNvPr id="8285" name="矩形 8284"/>
          <p:cNvSpPr/>
          <p:nvPr/>
        </p:nvSpPr>
        <p:spPr>
          <a:xfrm rot="5400000">
            <a:off x="4325938" y="4748213"/>
            <a:ext cx="792162" cy="215900"/>
          </a:xfrm>
          <a:prstGeom prst="rect">
            <a:avLst/>
          </a:prstGeom>
        </p:spPr>
        <p:txBody>
          <a:bodyPr vert="eaVert"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马嵬驿</a:t>
            </a:r>
          </a:p>
        </p:txBody>
      </p:sp>
      <p:sp>
        <p:nvSpPr>
          <p:cNvPr id="8286" name="矩形 8285"/>
          <p:cNvSpPr/>
          <p:nvPr/>
        </p:nvSpPr>
        <p:spPr>
          <a:xfrm>
            <a:off x="5638800" y="35052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</a:p>
        </p:txBody>
      </p:sp>
      <p:sp>
        <p:nvSpPr>
          <p:cNvPr id="8287" name="矩形 8286"/>
          <p:cNvSpPr/>
          <p:nvPr/>
        </p:nvSpPr>
        <p:spPr>
          <a:xfrm>
            <a:off x="5867400" y="22098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</a:t>
            </a:r>
          </a:p>
        </p:txBody>
      </p:sp>
      <p:sp>
        <p:nvSpPr>
          <p:cNvPr id="8288" name="矩形 8287"/>
          <p:cNvSpPr/>
          <p:nvPr/>
        </p:nvSpPr>
        <p:spPr>
          <a:xfrm>
            <a:off x="4953000" y="57150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</a:p>
        </p:txBody>
      </p:sp>
      <p:sp>
        <p:nvSpPr>
          <p:cNvPr id="8289" name="矩形 8288"/>
          <p:cNvSpPr/>
          <p:nvPr/>
        </p:nvSpPr>
        <p:spPr>
          <a:xfrm>
            <a:off x="4114800" y="62484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</a:p>
        </p:txBody>
      </p:sp>
      <p:sp>
        <p:nvSpPr>
          <p:cNvPr id="8290" name="任意多边形 8289"/>
          <p:cNvSpPr/>
          <p:nvPr/>
        </p:nvSpPr>
        <p:spPr>
          <a:xfrm>
            <a:off x="7342188" y="1895475"/>
            <a:ext cx="357187" cy="608013"/>
          </a:xfrm>
          <a:custGeom>
            <a:avLst/>
            <a:gdLst/>
            <a:ahLst/>
            <a:cxnLst/>
            <a:rect l="0" t="0" r="0" b="0"/>
            <a:pathLst>
              <a:path w="225" h="383">
                <a:moveTo>
                  <a:pt x="43" y="281"/>
                </a:moveTo>
                <a:lnTo>
                  <a:pt x="43" y="282"/>
                </a:lnTo>
                <a:lnTo>
                  <a:pt x="25" y="240"/>
                </a:lnTo>
                <a:lnTo>
                  <a:pt x="0" y="383"/>
                </a:lnTo>
                <a:lnTo>
                  <a:pt x="112" y="284"/>
                </a:lnTo>
                <a:lnTo>
                  <a:pt x="67" y="291"/>
                </a:lnTo>
                <a:lnTo>
                  <a:pt x="69" y="290"/>
                </a:lnTo>
                <a:cubicBezTo>
                  <a:pt x="95" y="249"/>
                  <a:pt x="197" y="85"/>
                  <a:pt x="223" y="44"/>
                </a:cubicBezTo>
                <a:lnTo>
                  <a:pt x="225" y="44"/>
                </a:lnTo>
                <a:lnTo>
                  <a:pt x="154" y="0"/>
                </a:lnTo>
                <a:lnTo>
                  <a:pt x="154" y="0"/>
                </a:lnTo>
                <a:cubicBezTo>
                  <a:pt x="136" y="47"/>
                  <a:pt x="43" y="281"/>
                  <a:pt x="43" y="281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1" name="任意多边形 8290"/>
          <p:cNvSpPr/>
          <p:nvPr/>
        </p:nvSpPr>
        <p:spPr>
          <a:xfrm>
            <a:off x="7081838" y="2703513"/>
            <a:ext cx="246062" cy="738187"/>
          </a:xfrm>
          <a:custGeom>
            <a:avLst/>
            <a:gdLst/>
            <a:ahLst/>
            <a:cxnLst/>
            <a:rect l="0" t="0" r="0" b="0"/>
            <a:pathLst>
              <a:path w="155" h="465">
                <a:moveTo>
                  <a:pt x="21" y="328"/>
                </a:moveTo>
                <a:lnTo>
                  <a:pt x="21" y="328"/>
                </a:lnTo>
                <a:lnTo>
                  <a:pt x="0" y="280"/>
                </a:lnTo>
                <a:lnTo>
                  <a:pt x="2" y="465"/>
                </a:lnTo>
                <a:lnTo>
                  <a:pt x="102" y="301"/>
                </a:lnTo>
                <a:lnTo>
                  <a:pt x="54" y="337"/>
                </a:lnTo>
                <a:lnTo>
                  <a:pt x="53" y="337"/>
                </a:lnTo>
                <a:cubicBezTo>
                  <a:pt x="70" y="284"/>
                  <a:pt x="138" y="69"/>
                  <a:pt x="155" y="16"/>
                </a:cubicBezTo>
                <a:lnTo>
                  <a:pt x="155" y="16"/>
                </a:lnTo>
                <a:lnTo>
                  <a:pt x="72" y="0"/>
                </a:lnTo>
                <a:lnTo>
                  <a:pt x="71" y="0"/>
                </a:lnTo>
                <a:cubicBezTo>
                  <a:pt x="63" y="55"/>
                  <a:pt x="31" y="260"/>
                  <a:pt x="21" y="328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71" name="矩形 8270"/>
          <p:cNvSpPr/>
          <p:nvPr/>
        </p:nvSpPr>
        <p:spPr>
          <a:xfrm>
            <a:off x="7188200" y="2544763"/>
            <a:ext cx="4318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常山</a:t>
            </a:r>
          </a:p>
        </p:txBody>
      </p:sp>
      <p:sp>
        <p:nvSpPr>
          <p:cNvPr id="8292" name="任意多边形 8291"/>
          <p:cNvSpPr/>
          <p:nvPr/>
        </p:nvSpPr>
        <p:spPr>
          <a:xfrm>
            <a:off x="7285038" y="2941638"/>
            <a:ext cx="114300" cy="428625"/>
          </a:xfrm>
          <a:custGeom>
            <a:avLst/>
            <a:gdLst/>
            <a:ahLst/>
            <a:cxnLst/>
            <a:rect l="0" t="0" r="0" b="0"/>
            <a:pathLst>
              <a:path w="72" h="270">
                <a:moveTo>
                  <a:pt x="31" y="189"/>
                </a:moveTo>
                <a:lnTo>
                  <a:pt x="31" y="187"/>
                </a:lnTo>
                <a:lnTo>
                  <a:pt x="4" y="165"/>
                </a:lnTo>
                <a:lnTo>
                  <a:pt x="43" y="270"/>
                </a:lnTo>
                <a:lnTo>
                  <a:pt x="72" y="159"/>
                </a:lnTo>
                <a:lnTo>
                  <a:pt x="46" y="186"/>
                </a:lnTo>
                <a:lnTo>
                  <a:pt x="46" y="187"/>
                </a:lnTo>
                <a:cubicBezTo>
                  <a:pt x="47" y="156"/>
                  <a:pt x="54" y="31"/>
                  <a:pt x="55" y="0"/>
                </a:cubicBezTo>
                <a:lnTo>
                  <a:pt x="55" y="0"/>
                </a:lnTo>
                <a:lnTo>
                  <a:pt x="0" y="4"/>
                </a:lnTo>
                <a:lnTo>
                  <a:pt x="1" y="4"/>
                </a:lnTo>
                <a:cubicBezTo>
                  <a:pt x="6" y="35"/>
                  <a:pt x="31" y="189"/>
                  <a:pt x="31" y="189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3" name="任意多边形 8292"/>
          <p:cNvSpPr/>
          <p:nvPr/>
        </p:nvSpPr>
        <p:spPr>
          <a:xfrm>
            <a:off x="6467475" y="2890838"/>
            <a:ext cx="636588" cy="165100"/>
          </a:xfrm>
          <a:custGeom>
            <a:avLst/>
            <a:gdLst/>
            <a:ahLst/>
            <a:cxnLst/>
            <a:rect l="0" t="0" r="0" b="0"/>
            <a:pathLst>
              <a:path w="401" h="104">
                <a:moveTo>
                  <a:pt x="0" y="0"/>
                </a:moveTo>
                <a:lnTo>
                  <a:pt x="123" y="93"/>
                </a:lnTo>
                <a:lnTo>
                  <a:pt x="104" y="57"/>
                </a:lnTo>
                <a:lnTo>
                  <a:pt x="105" y="57"/>
                </a:lnTo>
                <a:cubicBezTo>
                  <a:pt x="123" y="62"/>
                  <a:pt x="182" y="83"/>
                  <a:pt x="213" y="90"/>
                </a:cubicBezTo>
                <a:cubicBezTo>
                  <a:pt x="244" y="97"/>
                  <a:pt x="260" y="100"/>
                  <a:pt x="291" y="102"/>
                </a:cubicBezTo>
                <a:cubicBezTo>
                  <a:pt x="322" y="104"/>
                  <a:pt x="381" y="104"/>
                  <a:pt x="398" y="104"/>
                </a:cubicBezTo>
                <a:lnTo>
                  <a:pt x="396" y="102"/>
                </a:lnTo>
                <a:lnTo>
                  <a:pt x="401" y="41"/>
                </a:lnTo>
                <a:lnTo>
                  <a:pt x="401" y="39"/>
                </a:lnTo>
                <a:cubicBezTo>
                  <a:pt x="386" y="41"/>
                  <a:pt x="342" y="50"/>
                  <a:pt x="309" y="51"/>
                </a:cubicBezTo>
                <a:cubicBezTo>
                  <a:pt x="276" y="52"/>
                  <a:pt x="235" y="49"/>
                  <a:pt x="203" y="45"/>
                </a:cubicBezTo>
                <a:cubicBezTo>
                  <a:pt x="171" y="41"/>
                  <a:pt x="130" y="30"/>
                  <a:pt x="116" y="27"/>
                </a:cubicBezTo>
                <a:lnTo>
                  <a:pt x="116" y="27"/>
                </a:lnTo>
                <a:lnTo>
                  <a:pt x="155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83" name="矩形 8282"/>
          <p:cNvSpPr/>
          <p:nvPr/>
        </p:nvSpPr>
        <p:spPr>
          <a:xfrm rot="5400000">
            <a:off x="6477000" y="3182938"/>
            <a:ext cx="792163" cy="215900"/>
          </a:xfrm>
          <a:prstGeom prst="rect">
            <a:avLst/>
          </a:prstGeom>
        </p:spPr>
        <p:txBody>
          <a:bodyPr vert="eaVert"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井陉关</a:t>
            </a:r>
          </a:p>
        </p:txBody>
      </p:sp>
      <p:sp>
        <p:nvSpPr>
          <p:cNvPr id="8294" name="任意多边形 8293"/>
          <p:cNvSpPr/>
          <p:nvPr/>
        </p:nvSpPr>
        <p:spPr>
          <a:xfrm>
            <a:off x="7032625" y="3484563"/>
            <a:ext cx="138113" cy="609600"/>
          </a:xfrm>
          <a:custGeom>
            <a:avLst/>
            <a:gdLst/>
            <a:ahLst/>
            <a:cxnLst/>
            <a:rect l="0" t="0" r="0" b="0"/>
            <a:pathLst>
              <a:path w="87" h="384">
                <a:moveTo>
                  <a:pt x="21" y="304"/>
                </a:moveTo>
                <a:lnTo>
                  <a:pt x="21" y="306"/>
                </a:lnTo>
                <a:lnTo>
                  <a:pt x="0" y="291"/>
                </a:lnTo>
                <a:lnTo>
                  <a:pt x="28" y="384"/>
                </a:lnTo>
                <a:lnTo>
                  <a:pt x="69" y="289"/>
                </a:lnTo>
                <a:lnTo>
                  <a:pt x="40" y="309"/>
                </a:lnTo>
                <a:lnTo>
                  <a:pt x="42" y="309"/>
                </a:lnTo>
                <a:cubicBezTo>
                  <a:pt x="50" y="259"/>
                  <a:pt x="80" y="56"/>
                  <a:pt x="87" y="6"/>
                </a:cubicBezTo>
                <a:lnTo>
                  <a:pt x="87" y="7"/>
                </a:lnTo>
                <a:lnTo>
                  <a:pt x="10" y="0"/>
                </a:lnTo>
                <a:lnTo>
                  <a:pt x="12" y="1"/>
                </a:lnTo>
                <a:cubicBezTo>
                  <a:pt x="14" y="52"/>
                  <a:pt x="19" y="241"/>
                  <a:pt x="21" y="304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5" name="任意多边形 8294"/>
          <p:cNvSpPr/>
          <p:nvPr/>
        </p:nvSpPr>
        <p:spPr>
          <a:xfrm>
            <a:off x="7127875" y="4165600"/>
            <a:ext cx="290513" cy="157163"/>
          </a:xfrm>
          <a:custGeom>
            <a:avLst/>
            <a:gdLst/>
            <a:ahLst/>
            <a:cxnLst/>
            <a:rect l="0" t="0" r="0" b="0"/>
            <a:pathLst>
              <a:path w="183" h="99">
                <a:moveTo>
                  <a:pt x="0" y="45"/>
                </a:moveTo>
                <a:cubicBezTo>
                  <a:pt x="19" y="51"/>
                  <a:pt x="98" y="74"/>
                  <a:pt x="118" y="79"/>
                </a:cubicBezTo>
                <a:lnTo>
                  <a:pt x="118" y="78"/>
                </a:lnTo>
                <a:lnTo>
                  <a:pt x="97" y="90"/>
                </a:lnTo>
                <a:lnTo>
                  <a:pt x="183" y="99"/>
                </a:lnTo>
                <a:lnTo>
                  <a:pt x="127" y="43"/>
                </a:lnTo>
                <a:lnTo>
                  <a:pt x="127" y="63"/>
                </a:lnTo>
                <a:lnTo>
                  <a:pt x="129" y="63"/>
                </a:lnTo>
                <a:cubicBezTo>
                  <a:pt x="111" y="52"/>
                  <a:pt x="37" y="10"/>
                  <a:pt x="19" y="0"/>
                </a:cubicBezTo>
                <a:lnTo>
                  <a:pt x="18" y="0"/>
                </a:lnTo>
                <a:lnTo>
                  <a:pt x="1" y="45"/>
                </a:lnTo>
                <a:lnTo>
                  <a:pt x="0" y="45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6" name="任意多边形 8295"/>
          <p:cNvSpPr/>
          <p:nvPr/>
        </p:nvSpPr>
        <p:spPr>
          <a:xfrm>
            <a:off x="6408738" y="4191000"/>
            <a:ext cx="606425" cy="161925"/>
          </a:xfrm>
          <a:custGeom>
            <a:avLst/>
            <a:gdLst/>
            <a:ahLst/>
            <a:cxnLst/>
            <a:rect l="0" t="0" r="0" b="0"/>
            <a:pathLst>
              <a:path w="382" h="102">
                <a:moveTo>
                  <a:pt x="0" y="51"/>
                </a:moveTo>
                <a:lnTo>
                  <a:pt x="135" y="102"/>
                </a:lnTo>
                <a:lnTo>
                  <a:pt x="103" y="74"/>
                </a:lnTo>
                <a:lnTo>
                  <a:pt x="105" y="74"/>
                </a:lnTo>
                <a:cubicBezTo>
                  <a:pt x="130" y="74"/>
                  <a:pt x="209" y="77"/>
                  <a:pt x="255" y="75"/>
                </a:cubicBezTo>
                <a:cubicBezTo>
                  <a:pt x="301" y="73"/>
                  <a:pt x="361" y="62"/>
                  <a:pt x="382" y="60"/>
                </a:cubicBezTo>
                <a:lnTo>
                  <a:pt x="381" y="62"/>
                </a:lnTo>
                <a:lnTo>
                  <a:pt x="363" y="0"/>
                </a:lnTo>
                <a:lnTo>
                  <a:pt x="363" y="0"/>
                </a:lnTo>
                <a:cubicBezTo>
                  <a:pt x="340" y="6"/>
                  <a:pt x="268" y="28"/>
                  <a:pt x="225" y="36"/>
                </a:cubicBezTo>
                <a:cubicBezTo>
                  <a:pt x="182" y="44"/>
                  <a:pt x="126" y="46"/>
                  <a:pt x="106" y="47"/>
                </a:cubicBezTo>
                <a:lnTo>
                  <a:pt x="105" y="45"/>
                </a:lnTo>
                <a:lnTo>
                  <a:pt x="144" y="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" name="任意多边形 8296"/>
          <p:cNvSpPr/>
          <p:nvPr/>
        </p:nvSpPr>
        <p:spPr>
          <a:xfrm>
            <a:off x="5567363" y="4224338"/>
            <a:ext cx="652462" cy="165100"/>
          </a:xfrm>
          <a:custGeom>
            <a:avLst/>
            <a:gdLst/>
            <a:ahLst/>
            <a:cxnLst/>
            <a:rect l="0" t="0" r="0" b="0"/>
            <a:pathLst>
              <a:path w="411" h="104">
                <a:moveTo>
                  <a:pt x="0" y="87"/>
                </a:moveTo>
                <a:lnTo>
                  <a:pt x="156" y="104"/>
                </a:lnTo>
                <a:lnTo>
                  <a:pt x="122" y="81"/>
                </a:lnTo>
                <a:lnTo>
                  <a:pt x="120" y="81"/>
                </a:lnTo>
                <a:cubicBezTo>
                  <a:pt x="144" y="79"/>
                  <a:pt x="221" y="69"/>
                  <a:pt x="267" y="69"/>
                </a:cubicBezTo>
                <a:cubicBezTo>
                  <a:pt x="313" y="69"/>
                  <a:pt x="377" y="79"/>
                  <a:pt x="399" y="81"/>
                </a:cubicBezTo>
                <a:lnTo>
                  <a:pt x="402" y="81"/>
                </a:lnTo>
                <a:cubicBezTo>
                  <a:pt x="403" y="74"/>
                  <a:pt x="403" y="51"/>
                  <a:pt x="404" y="38"/>
                </a:cubicBezTo>
                <a:cubicBezTo>
                  <a:pt x="405" y="25"/>
                  <a:pt x="410" y="6"/>
                  <a:pt x="411" y="0"/>
                </a:cubicBezTo>
                <a:lnTo>
                  <a:pt x="410" y="0"/>
                </a:lnTo>
                <a:cubicBezTo>
                  <a:pt x="392" y="1"/>
                  <a:pt x="354" y="2"/>
                  <a:pt x="305" y="9"/>
                </a:cubicBezTo>
                <a:cubicBezTo>
                  <a:pt x="256" y="16"/>
                  <a:pt x="145" y="39"/>
                  <a:pt x="113" y="45"/>
                </a:cubicBezTo>
                <a:lnTo>
                  <a:pt x="113" y="44"/>
                </a:lnTo>
                <a:lnTo>
                  <a:pt x="129" y="11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8" name="任意多边形 8297"/>
          <p:cNvSpPr/>
          <p:nvPr/>
        </p:nvSpPr>
        <p:spPr>
          <a:xfrm>
            <a:off x="5103813" y="4329113"/>
            <a:ext cx="282575" cy="127000"/>
          </a:xfrm>
          <a:custGeom>
            <a:avLst/>
            <a:gdLst/>
            <a:ahLst/>
            <a:cxnLst/>
            <a:rect l="0" t="0" r="0" b="0"/>
            <a:pathLst>
              <a:path w="178" h="80">
                <a:moveTo>
                  <a:pt x="0" y="75"/>
                </a:moveTo>
                <a:lnTo>
                  <a:pt x="81" y="80"/>
                </a:lnTo>
                <a:lnTo>
                  <a:pt x="57" y="68"/>
                </a:lnTo>
                <a:lnTo>
                  <a:pt x="58" y="66"/>
                </a:lnTo>
                <a:cubicBezTo>
                  <a:pt x="78" y="61"/>
                  <a:pt x="158" y="43"/>
                  <a:pt x="178" y="38"/>
                </a:cubicBezTo>
                <a:lnTo>
                  <a:pt x="177" y="36"/>
                </a:lnTo>
                <a:lnTo>
                  <a:pt x="169" y="3"/>
                </a:lnTo>
                <a:lnTo>
                  <a:pt x="169" y="0"/>
                </a:lnTo>
                <a:cubicBezTo>
                  <a:pt x="150" y="8"/>
                  <a:pt x="74" y="43"/>
                  <a:pt x="54" y="51"/>
                </a:cubicBezTo>
                <a:lnTo>
                  <a:pt x="51" y="51"/>
                </a:lnTo>
                <a:lnTo>
                  <a:pt x="60" y="29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252" name="组合 8251"/>
          <p:cNvGrpSpPr/>
          <p:nvPr/>
        </p:nvGrpSpPr>
        <p:grpSpPr>
          <a:xfrm>
            <a:off x="5334000" y="4214813"/>
            <a:ext cx="307975" cy="280987"/>
            <a:chOff x="2496" y="1634"/>
            <a:chExt cx="194" cy="177"/>
          </a:xfrm>
        </p:grpSpPr>
        <p:sp>
          <p:nvSpPr>
            <p:cNvPr id="8253" name="任意多边形 8252"/>
            <p:cNvSpPr/>
            <p:nvPr/>
          </p:nvSpPr>
          <p:spPr>
            <a:xfrm>
              <a:off x="2543" y="1634"/>
              <a:ext cx="99" cy="25"/>
            </a:xfrm>
            <a:custGeom>
              <a:avLst/>
              <a:gdLst/>
              <a:ahLst/>
              <a:cxnLst/>
              <a:rect l="0" t="0" r="0" b="0"/>
              <a:pathLst>
                <a:path w="99" h="25">
                  <a:moveTo>
                    <a:pt x="0" y="24"/>
                  </a:moveTo>
                  <a:cubicBezTo>
                    <a:pt x="9" y="24"/>
                    <a:pt x="41" y="25"/>
                    <a:pt x="57" y="25"/>
                  </a:cubicBezTo>
                  <a:cubicBezTo>
                    <a:pt x="73" y="25"/>
                    <a:pt x="92" y="25"/>
                    <a:pt x="99" y="25"/>
                  </a:cubicBezTo>
                  <a:lnTo>
                    <a:pt x="99" y="25"/>
                  </a:lnTo>
                  <a:cubicBezTo>
                    <a:pt x="97" y="24"/>
                    <a:pt x="88" y="20"/>
                    <a:pt x="85" y="16"/>
                  </a:cubicBezTo>
                  <a:cubicBezTo>
                    <a:pt x="82" y="12"/>
                    <a:pt x="80" y="3"/>
                    <a:pt x="79" y="1"/>
                  </a:cubicBezTo>
                  <a:lnTo>
                    <a:pt x="79" y="1"/>
                  </a:lnTo>
                  <a:cubicBezTo>
                    <a:pt x="78" y="2"/>
                    <a:pt x="77" y="5"/>
                    <a:pt x="72" y="6"/>
                  </a:cubicBezTo>
                  <a:cubicBezTo>
                    <a:pt x="67" y="7"/>
                    <a:pt x="56" y="7"/>
                    <a:pt x="49" y="7"/>
                  </a:cubicBezTo>
                  <a:cubicBezTo>
                    <a:pt x="42" y="7"/>
                    <a:pt x="33" y="7"/>
                    <a:pt x="28" y="6"/>
                  </a:cubicBezTo>
                  <a:cubicBezTo>
                    <a:pt x="23" y="5"/>
                    <a:pt x="21" y="1"/>
                    <a:pt x="19" y="0"/>
                  </a:cubicBezTo>
                  <a:lnTo>
                    <a:pt x="18" y="0"/>
                  </a:lnTo>
                  <a:cubicBezTo>
                    <a:pt x="18" y="2"/>
                    <a:pt x="19" y="9"/>
                    <a:pt x="16" y="13"/>
                  </a:cubicBezTo>
                  <a:cubicBezTo>
                    <a:pt x="13" y="17"/>
                    <a:pt x="3" y="22"/>
                    <a:pt x="0" y="2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任意多边形 8253"/>
            <p:cNvSpPr/>
            <p:nvPr/>
          </p:nvSpPr>
          <p:spPr>
            <a:xfrm>
              <a:off x="2565" y="1658"/>
              <a:ext cx="54" cy="18"/>
            </a:xfrm>
            <a:custGeom>
              <a:avLst/>
              <a:gdLst/>
              <a:ahLst/>
              <a:cxnLst/>
              <a:rect l="0" t="0" r="0" b="0"/>
              <a:pathLst>
                <a:path w="54" h="18">
                  <a:moveTo>
                    <a:pt x="0" y="18"/>
                  </a:moveTo>
                  <a:lnTo>
                    <a:pt x="54" y="18"/>
                  </a:lnTo>
                  <a:lnTo>
                    <a:pt x="54" y="0"/>
                  </a:lnTo>
                  <a:lnTo>
                    <a:pt x="0" y="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5" name="任意多边形 8254"/>
            <p:cNvSpPr/>
            <p:nvPr/>
          </p:nvSpPr>
          <p:spPr>
            <a:xfrm>
              <a:off x="2540" y="1676"/>
              <a:ext cx="108" cy="15"/>
            </a:xfrm>
            <a:custGeom>
              <a:avLst/>
              <a:gdLst/>
              <a:ahLst/>
              <a:cxnLst/>
              <a:rect l="0" t="0" r="0" b="0"/>
              <a:pathLst>
                <a:path w="108" h="15">
                  <a:moveTo>
                    <a:pt x="1" y="12"/>
                  </a:moveTo>
                  <a:lnTo>
                    <a:pt x="0" y="13"/>
                  </a:lnTo>
                  <a:lnTo>
                    <a:pt x="106" y="13"/>
                  </a:lnTo>
                  <a:lnTo>
                    <a:pt x="108" y="15"/>
                  </a:lnTo>
                  <a:cubicBezTo>
                    <a:pt x="107" y="14"/>
                    <a:pt x="100" y="10"/>
                    <a:pt x="97" y="7"/>
                  </a:cubicBezTo>
                  <a:cubicBezTo>
                    <a:pt x="94" y="4"/>
                    <a:pt x="91" y="1"/>
                    <a:pt x="90" y="0"/>
                  </a:cubicBezTo>
                  <a:lnTo>
                    <a:pt x="88" y="0"/>
                  </a:lnTo>
                  <a:lnTo>
                    <a:pt x="18" y="0"/>
                  </a:lnTo>
                  <a:lnTo>
                    <a:pt x="19" y="0"/>
                  </a:lnTo>
                  <a:cubicBezTo>
                    <a:pt x="18" y="1"/>
                    <a:pt x="15" y="5"/>
                    <a:pt x="12" y="7"/>
                  </a:cubicBezTo>
                  <a:cubicBezTo>
                    <a:pt x="9" y="9"/>
                    <a:pt x="3" y="11"/>
                    <a:pt x="1" y="12"/>
                  </a:cubicBez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6" name="任意多边形 8255"/>
            <p:cNvSpPr/>
            <p:nvPr/>
          </p:nvSpPr>
          <p:spPr>
            <a:xfrm>
              <a:off x="2554" y="1715"/>
              <a:ext cx="1" cy="31"/>
            </a:xfrm>
            <a:custGeom>
              <a:avLst/>
              <a:gdLst/>
              <a:ahLst/>
              <a:cxnLst/>
              <a:rect l="0" t="0" r="0" b="0"/>
              <a:pathLst>
                <a:path w="1" h="31">
                  <a:moveTo>
                    <a:pt x="0" y="0"/>
                  </a:moveTo>
                  <a:lnTo>
                    <a:pt x="0" y="31"/>
                  </a:lnTo>
                </a:path>
              </a:pathLst>
            </a:custGeom>
            <a:solidFill>
              <a:srgbClr val="FF9966">
                <a:alpha val="100000"/>
              </a:srgbClr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任意多边形 8256"/>
            <p:cNvSpPr/>
            <p:nvPr/>
          </p:nvSpPr>
          <p:spPr>
            <a:xfrm>
              <a:off x="2633" y="1715"/>
              <a:ext cx="1" cy="33"/>
            </a:xfrm>
            <a:custGeom>
              <a:avLst/>
              <a:gdLst/>
              <a:ahLst/>
              <a:cxnLst/>
              <a:rect l="0" t="0" r="0" b="0"/>
              <a:pathLst>
                <a:path w="1" h="33">
                  <a:moveTo>
                    <a:pt x="0" y="0"/>
                  </a:moveTo>
                  <a:lnTo>
                    <a:pt x="0" y="33"/>
                  </a:lnTo>
                </a:path>
              </a:pathLst>
            </a:custGeom>
            <a:solidFill>
              <a:srgbClr val="FF9966">
                <a:alpha val="100000"/>
              </a:srgbClr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任意多边形 8257"/>
            <p:cNvSpPr/>
            <p:nvPr/>
          </p:nvSpPr>
          <p:spPr>
            <a:xfrm>
              <a:off x="2496" y="1733"/>
              <a:ext cx="194" cy="78"/>
            </a:xfrm>
            <a:custGeom>
              <a:avLst/>
              <a:gdLst/>
              <a:ahLst/>
              <a:cxnLst/>
              <a:rect l="0" t="0" r="0" b="0"/>
              <a:pathLst>
                <a:path w="194" h="78">
                  <a:moveTo>
                    <a:pt x="0" y="76"/>
                  </a:moveTo>
                  <a:lnTo>
                    <a:pt x="83" y="76"/>
                  </a:lnTo>
                  <a:lnTo>
                    <a:pt x="83" y="78"/>
                  </a:lnTo>
                  <a:lnTo>
                    <a:pt x="84" y="76"/>
                  </a:lnTo>
                  <a:cubicBezTo>
                    <a:pt x="85" y="70"/>
                    <a:pt x="85" y="48"/>
                    <a:pt x="90" y="42"/>
                  </a:cubicBezTo>
                  <a:cubicBezTo>
                    <a:pt x="95" y="36"/>
                    <a:pt x="111" y="36"/>
                    <a:pt x="116" y="42"/>
                  </a:cubicBezTo>
                  <a:cubicBezTo>
                    <a:pt x="121" y="48"/>
                    <a:pt x="122" y="72"/>
                    <a:pt x="123" y="78"/>
                  </a:cubicBezTo>
                  <a:lnTo>
                    <a:pt x="122" y="78"/>
                  </a:lnTo>
                  <a:lnTo>
                    <a:pt x="194" y="78"/>
                  </a:lnTo>
                  <a:lnTo>
                    <a:pt x="194" y="0"/>
                  </a:lnTo>
                  <a:lnTo>
                    <a:pt x="168" y="1"/>
                  </a:lnTo>
                  <a:lnTo>
                    <a:pt x="158" y="13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9966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直接连接符 8258"/>
            <p:cNvSpPr/>
            <p:nvPr/>
          </p:nvSpPr>
          <p:spPr>
            <a:xfrm>
              <a:off x="2496" y="1756"/>
              <a:ext cx="193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60" name="任意多边形 8259"/>
            <p:cNvSpPr/>
            <p:nvPr/>
          </p:nvSpPr>
          <p:spPr>
            <a:xfrm>
              <a:off x="2561" y="1691"/>
              <a:ext cx="1" cy="15"/>
            </a:xfrm>
            <a:custGeom>
              <a:avLst/>
              <a:gdLst/>
              <a:ahLst/>
              <a:cxnLst/>
              <a:rect l="0" t="0" r="0" b="0"/>
              <a:pathLst>
                <a:path w="1"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任意多边形 8260"/>
            <p:cNvSpPr/>
            <p:nvPr/>
          </p:nvSpPr>
          <p:spPr>
            <a:xfrm>
              <a:off x="2627" y="1691"/>
              <a:ext cx="1" cy="15"/>
            </a:xfrm>
            <a:custGeom>
              <a:avLst/>
              <a:gdLst/>
              <a:ahLst/>
              <a:cxnLst/>
              <a:rect l="0" t="0" r="0" b="0"/>
              <a:pathLst>
                <a:path w="1"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任意多边形 8261"/>
            <p:cNvSpPr/>
            <p:nvPr/>
          </p:nvSpPr>
          <p:spPr>
            <a:xfrm>
              <a:off x="2534" y="1703"/>
              <a:ext cx="120" cy="15"/>
            </a:xfrm>
            <a:custGeom>
              <a:avLst/>
              <a:gdLst/>
              <a:ahLst/>
              <a:cxnLst/>
              <a:rect l="0" t="0" r="0" b="0"/>
              <a:pathLst>
                <a:path w="120" h="15">
                  <a:moveTo>
                    <a:pt x="1" y="4"/>
                  </a:moveTo>
                  <a:lnTo>
                    <a:pt x="0" y="6"/>
                  </a:lnTo>
                  <a:lnTo>
                    <a:pt x="15" y="15"/>
                  </a:lnTo>
                  <a:lnTo>
                    <a:pt x="108" y="15"/>
                  </a:lnTo>
                  <a:lnTo>
                    <a:pt x="109" y="15"/>
                  </a:lnTo>
                  <a:lnTo>
                    <a:pt x="120" y="6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15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99" name="任意多边形 8298"/>
          <p:cNvSpPr/>
          <p:nvPr/>
        </p:nvSpPr>
        <p:spPr>
          <a:xfrm>
            <a:off x="3124200" y="4448175"/>
            <a:ext cx="1500188" cy="1460500"/>
          </a:xfrm>
          <a:custGeom>
            <a:avLst/>
            <a:gdLst/>
            <a:ahLst/>
            <a:cxnLst/>
            <a:rect l="0" t="0" r="0" b="0"/>
            <a:pathLst>
              <a:path w="945" h="920">
                <a:moveTo>
                  <a:pt x="945" y="0"/>
                </a:moveTo>
                <a:cubicBezTo>
                  <a:pt x="914" y="13"/>
                  <a:pt x="828" y="20"/>
                  <a:pt x="761" y="77"/>
                </a:cubicBezTo>
                <a:cubicBezTo>
                  <a:pt x="694" y="134"/>
                  <a:pt x="615" y="255"/>
                  <a:pt x="543" y="344"/>
                </a:cubicBezTo>
                <a:cubicBezTo>
                  <a:pt x="471" y="433"/>
                  <a:pt x="420" y="515"/>
                  <a:pt x="330" y="611"/>
                </a:cubicBezTo>
                <a:cubicBezTo>
                  <a:pt x="240" y="707"/>
                  <a:pt x="69" y="856"/>
                  <a:pt x="0" y="92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dash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" name="任意多边形 8299"/>
          <p:cNvSpPr/>
          <p:nvPr/>
        </p:nvSpPr>
        <p:spPr>
          <a:xfrm>
            <a:off x="4048125" y="2774950"/>
            <a:ext cx="638175" cy="1528763"/>
          </a:xfrm>
          <a:custGeom>
            <a:avLst/>
            <a:gdLst/>
            <a:ahLst/>
            <a:cxnLst/>
            <a:rect l="0" t="0" r="0" b="0"/>
            <a:pathLst>
              <a:path w="402" h="963">
                <a:moveTo>
                  <a:pt x="9" y="0"/>
                </a:moveTo>
                <a:cubicBezTo>
                  <a:pt x="9" y="34"/>
                  <a:pt x="0" y="126"/>
                  <a:pt x="8" y="205"/>
                </a:cubicBezTo>
                <a:cubicBezTo>
                  <a:pt x="16" y="284"/>
                  <a:pt x="26" y="386"/>
                  <a:pt x="60" y="472"/>
                </a:cubicBezTo>
                <a:cubicBezTo>
                  <a:pt x="94" y="558"/>
                  <a:pt x="152" y="642"/>
                  <a:pt x="209" y="724"/>
                </a:cubicBezTo>
                <a:cubicBezTo>
                  <a:pt x="266" y="806"/>
                  <a:pt x="362" y="913"/>
                  <a:pt x="402" y="96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1" name="任意多边形 8300"/>
          <p:cNvSpPr/>
          <p:nvPr/>
        </p:nvSpPr>
        <p:spPr>
          <a:xfrm>
            <a:off x="3133725" y="3781425"/>
            <a:ext cx="1503363" cy="581025"/>
          </a:xfrm>
          <a:custGeom>
            <a:avLst/>
            <a:gdLst/>
            <a:ahLst/>
            <a:cxnLst/>
            <a:rect l="0" t="0" r="0" b="0"/>
            <a:pathLst>
              <a:path w="947" h="366">
                <a:moveTo>
                  <a:pt x="0" y="0"/>
                </a:moveTo>
                <a:cubicBezTo>
                  <a:pt x="42" y="24"/>
                  <a:pt x="172" y="104"/>
                  <a:pt x="251" y="144"/>
                </a:cubicBezTo>
                <a:cubicBezTo>
                  <a:pt x="330" y="184"/>
                  <a:pt x="385" y="207"/>
                  <a:pt x="473" y="239"/>
                </a:cubicBezTo>
                <a:cubicBezTo>
                  <a:pt x="561" y="271"/>
                  <a:pt x="698" y="317"/>
                  <a:pt x="777" y="338"/>
                </a:cubicBezTo>
                <a:cubicBezTo>
                  <a:pt x="856" y="359"/>
                  <a:pt x="912" y="360"/>
                  <a:pt x="947" y="36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2" name="任意多边形 8301"/>
          <p:cNvSpPr/>
          <p:nvPr/>
        </p:nvSpPr>
        <p:spPr>
          <a:xfrm>
            <a:off x="5129213" y="4427538"/>
            <a:ext cx="1200150" cy="290512"/>
          </a:xfrm>
          <a:custGeom>
            <a:avLst/>
            <a:gdLst/>
            <a:ahLst/>
            <a:cxnLst/>
            <a:rect l="0" t="0" r="0" b="0"/>
            <a:pathLst>
              <a:path w="756" h="183">
                <a:moveTo>
                  <a:pt x="0" y="99"/>
                </a:moveTo>
                <a:cubicBezTo>
                  <a:pt x="25" y="110"/>
                  <a:pt x="88" y="153"/>
                  <a:pt x="149" y="165"/>
                </a:cubicBezTo>
                <a:cubicBezTo>
                  <a:pt x="210" y="177"/>
                  <a:pt x="299" y="183"/>
                  <a:pt x="369" y="174"/>
                </a:cubicBezTo>
                <a:cubicBezTo>
                  <a:pt x="439" y="165"/>
                  <a:pt x="508" y="141"/>
                  <a:pt x="572" y="112"/>
                </a:cubicBezTo>
                <a:cubicBezTo>
                  <a:pt x="636" y="83"/>
                  <a:pt x="718" y="23"/>
                  <a:pt x="75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84" name="矩形 8283"/>
          <p:cNvSpPr/>
          <p:nvPr/>
        </p:nvSpPr>
        <p:spPr>
          <a:xfrm>
            <a:off x="5283200" y="4559300"/>
            <a:ext cx="431800" cy="19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潼关</a:t>
            </a:r>
          </a:p>
        </p:txBody>
      </p:sp>
      <p:sp>
        <p:nvSpPr>
          <p:cNvPr id="8303" name="任意多边形 8302"/>
          <p:cNvSpPr/>
          <p:nvPr/>
        </p:nvSpPr>
        <p:spPr>
          <a:xfrm>
            <a:off x="4967288" y="1255713"/>
            <a:ext cx="1552575" cy="400050"/>
          </a:xfrm>
          <a:custGeom>
            <a:avLst/>
            <a:gdLst/>
            <a:ahLst/>
            <a:cxnLst/>
            <a:rect l="0" t="0" r="0" b="0"/>
            <a:pathLst>
              <a:path w="978" h="252">
                <a:moveTo>
                  <a:pt x="0" y="0"/>
                </a:moveTo>
                <a:cubicBezTo>
                  <a:pt x="49" y="4"/>
                  <a:pt x="195" y="8"/>
                  <a:pt x="294" y="24"/>
                </a:cubicBezTo>
                <a:cubicBezTo>
                  <a:pt x="393" y="40"/>
                  <a:pt x="479" y="56"/>
                  <a:pt x="593" y="94"/>
                </a:cubicBezTo>
                <a:cubicBezTo>
                  <a:pt x="707" y="132"/>
                  <a:pt x="898" y="219"/>
                  <a:pt x="978" y="2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4" name="任意多边形 8303"/>
          <p:cNvSpPr/>
          <p:nvPr/>
        </p:nvSpPr>
        <p:spPr>
          <a:xfrm>
            <a:off x="6324600" y="1738313"/>
            <a:ext cx="180975" cy="989012"/>
          </a:xfrm>
          <a:custGeom>
            <a:avLst/>
            <a:gdLst/>
            <a:ahLst/>
            <a:cxnLst/>
            <a:rect l="0" t="0" r="0" b="0"/>
            <a:pathLst>
              <a:path w="114" h="623">
                <a:moveTo>
                  <a:pt x="114" y="0"/>
                </a:moveTo>
                <a:cubicBezTo>
                  <a:pt x="98" y="24"/>
                  <a:pt x="36" y="73"/>
                  <a:pt x="18" y="144"/>
                </a:cubicBezTo>
                <a:cubicBezTo>
                  <a:pt x="0" y="215"/>
                  <a:pt x="8" y="348"/>
                  <a:pt x="8" y="428"/>
                </a:cubicBezTo>
                <a:cubicBezTo>
                  <a:pt x="8" y="508"/>
                  <a:pt x="18" y="583"/>
                  <a:pt x="21" y="62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5" name="任意多边形 8304"/>
          <p:cNvSpPr/>
          <p:nvPr/>
        </p:nvSpPr>
        <p:spPr>
          <a:xfrm>
            <a:off x="6610350" y="2447925"/>
            <a:ext cx="471488" cy="133350"/>
          </a:xfrm>
          <a:custGeom>
            <a:avLst/>
            <a:gdLst/>
            <a:ahLst/>
            <a:cxnLst/>
            <a:rect l="0" t="0" r="0" b="0"/>
            <a:pathLst>
              <a:path w="297" h="84">
                <a:moveTo>
                  <a:pt x="0" y="12"/>
                </a:moveTo>
                <a:cubicBezTo>
                  <a:pt x="20" y="3"/>
                  <a:pt x="65" y="0"/>
                  <a:pt x="96" y="2"/>
                </a:cubicBezTo>
                <a:cubicBezTo>
                  <a:pt x="127" y="4"/>
                  <a:pt x="156" y="12"/>
                  <a:pt x="189" y="26"/>
                </a:cubicBezTo>
                <a:cubicBezTo>
                  <a:pt x="222" y="40"/>
                  <a:pt x="275" y="72"/>
                  <a:pt x="297" y="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6" name="任意多边形 8305"/>
          <p:cNvSpPr/>
          <p:nvPr/>
        </p:nvSpPr>
        <p:spPr>
          <a:xfrm>
            <a:off x="6400800" y="2466975"/>
            <a:ext cx="214313" cy="276225"/>
          </a:xfrm>
          <a:custGeom>
            <a:avLst/>
            <a:gdLst/>
            <a:ahLst/>
            <a:cxnLst/>
            <a:rect l="0" t="0" r="0" b="0"/>
            <a:pathLst>
              <a:path w="135" h="174">
                <a:moveTo>
                  <a:pt x="0" y="174"/>
                </a:moveTo>
                <a:cubicBezTo>
                  <a:pt x="5" y="164"/>
                  <a:pt x="16" y="137"/>
                  <a:pt x="29" y="114"/>
                </a:cubicBezTo>
                <a:cubicBezTo>
                  <a:pt x="42" y="91"/>
                  <a:pt x="65" y="56"/>
                  <a:pt x="80" y="38"/>
                </a:cubicBezTo>
                <a:cubicBezTo>
                  <a:pt x="95" y="20"/>
                  <a:pt x="111" y="12"/>
                  <a:pt x="120" y="6"/>
                </a:cubicBezTo>
                <a:cubicBezTo>
                  <a:pt x="129" y="0"/>
                  <a:pt x="132" y="1"/>
                  <a:pt x="135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307" name="组合 8306"/>
          <p:cNvGrpSpPr>
            <a:grpSpLocks noChangeAspect="1"/>
          </p:cNvGrpSpPr>
          <p:nvPr/>
        </p:nvGrpSpPr>
        <p:grpSpPr>
          <a:xfrm>
            <a:off x="5943600" y="5221288"/>
            <a:ext cx="315913" cy="358775"/>
            <a:chOff x="3108" y="825"/>
            <a:chExt cx="219" cy="248"/>
          </a:xfrm>
        </p:grpSpPr>
        <p:sp>
          <p:nvSpPr>
            <p:cNvPr id="8308" name="任意多边形 8307"/>
            <p:cNvSpPr>
              <a:spLocks noChangeAspect="1"/>
            </p:cNvSpPr>
            <p:nvPr/>
          </p:nvSpPr>
          <p:spPr>
            <a:xfrm>
              <a:off x="3108" y="825"/>
              <a:ext cx="1" cy="248"/>
            </a:xfrm>
            <a:custGeom>
              <a:avLst/>
              <a:gdLst/>
              <a:ahLst/>
              <a:cxnLst/>
              <a:rect l="0" t="0" r="0" b="0"/>
              <a:pathLst>
                <a:path w="1" h="248">
                  <a:moveTo>
                    <a:pt x="0" y="248"/>
                  </a:moveTo>
                  <a:lnTo>
                    <a:pt x="0" y="0"/>
                  </a:lnTo>
                </a:path>
              </a:pathLst>
            </a:custGeom>
            <a:solidFill>
              <a:schemeClr val="accent2">
                <a:alpha val="100000"/>
              </a:schemeClr>
            </a:solidFill>
            <a:ln w="25400" cap="flat" cmpd="sng">
              <a:solidFill>
                <a:schemeClr val="accent2"/>
              </a:solidFill>
              <a:prstDash val="solid"/>
              <a:headEnd type="none" w="med" len="med"/>
              <a:tailEnd type="none" w="sm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" name="任意多边形 8308"/>
            <p:cNvSpPr>
              <a:spLocks noChangeAspect="1"/>
            </p:cNvSpPr>
            <p:nvPr/>
          </p:nvSpPr>
          <p:spPr>
            <a:xfrm>
              <a:off x="3110" y="845"/>
              <a:ext cx="217" cy="135"/>
            </a:xfrm>
            <a:custGeom>
              <a:avLst/>
              <a:gdLst/>
              <a:ahLst/>
              <a:cxnLst/>
              <a:rect l="0" t="0" r="0" b="0"/>
              <a:pathLst>
                <a:path w="217" h="135">
                  <a:moveTo>
                    <a:pt x="0" y="0"/>
                  </a:moveTo>
                  <a:lnTo>
                    <a:pt x="217" y="7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10" name="任意多边形 8309"/>
          <p:cNvSpPr/>
          <p:nvPr/>
        </p:nvSpPr>
        <p:spPr>
          <a:xfrm rot="-335960" flipH="1">
            <a:off x="5867400" y="5638800"/>
            <a:ext cx="539750" cy="161925"/>
          </a:xfrm>
          <a:custGeom>
            <a:avLst/>
            <a:gdLst/>
            <a:ahLst/>
            <a:cxnLst/>
            <a:rect l="0" t="0" r="0" b="0"/>
            <a:pathLst>
              <a:path w="382" h="102">
                <a:moveTo>
                  <a:pt x="0" y="51"/>
                </a:moveTo>
                <a:lnTo>
                  <a:pt x="135" y="102"/>
                </a:lnTo>
                <a:lnTo>
                  <a:pt x="103" y="74"/>
                </a:lnTo>
                <a:lnTo>
                  <a:pt x="105" y="74"/>
                </a:lnTo>
                <a:cubicBezTo>
                  <a:pt x="130" y="74"/>
                  <a:pt x="209" y="77"/>
                  <a:pt x="255" y="75"/>
                </a:cubicBezTo>
                <a:cubicBezTo>
                  <a:pt x="301" y="73"/>
                  <a:pt x="361" y="62"/>
                  <a:pt x="382" y="60"/>
                </a:cubicBezTo>
                <a:lnTo>
                  <a:pt x="381" y="62"/>
                </a:lnTo>
                <a:lnTo>
                  <a:pt x="363" y="0"/>
                </a:lnTo>
                <a:lnTo>
                  <a:pt x="363" y="0"/>
                </a:lnTo>
                <a:cubicBezTo>
                  <a:pt x="340" y="6"/>
                  <a:pt x="268" y="28"/>
                  <a:pt x="225" y="36"/>
                </a:cubicBezTo>
                <a:cubicBezTo>
                  <a:pt x="182" y="44"/>
                  <a:pt x="126" y="46"/>
                  <a:pt x="106" y="47"/>
                </a:cubicBezTo>
                <a:lnTo>
                  <a:pt x="105" y="45"/>
                </a:lnTo>
                <a:lnTo>
                  <a:pt x="144" y="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11" name="任意多边形 8310"/>
          <p:cNvSpPr/>
          <p:nvPr/>
        </p:nvSpPr>
        <p:spPr>
          <a:xfrm>
            <a:off x="5867400" y="6018213"/>
            <a:ext cx="533400" cy="1587"/>
          </a:xfrm>
          <a:custGeom>
            <a:avLst/>
            <a:gdLst/>
            <a:ahLst/>
            <a:cxnLst/>
            <a:rect l="0" t="0" r="0" b="0"/>
            <a:pathLst>
              <a:path w="336" h="1">
                <a:moveTo>
                  <a:pt x="0" y="0"/>
                </a:moveTo>
                <a:lnTo>
                  <a:pt x="336" y="0"/>
                </a:lnTo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14" name="任意多边形 8313"/>
          <p:cNvSpPr/>
          <p:nvPr/>
        </p:nvSpPr>
        <p:spPr>
          <a:xfrm>
            <a:off x="5867400" y="6627813"/>
            <a:ext cx="533400" cy="1587"/>
          </a:xfrm>
          <a:custGeom>
            <a:avLst/>
            <a:gdLst/>
            <a:ahLst/>
            <a:cxnLst/>
            <a:rect l="0" t="0" r="0" b="0"/>
            <a:pathLst>
              <a:path w="336" h="1">
                <a:moveTo>
                  <a:pt x="0" y="0"/>
                </a:moveTo>
                <a:lnTo>
                  <a:pt x="336" y="0"/>
                </a:lnTo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rgbClr val="006600"/>
            </a:solidFill>
            <a:prstDash val="dash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15" name="矩形 8314"/>
          <p:cNvSpPr/>
          <p:nvPr/>
        </p:nvSpPr>
        <p:spPr>
          <a:xfrm>
            <a:off x="6557963" y="5287963"/>
            <a:ext cx="1908175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安禄山起兵反唐地点</a:t>
            </a:r>
          </a:p>
        </p:txBody>
      </p:sp>
      <p:sp>
        <p:nvSpPr>
          <p:cNvPr id="8316" name="矩形 8315"/>
          <p:cNvSpPr/>
          <p:nvPr/>
        </p:nvSpPr>
        <p:spPr>
          <a:xfrm>
            <a:off x="6557963" y="6202363"/>
            <a:ext cx="2555875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安禄山兼任的三节度使名称</a:t>
            </a:r>
          </a:p>
        </p:txBody>
      </p:sp>
      <p:sp>
        <p:nvSpPr>
          <p:cNvPr id="8317" name="矩形 8316"/>
          <p:cNvSpPr/>
          <p:nvPr/>
        </p:nvSpPr>
        <p:spPr>
          <a:xfrm>
            <a:off x="6557963" y="5592763"/>
            <a:ext cx="1727200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安史叛军进攻路线</a:t>
            </a:r>
          </a:p>
        </p:txBody>
      </p:sp>
      <p:sp>
        <p:nvSpPr>
          <p:cNvPr id="8318" name="矩形 8317"/>
          <p:cNvSpPr/>
          <p:nvPr/>
        </p:nvSpPr>
        <p:spPr>
          <a:xfrm>
            <a:off x="6553200" y="5897563"/>
            <a:ext cx="1979613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唐、回纥军反击路线</a:t>
            </a:r>
          </a:p>
        </p:txBody>
      </p:sp>
      <p:sp>
        <p:nvSpPr>
          <p:cNvPr id="8319" name="矩形 8318"/>
          <p:cNvSpPr/>
          <p:nvPr/>
        </p:nvSpPr>
        <p:spPr>
          <a:xfrm>
            <a:off x="6557963" y="6513513"/>
            <a:ext cx="1474787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唐玄宗入蜀路线</a:t>
            </a:r>
          </a:p>
        </p:txBody>
      </p:sp>
      <p:grpSp>
        <p:nvGrpSpPr>
          <p:cNvPr id="8320" name="组合 8319"/>
          <p:cNvGrpSpPr/>
          <p:nvPr/>
        </p:nvGrpSpPr>
        <p:grpSpPr>
          <a:xfrm>
            <a:off x="6702425" y="2590800"/>
            <a:ext cx="307975" cy="276225"/>
            <a:chOff x="1561" y="2496"/>
            <a:chExt cx="194" cy="174"/>
          </a:xfrm>
        </p:grpSpPr>
        <p:sp>
          <p:nvSpPr>
            <p:cNvPr id="8321" name="任意多边形 8320"/>
            <p:cNvSpPr/>
            <p:nvPr/>
          </p:nvSpPr>
          <p:spPr>
            <a:xfrm>
              <a:off x="1608" y="2496"/>
              <a:ext cx="99" cy="25"/>
            </a:xfrm>
            <a:custGeom>
              <a:avLst/>
              <a:gdLst/>
              <a:ahLst/>
              <a:cxnLst/>
              <a:rect l="0" t="0" r="0" b="0"/>
              <a:pathLst>
                <a:path w="99" h="25">
                  <a:moveTo>
                    <a:pt x="0" y="24"/>
                  </a:moveTo>
                  <a:cubicBezTo>
                    <a:pt x="9" y="24"/>
                    <a:pt x="41" y="25"/>
                    <a:pt x="57" y="25"/>
                  </a:cubicBezTo>
                  <a:cubicBezTo>
                    <a:pt x="73" y="25"/>
                    <a:pt x="92" y="25"/>
                    <a:pt x="99" y="25"/>
                  </a:cubicBezTo>
                  <a:lnTo>
                    <a:pt x="99" y="25"/>
                  </a:lnTo>
                  <a:cubicBezTo>
                    <a:pt x="97" y="24"/>
                    <a:pt x="88" y="20"/>
                    <a:pt x="85" y="16"/>
                  </a:cubicBezTo>
                  <a:cubicBezTo>
                    <a:pt x="82" y="12"/>
                    <a:pt x="80" y="3"/>
                    <a:pt x="79" y="1"/>
                  </a:cubicBezTo>
                  <a:lnTo>
                    <a:pt x="79" y="1"/>
                  </a:lnTo>
                  <a:cubicBezTo>
                    <a:pt x="78" y="2"/>
                    <a:pt x="77" y="5"/>
                    <a:pt x="72" y="6"/>
                  </a:cubicBezTo>
                  <a:cubicBezTo>
                    <a:pt x="67" y="7"/>
                    <a:pt x="56" y="7"/>
                    <a:pt x="49" y="7"/>
                  </a:cubicBezTo>
                  <a:cubicBezTo>
                    <a:pt x="42" y="7"/>
                    <a:pt x="33" y="7"/>
                    <a:pt x="28" y="6"/>
                  </a:cubicBezTo>
                  <a:cubicBezTo>
                    <a:pt x="23" y="5"/>
                    <a:pt x="21" y="1"/>
                    <a:pt x="19" y="0"/>
                  </a:cubicBezTo>
                  <a:lnTo>
                    <a:pt x="18" y="0"/>
                  </a:lnTo>
                  <a:cubicBezTo>
                    <a:pt x="18" y="2"/>
                    <a:pt x="19" y="9"/>
                    <a:pt x="16" y="13"/>
                  </a:cubicBezTo>
                  <a:cubicBezTo>
                    <a:pt x="13" y="17"/>
                    <a:pt x="3" y="22"/>
                    <a:pt x="0" y="2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2" name="任意多边形 8321"/>
            <p:cNvSpPr/>
            <p:nvPr/>
          </p:nvSpPr>
          <p:spPr>
            <a:xfrm>
              <a:off x="1630" y="2520"/>
              <a:ext cx="54" cy="18"/>
            </a:xfrm>
            <a:custGeom>
              <a:avLst/>
              <a:gdLst/>
              <a:ahLst/>
              <a:cxnLst/>
              <a:rect l="0" t="0" r="0" b="0"/>
              <a:pathLst>
                <a:path w="54" h="18">
                  <a:moveTo>
                    <a:pt x="0" y="18"/>
                  </a:moveTo>
                  <a:lnTo>
                    <a:pt x="54" y="18"/>
                  </a:lnTo>
                  <a:lnTo>
                    <a:pt x="54" y="0"/>
                  </a:lnTo>
                  <a:lnTo>
                    <a:pt x="0" y="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3" name="任意多边形 8322"/>
            <p:cNvSpPr/>
            <p:nvPr/>
          </p:nvSpPr>
          <p:spPr>
            <a:xfrm>
              <a:off x="1605" y="2538"/>
              <a:ext cx="108" cy="15"/>
            </a:xfrm>
            <a:custGeom>
              <a:avLst/>
              <a:gdLst/>
              <a:ahLst/>
              <a:cxnLst/>
              <a:rect l="0" t="0" r="0" b="0"/>
              <a:pathLst>
                <a:path w="108" h="15">
                  <a:moveTo>
                    <a:pt x="1" y="12"/>
                  </a:moveTo>
                  <a:lnTo>
                    <a:pt x="0" y="13"/>
                  </a:lnTo>
                  <a:lnTo>
                    <a:pt x="106" y="13"/>
                  </a:lnTo>
                  <a:lnTo>
                    <a:pt x="108" y="15"/>
                  </a:lnTo>
                  <a:cubicBezTo>
                    <a:pt x="107" y="14"/>
                    <a:pt x="100" y="10"/>
                    <a:pt x="97" y="7"/>
                  </a:cubicBezTo>
                  <a:cubicBezTo>
                    <a:pt x="94" y="4"/>
                    <a:pt x="91" y="1"/>
                    <a:pt x="90" y="0"/>
                  </a:cubicBezTo>
                  <a:lnTo>
                    <a:pt x="88" y="0"/>
                  </a:lnTo>
                  <a:lnTo>
                    <a:pt x="18" y="0"/>
                  </a:lnTo>
                  <a:lnTo>
                    <a:pt x="19" y="0"/>
                  </a:lnTo>
                  <a:cubicBezTo>
                    <a:pt x="18" y="1"/>
                    <a:pt x="15" y="5"/>
                    <a:pt x="12" y="7"/>
                  </a:cubicBezTo>
                  <a:cubicBezTo>
                    <a:pt x="9" y="9"/>
                    <a:pt x="3" y="11"/>
                    <a:pt x="1" y="12"/>
                  </a:cubicBez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4" name="任意多边形 8323"/>
            <p:cNvSpPr/>
            <p:nvPr/>
          </p:nvSpPr>
          <p:spPr>
            <a:xfrm>
              <a:off x="1623" y="2577"/>
              <a:ext cx="1" cy="31"/>
            </a:xfrm>
            <a:custGeom>
              <a:avLst/>
              <a:gdLst/>
              <a:ahLst/>
              <a:cxnLst/>
              <a:rect l="0" t="0" r="0" b="0"/>
              <a:pathLst>
                <a:path w="1" h="31">
                  <a:moveTo>
                    <a:pt x="0" y="0"/>
                  </a:moveTo>
                  <a:lnTo>
                    <a:pt x="0" y="31"/>
                  </a:lnTo>
                </a:path>
              </a:pathLst>
            </a:custGeom>
            <a:solidFill>
              <a:srgbClr val="FF9966">
                <a:alpha val="100000"/>
              </a:srgbClr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5" name="任意多边形 8324"/>
            <p:cNvSpPr/>
            <p:nvPr/>
          </p:nvSpPr>
          <p:spPr>
            <a:xfrm>
              <a:off x="1693" y="2577"/>
              <a:ext cx="1" cy="33"/>
            </a:xfrm>
            <a:custGeom>
              <a:avLst/>
              <a:gdLst/>
              <a:ahLst/>
              <a:cxnLst/>
              <a:rect l="0" t="0" r="0" b="0"/>
              <a:pathLst>
                <a:path w="1" h="33">
                  <a:moveTo>
                    <a:pt x="0" y="0"/>
                  </a:moveTo>
                  <a:lnTo>
                    <a:pt x="0" y="33"/>
                  </a:lnTo>
                </a:path>
              </a:pathLst>
            </a:custGeom>
            <a:solidFill>
              <a:srgbClr val="FF9966">
                <a:alpha val="100000"/>
              </a:srgbClr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6" name="任意多边形 8325"/>
            <p:cNvSpPr/>
            <p:nvPr/>
          </p:nvSpPr>
          <p:spPr>
            <a:xfrm>
              <a:off x="1561" y="2595"/>
              <a:ext cx="194" cy="75"/>
            </a:xfrm>
            <a:custGeom>
              <a:avLst/>
              <a:gdLst/>
              <a:ahLst/>
              <a:cxnLst/>
              <a:rect l="0" t="0" r="0" b="0"/>
              <a:pathLst>
                <a:path w="194" h="75">
                  <a:moveTo>
                    <a:pt x="1" y="75"/>
                  </a:moveTo>
                  <a:lnTo>
                    <a:pt x="76" y="75"/>
                  </a:lnTo>
                  <a:lnTo>
                    <a:pt x="76" y="74"/>
                  </a:lnTo>
                  <a:cubicBezTo>
                    <a:pt x="77" y="69"/>
                    <a:pt x="77" y="50"/>
                    <a:pt x="83" y="45"/>
                  </a:cubicBezTo>
                  <a:cubicBezTo>
                    <a:pt x="89" y="40"/>
                    <a:pt x="103" y="39"/>
                    <a:pt x="109" y="44"/>
                  </a:cubicBezTo>
                  <a:cubicBezTo>
                    <a:pt x="115" y="49"/>
                    <a:pt x="116" y="69"/>
                    <a:pt x="118" y="74"/>
                  </a:cubicBezTo>
                  <a:lnTo>
                    <a:pt x="119" y="75"/>
                  </a:lnTo>
                  <a:lnTo>
                    <a:pt x="194" y="75"/>
                  </a:lnTo>
                  <a:lnTo>
                    <a:pt x="194" y="0"/>
                  </a:lnTo>
                  <a:lnTo>
                    <a:pt x="168" y="1"/>
                  </a:lnTo>
                  <a:lnTo>
                    <a:pt x="158" y="13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7" name="直接连接符 8326"/>
            <p:cNvSpPr/>
            <p:nvPr/>
          </p:nvSpPr>
          <p:spPr>
            <a:xfrm>
              <a:off x="1561" y="2618"/>
              <a:ext cx="193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28" name="任意多边形 8327"/>
            <p:cNvSpPr/>
            <p:nvPr/>
          </p:nvSpPr>
          <p:spPr>
            <a:xfrm>
              <a:off x="1636" y="2553"/>
              <a:ext cx="1" cy="15"/>
            </a:xfrm>
            <a:custGeom>
              <a:avLst/>
              <a:gdLst/>
              <a:ahLst/>
              <a:cxnLst/>
              <a:rect l="0" t="0" r="0" b="0"/>
              <a:pathLst>
                <a:path w="1"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9" name="任意多边形 8328"/>
            <p:cNvSpPr/>
            <p:nvPr/>
          </p:nvSpPr>
          <p:spPr>
            <a:xfrm>
              <a:off x="1680" y="2553"/>
              <a:ext cx="1" cy="15"/>
            </a:xfrm>
            <a:custGeom>
              <a:avLst/>
              <a:gdLst/>
              <a:ahLst/>
              <a:cxnLst/>
              <a:rect l="0" t="0" r="0" b="0"/>
              <a:pathLst>
                <a:path w="1"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0" name="任意多边形 8329"/>
            <p:cNvSpPr/>
            <p:nvPr/>
          </p:nvSpPr>
          <p:spPr>
            <a:xfrm>
              <a:off x="1599" y="2565"/>
              <a:ext cx="120" cy="15"/>
            </a:xfrm>
            <a:custGeom>
              <a:avLst/>
              <a:gdLst/>
              <a:ahLst/>
              <a:cxnLst/>
              <a:rect l="0" t="0" r="0" b="0"/>
              <a:pathLst>
                <a:path w="120" h="15">
                  <a:moveTo>
                    <a:pt x="1" y="4"/>
                  </a:moveTo>
                  <a:lnTo>
                    <a:pt x="0" y="6"/>
                  </a:lnTo>
                  <a:lnTo>
                    <a:pt x="15" y="15"/>
                  </a:lnTo>
                  <a:lnTo>
                    <a:pt x="108" y="15"/>
                  </a:lnTo>
                  <a:lnTo>
                    <a:pt x="109" y="15"/>
                  </a:lnTo>
                  <a:lnTo>
                    <a:pt x="120" y="6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15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34" name="右箭头 8333">
            <a:hlinkClick r:id="" action="ppaction://noaction"/>
          </p:cNvPr>
          <p:cNvSpPr/>
          <p:nvPr/>
        </p:nvSpPr>
        <p:spPr>
          <a:xfrm>
            <a:off x="10147300" y="6402388"/>
            <a:ext cx="215900" cy="125412"/>
          </a:xfrm>
          <a:prstGeom prst="rightArrow">
            <a:avLst>
              <a:gd name="adj1" fmla="val 50000"/>
              <a:gd name="adj2" fmla="val 4303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335" name="右箭头 8334">
            <a:hlinkClick r:id="rId2" action="ppaction://hlinksldjump"/>
          </p:cNvPr>
          <p:cNvSpPr/>
          <p:nvPr/>
        </p:nvSpPr>
        <p:spPr>
          <a:xfrm rot="-5400000">
            <a:off x="9948863" y="6216650"/>
            <a:ext cx="215900" cy="125413"/>
          </a:xfrm>
          <a:prstGeom prst="rightArrow">
            <a:avLst>
              <a:gd name="adj1" fmla="val 50000"/>
              <a:gd name="adj2" fmla="val 43037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336" name="右箭头 8335">
            <a:hlinkClick r:id="" action="ppaction://noaction"/>
          </p:cNvPr>
          <p:cNvSpPr/>
          <p:nvPr/>
        </p:nvSpPr>
        <p:spPr>
          <a:xfrm flipH="1">
            <a:off x="9740900" y="6402388"/>
            <a:ext cx="215900" cy="125412"/>
          </a:xfrm>
          <a:prstGeom prst="rightArrow">
            <a:avLst>
              <a:gd name="adj1" fmla="val 50000"/>
              <a:gd name="adj2" fmla="val 4303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337" name="右箭头 8336">
            <a:hlinkClick r:id="" action="ppaction://noaction"/>
          </p:cNvPr>
          <p:cNvSpPr/>
          <p:nvPr/>
        </p:nvSpPr>
        <p:spPr>
          <a:xfrm rot="5400000">
            <a:off x="9948863" y="6599238"/>
            <a:ext cx="215900" cy="125412"/>
          </a:xfrm>
          <a:prstGeom prst="rightArrow">
            <a:avLst>
              <a:gd name="adj1" fmla="val 50000"/>
              <a:gd name="adj2" fmla="val 4303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8340" name="组合 8339"/>
          <p:cNvGrpSpPr/>
          <p:nvPr/>
        </p:nvGrpSpPr>
        <p:grpSpPr>
          <a:xfrm>
            <a:off x="5867400" y="2895600"/>
            <a:ext cx="503238" cy="266700"/>
            <a:chOff x="5136" y="1968"/>
            <a:chExt cx="317" cy="168"/>
          </a:xfrm>
        </p:grpSpPr>
        <p:sp>
          <p:nvSpPr>
            <p:cNvPr id="8339" name="矩形 8338"/>
            <p:cNvSpPr/>
            <p:nvPr/>
          </p:nvSpPr>
          <p:spPr>
            <a:xfrm>
              <a:off x="5136" y="1968"/>
              <a:ext cx="317" cy="168"/>
            </a:xfrm>
            <a:prstGeom prst="rect">
              <a:avLst/>
            </a:prstGeom>
            <a:solidFill>
              <a:schemeClr val="folHlink"/>
            </a:solidFill>
            <a:ln w="127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sy="50000" kx="2003315" algn="bl" rotWithShape="0">
                <a:srgbClr val="C0C0C0">
                  <a:alpha val="8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8" name="矩形 8337"/>
            <p:cNvSpPr/>
            <p:nvPr/>
          </p:nvSpPr>
          <p:spPr>
            <a:xfrm>
              <a:off x="5159" y="1985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河东</a:t>
              </a:r>
            </a:p>
          </p:txBody>
        </p:sp>
      </p:grpSp>
      <p:grpSp>
        <p:nvGrpSpPr>
          <p:cNvPr id="8341" name="组合 8340"/>
          <p:cNvGrpSpPr/>
          <p:nvPr/>
        </p:nvGrpSpPr>
        <p:grpSpPr>
          <a:xfrm>
            <a:off x="7696200" y="1905000"/>
            <a:ext cx="503238" cy="266700"/>
            <a:chOff x="5136" y="1968"/>
            <a:chExt cx="317" cy="168"/>
          </a:xfrm>
        </p:grpSpPr>
        <p:sp>
          <p:nvSpPr>
            <p:cNvPr id="8342" name="矩形 8341"/>
            <p:cNvSpPr/>
            <p:nvPr/>
          </p:nvSpPr>
          <p:spPr>
            <a:xfrm>
              <a:off x="5136" y="1968"/>
              <a:ext cx="317" cy="168"/>
            </a:xfrm>
            <a:prstGeom prst="rect">
              <a:avLst/>
            </a:prstGeom>
            <a:solidFill>
              <a:schemeClr val="folHlink"/>
            </a:solidFill>
            <a:ln w="127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sy="50000" kx="2003315" algn="bl" rotWithShape="0">
                <a:srgbClr val="C0C0C0">
                  <a:alpha val="8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3" name="矩形 8342"/>
            <p:cNvSpPr/>
            <p:nvPr/>
          </p:nvSpPr>
          <p:spPr>
            <a:xfrm>
              <a:off x="5159" y="1985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范阳</a:t>
              </a:r>
            </a:p>
          </p:txBody>
        </p:sp>
      </p:grpSp>
      <p:grpSp>
        <p:nvGrpSpPr>
          <p:cNvPr id="8344" name="组合 8343"/>
          <p:cNvGrpSpPr/>
          <p:nvPr/>
        </p:nvGrpSpPr>
        <p:grpSpPr>
          <a:xfrm>
            <a:off x="8534400" y="990600"/>
            <a:ext cx="503238" cy="266700"/>
            <a:chOff x="5136" y="1968"/>
            <a:chExt cx="317" cy="168"/>
          </a:xfrm>
        </p:grpSpPr>
        <p:sp>
          <p:nvSpPr>
            <p:cNvPr id="8345" name="矩形 8344"/>
            <p:cNvSpPr/>
            <p:nvPr/>
          </p:nvSpPr>
          <p:spPr>
            <a:xfrm>
              <a:off x="5136" y="1968"/>
              <a:ext cx="317" cy="168"/>
            </a:xfrm>
            <a:prstGeom prst="rect">
              <a:avLst/>
            </a:prstGeom>
            <a:solidFill>
              <a:schemeClr val="folHlink"/>
            </a:solidFill>
            <a:ln w="127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sy="50000" kx="2003315" algn="bl" rotWithShape="0">
                <a:srgbClr val="C0C0C0">
                  <a:alpha val="8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6" name="矩形 8345"/>
            <p:cNvSpPr/>
            <p:nvPr/>
          </p:nvSpPr>
          <p:spPr>
            <a:xfrm>
              <a:off x="5159" y="1985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平卢</a:t>
              </a:r>
            </a:p>
          </p:txBody>
        </p:sp>
      </p:grpSp>
      <p:grpSp>
        <p:nvGrpSpPr>
          <p:cNvPr id="8347" name="组合 8346"/>
          <p:cNvGrpSpPr>
            <a:grpSpLocks noChangeAspect="1"/>
          </p:cNvGrpSpPr>
          <p:nvPr/>
        </p:nvGrpSpPr>
        <p:grpSpPr>
          <a:xfrm>
            <a:off x="5889625" y="6172200"/>
            <a:ext cx="434975" cy="230188"/>
            <a:chOff x="5136" y="1968"/>
            <a:chExt cx="317" cy="168"/>
          </a:xfrm>
        </p:grpSpPr>
        <p:sp>
          <p:nvSpPr>
            <p:cNvPr id="8348" name="矩形 8347"/>
            <p:cNvSpPr>
              <a:spLocks noChangeAspect="1"/>
            </p:cNvSpPr>
            <p:nvPr/>
          </p:nvSpPr>
          <p:spPr>
            <a:xfrm>
              <a:off x="5136" y="1968"/>
              <a:ext cx="317" cy="168"/>
            </a:xfrm>
            <a:prstGeom prst="rect">
              <a:avLst/>
            </a:prstGeom>
            <a:solidFill>
              <a:schemeClr val="folHlink"/>
            </a:solidFill>
            <a:ln w="127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sy="50000" kx="2003315" algn="bl" rotWithShape="0">
                <a:srgbClr val="C0C0C0">
                  <a:alpha val="8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9" name="矩形 8348"/>
            <p:cNvSpPr>
              <a:spLocks noChangeAspect="1"/>
            </p:cNvSpPr>
            <p:nvPr/>
          </p:nvSpPr>
          <p:spPr>
            <a:xfrm>
              <a:off x="5159" y="1985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河东</a:t>
              </a:r>
            </a:p>
          </p:txBody>
        </p:sp>
      </p:grpSp>
      <p:sp>
        <p:nvSpPr>
          <p:cNvPr id="8350" name="矩形 8349"/>
          <p:cNvSpPr/>
          <p:nvPr/>
        </p:nvSpPr>
        <p:spPr>
          <a:xfrm>
            <a:off x="2679699" y="22226"/>
            <a:ext cx="4171044" cy="73251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51" name="矩形 8350">
            <a:hlinkClick r:id="" action="ppaction://noaction"/>
          </p:cNvPr>
          <p:cNvSpPr/>
          <p:nvPr/>
        </p:nvSpPr>
        <p:spPr>
          <a:xfrm>
            <a:off x="2830286" y="177891"/>
            <a:ext cx="3817257" cy="5042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en-US" altLang="zh-CN" sz="2800" b="1" dirty="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、安史之</a:t>
            </a:r>
            <a:r>
              <a:rPr lang="zh-CN" altLang="en-US" sz="2800" b="1" dirty="0" smtClean="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乱（</a:t>
            </a:r>
            <a:r>
              <a:rPr lang="en-US" altLang="zh-CN" sz="2800" b="1" dirty="0" smtClean="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755——763</a:t>
            </a:r>
            <a:r>
              <a:rPr lang="zh-CN" altLang="en-US" sz="2800" b="1" dirty="0" smtClean="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800" b="1" dirty="0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安禄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7070" y="319405"/>
            <a:ext cx="2463800" cy="1852295"/>
          </a:xfrm>
          <a:prstGeom prst="rect">
            <a:avLst/>
          </a:prstGeom>
        </p:spPr>
      </p:pic>
      <p:sp>
        <p:nvSpPr>
          <p:cNvPr id="132" name="矩形 131"/>
          <p:cNvSpPr/>
          <p:nvPr/>
        </p:nvSpPr>
        <p:spPr>
          <a:xfrm>
            <a:off x="9320981" y="-1"/>
            <a:ext cx="2871020" cy="620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Box 132"/>
          <p:cNvSpPr txBox="1"/>
          <p:nvPr/>
        </p:nvSpPr>
        <p:spPr>
          <a:xfrm>
            <a:off x="9260115" y="0"/>
            <a:ext cx="2931886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）安史叛军从河北大举南下，先攻占东都洛阳，又攻下潼关，逼近长安。唐玄宗仓皇逃往四川。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9244112" y="2766885"/>
            <a:ext cx="294788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）太子李亨北上灵武，被拥立为帝，即唐肃宗</a:t>
            </a:r>
            <a:r>
              <a:rPr lang="en-US" altLang="zh-CN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9237776" y="4199183"/>
            <a:ext cx="2954224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）唐军在北方少数民族军队的援助下，反击叛军，安史叛军接连内乱，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763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年最终被平定。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395227" y="0"/>
            <a:ext cx="234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 descr="http://www.e11011.com/shop/Uploadfile/201211/2012110421183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86629"/>
            <a:ext cx="2772227" cy="3171371"/>
          </a:xfrm>
          <a:prstGeom prst="rect">
            <a:avLst/>
          </a:prstGeom>
          <a:noFill/>
        </p:spPr>
      </p:pic>
      <p:pic>
        <p:nvPicPr>
          <p:cNvPr id="14340" name="Picture 4" descr="http://pic.baike.soso.com/ugc/baikepic2/6220/20170902114948-1334583164_jpg_403_478_27639.jpg/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86743" cy="3302227"/>
          </a:xfrm>
          <a:prstGeom prst="rect">
            <a:avLst/>
          </a:prstGeom>
          <a:noFill/>
        </p:spPr>
      </p:pic>
      <p:sp>
        <p:nvSpPr>
          <p:cNvPr id="137" name="TextBox 136"/>
          <p:cNvSpPr txBox="1"/>
          <p:nvPr/>
        </p:nvSpPr>
        <p:spPr>
          <a:xfrm>
            <a:off x="203199" y="3265715"/>
            <a:ext cx="24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唐肃宗   李亨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安史之乱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95" y="-1270"/>
            <a:ext cx="12221210" cy="6870065"/>
          </a:xfrm>
          <a:prstGeom prst="rect">
            <a:avLst/>
          </a:prstGeom>
        </p:spPr>
      </p:pic>
      <p:pic>
        <p:nvPicPr>
          <p:cNvPr id="3" name="图片 2" descr="杜甫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840" y="560705"/>
            <a:ext cx="5282565" cy="5604510"/>
          </a:xfrm>
          <a:prstGeom prst="rect">
            <a:avLst/>
          </a:prstGeom>
        </p:spPr>
      </p:pic>
      <p:sp>
        <p:nvSpPr>
          <p:cNvPr id="4" name="竖卷形 3"/>
          <p:cNvSpPr/>
          <p:nvPr/>
        </p:nvSpPr>
        <p:spPr>
          <a:xfrm>
            <a:off x="-23495" y="335280"/>
            <a:ext cx="6380752" cy="6207125"/>
          </a:xfrm>
          <a:prstGeom prst="verticalScroll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28395" y="1301387"/>
            <a:ext cx="4144645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春望</a:t>
            </a:r>
          </a:p>
          <a:p>
            <a:pPr algn="ctr"/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国破山河在，城春草木深。</a:t>
            </a:r>
          </a:p>
          <a:p>
            <a:pPr algn="ctr"/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感时花溅泪，恨别鸟惊心。</a:t>
            </a:r>
          </a:p>
          <a:p>
            <a:pPr algn="ctr"/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烽火连三月，家书抵万金。</a:t>
            </a:r>
          </a:p>
          <a:p>
            <a:pPr algn="ctr"/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白头搔更短，浑欲不胜簪。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闻官军收河南河北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928" y="521245"/>
            <a:ext cx="6151502" cy="53425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10145" y="1014730"/>
            <a:ext cx="3655060" cy="496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杜甫</a:t>
            </a:r>
          </a:p>
          <a:p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剑外忽传收蓟北，初闻涕泪满衣裳。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却看妻子愁何在，漫卷诗书喜欲狂。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白日放歌须纵酒，青春作伴好还乡。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即从巴峡穿巫峡，便下襄阳向洛阳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89121" y="371288"/>
            <a:ext cx="44723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闻官军收河南河北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892175" y="1386342"/>
            <a:ext cx="1002256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安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史之乱造成北方地区“</a:t>
            </a:r>
            <a:r>
              <a:rPr lang="zh-CN" altLang="en-US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人烟断绝，千里萧条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”。杜甫诗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无家别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中有“</a:t>
            </a:r>
            <a:r>
              <a:rPr lang="zh-CN" altLang="en-US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寂寞天宝后，圆庐但蒿藜。我里百余家</a:t>
            </a: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世乱各东西。 </a:t>
            </a: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四邻何所有？ 一二老寡妻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”之句。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81063" y="500063"/>
            <a:ext cx="2214562" cy="646331"/>
          </a:xfrm>
          <a:prstGeom prst="rect">
            <a:avLst/>
          </a:prstGeom>
          <a:solidFill>
            <a:srgbClr val="FFFF00">
              <a:alpha val="92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材料研读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5213" y="3724729"/>
            <a:ext cx="963181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想一想，这场战乱给人民造成了什么样的灾难？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9502" y="4866468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）经济方面：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568" y="4868568"/>
            <a:ext cx="752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对社会经济造成极大的破坏，尤其是北方地区遭到浩劫。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0" y="0"/>
            <a:ext cx="1201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、安史之乱给唐朝带</a:t>
            </a:r>
            <a:r>
              <a:rPr lang="zh-CN" altLang="en-US" sz="36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来怎样消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极影响？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ba948bf98db84bd1a0b28d712d11e0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43" y="0"/>
            <a:ext cx="8824686" cy="611051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a38cf5defbfe4d9fb6ddc93cab098df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1" y="1"/>
            <a:ext cx="8766629" cy="6110514"/>
          </a:xfrm>
          <a:prstGeom prst="rect">
            <a:avLst/>
          </a:prstGeom>
          <a:noFill/>
        </p:spPr>
      </p:pic>
      <p:pic>
        <p:nvPicPr>
          <p:cNvPr id="1028" name="Picture 4" descr="C:\Users\Administrator\Desktop\51a4fbdbfd654920b0df61aa2148ba9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9" y="0"/>
            <a:ext cx="8926285" cy="611051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05015" y="6211669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）政治方面：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7998" y="6211669"/>
            <a:ext cx="79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唐朝的国势从此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由盛转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3" descr="dbb44aed2e738bd4b3ed8c61a78b87d6267ff9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3944" y="0"/>
            <a:ext cx="10218056" cy="6858000"/>
          </a:xfrm>
        </p:spPr>
      </p:pic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54469" y="972685"/>
            <a:ext cx="738664" cy="526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唐朝</a:t>
            </a:r>
            <a:r>
              <a:rPr lang="zh-CN" altLang="en-US" sz="36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藩镇割据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唐末藩镇割据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8" y="0"/>
            <a:ext cx="8737600" cy="56170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456563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）政治方面：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1486" y="5515207"/>
            <a:ext cx="8650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唐朝中央权力衰微，安史旧将和内地节度使权势加大，逐渐形成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藩镇割据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的局面。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01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、安史之乱给唐朝带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来怎样消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极影响？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6937" y="3210016"/>
            <a:ext cx="847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朝的国势从此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由盛转衰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，各种矛盾越来越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尖锐。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朝中央权力衰微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，安史旧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将和内地节度使权势加大，逐渐形成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藩镇割据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的局面。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110" y="1501254"/>
            <a:ext cx="873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对社会经济造成极大的破坏，尤其是北方地区遭到浩劫。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272956" y="1470126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）经济方面：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-232012" y="3119763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）政治方面：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0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古有大唐玄宗皇帝李隆基者,东都洛阳人氏,先天元年(公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2905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07543" y="856342"/>
            <a:ext cx="751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材料一：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“玄宗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即位之初，知人疾苦，躬勤庶政。加之姚崇、宋璟、苏颋、卢怀慎等守正之辅，孜孜献纳，故致治平。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姚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173" y="2670628"/>
            <a:ext cx="2527754" cy="3461657"/>
          </a:xfrm>
          <a:prstGeom prst="rect">
            <a:avLst/>
          </a:prstGeom>
          <a:noFill/>
          <a:ln w="9525">
            <a:solidFill>
              <a:schemeClr val="accent4"/>
            </a:solidFill>
            <a:miter/>
          </a:ln>
        </p:spPr>
      </p:pic>
      <p:pic>
        <p:nvPicPr>
          <p:cNvPr id="8" name="Picture 5" descr="宋璟"/>
          <p:cNvPicPr>
            <a:picLocks noChangeAspect="1"/>
          </p:cNvPicPr>
          <p:nvPr/>
        </p:nvPicPr>
        <p:blipFill>
          <a:blip r:embed="rId5" cstate="print"/>
          <a:srcRect t="16173"/>
          <a:stretch>
            <a:fillRect/>
          </a:stretch>
        </p:blipFill>
        <p:spPr>
          <a:xfrm>
            <a:off x="7893205" y="2670628"/>
            <a:ext cx="2581121" cy="3461657"/>
          </a:xfrm>
          <a:prstGeom prst="rect">
            <a:avLst/>
          </a:prstGeom>
          <a:noFill/>
          <a:ln w="9525">
            <a:solidFill>
              <a:schemeClr val="accent4"/>
            </a:solidFill>
            <a:miter/>
          </a:ln>
        </p:spPr>
      </p:pic>
      <p:sp>
        <p:nvSpPr>
          <p:cNvPr id="9" name="TextBox 8"/>
          <p:cNvSpPr txBox="1"/>
          <p:nvPr/>
        </p:nvSpPr>
        <p:spPr>
          <a:xfrm>
            <a:off x="8229600" y="0"/>
            <a:ext cx="3962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0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029" y="246742"/>
            <a:ext cx="6691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材料二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：（唐玄宗）承平日久，安于逸乐，渐远端士，而近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小人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86" name="Picture 2" descr="https://pic.baike.soso.com/ugc/baikepic2/5368/20210322215324-200173402_jpeg_321_450_33216.jp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61" y="1542143"/>
            <a:ext cx="3057525" cy="4286250"/>
          </a:xfrm>
          <a:prstGeom prst="rect">
            <a:avLst/>
          </a:prstGeom>
          <a:noFill/>
        </p:spPr>
      </p:pic>
      <p:pic>
        <p:nvPicPr>
          <p:cNvPr id="5" name="Picture 2" descr="http://imgtu.5011.net/uploads/content/lishi/miwen/2015-10-13/5acf30a14226a36fc81d76657e1ba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115" y="1538515"/>
            <a:ext cx="3309257" cy="4325255"/>
          </a:xfrm>
          <a:prstGeom prst="rect">
            <a:avLst/>
          </a:prstGeom>
          <a:noFill/>
        </p:spPr>
      </p:pic>
      <p:pic>
        <p:nvPicPr>
          <p:cNvPr id="6" name="Picture 2" descr="http://www.wed114.cn/jiehun/uploads/allimg/160226/52_16022615435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2970" y="1523999"/>
            <a:ext cx="2757715" cy="43252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979886"/>
            <a:ext cx="293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李林甫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994400"/>
            <a:ext cx="232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杨国忠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57" y="5965371"/>
            <a:ext cx="197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高力士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0"/>
            <a:ext cx="3962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唐玄宗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7717" cy="3913505"/>
          </a:xfrm>
          <a:prstGeom prst="rect">
            <a:avLst/>
          </a:prstGeom>
        </p:spPr>
      </p:pic>
      <p:pic>
        <p:nvPicPr>
          <p:cNvPr id="6" name="内容占位符 3" descr="u=3089419537,3618299202&amp;fm=23&amp;g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5657" y="1"/>
            <a:ext cx="847634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71" y="5050971"/>
            <a:ext cx="34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唐玄宗  李隆基</a:t>
            </a:r>
            <a:endParaRPr lang="zh-CN" altLang="en-US" sz="36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.baike.soso.com/ugc/baikepic2/10189/20170725035715-778205904.jp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45" y="0"/>
            <a:ext cx="3439886" cy="3439886"/>
          </a:xfrm>
          <a:prstGeom prst="rect">
            <a:avLst/>
          </a:prstGeom>
          <a:noFill/>
        </p:spPr>
      </p:pic>
      <p:pic>
        <p:nvPicPr>
          <p:cNvPr id="40962" name="Picture 2" descr="李隆基吹萧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659" y="0"/>
            <a:ext cx="3531055" cy="3381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0914" y="3570514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唐玄宗书法作品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1543" y="3534228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唐玄宗吹箫图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0285" y="4301706"/>
            <a:ext cx="11219544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李隆基富有音乐才华，对唐朝音乐发展有重大影响，他爱好亲自演奏琵琶、羯鼓，擅长作曲，作有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hlinkClick r:id="rId4"/>
              </a:rPr>
              <a:t>霓裳羽衣曲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等百余首乐曲。登基以后，在皇宫里设教坊专门培养演员。唐明皇乐感也很灵敏，经常亲自坐镇，在梨园弟子们合奏的时候，稍微有人出一点点错，他都可以立即觉察，并给予纠正，这是后来称戏班为“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梨园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”的由来。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0"/>
            <a:ext cx="3962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0"/>
            <a:ext cx="3962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我眼中的唐玄宗</a:t>
            </a:r>
            <a:endParaRPr lang="zh-CN" altLang="en-US" sz="4000" b="1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56" y="580571"/>
            <a:ext cx="1085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合作探究：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）在你的眼中，你觉得唐玄宗是个什么样的人？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）从他的个人经历中，我们可以得到哪些启示？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229" y="3773713"/>
            <a:ext cx="986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（提示：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我眼中的唐玄宗是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，理由是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Rot="1" noChangeArrowheads="1"/>
          </p:cNvSpPr>
          <p:nvPr/>
        </p:nvSpPr>
        <p:spPr bwMode="auto">
          <a:xfrm>
            <a:off x="238125" y="214313"/>
            <a:ext cx="2643188" cy="5715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相关史事</a:t>
            </a:r>
          </a:p>
        </p:txBody>
      </p:sp>
      <p:pic>
        <p:nvPicPr>
          <p:cNvPr id="35843" name="Picture 2" descr="C:\Users\Administrator\Desktop\u=438309398,2292202875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0" y="1214438"/>
            <a:ext cx="3535363" cy="407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239375" y="5357813"/>
            <a:ext cx="135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黄巢像</a:t>
            </a:r>
          </a:p>
        </p:txBody>
      </p:sp>
      <p:sp>
        <p:nvSpPr>
          <p:cNvPr id="10242" name="文本框 10241"/>
          <p:cNvSpPr txBox="1">
            <a:spLocks noChangeArrowheads="1"/>
          </p:cNvSpPr>
          <p:nvPr/>
        </p:nvSpPr>
        <p:spPr bwMode="auto">
          <a:xfrm>
            <a:off x="4024313" y="214313"/>
            <a:ext cx="6659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黑体" pitchFamily="49" charset="-122"/>
              </a:rPr>
              <a:t>“黄王起兵，本为百姓”</a:t>
            </a:r>
          </a:p>
        </p:txBody>
      </p:sp>
      <p:pic>
        <p:nvPicPr>
          <p:cNvPr id="2" name="Picture 3" descr="C:\Users\Administrator\Desktop\u=4113517348,3115857608&amp;fm=23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7881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0"/>
            <a:ext cx="1187268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二：官逼民反黄巢起义，朱温反叛唐朝灭亡。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5154" y="420915"/>
            <a:ext cx="647358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3200" b="1" dirty="0" smtClean="0">
              <a:latin typeface="+mn-ea"/>
              <a:ea typeface="隶书" panose="02010509060101010101" charset="-122"/>
              <a:sym typeface="+mn-ea"/>
            </a:endParaRPr>
          </a:p>
          <a:p>
            <a:r>
              <a:rPr lang="zh-CN" altLang="en-US" sz="3200" b="1" dirty="0" smtClean="0">
                <a:latin typeface="+mn-ea"/>
                <a:ea typeface="隶书" panose="02010509060101010101" charset="-122"/>
                <a:sym typeface="+mn-ea"/>
              </a:rPr>
              <a:t>（一）黄巢起义</a:t>
            </a:r>
            <a:endParaRPr lang="en-US" altLang="zh-CN" sz="3200" b="1" dirty="0" smtClean="0">
              <a:latin typeface="+mn-ea"/>
              <a:ea typeface="隶书" panose="02010509060101010101" charset="-122"/>
              <a:sym typeface="+mn-ea"/>
            </a:endParaRPr>
          </a:p>
          <a:p>
            <a:r>
              <a:rPr lang="en-US" altLang="zh-CN" sz="3200" b="1" dirty="0" smtClean="0">
                <a:latin typeface="+mn-ea"/>
                <a:ea typeface="隶书" panose="02010509060101010101" charset="-122"/>
                <a:sym typeface="+mn-ea"/>
              </a:rPr>
              <a:t>1</a:t>
            </a:r>
            <a:r>
              <a:rPr lang="zh-CN" altLang="en-US" sz="3200" b="1" dirty="0" smtClean="0">
                <a:latin typeface="+mn-ea"/>
                <a:ea typeface="隶书" panose="02010509060101010101" charset="-122"/>
                <a:sym typeface="+mn-ea"/>
              </a:rPr>
              <a:t>、（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爆发原</a:t>
            </a:r>
            <a:r>
              <a:rPr lang="zh-CN" altLang="en-US" sz="3200" b="1" dirty="0" smtClean="0">
                <a:latin typeface="+mn-ea"/>
                <a:ea typeface="隶书" panose="02010509060101010101" charset="-122"/>
                <a:sym typeface="+mn-ea"/>
              </a:rPr>
              <a:t>因）背</a:t>
            </a:r>
            <a:r>
              <a:rPr lang="zh-CN" altLang="en-US" sz="3200" b="1" dirty="0">
                <a:latin typeface="+mn-ea"/>
                <a:ea typeface="隶书" panose="02010509060101010101" charset="-122"/>
                <a:sym typeface="+mn-ea"/>
              </a:rPr>
              <a:t>景：</a:t>
            </a:r>
          </a:p>
          <a:p>
            <a:endParaRPr lang="zh-CN" altLang="en-US" sz="3200" b="1" dirty="0">
              <a:latin typeface="+mn-ea"/>
              <a:ea typeface="隶书" panose="02010509060101010101" charset="-122"/>
              <a:sym typeface="+mn-ea"/>
            </a:endParaRPr>
          </a:p>
          <a:p>
            <a:endParaRPr lang="zh-CN" altLang="en-US" sz="3200" b="1" dirty="0">
              <a:latin typeface="+mn-ea"/>
              <a:ea typeface="隶书" panose="02010509060101010101" charset="-122"/>
              <a:sym typeface="+mn-ea"/>
            </a:endParaRPr>
          </a:p>
          <a:p>
            <a:endParaRPr lang="zh-CN" altLang="en-US" sz="3200" b="1" dirty="0">
              <a:latin typeface="+mn-ea"/>
              <a:ea typeface="隶书" panose="02010509060101010101" charset="-122"/>
            </a:endParaRPr>
          </a:p>
          <a:p>
            <a:endParaRPr lang="en-US" altLang="zh-CN" sz="3200" b="1" dirty="0">
              <a:latin typeface="+mn-ea"/>
              <a:ea typeface="隶书" panose="02010509060101010101" charset="-122"/>
            </a:endParaRPr>
          </a:p>
          <a:p>
            <a:endParaRPr lang="en-US" altLang="zh-CN" sz="3200" b="1" dirty="0" smtClean="0">
              <a:latin typeface="+mn-ea"/>
              <a:ea typeface="隶书" panose="02010509060101010101" charset="-122"/>
            </a:endParaRPr>
          </a:p>
          <a:p>
            <a:endParaRPr lang="en-US" altLang="zh-CN" sz="3200" b="1" dirty="0" smtClean="0">
              <a:latin typeface="+mn-ea"/>
              <a:ea typeface="隶书" panose="02010509060101010101" charset="-122"/>
            </a:endParaRPr>
          </a:p>
          <a:p>
            <a:endParaRPr lang="en-US" altLang="zh-CN" sz="3200" b="1" dirty="0" smtClean="0">
              <a:latin typeface="+mn-ea"/>
              <a:ea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1814" y="2333685"/>
            <a:ext cx="5847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）中央：统治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腐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朽，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宦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官专权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）地方：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藩镇割据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的态势越来越严重，而且发生兼并战争，中央已经无力控制藩镇。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）人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赋役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繁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重，生活困苦，又遇到连年的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灾荒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，无以为生。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黄巢起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877"/>
            <a:ext cx="6008914" cy="595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黄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886" y="398462"/>
            <a:ext cx="6720114" cy="597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419464"/>
            <a:ext cx="5471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n-ea"/>
                <a:ea typeface="隶书" panose="02010509060101010101" charset="-122"/>
              </a:rPr>
              <a:t>2</a:t>
            </a:r>
            <a:r>
              <a:rPr lang="zh-CN" altLang="en-US" sz="3600" b="1" dirty="0" smtClean="0">
                <a:latin typeface="+mn-ea"/>
                <a:ea typeface="隶书" panose="02010509060101010101" charset="-122"/>
              </a:rPr>
              <a:t>、经过：</a:t>
            </a:r>
          </a:p>
          <a:p>
            <a:endParaRPr lang="zh-CN" altLang="en-US" sz="3600" b="1" dirty="0" smtClean="0">
              <a:latin typeface="+mn-ea"/>
              <a:ea typeface="隶书" panose="02010509060101010101" charset="-122"/>
            </a:endParaRPr>
          </a:p>
          <a:p>
            <a:endParaRPr lang="en-US" altLang="zh-CN" sz="3600" b="1" dirty="0" smtClean="0">
              <a:latin typeface="+mn-ea"/>
              <a:ea typeface="隶书" panose="02010509060101010101" charset="-122"/>
            </a:endParaRPr>
          </a:p>
          <a:p>
            <a:endParaRPr lang="en-US" altLang="zh-CN" sz="3600" b="1" dirty="0" smtClean="0">
              <a:latin typeface="+mn-ea"/>
              <a:ea typeface="隶书" panose="02010509060101010101" charset="-122"/>
            </a:endParaRPr>
          </a:p>
          <a:p>
            <a:endParaRPr lang="en-US" altLang="zh-CN" sz="3600" b="1" dirty="0" smtClean="0">
              <a:latin typeface="+mn-ea"/>
              <a:ea typeface="隶书" panose="02010509060101010101" charset="-122"/>
            </a:endParaRPr>
          </a:p>
          <a:p>
            <a:r>
              <a:rPr lang="en-US" altLang="zh-CN" sz="3200" b="1" dirty="0" smtClean="0">
                <a:latin typeface="+mn-ea"/>
                <a:ea typeface="隶书" panose="02010509060101010101" charset="-122"/>
              </a:rPr>
              <a:t>3</a:t>
            </a:r>
            <a:r>
              <a:rPr lang="zh-CN" altLang="en-US" sz="3200" b="1" dirty="0" smtClean="0">
                <a:latin typeface="+mn-ea"/>
                <a:ea typeface="隶书" panose="02010509060101010101" charset="-122"/>
              </a:rPr>
              <a:t>、结果：给唐朝统治以致命打击</a:t>
            </a:r>
            <a:endParaRPr lang="zh-CN" altLang="en-US" sz="3200" dirty="0" smtClean="0"/>
          </a:p>
          <a:p>
            <a:endParaRPr lang="zh-CN" altLang="en-US" sz="3600" b="1" dirty="0">
              <a:latin typeface="+mn-ea"/>
              <a:ea typeface="隶书" panose="020105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8743" y="449721"/>
            <a:ext cx="3309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起义军在黄巢的率领下，转战南北，并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攻入长安，建立政权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37592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（二）唐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朝灭亡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907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44" name="图片 5" descr="0d338744ebf81a4cc7d968c6d22a6059242da6d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02" y="1776367"/>
            <a:ext cx="3862070" cy="431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92463" y="6211669"/>
            <a:ext cx="112077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朱温</a:t>
            </a:r>
          </a:p>
        </p:txBody>
      </p:sp>
      <p:pic>
        <p:nvPicPr>
          <p:cNvPr id="3" name="图片 2" descr="1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108" y="2208988"/>
            <a:ext cx="7124131" cy="43877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80218" y="2916073"/>
            <a:ext cx="1446662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907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6656" y="0"/>
            <a:ext cx="11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1307" y="0"/>
            <a:ext cx="7360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原为农民起义军将领的朱温，投降唐朝后，被封为节度使，与其他藩镇联合镇压了黄巢起义。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朱温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逐渐控制朝政，陆续兼并了北方的大小割据势力。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图片 167937" descr="5B10002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246" y="725714"/>
            <a:ext cx="7682865" cy="3399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三：五代十国重分裂，藩镇割据是根源</a:t>
            </a:r>
            <a:r>
              <a:rPr lang="zh-CN" altLang="en-US" sz="4400" dirty="0" smtClean="0"/>
              <a:t/>
            </a:r>
            <a:br>
              <a:rPr lang="zh-CN" altLang="en-US" sz="4400" dirty="0" smtClean="0"/>
            </a:b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7753" y="928914"/>
            <a:ext cx="113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相继建立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6277" y="3063008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614985" y="4034973"/>
            <a:ext cx="497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、五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代十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国的更迭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8227" y="4857369"/>
            <a:ext cx="10537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北方地区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先后出现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后梁、后唐、后晋、后汉、后周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五个政权，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南方地区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吴、南唐、吴越、前蜀、后蜀、楚、闽、南汉、南平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九个政权，再加上北方割据太原的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，史称“五代十国”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2" descr="mp34454217_1444184717985_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629" y="0"/>
            <a:ext cx="5118372" cy="542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" y="3188663"/>
            <a:ext cx="390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、五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代十国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的特点？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后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8190" y="0"/>
            <a:ext cx="50838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885" y="4020457"/>
            <a:ext cx="6212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五代十国是唐末以来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藩镇割据局面的延续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它们的开国君主都是掌握兵权的武将。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0" y="0"/>
          <a:ext cx="7053943" cy="3047365"/>
        </p:xfrm>
        <a:graphic>
          <a:graphicData uri="http://schemas.openxmlformats.org/drawingml/2006/table">
            <a:tbl>
              <a:tblPr/>
              <a:tblGrid>
                <a:gridCol w="1447981"/>
                <a:gridCol w="2361384"/>
                <a:gridCol w="3244578"/>
              </a:tblGrid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后</a:t>
                      </a:r>
                      <a:r>
                        <a:rPr lang="zh-CN" altLang="en-US" b="1" dirty="0" smtClean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梁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朱温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梁王</a:t>
                      </a: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.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宣武节度使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后</a:t>
                      </a:r>
                      <a:r>
                        <a:rPr lang="zh-CN" altLang="en-US" b="1" dirty="0" smtClean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唐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李存勖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晋王</a:t>
                      </a: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.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河东节度使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后</a:t>
                      </a:r>
                      <a:r>
                        <a:rPr lang="zh-CN" altLang="en-US" b="1" dirty="0" smtClean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晋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石敬瑭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河东节度使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后</a:t>
                      </a:r>
                      <a:r>
                        <a:rPr lang="zh-CN" altLang="en-US" b="1" dirty="0" smtClean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汉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刘知远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北平王</a:t>
                      </a: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.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河东节度使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后</a:t>
                      </a:r>
                      <a:r>
                        <a:rPr lang="zh-CN" altLang="en-US" b="1" dirty="0" smtClean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周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郭威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邺都留守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椭圆 9"/>
          <p:cNvSpPr/>
          <p:nvPr/>
        </p:nvSpPr>
        <p:spPr>
          <a:xfrm>
            <a:off x="5440770" y="0"/>
            <a:ext cx="1184910" cy="655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26256" y="582477"/>
            <a:ext cx="1184910" cy="664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719411" y="1145087"/>
            <a:ext cx="1184910" cy="664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31749" y="1768293"/>
            <a:ext cx="1184910" cy="664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后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5" y="18415"/>
            <a:ext cx="5124450" cy="6821805"/>
          </a:xfrm>
          <a:prstGeom prst="rect">
            <a:avLst/>
          </a:prstGeom>
        </p:spPr>
      </p:pic>
      <p:pic>
        <p:nvPicPr>
          <p:cNvPr id="3" name="图片 2" descr="辽 北宋 西夏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915" y="0"/>
            <a:ext cx="7030085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89042"/>
            <a:ext cx="5297715" cy="369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）发展：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北方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更迭，战事不断，政局动荡不安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南方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由于受战乱影响较小，政局相对稳定，经济在原有基础上有一定的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4764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、五代十国的发展和趋势：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226"/>
            <a:ext cx="673462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）趋势：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五代十国时期，虽然政权分立，但长期政治统一的历史影响和各地经济发展的密切联系，使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始终是一个客观存在的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必然趋势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9682" y="198664"/>
            <a:ext cx="116146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国尽征戎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 烽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火被冈峦。</a:t>
            </a:r>
            <a:endParaRPr lang="en-US" altLang="zh-CN" sz="3600" b="1" dirty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积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尸草木腥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,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 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血川原丹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600" b="1" dirty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杜甫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垂老别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》</a:t>
            </a:r>
          </a:p>
          <a:p>
            <a:pPr eaLnBrk="0" hangingPunct="0"/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盛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唐的升平景象，在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唐玄宗统治后期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急转而下，爆发了大规模的动乱，唐朝从此走向衰落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这场动乱为什么会发生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？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它所造成的后果又是怎样的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？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唐朝灭亡后出现了什么样的局面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？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国破山河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4056" y="246742"/>
            <a:ext cx="5529943" cy="432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200" y="179249"/>
            <a:ext cx="112234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一：八年浩劫成割据，创业不易守成难。</a:t>
            </a:r>
            <a:r>
              <a:rPr lang="zh-CN" altLang="en-US" sz="4400" dirty="0" smtClean="0"/>
              <a:t/>
            </a:r>
            <a:br>
              <a:rPr lang="zh-CN" altLang="en-US" sz="4400" dirty="0" smtClean="0"/>
            </a:br>
            <a:endParaRPr lang="zh-CN" altLang="en-US" sz="4400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安禄山</a:t>
            </a:r>
          </a:p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史思明</a:t>
            </a: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是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755--763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年，由唐朝将领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安禄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借口朝廷出现奸臣，和部将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一起发动叛乱。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660" y="3740864"/>
            <a:ext cx="25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安史之乱：</a:t>
            </a:r>
            <a:endParaRPr lang="zh-CN" altLang="en-US" sz="3600" dirty="0"/>
          </a:p>
        </p:txBody>
      </p:sp>
      <p:pic>
        <p:nvPicPr>
          <p:cNvPr id="4" name="Picture 7" descr="C:\Users\Administrator\Pictures\61db6522-1739-49d3-80f3-93596e6e7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373" y="1103085"/>
            <a:ext cx="4883150" cy="354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38761" y="261075"/>
            <a:ext cx="98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、安史之乱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是如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何爆发的呢？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222704" y="1444354"/>
            <a:ext cx="6047468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材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料一</a:t>
            </a:r>
            <a:endParaRPr lang="zh-CN" altLang="en-US" sz="3200" b="1" dirty="0"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    唐玄宗宠信</a:t>
            </a:r>
            <a:r>
              <a:rPr lang="zh-CN" altLang="en-US" sz="3200" b="1" dirty="0">
                <a:solidFill>
                  <a:srgbClr val="0000CC"/>
                </a:solidFill>
                <a:latin typeface="隶书" panose="02010509060101010101" charset="-122"/>
                <a:ea typeface="隶书" panose="02010509060101010101" charset="-122"/>
              </a:rPr>
              <a:t>杨贵妃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，从此荒废朝政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。重用宦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官</a:t>
            </a:r>
            <a:r>
              <a:rPr lang="zh-CN" altLang="en-US" sz="3200" b="1" dirty="0">
                <a:solidFill>
                  <a:srgbClr val="0000CC"/>
                </a:solidFill>
                <a:latin typeface="隶书" panose="02010509060101010101" charset="-122"/>
                <a:ea typeface="隶书" panose="02010509060101010101" charset="-122"/>
              </a:rPr>
              <a:t>高力士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，又把朝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政交给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口蜜腹剑的</a:t>
            </a:r>
            <a:r>
              <a:rPr lang="zh-CN" altLang="en-US" sz="3200" b="1" dirty="0">
                <a:solidFill>
                  <a:srgbClr val="0000CC"/>
                </a:solidFill>
                <a:latin typeface="隶书" panose="02010509060101010101" charset="-122"/>
                <a:ea typeface="隶书" panose="02010509060101010101" charset="-122"/>
              </a:rPr>
              <a:t>李林甫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，还提拔杨贵妃的堂兄</a:t>
            </a:r>
            <a:r>
              <a:rPr lang="zh-CN" altLang="en-US" sz="3200" b="1" dirty="0">
                <a:solidFill>
                  <a:srgbClr val="0000CC"/>
                </a:solidFill>
                <a:latin typeface="隶书" panose="02010509060101010101" charset="-122"/>
                <a:ea typeface="隶书" panose="02010509060101010101" charset="-122"/>
              </a:rPr>
              <a:t>杨国忠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担任宰相。他们把持朝政，营私舞弊，排斥贤能之人，致使朝政黑暗腐败。</a:t>
            </a:r>
          </a:p>
          <a:p>
            <a:endParaRPr lang="zh-CN" altLang="en-US" sz="2800" b="1" dirty="0"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9486" y="1451428"/>
            <a:ext cx="5341257" cy="391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 165"/>
          <p:cNvSpPr/>
          <p:nvPr/>
        </p:nvSpPr>
        <p:spPr>
          <a:xfrm>
            <a:off x="229145" y="5730192"/>
            <a:ext cx="7550512" cy="663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①唐玄宗追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求享乐，任人唯亲，朝政腐败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6457" y="5428343"/>
            <a:ext cx="3947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春宵苦短日高起</a:t>
            </a:r>
            <a:endParaRPr lang="en-US" altLang="zh-CN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从此君王不早朝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3828" y="343534"/>
            <a:ext cx="56315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隶书" panose="02010509060101010101" charset="-122"/>
                <a:ea typeface="隶书" panose="02010509060101010101" charset="-122"/>
              </a:rPr>
              <a:t>材料二</a:t>
            </a:r>
          </a:p>
          <a:p>
            <a:r>
              <a:rPr lang="zh-CN" altLang="en-US" sz="2800" b="1" dirty="0" smtClean="0">
                <a:latin typeface="隶书" panose="02010509060101010101" charset="-122"/>
                <a:ea typeface="隶书" panose="02010509060101010101" charset="-122"/>
                <a:sym typeface="+mn-ea"/>
              </a:rPr>
              <a:t>    安禄山兼三大兵镇独掌</a:t>
            </a: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15</a:t>
            </a:r>
            <a:r>
              <a:rPr lang="zh-CN" altLang="en-US" sz="2800" b="1" dirty="0" smtClean="0">
                <a:latin typeface="隶书" panose="02010509060101010101" charset="-122"/>
                <a:ea typeface="隶书" panose="02010509060101010101" charset="-122"/>
                <a:sym typeface="+mn-ea"/>
              </a:rPr>
              <a:t>万的兵力，拥兵边陲，其手下骁勇善战，甚获玄宗宠信，</a:t>
            </a: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引来宰相杨国忠忌恨</a:t>
            </a:r>
            <a:r>
              <a:rPr lang="zh-CN" altLang="en-US" sz="2800" b="1" dirty="0" smtClean="0">
                <a:latin typeface="隶书" panose="02010509060101010101" charset="-122"/>
                <a:ea typeface="隶书" panose="02010509060101010101" charset="-122"/>
                <a:sym typeface="+mn-ea"/>
              </a:rPr>
              <a:t>。</a:t>
            </a:r>
            <a:endParaRPr lang="en-US" altLang="zh-CN" sz="2800" b="1" dirty="0" smtClean="0"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r>
              <a:rPr lang="en-US" altLang="zh-CN" sz="2800" b="1" dirty="0" smtClean="0">
                <a:latin typeface="隶书" panose="02010509060101010101" charset="-122"/>
                <a:ea typeface="隶书" panose="02010509060101010101" charset="-122"/>
                <a:sym typeface="+mn-ea"/>
              </a:rPr>
              <a:t>    </a:t>
            </a:r>
            <a:r>
              <a:rPr lang="zh-CN" altLang="en-US" sz="2800" b="1" dirty="0" smtClean="0">
                <a:latin typeface="隶书" panose="02010509060101010101" charset="-122"/>
                <a:ea typeface="隶书" panose="02010509060101010101" charset="-122"/>
                <a:sym typeface="+mn-ea"/>
              </a:rPr>
              <a:t>两人因而交恶，而唐玄宗又对此不加干预。安禄山久怀异志，加上手握重兵，就以</a:t>
            </a: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讨杨之名举兵叛唐。</a:t>
            </a:r>
            <a:endParaRPr lang="en-US" altLang="zh-CN" sz="2800" b="1" dirty="0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endParaRPr lang="zh-CN" altLang="en-US" sz="28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32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3200" b="1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3" name=" 165"/>
          <p:cNvSpPr/>
          <p:nvPr/>
        </p:nvSpPr>
        <p:spPr>
          <a:xfrm>
            <a:off x="393520" y="5500895"/>
            <a:ext cx="7574824" cy="663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②统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治阶级内部，文臣武将之间矛盾尖锐</a:t>
            </a:r>
          </a:p>
        </p:txBody>
      </p:sp>
      <p:pic>
        <p:nvPicPr>
          <p:cNvPr id="16386" name="Picture 2" descr="http://imgtu.5011.net/uploads/content/lishi/miwen/2015-10-13/5acf30a14226a36fc81d76657e1ba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3657" y="580573"/>
            <a:ext cx="2888343" cy="3744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2343" y="4557486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杨国忠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2" descr="http://www.wed114.cn/jiehun/uploads/allimg/160226/52_16022615435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942" y="580570"/>
            <a:ext cx="2757715" cy="3710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99201" y="4615543"/>
            <a:ext cx="317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高力士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165"/>
          <p:cNvSpPr/>
          <p:nvPr/>
        </p:nvSpPr>
        <p:spPr>
          <a:xfrm>
            <a:off x="827230" y="5382622"/>
            <a:ext cx="9295841" cy="663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6961" y="250371"/>
            <a:ext cx="105841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材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料三</a:t>
            </a:r>
            <a:endParaRPr lang="zh-CN" altLang="en-US" sz="3200" b="1" dirty="0"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    开元以后，在边防普遍设立节度使制度，他们的权力越来越大，至于“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既有其土地，又有其人民，又有其兵甲，又有其财赋</a:t>
            </a:r>
            <a:r>
              <a:rPr lang="zh-CN" altLang="en-US" sz="3200" b="1" dirty="0">
                <a:latin typeface="隶书" panose="02010509060101010101" charset="-122"/>
                <a:ea typeface="隶书" panose="02010509060101010101" charset="-122"/>
              </a:rPr>
              <a:t>”。</a:t>
            </a:r>
          </a:p>
        </p:txBody>
      </p:sp>
      <p:sp>
        <p:nvSpPr>
          <p:cNvPr id="5" name=" 165"/>
          <p:cNvSpPr/>
          <p:nvPr/>
        </p:nvSpPr>
        <p:spPr>
          <a:xfrm>
            <a:off x="849001" y="2385422"/>
            <a:ext cx="9891570" cy="663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③节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度使势力膨胀，集军权、行政权和财政权于一身</a:t>
            </a:r>
          </a:p>
        </p:txBody>
      </p:sp>
      <p:sp>
        <p:nvSpPr>
          <p:cNvPr id="6" name="矩形 5"/>
          <p:cNvSpPr/>
          <p:nvPr/>
        </p:nvSpPr>
        <p:spPr>
          <a:xfrm>
            <a:off x="769257" y="3203550"/>
            <a:ext cx="1050834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材料</a:t>
            </a:r>
            <a:r>
              <a:rPr lang="zh-CN" altLang="en-US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四</a:t>
            </a:r>
            <a:endParaRPr lang="en-US" altLang="zh-CN" sz="2800" b="1" kern="0" dirty="0" smtClean="0">
              <a:latin typeface="微软雅黑" pitchFamily="34" charset="-122"/>
              <a:ea typeface="微软雅黑" pitchFamily="34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唐玄宗开元十年设置节度使，许其率兵镇守边地，致使地方军力日渐强大，渐有凌驾中央之势。天宝年间，边</a:t>
            </a:r>
            <a:r>
              <a:rPr lang="zh-CN" altLang="en-US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镇</a:t>
            </a:r>
            <a:r>
              <a:rPr lang="zh-CN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兵力</a:t>
            </a:r>
            <a:r>
              <a:rPr lang="zh-CN" altLang="en-US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近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50</a:t>
            </a:r>
            <a:r>
              <a:rPr lang="zh-CN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万，中央兵力则不满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8</a:t>
            </a:r>
            <a:r>
              <a:rPr lang="zh-CN" altLang="zh-CN" sz="2800" b="1" kern="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万。</a:t>
            </a:r>
            <a:endParaRPr lang="zh-CN" altLang="zh-CN" sz="2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0111" y="5437319"/>
            <a:ext cx="916148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③</a:t>
            </a:r>
            <a:r>
              <a:rPr lang="zh-CN" altLang="zh-CN" sz="28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中央与地方的力量对比失去平衡，形成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外重内轻</a:t>
            </a:r>
            <a:r>
              <a:rPr lang="zh-CN" altLang="zh-CN" sz="28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的局面</a:t>
            </a:r>
            <a:endParaRPr lang="zh-CN" altLang="zh-CN" sz="2800" b="1" kern="1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458" y="317865"/>
            <a:ext cx="56170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材料五</a:t>
            </a:r>
            <a:endParaRPr lang="en-US" altLang="zh-CN" sz="3200" b="1" dirty="0" smtClean="0"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3200" b="1" dirty="0" smtClean="0"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    天宝元年（742年），边军不断增加，达到</a:t>
            </a:r>
            <a:r>
              <a:rPr lang="en-US" altLang="zh-CN" sz="32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49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万余人，占全国总兵数</a:t>
            </a:r>
            <a:r>
              <a:rPr lang="en-US" altLang="zh-CN" sz="32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85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/>
                <a:ea typeface="黑体"/>
              </a:rPr>
              <a:t>%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以上，其中又主要集中在东北和西北边境，仅</a:t>
            </a:r>
            <a:r>
              <a:rPr lang="zh-CN" altLang="en-US" sz="32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安禄山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所掌范阳等三镇即达</a:t>
            </a:r>
            <a:r>
              <a:rPr lang="en-US" altLang="zh-CN" sz="32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15</a:t>
            </a:r>
            <a:r>
              <a:rPr lang="zh-CN" altLang="en-US" sz="32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万</a:t>
            </a:r>
            <a:r>
              <a:rPr lang="zh-CN" altLang="en-US" sz="3200" b="1" dirty="0" smtClean="0">
                <a:latin typeface="隶书" panose="02010509060101010101" charset="-122"/>
                <a:ea typeface="隶书" panose="02010509060101010101" charset="-122"/>
              </a:rPr>
              <a:t>人。</a:t>
            </a:r>
            <a:endParaRPr lang="en-US" altLang="zh-CN" sz="3200" b="1" dirty="0" smtClean="0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 165"/>
          <p:cNvSpPr/>
          <p:nvPr/>
        </p:nvSpPr>
        <p:spPr>
          <a:xfrm>
            <a:off x="519429" y="5701531"/>
            <a:ext cx="7129599" cy="663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安禄山势力过于强大，威胁中央政权</a:t>
            </a:r>
          </a:p>
        </p:txBody>
      </p:sp>
      <p:pic>
        <p:nvPicPr>
          <p:cNvPr id="18436" name="Picture 4" descr="http://p3.pstatp.com/large/7230007d4fe4869d091?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432" y="0"/>
            <a:ext cx="5069568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4164" y="1068349"/>
            <a:ext cx="55650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.唐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玄宗追求享乐，任人唯亲，朝政日益腐败。</a:t>
            </a:r>
          </a:p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2.社会矛盾尖锐，边疆形势紧张。</a:t>
            </a:r>
          </a:p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节度使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势力膨胀，形成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外重内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轻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的局面。</a:t>
            </a:r>
            <a:endParaRPr lang="en-US" altLang="zh-CN" sz="3600" b="1" dirty="0" smtClean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sz="36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安禄山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担任三个边地的节度使，逐渐扩张势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力。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74" y="268289"/>
            <a:ext cx="466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安史之乱爆发的原因：</a:t>
            </a:r>
            <a:endParaRPr lang="zh-CN" altLang="en-US" sz="36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马嵬坡兵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3651" y="566057"/>
            <a:ext cx="6568349" cy="5827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>
        <a:scene3d>
          <a:camera prst="orthographicFront"/>
          <a:lightRig rig="threePt" dir="t"/>
        </a:scene3d>
        <a:sp3d>
          <a:contourClr>
            <a:srgbClr val="FFFFFF"/>
          </a:contourClr>
        </a:sp3d>
      </a:bodyPr>
      <a:lstStyle>
        <a:defPPr algn="ctr" eaLnBrk="1" fontAlgn="auto" hangingPunct="1">
          <a:spcBef>
            <a:spcPts val="0"/>
          </a:spcBef>
          <a:spcAft>
            <a:spcPts val="0"/>
          </a:spcAft>
          <a:defRPr sz="32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2436</Words>
  <Application>Microsoft Office PowerPoint</Application>
  <PresentationFormat>自定义</PresentationFormat>
  <Paragraphs>203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tianwai</dc:creator>
  <cp:lastModifiedBy>wu</cp:lastModifiedBy>
  <cp:revision>103</cp:revision>
  <dcterms:created xsi:type="dcterms:W3CDTF">2015-05-05T08:02:00Z</dcterms:created>
  <dcterms:modified xsi:type="dcterms:W3CDTF">2021-04-27T05:53:59Z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