
<file path=[Content_Types].xml><?xml version="1.0" encoding="utf-8"?>
<Types xmlns="http://schemas.openxmlformats.org/package/2006/content-types">
  <Default Extension="jpeg" ContentType="image/jpeg"/>
  <Default Extension="png" ContentType="image/png"/>
  <Default Extension="wdp" ContentType="image/vnd.ms-photo"/>
  <Default Extension="mp4" ContentType="video/mp4"/>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media/image1.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
  </p:notesMasterIdLst>
  <p:sldIdLst>
    <p:sldId id="352" r:id="rId3"/>
    <p:sldId id="371" r:id="rId4"/>
    <p:sldId id="372" r:id="rId5"/>
    <p:sldId id="354" r:id="rId6"/>
    <p:sldId id="353" r:id="rId8"/>
    <p:sldId id="260" r:id="rId9"/>
    <p:sldId id="355" r:id="rId10"/>
    <p:sldId id="271" r:id="rId11"/>
    <p:sldId id="356" r:id="rId12"/>
    <p:sldId id="277" r:id="rId13"/>
    <p:sldId id="278" r:id="rId14"/>
    <p:sldId id="336" r:id="rId15"/>
    <p:sldId id="343" r:id="rId16"/>
    <p:sldId id="345" r:id="rId17"/>
    <p:sldId id="357" r:id="rId18"/>
    <p:sldId id="281" r:id="rId19"/>
    <p:sldId id="337" r:id="rId20"/>
    <p:sldId id="394" r:id="rId21"/>
    <p:sldId id="391" r:id="rId22"/>
    <p:sldId id="288" r:id="rId23"/>
    <p:sldId id="335" r:id="rId2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0" clrIdx="0"/>
  <p:cmAuthor id="2" name="weihua" initials="w" lastIdx="0" clrIdx="1"/>
  <p:cmAuthor id="3" name="user" initials="u" lastIdx="0" clrIdx="0"/>
  <p:cmAuthor id="4" name="User" initials="U" lastIdx="0"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50" d="100"/>
          <a:sy n="50" d="100"/>
        </p:scale>
        <p:origin x="-634" y="43"/>
      </p:cViewPr>
      <p:guideLst>
        <p:guide orient="horz" pos="2139"/>
        <p:guide pos="3840"/>
      </p:guideLst>
    </p:cSldViewPr>
  </p:slideViewPr>
  <p:notesTextViewPr>
    <p:cViewPr>
      <p:scale>
        <a:sx n="100" d="100"/>
        <a:sy n="100" d="100"/>
      </p:scale>
      <p:origin x="0" y="0"/>
    </p:cViewPr>
  </p:notesTextViewPr>
  <p:sorterViewPr>
    <p:cViewPr>
      <p:scale>
        <a:sx n="66" d="100"/>
        <a:sy n="66" d="100"/>
      </p:scale>
      <p:origin x="0" y="216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8" Type="http://schemas.openxmlformats.org/officeDocument/2006/relationships/commentAuthors" Target="commentAuthors.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4" Type="http://schemas.openxmlformats.org/officeDocument/2006/relationships/tags" Target="../tags/tag30.xml"/><Relationship Id="rId3" Type="http://schemas.openxmlformats.org/officeDocument/2006/relationships/tags" Target="../tags/tag29.xml"/><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5" Type="http://schemas.openxmlformats.org/officeDocument/2006/relationships/tags" Target="../tags/tag39.xml"/><Relationship Id="rId4" Type="http://schemas.openxmlformats.org/officeDocument/2006/relationships/tags" Target="../tags/tag38.xml"/><Relationship Id="rId3" Type="http://schemas.openxmlformats.org/officeDocument/2006/relationships/tags" Target="../tags/tag37.xml"/><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5" Type="http://schemas.openxmlformats.org/officeDocument/2006/relationships/tags" Target="../tags/tag59.xml"/><Relationship Id="rId4" Type="http://schemas.openxmlformats.org/officeDocument/2006/relationships/tags" Target="../tags/tag58.xml"/><Relationship Id="rId3" Type="http://schemas.openxmlformats.org/officeDocument/2006/relationships/tags" Target="../tags/tag57.xml"/><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5" Type="http://schemas.openxmlformats.org/officeDocument/2006/relationships/tags" Target="../tags/tag69.xml"/><Relationship Id="rId4" Type="http://schemas.openxmlformats.org/officeDocument/2006/relationships/tags" Target="../tags/tag68.xml"/><Relationship Id="rId3" Type="http://schemas.openxmlformats.org/officeDocument/2006/relationships/tags" Target="../tags/tag67.xml"/><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custDataLst>
              <p:tags r:id="rId3"/>
            </p:custDataLst>
          </p:nvPr>
        </p:nvSpPr>
        <p:spPr/>
      </p:sp>
      <p:sp>
        <p:nvSpPr>
          <p:cNvPr id="3" name="文本占位符 2"/>
          <p:cNvSpPr>
            <a:spLocks noGrp="1"/>
          </p:cNvSpPr>
          <p:nvPr>
            <p:ph type="body" idx="3"/>
            <p:custDataLst>
              <p:tags r:id="rId4"/>
            </p:custDataLst>
          </p:nvPr>
        </p:nvSpPr>
        <p:spPr/>
        <p:txBody>
          <a:bodyPr/>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幻灯片图像占位符 1"/>
          <p:cNvSpPr>
            <a:spLocks noGrp="1" noRot="1" noChangeAspect="1"/>
          </p:cNvSpPr>
          <p:nvPr>
            <p:ph type="sldImg"/>
          </p:nvPr>
        </p:nvSpPr>
        <p:spPr/>
      </p:sp>
      <p:sp>
        <p:nvSpPr>
          <p:cNvPr id="53250" name="备注占位符 2"/>
          <p:cNvSpPr>
            <a:spLocks noGrp="1"/>
          </p:cNvSpPr>
          <p:nvPr>
            <p:ph type="body"/>
          </p:nvPr>
        </p:nvSpPr>
        <p:spPr/>
        <p:txBody>
          <a:bodyPr lIns="91440" tIns="45720" rIns="91440" bIns="45720" anchor="t"/>
          <a:lstStyle/>
          <a:p>
            <a:pPr lvl="0"/>
            <a:endParaRPr lang="zh-CN" altLang="en-US" dirty="0"/>
          </a:p>
        </p:txBody>
      </p:sp>
      <p:sp>
        <p:nvSpPr>
          <p:cNvPr id="4" name="灯片编号占位符 3"/>
          <p:cNvSpPr>
            <a:spLocks noGrp="1"/>
          </p:cNvSpPr>
          <p:nvPr>
            <p:ph type="sldNum" sz="quarter" idx="10"/>
          </p:nvPr>
        </p:nvSpPr>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defRPr/>
            </a:pPr>
            <a:fld id="{D7C18612-8AA7-4B4E-A312-8B858A9B2D4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幻灯片图像占位符 1"/>
          <p:cNvSpPr>
            <a:spLocks noGrp="1" noRot="1" noChangeAspect="1" noChangeArrowheads="1"/>
          </p:cNvSpPr>
          <p:nvPr>
            <p:ph type="sldImg" idx="4294967295"/>
          </p:nvPr>
        </p:nvSpPr>
        <p:spPr>
          <a:ln>
            <a:miter lim="800000"/>
          </a:ln>
        </p:spPr>
      </p:sp>
      <p:sp>
        <p:nvSpPr>
          <p:cNvPr id="67586" name="备注占位符 2"/>
          <p:cNvSpPr>
            <a:spLocks noGrp="1" noChangeArrowheads="1"/>
          </p:cNvSpPr>
          <p:nvPr>
            <p:ph type="body" idx="4294967295"/>
          </p:nvPr>
        </p:nvSpPr>
        <p:spPr/>
        <p:txBody>
          <a:bodyPr/>
          <a:lstStyle/>
          <a:p>
            <a:endParaRPr lang="zh-CN" altLang="en-US">
              <a:latin typeface="微软雅黑" panose="020B0503020204020204" charset="-122"/>
              <a:ea typeface="微软雅黑" panose="020B0503020204020204" charset="-122"/>
            </a:endParaRPr>
          </a:p>
        </p:txBody>
      </p:sp>
      <p:sp>
        <p:nvSpPr>
          <p:cNvPr id="4" name="灯片编号占位符 3"/>
          <p:cNvSpPr>
            <a:spLocks noGrp="1"/>
          </p:cNvSpPr>
          <p:nvPr>
            <p:ph type="sldNum" sz="quarter" idx="10"/>
          </p:nvPr>
        </p:nvSpPr>
        <p:spPr>
          <a:xfrm>
            <a:off x="3884613" y="8685213"/>
            <a:ext cx="2971800" cy="458787"/>
          </a:xfrm>
          <a:prstGeom prst="rect">
            <a:avLst/>
          </a:prstGeom>
        </p:spPr>
        <p:txBody>
          <a:bodyPr anchor="b"/>
          <a:lstStyle/>
          <a:p>
            <a:pPr algn="r"/>
            <a:fld id="{AC4AEDD4-59AD-479D-9BA3-BFACF514CEDF}" type="slidenum">
              <a:rPr lang="zh-CN" altLang="en-US" sz="1200">
                <a:solidFill>
                  <a:srgbClr val="000000"/>
                </a:solidFill>
                <a:latin typeface="Calibri" panose="020F0502020204030204" pitchFamily="34" charset="0"/>
                <a:ea typeface="宋体" panose="02010600030101010101" pitchFamily="2" charset="-122"/>
              </a:rPr>
            </a:fld>
            <a:endParaRPr lang="zh-CN" altLang="en-US" sz="1200">
              <a:solidFill>
                <a:srgbClr val="000000"/>
              </a:solidFill>
              <a:latin typeface="Calibri" panose="020F0502020204030204" pitchFamily="34" charset="0"/>
              <a:ea typeface="宋体"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A37C8D2F-F443-4A9E-8BD0-6284A4D4D4DE}"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幻灯片图像占位符 1"/>
          <p:cNvSpPr>
            <a:spLocks noGrp="1" noRot="1" noChangeAspect="1"/>
          </p:cNvSpPr>
          <p:nvPr>
            <p:ph type="sldImg"/>
          </p:nvPr>
        </p:nvSpPr>
        <p:spPr/>
      </p:sp>
      <p:sp>
        <p:nvSpPr>
          <p:cNvPr id="14338" name="备注占位符 2"/>
          <p:cNvSpPr>
            <a:spLocks noGrp="1"/>
          </p:cNvSpPr>
          <p:nvPr>
            <p:ph type="body"/>
          </p:nvPr>
        </p:nvSpPr>
        <p:spPr/>
        <p:txBody>
          <a:bodyPr lIns="91440" tIns="45720" rIns="91440" bIns="45720" anchor="t"/>
          <a:lstStyle/>
          <a:p>
            <a:pPr lvl="0"/>
            <a:endParaRPr lang="zh-CN" altLang="en-US" dirty="0"/>
          </a:p>
        </p:txBody>
      </p:sp>
      <p:sp>
        <p:nvSpPr>
          <p:cNvPr id="4" name="灯片编号占位符 3"/>
          <p:cNvSpPr>
            <a:spLocks noGrp="1"/>
          </p:cNvSpPr>
          <p:nvPr>
            <p:ph type="sldNum" sz="quarter" idx="10"/>
          </p:nvPr>
        </p:nvSpPr>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defRPr/>
            </a:pPr>
            <a:fld id="{D7C18612-8AA7-4B4E-A312-8B858A9B2D4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A37C8D2F-F443-4A9E-8BD0-6284A4D4D4DE}"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幻灯片图像占位符 1"/>
          <p:cNvSpPr>
            <a:spLocks noGrp="1" noRot="1" noChangeAspect="1"/>
          </p:cNvSpPr>
          <p:nvPr>
            <p:ph type="sldImg"/>
          </p:nvPr>
        </p:nvSpPr>
        <p:spPr/>
      </p:sp>
      <p:sp>
        <p:nvSpPr>
          <p:cNvPr id="34818" name="备注占位符 2"/>
          <p:cNvSpPr>
            <a:spLocks noGrp="1"/>
          </p:cNvSpPr>
          <p:nvPr>
            <p:ph type="body"/>
          </p:nvPr>
        </p:nvSpPr>
        <p:spPr/>
        <p:txBody>
          <a:bodyPr lIns="91440" tIns="45720" rIns="91440" bIns="45720" anchor="t"/>
          <a:lstStyle/>
          <a:p>
            <a:pPr lvl="0"/>
            <a:endParaRPr lang="zh-CN" altLang="en-US" dirty="0"/>
          </a:p>
        </p:txBody>
      </p:sp>
      <p:sp>
        <p:nvSpPr>
          <p:cNvPr id="4" name="灯片编号占位符 3"/>
          <p:cNvSpPr>
            <a:spLocks noGrp="1"/>
          </p:cNvSpPr>
          <p:nvPr>
            <p:ph type="sldNum" sz="quarter" idx="10"/>
          </p:nvPr>
        </p:nvSpPr>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defRPr/>
            </a:pPr>
            <a:fld id="{D7C18612-8AA7-4B4E-A312-8B858A9B2D4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A37C8D2F-F443-4A9E-8BD0-6284A4D4D4DE}"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幻灯片图像占位符 1"/>
          <p:cNvSpPr>
            <a:spLocks noGrp="1" noRot="1" noChangeAspect="1"/>
          </p:cNvSpPr>
          <p:nvPr>
            <p:ph type="sldImg"/>
          </p:nvPr>
        </p:nvSpPr>
        <p:spPr/>
      </p:sp>
      <p:sp>
        <p:nvSpPr>
          <p:cNvPr id="43010" name="备注占位符 2"/>
          <p:cNvSpPr>
            <a:spLocks noGrp="1"/>
          </p:cNvSpPr>
          <p:nvPr>
            <p:ph type="body"/>
          </p:nvPr>
        </p:nvSpPr>
        <p:spPr/>
        <p:txBody>
          <a:bodyPr lIns="91440" tIns="45720" rIns="91440" bIns="45720" anchor="t"/>
          <a:lstStyle/>
          <a:p>
            <a:pPr lvl="0"/>
            <a:endParaRPr lang="zh-CN" altLang="en-US" dirty="0"/>
          </a:p>
        </p:txBody>
      </p:sp>
      <p:sp>
        <p:nvSpPr>
          <p:cNvPr id="4" name="灯片编号占位符 3"/>
          <p:cNvSpPr>
            <a:spLocks noGrp="1"/>
          </p:cNvSpPr>
          <p:nvPr>
            <p:ph type="sldNum" sz="quarter" idx="10"/>
          </p:nvPr>
        </p:nvSpPr>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defRPr/>
            </a:pPr>
            <a:fld id="{D7C18612-8AA7-4B4E-A312-8B858A9B2D4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幻灯片图像占位符 1"/>
          <p:cNvSpPr>
            <a:spLocks noGrp="1" noRot="1" noChangeAspect="1"/>
          </p:cNvSpPr>
          <p:nvPr>
            <p:ph type="sldImg"/>
          </p:nvPr>
        </p:nvSpPr>
        <p:spPr/>
      </p:sp>
      <p:sp>
        <p:nvSpPr>
          <p:cNvPr id="43010" name="备注占位符 2"/>
          <p:cNvSpPr>
            <a:spLocks noGrp="1"/>
          </p:cNvSpPr>
          <p:nvPr>
            <p:ph type="body"/>
          </p:nvPr>
        </p:nvSpPr>
        <p:spPr/>
        <p:txBody>
          <a:bodyPr lIns="91440" tIns="45720" rIns="91440" bIns="45720" anchor="t"/>
          <a:lstStyle/>
          <a:p>
            <a:pPr lvl="0"/>
            <a:endParaRPr lang="zh-CN" altLang="en-US" dirty="0"/>
          </a:p>
        </p:txBody>
      </p:sp>
      <p:sp>
        <p:nvSpPr>
          <p:cNvPr id="4" name="灯片编号占位符 3"/>
          <p:cNvSpPr>
            <a:spLocks noGrp="1"/>
          </p:cNvSpPr>
          <p:nvPr>
            <p:ph type="sldNum" sz="quarter" idx="10"/>
          </p:nvPr>
        </p:nvSpPr>
        <p:spPr/>
        <p:txBody>
          <a:bodyPr lIns="91440" tIns="45720" rIns="91440" bIns="45720" rtlCol="0" anchor="b"/>
          <a:lstStyle/>
          <a:p>
            <a:pPr marL="0" marR="0" lvl="0" indent="0" algn="r" defTabSz="914400" rtl="0" eaLnBrk="1" fontAlgn="auto" latinLnBrk="0" hangingPunct="1">
              <a:lnSpc>
                <a:spcPct val="100000"/>
              </a:lnSpc>
              <a:spcBef>
                <a:spcPts val="0"/>
              </a:spcBef>
              <a:spcAft>
                <a:spcPts val="0"/>
              </a:spcAft>
              <a:buClrTx/>
              <a:buSzTx/>
              <a:buFontTx/>
              <a:buNone/>
              <a:defRPr/>
            </a:pPr>
            <a:fld id="{D7C18612-8AA7-4B4E-A312-8B858A9B2D4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A37C8D2F-F443-4A9E-8BD0-6284A4D4D4DE}"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42" y="2130425"/>
            <a:ext cx="10363681"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85" y="3886200"/>
            <a:ext cx="8534796"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42964BA-42F0-42F8-ABC5-9FFC26C0246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A8EA98E-6D94-4E1C-91A5-E2B2F3C5FEF1}"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42964BA-42F0-42F8-ABC5-9FFC26C0246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A8EA98E-6D94-4E1C-91A5-E2B2F3C5FEF1}"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610" y="274638"/>
            <a:ext cx="2743327"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28" y="274638"/>
            <a:ext cx="8026772"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42964BA-42F0-42F8-ABC5-9FFC26C0246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A8EA98E-6D94-4E1C-91A5-E2B2F3C5FEF1}"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7" name="矩形 6"/>
          <p:cNvSpPr/>
          <p:nvPr userDrawn="1">
            <p:custDataLst>
              <p:tags r:id="rId2"/>
            </p:custDataLst>
          </p:nvPr>
        </p:nvSpPr>
        <p:spPr>
          <a:xfrm>
            <a:off x="0" y="0"/>
            <a:ext cx="12192566" cy="6858000"/>
          </a:xfrm>
          <a:prstGeom prst="rect">
            <a:avLst/>
          </a:prstGeom>
          <a:blipFill dpi="0" rotWithShape="1">
            <a:blip r:embed="rId3">
              <a:alphaModFix amt="30000"/>
            </a:blip>
            <a:stretch>
              <a:fillRect/>
            </a:stretch>
          </a:blipFill>
          <a:ln w="12700" cap="flat" cmpd="sng" algn="ctr">
            <a:noFill/>
            <a:prstDash val="solid"/>
            <a:miter lim="800000"/>
          </a:ln>
          <a:effectLst/>
          <a:extLst>
            <a:ext uri="{91240B29-F687-4F45-9708-019B960494DF}">
              <a14:hiddenLine xmlns:a14="http://schemas.microsoft.com/office/drawing/2010/main" w="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ct val="0"/>
              </a:spcBef>
              <a:spcAft>
                <a:spcPct val="0"/>
              </a:spcAft>
              <a:defRPr/>
            </a:pPr>
            <a:endParaRPr lang="zh-CN" alt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42964BA-42F0-42F8-ABC5-9FFC26C0246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A8EA98E-6D94-4E1C-91A5-E2B2F3C5FEF1}"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129" y="4406900"/>
            <a:ext cx="10363681"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129" y="2906713"/>
            <a:ext cx="1036368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42964BA-42F0-42F8-ABC5-9FFC26C0246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A8EA98E-6D94-4E1C-91A5-E2B2F3C5FEF1}"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28" y="1600200"/>
            <a:ext cx="53850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97887" y="1600200"/>
            <a:ext cx="53850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42964BA-42F0-42F8-ABC5-9FFC26C0246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A8EA98E-6D94-4E1C-91A5-E2B2F3C5FEF1}"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28" y="1535113"/>
            <a:ext cx="538716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609628" y="2174875"/>
            <a:ext cx="538716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93654" y="1535113"/>
            <a:ext cx="538928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93654" y="2174875"/>
            <a:ext cx="538928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42964BA-42F0-42F8-ABC5-9FFC26C02460}"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A8EA98E-6D94-4E1C-91A5-E2B2F3C5FEF1}"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42964BA-42F0-42F8-ABC5-9FFC26C0246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A8EA98E-6D94-4E1C-91A5-E2B2F3C5FEF1}"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42964BA-42F0-42F8-ABC5-9FFC26C0246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A8EA98E-6D94-4E1C-91A5-E2B2F3C5FEF1}"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28" y="273050"/>
            <a:ext cx="4011270"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954" y="273050"/>
            <a:ext cx="681598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09628" y="1435100"/>
            <a:ext cx="401127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42964BA-42F0-42F8-ABC5-9FFC26C0246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A8EA98E-6D94-4E1C-91A5-E2B2F3C5FEF1}"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828" y="4800600"/>
            <a:ext cx="7315539"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828" y="612775"/>
            <a:ext cx="7315539"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828" y="5367338"/>
            <a:ext cx="7315539"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42964BA-42F0-42F8-ABC5-9FFC26C0246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A8EA98E-6D94-4E1C-91A5-E2B2F3C5FEF1}"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28" y="274638"/>
            <a:ext cx="10973309"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28" y="1600200"/>
            <a:ext cx="10973309" cy="4525963"/>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609628" y="6356350"/>
            <a:ext cx="284493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2964BA-42F0-42F8-ABC5-9FFC26C02460}" type="datetimeFigureOut">
              <a:rPr lang="zh-CN" altLang="en-US" smtClean="0"/>
            </a:fld>
            <a:endParaRPr lang="zh-CN" altLang="en-US"/>
          </a:p>
        </p:txBody>
      </p:sp>
      <p:sp>
        <p:nvSpPr>
          <p:cNvPr id="5" name="页脚占位符 4"/>
          <p:cNvSpPr>
            <a:spLocks noGrp="1"/>
          </p:cNvSpPr>
          <p:nvPr>
            <p:ph type="ftr" sz="quarter" idx="3"/>
          </p:nvPr>
        </p:nvSpPr>
        <p:spPr>
          <a:xfrm>
            <a:off x="4165793" y="6356350"/>
            <a:ext cx="386097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8005" y="6356350"/>
            <a:ext cx="284493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8EA98E-6D94-4E1C-91A5-E2B2F3C5FEF1}"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tags" Target="../tags/tag6.xml"/><Relationship Id="rId7" Type="http://schemas.openxmlformats.org/officeDocument/2006/relationships/image" Target="../media/image4.jpeg"/><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image" Target="../media/image3.png"/><Relationship Id="rId3" Type="http://schemas.openxmlformats.org/officeDocument/2006/relationships/tags" Target="../tags/tag3.xml"/><Relationship Id="rId2" Type="http://schemas.openxmlformats.org/officeDocument/2006/relationships/image" Target="../media/image2.png"/><Relationship Id="rId17" Type="http://schemas.openxmlformats.org/officeDocument/2006/relationships/slideLayout" Target="../slideLayouts/slideLayout12.xml"/><Relationship Id="rId16" Type="http://schemas.openxmlformats.org/officeDocument/2006/relationships/tags" Target="../tags/tag12.xml"/><Relationship Id="rId15" Type="http://schemas.openxmlformats.org/officeDocument/2006/relationships/image" Target="../media/image6.png"/><Relationship Id="rId14" Type="http://schemas.openxmlformats.org/officeDocument/2006/relationships/tags" Target="../tags/tag11.xml"/><Relationship Id="rId13" Type="http://schemas.openxmlformats.org/officeDocument/2006/relationships/tags" Target="../tags/tag10.xml"/><Relationship Id="rId12" Type="http://schemas.openxmlformats.org/officeDocument/2006/relationships/tags" Target="../tags/tag9.xml"/><Relationship Id="rId11" Type="http://schemas.openxmlformats.org/officeDocument/2006/relationships/image" Target="../media/image5.jpeg"/><Relationship Id="rId10" Type="http://schemas.openxmlformats.org/officeDocument/2006/relationships/tags" Target="../tags/tag8.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image" Target="../media/image27.jpeg"/></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7.xml"/><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3.png"/><Relationship Id="rId3" Type="http://schemas.openxmlformats.org/officeDocument/2006/relationships/tags" Target="../tags/tag61.xml"/><Relationship Id="rId2" Type="http://schemas.openxmlformats.org/officeDocument/2006/relationships/image" Target="../media/image32.jpeg"/><Relationship Id="rId1" Type="http://schemas.openxmlformats.org/officeDocument/2006/relationships/tags" Target="../tags/tag60.xml"/></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34.png"/><Relationship Id="rId5" Type="http://schemas.microsoft.com/office/2007/relationships/media" Target="../media/media4.mp4"/><Relationship Id="rId4" Type="http://schemas.openxmlformats.org/officeDocument/2006/relationships/video" Target="../media/media4.mp4"/><Relationship Id="rId3" Type="http://schemas.openxmlformats.org/officeDocument/2006/relationships/image" Target="../media/image23.png"/><Relationship Id="rId2" Type="http://schemas.microsoft.com/office/2007/relationships/media" Target="../media/media3.mp3"/><Relationship Id="rId1" Type="http://schemas.openxmlformats.org/officeDocument/2006/relationships/audio" Target="../media/media3.mp3"/></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8.png"/><Relationship Id="rId3" Type="http://schemas.openxmlformats.org/officeDocument/2006/relationships/image" Target="../media/image37.png"/><Relationship Id="rId2" Type="http://schemas.microsoft.com/office/2007/relationships/hdphoto" Target="../media/image36.jpeg"/><Relationship Id="rId1" Type="http://schemas.openxmlformats.org/officeDocument/2006/relationships/image" Target="../media/image35.png"/></Relationships>
</file>

<file path=ppt/slides/_rels/slide15.xml.rels><?xml version="1.0" encoding="UTF-8" standalone="yes"?>
<Relationships xmlns="http://schemas.openxmlformats.org/package/2006/relationships"><Relationship Id="rId9" Type="http://schemas.openxmlformats.org/officeDocument/2006/relationships/image" Target="../media/image11.png"/><Relationship Id="rId8" Type="http://schemas.openxmlformats.org/officeDocument/2006/relationships/tags" Target="../tags/tag65.xml"/><Relationship Id="rId7" Type="http://schemas.microsoft.com/office/2007/relationships/hdphoto" Target="../media/image14.wdp"/><Relationship Id="rId6" Type="http://schemas.openxmlformats.org/officeDocument/2006/relationships/image" Target="../media/image13.png"/><Relationship Id="rId5" Type="http://schemas.openxmlformats.org/officeDocument/2006/relationships/tags" Target="../tags/tag64.xml"/><Relationship Id="rId4" Type="http://schemas.microsoft.com/office/2007/relationships/hdphoto" Target="../media/image16.wdp"/><Relationship Id="rId3" Type="http://schemas.openxmlformats.org/officeDocument/2006/relationships/image" Target="../media/image15.png"/><Relationship Id="rId2" Type="http://schemas.openxmlformats.org/officeDocument/2006/relationships/tags" Target="../tags/tag63.xml"/><Relationship Id="rId13" Type="http://schemas.openxmlformats.org/officeDocument/2006/relationships/notesSlide" Target="../notesSlides/notesSlide9.xml"/><Relationship Id="rId12" Type="http://schemas.openxmlformats.org/officeDocument/2006/relationships/slideLayout" Target="../slideLayouts/slideLayout13.xml"/><Relationship Id="rId11" Type="http://schemas.openxmlformats.org/officeDocument/2006/relationships/image" Target="../media/image6.png"/><Relationship Id="rId10" Type="http://schemas.openxmlformats.org/officeDocument/2006/relationships/tags" Target="../tags/tag66.xml"/><Relationship Id="rId1" Type="http://schemas.openxmlformats.org/officeDocument/2006/relationships/tags" Target="../tags/tag62.xml"/></Relationships>
</file>

<file path=ppt/slides/_rels/slide16.xml.rels><?xml version="1.0" encoding="UTF-8" standalone="yes"?>
<Relationships xmlns="http://schemas.openxmlformats.org/package/2006/relationships"><Relationship Id="rId9" Type="http://schemas.openxmlformats.org/officeDocument/2006/relationships/tags" Target="../tags/tag75.xml"/><Relationship Id="rId8" Type="http://schemas.openxmlformats.org/officeDocument/2006/relationships/tags" Target="../tags/tag74.xml"/><Relationship Id="rId7" Type="http://schemas.openxmlformats.org/officeDocument/2006/relationships/tags" Target="../tags/tag73.xml"/><Relationship Id="rId6" Type="http://schemas.openxmlformats.org/officeDocument/2006/relationships/tags" Target="../tags/tag72.xml"/><Relationship Id="rId5" Type="http://schemas.openxmlformats.org/officeDocument/2006/relationships/tags" Target="../tags/tag71.xml"/><Relationship Id="rId4" Type="http://schemas.openxmlformats.org/officeDocument/2006/relationships/tags" Target="../tags/tag70.xml"/><Relationship Id="rId3" Type="http://schemas.openxmlformats.org/officeDocument/2006/relationships/image" Target="../media/image41.png"/><Relationship Id="rId2" Type="http://schemas.openxmlformats.org/officeDocument/2006/relationships/image" Target="../media/image40.png"/><Relationship Id="rId14" Type="http://schemas.openxmlformats.org/officeDocument/2006/relationships/notesSlide" Target="../notesSlides/notesSlide10.xml"/><Relationship Id="rId13" Type="http://schemas.openxmlformats.org/officeDocument/2006/relationships/slideLayout" Target="../slideLayouts/slideLayout7.xml"/><Relationship Id="rId12" Type="http://schemas.openxmlformats.org/officeDocument/2006/relationships/tags" Target="../tags/tag78.xml"/><Relationship Id="rId11" Type="http://schemas.openxmlformats.org/officeDocument/2006/relationships/tags" Target="../tags/tag77.xml"/><Relationship Id="rId10" Type="http://schemas.openxmlformats.org/officeDocument/2006/relationships/tags" Target="../tags/tag76.xml"/><Relationship Id="rId1" Type="http://schemas.openxmlformats.org/officeDocument/2006/relationships/image" Target="../media/image39.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7.xml"/><Relationship Id="rId2" Type="http://schemas.openxmlformats.org/officeDocument/2006/relationships/image" Target="../media/image43.png"/><Relationship Id="rId1" Type="http://schemas.openxmlformats.org/officeDocument/2006/relationships/image" Target="../media/image42.pn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7.xml"/><Relationship Id="rId2" Type="http://schemas.microsoft.com/office/2007/relationships/hdphoto" Target="../media/image45.wdp"/><Relationship Id="rId1" Type="http://schemas.openxmlformats.org/officeDocument/2006/relationships/image" Target="../media/image44.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6.png"/><Relationship Id="rId2" Type="http://schemas.microsoft.com/office/2007/relationships/media" Target="../media/media5.mp4"/><Relationship Id="rId1" Type="http://schemas.openxmlformats.org/officeDocument/2006/relationships/video" Target="../media/media5.mp4"/></Relationships>
</file>

<file path=ppt/slides/_rels/slide2.xml.rels><?xml version="1.0" encoding="UTF-8" standalone="yes"?>
<Relationships xmlns="http://schemas.openxmlformats.org/package/2006/relationships"><Relationship Id="rId9" Type="http://schemas.openxmlformats.org/officeDocument/2006/relationships/tags" Target="../tags/tag18.xml"/><Relationship Id="rId8" Type="http://schemas.openxmlformats.org/officeDocument/2006/relationships/tags" Target="../tags/tag17.xml"/><Relationship Id="rId7" Type="http://schemas.openxmlformats.org/officeDocument/2006/relationships/tags" Target="../tags/tag16.xml"/><Relationship Id="rId6" Type="http://schemas.openxmlformats.org/officeDocument/2006/relationships/image" Target="../media/image9.png"/><Relationship Id="rId5" Type="http://schemas.openxmlformats.org/officeDocument/2006/relationships/tags" Target="../tags/tag15.xml"/><Relationship Id="rId4" Type="http://schemas.openxmlformats.org/officeDocument/2006/relationships/image" Target="../media/image8.png"/><Relationship Id="rId3" Type="http://schemas.openxmlformats.org/officeDocument/2006/relationships/tags" Target="../tags/tag14.xml"/><Relationship Id="rId22" Type="http://schemas.openxmlformats.org/officeDocument/2006/relationships/slideLayout" Target="../slideLayouts/slideLayout12.xml"/><Relationship Id="rId21" Type="http://schemas.openxmlformats.org/officeDocument/2006/relationships/tags" Target="../tags/tag27.xml"/><Relationship Id="rId20" Type="http://schemas.openxmlformats.org/officeDocument/2006/relationships/tags" Target="../tags/tag26.xml"/><Relationship Id="rId2" Type="http://schemas.openxmlformats.org/officeDocument/2006/relationships/image" Target="../media/image7.png"/><Relationship Id="rId19" Type="http://schemas.openxmlformats.org/officeDocument/2006/relationships/tags" Target="../tags/tag25.xml"/><Relationship Id="rId18" Type="http://schemas.openxmlformats.org/officeDocument/2006/relationships/tags" Target="../tags/tag24.xml"/><Relationship Id="rId17" Type="http://schemas.openxmlformats.org/officeDocument/2006/relationships/tags" Target="../tags/tag23.xml"/><Relationship Id="rId16" Type="http://schemas.openxmlformats.org/officeDocument/2006/relationships/tags" Target="../tags/tag22.xml"/><Relationship Id="rId15" Type="http://schemas.openxmlformats.org/officeDocument/2006/relationships/tags" Target="../tags/tag21.xml"/><Relationship Id="rId14" Type="http://schemas.openxmlformats.org/officeDocument/2006/relationships/image" Target="../media/image11.png"/><Relationship Id="rId13" Type="http://schemas.openxmlformats.org/officeDocument/2006/relationships/tags" Target="../tags/tag20.xml"/><Relationship Id="rId12" Type="http://schemas.openxmlformats.org/officeDocument/2006/relationships/tags" Target="../tags/tag19.xml"/><Relationship Id="rId11" Type="http://schemas.openxmlformats.org/officeDocument/2006/relationships/image" Target="../media/image1.svg"/><Relationship Id="rId10" Type="http://schemas.openxmlformats.org/officeDocument/2006/relationships/image" Target="../media/image10.png"/><Relationship Id="rId1" Type="http://schemas.openxmlformats.org/officeDocument/2006/relationships/tags" Target="../tags/tag1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7.png"/><Relationship Id="rId1" Type="http://schemas.openxmlformats.org/officeDocument/2006/relationships/tags" Target="../tags/tag7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9.png"/><Relationship Id="rId1" Type="http://schemas.openxmlformats.org/officeDocument/2006/relationships/image" Target="../media/image48.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2.png"/><Relationship Id="rId2" Type="http://schemas.microsoft.com/office/2007/relationships/media" Target="../media/media1.mp4"/><Relationship Id="rId1" Type="http://schemas.openxmlformats.org/officeDocument/2006/relationships/video" Target="../media/media1.mp4"/></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8.xml"/></Relationships>
</file>

<file path=ppt/slides/_rels/slide5.xml.rels><?xml version="1.0" encoding="UTF-8" standalone="yes"?>
<Relationships xmlns="http://schemas.openxmlformats.org/package/2006/relationships"><Relationship Id="rId9" Type="http://schemas.microsoft.com/office/2007/relationships/hdphoto" Target="../media/image16.wdp"/><Relationship Id="rId8" Type="http://schemas.openxmlformats.org/officeDocument/2006/relationships/image" Target="../media/image15.png"/><Relationship Id="rId7" Type="http://schemas.openxmlformats.org/officeDocument/2006/relationships/tags" Target="../tags/tag34.xml"/><Relationship Id="rId6" Type="http://schemas.openxmlformats.org/officeDocument/2006/relationships/image" Target="../media/image11.png"/><Relationship Id="rId5" Type="http://schemas.openxmlformats.org/officeDocument/2006/relationships/tags" Target="../tags/tag33.xml"/><Relationship Id="rId4" Type="http://schemas.microsoft.com/office/2007/relationships/hdphoto" Target="../media/image14.wdp"/><Relationship Id="rId3" Type="http://schemas.openxmlformats.org/officeDocument/2006/relationships/image" Target="../media/image13.png"/><Relationship Id="rId2" Type="http://schemas.openxmlformats.org/officeDocument/2006/relationships/tags" Target="../tags/tag32.xml"/><Relationship Id="rId15" Type="http://schemas.openxmlformats.org/officeDocument/2006/relationships/notesSlide" Target="../notesSlides/notesSlide2.xml"/><Relationship Id="rId14" Type="http://schemas.openxmlformats.org/officeDocument/2006/relationships/slideLayout" Target="../slideLayouts/slideLayout13.xml"/><Relationship Id="rId13" Type="http://schemas.openxmlformats.org/officeDocument/2006/relationships/image" Target="../media/image17.jpeg"/><Relationship Id="rId12" Type="http://schemas.openxmlformats.org/officeDocument/2006/relationships/tags" Target="../tags/tag36.xml"/><Relationship Id="rId11" Type="http://schemas.openxmlformats.org/officeDocument/2006/relationships/image" Target="../media/image4.jpeg"/><Relationship Id="rId10" Type="http://schemas.openxmlformats.org/officeDocument/2006/relationships/tags" Target="../tags/tag35.xml"/><Relationship Id="rId1" Type="http://schemas.openxmlformats.org/officeDocument/2006/relationships/tags" Target="../tags/tag31.xml"/></Relationships>
</file>

<file path=ppt/slides/_rels/slide6.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 Id="rId3" Type="http://schemas.openxmlformats.org/officeDocument/2006/relationships/tags" Target="../tags/tag40.xml"/><Relationship Id="rId2" Type="http://schemas.openxmlformats.org/officeDocument/2006/relationships/image" Target="../media/image19.png"/><Relationship Id="rId1" Type="http://schemas.openxmlformats.org/officeDocument/2006/relationships/image" Target="../media/image18.jpeg"/></Relationships>
</file>

<file path=ppt/slides/_rels/slide7.xml.rels><?xml version="1.0" encoding="UTF-8" standalone="yes"?>
<Relationships xmlns="http://schemas.openxmlformats.org/package/2006/relationships"><Relationship Id="rId9" Type="http://schemas.openxmlformats.org/officeDocument/2006/relationships/image" Target="../media/image11.png"/><Relationship Id="rId8" Type="http://schemas.openxmlformats.org/officeDocument/2006/relationships/tags" Target="../tags/tag44.xml"/><Relationship Id="rId7" Type="http://schemas.microsoft.com/office/2007/relationships/hdphoto" Target="../media/image14.wdp"/><Relationship Id="rId6" Type="http://schemas.openxmlformats.org/officeDocument/2006/relationships/image" Target="../media/image13.png"/><Relationship Id="rId5" Type="http://schemas.openxmlformats.org/officeDocument/2006/relationships/tags" Target="../tags/tag43.xml"/><Relationship Id="rId4" Type="http://schemas.microsoft.com/office/2007/relationships/hdphoto" Target="../media/image16.wdp"/><Relationship Id="rId3" Type="http://schemas.openxmlformats.org/officeDocument/2006/relationships/image" Target="../media/image15.png"/><Relationship Id="rId2" Type="http://schemas.openxmlformats.org/officeDocument/2006/relationships/tags" Target="../tags/tag42.xml"/><Relationship Id="rId13" Type="http://schemas.openxmlformats.org/officeDocument/2006/relationships/notesSlide" Target="../notesSlides/notesSlide4.xml"/><Relationship Id="rId12" Type="http://schemas.openxmlformats.org/officeDocument/2006/relationships/slideLayout" Target="../slideLayouts/slideLayout13.xml"/><Relationship Id="rId11" Type="http://schemas.openxmlformats.org/officeDocument/2006/relationships/image" Target="../media/image22.png"/><Relationship Id="rId10" Type="http://schemas.openxmlformats.org/officeDocument/2006/relationships/tags" Target="../tags/tag45.xml"/><Relationship Id="rId1" Type="http://schemas.openxmlformats.org/officeDocument/2006/relationships/tags" Target="../tags/tag41.xml"/></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7.xml"/><Relationship Id="rId3" Type="http://schemas.openxmlformats.org/officeDocument/2006/relationships/image" Target="../media/image23.png"/><Relationship Id="rId2" Type="http://schemas.microsoft.com/office/2007/relationships/media" Target="../media/media2.mp3"/><Relationship Id="rId1" Type="http://schemas.openxmlformats.org/officeDocument/2006/relationships/audio" Target="../media/media2.mp3"/></Relationships>
</file>

<file path=ppt/slides/_rels/slide9.xml.rels><?xml version="1.0" encoding="UTF-8" standalone="yes"?>
<Relationships xmlns="http://schemas.openxmlformats.org/package/2006/relationships"><Relationship Id="rId9" Type="http://schemas.openxmlformats.org/officeDocument/2006/relationships/image" Target="../media/image11.png"/><Relationship Id="rId8" Type="http://schemas.openxmlformats.org/officeDocument/2006/relationships/tags" Target="../tags/tag52.xml"/><Relationship Id="rId7" Type="http://schemas.microsoft.com/office/2007/relationships/hdphoto" Target="../media/image14.wdp"/><Relationship Id="rId6" Type="http://schemas.openxmlformats.org/officeDocument/2006/relationships/image" Target="../media/image13.png"/><Relationship Id="rId5" Type="http://schemas.openxmlformats.org/officeDocument/2006/relationships/tags" Target="../tags/tag51.xml"/><Relationship Id="rId4" Type="http://schemas.microsoft.com/office/2007/relationships/hdphoto" Target="../media/image16.wdp"/><Relationship Id="rId3" Type="http://schemas.openxmlformats.org/officeDocument/2006/relationships/image" Target="../media/image15.png"/><Relationship Id="rId2" Type="http://schemas.openxmlformats.org/officeDocument/2006/relationships/tags" Target="../tags/tag50.xml"/><Relationship Id="rId19" Type="http://schemas.openxmlformats.org/officeDocument/2006/relationships/notesSlide" Target="../notesSlides/notesSlide6.xml"/><Relationship Id="rId18" Type="http://schemas.openxmlformats.org/officeDocument/2006/relationships/slideLayout" Target="../slideLayouts/slideLayout13.xml"/><Relationship Id="rId17" Type="http://schemas.openxmlformats.org/officeDocument/2006/relationships/image" Target="../media/image26.jpeg"/><Relationship Id="rId16" Type="http://schemas.openxmlformats.org/officeDocument/2006/relationships/tags" Target="../tags/tag56.xml"/><Relationship Id="rId15" Type="http://schemas.openxmlformats.org/officeDocument/2006/relationships/image" Target="../media/image25.jpeg"/><Relationship Id="rId14" Type="http://schemas.openxmlformats.org/officeDocument/2006/relationships/tags" Target="../tags/tag55.xml"/><Relationship Id="rId13" Type="http://schemas.openxmlformats.org/officeDocument/2006/relationships/image" Target="../media/image24.png"/><Relationship Id="rId12" Type="http://schemas.openxmlformats.org/officeDocument/2006/relationships/tags" Target="../tags/tag54.xml"/><Relationship Id="rId11" Type="http://schemas.openxmlformats.org/officeDocument/2006/relationships/image" Target="../media/image5.jpeg"/><Relationship Id="rId10" Type="http://schemas.openxmlformats.org/officeDocument/2006/relationships/tags" Target="../tags/tag53.xml"/><Relationship Id="rId1" Type="http://schemas.openxmlformats.org/officeDocument/2006/relationships/tags" Target="../tags/tag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custDataLst>
              <p:tags r:id="rId1"/>
            </p:custDataLst>
          </p:nvPr>
        </p:nvPicPr>
        <p:blipFill>
          <a:blip r:embed="rId2"/>
          <a:srcRect l="6362" t="14203" r="4953" b="17863"/>
          <a:stretch>
            <a:fillRect/>
          </a:stretch>
        </p:blipFill>
        <p:spPr>
          <a:xfrm>
            <a:off x="600" y="2718"/>
            <a:ext cx="5515958" cy="6855103"/>
          </a:xfrm>
          <a:prstGeom prst="rect">
            <a:avLst/>
          </a:prstGeom>
        </p:spPr>
      </p:pic>
      <p:pic>
        <p:nvPicPr>
          <p:cNvPr id="10" name="图片 9" descr="22 (1)"/>
          <p:cNvPicPr>
            <a:picLocks noChangeAspect="1"/>
          </p:cNvPicPr>
          <p:nvPr>
            <p:custDataLst>
              <p:tags r:id="rId3"/>
            </p:custDataLst>
          </p:nvPr>
        </p:nvPicPr>
        <p:blipFill>
          <a:blip r:embed="rId4"/>
          <a:stretch>
            <a:fillRect/>
          </a:stretch>
        </p:blipFill>
        <p:spPr>
          <a:xfrm>
            <a:off x="5664261" y="3933860"/>
            <a:ext cx="6205167" cy="2267049"/>
          </a:xfrm>
          <a:prstGeom prst="rect">
            <a:avLst/>
          </a:prstGeom>
        </p:spPr>
      </p:pic>
      <p:grpSp>
        <p:nvGrpSpPr>
          <p:cNvPr id="12" name="组合 11"/>
          <p:cNvGrpSpPr/>
          <p:nvPr>
            <p:custDataLst>
              <p:tags r:id="rId5"/>
            </p:custDataLst>
          </p:nvPr>
        </p:nvGrpSpPr>
        <p:grpSpPr>
          <a:xfrm>
            <a:off x="5712239" y="112021"/>
            <a:ext cx="1771848" cy="3297004"/>
            <a:chOff x="5711936" y="111848"/>
            <a:chExt cx="1771940" cy="3297176"/>
          </a:xfrm>
        </p:grpSpPr>
        <p:pic>
          <p:nvPicPr>
            <p:cNvPr id="4" name="图片 3" descr="毛"/>
            <p:cNvPicPr>
              <a:picLocks noChangeAspect="1"/>
            </p:cNvPicPr>
            <p:nvPr>
              <p:custDataLst>
                <p:tags r:id="rId6"/>
              </p:custDataLst>
            </p:nvPr>
          </p:nvPicPr>
          <p:blipFill>
            <a:blip r:embed="rId7"/>
            <a:stretch>
              <a:fillRect/>
            </a:stretch>
          </p:blipFill>
          <p:spPr>
            <a:xfrm>
              <a:off x="5711936" y="111848"/>
              <a:ext cx="1771940" cy="2560332"/>
            </a:xfrm>
            <a:prstGeom prst="rect">
              <a:avLst/>
            </a:prstGeom>
            <a:ln w="15875">
              <a:solidFill>
                <a:srgbClr val="C00000"/>
              </a:solidFill>
            </a:ln>
          </p:spPr>
        </p:pic>
        <p:sp>
          <p:nvSpPr>
            <p:cNvPr id="13" name="矩形 12"/>
            <p:cNvSpPr/>
            <p:nvPr>
              <p:custDataLst>
                <p:tags r:id="rId8"/>
              </p:custDataLst>
            </p:nvPr>
          </p:nvSpPr>
          <p:spPr>
            <a:xfrm>
              <a:off x="5965796" y="2867487"/>
              <a:ext cx="1331650" cy="541537"/>
            </a:xfrm>
            <a:prstGeom prst="rect">
              <a:avLst/>
            </a:prstGeom>
            <a:solidFill>
              <a:srgbClr val="D52619"/>
            </a:solidFill>
            <a:ln w="53975" cap="flat">
              <a:noFill/>
              <a:prstDash val="solid"/>
              <a:miter lim="800000"/>
            </a:ln>
          </p:spPr>
          <p:txBody>
            <a:bodyPr vert="horz" wrap="square" lIns="91435" tIns="45717" rIns="91435" bIns="45717" numCol="1" rtlCol="0" anchor="t" anchorCtr="0" compatLnSpc="1"/>
            <a:lstStyle/>
            <a:p>
              <a:pPr algn="l"/>
              <a:r>
                <a:rPr lang="zh-CN" altLang="en-US" sz="2800" smtClean="0">
                  <a:solidFill>
                    <a:schemeClr val="bg1"/>
                  </a:solidFill>
                  <a:latin typeface="黑体" panose="02010609060101010101" pitchFamily="2" charset="-122"/>
                  <a:ea typeface="黑体" panose="02010609060101010101" pitchFamily="2" charset="-122"/>
                </a:rPr>
                <a:t>站起来</a:t>
              </a:r>
              <a:endParaRPr lang="zh-CN" altLang="en-US" sz="2800">
                <a:solidFill>
                  <a:schemeClr val="bg1"/>
                </a:solidFill>
                <a:latin typeface="黑体" panose="02010609060101010101" pitchFamily="2" charset="-122"/>
                <a:ea typeface="黑体" panose="02010609060101010101" pitchFamily="2" charset="-122"/>
              </a:endParaRPr>
            </a:p>
          </p:txBody>
        </p:sp>
      </p:grpSp>
      <p:grpSp>
        <p:nvGrpSpPr>
          <p:cNvPr id="16" name="组合 15"/>
          <p:cNvGrpSpPr/>
          <p:nvPr>
            <p:custDataLst>
              <p:tags r:id="rId9"/>
            </p:custDataLst>
          </p:nvPr>
        </p:nvGrpSpPr>
        <p:grpSpPr>
          <a:xfrm>
            <a:off x="7747343" y="172170"/>
            <a:ext cx="1982677" cy="3183594"/>
            <a:chOff x="7747146" y="172000"/>
            <a:chExt cx="1982780" cy="3183760"/>
          </a:xfrm>
        </p:grpSpPr>
        <p:pic>
          <p:nvPicPr>
            <p:cNvPr id="11" name="图片 10" descr="邓小平"/>
            <p:cNvPicPr>
              <a:picLocks noChangeAspect="1"/>
            </p:cNvPicPr>
            <p:nvPr>
              <p:custDataLst>
                <p:tags r:id="rId10"/>
              </p:custDataLst>
            </p:nvPr>
          </p:nvPicPr>
          <p:blipFill>
            <a:blip r:embed="rId11"/>
            <a:srcRect r="36003"/>
            <a:stretch>
              <a:fillRect/>
            </a:stretch>
          </p:blipFill>
          <p:spPr>
            <a:xfrm>
              <a:off x="7747146" y="172000"/>
              <a:ext cx="1982780" cy="2491302"/>
            </a:xfrm>
            <a:prstGeom prst="rect">
              <a:avLst/>
            </a:prstGeom>
            <a:ln w="15875">
              <a:solidFill>
                <a:srgbClr val="C00000"/>
              </a:solidFill>
            </a:ln>
          </p:spPr>
        </p:pic>
        <p:sp>
          <p:nvSpPr>
            <p:cNvPr id="14" name="矩形 13"/>
            <p:cNvSpPr/>
            <p:nvPr>
              <p:custDataLst>
                <p:tags r:id="rId12"/>
              </p:custDataLst>
            </p:nvPr>
          </p:nvSpPr>
          <p:spPr>
            <a:xfrm>
              <a:off x="8089037" y="2833457"/>
              <a:ext cx="1411549" cy="522303"/>
            </a:xfrm>
            <a:prstGeom prst="rect">
              <a:avLst/>
            </a:prstGeom>
            <a:solidFill>
              <a:srgbClr val="D52619"/>
            </a:solidFill>
            <a:ln w="53975" cap="flat">
              <a:noFill/>
              <a:prstDash val="solid"/>
              <a:miter lim="800000"/>
            </a:ln>
          </p:spPr>
          <p:txBody>
            <a:bodyPr vert="horz" wrap="square" lIns="91435" tIns="45717" rIns="91435" bIns="45717" numCol="1" rtlCol="0" anchor="t" anchorCtr="0" compatLnSpc="1"/>
            <a:lstStyle/>
            <a:p>
              <a:pPr algn="l"/>
              <a:r>
                <a:rPr lang="zh-CN" altLang="en-US" sz="2800" smtClean="0">
                  <a:solidFill>
                    <a:schemeClr val="bg1"/>
                  </a:solidFill>
                  <a:latin typeface="黑体" panose="02010609060101010101" pitchFamily="2" charset="-122"/>
                  <a:ea typeface="黑体" panose="02010609060101010101" pitchFamily="2" charset="-122"/>
                </a:rPr>
                <a:t>富起来</a:t>
              </a:r>
              <a:endParaRPr lang="zh-CN" altLang="en-US" sz="2800">
                <a:solidFill>
                  <a:schemeClr val="bg1"/>
                </a:solidFill>
                <a:latin typeface="黑体" panose="02010609060101010101" pitchFamily="2" charset="-122"/>
                <a:ea typeface="黑体" panose="02010609060101010101" pitchFamily="2" charset="-122"/>
              </a:endParaRPr>
            </a:p>
          </p:txBody>
        </p:sp>
      </p:grpSp>
      <p:grpSp>
        <p:nvGrpSpPr>
          <p:cNvPr id="17" name="组合 16"/>
          <p:cNvGrpSpPr/>
          <p:nvPr>
            <p:custDataLst>
              <p:tags r:id="rId13"/>
            </p:custDataLst>
          </p:nvPr>
        </p:nvGrpSpPr>
        <p:grpSpPr>
          <a:xfrm>
            <a:off x="9922726" y="174160"/>
            <a:ext cx="2079858" cy="3234866"/>
            <a:chOff x="9922643" y="173990"/>
            <a:chExt cx="2079967" cy="3235035"/>
          </a:xfrm>
        </p:grpSpPr>
        <p:pic>
          <p:nvPicPr>
            <p:cNvPr id="6" name="图片 5" descr="习大大"/>
            <p:cNvPicPr>
              <a:picLocks noChangeAspect="1"/>
            </p:cNvPicPr>
            <p:nvPr>
              <p:custDataLst>
                <p:tags r:id="rId14"/>
              </p:custDataLst>
            </p:nvPr>
          </p:nvPicPr>
          <p:blipFill>
            <a:blip r:embed="rId15"/>
            <a:srcRect l="12869" t="4838" r="9061" b="13259"/>
            <a:stretch>
              <a:fillRect/>
            </a:stretch>
          </p:blipFill>
          <p:spPr>
            <a:xfrm>
              <a:off x="9922643" y="173990"/>
              <a:ext cx="2079967" cy="2480433"/>
            </a:xfrm>
            <a:prstGeom prst="rect">
              <a:avLst/>
            </a:prstGeom>
            <a:ln w="15875">
              <a:solidFill>
                <a:srgbClr val="C00000"/>
              </a:solidFill>
            </a:ln>
          </p:spPr>
        </p:pic>
        <p:sp>
          <p:nvSpPr>
            <p:cNvPr id="15" name="矩形 14"/>
            <p:cNvSpPr/>
            <p:nvPr>
              <p:custDataLst>
                <p:tags r:id="rId16"/>
              </p:custDataLst>
            </p:nvPr>
          </p:nvSpPr>
          <p:spPr>
            <a:xfrm>
              <a:off x="10389833" y="2843814"/>
              <a:ext cx="1293181" cy="565211"/>
            </a:xfrm>
            <a:prstGeom prst="rect">
              <a:avLst/>
            </a:prstGeom>
            <a:solidFill>
              <a:srgbClr val="D52619"/>
            </a:solidFill>
            <a:ln w="53975" cap="flat">
              <a:noFill/>
              <a:prstDash val="solid"/>
              <a:miter lim="800000"/>
            </a:ln>
          </p:spPr>
          <p:txBody>
            <a:bodyPr vert="horz" wrap="square" lIns="91435" tIns="45717" rIns="91435" bIns="45717" numCol="1" rtlCol="0" anchor="t" anchorCtr="0" compatLnSpc="1"/>
            <a:lstStyle/>
            <a:p>
              <a:pPr algn="l"/>
              <a:r>
                <a:rPr lang="zh-CN" altLang="en-US" sz="2800" smtClean="0">
                  <a:solidFill>
                    <a:schemeClr val="bg1"/>
                  </a:solidFill>
                  <a:latin typeface="黑体" panose="02010609060101010101" pitchFamily="2" charset="-122"/>
                  <a:ea typeface="黑体" panose="02010609060101010101" pitchFamily="2" charset="-122"/>
                </a:rPr>
                <a:t>强起来</a:t>
              </a:r>
              <a:endParaRPr lang="zh-CN" altLang="en-US" sz="2800">
                <a:solidFill>
                  <a:schemeClr val="bg1"/>
                </a:solidFill>
                <a:latin typeface="黑体" panose="02010609060101010101" pitchFamily="2" charset="-122"/>
                <a:ea typeface="黑体" panose="02010609060101010101" pitchFamily="2" charset="-122"/>
              </a:endParaRPr>
            </a:p>
          </p:txBody>
        </p:sp>
      </p:grpSp>
    </p:spTree>
  </p:cSld>
  <p:clrMapOvr>
    <a:masterClrMapping/>
  </p:clrMapOvr>
  <p:transition spd="slow">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5232" y="281283"/>
            <a:ext cx="8964040" cy="615495"/>
            <a:chOff x="538" y="1740"/>
            <a:chExt cx="10588" cy="727"/>
          </a:xfrm>
        </p:grpSpPr>
        <p:sp>
          <p:nvSpPr>
            <p:cNvPr id="7" name="矩形 6"/>
            <p:cNvSpPr/>
            <p:nvPr/>
          </p:nvSpPr>
          <p:spPr>
            <a:xfrm>
              <a:off x="1693" y="1752"/>
              <a:ext cx="9162" cy="617"/>
            </a:xfrm>
            <a:prstGeom prst="rect">
              <a:avLst/>
            </a:prstGeom>
            <a:noFill/>
          </p:spPr>
          <p:txBody>
            <a:bodyPr wrap="square" rtlCol="0">
              <a:spAutoFit/>
            </a:bodyPr>
            <a:lstStyle/>
            <a:p>
              <a:pPr defTabSz="914400" fontAlgn="auto"/>
              <a:r>
                <a:rPr lang="zh-CN" altLang="en-US" sz="2800" b="1" strike="noStrike" noProof="1">
                  <a:gradFill>
                    <a:gsLst>
                      <a:gs pos="0">
                        <a:srgbClr val="C00000"/>
                      </a:gs>
                      <a:gs pos="76000">
                        <a:srgbClr val="FF0000"/>
                      </a:gs>
                    </a:gsLst>
                    <a:lin ang="0" scaled="1"/>
                  </a:gradFill>
                  <a:latin typeface="+mn-lt"/>
                  <a:ea typeface="微软雅黑" panose="020B0503020204020204" charset="-122"/>
                  <a:cs typeface="+mn-cs"/>
                </a:rPr>
                <a:t>改革开放历史新时期</a:t>
              </a:r>
              <a:endParaRPr lang="zh-CN" altLang="en-US" sz="2800" b="1" strike="noStrike" noProof="1">
                <a:gradFill>
                  <a:gsLst>
                    <a:gs pos="0">
                      <a:srgbClr val="C00000"/>
                    </a:gs>
                    <a:gs pos="76000">
                      <a:srgbClr val="FF0000"/>
                    </a:gs>
                  </a:gsLst>
                  <a:lin ang="0" scaled="1"/>
                </a:gradFill>
                <a:ea typeface="微软雅黑" panose="020B0503020204020204" charset="-122"/>
              </a:endParaRPr>
            </a:p>
          </p:txBody>
        </p:sp>
        <p:sp>
          <p:nvSpPr>
            <p:cNvPr id="9" name="圆角矩形 8"/>
            <p:cNvSpPr/>
            <p:nvPr/>
          </p:nvSpPr>
          <p:spPr>
            <a:xfrm>
              <a:off x="538" y="1740"/>
              <a:ext cx="900" cy="572"/>
            </a:xfrm>
            <a:prstGeom prst="roundRect">
              <a:avLst>
                <a:gd name="adj" fmla="val 2202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prstClr val="white"/>
                  </a:solidFill>
                  <a:uLnTx/>
                  <a:uFillTx/>
                  <a:latin typeface="微软雅黑" panose="020B0503020204020204" charset="-122"/>
                  <a:ea typeface="微软雅黑" panose="020B0503020204020204" charset="-122"/>
                  <a:cs typeface="+mn-cs"/>
                </a:rPr>
                <a:t>三</a:t>
              </a:r>
              <a:endParaRPr kumimoji="0" lang="zh-CN" altLang="en-US" sz="2800" b="1" i="0" u="none" strike="noStrike" kern="1200" cap="none" spc="0" normalizeH="0" baseline="0" noProof="0" dirty="0">
                <a:ln>
                  <a:noFill/>
                </a:ln>
                <a:solidFill>
                  <a:prstClr val="white"/>
                </a:solidFill>
                <a:uLnTx/>
                <a:uFillTx/>
                <a:latin typeface="微软雅黑" panose="020B0503020204020204" charset="-122"/>
                <a:ea typeface="微软雅黑" panose="020B0503020204020204" charset="-122"/>
                <a:cs typeface="+mn-cs"/>
              </a:endParaRPr>
            </a:p>
          </p:txBody>
        </p:sp>
        <p:cxnSp>
          <p:nvCxnSpPr>
            <p:cNvPr id="4" name="直接连接符 3"/>
            <p:cNvCxnSpPr/>
            <p:nvPr/>
          </p:nvCxnSpPr>
          <p:spPr>
            <a:xfrm flipV="1">
              <a:off x="568" y="2458"/>
              <a:ext cx="10558" cy="9"/>
            </a:xfrm>
            <a:prstGeom prst="line">
              <a:avLst/>
            </a:prstGeom>
            <a:ln w="12700">
              <a:solidFill>
                <a:srgbClr val="CC0000"/>
              </a:solidFill>
              <a:prstDash val="dash"/>
            </a:ln>
          </p:spPr>
          <p:style>
            <a:lnRef idx="1">
              <a:schemeClr val="accent1"/>
            </a:lnRef>
            <a:fillRef idx="0">
              <a:schemeClr val="accent1"/>
            </a:fillRef>
            <a:effectRef idx="0">
              <a:schemeClr val="accent1"/>
            </a:effectRef>
            <a:fontRef idx="minor">
              <a:schemeClr val="tx1"/>
            </a:fontRef>
          </p:style>
        </p:cxnSp>
      </p:grpSp>
      <p:pic>
        <p:nvPicPr>
          <p:cNvPr id="41988" name="图片 1"/>
          <p:cNvPicPr>
            <a:picLocks noChangeAspect="1"/>
          </p:cNvPicPr>
          <p:nvPr/>
        </p:nvPicPr>
        <p:blipFill>
          <a:blip r:embed="rId1"/>
          <a:stretch>
            <a:fillRect/>
          </a:stretch>
        </p:blipFill>
        <p:spPr>
          <a:xfrm>
            <a:off x="720017" y="1166612"/>
            <a:ext cx="4425720" cy="3097052"/>
          </a:xfrm>
          <a:prstGeom prst="rect">
            <a:avLst/>
          </a:prstGeom>
          <a:noFill/>
          <a:ln w="9525">
            <a:noFill/>
          </a:ln>
        </p:spPr>
      </p:pic>
      <p:cxnSp>
        <p:nvCxnSpPr>
          <p:cNvPr id="26" name="Straight Connector 4"/>
          <p:cNvCxnSpPr/>
          <p:nvPr/>
        </p:nvCxnSpPr>
        <p:spPr>
          <a:xfrm>
            <a:off x="5799118" y="1493621"/>
            <a:ext cx="9313" cy="32027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Oval 6"/>
          <p:cNvSpPr/>
          <p:nvPr/>
        </p:nvSpPr>
        <p:spPr>
          <a:xfrm>
            <a:off x="5439516" y="740973"/>
            <a:ext cx="728625" cy="75243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r>
              <a:rPr lang="en-US" b="1" strike="noStrike" noProof="1">
                <a:solidFill>
                  <a:srgbClr val="FF0000"/>
                </a:solidFill>
                <a:latin typeface="Source Sans Pro" charset="0"/>
                <a:ea typeface="Source Sans Pro" charset="0"/>
                <a:cs typeface="Source Sans Pro" charset="0"/>
              </a:rPr>
              <a:t>1978</a:t>
            </a:r>
            <a:endParaRPr lang="en-US" b="1" strike="noStrike" noProof="1">
              <a:solidFill>
                <a:srgbClr val="FF0000"/>
              </a:solidFill>
              <a:latin typeface="Source Sans Pro" charset="0"/>
              <a:ea typeface="Source Sans Pro" charset="0"/>
              <a:cs typeface="Source Sans Pro" charset="0"/>
            </a:endParaRPr>
          </a:p>
        </p:txBody>
      </p:sp>
      <p:grpSp>
        <p:nvGrpSpPr>
          <p:cNvPr id="41992" name="Group 39"/>
          <p:cNvGrpSpPr/>
          <p:nvPr/>
        </p:nvGrpSpPr>
        <p:grpSpPr>
          <a:xfrm>
            <a:off x="5043084" y="3621078"/>
            <a:ext cx="803233" cy="180965"/>
            <a:chOff x="5468107" y="3223292"/>
            <a:chExt cx="727037" cy="151917"/>
          </a:xfrm>
        </p:grpSpPr>
        <p:sp>
          <p:nvSpPr>
            <p:cNvPr id="31" name="Oval 18"/>
            <p:cNvSpPr/>
            <p:nvPr/>
          </p:nvSpPr>
          <p:spPr>
            <a:xfrm>
              <a:off x="6043227" y="3223292"/>
              <a:ext cx="151917" cy="15191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trike="noStrike" noProof="1"/>
            </a:p>
          </p:txBody>
        </p:sp>
        <p:cxnSp>
          <p:nvCxnSpPr>
            <p:cNvPr id="34" name="Straight Connector 19"/>
            <p:cNvCxnSpPr>
              <a:stCxn id="38" idx="2"/>
            </p:cNvCxnSpPr>
            <p:nvPr/>
          </p:nvCxnSpPr>
          <p:spPr>
            <a:xfrm>
              <a:off x="5468107" y="3299251"/>
              <a:ext cx="57289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Oval 20"/>
            <p:cNvSpPr/>
            <p:nvPr/>
          </p:nvSpPr>
          <p:spPr>
            <a:xfrm>
              <a:off x="5468107" y="3223292"/>
              <a:ext cx="151917" cy="15191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trike="noStrike" noProof="1"/>
            </a:p>
          </p:txBody>
        </p:sp>
      </p:grpSp>
      <p:sp>
        <p:nvSpPr>
          <p:cNvPr id="2" name="文本框 1"/>
          <p:cNvSpPr txBox="1"/>
          <p:nvPr/>
        </p:nvSpPr>
        <p:spPr>
          <a:xfrm>
            <a:off x="6969893" y="14825"/>
            <a:ext cx="5059680" cy="1076325"/>
          </a:xfrm>
          <a:prstGeom prst="rect">
            <a:avLst/>
          </a:prstGeom>
          <a:noFill/>
        </p:spPr>
        <p:txBody>
          <a:bodyPr wrap="none" rtlCol="0" anchor="t">
            <a:spAutoFit/>
            <a:scene3d>
              <a:camera prst="orthographicFront"/>
              <a:lightRig rig="threePt" dir="t"/>
            </a:scene3d>
          </a:bodyPr>
          <a:lstStyle/>
          <a:p>
            <a:pPr algn="ctr"/>
            <a:r>
              <a:rPr lang="en-US" altLang="zh-CN" sz="64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a:t>
            </a:r>
            <a:r>
              <a:rPr lang="zh-CN" altLang="en-US" sz="64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报</a:t>
            </a:r>
            <a:r>
              <a:rPr lang="en-US" altLang="zh-CN" sz="64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a:t>
            </a:r>
            <a:r>
              <a:rPr lang="zh-CN" altLang="en-US" sz="64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道历史</a:t>
            </a:r>
            <a:endParaRPr lang="zh-CN" altLang="en-US" sz="64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endParaRPr>
          </a:p>
        </p:txBody>
      </p:sp>
      <p:sp>
        <p:nvSpPr>
          <p:cNvPr id="5" name="文本框 4"/>
          <p:cNvSpPr txBox="1"/>
          <p:nvPr/>
        </p:nvSpPr>
        <p:spPr>
          <a:xfrm>
            <a:off x="515552" y="4311922"/>
            <a:ext cx="4990416" cy="1732915"/>
          </a:xfrm>
          <a:prstGeom prst="rect">
            <a:avLst/>
          </a:prstGeom>
          <a:solidFill>
            <a:schemeClr val="accent6">
              <a:lumMod val="20000"/>
              <a:lumOff val="80000"/>
            </a:schemeClr>
          </a:solidFill>
        </p:spPr>
        <p:txBody>
          <a:bodyPr wrap="square" rtlCol="0">
            <a:spAutoFit/>
          </a:bodyPr>
          <a:lstStyle/>
          <a:p>
            <a:r>
              <a:rPr lang="zh-CN" altLang="en-US" sz="2665" dirty="0" smtClean="0">
                <a:latin typeface="微软雅黑" panose="020B0503020204020204" charset="-122"/>
                <a:ea typeface="微软雅黑" panose="020B0503020204020204" charset="-122"/>
                <a:cs typeface="微软雅黑" panose="020B0503020204020204" charset="-122"/>
              </a:rPr>
              <a:t>报纸的</a:t>
            </a:r>
            <a:r>
              <a:rPr lang="zh-CN" altLang="en-US" sz="2665" dirty="0">
                <a:latin typeface="微软雅黑" panose="020B0503020204020204" charset="-122"/>
                <a:ea typeface="微软雅黑" panose="020B0503020204020204" charset="-122"/>
                <a:cs typeface="微软雅黑" panose="020B0503020204020204" charset="-122"/>
              </a:rPr>
              <a:t>头条新闻所报道的事件是什么</a:t>
            </a:r>
            <a:r>
              <a:rPr lang="zh-CN" altLang="en-US" sz="2665" dirty="0" smtClean="0">
                <a:latin typeface="微软雅黑" panose="020B0503020204020204" charset="-122"/>
                <a:ea typeface="微软雅黑" panose="020B0503020204020204" charset="-122"/>
                <a:cs typeface="微软雅黑" panose="020B0503020204020204" charset="-122"/>
              </a:rPr>
              <a:t>？</a:t>
            </a:r>
            <a:endParaRPr lang="zh-CN" altLang="en-US" sz="2665" dirty="0">
              <a:latin typeface="微软雅黑" panose="020B0503020204020204" charset="-122"/>
              <a:ea typeface="微软雅黑" panose="020B0503020204020204" charset="-122"/>
              <a:cs typeface="微软雅黑" panose="020B0503020204020204" charset="-122"/>
            </a:endParaRPr>
          </a:p>
          <a:p>
            <a:r>
              <a:rPr lang="zh-CN" altLang="en-US" sz="2665" dirty="0" smtClean="0">
                <a:latin typeface="微软雅黑" panose="020B0503020204020204" charset="-122"/>
                <a:ea typeface="微软雅黑" panose="020B0503020204020204" charset="-122"/>
                <a:cs typeface="微软雅黑" panose="020B0503020204020204" charset="-122"/>
              </a:rPr>
              <a:t>为什么</a:t>
            </a:r>
            <a:r>
              <a:rPr lang="zh-CN" altLang="en-US" sz="2665" dirty="0">
                <a:latin typeface="微软雅黑" panose="020B0503020204020204" charset="-122"/>
                <a:ea typeface="微软雅黑" panose="020B0503020204020204" charset="-122"/>
                <a:cs typeface="微软雅黑" panose="020B0503020204020204" charset="-122"/>
              </a:rPr>
              <a:t>说</a:t>
            </a:r>
            <a:r>
              <a:rPr lang="en-US" altLang="zh-CN" sz="2665" dirty="0">
                <a:latin typeface="微软雅黑" panose="020B0503020204020204" charset="-122"/>
                <a:ea typeface="微软雅黑" panose="020B0503020204020204" charset="-122"/>
                <a:cs typeface="微软雅黑" panose="020B0503020204020204" charset="-122"/>
              </a:rPr>
              <a:t>1978</a:t>
            </a:r>
            <a:r>
              <a:rPr lang="zh-CN" altLang="en-US" sz="2665" dirty="0">
                <a:latin typeface="微软雅黑" panose="020B0503020204020204" charset="-122"/>
                <a:ea typeface="微软雅黑" panose="020B0503020204020204" charset="-122"/>
                <a:cs typeface="微软雅黑" panose="020B0503020204020204" charset="-122"/>
              </a:rPr>
              <a:t>年的这场会议被称为新时期的</a:t>
            </a:r>
            <a:r>
              <a:rPr lang="en-US" altLang="zh-CN" sz="2665" dirty="0">
                <a:latin typeface="微软雅黑" panose="020B0503020204020204" charset="-122"/>
                <a:ea typeface="微软雅黑" panose="020B0503020204020204" charset="-122"/>
                <a:cs typeface="微软雅黑" panose="020B0503020204020204" charset="-122"/>
              </a:rPr>
              <a:t>“</a:t>
            </a:r>
            <a:r>
              <a:rPr lang="zh-CN" altLang="en-US" sz="2665" dirty="0">
                <a:latin typeface="微软雅黑" panose="020B0503020204020204" charset="-122"/>
                <a:ea typeface="微软雅黑" panose="020B0503020204020204" charset="-122"/>
                <a:cs typeface="微软雅黑" panose="020B0503020204020204" charset="-122"/>
              </a:rPr>
              <a:t>遵义会议</a:t>
            </a:r>
            <a:r>
              <a:rPr lang="en-US" altLang="zh-CN" sz="2665" dirty="0">
                <a:latin typeface="微软雅黑" panose="020B0503020204020204" charset="-122"/>
                <a:ea typeface="微软雅黑" panose="020B0503020204020204" charset="-122"/>
                <a:cs typeface="微软雅黑" panose="020B0503020204020204" charset="-122"/>
              </a:rPr>
              <a:t>“</a:t>
            </a:r>
            <a:r>
              <a:rPr lang="zh-CN" altLang="en-US" sz="2665" dirty="0">
                <a:latin typeface="微软雅黑" panose="020B0503020204020204" charset="-122"/>
                <a:ea typeface="微软雅黑" panose="020B0503020204020204" charset="-122"/>
                <a:cs typeface="微软雅黑" panose="020B0503020204020204" charset="-122"/>
              </a:rPr>
              <a:t>？</a:t>
            </a:r>
            <a:endParaRPr lang="zh-CN" altLang="en-US" sz="2665" dirty="0">
              <a:latin typeface="微软雅黑" panose="020B0503020204020204" charset="-122"/>
              <a:ea typeface="微软雅黑" panose="020B0503020204020204" charset="-122"/>
              <a:cs typeface="微软雅黑" panose="020B0503020204020204" charset="-122"/>
            </a:endParaRPr>
          </a:p>
        </p:txBody>
      </p:sp>
      <p:sp>
        <p:nvSpPr>
          <p:cNvPr id="6" name="文本框 5"/>
          <p:cNvSpPr txBox="1"/>
          <p:nvPr/>
        </p:nvSpPr>
        <p:spPr>
          <a:xfrm>
            <a:off x="6120868" y="1511083"/>
            <a:ext cx="5269352" cy="2963545"/>
          </a:xfrm>
          <a:prstGeom prst="rect">
            <a:avLst/>
          </a:prstGeom>
          <a:noFill/>
        </p:spPr>
        <p:txBody>
          <a:bodyPr wrap="square" rtlCol="0">
            <a:spAutoFit/>
          </a:bodyPr>
          <a:lstStyle/>
          <a:p>
            <a:r>
              <a:rPr lang="zh-CN" altLang="en-US" sz="2665" dirty="0" smtClean="0">
                <a:solidFill>
                  <a:srgbClr val="C00000"/>
                </a:solidFill>
                <a:latin typeface="微软雅黑" panose="020B0503020204020204" charset="-122"/>
                <a:ea typeface="微软雅黑" panose="020B0503020204020204" charset="-122"/>
              </a:rPr>
              <a:t>中共十一届三中全会的召开</a:t>
            </a:r>
            <a:endParaRPr lang="en-US" altLang="zh-CN" sz="2665" dirty="0" smtClean="0">
              <a:solidFill>
                <a:srgbClr val="C00000"/>
              </a:solidFill>
              <a:latin typeface="微软雅黑" panose="020B0503020204020204" charset="-122"/>
              <a:ea typeface="微软雅黑" panose="020B0503020204020204" charset="-122"/>
            </a:endParaRPr>
          </a:p>
          <a:p>
            <a:endParaRPr lang="en-US" altLang="zh-CN" sz="2665" dirty="0" smtClean="0">
              <a:solidFill>
                <a:srgbClr val="C00000"/>
              </a:solidFill>
              <a:latin typeface="微软雅黑" panose="020B0503020204020204" charset="-122"/>
              <a:ea typeface="微软雅黑" panose="020B0503020204020204" charset="-122"/>
            </a:endParaRPr>
          </a:p>
          <a:p>
            <a:r>
              <a:rPr lang="zh-CN" altLang="en-US" sz="2665" dirty="0" smtClean="0">
                <a:latin typeface="微软雅黑" panose="020B0503020204020204" charset="-122"/>
                <a:ea typeface="微软雅黑" panose="020B0503020204020204" charset="-122"/>
              </a:rPr>
              <a:t>会议作出把党和国家的工作重心转移到经济建设上来，实行</a:t>
            </a:r>
            <a:r>
              <a:rPr lang="zh-CN" altLang="en-US" sz="2665" dirty="0" smtClean="0">
                <a:solidFill>
                  <a:srgbClr val="C00000"/>
                </a:solidFill>
                <a:latin typeface="微软雅黑" panose="020B0503020204020204" charset="-122"/>
                <a:ea typeface="微软雅黑" panose="020B0503020204020204" charset="-122"/>
              </a:rPr>
              <a:t>改革开放</a:t>
            </a:r>
            <a:r>
              <a:rPr lang="zh-CN" altLang="en-US" sz="2665" dirty="0" smtClean="0">
                <a:latin typeface="微软雅黑" panose="020B0503020204020204" charset="-122"/>
                <a:ea typeface="微软雅黑" panose="020B0503020204020204" charset="-122"/>
              </a:rPr>
              <a:t>的伟大决策</a:t>
            </a:r>
            <a:r>
              <a:rPr lang="zh-CN" altLang="en-US" sz="2665" dirty="0" smtClean="0">
                <a:solidFill>
                  <a:srgbClr val="C00000"/>
                </a:solidFill>
                <a:latin typeface="微软雅黑" panose="020B0503020204020204" charset="-122"/>
                <a:ea typeface="微软雅黑" panose="020B0503020204020204" charset="-122"/>
              </a:rPr>
              <a:t>，开启</a:t>
            </a:r>
            <a:r>
              <a:rPr lang="zh-CN" altLang="en-US" sz="2665" dirty="0">
                <a:solidFill>
                  <a:srgbClr val="C00000"/>
                </a:solidFill>
                <a:latin typeface="微软雅黑" panose="020B0503020204020204" charset="-122"/>
                <a:ea typeface="微软雅黑" panose="020B0503020204020204" charset="-122"/>
              </a:rPr>
              <a:t>中国特色社会主义道路，</a:t>
            </a:r>
            <a:r>
              <a:rPr lang="zh-CN" altLang="en-US" sz="2665" dirty="0">
                <a:solidFill>
                  <a:schemeClr val="tx1"/>
                </a:solidFill>
                <a:latin typeface="微软雅黑" panose="020B0503020204020204" charset="-122"/>
                <a:ea typeface="微软雅黑" panose="020B0503020204020204" charset="-122"/>
              </a:rPr>
              <a:t>是新中国成立以来党的历史上具有深远意义的伟大转折。</a:t>
            </a:r>
            <a:endParaRPr lang="zh-CN" altLang="en-US" sz="2665" dirty="0">
              <a:solidFill>
                <a:schemeClr val="tx1"/>
              </a:solidFill>
              <a:latin typeface="微软雅黑" panose="020B0503020204020204" charset="-122"/>
              <a:ea typeface="微软雅黑" panose="020B0503020204020204" charset="-122"/>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27370" y="-440"/>
            <a:ext cx="8964040" cy="615495"/>
            <a:chOff x="538" y="1740"/>
            <a:chExt cx="10588" cy="727"/>
          </a:xfrm>
        </p:grpSpPr>
        <p:sp>
          <p:nvSpPr>
            <p:cNvPr id="7" name="矩形 6"/>
            <p:cNvSpPr/>
            <p:nvPr/>
          </p:nvSpPr>
          <p:spPr>
            <a:xfrm>
              <a:off x="1693" y="1752"/>
              <a:ext cx="9162" cy="617"/>
            </a:xfrm>
            <a:prstGeom prst="rect">
              <a:avLst/>
            </a:prstGeom>
            <a:noFill/>
          </p:spPr>
          <p:txBody>
            <a:bodyPr wrap="square" rtlCol="0">
              <a:spAutoFit/>
            </a:bodyPr>
            <a:lstStyle/>
            <a:p>
              <a:pPr defTabSz="914400" fontAlgn="auto"/>
              <a:r>
                <a:rPr lang="zh-CN" altLang="en-US" sz="2800" b="1" strike="noStrike" noProof="1">
                  <a:gradFill>
                    <a:gsLst>
                      <a:gs pos="0">
                        <a:srgbClr val="C00000"/>
                      </a:gs>
                      <a:gs pos="76000">
                        <a:srgbClr val="FF0000"/>
                      </a:gs>
                    </a:gsLst>
                    <a:lin ang="0" scaled="1"/>
                  </a:gradFill>
                  <a:latin typeface="+mn-lt"/>
                  <a:ea typeface="微软雅黑" panose="020B0503020204020204" charset="-122"/>
                  <a:cs typeface="+mn-cs"/>
                </a:rPr>
                <a:t>改革开放历史新时期</a:t>
              </a:r>
              <a:endParaRPr lang="zh-CN" altLang="en-US" sz="2800" b="1" strike="noStrike" noProof="1">
                <a:gradFill>
                  <a:gsLst>
                    <a:gs pos="0">
                      <a:srgbClr val="C00000"/>
                    </a:gs>
                    <a:gs pos="76000">
                      <a:srgbClr val="FF0000"/>
                    </a:gs>
                  </a:gsLst>
                  <a:lin ang="0" scaled="1"/>
                </a:gradFill>
                <a:ea typeface="微软雅黑" panose="020B0503020204020204" charset="-122"/>
              </a:endParaRPr>
            </a:p>
          </p:txBody>
        </p:sp>
        <p:sp>
          <p:nvSpPr>
            <p:cNvPr id="9" name="圆角矩形 8"/>
            <p:cNvSpPr/>
            <p:nvPr/>
          </p:nvSpPr>
          <p:spPr>
            <a:xfrm>
              <a:off x="538" y="1740"/>
              <a:ext cx="900" cy="572"/>
            </a:xfrm>
            <a:prstGeom prst="roundRect">
              <a:avLst>
                <a:gd name="adj" fmla="val 2202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prstClr val="white"/>
                  </a:solidFill>
                  <a:uLnTx/>
                  <a:uFillTx/>
                  <a:latin typeface="微软雅黑" panose="020B0503020204020204" charset="-122"/>
                  <a:ea typeface="微软雅黑" panose="020B0503020204020204" charset="-122"/>
                  <a:cs typeface="+mn-cs"/>
                </a:rPr>
                <a:t>三</a:t>
              </a:r>
              <a:endParaRPr kumimoji="0" lang="zh-CN" altLang="en-US" sz="2800" b="1" i="0" u="none" strike="noStrike" kern="1200" cap="none" spc="0" normalizeH="0" baseline="0" noProof="0" dirty="0">
                <a:ln>
                  <a:noFill/>
                </a:ln>
                <a:solidFill>
                  <a:prstClr val="white"/>
                </a:solidFill>
                <a:uLnTx/>
                <a:uFillTx/>
                <a:latin typeface="微软雅黑" panose="020B0503020204020204" charset="-122"/>
                <a:ea typeface="微软雅黑" panose="020B0503020204020204" charset="-122"/>
                <a:cs typeface="+mn-cs"/>
              </a:endParaRPr>
            </a:p>
          </p:txBody>
        </p:sp>
        <p:cxnSp>
          <p:nvCxnSpPr>
            <p:cNvPr id="4" name="直接连接符 3"/>
            <p:cNvCxnSpPr/>
            <p:nvPr/>
          </p:nvCxnSpPr>
          <p:spPr>
            <a:xfrm flipV="1">
              <a:off x="568" y="2458"/>
              <a:ext cx="10558" cy="9"/>
            </a:xfrm>
            <a:prstGeom prst="line">
              <a:avLst/>
            </a:prstGeom>
            <a:ln w="12700">
              <a:solidFill>
                <a:srgbClr val="CC0000"/>
              </a:solidFill>
              <a:prstDash val="dash"/>
            </a:ln>
          </p:spPr>
          <p:style>
            <a:lnRef idx="1">
              <a:schemeClr val="accent1"/>
            </a:lnRef>
            <a:fillRef idx="0">
              <a:schemeClr val="accent1"/>
            </a:fillRef>
            <a:effectRef idx="0">
              <a:schemeClr val="accent1"/>
            </a:effectRef>
            <a:fontRef idx="minor">
              <a:schemeClr val="tx1"/>
            </a:fontRef>
          </p:style>
        </p:cxnSp>
      </p:grpSp>
      <p:cxnSp>
        <p:nvCxnSpPr>
          <p:cNvPr id="26" name="Straight Connector 4"/>
          <p:cNvCxnSpPr/>
          <p:nvPr/>
        </p:nvCxnSpPr>
        <p:spPr>
          <a:xfrm flipH="1">
            <a:off x="5808431" y="1029672"/>
            <a:ext cx="47411" cy="58560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图片 5"/>
          <p:cNvPicPr>
            <a:picLocks noChangeAspect="1"/>
          </p:cNvPicPr>
          <p:nvPr/>
        </p:nvPicPr>
        <p:blipFill>
          <a:blip r:embed="rId1"/>
          <a:srcRect l="443" t="7341" r="-443" b="6752"/>
          <a:stretch>
            <a:fillRect/>
          </a:stretch>
        </p:blipFill>
        <p:spPr>
          <a:xfrm>
            <a:off x="87630" y="3813175"/>
            <a:ext cx="4943475" cy="2992755"/>
          </a:xfrm>
          <a:prstGeom prst="rect">
            <a:avLst/>
          </a:prstGeom>
        </p:spPr>
      </p:pic>
      <p:pic>
        <p:nvPicPr>
          <p:cNvPr id="12" name="图片 11"/>
          <p:cNvPicPr>
            <a:picLocks noChangeAspect="1"/>
          </p:cNvPicPr>
          <p:nvPr/>
        </p:nvPicPr>
        <p:blipFill>
          <a:blip r:embed="rId2"/>
          <a:srcRect b="9541"/>
          <a:stretch>
            <a:fillRect/>
          </a:stretch>
        </p:blipFill>
        <p:spPr>
          <a:xfrm>
            <a:off x="6192583" y="632358"/>
            <a:ext cx="5079735" cy="3153669"/>
          </a:xfrm>
          <a:prstGeom prst="rect">
            <a:avLst/>
          </a:prstGeom>
        </p:spPr>
      </p:pic>
      <p:pic>
        <p:nvPicPr>
          <p:cNvPr id="16" name="图片 15"/>
          <p:cNvPicPr>
            <a:picLocks noChangeAspect="1"/>
          </p:cNvPicPr>
          <p:nvPr/>
        </p:nvPicPr>
        <p:blipFill>
          <a:blip r:embed="rId3"/>
          <a:srcRect l="5037" t="5867" r="6889" b="50056"/>
          <a:stretch>
            <a:fillRect/>
          </a:stretch>
        </p:blipFill>
        <p:spPr>
          <a:xfrm>
            <a:off x="6202680" y="3785870"/>
            <a:ext cx="5069840" cy="3019425"/>
          </a:xfrm>
          <a:prstGeom prst="rect">
            <a:avLst/>
          </a:prstGeom>
        </p:spPr>
      </p:pic>
      <p:sp>
        <p:nvSpPr>
          <p:cNvPr id="13" name="椭圆 12"/>
          <p:cNvSpPr/>
          <p:nvPr/>
        </p:nvSpPr>
        <p:spPr>
          <a:xfrm rot="20940000">
            <a:off x="7168738" y="1003393"/>
            <a:ext cx="551998" cy="128940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4" name="椭圆 13"/>
          <p:cNvSpPr/>
          <p:nvPr/>
        </p:nvSpPr>
        <p:spPr>
          <a:xfrm rot="6600000">
            <a:off x="8930775" y="1770850"/>
            <a:ext cx="480035" cy="105658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5" name="椭圆 14"/>
          <p:cNvSpPr/>
          <p:nvPr/>
        </p:nvSpPr>
        <p:spPr>
          <a:xfrm rot="240000">
            <a:off x="6504777" y="4431564"/>
            <a:ext cx="558771" cy="129194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7" name="椭圆 16"/>
          <p:cNvSpPr/>
          <p:nvPr/>
        </p:nvSpPr>
        <p:spPr>
          <a:xfrm rot="5400000">
            <a:off x="3530368" y="5561608"/>
            <a:ext cx="480035" cy="200818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 name="文本框 2"/>
          <p:cNvSpPr txBox="1"/>
          <p:nvPr/>
        </p:nvSpPr>
        <p:spPr>
          <a:xfrm>
            <a:off x="7050963" y="73034"/>
            <a:ext cx="5059680" cy="1076325"/>
          </a:xfrm>
          <a:prstGeom prst="rect">
            <a:avLst/>
          </a:prstGeom>
          <a:noFill/>
        </p:spPr>
        <p:txBody>
          <a:bodyPr wrap="none" rtlCol="0" anchor="t">
            <a:spAutoFit/>
            <a:scene3d>
              <a:camera prst="orthographicFront"/>
              <a:lightRig rig="threePt" dir="t"/>
            </a:scene3d>
          </a:bodyPr>
          <a:lstStyle/>
          <a:p>
            <a:pPr algn="ctr"/>
            <a:r>
              <a:rPr lang="en-US" altLang="zh-CN" sz="64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a:t>
            </a:r>
            <a:r>
              <a:rPr lang="zh-CN" altLang="en-US" sz="64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报</a:t>
            </a:r>
            <a:r>
              <a:rPr lang="en-US" altLang="zh-CN" sz="64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a:t>
            </a:r>
            <a:r>
              <a:rPr lang="zh-CN" altLang="en-US" sz="64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道历史</a:t>
            </a:r>
            <a:endParaRPr lang="zh-CN" altLang="en-US" sz="64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endParaRPr>
          </a:p>
        </p:txBody>
      </p:sp>
      <p:pic>
        <p:nvPicPr>
          <p:cNvPr id="19" name="图片 18"/>
          <p:cNvPicPr>
            <a:picLocks noChangeAspect="1"/>
          </p:cNvPicPr>
          <p:nvPr/>
        </p:nvPicPr>
        <p:blipFill>
          <a:blip r:embed="rId4"/>
          <a:srcRect l="5821" t="5035" r="1960" b="50480"/>
          <a:stretch>
            <a:fillRect/>
          </a:stretch>
        </p:blipFill>
        <p:spPr>
          <a:xfrm>
            <a:off x="87630" y="632460"/>
            <a:ext cx="4944110" cy="3180715"/>
          </a:xfrm>
          <a:prstGeom prst="rect">
            <a:avLst/>
          </a:prstGeom>
        </p:spPr>
      </p:pic>
      <p:sp>
        <p:nvSpPr>
          <p:cNvPr id="11" name="椭圆 10"/>
          <p:cNvSpPr/>
          <p:nvPr/>
        </p:nvSpPr>
        <p:spPr>
          <a:xfrm rot="5400000">
            <a:off x="2503825" y="-304429"/>
            <a:ext cx="480035" cy="256188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 name="文本框 1"/>
          <p:cNvSpPr txBox="1"/>
          <p:nvPr/>
        </p:nvSpPr>
        <p:spPr>
          <a:xfrm>
            <a:off x="592361" y="1972155"/>
            <a:ext cx="4182316" cy="501650"/>
          </a:xfrm>
          <a:prstGeom prst="rect">
            <a:avLst/>
          </a:prstGeom>
          <a:solidFill>
            <a:schemeClr val="accent6">
              <a:lumMod val="20000"/>
              <a:lumOff val="80000"/>
            </a:schemeClr>
          </a:solidFill>
        </p:spPr>
        <p:txBody>
          <a:bodyPr wrap="square" rtlCol="0">
            <a:spAutoFit/>
          </a:bodyPr>
          <a:lstStyle/>
          <a:p>
            <a:r>
              <a:rPr lang="zh-CN" altLang="en-US" sz="2665" b="1">
                <a:solidFill>
                  <a:srgbClr val="C00000"/>
                </a:solidFill>
                <a:latin typeface="微软雅黑" panose="020B0503020204020204" charset="-122"/>
                <a:ea typeface="微软雅黑" panose="020B0503020204020204" charset="-122"/>
              </a:rPr>
              <a:t>实行家庭联产承包责任制</a:t>
            </a:r>
            <a:endParaRPr lang="zh-CN" altLang="en-US" sz="2665" b="1">
              <a:solidFill>
                <a:srgbClr val="C00000"/>
              </a:solidFill>
              <a:latin typeface="微软雅黑" panose="020B0503020204020204" charset="-122"/>
              <a:ea typeface="微软雅黑" panose="020B0503020204020204" charset="-122"/>
            </a:endParaRPr>
          </a:p>
        </p:txBody>
      </p:sp>
      <p:sp>
        <p:nvSpPr>
          <p:cNvPr id="5" name="文本框 4"/>
          <p:cNvSpPr txBox="1"/>
          <p:nvPr/>
        </p:nvSpPr>
        <p:spPr>
          <a:xfrm>
            <a:off x="6532508" y="3501778"/>
            <a:ext cx="4792730" cy="911860"/>
          </a:xfrm>
          <a:prstGeom prst="rect">
            <a:avLst/>
          </a:prstGeom>
          <a:solidFill>
            <a:schemeClr val="accent6">
              <a:lumMod val="20000"/>
              <a:lumOff val="80000"/>
            </a:schemeClr>
          </a:solidFill>
        </p:spPr>
        <p:txBody>
          <a:bodyPr wrap="square" rtlCol="0">
            <a:spAutoFit/>
          </a:bodyPr>
          <a:lstStyle/>
          <a:p>
            <a:r>
              <a:rPr lang="zh-CN" altLang="en-US" sz="2665" b="1">
                <a:solidFill>
                  <a:srgbClr val="C00000"/>
                </a:solidFill>
                <a:latin typeface="微软雅黑" panose="020B0503020204020204" charset="-122"/>
                <a:ea typeface="微软雅黑" panose="020B0503020204020204" charset="-122"/>
              </a:rPr>
              <a:t>设立深圳、珠海、汕头、厦门四个经济特区</a:t>
            </a:r>
            <a:endParaRPr lang="zh-CN" altLang="en-US" sz="2665" b="1">
              <a:solidFill>
                <a:srgbClr val="C00000"/>
              </a:solidFill>
              <a:latin typeface="微软雅黑" panose="020B0503020204020204" charset="-122"/>
              <a:ea typeface="微软雅黑" panose="020B0503020204020204" charset="-122"/>
            </a:endParaRPr>
          </a:p>
        </p:txBody>
      </p:sp>
      <p:sp>
        <p:nvSpPr>
          <p:cNvPr id="18" name="矩形 17"/>
          <p:cNvSpPr/>
          <p:nvPr/>
        </p:nvSpPr>
        <p:spPr>
          <a:xfrm>
            <a:off x="3111595" y="3032317"/>
            <a:ext cx="3434080" cy="1076325"/>
          </a:xfrm>
          <a:prstGeom prst="rect">
            <a:avLst/>
          </a:prstGeom>
          <a:solidFill>
            <a:schemeClr val="bg2"/>
          </a:solidFill>
          <a:ln>
            <a:noFill/>
          </a:ln>
        </p:spPr>
        <p:txBody>
          <a:bodyPr wrap="none" rtlCol="0" anchor="t">
            <a:spAutoFit/>
          </a:bodyPr>
          <a:lstStyle/>
          <a:p>
            <a:pPr algn="ctr"/>
            <a:r>
              <a:rPr lang="zh-CN" altLang="en-US" sz="6400" b="1">
                <a:ln w="12700">
                  <a:solidFill>
                    <a:schemeClr val="tx2">
                      <a:lumMod val="75000"/>
                    </a:schemeClr>
                  </a:solidFill>
                  <a:prstDash val="solid"/>
                </a:ln>
                <a:solidFill>
                  <a:srgbClr val="C00000"/>
                </a:solidFill>
                <a:effectLst>
                  <a:outerShdw dist="38100" dir="2640000" algn="bl" rotWithShape="0">
                    <a:schemeClr val="tx2">
                      <a:lumMod val="75000"/>
                    </a:schemeClr>
                  </a:outerShdw>
                </a:effectLst>
                <a:latin typeface="微软雅黑" panose="020B0503020204020204" charset="-122"/>
                <a:ea typeface="微软雅黑" panose="020B0503020204020204" charset="-122"/>
              </a:rPr>
              <a:t>改革开放</a:t>
            </a:r>
            <a:endParaRPr lang="zh-CN" altLang="en-US" sz="6400" b="1">
              <a:ln w="12700">
                <a:solidFill>
                  <a:schemeClr val="tx2">
                    <a:lumMod val="75000"/>
                  </a:schemeClr>
                </a:solidFill>
                <a:prstDash val="solid"/>
              </a:ln>
              <a:solidFill>
                <a:srgbClr val="C00000"/>
              </a:solidFill>
              <a:effectLst>
                <a:outerShdw dist="38100" dir="2640000" algn="bl" rotWithShape="0">
                  <a:schemeClr val="tx2">
                    <a:lumMod val="75000"/>
                  </a:schemeClr>
                </a:outerShdw>
              </a:effectLst>
              <a:latin typeface="微软雅黑" panose="020B0503020204020204" charset="-122"/>
              <a:ea typeface="微软雅黑" panose="020B0503020204020204" charset="-122"/>
            </a:endParaRPr>
          </a:p>
        </p:txBody>
      </p:sp>
      <p:sp>
        <p:nvSpPr>
          <p:cNvPr id="20" name="文本框 19"/>
          <p:cNvSpPr txBox="1"/>
          <p:nvPr/>
        </p:nvSpPr>
        <p:spPr>
          <a:xfrm>
            <a:off x="1213358" y="5240074"/>
            <a:ext cx="2693106" cy="501650"/>
          </a:xfrm>
          <a:prstGeom prst="rect">
            <a:avLst/>
          </a:prstGeom>
          <a:solidFill>
            <a:schemeClr val="accent6">
              <a:lumMod val="20000"/>
              <a:lumOff val="80000"/>
            </a:schemeClr>
          </a:solidFill>
        </p:spPr>
        <p:txBody>
          <a:bodyPr wrap="square" rtlCol="0">
            <a:spAutoFit/>
          </a:bodyPr>
          <a:lstStyle/>
          <a:p>
            <a:r>
              <a:rPr lang="zh-CN" altLang="en-US" sz="2665" b="1">
                <a:solidFill>
                  <a:srgbClr val="C00000"/>
                </a:solidFill>
                <a:latin typeface="微软雅黑" panose="020B0503020204020204" charset="-122"/>
                <a:ea typeface="微软雅黑" panose="020B0503020204020204" charset="-122"/>
              </a:rPr>
              <a:t>进一步解放思想</a:t>
            </a:r>
            <a:endParaRPr lang="zh-CN" altLang="en-US" sz="2665" b="1">
              <a:solidFill>
                <a:srgbClr val="C00000"/>
              </a:solidFill>
              <a:latin typeface="微软雅黑" panose="020B0503020204020204" charset="-122"/>
              <a:ea typeface="微软雅黑" panose="020B0503020204020204" charset="-122"/>
            </a:endParaRPr>
          </a:p>
        </p:txBody>
      </p:sp>
      <p:sp>
        <p:nvSpPr>
          <p:cNvPr id="10" name="文本框 9"/>
          <p:cNvSpPr txBox="1"/>
          <p:nvPr/>
        </p:nvSpPr>
        <p:spPr>
          <a:xfrm>
            <a:off x="5521394" y="5798767"/>
            <a:ext cx="6088063" cy="911860"/>
          </a:xfrm>
          <a:prstGeom prst="rect">
            <a:avLst/>
          </a:prstGeom>
          <a:solidFill>
            <a:schemeClr val="accent6">
              <a:lumMod val="20000"/>
              <a:lumOff val="80000"/>
            </a:schemeClr>
          </a:solidFill>
        </p:spPr>
        <p:txBody>
          <a:bodyPr wrap="square" rtlCol="0">
            <a:spAutoFit/>
          </a:bodyPr>
          <a:lstStyle/>
          <a:p>
            <a:r>
              <a:rPr lang="zh-CN" altLang="en-US" sz="2665">
                <a:latin typeface="微软雅黑" panose="020B0503020204020204" charset="-122"/>
                <a:ea typeface="微软雅黑" panose="020B0503020204020204" charset="-122"/>
              </a:rPr>
              <a:t>以上新闻资料报道哪些信息？</a:t>
            </a:r>
            <a:endParaRPr lang="zh-CN" altLang="en-US" sz="2665">
              <a:latin typeface="微软雅黑" panose="020B0503020204020204" charset="-122"/>
              <a:ea typeface="微软雅黑" panose="020B0503020204020204" charset="-122"/>
            </a:endParaRPr>
          </a:p>
          <a:p>
            <a:r>
              <a:rPr lang="zh-CN" altLang="en-US" sz="2665">
                <a:latin typeface="微软雅黑" panose="020B0503020204020204" charset="-122"/>
                <a:ea typeface="微软雅黑" panose="020B0503020204020204" charset="-122"/>
              </a:rPr>
              <a:t>请为以上报道内容拟一个恰当的主题。</a:t>
            </a:r>
            <a:endParaRPr lang="zh-CN" altLang="en-US" sz="2665">
              <a:latin typeface="微软雅黑" panose="020B0503020204020204" charset="-122"/>
              <a:ea typeface="微软雅黑" panose="020B0503020204020204" charset="-122"/>
            </a:endParaRP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linds(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linds(horizont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linds(horizont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linds(horizont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linds(horizont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blinds(horizontal)">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12"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strips(downLeft)">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4" grpId="0" bldLvl="0" animBg="1"/>
      <p:bldP spid="15" grpId="0" bldLvl="0" animBg="1"/>
      <p:bldP spid="17" grpId="0" bldLvl="0" animBg="1"/>
      <p:bldP spid="11" grpId="0" bldLvl="0" animBg="1"/>
      <p:bldP spid="2" grpId="0" bldLvl="0" animBg="1"/>
      <p:bldP spid="5" grpId="0" bldLvl="0" animBg="1"/>
      <p:bldP spid="18" grpId="0" bldLvl="0" animBg="1"/>
      <p:bldP spid="20"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434212" y="340897"/>
            <a:ext cx="7757104" cy="521970"/>
          </a:xfrm>
          <a:prstGeom prst="rect">
            <a:avLst/>
          </a:prstGeom>
          <a:noFill/>
        </p:spPr>
        <p:txBody>
          <a:bodyPr wrap="square" rtlCol="0">
            <a:spAutoFit/>
          </a:bodyPr>
          <a:lstStyle/>
          <a:p>
            <a:pPr defTabSz="914400" fontAlgn="auto"/>
            <a:r>
              <a:rPr lang="zh-CN" altLang="en-US" sz="2800" b="1" strike="noStrike" noProof="1">
                <a:gradFill>
                  <a:gsLst>
                    <a:gs pos="0">
                      <a:srgbClr val="C00000"/>
                    </a:gs>
                    <a:gs pos="76000">
                      <a:srgbClr val="FF0000"/>
                    </a:gs>
                  </a:gsLst>
                  <a:lin ang="0" scaled="1"/>
                </a:gradFill>
                <a:latin typeface="+mn-lt"/>
                <a:ea typeface="微软雅黑" panose="020B0503020204020204" charset="-122"/>
                <a:cs typeface="+mn-cs"/>
              </a:rPr>
              <a:t>改革开放历史新时期</a:t>
            </a:r>
            <a:endParaRPr lang="zh-CN" altLang="en-US" sz="2800" b="1" strike="noStrike" noProof="1">
              <a:gradFill>
                <a:gsLst>
                  <a:gs pos="0">
                    <a:srgbClr val="C00000"/>
                  </a:gs>
                  <a:gs pos="76000">
                    <a:srgbClr val="FF0000"/>
                  </a:gs>
                </a:gsLst>
                <a:lin ang="0" scaled="1"/>
              </a:gradFill>
              <a:ea typeface="微软雅黑" panose="020B0503020204020204" charset="-122"/>
            </a:endParaRPr>
          </a:p>
        </p:txBody>
      </p:sp>
      <p:sp>
        <p:nvSpPr>
          <p:cNvPr id="3" name="圆角矩形 2"/>
          <p:cNvSpPr/>
          <p:nvPr/>
        </p:nvSpPr>
        <p:spPr>
          <a:xfrm>
            <a:off x="456190" y="330361"/>
            <a:ext cx="761960" cy="484163"/>
          </a:xfrm>
          <a:prstGeom prst="roundRect">
            <a:avLst>
              <a:gd name="adj" fmla="val 2202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prstClr val="white"/>
                </a:solidFill>
                <a:uLnTx/>
                <a:uFillTx/>
                <a:latin typeface="微软雅黑" panose="020B0503020204020204" charset="-122"/>
                <a:ea typeface="微软雅黑" panose="020B0503020204020204" charset="-122"/>
                <a:cs typeface="+mn-cs"/>
              </a:rPr>
              <a:t>三</a:t>
            </a:r>
            <a:endParaRPr kumimoji="0" lang="zh-CN" altLang="en-US" sz="2800" b="1" i="0" u="none" strike="noStrike" kern="1200" cap="none" spc="0" normalizeH="0" baseline="0" noProof="0" dirty="0">
              <a:ln>
                <a:noFill/>
              </a:ln>
              <a:solidFill>
                <a:prstClr val="white"/>
              </a:solidFill>
              <a:uLnTx/>
              <a:uFillTx/>
              <a:latin typeface="微软雅黑" panose="020B0503020204020204" charset="-122"/>
              <a:ea typeface="微软雅黑" panose="020B0503020204020204" charset="-122"/>
              <a:cs typeface="+mn-cs"/>
            </a:endParaRPr>
          </a:p>
        </p:txBody>
      </p:sp>
      <p:cxnSp>
        <p:nvCxnSpPr>
          <p:cNvPr id="4" name="直接连接符 3"/>
          <p:cNvCxnSpPr/>
          <p:nvPr/>
        </p:nvCxnSpPr>
        <p:spPr>
          <a:xfrm flipV="1">
            <a:off x="481589" y="938343"/>
            <a:ext cx="8938748" cy="7938"/>
          </a:xfrm>
          <a:prstGeom prst="line">
            <a:avLst/>
          </a:prstGeom>
          <a:ln w="12700">
            <a:solidFill>
              <a:srgbClr val="CC0000"/>
            </a:solidFill>
            <a:prstDash val="dash"/>
          </a:ln>
        </p:spPr>
        <p:style>
          <a:lnRef idx="1">
            <a:schemeClr val="accent1"/>
          </a:lnRef>
          <a:fillRef idx="0">
            <a:schemeClr val="accent1"/>
          </a:fillRef>
          <a:effectRef idx="0">
            <a:schemeClr val="accent1"/>
          </a:effectRef>
          <a:fontRef idx="minor">
            <a:schemeClr val="tx1"/>
          </a:fontRef>
        </p:style>
      </p:cxnSp>
      <p:sp>
        <p:nvSpPr>
          <p:cNvPr id="5" name="文本框 3"/>
          <p:cNvSpPr txBox="1"/>
          <p:nvPr/>
        </p:nvSpPr>
        <p:spPr>
          <a:xfrm>
            <a:off x="3557243" y="1290806"/>
            <a:ext cx="7484990" cy="2553335"/>
          </a:xfrm>
          <a:prstGeom prst="rect">
            <a:avLst/>
          </a:prstGeom>
          <a:noFill/>
          <a:ln>
            <a:solidFill>
              <a:schemeClr val="accent2">
                <a:lumMod val="75000"/>
              </a:schemeClr>
            </a:solidFill>
          </a:ln>
        </p:spPr>
        <p:txBody>
          <a:bodyPr wrap="square" rtlCol="0" anchor="t">
            <a:spAutoFit/>
          </a:bodyPr>
          <a:lstStyle/>
          <a:p>
            <a:r>
              <a:rPr lang="en-US" altLang="zh-CN" sz="2665" dirty="0">
                <a:gradFill>
                  <a:gsLst>
                    <a:gs pos="0">
                      <a:srgbClr val="E30000"/>
                    </a:gs>
                    <a:gs pos="100000">
                      <a:srgbClr val="760303"/>
                    </a:gs>
                  </a:gsLst>
                  <a:lin scaled="0"/>
                </a:gradFill>
                <a:latin typeface="微软雅黑" panose="020B0503020204020204" charset="-122"/>
                <a:ea typeface="微软雅黑" panose="020B0503020204020204" charset="-122"/>
                <a:cs typeface="微软雅黑" panose="020B0503020204020204" charset="-122"/>
              </a:rPr>
              <a:t>“</a:t>
            </a:r>
            <a:r>
              <a:rPr lang="zh-CN" altLang="en-US" sz="2665" dirty="0">
                <a:gradFill>
                  <a:gsLst>
                    <a:gs pos="0">
                      <a:srgbClr val="E30000"/>
                    </a:gs>
                    <a:gs pos="100000">
                      <a:srgbClr val="760303"/>
                    </a:gs>
                  </a:gsLst>
                  <a:lin scaled="0"/>
                </a:gradFill>
                <a:latin typeface="微软雅黑" panose="020B0503020204020204" charset="-122"/>
                <a:ea typeface="微软雅黑" panose="020B0503020204020204" charset="-122"/>
                <a:cs typeface="微软雅黑" panose="020B0503020204020204" charset="-122"/>
              </a:rPr>
              <a:t>闭关自守不能发展中国。社会主义要赢得与资本主义相比较的优势，就必须大胆吸收和借鉴人类社会创造的一切文明成果，吸收和借鉴当今世界各国包括资本主义发达国家的一切反映现代化生产规律的先进经营方式、管理办法。”</a:t>
            </a:r>
            <a:endParaRPr lang="zh-CN" altLang="en-US" sz="2665" dirty="0">
              <a:gradFill>
                <a:gsLst>
                  <a:gs pos="0">
                    <a:srgbClr val="E30000"/>
                  </a:gs>
                  <a:gs pos="100000">
                    <a:srgbClr val="760303"/>
                  </a:gs>
                </a:gsLst>
                <a:lin scaled="0"/>
              </a:gradFill>
              <a:latin typeface="微软雅黑" panose="020B0503020204020204" charset="-122"/>
              <a:ea typeface="微软雅黑" panose="020B0503020204020204" charset="-122"/>
              <a:cs typeface="微软雅黑" panose="020B0503020204020204" charset="-122"/>
            </a:endParaRPr>
          </a:p>
          <a:p>
            <a:r>
              <a:rPr lang="zh-CN" altLang="en-US" sz="2665" dirty="0">
                <a:gradFill>
                  <a:gsLst>
                    <a:gs pos="0">
                      <a:srgbClr val="E30000"/>
                    </a:gs>
                    <a:gs pos="100000">
                      <a:srgbClr val="760303"/>
                    </a:gs>
                  </a:gsLst>
                  <a:lin scaled="0"/>
                </a:gradFill>
                <a:latin typeface="微软雅黑" panose="020B0503020204020204" charset="-122"/>
                <a:ea typeface="微软雅黑" panose="020B0503020204020204" charset="-122"/>
                <a:cs typeface="微软雅黑" panose="020B0503020204020204" charset="-122"/>
              </a:rPr>
              <a:t>                                         </a:t>
            </a:r>
            <a:r>
              <a:rPr lang="en-US" altLang="zh-CN" sz="2665" dirty="0">
                <a:gradFill>
                  <a:gsLst>
                    <a:gs pos="0">
                      <a:srgbClr val="E30000"/>
                    </a:gs>
                    <a:gs pos="100000">
                      <a:srgbClr val="760303"/>
                    </a:gs>
                  </a:gsLst>
                  <a:lin scaled="0"/>
                </a:gradFill>
                <a:latin typeface="微软雅黑" panose="020B0503020204020204" charset="-122"/>
                <a:ea typeface="微软雅黑" panose="020B0503020204020204" charset="-122"/>
                <a:cs typeface="微软雅黑" panose="020B0503020204020204" charset="-122"/>
              </a:rPr>
              <a:t>——</a:t>
            </a:r>
            <a:r>
              <a:rPr lang="zh-CN" altLang="en-US" sz="2665" dirty="0">
                <a:gradFill>
                  <a:gsLst>
                    <a:gs pos="0">
                      <a:srgbClr val="E30000"/>
                    </a:gs>
                    <a:gs pos="100000">
                      <a:srgbClr val="760303"/>
                    </a:gs>
                  </a:gsLst>
                  <a:lin scaled="0"/>
                </a:gradFill>
                <a:latin typeface="微软雅黑" panose="020B0503020204020204" charset="-122"/>
                <a:ea typeface="微软雅黑" panose="020B0503020204020204" charset="-122"/>
                <a:cs typeface="微软雅黑" panose="020B0503020204020204" charset="-122"/>
              </a:rPr>
              <a:t>邓小平</a:t>
            </a:r>
            <a:endParaRPr lang="zh-CN" altLang="en-US" sz="2665" dirty="0">
              <a:gradFill>
                <a:gsLst>
                  <a:gs pos="0">
                    <a:srgbClr val="E30000"/>
                  </a:gs>
                  <a:gs pos="100000">
                    <a:srgbClr val="760303"/>
                  </a:gs>
                </a:gsLst>
                <a:lin scaled="0"/>
              </a:gradFill>
              <a:latin typeface="微软雅黑" panose="020B0503020204020204" charset="-122"/>
              <a:ea typeface="微软雅黑" panose="020B0503020204020204" charset="-122"/>
              <a:cs typeface="微软雅黑" panose="020B0503020204020204" charset="-122"/>
            </a:endParaRPr>
          </a:p>
        </p:txBody>
      </p:sp>
      <p:pic>
        <p:nvPicPr>
          <p:cNvPr id="2050" name="Picture 2" descr="http://www.xinhuanet.com/mil/2015-01/28/127430169_14224057119481n.jpg"/>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rcRect/>
          <a:stretch>
            <a:fillRect/>
          </a:stretch>
        </p:blipFill>
        <p:spPr bwMode="auto">
          <a:xfrm>
            <a:off x="837170" y="1290806"/>
            <a:ext cx="2720073" cy="3896044"/>
          </a:xfrm>
          <a:prstGeom prst="rect">
            <a:avLst/>
          </a:prstGeom>
          <a:noFill/>
          <a:extLst>
            <a:ext uri="{909E8E84-426E-40DD-AFC4-6F175D3DCCD1}">
              <a14:hiddenFill xmlns:a14="http://schemas.microsoft.com/office/drawing/2010/main">
                <a:solidFill>
                  <a:srgbClr val="FFFFFF"/>
                </a:solidFill>
              </a14:hiddenFill>
            </a:ext>
          </a:extLst>
        </p:spPr>
      </p:pic>
      <p:sp>
        <p:nvSpPr>
          <p:cNvPr id="7" name="文本框 8"/>
          <p:cNvSpPr txBox="1"/>
          <p:nvPr/>
        </p:nvSpPr>
        <p:spPr>
          <a:xfrm>
            <a:off x="3773553" y="4530218"/>
            <a:ext cx="7819353" cy="1322070"/>
          </a:xfrm>
          <a:prstGeom prst="rect">
            <a:avLst/>
          </a:prstGeom>
          <a:noFill/>
        </p:spPr>
        <p:txBody>
          <a:bodyPr wrap="square" rtlCol="0">
            <a:spAutoFit/>
          </a:bodyPr>
          <a:lstStyle/>
          <a:p>
            <a:r>
              <a:rPr lang="zh-CN" altLang="en-US" sz="2665" dirty="0" smtClean="0">
                <a:latin typeface="微软雅黑" panose="020B0503020204020204" charset="-122"/>
                <a:ea typeface="微软雅黑" panose="020B0503020204020204" charset="-122"/>
                <a:cs typeface="微软雅黑" panose="020B0503020204020204" charset="-122"/>
              </a:rPr>
              <a:t>读这段邓小平讲话，分析问题：</a:t>
            </a:r>
            <a:endParaRPr lang="zh-CN" altLang="en-US" sz="2665" dirty="0" smtClean="0">
              <a:latin typeface="微软雅黑" panose="020B0503020204020204" charset="-122"/>
              <a:ea typeface="微软雅黑" panose="020B0503020204020204" charset="-122"/>
              <a:cs typeface="微软雅黑" panose="020B0503020204020204" charset="-122"/>
            </a:endParaRPr>
          </a:p>
          <a:p>
            <a:r>
              <a:rPr lang="zh-CN" altLang="en-US" sz="2665" dirty="0" smtClean="0">
                <a:latin typeface="微软雅黑" panose="020B0503020204020204" charset="-122"/>
                <a:ea typeface="微软雅黑" panose="020B0503020204020204" charset="-122"/>
                <a:cs typeface="微软雅黑" panose="020B0503020204020204" charset="-122"/>
              </a:rPr>
              <a:t>这</a:t>
            </a:r>
            <a:r>
              <a:rPr lang="zh-CN" altLang="en-US" sz="2665" dirty="0">
                <a:latin typeface="微软雅黑" panose="020B0503020204020204" charset="-122"/>
                <a:ea typeface="微软雅黑" panose="020B0503020204020204" charset="-122"/>
                <a:cs typeface="微软雅黑" panose="020B0503020204020204" charset="-122"/>
              </a:rPr>
              <a:t>段讲话体现了邓小平的主张是什么？</a:t>
            </a:r>
            <a:endParaRPr lang="zh-CN" altLang="en-US" sz="2665" dirty="0">
              <a:latin typeface="微软雅黑" panose="020B0503020204020204" charset="-122"/>
              <a:ea typeface="微软雅黑" panose="020B0503020204020204" charset="-122"/>
              <a:cs typeface="微软雅黑" panose="020B0503020204020204" charset="-122"/>
            </a:endParaRPr>
          </a:p>
          <a:p>
            <a:r>
              <a:rPr lang="zh-CN" altLang="en-US" sz="2665" dirty="0">
                <a:latin typeface="微软雅黑" panose="020B0503020204020204" charset="-122"/>
                <a:ea typeface="微软雅黑" panose="020B0503020204020204" charset="-122"/>
                <a:cs typeface="微软雅黑" panose="020B0503020204020204" charset="-122"/>
              </a:rPr>
              <a:t>我国是如何一步步落实这个主张的？</a:t>
            </a:r>
            <a:endParaRPr lang="zh-CN" altLang="en-US" sz="2665" dirty="0">
              <a:latin typeface="微软雅黑" panose="020B0503020204020204" charset="-122"/>
              <a:ea typeface="微软雅黑" panose="020B0503020204020204" charset="-122"/>
              <a:cs typeface="微软雅黑" panose="020B0503020204020204" charset="-122"/>
            </a:endParaRPr>
          </a:p>
        </p:txBody>
      </p:sp>
      <p:cxnSp>
        <p:nvCxnSpPr>
          <p:cNvPr id="6" name="直接连接符 5"/>
          <p:cNvCxnSpPr/>
          <p:nvPr/>
        </p:nvCxnSpPr>
        <p:spPr>
          <a:xfrm>
            <a:off x="3984806" y="1797558"/>
            <a:ext cx="3551582" cy="0"/>
          </a:xfrm>
          <a:prstGeom prst="line">
            <a:avLst/>
          </a:prstGeom>
          <a:ln w="28575" cmpd="sng">
            <a:solidFill>
              <a:schemeClr val="tx1"/>
            </a:solidFill>
            <a:prstDash val="solid"/>
          </a:ln>
        </p:spPr>
        <p:style>
          <a:lnRef idx="1">
            <a:schemeClr val="accent2"/>
          </a:lnRef>
          <a:fillRef idx="0">
            <a:schemeClr val="accent2"/>
          </a:fillRef>
          <a:effectRef idx="0">
            <a:schemeClr val="accent2"/>
          </a:effectRef>
          <a:fontRef idx="minor">
            <a:schemeClr val="tx1"/>
          </a:fontRef>
        </p:style>
      </p:cxnSp>
      <p:pic>
        <p:nvPicPr>
          <p:cNvPr id="27" name="图片 26"/>
          <p:cNvPicPr>
            <a:picLocks noChangeAspect="1"/>
          </p:cNvPicPr>
          <p:nvPr>
            <p:custDataLst>
              <p:tags r:id="rId3"/>
            </p:custDataLst>
          </p:nvPr>
        </p:nvPicPr>
        <p:blipFill>
          <a:blip r:embed="rId4"/>
          <a:stretch>
            <a:fillRect/>
          </a:stretch>
        </p:blipFill>
        <p:spPr>
          <a:xfrm>
            <a:off x="6480064" y="36595"/>
            <a:ext cx="5720629" cy="4290683"/>
          </a:xfrm>
          <a:prstGeom prst="rect">
            <a:avLst/>
          </a:prstGeom>
        </p:spPr>
      </p:pic>
    </p:spTree>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up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9"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strips(upLeft)">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38860" y="1306195"/>
            <a:ext cx="886460" cy="3969385"/>
          </a:xfrm>
          <a:prstGeom prst="rect">
            <a:avLst/>
          </a:prstGeom>
          <a:noFill/>
        </p:spPr>
        <p:txBody>
          <a:bodyPr wrap="square" rtlCol="0">
            <a:spAutoFit/>
          </a:bodyPr>
          <a:lstStyle/>
          <a:p>
            <a:pPr defTabSz="914400" fontAlgn="auto"/>
            <a:r>
              <a:rPr lang="zh-CN" altLang="en-US" sz="2800" b="1" strike="noStrike" noProof="1">
                <a:gradFill>
                  <a:gsLst>
                    <a:gs pos="0">
                      <a:srgbClr val="C00000"/>
                    </a:gs>
                    <a:gs pos="76000">
                      <a:srgbClr val="FF0000"/>
                    </a:gs>
                  </a:gsLst>
                  <a:lin ang="0" scaled="1"/>
                </a:gradFill>
                <a:ea typeface="微软雅黑" panose="020B0503020204020204" charset="-122"/>
              </a:rPr>
              <a:t>改革开放历史新时期</a:t>
            </a:r>
            <a:endParaRPr lang="zh-CN" altLang="en-US" sz="2800" b="1" strike="noStrike" noProof="1">
              <a:gradFill>
                <a:gsLst>
                  <a:gs pos="0">
                    <a:srgbClr val="C00000"/>
                  </a:gs>
                  <a:gs pos="76000">
                    <a:srgbClr val="FF0000"/>
                  </a:gs>
                </a:gsLst>
                <a:lin ang="0" scaled="1"/>
              </a:gradFill>
              <a:ea typeface="微软雅黑" panose="020B0503020204020204" charset="-122"/>
            </a:endParaRPr>
          </a:p>
        </p:txBody>
      </p:sp>
      <p:sp>
        <p:nvSpPr>
          <p:cNvPr id="10" name="圆角矩形 9"/>
          <p:cNvSpPr/>
          <p:nvPr/>
        </p:nvSpPr>
        <p:spPr>
          <a:xfrm>
            <a:off x="909580" y="379891"/>
            <a:ext cx="761960" cy="484163"/>
          </a:xfrm>
          <a:prstGeom prst="roundRect">
            <a:avLst>
              <a:gd name="adj" fmla="val 2202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prstClr val="white"/>
                </a:solidFill>
                <a:uLnTx/>
                <a:uFillTx/>
                <a:latin typeface="微软雅黑" panose="020B0503020204020204" charset="-122"/>
                <a:ea typeface="微软雅黑" panose="020B0503020204020204" charset="-122"/>
                <a:cs typeface="+mn-cs"/>
              </a:rPr>
              <a:t>三</a:t>
            </a:r>
            <a:endParaRPr kumimoji="0" lang="zh-CN" altLang="en-US" sz="2800" b="1" i="0" u="none" strike="noStrike" kern="1200" cap="none" spc="0" normalizeH="0" baseline="0" noProof="0" dirty="0">
              <a:ln>
                <a:noFill/>
              </a:ln>
              <a:solidFill>
                <a:prstClr val="white"/>
              </a:solidFill>
              <a:uLnTx/>
              <a:uFillTx/>
              <a:latin typeface="微软雅黑" panose="020B0503020204020204" charset="-122"/>
              <a:ea typeface="微软雅黑" panose="020B0503020204020204" charset="-122"/>
              <a:cs typeface="+mn-cs"/>
            </a:endParaRPr>
          </a:p>
        </p:txBody>
      </p:sp>
      <p:cxnSp>
        <p:nvCxnSpPr>
          <p:cNvPr id="11" name="直接连接符 10"/>
          <p:cNvCxnSpPr/>
          <p:nvPr/>
        </p:nvCxnSpPr>
        <p:spPr>
          <a:xfrm flipV="1">
            <a:off x="481482" y="933157"/>
            <a:ext cx="9647264" cy="13546"/>
          </a:xfrm>
          <a:prstGeom prst="line">
            <a:avLst/>
          </a:prstGeom>
          <a:ln w="12700">
            <a:solidFill>
              <a:srgbClr val="CC0000"/>
            </a:solidFill>
            <a:prstDash val="dash"/>
          </a:ln>
        </p:spPr>
        <p:style>
          <a:lnRef idx="1">
            <a:schemeClr val="accent1"/>
          </a:lnRef>
          <a:fillRef idx="0">
            <a:schemeClr val="accent1"/>
          </a:fillRef>
          <a:effectRef idx="0">
            <a:schemeClr val="accent1"/>
          </a:effectRef>
          <a:fontRef idx="minor">
            <a:schemeClr val="tx1"/>
          </a:fontRef>
        </p:style>
      </p:cxnSp>
      <p:pic>
        <p:nvPicPr>
          <p:cNvPr id="8" name="川井宪次 - 熾烈 (激烈)">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8291711" y="3072998"/>
            <a:ext cx="825457" cy="825457"/>
          </a:xfrm>
          <a:prstGeom prst="rect">
            <a:avLst/>
          </a:prstGeom>
        </p:spPr>
      </p:pic>
      <p:pic>
        <p:nvPicPr>
          <p:cNvPr id="7" name="常州照片1">
            <a:hlinkClick r:id="" action="ppaction://media"/>
          </p:cNvPr>
          <p:cNvPicPr/>
          <p:nvPr>
            <a:videoFile r:link="rId4"/>
            <p:extLst>
              <p:ext uri="{DAA4B4D4-6D71-4841-9C94-3DE7FCFB9230}">
                <p14:media xmlns:p14="http://schemas.microsoft.com/office/powerpoint/2010/main" r:embed="rId5"/>
              </p:ext>
            </p:extLst>
          </p:nvPr>
        </p:nvPicPr>
        <p:blipFill>
          <a:blip r:embed="rId6"/>
          <a:stretch>
            <a:fillRect/>
          </a:stretch>
        </p:blipFill>
        <p:spPr>
          <a:xfrm>
            <a:off x="2244725" y="-4445"/>
            <a:ext cx="8023860" cy="68662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repeatCount="indefinite" fill="hold" display="1">
                  <p:stCondLst>
                    <p:cond delay="indefinite"/>
                  </p:stCondLst>
                  <p:endCondLst>
                    <p:cond evt="onNext" delay="0">
                      <p:tgtEl>
                        <p:sldTgt/>
                      </p:tgtEl>
                    </p:cond>
                    <p:cond evt="onPrev" delay="0">
                      <p:tgtEl>
                        <p:sldTgt/>
                      </p:tgtEl>
                    </p:cond>
                    <p:cond evt="onStopAudio" delay="0">
                      <p:tgtEl>
                        <p:sldTgt/>
                      </p:tgtEl>
                    </p:cond>
                  </p:endCondLst>
                </p:cTn>
                <p:tgtEl>
                  <p:spTgt spid="8"/>
                </p:tgtEl>
              </p:cMediaNode>
            </p:audio>
            <p:video fullScrn="0">
              <p:cMediaNode vol="88000">
                <p:cTn id="8" fill="hold" display="1">
                  <p:stCondLst>
                    <p:cond delay="indefinite"/>
                  </p:stCondLst>
                  <p:endCondLst>
                    <p:cond evt="onNext">
                      <p:tgtEl>
                        <p:sldTgt/>
                      </p:tgtEl>
                    </p:cond>
                    <p:cond evt="onPrev">
                      <p:tgtEl>
                        <p:sldTgt/>
                      </p:tgtEl>
                    </p:cond>
                  </p:endCondLst>
                </p:cTn>
                <p:tgtEl>
                  <p:spTgt spid="7"/>
                </p:tgtEl>
              </p:cMediaNode>
            </p:video>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additive="base">
                                        <p:cTn id="13"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434212" y="340897"/>
            <a:ext cx="7757104" cy="521970"/>
          </a:xfrm>
          <a:prstGeom prst="rect">
            <a:avLst/>
          </a:prstGeom>
          <a:noFill/>
        </p:spPr>
        <p:txBody>
          <a:bodyPr wrap="square" rtlCol="0">
            <a:spAutoFit/>
          </a:bodyPr>
          <a:lstStyle/>
          <a:p>
            <a:pPr defTabSz="914400" fontAlgn="auto"/>
            <a:r>
              <a:rPr lang="zh-CN" altLang="en-US" sz="2800" b="1" strike="noStrike" noProof="1">
                <a:gradFill>
                  <a:gsLst>
                    <a:gs pos="0">
                      <a:srgbClr val="C00000"/>
                    </a:gs>
                    <a:gs pos="76000">
                      <a:srgbClr val="FF0000"/>
                    </a:gs>
                  </a:gsLst>
                  <a:lin ang="0" scaled="1"/>
                </a:gradFill>
                <a:ea typeface="微软雅黑" panose="020B0503020204020204" charset="-122"/>
              </a:rPr>
              <a:t>改革开放历史新时期</a:t>
            </a:r>
            <a:endParaRPr lang="zh-CN" altLang="en-US" sz="2800" b="1" strike="noStrike" noProof="1">
              <a:gradFill>
                <a:gsLst>
                  <a:gs pos="0">
                    <a:srgbClr val="C00000"/>
                  </a:gs>
                  <a:gs pos="76000">
                    <a:srgbClr val="FF0000"/>
                  </a:gs>
                </a:gsLst>
                <a:lin ang="0" scaled="1"/>
              </a:gradFill>
              <a:ea typeface="微软雅黑" panose="020B0503020204020204" charset="-122"/>
            </a:endParaRPr>
          </a:p>
        </p:txBody>
      </p:sp>
      <p:sp>
        <p:nvSpPr>
          <p:cNvPr id="4" name="圆角矩形 3"/>
          <p:cNvSpPr/>
          <p:nvPr/>
        </p:nvSpPr>
        <p:spPr>
          <a:xfrm>
            <a:off x="456190" y="330361"/>
            <a:ext cx="761960" cy="484163"/>
          </a:xfrm>
          <a:prstGeom prst="roundRect">
            <a:avLst>
              <a:gd name="adj" fmla="val 2202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prstClr val="white"/>
                </a:solidFill>
                <a:uLnTx/>
                <a:uFillTx/>
                <a:latin typeface="微软雅黑" panose="020B0503020204020204" charset="-122"/>
                <a:ea typeface="微软雅黑" panose="020B0503020204020204" charset="-122"/>
                <a:cs typeface="+mn-cs"/>
              </a:rPr>
              <a:t>三</a:t>
            </a:r>
            <a:endParaRPr kumimoji="0" lang="zh-CN" altLang="en-US" sz="2800" b="1" i="0" u="none" strike="noStrike" kern="1200" cap="none" spc="0" normalizeH="0" baseline="0" noProof="0" dirty="0">
              <a:ln>
                <a:noFill/>
              </a:ln>
              <a:solidFill>
                <a:prstClr val="white"/>
              </a:solidFill>
              <a:uLnTx/>
              <a:uFillTx/>
              <a:latin typeface="微软雅黑" panose="020B0503020204020204" charset="-122"/>
              <a:ea typeface="微软雅黑" panose="020B0503020204020204" charset="-122"/>
              <a:cs typeface="+mn-cs"/>
            </a:endParaRPr>
          </a:p>
        </p:txBody>
      </p:sp>
      <p:cxnSp>
        <p:nvCxnSpPr>
          <p:cNvPr id="5" name="直接连接符 4"/>
          <p:cNvCxnSpPr/>
          <p:nvPr/>
        </p:nvCxnSpPr>
        <p:spPr>
          <a:xfrm flipV="1">
            <a:off x="481482" y="933157"/>
            <a:ext cx="9647264" cy="13546"/>
          </a:xfrm>
          <a:prstGeom prst="line">
            <a:avLst/>
          </a:prstGeom>
          <a:ln w="12700">
            <a:solidFill>
              <a:srgbClr val="CC0000"/>
            </a:solidFill>
            <a:prstDash val="dash"/>
          </a:ln>
        </p:spPr>
        <p:style>
          <a:lnRef idx="1">
            <a:schemeClr val="accent1"/>
          </a:lnRef>
          <a:fillRef idx="0">
            <a:schemeClr val="accent1"/>
          </a:fillRef>
          <a:effectRef idx="0">
            <a:schemeClr val="accent1"/>
          </a:effectRef>
          <a:fontRef idx="minor">
            <a:schemeClr val="tx1"/>
          </a:fontRef>
        </p:style>
      </p:cxnSp>
      <p:grpSp>
        <p:nvGrpSpPr>
          <p:cNvPr id="6" name="组合 5"/>
          <p:cNvGrpSpPr/>
          <p:nvPr/>
        </p:nvGrpSpPr>
        <p:grpSpPr>
          <a:xfrm>
            <a:off x="600" y="2733908"/>
            <a:ext cx="12191365" cy="5266854"/>
            <a:chOff x="-15" y="3363"/>
            <a:chExt cx="19233" cy="7492"/>
          </a:xfrm>
        </p:grpSpPr>
        <p:pic>
          <p:nvPicPr>
            <p:cNvPr id="7" name="图片 6"/>
            <p:cNvPicPr>
              <a:picLocks noChangeAspect="1"/>
            </p:cNvPicPr>
            <p:nvPr/>
          </p:nvPicPr>
          <p:blipFill>
            <a:blip r:embed="rId1" cstate="print">
              <a:duotone>
                <a:schemeClr val="accent2">
                  <a:shade val="45000"/>
                  <a:satMod val="135000"/>
                </a:schemeClr>
                <a:prstClr val="white"/>
              </a:duotone>
              <a:extLst>
                <a:ext uri="{BEBA8EAE-BF5A-486C-A8C5-ECC9F3942E4B}">
                  <a14:imgProps xmlns:a14="http://schemas.microsoft.com/office/drawing/2010/main">
                    <a14:imgLayer r:embed="rId2">
                      <a14:imgEffect>
                        <a14:brightnessContrast bright="-20000" contrast="4000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flipH="1">
              <a:off x="0" y="6023"/>
              <a:ext cx="12229" cy="4777"/>
            </a:xfrm>
            <a:prstGeom prst="rect">
              <a:avLst/>
            </a:prstGeom>
          </p:spPr>
        </p:pic>
        <p:pic>
          <p:nvPicPr>
            <p:cNvPr id="8" name="图片 7"/>
            <p:cNvPicPr>
              <a:picLocks noChangeAspect="1"/>
            </p:cNvPicPr>
            <p:nvPr/>
          </p:nvPicPr>
          <p:blipFill>
            <a:blip r:embed="rId3"/>
            <a:stretch>
              <a:fillRect/>
            </a:stretch>
          </p:blipFill>
          <p:spPr>
            <a:xfrm>
              <a:off x="-15" y="8960"/>
              <a:ext cx="19233" cy="1895"/>
            </a:xfrm>
            <a:prstGeom prst="rect">
              <a:avLst/>
            </a:prstGeom>
            <a:noFill/>
            <a:ln w="9525">
              <a:noFill/>
            </a:ln>
          </p:spPr>
        </p:pic>
        <p:pic>
          <p:nvPicPr>
            <p:cNvPr id="9" name="图片 8"/>
            <p:cNvPicPr>
              <a:picLocks noChangeAspect="1"/>
            </p:cNvPicPr>
            <p:nvPr/>
          </p:nvPicPr>
          <p:blipFill>
            <a:blip r:embed="rId3"/>
            <a:stretch>
              <a:fillRect/>
            </a:stretch>
          </p:blipFill>
          <p:spPr>
            <a:xfrm flipH="1">
              <a:off x="-15" y="8960"/>
              <a:ext cx="19233" cy="1895"/>
            </a:xfrm>
            <a:prstGeom prst="rect">
              <a:avLst/>
            </a:prstGeom>
            <a:noFill/>
            <a:ln w="9525">
              <a:noFill/>
            </a:ln>
          </p:spPr>
        </p:pic>
        <p:grpSp>
          <p:nvGrpSpPr>
            <p:cNvPr id="10" name="组合 9"/>
            <p:cNvGrpSpPr/>
            <p:nvPr/>
          </p:nvGrpSpPr>
          <p:grpSpPr>
            <a:xfrm>
              <a:off x="10588" y="3363"/>
              <a:ext cx="8612" cy="6215"/>
              <a:chOff x="10588" y="3363"/>
              <a:chExt cx="8612" cy="6215"/>
            </a:xfrm>
          </p:grpSpPr>
          <p:sp>
            <p:nvSpPr>
              <p:cNvPr id="11" name="Freeform 5"/>
              <p:cNvSpPr/>
              <p:nvPr/>
            </p:nvSpPr>
            <p:spPr bwMode="auto">
              <a:xfrm>
                <a:off x="14600" y="4105"/>
                <a:ext cx="1908" cy="1818"/>
              </a:xfrm>
              <a:custGeom>
                <a:avLst/>
                <a:gdLst>
                  <a:gd name="T0" fmla="*/ 4177 w 8352"/>
                  <a:gd name="T1" fmla="*/ 0 h 7962"/>
                  <a:gd name="T2" fmla="*/ 5221 w 8352"/>
                  <a:gd name="T3" fmla="*/ 2961 h 7962"/>
                  <a:gd name="T4" fmla="*/ 8352 w 8352"/>
                  <a:gd name="T5" fmla="*/ 3041 h 7962"/>
                  <a:gd name="T6" fmla="*/ 5865 w 8352"/>
                  <a:gd name="T7" fmla="*/ 4952 h 7962"/>
                  <a:gd name="T8" fmla="*/ 6758 w 8352"/>
                  <a:gd name="T9" fmla="*/ 7962 h 7962"/>
                  <a:gd name="T10" fmla="*/ 4177 w 8352"/>
                  <a:gd name="T11" fmla="*/ 6181 h 7962"/>
                  <a:gd name="T12" fmla="*/ 1596 w 8352"/>
                  <a:gd name="T13" fmla="*/ 7962 h 7962"/>
                  <a:gd name="T14" fmla="*/ 2487 w 8352"/>
                  <a:gd name="T15" fmla="*/ 4952 h 7962"/>
                  <a:gd name="T16" fmla="*/ 0 w 8352"/>
                  <a:gd name="T17" fmla="*/ 3041 h 7962"/>
                  <a:gd name="T18" fmla="*/ 3133 w 8352"/>
                  <a:gd name="T19" fmla="*/ 2961 h 7962"/>
                  <a:gd name="T20" fmla="*/ 4177 w 8352"/>
                  <a:gd name="T21" fmla="*/ 0 h 7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352" h="7962">
                    <a:moveTo>
                      <a:pt x="4177" y="0"/>
                    </a:moveTo>
                    <a:lnTo>
                      <a:pt x="5221" y="2961"/>
                    </a:lnTo>
                    <a:lnTo>
                      <a:pt x="8352" y="3041"/>
                    </a:lnTo>
                    <a:lnTo>
                      <a:pt x="5865" y="4952"/>
                    </a:lnTo>
                    <a:lnTo>
                      <a:pt x="6758" y="7962"/>
                    </a:lnTo>
                    <a:lnTo>
                      <a:pt x="4177" y="6181"/>
                    </a:lnTo>
                    <a:lnTo>
                      <a:pt x="1596" y="7962"/>
                    </a:lnTo>
                    <a:lnTo>
                      <a:pt x="2487" y="4952"/>
                    </a:lnTo>
                    <a:lnTo>
                      <a:pt x="0" y="3041"/>
                    </a:lnTo>
                    <a:lnTo>
                      <a:pt x="3133" y="2961"/>
                    </a:lnTo>
                    <a:lnTo>
                      <a:pt x="4177" y="0"/>
                    </a:lnTo>
                    <a:close/>
                  </a:path>
                </a:pathLst>
              </a:custGeom>
              <a:gradFill>
                <a:gsLst>
                  <a:gs pos="100000">
                    <a:srgbClr val="FF0517">
                      <a:lumMod val="40000"/>
                      <a:lumOff val="60000"/>
                    </a:srgbClr>
                  </a:gs>
                  <a:gs pos="16000">
                    <a:srgbClr val="BC000D">
                      <a:lumMod val="60000"/>
                      <a:lumOff val="40000"/>
                    </a:srgbClr>
                  </a:gs>
                </a:gsLst>
                <a:lin ang="5400000" scaled="1"/>
              </a:gradFill>
              <a:ln>
                <a:noFill/>
              </a:ln>
            </p:spPr>
            <p:txBody>
              <a:bodyPr vert="horz" wrap="square" lIns="121913" tIns="60956" rIns="121913" bIns="60956"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000000"/>
                  </a:solidFill>
                  <a:effectLst/>
                  <a:uLnTx/>
                  <a:uFillTx/>
                  <a:latin typeface="Arial" panose="020B0604020202020204"/>
                  <a:ea typeface="微软雅黑" panose="020B0503020204020204" charset="-122"/>
                  <a:cs typeface="+mn-cs"/>
                </a:endParaRPr>
              </a:p>
            </p:txBody>
          </p:sp>
          <p:sp>
            <p:nvSpPr>
              <p:cNvPr id="12" name="Freeform 6"/>
              <p:cNvSpPr/>
              <p:nvPr/>
            </p:nvSpPr>
            <p:spPr bwMode="auto">
              <a:xfrm>
                <a:off x="17838" y="4665"/>
                <a:ext cx="503" cy="515"/>
              </a:xfrm>
              <a:custGeom>
                <a:avLst/>
                <a:gdLst>
                  <a:gd name="T0" fmla="*/ 905 w 2190"/>
                  <a:gd name="T1" fmla="*/ 0 h 2250"/>
                  <a:gd name="T2" fmla="*/ 1363 w 2190"/>
                  <a:gd name="T3" fmla="*/ 710 h 2250"/>
                  <a:gd name="T4" fmla="*/ 2190 w 2190"/>
                  <a:gd name="T5" fmla="*/ 535 h 2250"/>
                  <a:gd name="T6" fmla="*/ 1657 w 2190"/>
                  <a:gd name="T7" fmla="*/ 1192 h 2250"/>
                  <a:gd name="T8" fmla="*/ 2079 w 2190"/>
                  <a:gd name="T9" fmla="*/ 1926 h 2250"/>
                  <a:gd name="T10" fmla="*/ 1291 w 2190"/>
                  <a:gd name="T11" fmla="*/ 1621 h 2250"/>
                  <a:gd name="T12" fmla="*/ 725 w 2190"/>
                  <a:gd name="T13" fmla="*/ 2250 h 2250"/>
                  <a:gd name="T14" fmla="*/ 772 w 2190"/>
                  <a:gd name="T15" fmla="*/ 1405 h 2250"/>
                  <a:gd name="T16" fmla="*/ 0 w 2190"/>
                  <a:gd name="T17" fmla="*/ 1060 h 2250"/>
                  <a:gd name="T18" fmla="*/ 816 w 2190"/>
                  <a:gd name="T19" fmla="*/ 842 h 2250"/>
                  <a:gd name="T20" fmla="*/ 905 w 2190"/>
                  <a:gd name="T21" fmla="*/ 0 h 2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90" h="2250">
                    <a:moveTo>
                      <a:pt x="905" y="0"/>
                    </a:moveTo>
                    <a:lnTo>
                      <a:pt x="1363" y="710"/>
                    </a:lnTo>
                    <a:lnTo>
                      <a:pt x="2190" y="535"/>
                    </a:lnTo>
                    <a:lnTo>
                      <a:pt x="1657" y="1192"/>
                    </a:lnTo>
                    <a:lnTo>
                      <a:pt x="2079" y="1926"/>
                    </a:lnTo>
                    <a:lnTo>
                      <a:pt x="1291" y="1621"/>
                    </a:lnTo>
                    <a:lnTo>
                      <a:pt x="725" y="2250"/>
                    </a:lnTo>
                    <a:lnTo>
                      <a:pt x="772" y="1405"/>
                    </a:lnTo>
                    <a:lnTo>
                      <a:pt x="0" y="1060"/>
                    </a:lnTo>
                    <a:lnTo>
                      <a:pt x="816" y="842"/>
                    </a:lnTo>
                    <a:lnTo>
                      <a:pt x="905" y="0"/>
                    </a:lnTo>
                    <a:close/>
                  </a:path>
                </a:pathLst>
              </a:custGeom>
              <a:gradFill>
                <a:gsLst>
                  <a:gs pos="100000">
                    <a:srgbClr val="FF0517">
                      <a:lumMod val="40000"/>
                      <a:lumOff val="60000"/>
                    </a:srgbClr>
                  </a:gs>
                  <a:gs pos="16000">
                    <a:srgbClr val="BC000D">
                      <a:lumMod val="60000"/>
                      <a:lumOff val="40000"/>
                    </a:srgbClr>
                  </a:gs>
                </a:gsLst>
                <a:lin ang="5400000" scaled="1"/>
              </a:gradFill>
              <a:ln>
                <a:noFill/>
              </a:ln>
            </p:spPr>
            <p:txBody>
              <a:bodyPr vert="horz" wrap="square" lIns="121913" tIns="60956" rIns="121913" bIns="60956"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000000"/>
                  </a:solidFill>
                  <a:effectLst/>
                  <a:uLnTx/>
                  <a:uFillTx/>
                  <a:latin typeface="Arial" panose="020B0604020202020204"/>
                  <a:ea typeface="微软雅黑" panose="020B0503020204020204" charset="-122"/>
                  <a:cs typeface="+mn-cs"/>
                </a:endParaRPr>
              </a:p>
            </p:txBody>
          </p:sp>
          <p:sp>
            <p:nvSpPr>
              <p:cNvPr id="13" name="Freeform 7"/>
              <p:cNvSpPr/>
              <p:nvPr/>
            </p:nvSpPr>
            <p:spPr bwMode="auto">
              <a:xfrm>
                <a:off x="17113" y="3363"/>
                <a:ext cx="778" cy="800"/>
              </a:xfrm>
              <a:custGeom>
                <a:avLst/>
                <a:gdLst>
                  <a:gd name="T0" fmla="*/ 1406 w 3404"/>
                  <a:gd name="T1" fmla="*/ 0 h 3497"/>
                  <a:gd name="T2" fmla="*/ 2119 w 3404"/>
                  <a:gd name="T3" fmla="*/ 1105 h 3497"/>
                  <a:gd name="T4" fmla="*/ 3404 w 3404"/>
                  <a:gd name="T5" fmla="*/ 832 h 3497"/>
                  <a:gd name="T6" fmla="*/ 2576 w 3404"/>
                  <a:gd name="T7" fmla="*/ 1853 h 3497"/>
                  <a:gd name="T8" fmla="*/ 3232 w 3404"/>
                  <a:gd name="T9" fmla="*/ 2993 h 3497"/>
                  <a:gd name="T10" fmla="*/ 2007 w 3404"/>
                  <a:gd name="T11" fmla="*/ 2519 h 3497"/>
                  <a:gd name="T12" fmla="*/ 1129 w 3404"/>
                  <a:gd name="T13" fmla="*/ 3497 h 3497"/>
                  <a:gd name="T14" fmla="*/ 1199 w 3404"/>
                  <a:gd name="T15" fmla="*/ 2183 h 3497"/>
                  <a:gd name="T16" fmla="*/ 0 w 3404"/>
                  <a:gd name="T17" fmla="*/ 1647 h 3497"/>
                  <a:gd name="T18" fmla="*/ 1268 w 3404"/>
                  <a:gd name="T19" fmla="*/ 1309 h 3497"/>
                  <a:gd name="T20" fmla="*/ 1406 w 3404"/>
                  <a:gd name="T21" fmla="*/ 0 h 3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04" h="3497">
                    <a:moveTo>
                      <a:pt x="1406" y="0"/>
                    </a:moveTo>
                    <a:lnTo>
                      <a:pt x="2119" y="1105"/>
                    </a:lnTo>
                    <a:lnTo>
                      <a:pt x="3404" y="832"/>
                    </a:lnTo>
                    <a:lnTo>
                      <a:pt x="2576" y="1853"/>
                    </a:lnTo>
                    <a:lnTo>
                      <a:pt x="3232" y="2993"/>
                    </a:lnTo>
                    <a:lnTo>
                      <a:pt x="2007" y="2519"/>
                    </a:lnTo>
                    <a:lnTo>
                      <a:pt x="1129" y="3497"/>
                    </a:lnTo>
                    <a:lnTo>
                      <a:pt x="1199" y="2183"/>
                    </a:lnTo>
                    <a:lnTo>
                      <a:pt x="0" y="1647"/>
                    </a:lnTo>
                    <a:lnTo>
                      <a:pt x="1268" y="1309"/>
                    </a:lnTo>
                    <a:lnTo>
                      <a:pt x="1406" y="0"/>
                    </a:lnTo>
                    <a:close/>
                  </a:path>
                </a:pathLst>
              </a:custGeom>
              <a:gradFill>
                <a:gsLst>
                  <a:gs pos="100000">
                    <a:srgbClr val="FF0517">
                      <a:lumMod val="40000"/>
                      <a:lumOff val="60000"/>
                    </a:srgbClr>
                  </a:gs>
                  <a:gs pos="16000">
                    <a:srgbClr val="BC000D">
                      <a:lumMod val="60000"/>
                      <a:lumOff val="40000"/>
                    </a:srgbClr>
                  </a:gs>
                </a:gsLst>
                <a:lin ang="5400000" scaled="1"/>
              </a:gradFill>
              <a:ln>
                <a:noFill/>
              </a:ln>
            </p:spPr>
            <p:txBody>
              <a:bodyPr vert="horz" wrap="square" lIns="121913" tIns="60956" rIns="121913" bIns="60956"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000000"/>
                  </a:solidFill>
                  <a:effectLst/>
                  <a:uLnTx/>
                  <a:uFillTx/>
                  <a:latin typeface="Arial" panose="020B0604020202020204"/>
                  <a:ea typeface="微软雅黑" panose="020B0503020204020204" charset="-122"/>
                  <a:cs typeface="+mn-cs"/>
                </a:endParaRPr>
              </a:p>
            </p:txBody>
          </p:sp>
          <p:sp>
            <p:nvSpPr>
              <p:cNvPr id="14" name="Freeform 8"/>
              <p:cNvSpPr/>
              <p:nvPr/>
            </p:nvSpPr>
            <p:spPr bwMode="auto">
              <a:xfrm>
                <a:off x="16805" y="4380"/>
                <a:ext cx="440" cy="458"/>
              </a:xfrm>
              <a:custGeom>
                <a:avLst/>
                <a:gdLst>
                  <a:gd name="T0" fmla="*/ 801 w 1939"/>
                  <a:gd name="T1" fmla="*/ 0 h 1992"/>
                  <a:gd name="T2" fmla="*/ 1207 w 1939"/>
                  <a:gd name="T3" fmla="*/ 629 h 1992"/>
                  <a:gd name="T4" fmla="*/ 1939 w 1939"/>
                  <a:gd name="T5" fmla="*/ 473 h 1992"/>
                  <a:gd name="T6" fmla="*/ 1468 w 1939"/>
                  <a:gd name="T7" fmla="*/ 1056 h 1992"/>
                  <a:gd name="T8" fmla="*/ 1842 w 1939"/>
                  <a:gd name="T9" fmla="*/ 1705 h 1992"/>
                  <a:gd name="T10" fmla="*/ 1144 w 1939"/>
                  <a:gd name="T11" fmla="*/ 1435 h 1992"/>
                  <a:gd name="T12" fmla="*/ 644 w 1939"/>
                  <a:gd name="T13" fmla="*/ 1992 h 1992"/>
                  <a:gd name="T14" fmla="*/ 683 w 1939"/>
                  <a:gd name="T15" fmla="*/ 1244 h 1992"/>
                  <a:gd name="T16" fmla="*/ 0 w 1939"/>
                  <a:gd name="T17" fmla="*/ 939 h 1992"/>
                  <a:gd name="T18" fmla="*/ 723 w 1939"/>
                  <a:gd name="T19" fmla="*/ 746 h 1992"/>
                  <a:gd name="T20" fmla="*/ 801 w 1939"/>
                  <a:gd name="T21" fmla="*/ 0 h 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39" h="1992">
                    <a:moveTo>
                      <a:pt x="801" y="0"/>
                    </a:moveTo>
                    <a:lnTo>
                      <a:pt x="1207" y="629"/>
                    </a:lnTo>
                    <a:lnTo>
                      <a:pt x="1939" y="473"/>
                    </a:lnTo>
                    <a:lnTo>
                      <a:pt x="1468" y="1056"/>
                    </a:lnTo>
                    <a:lnTo>
                      <a:pt x="1842" y="1705"/>
                    </a:lnTo>
                    <a:lnTo>
                      <a:pt x="1144" y="1435"/>
                    </a:lnTo>
                    <a:lnTo>
                      <a:pt x="644" y="1992"/>
                    </a:lnTo>
                    <a:lnTo>
                      <a:pt x="683" y="1244"/>
                    </a:lnTo>
                    <a:lnTo>
                      <a:pt x="0" y="939"/>
                    </a:lnTo>
                    <a:lnTo>
                      <a:pt x="723" y="746"/>
                    </a:lnTo>
                    <a:lnTo>
                      <a:pt x="801" y="0"/>
                    </a:lnTo>
                    <a:close/>
                  </a:path>
                </a:pathLst>
              </a:custGeom>
              <a:gradFill>
                <a:gsLst>
                  <a:gs pos="100000">
                    <a:srgbClr val="FF0517">
                      <a:lumMod val="40000"/>
                      <a:lumOff val="60000"/>
                    </a:srgbClr>
                  </a:gs>
                  <a:gs pos="16000">
                    <a:srgbClr val="BC000D">
                      <a:lumMod val="60000"/>
                      <a:lumOff val="40000"/>
                    </a:srgbClr>
                  </a:gs>
                </a:gsLst>
                <a:lin ang="5400000" scaled="1"/>
              </a:gradFill>
              <a:ln>
                <a:noFill/>
              </a:ln>
            </p:spPr>
            <p:txBody>
              <a:bodyPr vert="horz" wrap="square" lIns="121913" tIns="60956" rIns="121913" bIns="60956"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000000"/>
                  </a:solidFill>
                  <a:effectLst/>
                  <a:uLnTx/>
                  <a:uFillTx/>
                  <a:latin typeface="Arial" panose="020B0604020202020204"/>
                  <a:ea typeface="微软雅黑" panose="020B0503020204020204" charset="-122"/>
                  <a:cs typeface="+mn-cs"/>
                </a:endParaRPr>
              </a:p>
            </p:txBody>
          </p:sp>
          <p:sp>
            <p:nvSpPr>
              <p:cNvPr id="15" name="Freeform 9"/>
              <p:cNvSpPr/>
              <p:nvPr/>
            </p:nvSpPr>
            <p:spPr bwMode="auto">
              <a:xfrm>
                <a:off x="16565" y="3438"/>
                <a:ext cx="285" cy="293"/>
              </a:xfrm>
              <a:custGeom>
                <a:avLst/>
                <a:gdLst>
                  <a:gd name="T0" fmla="*/ 515 w 1247"/>
                  <a:gd name="T1" fmla="*/ 0 h 1281"/>
                  <a:gd name="T2" fmla="*/ 776 w 1247"/>
                  <a:gd name="T3" fmla="*/ 405 h 1281"/>
                  <a:gd name="T4" fmla="*/ 1247 w 1247"/>
                  <a:gd name="T5" fmla="*/ 305 h 1281"/>
                  <a:gd name="T6" fmla="*/ 944 w 1247"/>
                  <a:gd name="T7" fmla="*/ 679 h 1281"/>
                  <a:gd name="T8" fmla="*/ 1184 w 1247"/>
                  <a:gd name="T9" fmla="*/ 1097 h 1281"/>
                  <a:gd name="T10" fmla="*/ 735 w 1247"/>
                  <a:gd name="T11" fmla="*/ 923 h 1281"/>
                  <a:gd name="T12" fmla="*/ 414 w 1247"/>
                  <a:gd name="T13" fmla="*/ 1281 h 1281"/>
                  <a:gd name="T14" fmla="*/ 439 w 1247"/>
                  <a:gd name="T15" fmla="*/ 800 h 1281"/>
                  <a:gd name="T16" fmla="*/ 0 w 1247"/>
                  <a:gd name="T17" fmla="*/ 603 h 1281"/>
                  <a:gd name="T18" fmla="*/ 465 w 1247"/>
                  <a:gd name="T19" fmla="*/ 479 h 1281"/>
                  <a:gd name="T20" fmla="*/ 515 w 1247"/>
                  <a:gd name="T21" fmla="*/ 0 h 1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7" h="1281">
                    <a:moveTo>
                      <a:pt x="515" y="0"/>
                    </a:moveTo>
                    <a:lnTo>
                      <a:pt x="776" y="405"/>
                    </a:lnTo>
                    <a:lnTo>
                      <a:pt x="1247" y="305"/>
                    </a:lnTo>
                    <a:lnTo>
                      <a:pt x="944" y="679"/>
                    </a:lnTo>
                    <a:lnTo>
                      <a:pt x="1184" y="1097"/>
                    </a:lnTo>
                    <a:lnTo>
                      <a:pt x="735" y="923"/>
                    </a:lnTo>
                    <a:lnTo>
                      <a:pt x="414" y="1281"/>
                    </a:lnTo>
                    <a:lnTo>
                      <a:pt x="439" y="800"/>
                    </a:lnTo>
                    <a:lnTo>
                      <a:pt x="0" y="603"/>
                    </a:lnTo>
                    <a:lnTo>
                      <a:pt x="465" y="479"/>
                    </a:lnTo>
                    <a:lnTo>
                      <a:pt x="515" y="0"/>
                    </a:lnTo>
                    <a:close/>
                  </a:path>
                </a:pathLst>
              </a:custGeom>
              <a:gradFill>
                <a:gsLst>
                  <a:gs pos="100000">
                    <a:srgbClr val="FF0517">
                      <a:lumMod val="40000"/>
                      <a:lumOff val="60000"/>
                    </a:srgbClr>
                  </a:gs>
                  <a:gs pos="16000">
                    <a:srgbClr val="BC000D">
                      <a:lumMod val="60000"/>
                      <a:lumOff val="40000"/>
                    </a:srgbClr>
                  </a:gs>
                </a:gsLst>
                <a:lin ang="5400000" scaled="1"/>
              </a:gradFill>
              <a:ln>
                <a:noFill/>
              </a:ln>
            </p:spPr>
            <p:txBody>
              <a:bodyPr vert="horz" wrap="square" lIns="121913" tIns="60956" rIns="121913" bIns="60956"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000000"/>
                  </a:solidFill>
                  <a:effectLst/>
                  <a:uLnTx/>
                  <a:uFillTx/>
                  <a:latin typeface="Arial" panose="020B0604020202020204"/>
                  <a:ea typeface="微软雅黑" panose="020B0503020204020204" charset="-122"/>
                  <a:cs typeface="+mn-cs"/>
                </a:endParaRPr>
              </a:p>
            </p:txBody>
          </p:sp>
          <p:sp>
            <p:nvSpPr>
              <p:cNvPr id="16" name="Freeform 10"/>
              <p:cNvSpPr/>
              <p:nvPr/>
            </p:nvSpPr>
            <p:spPr bwMode="auto">
              <a:xfrm>
                <a:off x="15903" y="3825"/>
                <a:ext cx="360" cy="373"/>
              </a:xfrm>
              <a:custGeom>
                <a:avLst/>
                <a:gdLst>
                  <a:gd name="T0" fmla="*/ 653 w 1579"/>
                  <a:gd name="T1" fmla="*/ 0 h 1622"/>
                  <a:gd name="T2" fmla="*/ 983 w 1579"/>
                  <a:gd name="T3" fmla="*/ 513 h 1622"/>
                  <a:gd name="T4" fmla="*/ 1579 w 1579"/>
                  <a:gd name="T5" fmla="*/ 385 h 1622"/>
                  <a:gd name="T6" fmla="*/ 1195 w 1579"/>
                  <a:gd name="T7" fmla="*/ 859 h 1622"/>
                  <a:gd name="T8" fmla="*/ 1499 w 1579"/>
                  <a:gd name="T9" fmla="*/ 1388 h 1622"/>
                  <a:gd name="T10" fmla="*/ 931 w 1579"/>
                  <a:gd name="T11" fmla="*/ 1169 h 1622"/>
                  <a:gd name="T12" fmla="*/ 524 w 1579"/>
                  <a:gd name="T13" fmla="*/ 1622 h 1622"/>
                  <a:gd name="T14" fmla="*/ 556 w 1579"/>
                  <a:gd name="T15" fmla="*/ 1013 h 1622"/>
                  <a:gd name="T16" fmla="*/ 0 w 1579"/>
                  <a:gd name="T17" fmla="*/ 764 h 1622"/>
                  <a:gd name="T18" fmla="*/ 588 w 1579"/>
                  <a:gd name="T19" fmla="*/ 607 h 1622"/>
                  <a:gd name="T20" fmla="*/ 653 w 1579"/>
                  <a:gd name="T21" fmla="*/ 0 h 1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79" h="1622">
                    <a:moveTo>
                      <a:pt x="653" y="0"/>
                    </a:moveTo>
                    <a:lnTo>
                      <a:pt x="983" y="513"/>
                    </a:lnTo>
                    <a:lnTo>
                      <a:pt x="1579" y="385"/>
                    </a:lnTo>
                    <a:lnTo>
                      <a:pt x="1195" y="859"/>
                    </a:lnTo>
                    <a:lnTo>
                      <a:pt x="1499" y="1388"/>
                    </a:lnTo>
                    <a:lnTo>
                      <a:pt x="931" y="1169"/>
                    </a:lnTo>
                    <a:lnTo>
                      <a:pt x="524" y="1622"/>
                    </a:lnTo>
                    <a:lnTo>
                      <a:pt x="556" y="1013"/>
                    </a:lnTo>
                    <a:lnTo>
                      <a:pt x="0" y="764"/>
                    </a:lnTo>
                    <a:lnTo>
                      <a:pt x="588" y="607"/>
                    </a:lnTo>
                    <a:lnTo>
                      <a:pt x="653" y="0"/>
                    </a:lnTo>
                    <a:close/>
                  </a:path>
                </a:pathLst>
              </a:custGeom>
              <a:gradFill>
                <a:gsLst>
                  <a:gs pos="100000">
                    <a:srgbClr val="FF0517">
                      <a:lumMod val="40000"/>
                      <a:lumOff val="60000"/>
                    </a:srgbClr>
                  </a:gs>
                  <a:gs pos="16000">
                    <a:srgbClr val="BC000D">
                      <a:lumMod val="60000"/>
                      <a:lumOff val="40000"/>
                    </a:srgbClr>
                  </a:gs>
                </a:gsLst>
                <a:lin ang="5400000" scaled="1"/>
              </a:gradFill>
              <a:ln>
                <a:noFill/>
              </a:ln>
            </p:spPr>
            <p:txBody>
              <a:bodyPr vert="horz" wrap="square" lIns="121913" tIns="60956" rIns="121913" bIns="60956"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rgbClr val="000000"/>
                  </a:solidFill>
                  <a:effectLst/>
                  <a:uLnTx/>
                  <a:uFillTx/>
                  <a:latin typeface="Arial" panose="020B0604020202020204"/>
                  <a:ea typeface="微软雅黑" panose="020B0503020204020204" charset="-122"/>
                  <a:cs typeface="+mn-cs"/>
                </a:endParaRPr>
              </a:p>
            </p:txBody>
          </p:sp>
          <p:pic>
            <p:nvPicPr>
              <p:cNvPr id="17" name="图片 16"/>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588" y="5859"/>
                <a:ext cx="8612" cy="3719"/>
              </a:xfrm>
              <a:prstGeom prst="rect">
                <a:avLst/>
              </a:prstGeom>
            </p:spPr>
          </p:pic>
        </p:grpSp>
      </p:grpSp>
      <p:sp>
        <p:nvSpPr>
          <p:cNvPr id="2" name="矩形 1"/>
          <p:cNvSpPr/>
          <p:nvPr/>
        </p:nvSpPr>
        <p:spPr>
          <a:xfrm>
            <a:off x="1236432" y="1997372"/>
            <a:ext cx="9389004" cy="1076325"/>
          </a:xfrm>
          <a:prstGeom prst="rect">
            <a:avLst/>
          </a:prstGeom>
          <a:solidFill>
            <a:schemeClr val="bg2">
              <a:lumMod val="90000"/>
            </a:schemeClr>
          </a:solidFill>
        </p:spPr>
        <p:txBody>
          <a:bodyPr wrap="square">
            <a:spAutoFit/>
          </a:bodyPr>
          <a:lstStyle/>
          <a:p>
            <a:pPr algn="ctr"/>
            <a:r>
              <a:rPr lang="zh-CN" altLang="en-US" sz="6400" b="1" dirty="0" smtClean="0">
                <a:ln w="12700">
                  <a:solidFill>
                    <a:schemeClr val="tx2">
                      <a:lumMod val="75000"/>
                    </a:schemeClr>
                  </a:solidFill>
                  <a:prstDash val="solid"/>
                </a:ln>
                <a:gradFill>
                  <a:gsLst>
                    <a:gs pos="0">
                      <a:srgbClr val="E30000"/>
                    </a:gs>
                    <a:gs pos="100000">
                      <a:srgbClr val="760303"/>
                    </a:gs>
                  </a:gsLst>
                  <a:lin scaled="0"/>
                </a:gradFill>
                <a:effectLst>
                  <a:outerShdw dist="38100" dir="2640000" algn="bl" rotWithShape="0">
                    <a:schemeClr val="tx2">
                      <a:lumMod val="75000"/>
                    </a:schemeClr>
                  </a:outerShdw>
                </a:effectLst>
                <a:latin typeface="微软雅黑" panose="020B0503020204020204" charset="-122"/>
                <a:ea typeface="微软雅黑" panose="020B0503020204020204" charset="-122"/>
              </a:rPr>
              <a:t>改革开放是强国富民之路</a:t>
            </a:r>
            <a:endParaRPr lang="zh-CN" altLang="en-US" sz="6400" b="1" dirty="0">
              <a:ln w="12700">
                <a:solidFill>
                  <a:schemeClr val="tx2">
                    <a:lumMod val="75000"/>
                  </a:schemeClr>
                </a:solidFill>
                <a:prstDash val="solid"/>
              </a:ln>
              <a:gradFill>
                <a:gsLst>
                  <a:gs pos="0">
                    <a:srgbClr val="E30000"/>
                  </a:gs>
                  <a:gs pos="100000">
                    <a:srgbClr val="760303"/>
                  </a:gs>
                </a:gsLst>
                <a:lin scaled="0"/>
              </a:gradFill>
              <a:effectLst>
                <a:outerShdw dist="38100" dir="2640000" algn="bl" rotWithShape="0">
                  <a:schemeClr val="tx2">
                    <a:lumMod val="75000"/>
                  </a:schemeClr>
                </a:outerShdw>
              </a:effectLst>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custDataLst>
              <p:tags r:id="rId1"/>
            </p:custDataLst>
          </p:nvPr>
        </p:nvSpPr>
        <p:spPr>
          <a:xfrm>
            <a:off x="1238360" y="1805850"/>
            <a:ext cx="9363646" cy="3076575"/>
          </a:xfrm>
          <a:prstGeom prst="rect">
            <a:avLst/>
          </a:prstGeom>
          <a:noFill/>
        </p:spPr>
        <p:txBody>
          <a:bodyPr wrap="square" rtlCol="0">
            <a:spAutoFit/>
          </a:bodyPr>
          <a:lstStyle/>
          <a:p>
            <a:pPr algn="ctr"/>
            <a:r>
              <a:rPr lang="zh-CN" altLang="en-US" sz="5400" b="1">
                <a:solidFill>
                  <a:srgbClr val="C00000"/>
                </a:solidFill>
                <a:latin typeface="TypeLand 康熙字典體試用版" pitchFamily="50" charset="-120"/>
                <a:ea typeface="TypeLand 康熙字典體試用版" pitchFamily="50" charset="-120"/>
              </a:rPr>
              <a:t>惊天动地：中国共产党在中国特色社会主义新时代推进并将在本世纪中叶实现强国大业</a:t>
            </a:r>
            <a:endParaRPr lang="zh-CN" altLang="en-US" sz="5400" b="1">
              <a:solidFill>
                <a:srgbClr val="C00000"/>
              </a:solidFill>
              <a:latin typeface="TypeLand 康熙字典體試用版" pitchFamily="50" charset="-120"/>
              <a:ea typeface="TypeLand 康熙字典體試用版" pitchFamily="50" charset="-120"/>
            </a:endParaRPr>
          </a:p>
          <a:p>
            <a:pPr algn="ctr"/>
            <a:r>
              <a:rPr lang="zh-CN" altLang="en-US" sz="3200" b="1">
                <a:solidFill>
                  <a:srgbClr val="C00000"/>
                </a:solidFill>
                <a:latin typeface="TypeLand 康熙字典體試用版" pitchFamily="50" charset="-120"/>
                <a:ea typeface="TypeLand 康熙字典體試用版" pitchFamily="50" charset="-120"/>
              </a:rPr>
              <a:t>（</a:t>
            </a:r>
            <a:r>
              <a:rPr lang="zh-CN" altLang="en-US" sz="3200" b="1">
                <a:solidFill>
                  <a:srgbClr val="C00000"/>
                </a:solidFill>
                <a:latin typeface="微软雅黑" panose="020B0503020204020204" charset="-122"/>
                <a:ea typeface="微软雅黑" panose="020B0503020204020204" charset="-122"/>
                <a:sym typeface="+mn-ea"/>
              </a:rPr>
              <a:t>社会主义现代化建设新时期 </a:t>
            </a:r>
            <a:r>
              <a:rPr lang="en-US" altLang="zh-CN" sz="3200" b="1">
                <a:solidFill>
                  <a:srgbClr val="C00000"/>
                </a:solidFill>
                <a:latin typeface="TypeLand 康熙字典體試用版" pitchFamily="50" charset="-120"/>
                <a:ea typeface="TypeLand 康熙字典體試用版" pitchFamily="50" charset="-120"/>
              </a:rPr>
              <a:t>2012——</a:t>
            </a:r>
            <a:r>
              <a:rPr lang="zh-CN" altLang="en-US" sz="3200" b="1">
                <a:solidFill>
                  <a:srgbClr val="C00000"/>
                </a:solidFill>
                <a:latin typeface="TypeLand 康熙字典體試用版" pitchFamily="50" charset="-120"/>
                <a:ea typeface="宋体" panose="02010600030101010101" pitchFamily="2" charset="-122"/>
              </a:rPr>
              <a:t>今）</a:t>
            </a:r>
            <a:endParaRPr lang="zh-CN" altLang="en-US" sz="3200" b="1">
              <a:solidFill>
                <a:srgbClr val="C00000"/>
              </a:solidFill>
              <a:latin typeface="TypeLand 康熙字典體試用版" pitchFamily="50" charset="-120"/>
              <a:ea typeface="宋体" panose="02010600030101010101" pitchFamily="2" charset="-122"/>
            </a:endParaRPr>
          </a:p>
        </p:txBody>
      </p:sp>
      <p:pic>
        <p:nvPicPr>
          <p:cNvPr id="5" name="图片 4"/>
          <p:cNvPicPr>
            <a:picLocks noChangeAspect="1"/>
          </p:cNvPicPr>
          <p:nvPr>
            <p:custDataLst>
              <p:tags r:id="rId2"/>
            </p:custDataLst>
          </p:nvPr>
        </p:nvPicPr>
        <p:blipFill>
          <a:blip r:embed="rId3">
            <a:extLst>
              <a:ext uri="{BEBA8EAE-BF5A-486C-A8C5-ECC9F3942E4B}">
                <a14:imgProps xmlns:a14="http://schemas.microsoft.com/office/drawing/2010/main">
                  <a14:imgLayer r:embed="rId4">
                    <a14:imgEffect>
                      <a14:colorTemperature colorTemp="5800"/>
                    </a14:imgEffect>
                  </a14:imgLayer>
                </a14:imgProps>
              </a:ext>
              <a:ext uri="{28A0092B-C50C-407E-A947-70E740481C1C}">
                <a14:useLocalDpi xmlns:a14="http://schemas.microsoft.com/office/drawing/2010/main" val="0"/>
              </a:ext>
            </a:extLst>
          </a:blip>
          <a:stretch>
            <a:fillRect/>
          </a:stretch>
        </p:blipFill>
        <p:spPr>
          <a:xfrm>
            <a:off x="812" y="4054932"/>
            <a:ext cx="12191365" cy="3257289"/>
          </a:xfrm>
          <a:prstGeom prst="rect">
            <a:avLst/>
          </a:prstGeom>
        </p:spPr>
      </p:pic>
      <p:pic>
        <p:nvPicPr>
          <p:cNvPr id="14" name="图片 13"/>
          <p:cNvPicPr>
            <a:picLocks noChangeAspect="1"/>
          </p:cNvPicPr>
          <p:nvPr>
            <p:custDataLst>
              <p:tags r:id="rId5"/>
            </p:custDataLst>
          </p:nvPr>
        </p:nvPicPr>
        <p:blipFill>
          <a:blip r:embed="rId6">
            <a:extLst>
              <a:ext uri="{BEBA8EAE-BF5A-486C-A8C5-ECC9F3942E4B}">
                <a14:imgProps xmlns:a14="http://schemas.microsoft.com/office/drawing/2010/main">
                  <a14:imgLayer r:embed="rId7">
                    <a14:imgEffect>
                      <a14:colorTemperature colorTemp="5355"/>
                    </a14:imgEffect>
                  </a14:imgLayer>
                </a14:imgProps>
              </a:ext>
              <a:ext uri="{28A0092B-C50C-407E-A947-70E740481C1C}">
                <a14:useLocalDpi xmlns:a14="http://schemas.microsoft.com/office/drawing/2010/main" val="0"/>
              </a:ext>
            </a:extLst>
          </a:blip>
          <a:srcRect l="88711" t="-1" r="2489" b="35"/>
          <a:stretch>
            <a:fillRect/>
          </a:stretch>
        </p:blipFill>
        <p:spPr>
          <a:xfrm rot="16200000">
            <a:off x="5698746" y="382988"/>
            <a:ext cx="799394" cy="12187044"/>
          </a:xfrm>
          <a:custGeom>
            <a:avLst/>
            <a:gdLst>
              <a:gd name="connsiteX0" fmla="*/ 233836 w 233836"/>
              <a:gd name="connsiteY0" fmla="*/ 0 h 12187678"/>
              <a:gd name="connsiteX1" fmla="*/ 233836 w 233836"/>
              <a:gd name="connsiteY1" fmla="*/ 12187678 h 12187678"/>
              <a:gd name="connsiteX2" fmla="*/ 0 w 233836"/>
              <a:gd name="connsiteY2" fmla="*/ 12187678 h 12187678"/>
              <a:gd name="connsiteX3" fmla="*/ 0 w 233836"/>
              <a:gd name="connsiteY3" fmla="*/ 0 h 12187678"/>
            </a:gdLst>
            <a:ahLst/>
            <a:cxnLst>
              <a:cxn ang="0">
                <a:pos x="connsiteX0" y="connsiteY0"/>
              </a:cxn>
              <a:cxn ang="0">
                <a:pos x="connsiteX1" y="connsiteY1"/>
              </a:cxn>
              <a:cxn ang="0">
                <a:pos x="connsiteX2" y="connsiteY2"/>
              </a:cxn>
              <a:cxn ang="0">
                <a:pos x="connsiteX3" y="connsiteY3"/>
              </a:cxn>
            </a:cxnLst>
            <a:rect l="l" t="t" r="r" b="b"/>
            <a:pathLst>
              <a:path w="233836" h="12187678">
                <a:moveTo>
                  <a:pt x="233836" y="0"/>
                </a:moveTo>
                <a:lnTo>
                  <a:pt x="233836" y="12187678"/>
                </a:lnTo>
                <a:lnTo>
                  <a:pt x="0" y="12187678"/>
                </a:lnTo>
                <a:lnTo>
                  <a:pt x="0" y="0"/>
                </a:lnTo>
                <a:close/>
              </a:path>
            </a:pathLst>
          </a:custGeom>
        </p:spPr>
      </p:pic>
      <p:pic>
        <p:nvPicPr>
          <p:cNvPr id="26" name="图片 21"/>
          <p:cNvPicPr>
            <a:picLocks noChangeAspect="1" noChangeArrowheads="1"/>
          </p:cNvPicPr>
          <p:nvPr>
            <p:custDataLst>
              <p:tags r:id="rId8"/>
            </p:custDataLst>
          </p:nvPr>
        </p:nvPicPr>
        <p:blipFill>
          <a:blip r:embed="rId9"/>
          <a:stretch>
            <a:fillRect/>
          </a:stretch>
        </p:blipFill>
        <p:spPr bwMode="auto">
          <a:xfrm>
            <a:off x="4823" y="205767"/>
            <a:ext cx="1046215" cy="1115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descr="习大大"/>
          <p:cNvPicPr>
            <a:picLocks noChangeAspect="1"/>
          </p:cNvPicPr>
          <p:nvPr>
            <p:custDataLst>
              <p:tags r:id="rId10"/>
            </p:custDataLst>
          </p:nvPr>
        </p:nvPicPr>
        <p:blipFill>
          <a:blip r:embed="rId11"/>
          <a:srcRect l="12869" t="4838" r="9061" b="13259"/>
          <a:stretch>
            <a:fillRect/>
          </a:stretch>
        </p:blipFill>
        <p:spPr>
          <a:xfrm>
            <a:off x="10414693" y="38336"/>
            <a:ext cx="1777273" cy="2195716"/>
          </a:xfrm>
          <a:prstGeom prst="rect">
            <a:avLst/>
          </a:prstGeom>
          <a:ln w="15875">
            <a:solidFill>
              <a:srgbClr val="C00000"/>
            </a:solid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42" presetClass="entr" presetSubtype="0" fill="hold"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par>
                                <p:cTn id="13" presetID="23" presetClass="entr" presetSubtype="528" fill="hold" grpId="0" nodeType="withEffect">
                                  <p:stCondLst>
                                    <p:cond delay="1500"/>
                                  </p:stCondLst>
                                  <p:iterate type="lt">
                                    <p:tmPct val="5000"/>
                                  </p:iterate>
                                  <p:childTnLst>
                                    <p:set>
                                      <p:cBhvr>
                                        <p:cTn id="14" dur="1" fill="hold">
                                          <p:stCondLst>
                                            <p:cond delay="0"/>
                                          </p:stCondLst>
                                        </p:cTn>
                                        <p:tgtEl>
                                          <p:spTgt spid="13"/>
                                        </p:tgtEl>
                                        <p:attrNameLst>
                                          <p:attrName>style.visibility</p:attrName>
                                        </p:attrNameLst>
                                      </p:cBhvr>
                                      <p:to>
                                        <p:strVal val="visible"/>
                                      </p:to>
                                    </p:set>
                                    <p:anim calcmode="lin" valueType="num">
                                      <p:cBhvr>
                                        <p:cTn id="15" dur="1000" fill="hold"/>
                                        <p:tgtEl>
                                          <p:spTgt spid="13"/>
                                        </p:tgtEl>
                                        <p:attrNameLst>
                                          <p:attrName>ppt_w</p:attrName>
                                        </p:attrNameLst>
                                      </p:cBhvr>
                                      <p:tavLst>
                                        <p:tav tm="0">
                                          <p:val>
                                            <p:fltVal val="0"/>
                                          </p:val>
                                        </p:tav>
                                        <p:tav tm="100000">
                                          <p:val>
                                            <p:strVal val="#ppt_w"/>
                                          </p:val>
                                        </p:tav>
                                      </p:tavLst>
                                    </p:anim>
                                    <p:anim calcmode="lin" valueType="num">
                                      <p:cBhvr>
                                        <p:cTn id="16" dur="1000" fill="hold"/>
                                        <p:tgtEl>
                                          <p:spTgt spid="13"/>
                                        </p:tgtEl>
                                        <p:attrNameLst>
                                          <p:attrName>ppt_h</p:attrName>
                                        </p:attrNameLst>
                                      </p:cBhvr>
                                      <p:tavLst>
                                        <p:tav tm="0">
                                          <p:val>
                                            <p:fltVal val="0"/>
                                          </p:val>
                                        </p:tav>
                                        <p:tav tm="100000">
                                          <p:val>
                                            <p:strVal val="#ppt_h"/>
                                          </p:val>
                                        </p:tav>
                                      </p:tavLst>
                                    </p:anim>
                                    <p:anim calcmode="lin" valueType="num">
                                      <p:cBhvr>
                                        <p:cTn id="17" dur="1000" fill="hold"/>
                                        <p:tgtEl>
                                          <p:spTgt spid="13"/>
                                        </p:tgtEl>
                                        <p:attrNameLst>
                                          <p:attrName>ppt_x</p:attrName>
                                        </p:attrNameLst>
                                      </p:cBhvr>
                                      <p:tavLst>
                                        <p:tav tm="0">
                                          <p:val>
                                            <p:fltVal val="0.5"/>
                                          </p:val>
                                        </p:tav>
                                        <p:tav tm="100000">
                                          <p:val>
                                            <p:strVal val="#ppt_x"/>
                                          </p:val>
                                        </p:tav>
                                      </p:tavLst>
                                    </p:anim>
                                    <p:anim calcmode="lin" valueType="num">
                                      <p:cBhvr>
                                        <p:cTn id="18" dur="1000" fill="hold"/>
                                        <p:tgtEl>
                                          <p:spTgt spid="1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804960" y="12045"/>
            <a:ext cx="7757104" cy="521970"/>
          </a:xfrm>
          <a:prstGeom prst="rect">
            <a:avLst/>
          </a:prstGeom>
          <a:noFill/>
        </p:spPr>
        <p:txBody>
          <a:bodyPr wrap="square" rtlCol="0">
            <a:spAutoFit/>
          </a:bodyPr>
          <a:lstStyle/>
          <a:p>
            <a:pPr defTabSz="914400" fontAlgn="auto"/>
            <a:r>
              <a:rPr lang="zh-CN" altLang="en-US" sz="2800" b="1" strike="noStrike" noProof="1">
                <a:gradFill>
                  <a:gsLst>
                    <a:gs pos="0">
                      <a:srgbClr val="C00000"/>
                    </a:gs>
                    <a:gs pos="76000">
                      <a:srgbClr val="FF0000"/>
                    </a:gs>
                  </a:gsLst>
                  <a:lin ang="0" scaled="1"/>
                </a:gradFill>
                <a:latin typeface="+mn-lt"/>
                <a:ea typeface="微软雅黑" panose="020B0503020204020204" charset="-122"/>
                <a:cs typeface="+mn-cs"/>
              </a:rPr>
              <a:t>中国特色社会主义进入新时代</a:t>
            </a:r>
            <a:endParaRPr lang="zh-CN" altLang="en-US" sz="2800" b="1" strike="noStrike" noProof="1">
              <a:gradFill>
                <a:gsLst>
                  <a:gs pos="0">
                    <a:srgbClr val="C00000"/>
                  </a:gs>
                  <a:gs pos="76000">
                    <a:srgbClr val="FF0000"/>
                  </a:gs>
                </a:gsLst>
                <a:lin ang="0" scaled="1"/>
              </a:gradFill>
              <a:ea typeface="微软雅黑" panose="020B0503020204020204" charset="-122"/>
            </a:endParaRPr>
          </a:p>
        </p:txBody>
      </p:sp>
      <p:sp>
        <p:nvSpPr>
          <p:cNvPr id="9" name="圆角矩形 8"/>
          <p:cNvSpPr/>
          <p:nvPr/>
        </p:nvSpPr>
        <p:spPr>
          <a:xfrm>
            <a:off x="43038" y="49979"/>
            <a:ext cx="761960" cy="484163"/>
          </a:xfrm>
          <a:prstGeom prst="roundRect">
            <a:avLst>
              <a:gd name="adj" fmla="val 2202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prstClr val="white"/>
                </a:solidFill>
                <a:uLnTx/>
                <a:uFillTx/>
                <a:latin typeface="微软雅黑" panose="020B0503020204020204" charset="-122"/>
                <a:ea typeface="微软雅黑" panose="020B0503020204020204" charset="-122"/>
                <a:cs typeface="+mn-cs"/>
              </a:rPr>
              <a:t>四</a:t>
            </a:r>
            <a:endParaRPr kumimoji="0" lang="zh-CN" altLang="en-US" sz="2800" b="1" i="0" u="none" strike="noStrike" kern="1200" cap="none" spc="0" normalizeH="0" baseline="0" noProof="0" dirty="0">
              <a:ln>
                <a:noFill/>
              </a:ln>
              <a:solidFill>
                <a:prstClr val="white"/>
              </a:solidFill>
              <a:uLnTx/>
              <a:uFillTx/>
              <a:latin typeface="微软雅黑" panose="020B0503020204020204" charset="-122"/>
              <a:ea typeface="微软雅黑" panose="020B0503020204020204" charset="-122"/>
              <a:cs typeface="+mn-cs"/>
            </a:endParaRPr>
          </a:p>
        </p:txBody>
      </p:sp>
      <p:cxnSp>
        <p:nvCxnSpPr>
          <p:cNvPr id="4" name="直接连接符 3"/>
          <p:cNvCxnSpPr/>
          <p:nvPr/>
        </p:nvCxnSpPr>
        <p:spPr>
          <a:xfrm flipV="1">
            <a:off x="481589" y="938343"/>
            <a:ext cx="8938748" cy="7938"/>
          </a:xfrm>
          <a:prstGeom prst="line">
            <a:avLst/>
          </a:prstGeom>
          <a:ln w="12700">
            <a:solidFill>
              <a:srgbClr val="CC0000"/>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4"/>
          <p:cNvCxnSpPr/>
          <p:nvPr/>
        </p:nvCxnSpPr>
        <p:spPr>
          <a:xfrm flipH="1">
            <a:off x="5312310" y="1797558"/>
            <a:ext cx="16086" cy="50602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2229" name="Group 39"/>
          <p:cNvGrpSpPr/>
          <p:nvPr/>
        </p:nvGrpSpPr>
        <p:grpSpPr>
          <a:xfrm>
            <a:off x="4597761" y="3465511"/>
            <a:ext cx="804821" cy="182553"/>
            <a:chOff x="5468107" y="3223292"/>
            <a:chExt cx="727037" cy="151917"/>
          </a:xfrm>
        </p:grpSpPr>
        <p:sp>
          <p:nvSpPr>
            <p:cNvPr id="31" name="Oval 18"/>
            <p:cNvSpPr/>
            <p:nvPr/>
          </p:nvSpPr>
          <p:spPr>
            <a:xfrm>
              <a:off x="6043227" y="3223292"/>
              <a:ext cx="151917" cy="15191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trike="noStrike" noProof="1"/>
            </a:p>
          </p:txBody>
        </p:sp>
        <p:cxnSp>
          <p:nvCxnSpPr>
            <p:cNvPr id="34" name="Straight Connector 19"/>
            <p:cNvCxnSpPr>
              <a:stCxn id="38" idx="2"/>
            </p:cNvCxnSpPr>
            <p:nvPr/>
          </p:nvCxnSpPr>
          <p:spPr>
            <a:xfrm>
              <a:off x="5468107" y="3299251"/>
              <a:ext cx="57289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Oval 20"/>
            <p:cNvSpPr/>
            <p:nvPr/>
          </p:nvSpPr>
          <p:spPr>
            <a:xfrm>
              <a:off x="5468107" y="3223292"/>
              <a:ext cx="151917" cy="15191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trike="noStrike" noProof="1"/>
            </a:p>
          </p:txBody>
        </p:sp>
      </p:grpSp>
      <p:grpSp>
        <p:nvGrpSpPr>
          <p:cNvPr id="52233" name="Group 38"/>
          <p:cNvGrpSpPr/>
          <p:nvPr/>
        </p:nvGrpSpPr>
        <p:grpSpPr>
          <a:xfrm>
            <a:off x="5231141" y="2154305"/>
            <a:ext cx="773072" cy="185728"/>
            <a:chOff x="6043227" y="2778449"/>
            <a:chExt cx="682254" cy="151917"/>
          </a:xfrm>
        </p:grpSpPr>
        <p:sp>
          <p:nvSpPr>
            <p:cNvPr id="47" name="Oval 13"/>
            <p:cNvSpPr/>
            <p:nvPr/>
          </p:nvSpPr>
          <p:spPr>
            <a:xfrm>
              <a:off x="6043227" y="2778449"/>
              <a:ext cx="151917" cy="15191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trike="noStrike" noProof="1"/>
            </a:p>
          </p:txBody>
        </p:sp>
        <p:cxnSp>
          <p:nvCxnSpPr>
            <p:cNvPr id="51" name="Straight Connector 14"/>
            <p:cNvCxnSpPr>
              <a:stCxn id="38" idx="2"/>
            </p:cNvCxnSpPr>
            <p:nvPr/>
          </p:nvCxnSpPr>
          <p:spPr>
            <a:xfrm flipV="1">
              <a:off x="6185735" y="2854407"/>
              <a:ext cx="385238" cy="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Oval 17"/>
            <p:cNvSpPr/>
            <p:nvPr/>
          </p:nvSpPr>
          <p:spPr>
            <a:xfrm>
              <a:off x="6573564" y="2778449"/>
              <a:ext cx="151917" cy="15191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en-US" strike="noStrike" noProof="1"/>
            </a:p>
          </p:txBody>
        </p:sp>
      </p:grpSp>
      <p:sp>
        <p:nvSpPr>
          <p:cNvPr id="28" name="Oval 6"/>
          <p:cNvSpPr/>
          <p:nvPr/>
        </p:nvSpPr>
        <p:spPr>
          <a:xfrm>
            <a:off x="4956094" y="1044911"/>
            <a:ext cx="728625" cy="75243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r>
              <a:rPr lang="en-US" b="1" strike="noStrike" noProof="1">
                <a:solidFill>
                  <a:srgbClr val="FF0000"/>
                </a:solidFill>
                <a:latin typeface="Source Sans Pro" charset="0"/>
                <a:ea typeface="Source Sans Pro" charset="0"/>
                <a:cs typeface="Source Sans Pro" charset="0"/>
              </a:rPr>
              <a:t>2017</a:t>
            </a:r>
            <a:endParaRPr lang="en-US" b="1" strike="noStrike" noProof="1">
              <a:solidFill>
                <a:srgbClr val="FF0000"/>
              </a:solidFill>
              <a:latin typeface="Source Sans Pro" charset="0"/>
              <a:ea typeface="Source Sans Pro" charset="0"/>
              <a:cs typeface="Source Sans Pro" charset="0"/>
            </a:endParaRPr>
          </a:p>
        </p:txBody>
      </p:sp>
      <p:pic>
        <p:nvPicPr>
          <p:cNvPr id="2" name="图片 1"/>
          <p:cNvPicPr>
            <a:picLocks noChangeAspect="1"/>
          </p:cNvPicPr>
          <p:nvPr/>
        </p:nvPicPr>
        <p:blipFill>
          <a:blip r:embed="rId1"/>
          <a:stretch>
            <a:fillRect/>
          </a:stretch>
        </p:blipFill>
        <p:spPr>
          <a:xfrm>
            <a:off x="6070881" y="1244926"/>
            <a:ext cx="4740240" cy="3212086"/>
          </a:xfrm>
          <a:prstGeom prst="rect">
            <a:avLst/>
          </a:prstGeom>
        </p:spPr>
      </p:pic>
      <p:pic>
        <p:nvPicPr>
          <p:cNvPr id="3" name="图片 2"/>
          <p:cNvPicPr>
            <a:picLocks noChangeAspect="1"/>
          </p:cNvPicPr>
          <p:nvPr/>
        </p:nvPicPr>
        <p:blipFill>
          <a:blip r:embed="rId2"/>
          <a:stretch>
            <a:fillRect/>
          </a:stretch>
        </p:blipFill>
        <p:spPr>
          <a:xfrm>
            <a:off x="208021" y="2102347"/>
            <a:ext cx="4351640" cy="3300135"/>
          </a:xfrm>
          <a:prstGeom prst="rect">
            <a:avLst/>
          </a:prstGeom>
        </p:spPr>
      </p:pic>
      <p:sp>
        <p:nvSpPr>
          <p:cNvPr id="6" name="矩形 5"/>
          <p:cNvSpPr/>
          <p:nvPr/>
        </p:nvSpPr>
        <p:spPr>
          <a:xfrm>
            <a:off x="5392573" y="4368294"/>
            <a:ext cx="6305550" cy="1322070"/>
          </a:xfrm>
          <a:prstGeom prst="rect">
            <a:avLst/>
          </a:prstGeom>
          <a:noFill/>
          <a:ln>
            <a:noFill/>
          </a:ln>
        </p:spPr>
        <p:txBody>
          <a:bodyPr wrap="none" rtlCol="0" anchor="t">
            <a:spAutoFit/>
          </a:bodyPr>
          <a:lstStyle/>
          <a:p>
            <a:pPr algn="ctr"/>
            <a:r>
              <a:rPr lang="zh-CN" altLang="en-US" sz="8000" b="1">
                <a:ln w="22225">
                  <a:solidFill>
                    <a:schemeClr val="accent2"/>
                  </a:solidFill>
                  <a:prstDash val="solid"/>
                </a:ln>
                <a:solidFill>
                  <a:schemeClr val="accent2">
                    <a:lumMod val="40000"/>
                    <a:lumOff val="60000"/>
                  </a:schemeClr>
                </a:solidFill>
                <a:effectLst/>
              </a:rPr>
              <a:t>新的历史方位</a:t>
            </a:r>
            <a:endParaRPr lang="zh-CN" altLang="en-US" sz="8000" b="1">
              <a:ln w="22225">
                <a:solidFill>
                  <a:schemeClr val="accent2"/>
                </a:solidFill>
                <a:prstDash val="solid"/>
              </a:ln>
              <a:solidFill>
                <a:schemeClr val="accent2">
                  <a:lumMod val="40000"/>
                  <a:lumOff val="60000"/>
                </a:schemeClr>
              </a:solidFill>
              <a:effectLst/>
            </a:endParaRPr>
          </a:p>
        </p:txBody>
      </p:sp>
      <p:pic>
        <p:nvPicPr>
          <p:cNvPr id="12" name="图片 11"/>
          <p:cNvPicPr>
            <a:picLocks noChangeAspect="1"/>
          </p:cNvPicPr>
          <p:nvPr/>
        </p:nvPicPr>
        <p:blipFill>
          <a:blip r:embed="rId3"/>
          <a:stretch>
            <a:fillRect/>
          </a:stretch>
        </p:blipFill>
        <p:spPr>
          <a:xfrm>
            <a:off x="8654415" y="12065"/>
            <a:ext cx="3569970" cy="1233805"/>
          </a:xfrm>
          <a:prstGeom prst="rect">
            <a:avLst/>
          </a:prstGeom>
        </p:spPr>
      </p:pic>
      <p:grpSp>
        <p:nvGrpSpPr>
          <p:cNvPr id="13" name="组合 5"/>
          <p:cNvGrpSpPr/>
          <p:nvPr>
            <p:custDataLst>
              <p:tags r:id="rId4"/>
            </p:custDataLst>
          </p:nvPr>
        </p:nvGrpSpPr>
        <p:grpSpPr>
          <a:xfrm>
            <a:off x="42931" y="5690277"/>
            <a:ext cx="4068021" cy="1167493"/>
            <a:chOff x="-1958" y="7419"/>
            <a:chExt cx="6938" cy="1379"/>
          </a:xfrm>
        </p:grpSpPr>
        <p:sp>
          <p:nvSpPr>
            <p:cNvPr id="11" name="圆角矩形 10"/>
            <p:cNvSpPr/>
            <p:nvPr>
              <p:custDataLst>
                <p:tags r:id="rId5"/>
              </p:custDataLst>
            </p:nvPr>
          </p:nvSpPr>
          <p:spPr>
            <a:xfrm>
              <a:off x="-1958" y="7419"/>
              <a:ext cx="6938" cy="137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15" name="文本框 14"/>
            <p:cNvSpPr txBox="1"/>
            <p:nvPr>
              <p:custDataLst>
                <p:tags r:id="rId6"/>
              </p:custDataLst>
            </p:nvPr>
          </p:nvSpPr>
          <p:spPr>
            <a:xfrm>
              <a:off x="-1288" y="7503"/>
              <a:ext cx="5596" cy="1174"/>
            </a:xfrm>
            <a:prstGeom prst="rect">
              <a:avLst/>
            </a:prstGeom>
            <a:noFill/>
          </p:spPr>
          <p:txBody>
            <a:bodyPr wrap="square" rtlCol="0">
              <a:spAutoFit/>
            </a:bodyPr>
            <a:p>
              <a:pPr algn="ctr"/>
              <a:r>
                <a:rPr lang="zh-CN" altLang="en-US" sz="5865">
                  <a:solidFill>
                    <a:schemeClr val="bg1"/>
                  </a:solidFill>
                  <a:latin typeface="米开软笔行楷" panose="03000600000000000000" charset="-122"/>
                  <a:ea typeface="米开软笔行楷" panose="03000600000000000000" charset="-122"/>
                </a:rPr>
                <a:t>国家富强</a:t>
              </a:r>
              <a:endParaRPr lang="zh-CN" altLang="en-US" sz="5865">
                <a:solidFill>
                  <a:schemeClr val="bg1"/>
                </a:solidFill>
                <a:latin typeface="米开软笔行楷" panose="03000600000000000000" charset="-122"/>
                <a:ea typeface="米开软笔行楷" panose="03000600000000000000" charset="-122"/>
              </a:endParaRPr>
            </a:p>
          </p:txBody>
        </p:sp>
      </p:grpSp>
      <p:grpSp>
        <p:nvGrpSpPr>
          <p:cNvPr id="14" name="组合 16"/>
          <p:cNvGrpSpPr/>
          <p:nvPr>
            <p:custDataLst>
              <p:tags r:id="rId7"/>
            </p:custDataLst>
          </p:nvPr>
        </p:nvGrpSpPr>
        <p:grpSpPr>
          <a:xfrm>
            <a:off x="4111295" y="5690065"/>
            <a:ext cx="4167923" cy="1167493"/>
            <a:chOff x="5061" y="5320"/>
            <a:chExt cx="6938" cy="1379"/>
          </a:xfrm>
        </p:grpSpPr>
        <p:sp>
          <p:nvSpPr>
            <p:cNvPr id="18" name="圆角矩形 17"/>
            <p:cNvSpPr/>
            <p:nvPr>
              <p:custDataLst>
                <p:tags r:id="rId8"/>
              </p:custDataLst>
            </p:nvPr>
          </p:nvSpPr>
          <p:spPr>
            <a:xfrm>
              <a:off x="5061" y="5320"/>
              <a:ext cx="6938" cy="137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19" name="文本框 18"/>
            <p:cNvSpPr txBox="1"/>
            <p:nvPr>
              <p:custDataLst>
                <p:tags r:id="rId9"/>
              </p:custDataLst>
            </p:nvPr>
          </p:nvSpPr>
          <p:spPr>
            <a:xfrm>
              <a:off x="5808" y="5487"/>
              <a:ext cx="5601" cy="1174"/>
            </a:xfrm>
            <a:prstGeom prst="rect">
              <a:avLst/>
            </a:prstGeom>
            <a:noFill/>
          </p:spPr>
          <p:txBody>
            <a:bodyPr wrap="square" rtlCol="0">
              <a:spAutoFit/>
            </a:bodyPr>
            <a:p>
              <a:pPr algn="ctr"/>
              <a:r>
                <a:rPr lang="zh-CN" altLang="en-US" sz="5865">
                  <a:solidFill>
                    <a:schemeClr val="bg1"/>
                  </a:solidFill>
                  <a:latin typeface="米开软笔行楷" panose="03000600000000000000" charset="-122"/>
                  <a:ea typeface="米开软笔行楷" panose="03000600000000000000" charset="-122"/>
                </a:rPr>
                <a:t>民族振兴</a:t>
              </a:r>
              <a:endParaRPr lang="zh-CN" altLang="en-US" sz="5865">
                <a:solidFill>
                  <a:schemeClr val="bg1"/>
                </a:solidFill>
                <a:latin typeface="米开软笔行楷" panose="03000600000000000000" charset="-122"/>
                <a:ea typeface="米开软笔行楷" panose="03000600000000000000" charset="-122"/>
              </a:endParaRPr>
            </a:p>
          </p:txBody>
        </p:sp>
      </p:grpSp>
      <p:grpSp>
        <p:nvGrpSpPr>
          <p:cNvPr id="17" name="组合 19"/>
          <p:cNvGrpSpPr/>
          <p:nvPr>
            <p:custDataLst>
              <p:tags r:id="rId10"/>
            </p:custDataLst>
          </p:nvPr>
        </p:nvGrpSpPr>
        <p:grpSpPr>
          <a:xfrm>
            <a:off x="8124234" y="5690151"/>
            <a:ext cx="3976586" cy="1167493"/>
            <a:chOff x="21092" y="2728"/>
            <a:chExt cx="6938" cy="1379"/>
          </a:xfrm>
        </p:grpSpPr>
        <p:sp>
          <p:nvSpPr>
            <p:cNvPr id="21" name="圆角矩形 20"/>
            <p:cNvSpPr/>
            <p:nvPr>
              <p:custDataLst>
                <p:tags r:id="rId11"/>
              </p:custDataLst>
            </p:nvPr>
          </p:nvSpPr>
          <p:spPr>
            <a:xfrm>
              <a:off x="21092" y="2728"/>
              <a:ext cx="6938" cy="137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23" name="文本框 22"/>
            <p:cNvSpPr txBox="1"/>
            <p:nvPr>
              <p:custDataLst>
                <p:tags r:id="rId12"/>
              </p:custDataLst>
            </p:nvPr>
          </p:nvSpPr>
          <p:spPr>
            <a:xfrm>
              <a:off x="21295" y="2900"/>
              <a:ext cx="6137" cy="1174"/>
            </a:xfrm>
            <a:prstGeom prst="rect">
              <a:avLst/>
            </a:prstGeom>
            <a:noFill/>
          </p:spPr>
          <p:txBody>
            <a:bodyPr wrap="square" rtlCol="0">
              <a:spAutoFit/>
            </a:bodyPr>
            <a:p>
              <a:pPr algn="ctr"/>
              <a:r>
                <a:rPr lang="zh-CN" altLang="en-US" sz="5865">
                  <a:solidFill>
                    <a:schemeClr val="bg1"/>
                  </a:solidFill>
                  <a:latin typeface="米开软笔行楷" panose="03000600000000000000" charset="-122"/>
                  <a:ea typeface="米开软笔行楷" panose="03000600000000000000" charset="-122"/>
                </a:rPr>
                <a:t>人民幸福</a:t>
              </a:r>
              <a:endParaRPr lang="zh-CN" altLang="en-US" sz="5865">
                <a:solidFill>
                  <a:schemeClr val="bg1"/>
                </a:solidFill>
                <a:latin typeface="米开软笔行楷" panose="03000600000000000000" charset="-122"/>
                <a:ea typeface="米开软笔行楷" panose="03000600000000000000" charset="-122"/>
              </a:endParaRPr>
            </a:p>
          </p:txBody>
        </p:sp>
      </p:grpSp>
      <p:sp>
        <p:nvSpPr>
          <p:cNvPr id="5" name="文本框 4"/>
          <p:cNvSpPr txBox="1"/>
          <p:nvPr/>
        </p:nvSpPr>
        <p:spPr>
          <a:xfrm>
            <a:off x="184937" y="533802"/>
            <a:ext cx="4475247" cy="1568450"/>
          </a:xfrm>
          <a:prstGeom prst="rect">
            <a:avLst/>
          </a:prstGeom>
          <a:noFill/>
        </p:spPr>
        <p:txBody>
          <a:bodyPr wrap="square" rtlCol="0" anchor="t">
            <a:spAutoFit/>
          </a:bodyPr>
          <a:p>
            <a:r>
              <a:rPr lang="en-US" altLang="zh-CN" sz="2400">
                <a:latin typeface="楷体" panose="02010609060101010101" pitchFamily="49" charset="-122"/>
                <a:ea typeface="楷体" panose="02010609060101010101" pitchFamily="49" charset="-122"/>
                <a:cs typeface="楷体" panose="02010609060101010101" pitchFamily="49" charset="-122"/>
                <a:sym typeface="+mn-ea"/>
              </a:rPr>
              <a:t>“</a:t>
            </a:r>
            <a:r>
              <a:rPr lang="zh-CN" altLang="en-US" sz="2400">
                <a:latin typeface="楷体" panose="02010609060101010101" pitchFamily="49" charset="-122"/>
                <a:ea typeface="楷体" panose="02010609060101010101" pitchFamily="49" charset="-122"/>
                <a:cs typeface="楷体" panose="02010609060101010101" pitchFamily="49" charset="-122"/>
                <a:sym typeface="+mn-ea"/>
              </a:rPr>
              <a:t>实现中华民族伟大复兴，就是中华民族近代以来最伟大的梦想。</a:t>
            </a:r>
            <a:r>
              <a:rPr lang="en-US" altLang="zh-CN" sz="2400">
                <a:latin typeface="楷体" panose="02010609060101010101" pitchFamily="49" charset="-122"/>
                <a:ea typeface="楷体" panose="02010609060101010101" pitchFamily="49" charset="-122"/>
                <a:cs typeface="楷体" panose="02010609060101010101" pitchFamily="49" charset="-122"/>
                <a:sym typeface="+mn-ea"/>
              </a:rPr>
              <a:t>”</a:t>
            </a:r>
            <a:endParaRPr lang="en-US" altLang="zh-CN" sz="2400">
              <a:latin typeface="楷体" panose="02010609060101010101" pitchFamily="49" charset="-122"/>
              <a:ea typeface="楷体" panose="02010609060101010101" pitchFamily="49" charset="-122"/>
              <a:cs typeface="楷体" panose="02010609060101010101" pitchFamily="49" charset="-122"/>
            </a:endParaRPr>
          </a:p>
          <a:p>
            <a:pPr algn="l"/>
            <a:r>
              <a:rPr lang="en-US" altLang="zh-CN" sz="2400">
                <a:latin typeface="楷体" panose="02010609060101010101" pitchFamily="49" charset="-122"/>
                <a:ea typeface="楷体" panose="02010609060101010101" pitchFamily="49" charset="-122"/>
                <a:cs typeface="楷体" panose="02010609060101010101" pitchFamily="49" charset="-122"/>
                <a:sym typeface="+mn-ea"/>
              </a:rPr>
              <a:t>      </a:t>
            </a:r>
            <a:r>
              <a:rPr lang="en-US" altLang="zh-CN" sz="2400">
                <a:latin typeface="米开软笔行楷" panose="03000600000000000000" charset="-122"/>
                <a:ea typeface="米开软笔行楷" panose="03000600000000000000" charset="-122"/>
                <a:cs typeface="米开软笔行楷" panose="03000600000000000000" charset="-122"/>
                <a:sym typeface="+mn-ea"/>
              </a:rPr>
              <a:t>              ——</a:t>
            </a:r>
            <a:r>
              <a:rPr lang="zh-CN" altLang="en-US" sz="2400">
                <a:latin typeface="米开软笔行楷" panose="03000600000000000000" charset="-122"/>
                <a:ea typeface="米开软笔行楷" panose="03000600000000000000" charset="-122"/>
                <a:cs typeface="米开软笔行楷" panose="03000600000000000000" charset="-122"/>
                <a:sym typeface="+mn-ea"/>
              </a:rPr>
              <a:t>习近平</a:t>
            </a:r>
            <a:r>
              <a:rPr lang="en-US" altLang="zh-CN" sz="2400">
                <a:latin typeface="米开软笔行楷" panose="03000600000000000000" charset="-122"/>
                <a:ea typeface="米开软笔行楷" panose="03000600000000000000" charset="-122"/>
                <a:cs typeface="米开软笔行楷" panose="03000600000000000000" charset="-122"/>
                <a:sym typeface="+mn-ea"/>
              </a:rPr>
              <a:t> </a:t>
            </a:r>
            <a:r>
              <a:rPr lang="en-US" altLang="zh-CN" sz="2400">
                <a:latin typeface="楷体" panose="02010609060101010101" pitchFamily="49" charset="-122"/>
                <a:ea typeface="楷体" panose="02010609060101010101" pitchFamily="49" charset="-122"/>
                <a:cs typeface="楷体" panose="02010609060101010101" pitchFamily="49" charset="-122"/>
                <a:sym typeface="+mn-ea"/>
              </a:rPr>
              <a:t> </a:t>
            </a:r>
            <a:endParaRPr lang="zh-CN" altLang="en-US" sz="2400"/>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par>
                                <p:cTn id="23" presetID="3" presetClass="entr" presetSubtype="1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linds(horizontal)">
                                      <p:cBhvr>
                                        <p:cTn id="25" dur="500"/>
                                        <p:tgtEl>
                                          <p:spTgt spid="14"/>
                                        </p:tgtEl>
                                      </p:cBhvr>
                                    </p:animEffect>
                                  </p:childTnLst>
                                </p:cTn>
                              </p:par>
                              <p:par>
                                <p:cTn id="26" presetID="3" presetClass="entr" presetSubtype="1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linds(horizontal)">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srcRect l="4142" b="9456"/>
          <a:stretch>
            <a:fillRect/>
          </a:stretch>
        </p:blipFill>
        <p:spPr>
          <a:xfrm>
            <a:off x="143679" y="1413192"/>
            <a:ext cx="5867094" cy="4255972"/>
          </a:xfrm>
          <a:prstGeom prst="rect">
            <a:avLst/>
          </a:prstGeom>
        </p:spPr>
      </p:pic>
      <p:grpSp>
        <p:nvGrpSpPr>
          <p:cNvPr id="13" name="组合 12"/>
          <p:cNvGrpSpPr/>
          <p:nvPr/>
        </p:nvGrpSpPr>
        <p:grpSpPr>
          <a:xfrm>
            <a:off x="27458" y="29823"/>
            <a:ext cx="8964040" cy="615495"/>
            <a:chOff x="538" y="1740"/>
            <a:chExt cx="10588" cy="727"/>
          </a:xfrm>
        </p:grpSpPr>
        <p:sp>
          <p:nvSpPr>
            <p:cNvPr id="3" name="矩形 2"/>
            <p:cNvSpPr/>
            <p:nvPr/>
          </p:nvSpPr>
          <p:spPr>
            <a:xfrm>
              <a:off x="1643" y="1740"/>
              <a:ext cx="9162" cy="617"/>
            </a:xfrm>
            <a:prstGeom prst="rect">
              <a:avLst/>
            </a:prstGeom>
            <a:noFill/>
          </p:spPr>
          <p:txBody>
            <a:bodyPr wrap="square" rtlCol="0">
              <a:spAutoFit/>
            </a:bodyPr>
            <a:lstStyle/>
            <a:p>
              <a:pPr defTabSz="914400" fontAlgn="auto"/>
              <a:r>
                <a:rPr lang="zh-CN" altLang="en-US" sz="2800" b="1" strike="noStrike" noProof="1">
                  <a:gradFill>
                    <a:gsLst>
                      <a:gs pos="0">
                        <a:srgbClr val="C00000"/>
                      </a:gs>
                      <a:gs pos="76000">
                        <a:srgbClr val="FF0000"/>
                      </a:gs>
                    </a:gsLst>
                    <a:lin ang="0" scaled="1"/>
                  </a:gradFill>
                  <a:latin typeface="+mn-lt"/>
                  <a:ea typeface="微软雅黑" panose="020B0503020204020204" charset="-122"/>
                  <a:cs typeface="+mn-cs"/>
                </a:rPr>
                <a:t>中国特色社会主义进入新时代</a:t>
              </a:r>
              <a:endParaRPr lang="zh-CN" altLang="en-US" sz="2800" b="1" strike="noStrike" noProof="1">
                <a:gradFill>
                  <a:gsLst>
                    <a:gs pos="0">
                      <a:srgbClr val="C00000"/>
                    </a:gs>
                    <a:gs pos="76000">
                      <a:srgbClr val="FF0000"/>
                    </a:gs>
                  </a:gsLst>
                  <a:lin ang="0" scaled="1"/>
                </a:gradFill>
                <a:ea typeface="微软雅黑" panose="020B0503020204020204" charset="-122"/>
              </a:endParaRPr>
            </a:p>
          </p:txBody>
        </p:sp>
        <p:sp>
          <p:nvSpPr>
            <p:cNvPr id="4" name="圆角矩形 3"/>
            <p:cNvSpPr/>
            <p:nvPr/>
          </p:nvSpPr>
          <p:spPr>
            <a:xfrm>
              <a:off x="538" y="1740"/>
              <a:ext cx="900" cy="572"/>
            </a:xfrm>
            <a:prstGeom prst="roundRect">
              <a:avLst>
                <a:gd name="adj" fmla="val 2202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prstClr val="white"/>
                  </a:solidFill>
                  <a:uLnTx/>
                  <a:uFillTx/>
                  <a:latin typeface="微软雅黑" panose="020B0503020204020204" charset="-122"/>
                  <a:ea typeface="微软雅黑" panose="020B0503020204020204" charset="-122"/>
                  <a:cs typeface="+mn-cs"/>
                </a:rPr>
                <a:t>四</a:t>
              </a:r>
              <a:endParaRPr kumimoji="0" lang="zh-CN" altLang="en-US" sz="2800" b="1" i="0" u="none" strike="noStrike" kern="1200" cap="none" spc="0" normalizeH="0" baseline="0" noProof="0" dirty="0">
                <a:ln>
                  <a:noFill/>
                </a:ln>
                <a:solidFill>
                  <a:prstClr val="white"/>
                </a:solidFill>
                <a:uLnTx/>
                <a:uFillTx/>
                <a:latin typeface="微软雅黑" panose="020B0503020204020204" charset="-122"/>
                <a:ea typeface="微软雅黑" panose="020B0503020204020204" charset="-122"/>
                <a:cs typeface="+mn-cs"/>
              </a:endParaRPr>
            </a:p>
          </p:txBody>
        </p:sp>
        <p:cxnSp>
          <p:nvCxnSpPr>
            <p:cNvPr id="5" name="直接连接符 4"/>
            <p:cNvCxnSpPr/>
            <p:nvPr/>
          </p:nvCxnSpPr>
          <p:spPr>
            <a:xfrm flipV="1">
              <a:off x="568" y="2458"/>
              <a:ext cx="10558" cy="9"/>
            </a:xfrm>
            <a:prstGeom prst="line">
              <a:avLst/>
            </a:prstGeom>
            <a:ln w="12700">
              <a:solidFill>
                <a:srgbClr val="CC0000"/>
              </a:solidFill>
              <a:prstDash val="dash"/>
            </a:ln>
          </p:spPr>
          <p:style>
            <a:lnRef idx="1">
              <a:schemeClr val="accent1"/>
            </a:lnRef>
            <a:fillRef idx="0">
              <a:schemeClr val="accent1"/>
            </a:fillRef>
            <a:effectRef idx="0">
              <a:schemeClr val="accent1"/>
            </a:effectRef>
            <a:fontRef idx="minor">
              <a:schemeClr val="tx1"/>
            </a:fontRef>
          </p:style>
        </p:cxnSp>
      </p:grpSp>
      <p:sp>
        <p:nvSpPr>
          <p:cNvPr id="6" name="文本框 10"/>
          <p:cNvSpPr txBox="1"/>
          <p:nvPr/>
        </p:nvSpPr>
        <p:spPr>
          <a:xfrm>
            <a:off x="232634" y="778599"/>
            <a:ext cx="6994304" cy="501650"/>
          </a:xfrm>
          <a:prstGeom prst="rect">
            <a:avLst/>
          </a:prstGeom>
          <a:solidFill>
            <a:schemeClr val="accent6">
              <a:lumMod val="20000"/>
              <a:lumOff val="80000"/>
            </a:schemeClr>
          </a:solidFill>
        </p:spPr>
        <p:txBody>
          <a:bodyPr wrap="square" rtlCol="0">
            <a:spAutoFit/>
          </a:bodyPr>
          <a:lstStyle/>
          <a:p>
            <a:r>
              <a:rPr lang="en-US" altLang="zh-CN" sz="2665" dirty="0" smtClean="0">
                <a:latin typeface="微软雅黑" panose="020B0503020204020204" charset="-122"/>
                <a:ea typeface="微软雅黑" panose="020B0503020204020204" charset="-122"/>
                <a:cs typeface="微软雅黑" panose="020B0503020204020204" charset="-122"/>
              </a:rPr>
              <a:t>1.</a:t>
            </a:r>
            <a:r>
              <a:rPr lang="zh-CN" altLang="en-US" sz="2665" dirty="0" smtClean="0">
                <a:latin typeface="微软雅黑" panose="020B0503020204020204" charset="-122"/>
                <a:ea typeface="微软雅黑" panose="020B0503020204020204" charset="-122"/>
                <a:cs typeface="微软雅黑" panose="020B0503020204020204" charset="-122"/>
              </a:rPr>
              <a:t>观察图表，从图中你能获取哪些信息？</a:t>
            </a:r>
            <a:endParaRPr lang="zh-CN" altLang="en-US" sz="2665" dirty="0" smtClean="0">
              <a:latin typeface="微软雅黑" panose="020B0503020204020204" charset="-122"/>
              <a:ea typeface="微软雅黑" panose="020B0503020204020204" charset="-122"/>
              <a:cs typeface="微软雅黑" panose="020B0503020204020204" charset="-122"/>
            </a:endParaRPr>
          </a:p>
        </p:txBody>
      </p:sp>
      <p:sp>
        <p:nvSpPr>
          <p:cNvPr id="15" name="文本框 14"/>
          <p:cNvSpPr txBox="1"/>
          <p:nvPr/>
        </p:nvSpPr>
        <p:spPr>
          <a:xfrm>
            <a:off x="210481" y="644887"/>
            <a:ext cx="7332598" cy="501650"/>
          </a:xfrm>
          <a:prstGeom prst="rect">
            <a:avLst/>
          </a:prstGeom>
          <a:solidFill>
            <a:schemeClr val="accent6">
              <a:lumMod val="20000"/>
              <a:lumOff val="80000"/>
            </a:schemeClr>
          </a:solidFill>
        </p:spPr>
        <p:txBody>
          <a:bodyPr wrap="square" rtlCol="0">
            <a:spAutoFit/>
          </a:bodyPr>
          <a:lstStyle/>
          <a:p>
            <a:r>
              <a:rPr lang="en-US" altLang="zh-CN" sz="2665">
                <a:latin typeface="微软雅黑" panose="020B0503020204020204" charset="-122"/>
                <a:ea typeface="微软雅黑" panose="020B0503020204020204" charset="-122"/>
                <a:cs typeface="微软雅黑" panose="020B0503020204020204" charset="-122"/>
              </a:rPr>
              <a:t>2.</a:t>
            </a:r>
            <a:r>
              <a:rPr lang="zh-CN" altLang="en-US" sz="2665">
                <a:latin typeface="微软雅黑" panose="020B0503020204020204" charset="-122"/>
                <a:ea typeface="微软雅黑" panose="020B0503020204020204" charset="-122"/>
                <a:cs typeface="微软雅黑" panose="020B0503020204020204" charset="-122"/>
              </a:rPr>
              <a:t>试着分析我国经济发展取得巨大成就的原因。</a:t>
            </a:r>
            <a:endParaRPr lang="en-US" altLang="zh-CN" sz="2665">
              <a:latin typeface="微软雅黑" panose="020B0503020204020204" charset="-122"/>
              <a:ea typeface="微软雅黑" panose="020B0503020204020204" charset="-122"/>
              <a:cs typeface="微软雅黑" panose="020B0503020204020204" charset="-122"/>
            </a:endParaRPr>
          </a:p>
        </p:txBody>
      </p:sp>
      <p:sp>
        <p:nvSpPr>
          <p:cNvPr id="16" name="文本框 15"/>
          <p:cNvSpPr txBox="1"/>
          <p:nvPr/>
        </p:nvSpPr>
        <p:spPr>
          <a:xfrm>
            <a:off x="53016" y="778655"/>
            <a:ext cx="6994796" cy="501650"/>
          </a:xfrm>
          <a:prstGeom prst="rect">
            <a:avLst/>
          </a:prstGeom>
          <a:solidFill>
            <a:schemeClr val="accent6">
              <a:lumMod val="20000"/>
              <a:lumOff val="80000"/>
            </a:schemeClr>
          </a:solidFill>
        </p:spPr>
        <p:txBody>
          <a:bodyPr wrap="square" rtlCol="0">
            <a:spAutoFit/>
          </a:bodyPr>
          <a:lstStyle/>
          <a:p>
            <a:r>
              <a:rPr lang="en-US" altLang="zh-CN" sz="2665">
                <a:latin typeface="微软雅黑" panose="020B0503020204020204" charset="-122"/>
                <a:ea typeface="微软雅黑" panose="020B0503020204020204" charset="-122"/>
                <a:cs typeface="微软雅黑" panose="020B0503020204020204" charset="-122"/>
              </a:rPr>
              <a:t>3.</a:t>
            </a:r>
            <a:r>
              <a:rPr lang="zh-CN" altLang="en-US" sz="2665">
                <a:latin typeface="微软雅黑" panose="020B0503020204020204" charset="-122"/>
                <a:ea typeface="微软雅黑" panose="020B0503020204020204" charset="-122"/>
                <a:cs typeface="微软雅黑" panose="020B0503020204020204" charset="-122"/>
              </a:rPr>
              <a:t>图表中反映的问题，你有什么好建议？</a:t>
            </a:r>
            <a:endParaRPr lang="zh-CN" altLang="en-US" sz="2665">
              <a:latin typeface="微软雅黑" panose="020B0503020204020204" charset="-122"/>
              <a:ea typeface="微软雅黑" panose="020B0503020204020204" charset="-122"/>
              <a:cs typeface="微软雅黑" panose="020B0503020204020204" charset="-122"/>
            </a:endParaRPr>
          </a:p>
        </p:txBody>
      </p:sp>
      <p:cxnSp>
        <p:nvCxnSpPr>
          <p:cNvPr id="17" name="曲线连接符 16"/>
          <p:cNvCxnSpPr/>
          <p:nvPr/>
        </p:nvCxnSpPr>
        <p:spPr>
          <a:xfrm flipV="1">
            <a:off x="528046" y="2661113"/>
            <a:ext cx="4800350" cy="1055738"/>
          </a:xfrm>
          <a:prstGeom prst="curvedConnector3">
            <a:avLst>
              <a:gd name="adj1" fmla="val 50018"/>
            </a:avLst>
          </a:prstGeom>
          <a:ln w="57150">
            <a:solidFill>
              <a:schemeClr val="tx1"/>
            </a:solidFill>
            <a:tailEnd type="arrow" w="med" len="med"/>
          </a:ln>
        </p:spPr>
        <p:style>
          <a:lnRef idx="1">
            <a:schemeClr val="accent2"/>
          </a:lnRef>
          <a:fillRef idx="0">
            <a:schemeClr val="accent2"/>
          </a:fillRef>
          <a:effectRef idx="0">
            <a:schemeClr val="accent2"/>
          </a:effectRef>
          <a:fontRef idx="minor">
            <a:schemeClr val="tx1"/>
          </a:fontRef>
        </p:style>
      </p:cxnSp>
      <p:sp>
        <p:nvSpPr>
          <p:cNvPr id="8" name="椭圆 7"/>
          <p:cNvSpPr/>
          <p:nvPr/>
        </p:nvSpPr>
        <p:spPr>
          <a:xfrm rot="5400000">
            <a:off x="3028123" y="468361"/>
            <a:ext cx="480035" cy="2561880"/>
          </a:xfrm>
          <a:prstGeom prst="ellipse">
            <a:avLst/>
          </a:prstGeom>
          <a:no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10" name="图片 9"/>
          <p:cNvPicPr>
            <a:picLocks noChangeAspect="1"/>
          </p:cNvPicPr>
          <p:nvPr/>
        </p:nvPicPr>
        <p:blipFill>
          <a:blip r:embed="rId2"/>
          <a:srcRect l="1344" t="4098" r="2038" b="2487"/>
          <a:stretch>
            <a:fillRect/>
          </a:stretch>
        </p:blipFill>
        <p:spPr>
          <a:xfrm>
            <a:off x="6288466" y="1413192"/>
            <a:ext cx="5537758" cy="3975740"/>
          </a:xfrm>
          <a:prstGeom prst="rect">
            <a:avLst/>
          </a:prstGeom>
        </p:spPr>
      </p:pic>
      <p:sp>
        <p:nvSpPr>
          <p:cNvPr id="2" name="文本框 1"/>
          <p:cNvSpPr txBox="1"/>
          <p:nvPr/>
        </p:nvSpPr>
        <p:spPr>
          <a:xfrm>
            <a:off x="7227068" y="30065"/>
            <a:ext cx="5059680" cy="1076325"/>
          </a:xfrm>
          <a:prstGeom prst="rect">
            <a:avLst/>
          </a:prstGeom>
          <a:noFill/>
        </p:spPr>
        <p:txBody>
          <a:bodyPr wrap="none" rtlCol="0" anchor="t">
            <a:spAutoFit/>
            <a:scene3d>
              <a:camera prst="orthographicFront"/>
              <a:lightRig rig="threePt" dir="t"/>
            </a:scene3d>
          </a:bodyPr>
          <a:lstStyle/>
          <a:p>
            <a:pPr algn="ctr"/>
            <a:r>
              <a:rPr lang="en-US" altLang="zh-CN" sz="64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a:t>
            </a:r>
            <a:r>
              <a:rPr lang="zh-CN" altLang="en-US" sz="64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表</a:t>
            </a:r>
            <a:r>
              <a:rPr lang="en-US" altLang="zh-CN" sz="64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a:t>
            </a:r>
            <a:r>
              <a:rPr lang="zh-CN" altLang="en-US" sz="64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明历史</a:t>
            </a:r>
            <a:endParaRPr lang="zh-CN" altLang="en-US" sz="64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endParaRPr>
          </a:p>
        </p:txBody>
      </p:sp>
      <p:sp>
        <p:nvSpPr>
          <p:cNvPr id="9" name="文本框 8"/>
          <p:cNvSpPr txBox="1"/>
          <p:nvPr/>
        </p:nvSpPr>
        <p:spPr>
          <a:xfrm>
            <a:off x="432378" y="5829175"/>
            <a:ext cx="11516607" cy="911860"/>
          </a:xfrm>
          <a:prstGeom prst="rect">
            <a:avLst/>
          </a:prstGeom>
          <a:noFill/>
        </p:spPr>
        <p:txBody>
          <a:bodyPr wrap="square" rtlCol="0">
            <a:spAutoFit/>
          </a:bodyPr>
          <a:lstStyle/>
          <a:p>
            <a:r>
              <a:rPr lang="zh-CN" altLang="en-US" sz="2665">
                <a:solidFill>
                  <a:srgbClr val="FF0000"/>
                </a:solidFill>
                <a:latin typeface="微软雅黑" panose="020B0503020204020204" charset="-122"/>
                <a:ea typeface="微软雅黑" panose="020B0503020204020204" charset="-122"/>
              </a:rPr>
              <a:t>我国经济持续发展；</a:t>
            </a:r>
            <a:r>
              <a:rPr lang="zh-CN" altLang="en-US" sz="2665">
                <a:ln>
                  <a:solidFill>
                    <a:sysClr val="windowText" lastClr="000000"/>
                  </a:solidFill>
                </a:ln>
                <a:solidFill>
                  <a:schemeClr val="tx1"/>
                </a:solidFill>
                <a:latin typeface="微软雅黑" panose="020B0503020204020204" charset="-122"/>
                <a:ea typeface="微软雅黑" panose="020B0503020204020204" charset="-122"/>
              </a:rPr>
              <a:t>经济发展增速减缓，经济发展进入新常态</a:t>
            </a:r>
            <a:r>
              <a:rPr lang="zh-CN" altLang="en-US" sz="2665">
                <a:solidFill>
                  <a:srgbClr val="FF0000"/>
                </a:solidFill>
                <a:latin typeface="微软雅黑" panose="020B0503020204020204" charset="-122"/>
                <a:ea typeface="微软雅黑" panose="020B0503020204020204" charset="-122"/>
              </a:rPr>
              <a:t>；人民生活水平不断提高；</a:t>
            </a:r>
            <a:r>
              <a:rPr lang="zh-CN" altLang="en-US" sz="2665">
                <a:latin typeface="微软雅黑" panose="020B0503020204020204" charset="-122"/>
                <a:ea typeface="微软雅黑" panose="020B0503020204020204" charset="-122"/>
              </a:rPr>
              <a:t>但城乡收入差距较大。</a:t>
            </a:r>
            <a:endParaRPr lang="zh-CN" altLang="en-US" sz="2665">
              <a:latin typeface="微软雅黑" panose="020B0503020204020204" charset="-122"/>
              <a:ea typeface="微软雅黑" panose="020B0503020204020204" charset="-122"/>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3"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strips(upRigh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heckerboard(across)">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1" nodeType="clickEffect">
                                  <p:stCondLst>
                                    <p:cond delay="0"/>
                                  </p:stCondLst>
                                  <p:childTnLst>
                                    <p:animEffect transition="out" filter="wipe(down)">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ox(in)">
                                      <p:cBhvr>
                                        <p:cTn id="32" dur="20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1" nodeType="clickEffect">
                                  <p:stCondLst>
                                    <p:cond delay="0"/>
                                  </p:stCondLst>
                                  <p:childTnLst>
                                    <p:animEffect transition="out" filter="wipe(down)">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ox(in)">
                                      <p:cBhvr>
                                        <p:cTn id="4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bldLvl="0" animBg="1"/>
      <p:bldP spid="15" grpId="0" bldLvl="0" animBg="1"/>
      <p:bldP spid="15" grpId="1" bldLvl="0" animBg="1"/>
      <p:bldP spid="16" grpId="0" bldLvl="0" animBg="1"/>
      <p:bldP spid="8" grpId="0" bldLvl="0" animBg="1"/>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p:cNvSpPr txBox="1">
            <a:spLocks noChangeArrowheads="1"/>
          </p:cNvSpPr>
          <p:nvPr/>
        </p:nvSpPr>
        <p:spPr bwMode="auto">
          <a:xfrm>
            <a:off x="4021577" y="919107"/>
            <a:ext cx="5214535" cy="55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30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rPr>
              <a:t>  </a:t>
            </a:r>
            <a:r>
              <a:rPr kumimoji="0" lang="zh-CN" altLang="en-US" sz="3000" b="1" i="0" u="none" strike="noStrike" kern="1200" cap="none" spc="0" normalizeH="0" baseline="0" noProof="0" dirty="0">
                <a:ln>
                  <a:noFill/>
                </a:ln>
                <a:solidFill>
                  <a:srgbClr val="C00000"/>
                </a:solidFill>
                <a:effectLst/>
                <a:highlight>
                  <a:srgbClr val="FFFF00"/>
                </a:highlight>
                <a:uLnTx/>
                <a:uFillTx/>
                <a:latin typeface="微软雅黑" panose="020B0503020204020204" charset="-122"/>
                <a:ea typeface="微软雅黑" panose="020B0503020204020204" charset="-122"/>
                <a:cs typeface="+mn-cs"/>
              </a:rPr>
              <a:t>中国特色的革命与建设道路</a:t>
            </a:r>
            <a:endParaRPr kumimoji="0" lang="zh-CN" altLang="en-US" sz="3000" b="1" i="0" u="none" strike="noStrike" kern="1200" cap="none" spc="0" normalizeH="0" baseline="0" noProof="0" dirty="0">
              <a:ln>
                <a:noFill/>
              </a:ln>
              <a:solidFill>
                <a:srgbClr val="C00000"/>
              </a:solidFill>
              <a:effectLst/>
              <a:highlight>
                <a:srgbClr val="FFFF00"/>
              </a:highlight>
              <a:uLnTx/>
              <a:uFillTx/>
              <a:latin typeface="微软雅黑" panose="020B0503020204020204" charset="-122"/>
              <a:ea typeface="微软雅黑" panose="020B0503020204020204" charset="-122"/>
              <a:cs typeface="+mn-cs"/>
            </a:endParaRPr>
          </a:p>
        </p:txBody>
      </p:sp>
      <p:cxnSp>
        <p:nvCxnSpPr>
          <p:cNvPr id="6" name="直接连接符 5"/>
          <p:cNvCxnSpPr/>
          <p:nvPr/>
        </p:nvCxnSpPr>
        <p:spPr>
          <a:xfrm>
            <a:off x="2604693" y="1398858"/>
            <a:ext cx="0" cy="4756947"/>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a:off x="5397312" y="1421707"/>
            <a:ext cx="0" cy="4756947"/>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nvCxnSpPr>
        <p:spPr>
          <a:xfrm>
            <a:off x="7219159" y="1420159"/>
            <a:ext cx="0" cy="4826391"/>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a:off x="9505275" y="1421707"/>
            <a:ext cx="0" cy="4756947"/>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
        <p:nvSpPr>
          <p:cNvPr id="76" name="文本框 75"/>
          <p:cNvSpPr txBox="1"/>
          <p:nvPr/>
        </p:nvSpPr>
        <p:spPr>
          <a:xfrm>
            <a:off x="7387264" y="6150653"/>
            <a:ext cx="3807871" cy="521970"/>
          </a:xfrm>
          <a:prstGeom prst="rect">
            <a:avLst/>
          </a:prstGeom>
          <a:noFill/>
        </p:spPr>
        <p:txBody>
          <a:bodyPr wrap="square" rtlCol="0">
            <a:spAutoFit/>
          </a:bodyPr>
          <a:lstStyle>
            <a:defPPr>
              <a:defRPr lang="zh-CN"/>
            </a:defPPr>
            <a:lvl1pPr>
              <a:defRPr sz="4000" b="1">
                <a:solidFill>
                  <a:srgbClr val="FF0000"/>
                </a:solidFill>
                <a:latin typeface="微软雅黑" panose="020B0503020204020204" pitchFamily="82" charset="2"/>
                <a:ea typeface="微软雅黑" panose="020B0503020204020204" pitchFamily="82" charset="2"/>
              </a:defRPr>
            </a:lvl1pPr>
          </a:lstStyle>
          <a:p>
            <a:pPr>
              <a:defRPr/>
            </a:pPr>
            <a:r>
              <a:rPr lang="zh-CN" altLang="en-US" sz="2800" b="0" dirty="0">
                <a:highlight>
                  <a:srgbClr val="FFFF00"/>
                </a:highlight>
                <a:latin typeface="微软雅黑" panose="020B0503020204020204" charset="-122"/>
                <a:ea typeface="微软雅黑" panose="020B0503020204020204" charset="-122"/>
                <a:cs typeface="宋体" panose="02010600030101010101" pitchFamily="2" charset="-122"/>
              </a:rPr>
              <a:t>中国特色社会主义道路</a:t>
            </a:r>
            <a:endParaRPr lang="zh-CN" altLang="en-US" sz="2800" b="0" dirty="0">
              <a:highlight>
                <a:srgbClr val="FFFF00"/>
              </a:highlight>
              <a:latin typeface="微软雅黑" panose="020B0503020204020204" charset="-122"/>
              <a:ea typeface="微软雅黑" panose="020B0503020204020204" charset="-122"/>
              <a:cs typeface="宋体" panose="02010600030101010101" pitchFamily="2" charset="-122"/>
            </a:endParaRPr>
          </a:p>
        </p:txBody>
      </p:sp>
      <p:cxnSp>
        <p:nvCxnSpPr>
          <p:cNvPr id="48" name="直接连接符 47"/>
          <p:cNvCxnSpPr/>
          <p:nvPr/>
        </p:nvCxnSpPr>
        <p:spPr>
          <a:xfrm>
            <a:off x="600" y="774838"/>
            <a:ext cx="12191365" cy="0"/>
          </a:xfrm>
          <a:prstGeom prst="line">
            <a:avLst/>
          </a:prstGeom>
          <a:ln w="21590">
            <a:solidFill>
              <a:srgbClr val="C00000"/>
            </a:solidFill>
          </a:ln>
        </p:spPr>
        <p:style>
          <a:lnRef idx="1">
            <a:schemeClr val="accent1"/>
          </a:lnRef>
          <a:fillRef idx="0">
            <a:schemeClr val="accent1"/>
          </a:fillRef>
          <a:effectRef idx="0">
            <a:schemeClr val="accent1"/>
          </a:effectRef>
          <a:fontRef idx="minor">
            <a:schemeClr val="tx1"/>
          </a:fontRef>
        </p:style>
      </p:cxnSp>
      <p:sp>
        <p:nvSpPr>
          <p:cNvPr id="49" name="文本框 7"/>
          <p:cNvSpPr txBox="1">
            <a:spLocks noChangeArrowheads="1"/>
          </p:cNvSpPr>
          <p:nvPr/>
        </p:nvSpPr>
        <p:spPr bwMode="auto">
          <a:xfrm>
            <a:off x="1111369" y="199982"/>
            <a:ext cx="6756895" cy="506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0" fontAlgn="base">
              <a:spcBef>
                <a:spcPct val="0"/>
              </a:spcBef>
              <a:spcAft>
                <a:spcPct val="0"/>
              </a:spcAft>
              <a:defRPr/>
            </a:pPr>
            <a:r>
              <a:rPr lang="zh-CN" altLang="en-US" sz="2700" b="1" dirty="0">
                <a:solidFill>
                  <a:srgbClr val="C00000"/>
                </a:solidFill>
                <a:latin typeface="黑体" panose="02010609060101010101" pitchFamily="2" charset="-122"/>
                <a:ea typeface="黑体" panose="02010609060101010101" pitchFamily="2" charset="-122"/>
              </a:rPr>
              <a:t>中国共产党：救国</a:t>
            </a:r>
            <a:r>
              <a:rPr lang="en-US" altLang="zh-CN" sz="2700" b="1" dirty="0">
                <a:solidFill>
                  <a:srgbClr val="C00000"/>
                </a:solidFill>
                <a:latin typeface="黑体" panose="02010609060101010101" pitchFamily="2" charset="-122"/>
                <a:ea typeface="黑体" panose="02010609060101010101" pitchFamily="2" charset="-122"/>
              </a:rPr>
              <a:t>·</a:t>
            </a:r>
            <a:r>
              <a:rPr lang="zh-CN" altLang="en-US" sz="2700" b="1" dirty="0">
                <a:solidFill>
                  <a:srgbClr val="C00000"/>
                </a:solidFill>
                <a:latin typeface="黑体" panose="02010609060101010101" pitchFamily="2" charset="-122"/>
                <a:ea typeface="黑体" panose="02010609060101010101" pitchFamily="2" charset="-122"/>
              </a:rPr>
              <a:t>兴国</a:t>
            </a:r>
            <a:r>
              <a:rPr lang="en-US" altLang="zh-CN" sz="2700" b="1" dirty="0">
                <a:solidFill>
                  <a:srgbClr val="C00000"/>
                </a:solidFill>
                <a:latin typeface="黑体" panose="02010609060101010101" pitchFamily="2" charset="-122"/>
                <a:ea typeface="黑体" panose="02010609060101010101" pitchFamily="2" charset="-122"/>
              </a:rPr>
              <a:t>·</a:t>
            </a:r>
            <a:r>
              <a:rPr lang="zh-CN" altLang="en-US" sz="2700" b="1" dirty="0">
                <a:solidFill>
                  <a:srgbClr val="C00000"/>
                </a:solidFill>
                <a:latin typeface="黑体" panose="02010609060101010101" pitchFamily="2" charset="-122"/>
                <a:ea typeface="黑体" panose="02010609060101010101" pitchFamily="2" charset="-122"/>
              </a:rPr>
              <a:t>富国</a:t>
            </a:r>
            <a:r>
              <a:rPr lang="en-US" altLang="zh-CN" sz="2700" b="1" dirty="0">
                <a:solidFill>
                  <a:srgbClr val="C00000"/>
                </a:solidFill>
                <a:latin typeface="黑体" panose="02010609060101010101" pitchFamily="2" charset="-122"/>
                <a:ea typeface="黑体" panose="02010609060101010101" pitchFamily="2" charset="-122"/>
              </a:rPr>
              <a:t>·</a:t>
            </a:r>
            <a:r>
              <a:rPr lang="zh-CN" altLang="en-US" sz="2700" b="1" dirty="0">
                <a:solidFill>
                  <a:srgbClr val="C00000"/>
                </a:solidFill>
                <a:latin typeface="黑体" panose="02010609060101010101" pitchFamily="2" charset="-122"/>
                <a:ea typeface="黑体" panose="02010609060101010101" pitchFamily="2" charset="-122"/>
              </a:rPr>
              <a:t>强国 </a:t>
            </a:r>
            <a:endParaRPr kumimoji="0" lang="en-US" altLang="zh-CN" sz="2700" b="1" i="0" u="none" strike="noStrike" kern="1200" cap="none" spc="0" normalizeH="0" baseline="0" noProof="0" dirty="0">
              <a:ln>
                <a:noFill/>
              </a:ln>
              <a:solidFill>
                <a:srgbClr val="C00000"/>
              </a:solidFill>
              <a:effectLst/>
              <a:uLnTx/>
              <a:uFillTx/>
              <a:latin typeface="黑体" panose="02010609060101010101" pitchFamily="2" charset="-122"/>
              <a:ea typeface="黑体" panose="02010609060101010101" pitchFamily="2" charset="-122"/>
              <a:cs typeface="+mn-cs"/>
            </a:endParaRPr>
          </a:p>
        </p:txBody>
      </p:sp>
      <p:sp>
        <p:nvSpPr>
          <p:cNvPr id="50" name="圆角矩形 8"/>
          <p:cNvSpPr/>
          <p:nvPr/>
        </p:nvSpPr>
        <p:spPr>
          <a:xfrm>
            <a:off x="187501" y="199772"/>
            <a:ext cx="761960" cy="484163"/>
          </a:xfrm>
          <a:prstGeom prst="roundRect">
            <a:avLst>
              <a:gd name="adj" fmla="val 2202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zh-CN" altLang="en-US" sz="2800" b="1" dirty="0">
                <a:solidFill>
                  <a:prstClr val="white"/>
                </a:solidFill>
                <a:latin typeface="微软雅黑" panose="020B0503020204020204" charset="-122"/>
              </a:rPr>
              <a:t>五</a:t>
            </a:r>
            <a:endParaRPr lang="zh-CN" altLang="en-US" sz="2800" b="1" dirty="0">
              <a:solidFill>
                <a:prstClr val="white"/>
              </a:solidFill>
              <a:latin typeface="微软雅黑" panose="020B0503020204020204" charset="-122"/>
            </a:endParaRPr>
          </a:p>
        </p:txBody>
      </p:sp>
      <p:pic>
        <p:nvPicPr>
          <p:cNvPr id="47" name="图片 46"/>
          <p:cNvPicPr>
            <a:picLocks noChangeAspect="1"/>
          </p:cNvPicPr>
          <p:nvPr/>
        </p:nvPicPr>
        <p:blipFill rotWithShape="1">
          <a:blip r:embed="rId1">
            <a:extLst>
              <a:ext uri="{BEBA8EAE-BF5A-486C-A8C5-ECC9F3942E4B}">
                <a14:imgProps xmlns:a14="http://schemas.microsoft.com/office/drawing/2010/main">
                  <a14:imgLayer r:embed="rId2">
                    <a14:imgEffect>
                      <a14:backgroundRemoval t="8021" b="72917" l="8800" r="90000">
                        <a14:foregroundMark x1="90100" y1="25833" x2="90100" y2="33333"/>
                        <a14:foregroundMark x1="52000" y1="27500" x2="72700" y2="15417"/>
                        <a14:foregroundMark x1="62700" y1="33333" x2="69200" y2="39063"/>
                        <a14:foregroundMark x1="69200" y1="39063" x2="72000" y2="40417"/>
                        <a14:foregroundMark x1="69900" y1="50521" x2="76400" y2="50625"/>
                        <a14:foregroundMark x1="8800" y1="50833" x2="11500" y2="40104"/>
                        <a14:foregroundMark x1="19300" y1="18125" x2="40100" y2="26354"/>
                        <a14:foregroundMark x1="33100" y1="20833" x2="47200" y2="25000"/>
                        <a14:foregroundMark x1="39600" y1="28021" x2="67500" y2="30000"/>
                        <a14:foregroundMark x1="74800" y1="13542" x2="81800" y2="17604"/>
                        <a14:foregroundMark x1="81800" y1="17604" x2="82900" y2="22083"/>
                      </a14:backgroundRemoval>
                    </a14:imgEffect>
                  </a14:imgLayer>
                </a14:imgProps>
              </a:ext>
              <a:ext uri="{28A0092B-C50C-407E-A947-70E740481C1C}">
                <a14:useLocalDpi xmlns:a14="http://schemas.microsoft.com/office/drawing/2010/main" val="0"/>
              </a:ext>
            </a:extLst>
          </a:blip>
          <a:srcRect b="18931"/>
          <a:stretch>
            <a:fillRect/>
          </a:stretch>
        </p:blipFill>
        <p:spPr>
          <a:xfrm>
            <a:off x="10868662" y="23747"/>
            <a:ext cx="1405059" cy="994211"/>
          </a:xfrm>
          <a:prstGeom prst="rect">
            <a:avLst/>
          </a:prstGeom>
        </p:spPr>
      </p:pic>
      <p:sp>
        <p:nvSpPr>
          <p:cNvPr id="56" name="矩形 55"/>
          <p:cNvSpPr/>
          <p:nvPr/>
        </p:nvSpPr>
        <p:spPr bwMode="auto">
          <a:xfrm>
            <a:off x="2811803" y="5297816"/>
            <a:ext cx="2379916" cy="953135"/>
          </a:xfrm>
          <a:prstGeom prst="rect">
            <a:avLst/>
          </a:prstGeom>
        </p:spPr>
        <p:txBody>
          <a:bodyPr wrap="square">
            <a:spAutoFit/>
          </a:bodyPr>
          <a:lstStyle/>
          <a:p>
            <a:pPr algn="r" fontAlgn="auto">
              <a:defRPr/>
            </a:pPr>
            <a:r>
              <a:rPr lang="zh-CN" altLang="en-US" sz="2800" noProof="1">
                <a:solidFill>
                  <a:srgbClr val="FF0000"/>
                </a:solidFill>
                <a:highlight>
                  <a:srgbClr val="FFFF00"/>
                </a:highlight>
                <a:latin typeface="微软雅黑" panose="020B0503020204020204" charset="-122"/>
                <a:ea typeface="微软雅黑" panose="020B0503020204020204" charset="-122"/>
                <a:cs typeface="宋体" panose="02010600030101010101" pitchFamily="2" charset="-122"/>
              </a:rPr>
              <a:t>农村包围城市武装夺取政权   </a:t>
            </a:r>
            <a:endParaRPr lang="zh-CN" altLang="en-US" sz="2800" dirty="0">
              <a:solidFill>
                <a:srgbClr val="FF0000"/>
              </a:solidFill>
              <a:highlight>
                <a:srgbClr val="FFFF00"/>
              </a:highlight>
              <a:latin typeface="微软雅黑" panose="020B0503020204020204" charset="-122"/>
              <a:ea typeface="微软雅黑" panose="020B0503020204020204" charset="-122"/>
              <a:cs typeface="宋体" panose="02010600030101010101" pitchFamily="2" charset="-122"/>
            </a:endParaRPr>
          </a:p>
        </p:txBody>
      </p:sp>
      <p:sp>
        <p:nvSpPr>
          <p:cNvPr id="63" name="矩形 62"/>
          <p:cNvSpPr/>
          <p:nvPr/>
        </p:nvSpPr>
        <p:spPr bwMode="auto">
          <a:xfrm>
            <a:off x="-576796" y="4751424"/>
            <a:ext cx="3349239" cy="521970"/>
          </a:xfrm>
          <a:prstGeom prst="rect">
            <a:avLst/>
          </a:prstGeom>
        </p:spPr>
        <p:txBody>
          <a:bodyPr wrap="square">
            <a:spAutoFit/>
          </a:bodyPr>
          <a:lstStyle/>
          <a:p>
            <a:pPr fontAlgn="auto">
              <a:defRPr/>
            </a:pPr>
            <a:r>
              <a:rPr lang="en-US" altLang="zh-CN" sz="2800" noProof="1">
                <a:solidFill>
                  <a:srgbClr val="C80000"/>
                </a:solidFill>
                <a:latin typeface="微软雅黑" panose="020B0503020204020204" charset="-122"/>
                <a:ea typeface="微软雅黑" panose="020B0503020204020204" charset="-122"/>
                <a:cs typeface="宋体" panose="02010600030101010101" pitchFamily="2" charset="-122"/>
              </a:rPr>
              <a:t>     </a:t>
            </a:r>
            <a:r>
              <a:rPr lang="zh-CN" altLang="en-US" sz="2800" noProof="1">
                <a:solidFill>
                  <a:srgbClr val="C80000"/>
                </a:solidFill>
                <a:latin typeface="微软雅黑" panose="020B0503020204020204" charset="-122"/>
                <a:ea typeface="微软雅黑" panose="020B0503020204020204" charset="-122"/>
                <a:cs typeface="宋体" panose="02010600030101010101" pitchFamily="2" charset="-122"/>
              </a:rPr>
              <a:t>旧民主主义革命</a:t>
            </a:r>
            <a:endParaRPr lang="zh-CN" altLang="en-US" sz="2800" dirty="0">
              <a:solidFill>
                <a:srgbClr val="C80000"/>
              </a:solidFill>
              <a:latin typeface="微软雅黑" panose="020B0503020204020204" charset="-122"/>
              <a:ea typeface="微软雅黑" panose="020B0503020204020204" charset="-122"/>
              <a:cs typeface="宋体" panose="02010600030101010101" pitchFamily="2" charset="-122"/>
            </a:endParaRPr>
          </a:p>
        </p:txBody>
      </p:sp>
      <p:grpSp>
        <p:nvGrpSpPr>
          <p:cNvPr id="2" name="组合 1"/>
          <p:cNvGrpSpPr/>
          <p:nvPr/>
        </p:nvGrpSpPr>
        <p:grpSpPr>
          <a:xfrm>
            <a:off x="25312" y="2938931"/>
            <a:ext cx="12191365" cy="1232955"/>
            <a:chOff x="0" y="2874947"/>
            <a:chExt cx="12192000" cy="1233019"/>
          </a:xfrm>
        </p:grpSpPr>
        <p:grpSp>
          <p:nvGrpSpPr>
            <p:cNvPr id="33" name="组合 9"/>
            <p:cNvGrpSpPr/>
            <p:nvPr/>
          </p:nvGrpSpPr>
          <p:grpSpPr bwMode="auto">
            <a:xfrm>
              <a:off x="0" y="2874947"/>
              <a:ext cx="12151932" cy="837297"/>
              <a:chOff x="1186183" y="2930621"/>
              <a:chExt cx="11734133" cy="837169"/>
            </a:xfrm>
          </p:grpSpPr>
          <p:cxnSp>
            <p:nvCxnSpPr>
              <p:cNvPr id="39" name="直接连接符 38"/>
              <p:cNvCxnSpPr/>
              <p:nvPr/>
            </p:nvCxnSpPr>
            <p:spPr>
              <a:xfrm>
                <a:off x="1186183" y="3107366"/>
                <a:ext cx="11725632" cy="17459"/>
              </a:xfrm>
              <a:prstGeom prst="line">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0" name="椭圆 39"/>
              <p:cNvSpPr/>
              <p:nvPr/>
            </p:nvSpPr>
            <p:spPr>
              <a:xfrm>
                <a:off x="4847170" y="2930621"/>
                <a:ext cx="323863" cy="3238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b="1" dirty="0">
                  <a:solidFill>
                    <a:srgbClr val="C00000"/>
                  </a:solidFill>
                  <a:latin typeface="微软雅黑" panose="020B0503020204020204" charset="-122"/>
                </a:endParaRPr>
              </a:p>
            </p:txBody>
          </p:sp>
          <p:sp>
            <p:nvSpPr>
              <p:cNvPr id="41" name="矩形 40"/>
              <p:cNvSpPr/>
              <p:nvPr/>
            </p:nvSpPr>
            <p:spPr>
              <a:xfrm>
                <a:off x="2235000" y="3307449"/>
                <a:ext cx="902630" cy="460328"/>
              </a:xfrm>
              <a:prstGeom prst="rect">
                <a:avLst/>
              </a:prstGeom>
            </p:spPr>
            <p:txBody>
              <a:bodyPr wrap="none">
                <a:spAutoFit/>
              </a:bodyPr>
              <a:lstStyle/>
              <a:p>
                <a:pPr fontAlgn="auto">
                  <a:spcBef>
                    <a:spcPts val="0"/>
                  </a:spcBef>
                  <a:spcAft>
                    <a:spcPts val="0"/>
                  </a:spcAft>
                  <a:defRPr/>
                </a:pPr>
                <a:r>
                  <a:rPr lang="en-US" altLang="zh-CN" sz="2400" b="1" dirty="0">
                    <a:solidFill>
                      <a:srgbClr val="C00000"/>
                    </a:solidFill>
                    <a:latin typeface="微软雅黑" panose="020B0503020204020204" charset="-122"/>
                    <a:ea typeface="微软雅黑" panose="020B0503020204020204" charset="-122"/>
                  </a:rPr>
                  <a:t>1901</a:t>
                </a:r>
                <a:endParaRPr lang="zh-CN" altLang="en-US" sz="2400" b="1" dirty="0">
                  <a:solidFill>
                    <a:srgbClr val="C00000"/>
                  </a:solidFill>
                  <a:latin typeface="微软雅黑" panose="020B0503020204020204" charset="-122"/>
                  <a:ea typeface="微软雅黑" panose="020B0503020204020204" charset="-122"/>
                </a:endParaRPr>
              </a:p>
            </p:txBody>
          </p:sp>
          <p:sp>
            <p:nvSpPr>
              <p:cNvPr id="42" name="椭圆 41"/>
              <p:cNvSpPr/>
              <p:nvPr/>
            </p:nvSpPr>
            <p:spPr>
              <a:xfrm>
                <a:off x="1563901" y="2943031"/>
                <a:ext cx="323863" cy="3238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b="1" dirty="0">
                  <a:solidFill>
                    <a:srgbClr val="C00000"/>
                  </a:solidFill>
                  <a:latin typeface="微软雅黑" panose="020B0503020204020204" charset="-122"/>
                </a:endParaRPr>
              </a:p>
            </p:txBody>
          </p:sp>
          <p:sp>
            <p:nvSpPr>
              <p:cNvPr id="43" name="矩形 42"/>
              <p:cNvSpPr/>
              <p:nvPr/>
            </p:nvSpPr>
            <p:spPr>
              <a:xfrm>
                <a:off x="1215226" y="3307449"/>
                <a:ext cx="902630" cy="460341"/>
              </a:xfrm>
              <a:prstGeom prst="rect">
                <a:avLst/>
              </a:prstGeom>
            </p:spPr>
            <p:txBody>
              <a:bodyPr wrap="none">
                <a:spAutoFit/>
              </a:bodyPr>
              <a:lstStyle/>
              <a:p>
                <a:pPr fontAlgn="auto">
                  <a:spcBef>
                    <a:spcPts val="0"/>
                  </a:spcBef>
                  <a:spcAft>
                    <a:spcPts val="0"/>
                  </a:spcAft>
                  <a:defRPr/>
                </a:pPr>
                <a:r>
                  <a:rPr lang="en-US" altLang="zh-CN" sz="2400" b="1" dirty="0">
                    <a:solidFill>
                      <a:srgbClr val="C00000"/>
                    </a:solidFill>
                    <a:latin typeface="微软雅黑" panose="020B0503020204020204" charset="-122"/>
                    <a:ea typeface="微软雅黑" panose="020B0503020204020204" charset="-122"/>
                  </a:rPr>
                  <a:t>1840</a:t>
                </a:r>
                <a:endParaRPr lang="zh-CN" altLang="en-US" sz="2400" b="1" dirty="0">
                  <a:solidFill>
                    <a:srgbClr val="C00000"/>
                  </a:solidFill>
                  <a:latin typeface="微软雅黑" panose="020B0503020204020204" charset="-122"/>
                  <a:ea typeface="微软雅黑" panose="020B0503020204020204" charset="-122"/>
                </a:endParaRPr>
              </a:p>
            </p:txBody>
          </p:sp>
          <p:sp>
            <p:nvSpPr>
              <p:cNvPr id="44" name="椭圆 43"/>
              <p:cNvSpPr/>
              <p:nvPr/>
            </p:nvSpPr>
            <p:spPr>
              <a:xfrm>
                <a:off x="3515079" y="2943031"/>
                <a:ext cx="323863" cy="3238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b="1" dirty="0">
                  <a:solidFill>
                    <a:srgbClr val="C00000"/>
                  </a:solidFill>
                  <a:latin typeface="微软雅黑" panose="020B0503020204020204" charset="-122"/>
                </a:endParaRPr>
              </a:p>
            </p:txBody>
          </p:sp>
          <p:sp>
            <p:nvSpPr>
              <p:cNvPr id="46" name="矩形 45"/>
              <p:cNvSpPr/>
              <p:nvPr/>
            </p:nvSpPr>
            <p:spPr>
              <a:xfrm>
                <a:off x="3182291" y="3303790"/>
                <a:ext cx="902630" cy="460348"/>
              </a:xfrm>
              <a:prstGeom prst="rect">
                <a:avLst/>
              </a:prstGeom>
            </p:spPr>
            <p:txBody>
              <a:bodyPr wrap="none">
                <a:spAutoFit/>
              </a:bodyPr>
              <a:lstStyle/>
              <a:p>
                <a:pPr fontAlgn="auto">
                  <a:spcBef>
                    <a:spcPts val="0"/>
                  </a:spcBef>
                  <a:spcAft>
                    <a:spcPts val="0"/>
                  </a:spcAft>
                  <a:defRPr/>
                </a:pPr>
                <a:r>
                  <a:rPr lang="en-US" altLang="zh-CN" sz="2400" b="1" dirty="0">
                    <a:solidFill>
                      <a:srgbClr val="C00000"/>
                    </a:solidFill>
                    <a:latin typeface="微软雅黑" panose="020B0503020204020204" charset="-122"/>
                    <a:ea typeface="微软雅黑" panose="020B0503020204020204" charset="-122"/>
                  </a:rPr>
                  <a:t>1919</a:t>
                </a:r>
                <a:endParaRPr lang="zh-CN" altLang="en-US" sz="2400" b="1" dirty="0">
                  <a:solidFill>
                    <a:srgbClr val="C00000"/>
                  </a:solidFill>
                  <a:latin typeface="微软雅黑" panose="020B0503020204020204" charset="-122"/>
                  <a:ea typeface="微软雅黑" panose="020B0503020204020204" charset="-122"/>
                </a:endParaRPr>
              </a:p>
            </p:txBody>
          </p:sp>
          <p:sp>
            <p:nvSpPr>
              <p:cNvPr id="51" name="椭圆 50"/>
              <p:cNvSpPr/>
              <p:nvPr/>
            </p:nvSpPr>
            <p:spPr>
              <a:xfrm>
                <a:off x="2538069" y="2949583"/>
                <a:ext cx="323863" cy="3238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b="1" dirty="0">
                  <a:solidFill>
                    <a:srgbClr val="C00000"/>
                  </a:solidFill>
                  <a:latin typeface="微软雅黑" panose="020B0503020204020204" charset="-122"/>
                </a:endParaRPr>
              </a:p>
            </p:txBody>
          </p:sp>
          <p:sp>
            <p:nvSpPr>
              <p:cNvPr id="52" name="矩形 51"/>
              <p:cNvSpPr/>
              <p:nvPr/>
            </p:nvSpPr>
            <p:spPr>
              <a:xfrm>
                <a:off x="4551031" y="3287657"/>
                <a:ext cx="902630" cy="460348"/>
              </a:xfrm>
              <a:prstGeom prst="rect">
                <a:avLst/>
              </a:prstGeom>
            </p:spPr>
            <p:txBody>
              <a:bodyPr wrap="none">
                <a:spAutoFit/>
              </a:bodyPr>
              <a:lstStyle/>
              <a:p>
                <a:pPr fontAlgn="auto">
                  <a:spcBef>
                    <a:spcPts val="0"/>
                  </a:spcBef>
                  <a:spcAft>
                    <a:spcPts val="0"/>
                  </a:spcAft>
                  <a:defRPr/>
                </a:pPr>
                <a:r>
                  <a:rPr lang="en-US" altLang="zh-CN" sz="2400" b="1" dirty="0">
                    <a:solidFill>
                      <a:srgbClr val="C00000"/>
                    </a:solidFill>
                    <a:latin typeface="微软雅黑" panose="020B0503020204020204" charset="-122"/>
                    <a:ea typeface="微软雅黑" panose="020B0503020204020204" charset="-122"/>
                  </a:rPr>
                  <a:t>1921</a:t>
                </a:r>
                <a:endParaRPr lang="zh-CN" altLang="en-US" sz="2400" b="1" dirty="0">
                  <a:solidFill>
                    <a:srgbClr val="C00000"/>
                  </a:solidFill>
                  <a:latin typeface="微软雅黑" panose="020B0503020204020204" charset="-122"/>
                  <a:ea typeface="微软雅黑" panose="020B0503020204020204" charset="-122"/>
                </a:endParaRPr>
              </a:p>
            </p:txBody>
          </p:sp>
          <p:sp>
            <p:nvSpPr>
              <p:cNvPr id="53" name="椭圆 52"/>
              <p:cNvSpPr/>
              <p:nvPr/>
            </p:nvSpPr>
            <p:spPr>
              <a:xfrm>
                <a:off x="6222167" y="2937217"/>
                <a:ext cx="323863" cy="3238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b="1" dirty="0">
                  <a:solidFill>
                    <a:srgbClr val="C00000"/>
                  </a:solidFill>
                  <a:latin typeface="微软雅黑" panose="020B0503020204020204" charset="-122"/>
                </a:endParaRPr>
              </a:p>
            </p:txBody>
          </p:sp>
          <p:sp>
            <p:nvSpPr>
              <p:cNvPr id="54" name="椭圆 53"/>
              <p:cNvSpPr/>
              <p:nvPr/>
            </p:nvSpPr>
            <p:spPr>
              <a:xfrm>
                <a:off x="7971125" y="2945466"/>
                <a:ext cx="323863" cy="3238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b="1" dirty="0">
                  <a:solidFill>
                    <a:srgbClr val="C00000"/>
                  </a:solidFill>
                  <a:latin typeface="微软雅黑" panose="020B0503020204020204" charset="-122"/>
                </a:endParaRPr>
              </a:p>
            </p:txBody>
          </p:sp>
          <p:sp>
            <p:nvSpPr>
              <p:cNvPr id="55" name="椭圆 54"/>
              <p:cNvSpPr/>
              <p:nvPr/>
            </p:nvSpPr>
            <p:spPr>
              <a:xfrm>
                <a:off x="10163361" y="2968172"/>
                <a:ext cx="323863" cy="3238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b="1" dirty="0">
                  <a:solidFill>
                    <a:srgbClr val="C00000"/>
                  </a:solidFill>
                  <a:latin typeface="微软雅黑" panose="020B0503020204020204" charset="-122"/>
                </a:endParaRPr>
              </a:p>
            </p:txBody>
          </p:sp>
          <p:sp>
            <p:nvSpPr>
              <p:cNvPr id="57" name="矩形 56"/>
              <p:cNvSpPr/>
              <p:nvPr/>
            </p:nvSpPr>
            <p:spPr>
              <a:xfrm>
                <a:off x="5902560" y="3287657"/>
                <a:ext cx="902630" cy="460348"/>
              </a:xfrm>
              <a:prstGeom prst="rect">
                <a:avLst/>
              </a:prstGeom>
            </p:spPr>
            <p:txBody>
              <a:bodyPr wrap="none">
                <a:spAutoFit/>
              </a:bodyPr>
              <a:lstStyle/>
              <a:p>
                <a:pPr fontAlgn="auto">
                  <a:spcBef>
                    <a:spcPts val="0"/>
                  </a:spcBef>
                  <a:spcAft>
                    <a:spcPts val="0"/>
                  </a:spcAft>
                  <a:defRPr/>
                </a:pPr>
                <a:r>
                  <a:rPr lang="en-US" altLang="zh-CN" sz="2400" b="1" dirty="0">
                    <a:solidFill>
                      <a:srgbClr val="C00000"/>
                    </a:solidFill>
                    <a:latin typeface="微软雅黑" panose="020B0503020204020204" charset="-122"/>
                    <a:ea typeface="微软雅黑" panose="020B0503020204020204" charset="-122"/>
                  </a:rPr>
                  <a:t>1949</a:t>
                </a:r>
                <a:endParaRPr lang="zh-CN" altLang="en-US" sz="2400" b="1" dirty="0">
                  <a:solidFill>
                    <a:srgbClr val="C00000"/>
                  </a:solidFill>
                  <a:latin typeface="微软雅黑" panose="020B0503020204020204" charset="-122"/>
                  <a:ea typeface="微软雅黑" panose="020B0503020204020204" charset="-122"/>
                </a:endParaRPr>
              </a:p>
            </p:txBody>
          </p:sp>
          <p:sp>
            <p:nvSpPr>
              <p:cNvPr id="58" name="矩形 57"/>
              <p:cNvSpPr/>
              <p:nvPr/>
            </p:nvSpPr>
            <p:spPr>
              <a:xfrm>
                <a:off x="7684645" y="3290132"/>
                <a:ext cx="902630" cy="460348"/>
              </a:xfrm>
              <a:prstGeom prst="rect">
                <a:avLst/>
              </a:prstGeom>
            </p:spPr>
            <p:txBody>
              <a:bodyPr wrap="none">
                <a:spAutoFit/>
              </a:bodyPr>
              <a:lstStyle/>
              <a:p>
                <a:pPr fontAlgn="auto">
                  <a:spcBef>
                    <a:spcPts val="0"/>
                  </a:spcBef>
                  <a:spcAft>
                    <a:spcPts val="0"/>
                  </a:spcAft>
                  <a:defRPr/>
                </a:pPr>
                <a:r>
                  <a:rPr lang="en-US" altLang="zh-CN" sz="2400" b="1" dirty="0">
                    <a:solidFill>
                      <a:srgbClr val="C00000"/>
                    </a:solidFill>
                    <a:latin typeface="微软雅黑" panose="020B0503020204020204" charset="-122"/>
                    <a:ea typeface="微软雅黑" panose="020B0503020204020204" charset="-122"/>
                  </a:rPr>
                  <a:t>1978</a:t>
                </a:r>
                <a:endParaRPr lang="zh-CN" altLang="en-US" sz="2400" b="1" dirty="0">
                  <a:solidFill>
                    <a:srgbClr val="C00000"/>
                  </a:solidFill>
                  <a:latin typeface="微软雅黑" panose="020B0503020204020204" charset="-122"/>
                  <a:ea typeface="微软雅黑" panose="020B0503020204020204" charset="-122"/>
                </a:endParaRPr>
              </a:p>
            </p:txBody>
          </p:sp>
          <p:sp>
            <p:nvSpPr>
              <p:cNvPr id="59" name="矩形 58"/>
              <p:cNvSpPr/>
              <p:nvPr/>
            </p:nvSpPr>
            <p:spPr>
              <a:xfrm>
                <a:off x="9870028" y="3290870"/>
                <a:ext cx="902630" cy="460348"/>
              </a:xfrm>
              <a:prstGeom prst="rect">
                <a:avLst/>
              </a:prstGeom>
            </p:spPr>
            <p:txBody>
              <a:bodyPr wrap="none">
                <a:spAutoFit/>
              </a:bodyPr>
              <a:lstStyle/>
              <a:p>
                <a:pPr fontAlgn="auto">
                  <a:spcBef>
                    <a:spcPts val="0"/>
                  </a:spcBef>
                  <a:spcAft>
                    <a:spcPts val="0"/>
                  </a:spcAft>
                  <a:defRPr/>
                </a:pPr>
                <a:r>
                  <a:rPr lang="en-US" altLang="zh-CN" sz="2400" b="1" dirty="0">
                    <a:solidFill>
                      <a:srgbClr val="C00000"/>
                    </a:solidFill>
                    <a:latin typeface="微软雅黑" panose="020B0503020204020204" charset="-122"/>
                    <a:ea typeface="微软雅黑" panose="020B0503020204020204" charset="-122"/>
                  </a:rPr>
                  <a:t>2012</a:t>
                </a:r>
                <a:endParaRPr lang="zh-CN" altLang="en-US" sz="2400" b="1" dirty="0">
                  <a:solidFill>
                    <a:srgbClr val="C00000"/>
                  </a:solidFill>
                  <a:latin typeface="微软雅黑" panose="020B0503020204020204" charset="-122"/>
                  <a:ea typeface="微软雅黑" panose="020B0503020204020204" charset="-122"/>
                </a:endParaRPr>
              </a:p>
            </p:txBody>
          </p:sp>
          <p:sp>
            <p:nvSpPr>
              <p:cNvPr id="60" name="椭圆 59"/>
              <p:cNvSpPr/>
              <p:nvPr/>
            </p:nvSpPr>
            <p:spPr>
              <a:xfrm>
                <a:off x="12252207" y="2954195"/>
                <a:ext cx="323863" cy="3238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b="1" dirty="0">
                  <a:solidFill>
                    <a:srgbClr val="C00000"/>
                  </a:solidFill>
                  <a:latin typeface="微软雅黑" panose="020B0503020204020204" charset="-122"/>
                </a:endParaRPr>
              </a:p>
            </p:txBody>
          </p:sp>
          <p:sp>
            <p:nvSpPr>
              <p:cNvPr id="61" name="矩形 60"/>
              <p:cNvSpPr/>
              <p:nvPr/>
            </p:nvSpPr>
            <p:spPr>
              <a:xfrm>
                <a:off x="12017686" y="3301570"/>
                <a:ext cx="902630" cy="460348"/>
              </a:xfrm>
              <a:prstGeom prst="rect">
                <a:avLst/>
              </a:prstGeom>
            </p:spPr>
            <p:txBody>
              <a:bodyPr wrap="none">
                <a:spAutoFit/>
              </a:bodyPr>
              <a:lstStyle/>
              <a:p>
                <a:pPr fontAlgn="auto">
                  <a:spcBef>
                    <a:spcPts val="0"/>
                  </a:spcBef>
                  <a:spcAft>
                    <a:spcPts val="0"/>
                  </a:spcAft>
                  <a:defRPr/>
                </a:pPr>
                <a:r>
                  <a:rPr lang="en-US" altLang="zh-CN" sz="2400" b="1" dirty="0">
                    <a:solidFill>
                      <a:srgbClr val="C00000"/>
                    </a:solidFill>
                    <a:latin typeface="微软雅黑" panose="020B0503020204020204" charset="-122"/>
                    <a:ea typeface="微软雅黑" panose="020B0503020204020204" charset="-122"/>
                  </a:rPr>
                  <a:t>2021</a:t>
                </a:r>
                <a:endParaRPr lang="zh-CN" altLang="en-US" sz="2400" b="1" dirty="0">
                  <a:solidFill>
                    <a:srgbClr val="C00000"/>
                  </a:solidFill>
                  <a:latin typeface="微软雅黑" panose="020B0503020204020204" charset="-122"/>
                  <a:ea typeface="微软雅黑" panose="020B0503020204020204" charset="-122"/>
                </a:endParaRPr>
              </a:p>
            </p:txBody>
          </p:sp>
          <p:sp>
            <p:nvSpPr>
              <p:cNvPr id="97" name="椭圆 96"/>
              <p:cNvSpPr/>
              <p:nvPr/>
            </p:nvSpPr>
            <p:spPr>
              <a:xfrm>
                <a:off x="11310589" y="2954195"/>
                <a:ext cx="323863" cy="3238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400" b="1" dirty="0">
                  <a:solidFill>
                    <a:srgbClr val="C00000"/>
                  </a:solidFill>
                  <a:latin typeface="微软雅黑" panose="020B0503020204020204" charset="-122"/>
                </a:endParaRPr>
              </a:p>
            </p:txBody>
          </p:sp>
          <p:sp>
            <p:nvSpPr>
              <p:cNvPr id="98" name="矩形 97"/>
              <p:cNvSpPr/>
              <p:nvPr/>
            </p:nvSpPr>
            <p:spPr>
              <a:xfrm>
                <a:off x="11061225" y="3306269"/>
                <a:ext cx="902634" cy="460348"/>
              </a:xfrm>
              <a:prstGeom prst="rect">
                <a:avLst/>
              </a:prstGeom>
            </p:spPr>
            <p:txBody>
              <a:bodyPr wrap="none">
                <a:spAutoFit/>
              </a:bodyPr>
              <a:lstStyle/>
              <a:p>
                <a:pPr fontAlgn="auto">
                  <a:spcBef>
                    <a:spcPts val="0"/>
                  </a:spcBef>
                  <a:spcAft>
                    <a:spcPts val="0"/>
                  </a:spcAft>
                  <a:defRPr/>
                </a:pPr>
                <a:r>
                  <a:rPr lang="en-US" altLang="zh-CN" sz="2400" b="1" dirty="0">
                    <a:solidFill>
                      <a:srgbClr val="C00000"/>
                    </a:solidFill>
                    <a:latin typeface="微软雅黑" panose="020B0503020204020204" charset="-122"/>
                    <a:ea typeface="微软雅黑" panose="020B0503020204020204" charset="-122"/>
                  </a:rPr>
                  <a:t>2017</a:t>
                </a:r>
                <a:endParaRPr lang="zh-CN" altLang="en-US" sz="2400" b="1" dirty="0">
                  <a:solidFill>
                    <a:srgbClr val="C00000"/>
                  </a:solidFill>
                  <a:latin typeface="微软雅黑" panose="020B0503020204020204" charset="-122"/>
                  <a:ea typeface="微软雅黑" panose="020B0503020204020204" charset="-122"/>
                </a:endParaRPr>
              </a:p>
            </p:txBody>
          </p:sp>
        </p:grpSp>
        <p:sp>
          <p:nvSpPr>
            <p:cNvPr id="75" name="矩形 74"/>
            <p:cNvSpPr/>
            <p:nvPr/>
          </p:nvSpPr>
          <p:spPr bwMode="auto">
            <a:xfrm>
              <a:off x="1051979" y="3709165"/>
              <a:ext cx="1328707" cy="398801"/>
            </a:xfrm>
            <a:prstGeom prst="rect">
              <a:avLst/>
            </a:prstGeom>
          </p:spPr>
          <p:txBody>
            <a:bodyPr wrap="square">
              <a:spAutoFit/>
            </a:bodyPr>
            <a:lstStyle/>
            <a:p>
              <a:pPr fontAlgn="auto">
                <a:defRPr/>
              </a:pPr>
              <a:r>
                <a:rPr lang="zh-CN" altLang="en-US" sz="2000" noProof="1">
                  <a:solidFill>
                    <a:srgbClr val="C80000"/>
                  </a:solidFill>
                  <a:latin typeface="微软雅黑" panose="020B0503020204020204" charset="-122"/>
                  <a:ea typeface="微软雅黑" panose="020B0503020204020204" charset="-122"/>
                  <a:cs typeface="宋体" panose="02010600030101010101" pitchFamily="2" charset="-122"/>
                </a:rPr>
                <a:t>辛丑年</a:t>
              </a:r>
              <a:endParaRPr lang="zh-CN" altLang="en-US" sz="2000" dirty="0">
                <a:solidFill>
                  <a:srgbClr val="C80000"/>
                </a:solidFill>
                <a:latin typeface="微软雅黑" panose="020B0503020204020204" charset="-122"/>
                <a:ea typeface="微软雅黑" panose="020B0503020204020204" charset="-122"/>
                <a:cs typeface="宋体" panose="02010600030101010101" pitchFamily="2" charset="-122"/>
              </a:endParaRPr>
            </a:p>
          </p:txBody>
        </p:sp>
        <p:sp>
          <p:nvSpPr>
            <p:cNvPr id="81" name="矩形 80"/>
            <p:cNvSpPr/>
            <p:nvPr/>
          </p:nvSpPr>
          <p:spPr bwMode="auto">
            <a:xfrm>
              <a:off x="11217164" y="3628078"/>
              <a:ext cx="974836" cy="398801"/>
            </a:xfrm>
            <a:prstGeom prst="rect">
              <a:avLst/>
            </a:prstGeom>
          </p:spPr>
          <p:txBody>
            <a:bodyPr wrap="square">
              <a:spAutoFit/>
            </a:bodyPr>
            <a:lstStyle/>
            <a:p>
              <a:pPr fontAlgn="auto">
                <a:defRPr/>
              </a:pPr>
              <a:r>
                <a:rPr lang="zh-CN" altLang="en-US" sz="2000" noProof="1">
                  <a:solidFill>
                    <a:srgbClr val="C80000"/>
                  </a:solidFill>
                  <a:latin typeface="微软雅黑" panose="020B0503020204020204" charset="-122"/>
                  <a:ea typeface="微软雅黑" panose="020B0503020204020204" charset="-122"/>
                  <a:cs typeface="宋体" panose="02010600030101010101" pitchFamily="2" charset="-122"/>
                </a:rPr>
                <a:t>辛丑年</a:t>
              </a:r>
              <a:endParaRPr lang="zh-CN" altLang="en-US" sz="2000" dirty="0">
                <a:solidFill>
                  <a:srgbClr val="C80000"/>
                </a:solidFill>
                <a:latin typeface="微软雅黑" panose="020B0503020204020204" charset="-122"/>
                <a:ea typeface="微软雅黑" panose="020B0503020204020204" charset="-122"/>
                <a:cs typeface="宋体" panose="02010600030101010101" pitchFamily="2" charset="-122"/>
              </a:endParaRPr>
            </a:p>
          </p:txBody>
        </p:sp>
      </p:grpSp>
      <p:sp>
        <p:nvSpPr>
          <p:cNvPr id="82" name="矩形 81"/>
          <p:cNvSpPr/>
          <p:nvPr/>
        </p:nvSpPr>
        <p:spPr bwMode="auto">
          <a:xfrm>
            <a:off x="2166730" y="4751663"/>
            <a:ext cx="3552642" cy="521970"/>
          </a:xfrm>
          <a:prstGeom prst="rect">
            <a:avLst/>
          </a:prstGeom>
        </p:spPr>
        <p:txBody>
          <a:bodyPr wrap="square">
            <a:spAutoFit/>
          </a:bodyPr>
          <a:lstStyle/>
          <a:p>
            <a:pPr fontAlgn="auto">
              <a:defRPr/>
            </a:pPr>
            <a:r>
              <a:rPr lang="en-US" altLang="zh-CN" sz="2800" noProof="1">
                <a:solidFill>
                  <a:srgbClr val="C80000"/>
                </a:solidFill>
                <a:latin typeface="微软雅黑" panose="020B0503020204020204" charset="-122"/>
                <a:ea typeface="微软雅黑" panose="020B0503020204020204" charset="-122"/>
                <a:cs typeface="宋体" panose="02010600030101010101" pitchFamily="2" charset="-122"/>
              </a:rPr>
              <a:t>     </a:t>
            </a:r>
            <a:r>
              <a:rPr lang="zh-CN" altLang="en-US" sz="2800" noProof="1">
                <a:solidFill>
                  <a:srgbClr val="C80000"/>
                </a:solidFill>
                <a:latin typeface="微软雅黑" panose="020B0503020204020204" charset="-122"/>
                <a:ea typeface="微软雅黑" panose="020B0503020204020204" charset="-122"/>
                <a:cs typeface="宋体" panose="02010600030101010101" pitchFamily="2" charset="-122"/>
              </a:rPr>
              <a:t>新民主主义革命</a:t>
            </a:r>
            <a:endParaRPr lang="zh-CN" altLang="en-US" sz="2800" dirty="0">
              <a:solidFill>
                <a:srgbClr val="C80000"/>
              </a:solidFill>
              <a:latin typeface="微软雅黑" panose="020B0503020204020204" charset="-122"/>
              <a:ea typeface="微软雅黑" panose="020B0503020204020204" charset="-122"/>
              <a:cs typeface="宋体" panose="02010600030101010101" pitchFamily="2" charset="-122"/>
            </a:endParaRPr>
          </a:p>
        </p:txBody>
      </p:sp>
      <p:sp>
        <p:nvSpPr>
          <p:cNvPr id="83" name="矩形 82"/>
          <p:cNvSpPr/>
          <p:nvPr/>
        </p:nvSpPr>
        <p:spPr bwMode="auto">
          <a:xfrm>
            <a:off x="5550025" y="4766633"/>
            <a:ext cx="1874796" cy="1383665"/>
          </a:xfrm>
          <a:prstGeom prst="rect">
            <a:avLst/>
          </a:prstGeom>
        </p:spPr>
        <p:txBody>
          <a:bodyPr wrap="square">
            <a:spAutoFit/>
          </a:bodyPr>
          <a:lstStyle/>
          <a:p>
            <a:pPr fontAlgn="auto">
              <a:defRPr/>
            </a:pPr>
            <a:r>
              <a:rPr lang="zh-CN" altLang="en-US" sz="2800" noProof="1">
                <a:solidFill>
                  <a:srgbClr val="C80000"/>
                </a:solidFill>
                <a:latin typeface="微软雅黑" panose="020B0503020204020204" charset="-122"/>
                <a:ea typeface="微软雅黑" panose="020B0503020204020204" charset="-122"/>
                <a:cs typeface="宋体" panose="02010600030101010101" pitchFamily="2" charset="-122"/>
              </a:rPr>
              <a:t>社会主义革命和建设时期</a:t>
            </a:r>
            <a:endParaRPr lang="zh-CN" altLang="en-US" sz="2800" dirty="0">
              <a:solidFill>
                <a:srgbClr val="C80000"/>
              </a:solidFill>
              <a:latin typeface="微软雅黑" panose="020B0503020204020204" charset="-122"/>
              <a:ea typeface="微软雅黑" panose="020B0503020204020204" charset="-122"/>
              <a:cs typeface="宋体" panose="02010600030101010101" pitchFamily="2" charset="-122"/>
            </a:endParaRPr>
          </a:p>
        </p:txBody>
      </p:sp>
      <p:sp>
        <p:nvSpPr>
          <p:cNvPr id="84" name="矩形 83"/>
          <p:cNvSpPr/>
          <p:nvPr/>
        </p:nvSpPr>
        <p:spPr bwMode="auto">
          <a:xfrm>
            <a:off x="7224892" y="4766633"/>
            <a:ext cx="2318718" cy="1383665"/>
          </a:xfrm>
          <a:prstGeom prst="rect">
            <a:avLst/>
          </a:prstGeom>
        </p:spPr>
        <p:txBody>
          <a:bodyPr wrap="square">
            <a:spAutoFit/>
          </a:bodyPr>
          <a:lstStyle/>
          <a:p>
            <a:pPr fontAlgn="auto">
              <a:defRPr/>
            </a:pPr>
            <a:r>
              <a:rPr lang="zh-CN" altLang="en-US" sz="2800" noProof="1">
                <a:solidFill>
                  <a:srgbClr val="C80000"/>
                </a:solidFill>
                <a:latin typeface="微软雅黑" panose="020B0503020204020204" charset="-122"/>
                <a:ea typeface="微软雅黑" panose="020B0503020204020204" charset="-122"/>
                <a:cs typeface="宋体" panose="02010600030101010101" pitchFamily="2" charset="-122"/>
              </a:rPr>
              <a:t>改革开放</a:t>
            </a:r>
            <a:r>
              <a:rPr lang="zh-CN" altLang="en-US" sz="2800" dirty="0">
                <a:solidFill>
                  <a:srgbClr val="C80000"/>
                </a:solidFill>
                <a:latin typeface="微软雅黑" panose="020B0503020204020204" charset="-122"/>
                <a:ea typeface="微软雅黑" panose="020B0503020204020204" charset="-122"/>
              </a:rPr>
              <a:t>和社会主义现代化建设新时期</a:t>
            </a:r>
            <a:endParaRPr lang="zh-CN" altLang="en-US" sz="2800" dirty="0">
              <a:solidFill>
                <a:srgbClr val="C80000"/>
              </a:solidFill>
              <a:latin typeface="微软雅黑" panose="020B0503020204020204" charset="-122"/>
              <a:ea typeface="微软雅黑" panose="020B0503020204020204" charset="-122"/>
            </a:endParaRPr>
          </a:p>
        </p:txBody>
      </p:sp>
      <p:sp>
        <p:nvSpPr>
          <p:cNvPr id="85" name="矩形 84"/>
          <p:cNvSpPr/>
          <p:nvPr/>
        </p:nvSpPr>
        <p:spPr bwMode="auto">
          <a:xfrm>
            <a:off x="9799095" y="4689913"/>
            <a:ext cx="2499339" cy="953135"/>
          </a:xfrm>
          <a:prstGeom prst="rect">
            <a:avLst/>
          </a:prstGeom>
        </p:spPr>
        <p:txBody>
          <a:bodyPr wrap="square">
            <a:spAutoFit/>
          </a:bodyPr>
          <a:lstStyle/>
          <a:p>
            <a:pPr fontAlgn="auto">
              <a:defRPr/>
            </a:pPr>
            <a:r>
              <a:rPr lang="zh-CN" altLang="en-US" sz="2800" noProof="1">
                <a:solidFill>
                  <a:srgbClr val="C80000"/>
                </a:solidFill>
                <a:latin typeface="微软雅黑" panose="020B0503020204020204" charset="-122"/>
                <a:ea typeface="微软雅黑" panose="020B0503020204020204" charset="-122"/>
                <a:cs typeface="宋体" panose="02010600030101010101" pitchFamily="2" charset="-122"/>
              </a:rPr>
              <a:t>中国特色社会主义新时代</a:t>
            </a:r>
            <a:endParaRPr lang="zh-CN" altLang="en-US" sz="2800" dirty="0">
              <a:solidFill>
                <a:srgbClr val="C80000"/>
              </a:solidFill>
              <a:latin typeface="微软雅黑" panose="020B0503020204020204" charset="-122"/>
              <a:ea typeface="微软雅黑" panose="020B0503020204020204" charset="-122"/>
            </a:endParaRPr>
          </a:p>
        </p:txBody>
      </p:sp>
      <p:sp>
        <p:nvSpPr>
          <p:cNvPr id="87" name="矩形 86"/>
          <p:cNvSpPr/>
          <p:nvPr/>
        </p:nvSpPr>
        <p:spPr bwMode="auto">
          <a:xfrm>
            <a:off x="2579778" y="2406652"/>
            <a:ext cx="2215786" cy="521970"/>
          </a:xfrm>
          <a:prstGeom prst="rect">
            <a:avLst/>
          </a:prstGeom>
        </p:spPr>
        <p:txBody>
          <a:bodyPr wrap="square">
            <a:spAutoFit/>
          </a:bodyPr>
          <a:lstStyle/>
          <a:p>
            <a:pPr fontAlgn="auto">
              <a:defRPr/>
            </a:pPr>
            <a:r>
              <a:rPr lang="en-US" altLang="zh-CN" sz="2800" noProof="1">
                <a:solidFill>
                  <a:srgbClr val="C80000"/>
                </a:solidFill>
                <a:latin typeface="微软雅黑" panose="020B0503020204020204" charset="-122"/>
                <a:ea typeface="微软雅黑" panose="020B0503020204020204" charset="-122"/>
                <a:cs typeface="宋体" panose="02010600030101010101" pitchFamily="2" charset="-122"/>
              </a:rPr>
              <a:t>     </a:t>
            </a:r>
            <a:r>
              <a:rPr lang="zh-CN" altLang="en-US" sz="2800" b="1" noProof="1">
                <a:solidFill>
                  <a:srgbClr val="C80000"/>
                </a:solidFill>
                <a:latin typeface="微软雅黑" panose="020B0503020204020204" charset="-122"/>
                <a:ea typeface="微软雅黑" panose="020B0503020204020204" charset="-122"/>
                <a:cs typeface="宋体" panose="02010600030101010101" pitchFamily="2" charset="-122"/>
              </a:rPr>
              <a:t>中共一大</a:t>
            </a:r>
            <a:endParaRPr lang="zh-CN" altLang="en-US" sz="2800" b="1" dirty="0">
              <a:solidFill>
                <a:srgbClr val="C80000"/>
              </a:solidFill>
              <a:latin typeface="微软雅黑" panose="020B0503020204020204" charset="-122"/>
              <a:ea typeface="微软雅黑" panose="020B0503020204020204" charset="-122"/>
              <a:cs typeface="宋体" panose="02010600030101010101" pitchFamily="2" charset="-122"/>
            </a:endParaRPr>
          </a:p>
        </p:txBody>
      </p:sp>
      <p:sp>
        <p:nvSpPr>
          <p:cNvPr id="92" name="矩形 91"/>
          <p:cNvSpPr/>
          <p:nvPr/>
        </p:nvSpPr>
        <p:spPr bwMode="auto">
          <a:xfrm>
            <a:off x="1276731" y="1887044"/>
            <a:ext cx="2215786" cy="521970"/>
          </a:xfrm>
          <a:prstGeom prst="rect">
            <a:avLst/>
          </a:prstGeom>
        </p:spPr>
        <p:txBody>
          <a:bodyPr wrap="square">
            <a:spAutoFit/>
          </a:bodyPr>
          <a:lstStyle/>
          <a:p>
            <a:pPr fontAlgn="auto">
              <a:defRPr/>
            </a:pPr>
            <a:r>
              <a:rPr lang="en-US" altLang="zh-CN" sz="2800" noProof="1">
                <a:solidFill>
                  <a:srgbClr val="C80000"/>
                </a:solidFill>
                <a:latin typeface="微软雅黑" panose="020B0503020204020204" charset="-122"/>
                <a:ea typeface="微软雅黑" panose="020B0503020204020204" charset="-122"/>
                <a:cs typeface="宋体" panose="02010600030101010101" pitchFamily="2" charset="-122"/>
              </a:rPr>
              <a:t>     </a:t>
            </a:r>
            <a:r>
              <a:rPr lang="zh-CN" altLang="en-US" sz="2800" b="1" noProof="1">
                <a:solidFill>
                  <a:srgbClr val="C80000"/>
                </a:solidFill>
                <a:latin typeface="微软雅黑" panose="020B0503020204020204" charset="-122"/>
                <a:ea typeface="微软雅黑" panose="020B0503020204020204" charset="-122"/>
                <a:cs typeface="宋体" panose="02010600030101010101" pitchFamily="2" charset="-122"/>
              </a:rPr>
              <a:t>五四运动</a:t>
            </a:r>
            <a:endParaRPr lang="zh-CN" altLang="en-US" sz="2800" b="1" dirty="0">
              <a:solidFill>
                <a:srgbClr val="C80000"/>
              </a:solidFill>
              <a:latin typeface="微软雅黑" panose="020B0503020204020204" charset="-122"/>
              <a:ea typeface="微软雅黑" panose="020B0503020204020204" charset="-122"/>
              <a:cs typeface="宋体" panose="02010600030101010101" pitchFamily="2" charset="-122"/>
            </a:endParaRPr>
          </a:p>
        </p:txBody>
      </p:sp>
      <p:sp>
        <p:nvSpPr>
          <p:cNvPr id="93" name="矩形 92"/>
          <p:cNvSpPr/>
          <p:nvPr/>
        </p:nvSpPr>
        <p:spPr bwMode="auto">
          <a:xfrm>
            <a:off x="4079566" y="1942017"/>
            <a:ext cx="2615374" cy="953135"/>
          </a:xfrm>
          <a:prstGeom prst="rect">
            <a:avLst/>
          </a:prstGeom>
        </p:spPr>
        <p:txBody>
          <a:bodyPr wrap="square">
            <a:spAutoFit/>
          </a:bodyPr>
          <a:lstStyle/>
          <a:p>
            <a:pPr algn="ctr" fontAlgn="auto">
              <a:defRPr/>
            </a:pPr>
            <a:r>
              <a:rPr lang="zh-CN" altLang="en-US" sz="2800" b="1" noProof="1">
                <a:solidFill>
                  <a:srgbClr val="C80000"/>
                </a:solidFill>
                <a:latin typeface="微软雅黑" panose="020B0503020204020204" charset="-122"/>
                <a:ea typeface="微软雅黑" panose="020B0503020204020204" charset="-122"/>
                <a:cs typeface="宋体" panose="02010600030101010101" pitchFamily="2" charset="-122"/>
              </a:rPr>
              <a:t>新中国</a:t>
            </a:r>
            <a:endParaRPr lang="en-US" altLang="zh-CN" sz="2800" b="1" noProof="1">
              <a:solidFill>
                <a:srgbClr val="C80000"/>
              </a:solidFill>
              <a:latin typeface="微软雅黑" panose="020B0503020204020204" charset="-122"/>
              <a:ea typeface="微软雅黑" panose="020B0503020204020204" charset="-122"/>
              <a:cs typeface="宋体" panose="02010600030101010101" pitchFamily="2" charset="-122"/>
            </a:endParaRPr>
          </a:p>
          <a:p>
            <a:pPr algn="ctr" fontAlgn="auto">
              <a:defRPr/>
            </a:pPr>
            <a:r>
              <a:rPr lang="zh-CN" altLang="en-US" sz="2800" b="1" noProof="1">
                <a:solidFill>
                  <a:srgbClr val="C80000"/>
                </a:solidFill>
                <a:latin typeface="微软雅黑" panose="020B0503020204020204" charset="-122"/>
                <a:ea typeface="微软雅黑" panose="020B0503020204020204" charset="-122"/>
                <a:cs typeface="宋体" panose="02010600030101010101" pitchFamily="2" charset="-122"/>
              </a:rPr>
              <a:t>建立</a:t>
            </a:r>
            <a:endParaRPr lang="zh-CN" altLang="en-US" sz="2800" b="1" dirty="0">
              <a:solidFill>
                <a:srgbClr val="C80000"/>
              </a:solidFill>
              <a:latin typeface="微软雅黑" panose="020B0503020204020204" charset="-122"/>
              <a:ea typeface="微软雅黑" panose="020B0503020204020204" charset="-122"/>
              <a:cs typeface="宋体" panose="02010600030101010101" pitchFamily="2" charset="-122"/>
            </a:endParaRPr>
          </a:p>
        </p:txBody>
      </p:sp>
      <p:sp>
        <p:nvSpPr>
          <p:cNvPr id="94" name="矩形 93"/>
          <p:cNvSpPr/>
          <p:nvPr/>
        </p:nvSpPr>
        <p:spPr bwMode="auto">
          <a:xfrm>
            <a:off x="5905137" y="2348384"/>
            <a:ext cx="2615374" cy="521970"/>
          </a:xfrm>
          <a:prstGeom prst="rect">
            <a:avLst/>
          </a:prstGeom>
        </p:spPr>
        <p:txBody>
          <a:bodyPr wrap="square">
            <a:spAutoFit/>
          </a:bodyPr>
          <a:lstStyle/>
          <a:p>
            <a:pPr algn="ctr" fontAlgn="auto">
              <a:defRPr/>
            </a:pPr>
            <a:r>
              <a:rPr lang="zh-CN" altLang="en-US" sz="2800" b="1" noProof="1">
                <a:solidFill>
                  <a:srgbClr val="C80000"/>
                </a:solidFill>
                <a:latin typeface="微软雅黑" panose="020B0503020204020204" charset="-122"/>
                <a:ea typeface="微软雅黑" panose="020B0503020204020204" charset="-122"/>
                <a:cs typeface="宋体" panose="02010600030101010101" pitchFamily="2" charset="-122"/>
              </a:rPr>
              <a:t>改革开放</a:t>
            </a:r>
            <a:endParaRPr lang="zh-CN" altLang="en-US" sz="2800" b="1" dirty="0">
              <a:solidFill>
                <a:srgbClr val="C80000"/>
              </a:solidFill>
              <a:latin typeface="微软雅黑" panose="020B0503020204020204" charset="-122"/>
              <a:ea typeface="微软雅黑" panose="020B0503020204020204" charset="-122"/>
              <a:cs typeface="宋体" panose="02010600030101010101" pitchFamily="2" charset="-122"/>
            </a:endParaRPr>
          </a:p>
        </p:txBody>
      </p:sp>
      <p:sp>
        <p:nvSpPr>
          <p:cNvPr id="95" name="矩形 94"/>
          <p:cNvSpPr/>
          <p:nvPr/>
        </p:nvSpPr>
        <p:spPr bwMode="auto">
          <a:xfrm>
            <a:off x="8873061" y="1953244"/>
            <a:ext cx="1312250" cy="521970"/>
          </a:xfrm>
          <a:prstGeom prst="rect">
            <a:avLst/>
          </a:prstGeom>
        </p:spPr>
        <p:txBody>
          <a:bodyPr wrap="square">
            <a:spAutoFit/>
          </a:bodyPr>
          <a:lstStyle/>
          <a:p>
            <a:pPr algn="ctr" fontAlgn="auto">
              <a:defRPr/>
            </a:pPr>
            <a:r>
              <a:rPr lang="zh-CN" altLang="en-US" sz="2800" b="1" dirty="0">
                <a:solidFill>
                  <a:srgbClr val="C80000"/>
                </a:solidFill>
                <a:latin typeface="微软雅黑" panose="020B0503020204020204" charset="-122"/>
                <a:ea typeface="微软雅黑" panose="020B0503020204020204" charset="-122"/>
                <a:cs typeface="宋体" panose="02010600030101010101" pitchFamily="2" charset="-122"/>
              </a:rPr>
              <a:t>十八大</a:t>
            </a:r>
            <a:endParaRPr lang="zh-CN" altLang="en-US" sz="2800" b="1" dirty="0">
              <a:solidFill>
                <a:srgbClr val="C80000"/>
              </a:solidFill>
              <a:latin typeface="微软雅黑" panose="020B0503020204020204" charset="-122"/>
              <a:ea typeface="微软雅黑" panose="020B0503020204020204" charset="-122"/>
              <a:cs typeface="宋体" panose="02010600030101010101" pitchFamily="2" charset="-122"/>
            </a:endParaRPr>
          </a:p>
        </p:txBody>
      </p:sp>
      <p:sp>
        <p:nvSpPr>
          <p:cNvPr id="96" name="矩形 95"/>
          <p:cNvSpPr/>
          <p:nvPr/>
        </p:nvSpPr>
        <p:spPr bwMode="auto">
          <a:xfrm>
            <a:off x="942502" y="5278102"/>
            <a:ext cx="954337" cy="521970"/>
          </a:xfrm>
          <a:prstGeom prst="rect">
            <a:avLst/>
          </a:prstGeom>
        </p:spPr>
        <p:txBody>
          <a:bodyPr wrap="square">
            <a:spAutoFit/>
          </a:bodyPr>
          <a:lstStyle/>
          <a:p>
            <a:pPr fontAlgn="auto">
              <a:defRPr/>
            </a:pPr>
            <a:r>
              <a:rPr lang="zh-CN" altLang="en-US" sz="2800" noProof="1">
                <a:solidFill>
                  <a:srgbClr val="FF0000"/>
                </a:solidFill>
                <a:highlight>
                  <a:srgbClr val="FFFF00"/>
                </a:highlight>
                <a:latin typeface="微软雅黑" panose="020B0503020204020204" charset="-122"/>
                <a:ea typeface="微软雅黑" panose="020B0503020204020204" charset="-122"/>
                <a:cs typeface="宋体" panose="02010600030101010101" pitchFamily="2" charset="-122"/>
              </a:rPr>
              <a:t>失败</a:t>
            </a:r>
            <a:endParaRPr lang="zh-CN" altLang="en-US" sz="2800" dirty="0">
              <a:solidFill>
                <a:srgbClr val="FF0000"/>
              </a:solidFill>
              <a:highlight>
                <a:srgbClr val="FFFF00"/>
              </a:highlight>
              <a:latin typeface="微软雅黑" panose="020B0503020204020204" charset="-122"/>
              <a:ea typeface="微软雅黑" panose="020B0503020204020204" charset="-122"/>
              <a:cs typeface="宋体" panose="02010600030101010101" pitchFamily="2" charset="-122"/>
            </a:endParaRPr>
          </a:p>
        </p:txBody>
      </p:sp>
      <p:sp>
        <p:nvSpPr>
          <p:cNvPr id="99" name="矩形 98"/>
          <p:cNvSpPr/>
          <p:nvPr/>
        </p:nvSpPr>
        <p:spPr bwMode="auto">
          <a:xfrm>
            <a:off x="9980575" y="2389837"/>
            <a:ext cx="1312250" cy="521970"/>
          </a:xfrm>
          <a:prstGeom prst="rect">
            <a:avLst/>
          </a:prstGeom>
        </p:spPr>
        <p:txBody>
          <a:bodyPr wrap="square">
            <a:spAutoFit/>
          </a:bodyPr>
          <a:lstStyle/>
          <a:p>
            <a:pPr algn="ctr" fontAlgn="auto">
              <a:defRPr/>
            </a:pPr>
            <a:r>
              <a:rPr lang="zh-CN" altLang="en-US" sz="2800" b="1" dirty="0">
                <a:solidFill>
                  <a:srgbClr val="C80000"/>
                </a:solidFill>
                <a:latin typeface="微软雅黑" panose="020B0503020204020204" charset="-122"/>
                <a:ea typeface="微软雅黑" panose="020B0503020204020204" charset="-122"/>
                <a:cs typeface="宋体" panose="02010600030101010101" pitchFamily="2" charset="-122"/>
              </a:rPr>
              <a:t>十九大</a:t>
            </a:r>
            <a:endParaRPr lang="zh-CN" altLang="en-US" sz="2800" b="1" dirty="0">
              <a:solidFill>
                <a:srgbClr val="C80000"/>
              </a:solidFill>
              <a:latin typeface="微软雅黑" panose="020B0503020204020204" charset="-122"/>
              <a:ea typeface="微软雅黑" panose="020B0503020204020204" charset="-122"/>
              <a:cs typeface="宋体" panose="02010600030101010101" pitchFamily="2" charset="-122"/>
            </a:endParaRPr>
          </a:p>
        </p:txBody>
      </p:sp>
      <p:sp>
        <p:nvSpPr>
          <p:cNvPr id="62" name="矩形 61"/>
          <p:cNvSpPr/>
          <p:nvPr/>
        </p:nvSpPr>
        <p:spPr bwMode="auto">
          <a:xfrm>
            <a:off x="3388897" y="3816718"/>
            <a:ext cx="2476700" cy="645160"/>
          </a:xfrm>
          <a:prstGeom prst="rect">
            <a:avLst/>
          </a:prstGeom>
        </p:spPr>
        <p:txBody>
          <a:bodyPr wrap="square">
            <a:spAutoFit/>
          </a:bodyPr>
          <a:lstStyle/>
          <a:p>
            <a:pPr fontAlgn="auto">
              <a:defRPr/>
            </a:pPr>
            <a:r>
              <a:rPr lang="zh-CN" altLang="en-US" sz="3600" b="1" noProof="1">
                <a:solidFill>
                  <a:srgbClr val="C80000"/>
                </a:solidFill>
                <a:highlight>
                  <a:srgbClr val="FFFF00"/>
                </a:highlight>
                <a:latin typeface="微软雅黑" panose="020B0503020204020204" charset="-122"/>
                <a:ea typeface="微软雅黑" panose="020B0503020204020204" charset="-122"/>
                <a:cs typeface="宋体" panose="02010600030101010101" pitchFamily="2" charset="-122"/>
              </a:rPr>
              <a:t>救国</a:t>
            </a:r>
            <a:endParaRPr lang="zh-CN" altLang="en-US" sz="3600" b="1" dirty="0">
              <a:solidFill>
                <a:srgbClr val="C80000"/>
              </a:solidFill>
              <a:highlight>
                <a:srgbClr val="FFFF00"/>
              </a:highlight>
              <a:latin typeface="微软雅黑" panose="020B0503020204020204" charset="-122"/>
              <a:ea typeface="微软雅黑" panose="020B0503020204020204" charset="-122"/>
              <a:cs typeface="宋体" panose="02010600030101010101" pitchFamily="2" charset="-122"/>
            </a:endParaRPr>
          </a:p>
        </p:txBody>
      </p:sp>
      <p:sp>
        <p:nvSpPr>
          <p:cNvPr id="64" name="矩形 63"/>
          <p:cNvSpPr/>
          <p:nvPr/>
        </p:nvSpPr>
        <p:spPr bwMode="auto">
          <a:xfrm>
            <a:off x="5672961" y="3821073"/>
            <a:ext cx="1608503" cy="645160"/>
          </a:xfrm>
          <a:prstGeom prst="rect">
            <a:avLst/>
          </a:prstGeom>
        </p:spPr>
        <p:txBody>
          <a:bodyPr wrap="square">
            <a:spAutoFit/>
          </a:bodyPr>
          <a:lstStyle/>
          <a:p>
            <a:pPr fontAlgn="auto">
              <a:defRPr/>
            </a:pPr>
            <a:r>
              <a:rPr lang="zh-CN" altLang="en-US" sz="3600" b="1" noProof="1">
                <a:solidFill>
                  <a:srgbClr val="C80000"/>
                </a:solidFill>
                <a:highlight>
                  <a:srgbClr val="FFFF00"/>
                </a:highlight>
                <a:latin typeface="微软雅黑" panose="020B0503020204020204" charset="-122"/>
                <a:ea typeface="微软雅黑" panose="020B0503020204020204" charset="-122"/>
                <a:cs typeface="宋体" panose="02010600030101010101" pitchFamily="2" charset="-122"/>
              </a:rPr>
              <a:t>兴国</a:t>
            </a:r>
            <a:endParaRPr lang="zh-CN" altLang="en-US" sz="3600" b="1" dirty="0">
              <a:solidFill>
                <a:srgbClr val="C80000"/>
              </a:solidFill>
              <a:highlight>
                <a:srgbClr val="FFFF00"/>
              </a:highlight>
              <a:latin typeface="微软雅黑" panose="020B0503020204020204" charset="-122"/>
              <a:ea typeface="微软雅黑" panose="020B0503020204020204" charset="-122"/>
              <a:cs typeface="宋体" panose="02010600030101010101" pitchFamily="2" charset="-122"/>
            </a:endParaRPr>
          </a:p>
        </p:txBody>
      </p:sp>
      <p:sp>
        <p:nvSpPr>
          <p:cNvPr id="65" name="矩形 64"/>
          <p:cNvSpPr/>
          <p:nvPr/>
        </p:nvSpPr>
        <p:spPr bwMode="auto">
          <a:xfrm>
            <a:off x="7160598" y="3827919"/>
            <a:ext cx="2476700" cy="645160"/>
          </a:xfrm>
          <a:prstGeom prst="rect">
            <a:avLst/>
          </a:prstGeom>
        </p:spPr>
        <p:txBody>
          <a:bodyPr wrap="square">
            <a:spAutoFit/>
          </a:bodyPr>
          <a:lstStyle/>
          <a:p>
            <a:pPr fontAlgn="auto">
              <a:defRPr/>
            </a:pPr>
            <a:r>
              <a:rPr lang="en-US" altLang="zh-CN" sz="3600" noProof="1">
                <a:solidFill>
                  <a:srgbClr val="C80000"/>
                </a:solidFill>
                <a:latin typeface="微软雅黑" panose="020B0503020204020204" charset="-122"/>
                <a:ea typeface="微软雅黑" panose="020B0503020204020204" charset="-122"/>
                <a:cs typeface="宋体" panose="02010600030101010101" pitchFamily="2" charset="-122"/>
              </a:rPr>
              <a:t>     </a:t>
            </a:r>
            <a:r>
              <a:rPr lang="zh-CN" altLang="en-US" sz="3600" b="1" noProof="1">
                <a:solidFill>
                  <a:srgbClr val="C80000"/>
                </a:solidFill>
                <a:highlight>
                  <a:srgbClr val="FFFF00"/>
                </a:highlight>
                <a:latin typeface="微软雅黑" panose="020B0503020204020204" charset="-122"/>
                <a:ea typeface="微软雅黑" panose="020B0503020204020204" charset="-122"/>
                <a:cs typeface="宋体" panose="02010600030101010101" pitchFamily="2" charset="-122"/>
              </a:rPr>
              <a:t>富国</a:t>
            </a:r>
            <a:endParaRPr lang="zh-CN" altLang="en-US" sz="3600" b="1" dirty="0">
              <a:solidFill>
                <a:srgbClr val="C80000"/>
              </a:solidFill>
              <a:highlight>
                <a:srgbClr val="FFFF00"/>
              </a:highlight>
              <a:latin typeface="微软雅黑" panose="020B0503020204020204" charset="-122"/>
              <a:ea typeface="微软雅黑" panose="020B0503020204020204" charset="-122"/>
              <a:cs typeface="宋体" panose="02010600030101010101" pitchFamily="2" charset="-122"/>
            </a:endParaRPr>
          </a:p>
        </p:txBody>
      </p:sp>
      <p:sp>
        <p:nvSpPr>
          <p:cNvPr id="66" name="矩形 65"/>
          <p:cNvSpPr/>
          <p:nvPr/>
        </p:nvSpPr>
        <p:spPr bwMode="auto">
          <a:xfrm>
            <a:off x="10126749" y="3816718"/>
            <a:ext cx="1548594" cy="645160"/>
          </a:xfrm>
          <a:prstGeom prst="rect">
            <a:avLst/>
          </a:prstGeom>
        </p:spPr>
        <p:txBody>
          <a:bodyPr wrap="square">
            <a:spAutoFit/>
          </a:bodyPr>
          <a:lstStyle/>
          <a:p>
            <a:pPr fontAlgn="auto">
              <a:defRPr/>
            </a:pPr>
            <a:r>
              <a:rPr lang="zh-CN" altLang="en-US" sz="3600" b="1" noProof="1">
                <a:solidFill>
                  <a:srgbClr val="C80000"/>
                </a:solidFill>
                <a:highlight>
                  <a:srgbClr val="FFFF00"/>
                </a:highlight>
                <a:latin typeface="微软雅黑" panose="020B0503020204020204" charset="-122"/>
                <a:ea typeface="微软雅黑" panose="020B0503020204020204" charset="-122"/>
                <a:cs typeface="宋体" panose="02010600030101010101" pitchFamily="2" charset="-122"/>
              </a:rPr>
              <a:t>强国</a:t>
            </a:r>
            <a:endParaRPr lang="zh-CN" altLang="en-US" sz="3600" b="1" dirty="0">
              <a:solidFill>
                <a:srgbClr val="C80000"/>
              </a:solidFill>
              <a:highlight>
                <a:srgbClr val="FFFF00"/>
              </a:highlight>
              <a:latin typeface="微软雅黑" panose="020B0503020204020204" charset="-122"/>
              <a:ea typeface="微软雅黑" panose="020B0503020204020204" charset="-122"/>
              <a:cs typeface="宋体" panose="02010600030101010101" pitchFamily="2" charset="-122"/>
            </a:endParaRPr>
          </a:p>
        </p:txBody>
      </p:sp>
    </p:spTree>
  </p:cSld>
  <p:clrMapOvr>
    <a:masterClrMapping/>
  </p:clrMapOvr>
  <p:transition>
    <p:rand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结尾">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1134745" y="55880"/>
            <a:ext cx="10149205" cy="6624320"/>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custDataLst>
              <p:tags r:id="rId1"/>
            </p:custDataLst>
          </p:nvPr>
        </p:nvPicPr>
        <p:blipFill>
          <a:blip r:embed="rId2"/>
          <a:srcRect t="63618" r="55453"/>
          <a:stretch>
            <a:fillRect/>
          </a:stretch>
        </p:blipFill>
        <p:spPr>
          <a:xfrm>
            <a:off x="600" y="4847006"/>
            <a:ext cx="4920689" cy="2009090"/>
          </a:xfrm>
          <a:prstGeom prst="rect">
            <a:avLst/>
          </a:prstGeom>
        </p:spPr>
      </p:pic>
      <p:pic>
        <p:nvPicPr>
          <p:cNvPr id="6" name="图片 5"/>
          <p:cNvPicPr>
            <a:picLocks noChangeAspect="1"/>
          </p:cNvPicPr>
          <p:nvPr>
            <p:custDataLst>
              <p:tags r:id="rId3"/>
            </p:custDataLst>
          </p:nvPr>
        </p:nvPicPr>
        <p:blipFill>
          <a:blip r:embed="rId4"/>
          <a:stretch>
            <a:fillRect/>
          </a:stretch>
        </p:blipFill>
        <p:spPr>
          <a:xfrm flipH="1">
            <a:off x="10703829" y="3531693"/>
            <a:ext cx="1500153" cy="2941605"/>
          </a:xfrm>
          <a:prstGeom prst="rect">
            <a:avLst/>
          </a:prstGeom>
        </p:spPr>
      </p:pic>
      <p:pic>
        <p:nvPicPr>
          <p:cNvPr id="5" name="图片 4"/>
          <p:cNvPicPr>
            <a:picLocks noChangeAspect="1"/>
          </p:cNvPicPr>
          <p:nvPr>
            <p:custDataLst>
              <p:tags r:id="rId5"/>
            </p:custDataLst>
          </p:nvPr>
        </p:nvPicPr>
        <p:blipFill>
          <a:blip r:embed="rId6">
            <a:extLst>
              <a:ext uri="{28A0092B-C50C-407E-A947-70E740481C1C}">
                <a14:useLocalDpi xmlns:a14="http://schemas.microsoft.com/office/drawing/2010/main" val="0"/>
              </a:ext>
            </a:extLst>
          </a:blip>
          <a:stretch>
            <a:fillRect/>
          </a:stretch>
        </p:blipFill>
        <p:spPr>
          <a:xfrm>
            <a:off x="600" y="5058960"/>
            <a:ext cx="12191365" cy="2342393"/>
          </a:xfrm>
          <a:prstGeom prst="rect">
            <a:avLst/>
          </a:prstGeom>
        </p:spPr>
      </p:pic>
      <p:sp>
        <p:nvSpPr>
          <p:cNvPr id="17" name="文本框 16"/>
          <p:cNvSpPr txBox="1"/>
          <p:nvPr>
            <p:custDataLst>
              <p:tags r:id="rId7"/>
            </p:custDataLst>
          </p:nvPr>
        </p:nvSpPr>
        <p:spPr>
          <a:xfrm>
            <a:off x="340580" y="1758220"/>
            <a:ext cx="11610370" cy="2553335"/>
          </a:xfrm>
          <a:prstGeom prst="rect">
            <a:avLst/>
          </a:prstGeom>
          <a:noFill/>
          <a:effectLst>
            <a:outerShdw blurRad="50800" dist="38100" dir="5400000" algn="t" rotWithShape="0">
              <a:prstClr val="black">
                <a:alpha val="10000"/>
              </a:prstClr>
            </a:outerShdw>
          </a:effectLst>
        </p:spPr>
        <p:txBody>
          <a:bodyPr wrap="square" rtlCol="0">
            <a:spAutoFit/>
          </a:bodyPr>
          <a:lstStyle/>
          <a:p>
            <a:pPr algn="ctr"/>
            <a:r>
              <a:rPr lang="zh-CN" altLang="zh-CN" sz="8000" b="1" smtClean="0">
                <a:gradFill>
                  <a:gsLst>
                    <a:gs pos="0">
                      <a:srgbClr val="FF0000"/>
                    </a:gs>
                    <a:gs pos="100000">
                      <a:srgbClr val="D52619"/>
                    </a:gs>
                  </a:gsLst>
                  <a:lin ang="5400000" scaled="1"/>
                </a:gradFill>
                <a:latin typeface="黑体" panose="02010609060101010101" pitchFamily="2" charset="-122"/>
                <a:ea typeface="黑体" panose="02010609060101010101" pitchFamily="2" charset="-122"/>
              </a:rPr>
              <a:t>百年逐梦</a:t>
            </a:r>
            <a:r>
              <a:rPr lang="en-US" altLang="zh-CN" sz="8000" b="1" smtClean="0">
                <a:gradFill>
                  <a:gsLst>
                    <a:gs pos="0">
                      <a:srgbClr val="FF0000"/>
                    </a:gs>
                    <a:gs pos="100000">
                      <a:srgbClr val="D52619"/>
                    </a:gs>
                  </a:gsLst>
                  <a:lin ang="5400000" scaled="1"/>
                </a:gradFill>
                <a:latin typeface="黑体" panose="02010609060101010101" pitchFamily="2" charset="-122"/>
                <a:ea typeface="黑体" panose="02010609060101010101" pitchFamily="2" charset="-122"/>
              </a:rPr>
              <a:t>   </a:t>
            </a:r>
            <a:r>
              <a:rPr lang="zh-CN" altLang="zh-CN" sz="8000" b="1" smtClean="0">
                <a:gradFill>
                  <a:gsLst>
                    <a:gs pos="0">
                      <a:srgbClr val="FF0000"/>
                    </a:gs>
                    <a:gs pos="100000">
                      <a:srgbClr val="D52619"/>
                    </a:gs>
                  </a:gsLst>
                  <a:lin ang="5400000" scaled="1"/>
                </a:gradFill>
                <a:latin typeface="黑体" panose="02010609060101010101" pitchFamily="2" charset="-122"/>
                <a:ea typeface="黑体" panose="02010609060101010101" pitchFamily="2" charset="-122"/>
              </a:rPr>
              <a:t>回</a:t>
            </a:r>
            <a:r>
              <a:rPr lang="zh-CN" altLang="zh-CN" sz="8000" b="1">
                <a:gradFill>
                  <a:gsLst>
                    <a:gs pos="0">
                      <a:srgbClr val="FF0000"/>
                    </a:gs>
                    <a:gs pos="100000">
                      <a:srgbClr val="D52619"/>
                    </a:gs>
                  </a:gsLst>
                  <a:lin ang="5400000" scaled="1"/>
                </a:gradFill>
                <a:latin typeface="黑体" panose="02010609060101010101" pitchFamily="2" charset="-122"/>
                <a:ea typeface="黑体" panose="02010609060101010101" pitchFamily="2" charset="-122"/>
              </a:rPr>
              <a:t>望初心</a:t>
            </a:r>
            <a:endParaRPr lang="zh-CN" altLang="zh-CN" sz="8000" b="1">
              <a:gradFill>
                <a:gsLst>
                  <a:gs pos="0">
                    <a:srgbClr val="FF0000"/>
                  </a:gs>
                  <a:gs pos="100000">
                    <a:srgbClr val="D52619"/>
                  </a:gs>
                </a:gsLst>
                <a:lin ang="5400000" scaled="1"/>
              </a:gradFill>
              <a:latin typeface="黑体" panose="02010609060101010101" pitchFamily="2" charset="-122"/>
              <a:ea typeface="黑体" panose="02010609060101010101" pitchFamily="2" charset="-122"/>
            </a:endParaRPr>
          </a:p>
          <a:p>
            <a:pPr algn="ctr"/>
            <a:r>
              <a:rPr lang="zh-CN" altLang="zh-CN" sz="8000" b="1" smtClean="0">
                <a:gradFill>
                  <a:gsLst>
                    <a:gs pos="0">
                      <a:srgbClr val="FF0000"/>
                    </a:gs>
                    <a:gs pos="100000">
                      <a:srgbClr val="D52619"/>
                    </a:gs>
                  </a:gsLst>
                  <a:lin ang="5400000" scaled="1"/>
                </a:gradFill>
                <a:latin typeface="思源宋体 CN Heavy" panose="02020900000000000000" pitchFamily="18" charset="-122"/>
                <a:ea typeface="思源宋体 CN Heavy" panose="02020900000000000000" pitchFamily="18" charset="-122"/>
              </a:rPr>
              <a:t> </a:t>
            </a:r>
            <a:r>
              <a:rPr lang="zh-CN" altLang="zh-CN" sz="8000" smtClean="0">
                <a:gradFill>
                  <a:gsLst>
                    <a:gs pos="0">
                      <a:srgbClr val="FF0000"/>
                    </a:gs>
                    <a:gs pos="100000">
                      <a:srgbClr val="D52619"/>
                    </a:gs>
                  </a:gsLst>
                  <a:lin ang="5400000" scaled="1"/>
                </a:gradFill>
                <a:latin typeface="思源宋体 CN Heavy" panose="02020900000000000000" pitchFamily="18" charset="-122"/>
                <a:ea typeface="思源宋体 CN Heavy" panose="02020900000000000000" pitchFamily="18" charset="-122"/>
              </a:rPr>
              <a:t> </a:t>
            </a:r>
            <a:endParaRPr lang="zh-CN" altLang="zh-CN" sz="8000">
              <a:gradFill>
                <a:gsLst>
                  <a:gs pos="0">
                    <a:srgbClr val="FF0000"/>
                  </a:gs>
                  <a:gs pos="100000">
                    <a:srgbClr val="D52619"/>
                  </a:gs>
                </a:gsLst>
                <a:lin ang="5400000" scaled="1"/>
              </a:gradFill>
              <a:latin typeface="思源宋体 CN Heavy" panose="02020900000000000000" pitchFamily="18" charset="-122"/>
              <a:ea typeface="思源宋体 CN Heavy" panose="02020900000000000000" pitchFamily="18" charset="-122"/>
            </a:endParaRPr>
          </a:p>
        </p:txBody>
      </p:sp>
      <p:sp>
        <p:nvSpPr>
          <p:cNvPr id="18" name="文本框 17"/>
          <p:cNvSpPr txBox="1"/>
          <p:nvPr>
            <p:custDataLst>
              <p:tags r:id="rId8"/>
            </p:custDataLst>
          </p:nvPr>
        </p:nvSpPr>
        <p:spPr>
          <a:xfrm>
            <a:off x="4305267" y="3506964"/>
            <a:ext cx="3582035" cy="521970"/>
          </a:xfrm>
          <a:prstGeom prst="rect">
            <a:avLst/>
          </a:prstGeom>
          <a:noFill/>
        </p:spPr>
        <p:txBody>
          <a:bodyPr wrap="none" rtlCol="0">
            <a:spAutoFit/>
          </a:bodyPr>
          <a:lstStyle/>
          <a:p>
            <a:pPr algn="ctr"/>
            <a:r>
              <a:rPr lang="zh-CN" altLang="en-US" sz="2800" b="1">
                <a:solidFill>
                  <a:srgbClr val="D52619"/>
                </a:solidFill>
                <a:latin typeface="思源宋体 CN Medium" panose="02020500000000000000" pitchFamily="18" charset="-122"/>
                <a:ea typeface="思源宋体 CN Medium" panose="02020500000000000000" pitchFamily="18" charset="-122"/>
              </a:rPr>
              <a:t>热烈庆祝建党</a:t>
            </a:r>
            <a:r>
              <a:rPr lang="en-US" altLang="zh-CN" sz="2800" b="1">
                <a:solidFill>
                  <a:srgbClr val="D52619"/>
                </a:solidFill>
                <a:latin typeface="思源宋体 CN Medium" panose="02020500000000000000" pitchFamily="18" charset="-122"/>
                <a:ea typeface="思源宋体 CN Medium" panose="02020500000000000000" pitchFamily="18" charset="-122"/>
              </a:rPr>
              <a:t>100</a:t>
            </a:r>
            <a:r>
              <a:rPr lang="zh-CN" altLang="en-US" sz="2800" b="1">
                <a:solidFill>
                  <a:srgbClr val="D52619"/>
                </a:solidFill>
                <a:latin typeface="思源宋体 CN Medium" panose="02020500000000000000" pitchFamily="18" charset="-122"/>
                <a:ea typeface="思源宋体 CN Medium" panose="02020500000000000000" pitchFamily="18" charset="-122"/>
              </a:rPr>
              <a:t>周年</a:t>
            </a:r>
            <a:endParaRPr lang="zh-CN" altLang="en-US" sz="2800" b="1">
              <a:solidFill>
                <a:srgbClr val="D52619"/>
              </a:solidFill>
              <a:latin typeface="思源宋体 CN Medium" panose="02020500000000000000" pitchFamily="18" charset="-122"/>
              <a:ea typeface="思源宋体 CN Medium" panose="02020500000000000000" pitchFamily="18" charset="-122"/>
            </a:endParaRPr>
          </a:p>
        </p:txBody>
      </p:sp>
      <p:pic>
        <p:nvPicPr>
          <p:cNvPr id="19" name="图形 18"/>
          <p:cNvPicPr>
            <a:picLocks noChangeAspect="1"/>
          </p:cNvPicPr>
          <p:nvPr>
            <p:custDataLst>
              <p:tags r:id="rId9"/>
            </p:custDataLst>
          </p:nvPr>
        </p:nvPicPr>
        <p:blipFill>
          <a:blip r:embed="rId10">
            <a:extLst>
              <a:ext uri="{96DAC541-7B7A-43D3-8B79-37D633B846F1}">
                <asvg:svgBlip xmlns:asvg="http://schemas.microsoft.com/office/drawing/2016/SVG/main" r:embed="rId11"/>
              </a:ext>
            </a:extLst>
          </a:blip>
          <a:stretch>
            <a:fillRect/>
          </a:stretch>
        </p:blipFill>
        <p:spPr>
          <a:xfrm>
            <a:off x="3864916" y="3687387"/>
            <a:ext cx="505668" cy="162348"/>
          </a:xfrm>
          <a:prstGeom prst="rect">
            <a:avLst/>
          </a:prstGeom>
        </p:spPr>
      </p:pic>
      <p:pic>
        <p:nvPicPr>
          <p:cNvPr id="20" name="图形 19"/>
          <p:cNvPicPr>
            <a:picLocks noChangeAspect="1"/>
          </p:cNvPicPr>
          <p:nvPr>
            <p:custDataLst>
              <p:tags r:id="rId12"/>
            </p:custDataLst>
          </p:nvPr>
        </p:nvPicPr>
        <p:blipFill>
          <a:blip r:embed="rId10">
            <a:extLst>
              <a:ext uri="{96DAC541-7B7A-43D3-8B79-37D633B846F1}">
                <asvg:svgBlip xmlns:asvg="http://schemas.microsoft.com/office/drawing/2016/SVG/main" r:embed="rId11"/>
              </a:ext>
            </a:extLst>
          </a:blip>
          <a:stretch>
            <a:fillRect/>
          </a:stretch>
        </p:blipFill>
        <p:spPr>
          <a:xfrm flipH="1">
            <a:off x="7821988" y="3687388"/>
            <a:ext cx="505666" cy="162346"/>
          </a:xfrm>
          <a:prstGeom prst="rect">
            <a:avLst/>
          </a:prstGeom>
        </p:spPr>
      </p:pic>
      <p:pic>
        <p:nvPicPr>
          <p:cNvPr id="21" name="图片 21"/>
          <p:cNvPicPr>
            <a:picLocks noChangeAspect="1" noChangeArrowheads="1"/>
          </p:cNvPicPr>
          <p:nvPr>
            <p:custDataLst>
              <p:tags r:id="rId13"/>
            </p:custDataLst>
          </p:nvPr>
        </p:nvPicPr>
        <p:blipFill>
          <a:blip r:embed="rId14"/>
          <a:stretch>
            <a:fillRect/>
          </a:stretch>
        </p:blipFill>
        <p:spPr bwMode="auto">
          <a:xfrm>
            <a:off x="5638173" y="1885235"/>
            <a:ext cx="833625" cy="888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 name="组合 28"/>
          <p:cNvGrpSpPr/>
          <p:nvPr>
            <p:custDataLst>
              <p:tags r:id="rId15"/>
            </p:custDataLst>
          </p:nvPr>
        </p:nvGrpSpPr>
        <p:grpSpPr>
          <a:xfrm>
            <a:off x="4921289" y="4337111"/>
            <a:ext cx="2413681" cy="407447"/>
            <a:chOff x="4920945" y="6242132"/>
            <a:chExt cx="2413807" cy="407468"/>
          </a:xfrm>
        </p:grpSpPr>
        <p:grpSp>
          <p:nvGrpSpPr>
            <p:cNvPr id="23" name="组合 22"/>
            <p:cNvGrpSpPr/>
            <p:nvPr>
              <p:custDataLst>
                <p:tags r:id="rId16"/>
              </p:custDataLst>
            </p:nvPr>
          </p:nvGrpSpPr>
          <p:grpSpPr>
            <a:xfrm>
              <a:off x="5783718" y="6242132"/>
              <a:ext cx="688262" cy="407468"/>
              <a:chOff x="5751869" y="323604"/>
              <a:chExt cx="688262" cy="407468"/>
            </a:xfrm>
          </p:grpSpPr>
          <p:sp>
            <p:nvSpPr>
              <p:cNvPr id="24" name="星形: 五角 23"/>
              <p:cNvSpPr/>
              <p:nvPr>
                <p:custDataLst>
                  <p:tags r:id="rId17"/>
                </p:custDataLst>
              </p:nvPr>
            </p:nvSpPr>
            <p:spPr>
              <a:xfrm>
                <a:off x="5906046" y="323604"/>
                <a:ext cx="379908" cy="379908"/>
              </a:xfrm>
              <a:prstGeom prst="star5">
                <a:avLst/>
              </a:prstGeom>
              <a:solidFill>
                <a:srgbClr val="D9B35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5" tIns="45717" rIns="91435" bIns="45717" numCol="1" spcCol="0" rtlCol="0" fromWordArt="0" anchor="ctr" anchorCtr="0" forceAA="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Segoe UI" panose="020B0502040204020203"/>
                  <a:ea typeface="思源黑体 CN Light"/>
                  <a:cs typeface="+mn-cs"/>
                </a:endParaRPr>
              </a:p>
            </p:txBody>
          </p:sp>
          <p:sp>
            <p:nvSpPr>
              <p:cNvPr id="25" name="星形: 五角 24"/>
              <p:cNvSpPr/>
              <p:nvPr>
                <p:custDataLst>
                  <p:tags r:id="rId18"/>
                </p:custDataLst>
              </p:nvPr>
            </p:nvSpPr>
            <p:spPr>
              <a:xfrm>
                <a:off x="6222454" y="513395"/>
                <a:ext cx="217677" cy="217677"/>
              </a:xfrm>
              <a:prstGeom prst="star5">
                <a:avLst/>
              </a:prstGeom>
              <a:solidFill>
                <a:srgbClr val="D9B35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5" tIns="45717" rIns="91435" bIns="45717" numCol="1" spcCol="0" rtlCol="0" fromWordArt="0" anchor="ctr" anchorCtr="0" forceAA="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Segoe UI" panose="020B0502040204020203"/>
                  <a:ea typeface="思源黑体 CN Light"/>
                  <a:cs typeface="+mn-cs"/>
                </a:endParaRPr>
              </a:p>
            </p:txBody>
          </p:sp>
          <p:sp>
            <p:nvSpPr>
              <p:cNvPr id="26" name="星形: 五角 25"/>
              <p:cNvSpPr/>
              <p:nvPr>
                <p:custDataLst>
                  <p:tags r:id="rId19"/>
                </p:custDataLst>
              </p:nvPr>
            </p:nvSpPr>
            <p:spPr>
              <a:xfrm>
                <a:off x="5751869" y="513395"/>
                <a:ext cx="217677" cy="217677"/>
              </a:xfrm>
              <a:prstGeom prst="star5">
                <a:avLst/>
              </a:prstGeom>
              <a:solidFill>
                <a:srgbClr val="D9B35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5" tIns="45717" rIns="91435" bIns="45717" numCol="1" spcCol="0" rtlCol="0" fromWordArt="0" anchor="ctr" anchorCtr="0" forceAA="0" compatLnSpc="1">
                <a:noAutofit/>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Segoe UI" panose="020B0502040204020203"/>
                  <a:ea typeface="思源黑体 CN Light"/>
                  <a:cs typeface="+mn-cs"/>
                </a:endParaRPr>
              </a:p>
            </p:txBody>
          </p:sp>
        </p:grpSp>
        <p:cxnSp>
          <p:nvCxnSpPr>
            <p:cNvPr id="27" name="直接连接符 26"/>
            <p:cNvCxnSpPr/>
            <p:nvPr>
              <p:custDataLst>
                <p:tags r:id="rId20"/>
              </p:custDataLst>
            </p:nvPr>
          </p:nvCxnSpPr>
          <p:spPr>
            <a:xfrm>
              <a:off x="4920945" y="6535669"/>
              <a:ext cx="742796" cy="0"/>
            </a:xfrm>
            <a:prstGeom prst="line">
              <a:avLst/>
            </a:prstGeom>
            <a:ln>
              <a:solidFill>
                <a:srgbClr val="D9B357"/>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custDataLst>
                <p:tags r:id="rId21"/>
              </p:custDataLst>
            </p:nvPr>
          </p:nvCxnSpPr>
          <p:spPr>
            <a:xfrm>
              <a:off x="6591956" y="6535669"/>
              <a:ext cx="742796" cy="0"/>
            </a:xfrm>
            <a:prstGeom prst="line">
              <a:avLst/>
            </a:prstGeom>
            <a:ln>
              <a:solidFill>
                <a:srgbClr val="D9B357"/>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stretch>
            <a:fillRect/>
          </a:stretch>
        </p:blipFill>
        <p:spPr>
          <a:xfrm>
            <a:off x="1266190" y="2540"/>
            <a:ext cx="9088120" cy="6863080"/>
          </a:xfrm>
          <a:prstGeom prst="rect">
            <a:avLst/>
          </a:prstGeom>
        </p:spPr>
      </p:pic>
      <p:sp>
        <p:nvSpPr>
          <p:cNvPr id="3" name="文本框 2"/>
          <p:cNvSpPr txBox="1"/>
          <p:nvPr/>
        </p:nvSpPr>
        <p:spPr>
          <a:xfrm>
            <a:off x="0" y="2540"/>
            <a:ext cx="1202055" cy="4523105"/>
          </a:xfrm>
          <a:prstGeom prst="rect">
            <a:avLst/>
          </a:prstGeom>
          <a:noFill/>
        </p:spPr>
        <p:txBody>
          <a:bodyPr wrap="square" rtlCol="0" anchor="t">
            <a:spAutoFit/>
          </a:bodyPr>
          <a:lstStyle/>
          <a:p>
            <a:r>
              <a:rPr lang="zh-CN" altLang="en-US" sz="4800" dirty="0" smtClean="0">
                <a:latin typeface="黑体" panose="02010609060101010101" pitchFamily="2" charset="-122"/>
                <a:ea typeface="黑体" panose="02010609060101010101" pitchFamily="2" charset="-122"/>
                <a:sym typeface="+mn-ea"/>
              </a:rPr>
              <a:t>中考真题演练</a:t>
            </a:r>
            <a:endParaRPr lang="zh-CN" altLang="en-US" sz="4800" dirty="0"/>
          </a:p>
        </p:txBody>
      </p:sp>
      <p:sp>
        <p:nvSpPr>
          <p:cNvPr id="7" name="文本框 6"/>
          <p:cNvSpPr txBox="1"/>
          <p:nvPr/>
        </p:nvSpPr>
        <p:spPr>
          <a:xfrm>
            <a:off x="1513303" y="4652978"/>
            <a:ext cx="9659117" cy="501650"/>
          </a:xfrm>
          <a:prstGeom prst="rect">
            <a:avLst/>
          </a:prstGeom>
          <a:solidFill>
            <a:srgbClr val="FFFF00"/>
          </a:solidFill>
        </p:spPr>
        <p:txBody>
          <a:bodyPr wrap="square" rtlCol="0">
            <a:spAutoFit/>
          </a:bodyPr>
          <a:lstStyle/>
          <a:p>
            <a:r>
              <a:rPr lang="zh-CN" altLang="en-US" sz="2665" b="1">
                <a:solidFill>
                  <a:schemeClr val="tx2">
                    <a:lumMod val="75000"/>
                  </a:schemeClr>
                </a:solidFill>
              </a:rPr>
              <a:t>从封建社会社会转变为半殖民地半封建社会；《马关条约》。</a:t>
            </a:r>
            <a:endParaRPr lang="zh-CN" altLang="en-US" sz="2665" b="1">
              <a:solidFill>
                <a:schemeClr val="tx2">
                  <a:lumMod val="75000"/>
                </a:schemeClr>
              </a:solidFill>
            </a:endParaRPr>
          </a:p>
        </p:txBody>
      </p:sp>
      <p:sp>
        <p:nvSpPr>
          <p:cNvPr id="8" name="文本框 7"/>
          <p:cNvSpPr txBox="1"/>
          <p:nvPr/>
        </p:nvSpPr>
        <p:spPr>
          <a:xfrm>
            <a:off x="2006251" y="5155022"/>
            <a:ext cx="7458745" cy="501650"/>
          </a:xfrm>
          <a:prstGeom prst="rect">
            <a:avLst/>
          </a:prstGeom>
          <a:solidFill>
            <a:srgbClr val="FFFF00"/>
          </a:solidFill>
        </p:spPr>
        <p:txBody>
          <a:bodyPr wrap="square" rtlCol="0">
            <a:spAutoFit/>
          </a:bodyPr>
          <a:lstStyle/>
          <a:p>
            <a:r>
              <a:rPr lang="zh-CN" altLang="en-US" sz="2665" b="1">
                <a:solidFill>
                  <a:schemeClr val="tx2">
                    <a:lumMod val="75000"/>
                  </a:schemeClr>
                </a:solidFill>
              </a:rPr>
              <a:t>建立了抗日民族统一战线，实行全民族的抗战。</a:t>
            </a:r>
            <a:endParaRPr lang="zh-CN" altLang="en-US" sz="2665" b="1">
              <a:solidFill>
                <a:schemeClr val="tx2">
                  <a:lumMod val="75000"/>
                </a:schemeClr>
              </a:solidFill>
            </a:endParaRPr>
          </a:p>
        </p:txBody>
      </p:sp>
      <p:sp>
        <p:nvSpPr>
          <p:cNvPr id="9" name="文本框 8"/>
          <p:cNvSpPr txBox="1"/>
          <p:nvPr/>
        </p:nvSpPr>
        <p:spPr>
          <a:xfrm>
            <a:off x="853579" y="5656430"/>
            <a:ext cx="10844389" cy="501650"/>
          </a:xfrm>
          <a:prstGeom prst="rect">
            <a:avLst/>
          </a:prstGeom>
          <a:solidFill>
            <a:srgbClr val="FFFF00"/>
          </a:solidFill>
        </p:spPr>
        <p:txBody>
          <a:bodyPr wrap="square" rtlCol="0">
            <a:spAutoFit/>
          </a:bodyPr>
          <a:lstStyle/>
          <a:p>
            <a:r>
              <a:rPr lang="zh-CN" altLang="en-US" sz="2665" b="1">
                <a:solidFill>
                  <a:schemeClr val="tx2">
                    <a:lumMod val="75000"/>
                  </a:schemeClr>
                </a:solidFill>
              </a:rPr>
              <a:t>新中国成立；社会主义三大改造的完成；中共十一届三中全会的召开。</a:t>
            </a:r>
            <a:endParaRPr lang="zh-CN" altLang="en-US" sz="2665" b="1">
              <a:solidFill>
                <a:schemeClr val="tx2">
                  <a:lumMod val="75000"/>
                </a:schemeClr>
              </a:solidFill>
            </a:endParaRPr>
          </a:p>
        </p:txBody>
      </p:sp>
      <p:sp>
        <p:nvSpPr>
          <p:cNvPr id="10" name="文本框 9"/>
          <p:cNvSpPr txBox="1"/>
          <p:nvPr/>
        </p:nvSpPr>
        <p:spPr>
          <a:xfrm>
            <a:off x="1265886" y="6219428"/>
            <a:ext cx="9659117" cy="501650"/>
          </a:xfrm>
          <a:prstGeom prst="rect">
            <a:avLst/>
          </a:prstGeom>
          <a:solidFill>
            <a:srgbClr val="FFFF00"/>
          </a:solidFill>
        </p:spPr>
        <p:txBody>
          <a:bodyPr wrap="square" rtlCol="0">
            <a:spAutoFit/>
          </a:bodyPr>
          <a:lstStyle/>
          <a:p>
            <a:r>
              <a:rPr lang="zh-CN" altLang="en-US" sz="2665" b="1">
                <a:solidFill>
                  <a:schemeClr val="tx2">
                    <a:lumMod val="75000"/>
                  </a:schemeClr>
                </a:solidFill>
              </a:rPr>
              <a:t>坚持共产党的正确领导；坚持改革开放；以经济建设为中心</a:t>
            </a:r>
            <a:r>
              <a:rPr lang="en-US" altLang="zh-CN" sz="2665" b="1">
                <a:solidFill>
                  <a:schemeClr val="tx2">
                    <a:lumMod val="75000"/>
                  </a:schemeClr>
                </a:solidFill>
              </a:rPr>
              <a:t>……</a:t>
            </a:r>
            <a:endParaRPr lang="en-US" altLang="zh-CN" sz="2665" b="1">
              <a:solidFill>
                <a:schemeClr val="tx2">
                  <a:lumMod val="75000"/>
                </a:schemeClr>
              </a:solidFill>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strips(down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strips(downLeft)">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9" grpId="0" bldLvl="0" animBg="1"/>
      <p:bldP spid="10"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810" y="26035"/>
            <a:ext cx="520065" cy="6739255"/>
          </a:xfrm>
          <a:prstGeom prst="rect">
            <a:avLst/>
          </a:prstGeom>
        </p:spPr>
        <p:txBody>
          <a:bodyPr wrap="square">
            <a:spAutoFit/>
          </a:bodyPr>
          <a:lstStyle/>
          <a:p>
            <a:r>
              <a:rPr lang="zh-CN" altLang="en-US" sz="4800" b="1" dirty="0">
                <a:latin typeface="黑体" panose="02010609060101010101" pitchFamily="2" charset="-122"/>
                <a:ea typeface="黑体" panose="02010609060101010101" pitchFamily="2" charset="-122"/>
                <a:sym typeface="+mn-ea"/>
              </a:rPr>
              <a:t>综合探究</a:t>
            </a:r>
            <a:endParaRPr lang="zh-CN" altLang="en-US" sz="4800" b="1" dirty="0">
              <a:latin typeface="黑体" panose="02010609060101010101" pitchFamily="2" charset="-122"/>
              <a:ea typeface="黑体" panose="02010609060101010101" pitchFamily="2" charset="-122"/>
              <a:sym typeface="+mn-ea"/>
            </a:endParaRPr>
          </a:p>
          <a:p>
            <a:endParaRPr lang="zh-CN" altLang="en-US" sz="4800" b="1" dirty="0">
              <a:latin typeface="黑体" panose="02010609060101010101" pitchFamily="2" charset="-122"/>
              <a:ea typeface="黑体" panose="02010609060101010101" pitchFamily="2" charset="-122"/>
              <a:sym typeface="+mn-ea"/>
            </a:endParaRPr>
          </a:p>
          <a:p>
            <a:r>
              <a:rPr lang="zh-CN" altLang="en-US" sz="4800" b="1" dirty="0">
                <a:latin typeface="黑体" panose="02010609060101010101" pitchFamily="2" charset="-122"/>
                <a:ea typeface="黑体" panose="02010609060101010101" pitchFamily="2" charset="-122"/>
                <a:sym typeface="+mn-ea"/>
              </a:rPr>
              <a:t>能力提升</a:t>
            </a:r>
            <a:endParaRPr lang="zh-CN" altLang="en-US" sz="4800" dirty="0">
              <a:latin typeface="黑体" panose="02010609060101010101" pitchFamily="2" charset="-122"/>
              <a:ea typeface="黑体" panose="02010609060101010101" pitchFamily="2" charset="-122"/>
            </a:endParaRPr>
          </a:p>
        </p:txBody>
      </p:sp>
      <p:sp>
        <p:nvSpPr>
          <p:cNvPr id="3" name="TextBox 2"/>
          <p:cNvSpPr txBox="1"/>
          <p:nvPr/>
        </p:nvSpPr>
        <p:spPr>
          <a:xfrm>
            <a:off x="805771" y="-87853"/>
            <a:ext cx="11381147" cy="2014855"/>
          </a:xfrm>
          <a:prstGeom prst="rect">
            <a:avLst/>
          </a:prstGeom>
          <a:noFill/>
          <a:ln>
            <a:solidFill>
              <a:srgbClr val="C00000"/>
            </a:solidFill>
          </a:ln>
        </p:spPr>
        <p:txBody>
          <a:bodyPr wrap="square" rtlCol="0">
            <a:spAutoFit/>
          </a:bodyPr>
          <a:lstStyle/>
          <a:p>
            <a:pPr fontAlgn="auto">
              <a:lnSpc>
                <a:spcPct val="125000"/>
              </a:lnSpc>
            </a:pPr>
            <a:r>
              <a:rPr lang="en-US" altLang="zh-CN" sz="2000" dirty="0">
                <a:gradFill>
                  <a:gsLst>
                    <a:gs pos="0">
                      <a:srgbClr val="E30000"/>
                    </a:gs>
                    <a:gs pos="100000">
                      <a:srgbClr val="760303"/>
                    </a:gs>
                  </a:gsLst>
                  <a:lin scaled="0"/>
                </a:gradFill>
                <a:latin typeface="微软雅黑" panose="020B0503020204020204" charset="-122"/>
                <a:ea typeface="微软雅黑" panose="020B0503020204020204" charset="-122"/>
                <a:sym typeface="+mn-ea"/>
              </a:rPr>
              <a:t>2021</a:t>
            </a:r>
            <a:r>
              <a:rPr lang="zh-CN" altLang="en-US" sz="2000" dirty="0">
                <a:gradFill>
                  <a:gsLst>
                    <a:gs pos="0">
                      <a:srgbClr val="E30000"/>
                    </a:gs>
                    <a:gs pos="100000">
                      <a:srgbClr val="760303"/>
                    </a:gs>
                  </a:gsLst>
                  <a:lin scaled="0"/>
                </a:gradFill>
                <a:latin typeface="微软雅黑" panose="020B0503020204020204" charset="-122"/>
                <a:ea typeface="微软雅黑" panose="020B0503020204020204" charset="-122"/>
                <a:sym typeface="+mn-ea"/>
              </a:rPr>
              <a:t>年</a:t>
            </a:r>
            <a:r>
              <a:rPr lang="en-US" altLang="zh-CN" sz="2000" dirty="0">
                <a:gradFill>
                  <a:gsLst>
                    <a:gs pos="0">
                      <a:srgbClr val="E30000"/>
                    </a:gs>
                    <a:gs pos="100000">
                      <a:srgbClr val="760303"/>
                    </a:gs>
                  </a:gsLst>
                  <a:lin scaled="0"/>
                </a:gradFill>
                <a:latin typeface="微软雅黑" panose="020B0503020204020204" charset="-122"/>
                <a:ea typeface="微软雅黑" panose="020B0503020204020204" charset="-122"/>
                <a:sym typeface="+mn-ea"/>
              </a:rPr>
              <a:t>3</a:t>
            </a:r>
            <a:r>
              <a:rPr lang="zh-CN" altLang="en-US" sz="2000" dirty="0">
                <a:gradFill>
                  <a:gsLst>
                    <a:gs pos="0">
                      <a:srgbClr val="E30000"/>
                    </a:gs>
                    <a:gs pos="100000">
                      <a:srgbClr val="760303"/>
                    </a:gs>
                  </a:gsLst>
                  <a:lin scaled="0"/>
                </a:gradFill>
                <a:latin typeface="微软雅黑" panose="020B0503020204020204" charset="-122"/>
                <a:ea typeface="微软雅黑" panose="020B0503020204020204" charset="-122"/>
                <a:sym typeface="+mn-ea"/>
              </a:rPr>
              <a:t>月</a:t>
            </a:r>
            <a:r>
              <a:rPr lang="en-US" altLang="zh-CN" sz="2000" dirty="0">
                <a:gradFill>
                  <a:gsLst>
                    <a:gs pos="0">
                      <a:srgbClr val="E30000"/>
                    </a:gs>
                    <a:gs pos="100000">
                      <a:srgbClr val="760303"/>
                    </a:gs>
                  </a:gsLst>
                  <a:lin scaled="0"/>
                </a:gradFill>
                <a:latin typeface="微软雅黑" panose="020B0503020204020204" charset="-122"/>
                <a:ea typeface="微软雅黑" panose="020B0503020204020204" charset="-122"/>
                <a:sym typeface="+mn-ea"/>
              </a:rPr>
              <a:t>18</a:t>
            </a:r>
            <a:r>
              <a:rPr lang="zh-CN" altLang="en-US" sz="2000" dirty="0">
                <a:gradFill>
                  <a:gsLst>
                    <a:gs pos="0">
                      <a:srgbClr val="E30000"/>
                    </a:gs>
                    <a:gs pos="100000">
                      <a:srgbClr val="760303"/>
                    </a:gs>
                  </a:gsLst>
                  <a:lin scaled="0"/>
                </a:gradFill>
                <a:latin typeface="微软雅黑" panose="020B0503020204020204" charset="-122"/>
                <a:ea typeface="微软雅黑" panose="020B0503020204020204" charset="-122"/>
                <a:sym typeface="+mn-ea"/>
              </a:rPr>
              <a:t>日到</a:t>
            </a:r>
            <a:r>
              <a:rPr lang="en-US" altLang="zh-CN" sz="2000" dirty="0">
                <a:gradFill>
                  <a:gsLst>
                    <a:gs pos="0">
                      <a:srgbClr val="E30000"/>
                    </a:gs>
                    <a:gs pos="100000">
                      <a:srgbClr val="760303"/>
                    </a:gs>
                  </a:gsLst>
                  <a:lin scaled="0"/>
                </a:gradFill>
                <a:latin typeface="微软雅黑" panose="020B0503020204020204" charset="-122"/>
                <a:ea typeface="微软雅黑" panose="020B0503020204020204" charset="-122"/>
                <a:sym typeface="+mn-ea"/>
              </a:rPr>
              <a:t>3</a:t>
            </a:r>
            <a:r>
              <a:rPr lang="zh-CN" altLang="en-US" sz="2000" dirty="0">
                <a:gradFill>
                  <a:gsLst>
                    <a:gs pos="0">
                      <a:srgbClr val="E30000"/>
                    </a:gs>
                    <a:gs pos="100000">
                      <a:srgbClr val="760303"/>
                    </a:gs>
                  </a:gsLst>
                  <a:lin scaled="0"/>
                </a:gradFill>
                <a:latin typeface="微软雅黑" panose="020B0503020204020204" charset="-122"/>
                <a:ea typeface="微软雅黑" panose="020B0503020204020204" charset="-122"/>
                <a:sym typeface="+mn-ea"/>
              </a:rPr>
              <a:t>月</a:t>
            </a:r>
            <a:r>
              <a:rPr lang="en-US" altLang="zh-CN" sz="2000" dirty="0">
                <a:gradFill>
                  <a:gsLst>
                    <a:gs pos="0">
                      <a:srgbClr val="E30000"/>
                    </a:gs>
                    <a:gs pos="100000">
                      <a:srgbClr val="760303"/>
                    </a:gs>
                  </a:gsLst>
                  <a:lin scaled="0"/>
                </a:gradFill>
                <a:latin typeface="微软雅黑" panose="020B0503020204020204" charset="-122"/>
                <a:ea typeface="微软雅黑" panose="020B0503020204020204" charset="-122"/>
                <a:sym typeface="+mn-ea"/>
              </a:rPr>
              <a:t>19</a:t>
            </a:r>
            <a:r>
              <a:rPr lang="zh-CN" altLang="en-US" sz="2000" dirty="0">
                <a:gradFill>
                  <a:gsLst>
                    <a:gs pos="0">
                      <a:srgbClr val="E30000"/>
                    </a:gs>
                    <a:gs pos="100000">
                      <a:srgbClr val="760303"/>
                    </a:gs>
                  </a:gsLst>
                  <a:lin scaled="0"/>
                </a:gradFill>
                <a:latin typeface="微软雅黑" panose="020B0503020204020204" charset="-122"/>
                <a:ea typeface="微软雅黑" panose="020B0503020204020204" charset="-122"/>
                <a:sym typeface="+mn-ea"/>
              </a:rPr>
              <a:t>日，中美高层战略对话在美国阿拉斯加州举行，引起全球高度关注</a:t>
            </a:r>
            <a:r>
              <a:rPr lang="zh-CN" altLang="en-US" sz="2000" dirty="0" smtClean="0">
                <a:gradFill>
                  <a:gsLst>
                    <a:gs pos="0">
                      <a:srgbClr val="E30000"/>
                    </a:gs>
                    <a:gs pos="100000">
                      <a:srgbClr val="760303"/>
                    </a:gs>
                  </a:gsLst>
                  <a:lin scaled="0"/>
                </a:gradFill>
                <a:latin typeface="微软雅黑" panose="020B0503020204020204" charset="-122"/>
                <a:ea typeface="微软雅黑" panose="020B0503020204020204" charset="-122"/>
                <a:sym typeface="+mn-ea"/>
              </a:rPr>
              <a:t>。</a:t>
            </a:r>
            <a:r>
              <a:rPr lang="zh-CN" altLang="en-US" sz="2000" dirty="0" smtClean="0">
                <a:gradFill>
                  <a:gsLst>
                    <a:gs pos="0">
                      <a:srgbClr val="E30000"/>
                    </a:gs>
                    <a:gs pos="100000">
                      <a:srgbClr val="760303"/>
                    </a:gs>
                  </a:gsLst>
                  <a:lin scaled="0"/>
                </a:gradFill>
                <a:latin typeface="微软雅黑" panose="020B0503020204020204" charset="-122"/>
                <a:ea typeface="微软雅黑" panose="020B0503020204020204" charset="-122"/>
              </a:rPr>
              <a:t>在会议上，中方明确告诫</a:t>
            </a:r>
            <a:r>
              <a:rPr lang="zh-CN" altLang="en-US" sz="2000" dirty="0">
                <a:gradFill>
                  <a:gsLst>
                    <a:gs pos="0">
                      <a:srgbClr val="E30000"/>
                    </a:gs>
                    <a:gs pos="100000">
                      <a:srgbClr val="760303"/>
                    </a:gs>
                  </a:gsLst>
                  <a:lin scaled="0"/>
                </a:gradFill>
                <a:latin typeface="微软雅黑" panose="020B0503020204020204" charset="-122"/>
                <a:ea typeface="微软雅黑" panose="020B0503020204020204" charset="-122"/>
              </a:rPr>
              <a:t>美国改变动辄干涉中国内政的“老毛病”，不再以俯视态度跟中国说话，这是中方代表对美方发出的明确信号</a:t>
            </a:r>
            <a:r>
              <a:rPr lang="zh-CN" altLang="en-US" sz="2000" dirty="0" smtClean="0">
                <a:gradFill>
                  <a:gsLst>
                    <a:gs pos="0">
                      <a:srgbClr val="E30000"/>
                    </a:gs>
                    <a:gs pos="100000">
                      <a:srgbClr val="760303"/>
                    </a:gs>
                  </a:gsLst>
                  <a:lin scaled="0"/>
                </a:gradFill>
                <a:latin typeface="微软雅黑" panose="020B0503020204020204" charset="-122"/>
                <a:ea typeface="微软雅黑" panose="020B0503020204020204" charset="-122"/>
              </a:rPr>
              <a:t>。</a:t>
            </a:r>
            <a:r>
              <a:rPr lang="zh-CN" altLang="en-US" sz="2000" dirty="0" smtClean="0">
                <a:gradFill>
                  <a:gsLst>
                    <a:gs pos="0">
                      <a:srgbClr val="E30000"/>
                    </a:gs>
                    <a:gs pos="100000">
                      <a:srgbClr val="760303"/>
                    </a:gs>
                  </a:gsLst>
                  <a:lin scaled="0"/>
                </a:gradFill>
                <a:latin typeface="微软雅黑" panose="020B0503020204020204" charset="-122"/>
                <a:ea typeface="微软雅黑" panose="020B0503020204020204" charset="-122"/>
                <a:sym typeface="+mn-ea"/>
              </a:rPr>
              <a:t>中美高层战略对话的消息刷屏各大新闻平台，</a:t>
            </a:r>
            <a:r>
              <a:rPr lang="en-US" altLang="zh-CN" sz="2000" dirty="0" smtClean="0">
                <a:gradFill>
                  <a:gsLst>
                    <a:gs pos="0">
                      <a:srgbClr val="E30000"/>
                    </a:gs>
                    <a:gs pos="100000">
                      <a:srgbClr val="760303"/>
                    </a:gs>
                  </a:gsLst>
                  <a:lin scaled="0"/>
                </a:gradFill>
                <a:latin typeface="微软雅黑" panose="020B0503020204020204" charset="-122"/>
                <a:ea typeface="微软雅黑" panose="020B0503020204020204" charset="-122"/>
                <a:sym typeface="+mn-ea"/>
              </a:rPr>
              <a:t>“</a:t>
            </a:r>
            <a:r>
              <a:rPr lang="zh-CN" altLang="en-US" sz="2000" dirty="0" smtClean="0">
                <a:gradFill>
                  <a:gsLst>
                    <a:gs pos="0">
                      <a:srgbClr val="E30000"/>
                    </a:gs>
                    <a:gs pos="100000">
                      <a:srgbClr val="760303"/>
                    </a:gs>
                  </a:gsLst>
                  <a:lin scaled="0"/>
                </a:gradFill>
                <a:latin typeface="微软雅黑" panose="020B0503020204020204" charset="-122"/>
                <a:ea typeface="微软雅黑" panose="020B0503020204020204" charset="-122"/>
                <a:sym typeface="+mn-ea"/>
              </a:rPr>
              <a:t>两个辛丑年的对比</a:t>
            </a:r>
            <a:r>
              <a:rPr lang="en-US" altLang="zh-CN" sz="2000" dirty="0" smtClean="0">
                <a:gradFill>
                  <a:gsLst>
                    <a:gs pos="0">
                      <a:srgbClr val="E30000"/>
                    </a:gs>
                    <a:gs pos="100000">
                      <a:srgbClr val="760303"/>
                    </a:gs>
                  </a:gsLst>
                  <a:lin scaled="0"/>
                </a:gradFill>
                <a:latin typeface="微软雅黑" panose="020B0503020204020204" charset="-122"/>
                <a:ea typeface="微软雅黑" panose="020B0503020204020204" charset="-122"/>
                <a:sym typeface="+mn-ea"/>
              </a:rPr>
              <a:t>”</a:t>
            </a:r>
            <a:r>
              <a:rPr lang="zh-CN" altLang="en-US" sz="2000" dirty="0" smtClean="0">
                <a:gradFill>
                  <a:gsLst>
                    <a:gs pos="0">
                      <a:srgbClr val="E30000"/>
                    </a:gs>
                    <a:gs pos="100000">
                      <a:srgbClr val="760303"/>
                    </a:gs>
                  </a:gsLst>
                  <a:lin scaled="0"/>
                </a:gradFill>
                <a:latin typeface="微软雅黑" panose="020B0503020204020204" charset="-122"/>
                <a:ea typeface="微软雅黑" panose="020B0503020204020204" charset="-122"/>
                <a:sym typeface="+mn-ea"/>
              </a:rPr>
              <a:t>、</a:t>
            </a:r>
            <a:r>
              <a:rPr lang="en-US" altLang="zh-CN" sz="2000" dirty="0" smtClean="0">
                <a:gradFill>
                  <a:gsLst>
                    <a:gs pos="0">
                      <a:srgbClr val="E30000"/>
                    </a:gs>
                    <a:gs pos="100000">
                      <a:srgbClr val="760303"/>
                    </a:gs>
                  </a:gsLst>
                  <a:lin scaled="0"/>
                </a:gradFill>
                <a:latin typeface="微软雅黑" panose="020B0503020204020204" charset="-122"/>
                <a:ea typeface="微软雅黑" panose="020B0503020204020204" charset="-122"/>
                <a:sym typeface="+mn-ea"/>
              </a:rPr>
              <a:t>“</a:t>
            </a:r>
            <a:r>
              <a:rPr lang="zh-CN" altLang="en-US" sz="2000" dirty="0" smtClean="0">
                <a:gradFill>
                  <a:gsLst>
                    <a:gs pos="0">
                      <a:srgbClr val="E30000"/>
                    </a:gs>
                    <a:gs pos="100000">
                      <a:srgbClr val="760303"/>
                    </a:gs>
                  </a:gsLst>
                  <a:lin scaled="0"/>
                </a:gradFill>
                <a:latin typeface="微软雅黑" panose="020B0503020204020204" charset="-122"/>
                <a:ea typeface="微软雅黑" panose="020B0503020204020204" charset="-122"/>
                <a:sym typeface="+mn-ea"/>
              </a:rPr>
              <a:t>从</a:t>
            </a:r>
            <a:r>
              <a:rPr lang="en-US" altLang="zh-CN" sz="2000" dirty="0" smtClean="0">
                <a:gradFill>
                  <a:gsLst>
                    <a:gs pos="0">
                      <a:srgbClr val="E30000"/>
                    </a:gs>
                    <a:gs pos="100000">
                      <a:srgbClr val="760303"/>
                    </a:gs>
                  </a:gsLst>
                  <a:lin scaled="0"/>
                </a:gradFill>
                <a:latin typeface="微软雅黑" panose="020B0503020204020204" charset="-122"/>
                <a:ea typeface="微软雅黑" panose="020B0503020204020204" charset="-122"/>
                <a:sym typeface="+mn-ea"/>
              </a:rPr>
              <a:t>1901</a:t>
            </a:r>
            <a:r>
              <a:rPr lang="zh-CN" altLang="en-US" sz="2000" dirty="0" smtClean="0">
                <a:gradFill>
                  <a:gsLst>
                    <a:gs pos="0">
                      <a:srgbClr val="E30000"/>
                    </a:gs>
                    <a:gs pos="100000">
                      <a:srgbClr val="760303"/>
                    </a:gs>
                  </a:gsLst>
                  <a:lin scaled="0"/>
                </a:gradFill>
                <a:latin typeface="微软雅黑" panose="020B0503020204020204" charset="-122"/>
                <a:ea typeface="微软雅黑" panose="020B0503020204020204" charset="-122"/>
                <a:sym typeface="+mn-ea"/>
              </a:rPr>
              <a:t>到</a:t>
            </a:r>
            <a:r>
              <a:rPr lang="en-US" altLang="zh-CN" sz="2000" dirty="0" smtClean="0">
                <a:gradFill>
                  <a:gsLst>
                    <a:gs pos="0">
                      <a:srgbClr val="E30000"/>
                    </a:gs>
                    <a:gs pos="100000">
                      <a:srgbClr val="760303"/>
                    </a:gs>
                  </a:gsLst>
                  <a:lin scaled="0"/>
                </a:gradFill>
                <a:latin typeface="微软雅黑" panose="020B0503020204020204" charset="-122"/>
                <a:ea typeface="微软雅黑" panose="020B0503020204020204" charset="-122"/>
                <a:sym typeface="+mn-ea"/>
              </a:rPr>
              <a:t>2021”</a:t>
            </a:r>
            <a:r>
              <a:rPr lang="zh-CN" altLang="en-US" sz="2000" dirty="0" smtClean="0">
                <a:gradFill>
                  <a:gsLst>
                    <a:gs pos="0">
                      <a:srgbClr val="E30000"/>
                    </a:gs>
                    <a:gs pos="100000">
                      <a:srgbClr val="760303"/>
                    </a:gs>
                  </a:gsLst>
                  <a:lin scaled="0"/>
                </a:gradFill>
                <a:latin typeface="微软雅黑" panose="020B0503020204020204" charset="-122"/>
                <a:ea typeface="微软雅黑" panose="020B0503020204020204" charset="-122"/>
                <a:sym typeface="+mn-ea"/>
              </a:rPr>
              <a:t>等网络热搜热度持续走高，新浪微博上人民日报所发表的图让网友们激动万分，纷纷为祖国点赞。如下图所示：</a:t>
            </a:r>
            <a:endParaRPr lang="zh-CN" altLang="en-US" sz="2000" dirty="0">
              <a:solidFill>
                <a:srgbClr val="C00000"/>
              </a:solidFill>
              <a:latin typeface="微软雅黑" panose="020B0503020204020204" charset="-122"/>
              <a:ea typeface="微软雅黑" panose="020B0503020204020204" charset="-122"/>
            </a:endParaRPr>
          </a:p>
        </p:txBody>
      </p:sp>
      <p:sp>
        <p:nvSpPr>
          <p:cNvPr id="4" name="TextBox 3"/>
          <p:cNvSpPr txBox="1"/>
          <p:nvPr/>
        </p:nvSpPr>
        <p:spPr>
          <a:xfrm>
            <a:off x="7760970" y="2040890"/>
            <a:ext cx="4425950" cy="3322955"/>
          </a:xfrm>
          <a:prstGeom prst="rect">
            <a:avLst/>
          </a:prstGeom>
          <a:noFill/>
        </p:spPr>
        <p:txBody>
          <a:bodyPr wrap="square" rtlCol="0">
            <a:spAutoFit/>
          </a:bodyPr>
          <a:lstStyle/>
          <a:p>
            <a:pPr fontAlgn="auto">
              <a:lnSpc>
                <a:spcPct val="150000"/>
              </a:lnSpc>
            </a:pPr>
            <a:r>
              <a:rPr lang="zh-CN" altLang="en-US" sz="2000" dirty="0">
                <a:latin typeface="微软雅黑" panose="020B0503020204020204" charset="-122"/>
                <a:ea typeface="微软雅黑" panose="020B0503020204020204" charset="-122"/>
                <a:sym typeface="+mn-ea"/>
              </a:rPr>
              <a:t>（</a:t>
            </a:r>
            <a:r>
              <a:rPr lang="en-US" altLang="zh-CN" sz="2000" dirty="0">
                <a:latin typeface="微软雅黑" panose="020B0503020204020204" charset="-122"/>
                <a:ea typeface="微软雅黑" panose="020B0503020204020204" charset="-122"/>
                <a:sym typeface="+mn-ea"/>
              </a:rPr>
              <a:t>1</a:t>
            </a:r>
            <a:r>
              <a:rPr lang="zh-CN" altLang="en-US" sz="2000" dirty="0">
                <a:latin typeface="微软雅黑" panose="020B0503020204020204" charset="-122"/>
                <a:ea typeface="微软雅黑" panose="020B0503020204020204" charset="-122"/>
                <a:sym typeface="+mn-ea"/>
              </a:rPr>
              <a:t>）根据材料，结合所学知识</a:t>
            </a:r>
            <a:r>
              <a:rPr lang="zh-CN" altLang="en-US" sz="2000" dirty="0" smtClean="0">
                <a:latin typeface="微软雅黑" panose="020B0503020204020204" charset="-122"/>
                <a:ea typeface="微软雅黑" panose="020B0503020204020204" charset="-122"/>
                <a:sym typeface="+mn-ea"/>
              </a:rPr>
              <a:t>，</a:t>
            </a:r>
            <a:r>
              <a:rPr lang="en-US" altLang="zh-CN" sz="2000" dirty="0" smtClean="0">
                <a:latin typeface="微软雅黑" panose="020B0503020204020204" charset="-122"/>
                <a:ea typeface="微软雅黑" panose="020B0503020204020204" charset="-122"/>
                <a:sym typeface="+mn-ea"/>
              </a:rPr>
              <a:t> </a:t>
            </a:r>
            <a:endParaRPr lang="en-US" altLang="zh-CN" sz="2000" dirty="0" smtClean="0">
              <a:latin typeface="微软雅黑" panose="020B0503020204020204" charset="-122"/>
              <a:ea typeface="微软雅黑" panose="020B0503020204020204" charset="-122"/>
              <a:sym typeface="+mn-ea"/>
            </a:endParaRPr>
          </a:p>
          <a:p>
            <a:pPr fontAlgn="auto">
              <a:lnSpc>
                <a:spcPct val="150000"/>
              </a:lnSpc>
            </a:pPr>
            <a:r>
              <a:rPr lang="en-US" altLang="zh-CN" sz="2000" dirty="0" smtClean="0">
                <a:latin typeface="微软雅黑" panose="020B0503020204020204" charset="-122"/>
                <a:ea typeface="微软雅黑" panose="020B0503020204020204" charset="-122"/>
                <a:sym typeface="+mn-ea"/>
              </a:rPr>
              <a:t>        </a:t>
            </a:r>
            <a:r>
              <a:rPr lang="zh-CN" altLang="en-US" sz="2000" dirty="0">
                <a:latin typeface="微软雅黑" panose="020B0503020204020204" charset="-122"/>
                <a:ea typeface="微软雅黑" panose="020B0503020204020204" charset="-122"/>
                <a:sym typeface="+mn-ea"/>
              </a:rPr>
              <a:t>你认为</a:t>
            </a:r>
            <a:r>
              <a:rPr lang="zh-CN" altLang="en-US" sz="2000" dirty="0" smtClean="0">
                <a:latin typeface="微软雅黑" panose="020B0503020204020204" charset="-122"/>
                <a:ea typeface="微软雅黑" panose="020B0503020204020204" charset="-122"/>
                <a:sym typeface="+mn-ea"/>
              </a:rPr>
              <a:t>中方</a:t>
            </a:r>
            <a:r>
              <a:rPr lang="zh-CN" altLang="en-US" sz="2000" dirty="0">
                <a:latin typeface="微软雅黑" panose="020B0503020204020204" charset="-122"/>
                <a:ea typeface="微软雅黑" panose="020B0503020204020204" charset="-122"/>
                <a:sym typeface="+mn-ea"/>
              </a:rPr>
              <a:t>态度强硬的</a:t>
            </a:r>
            <a:r>
              <a:rPr lang="zh-CN" altLang="en-US" sz="2000" dirty="0" smtClean="0">
                <a:latin typeface="微软雅黑" panose="020B0503020204020204" charset="-122"/>
                <a:ea typeface="微软雅黑" panose="020B0503020204020204" charset="-122"/>
                <a:sym typeface="+mn-ea"/>
              </a:rPr>
              <a:t>底气</a:t>
            </a:r>
            <a:endParaRPr lang="zh-CN" altLang="en-US" sz="2000" dirty="0" smtClean="0">
              <a:latin typeface="微软雅黑" panose="020B0503020204020204" charset="-122"/>
              <a:ea typeface="微软雅黑" panose="020B0503020204020204" charset="-122"/>
              <a:sym typeface="+mn-ea"/>
            </a:endParaRPr>
          </a:p>
          <a:p>
            <a:pPr fontAlgn="auto">
              <a:lnSpc>
                <a:spcPct val="150000"/>
              </a:lnSpc>
            </a:pPr>
            <a:r>
              <a:rPr lang="zh-CN" altLang="en-US" sz="2000" dirty="0" smtClean="0">
                <a:latin typeface="微软雅黑" panose="020B0503020204020204" charset="-122"/>
                <a:ea typeface="微软雅黑" panose="020B0503020204020204" charset="-122"/>
                <a:sym typeface="+mn-ea"/>
              </a:rPr>
              <a:t> </a:t>
            </a:r>
            <a:r>
              <a:rPr lang="en-US" altLang="zh-CN" sz="2000" dirty="0" smtClean="0">
                <a:latin typeface="微软雅黑" panose="020B0503020204020204" charset="-122"/>
                <a:ea typeface="微软雅黑" panose="020B0503020204020204" charset="-122"/>
                <a:sym typeface="+mn-ea"/>
              </a:rPr>
              <a:t>       </a:t>
            </a:r>
            <a:r>
              <a:rPr lang="zh-CN" altLang="en-US" sz="2000" dirty="0">
                <a:latin typeface="微软雅黑" panose="020B0503020204020204" charset="-122"/>
                <a:ea typeface="微软雅黑" panose="020B0503020204020204" charset="-122"/>
                <a:sym typeface="+mn-ea"/>
              </a:rPr>
              <a:t>从何而来</a:t>
            </a:r>
            <a:r>
              <a:rPr lang="zh-CN" altLang="en-US" sz="2000" dirty="0" smtClean="0">
                <a:latin typeface="微软雅黑" panose="020B0503020204020204" charset="-122"/>
                <a:ea typeface="微软雅黑" panose="020B0503020204020204" charset="-122"/>
                <a:sym typeface="+mn-ea"/>
              </a:rPr>
              <a:t>？</a:t>
            </a:r>
            <a:endParaRPr lang="zh-CN" altLang="en-US" sz="2000" dirty="0">
              <a:solidFill>
                <a:srgbClr val="C00000"/>
              </a:solidFill>
              <a:latin typeface="微软雅黑" panose="020B0503020204020204" charset="-122"/>
              <a:ea typeface="微软雅黑" panose="020B0503020204020204" charset="-122"/>
            </a:endParaRPr>
          </a:p>
          <a:p>
            <a:pPr fontAlgn="auto">
              <a:lnSpc>
                <a:spcPct val="150000"/>
              </a:lnSpc>
            </a:pPr>
            <a:r>
              <a:rPr lang="zh-CN" altLang="en-US" sz="2000" dirty="0" smtClean="0">
                <a:latin typeface="微软雅黑" panose="020B0503020204020204" charset="-122"/>
                <a:ea typeface="微软雅黑" panose="020B0503020204020204" charset="-122"/>
              </a:rPr>
              <a:t>（</a:t>
            </a:r>
            <a:r>
              <a:rPr lang="en-US" altLang="zh-CN" sz="2000" dirty="0" smtClean="0">
                <a:latin typeface="微软雅黑" panose="020B0503020204020204" charset="-122"/>
                <a:ea typeface="微软雅黑" panose="020B0503020204020204" charset="-122"/>
              </a:rPr>
              <a:t>2</a:t>
            </a:r>
            <a:r>
              <a:rPr lang="zh-CN" altLang="en-US" sz="2000" dirty="0" smtClean="0">
                <a:latin typeface="微软雅黑" panose="020B0503020204020204" charset="-122"/>
                <a:ea typeface="微软雅黑" panose="020B0503020204020204" charset="-122"/>
              </a:rPr>
              <a:t>）分析左图所示的</a:t>
            </a:r>
            <a:r>
              <a:rPr lang="en-US" altLang="zh-CN" sz="2000" dirty="0" smtClean="0">
                <a:latin typeface="微软雅黑" panose="020B0503020204020204" charset="-122"/>
                <a:ea typeface="微软雅黑" panose="020B0503020204020204" charset="-122"/>
              </a:rPr>
              <a:t>“120</a:t>
            </a:r>
            <a:r>
              <a:rPr lang="zh-CN" altLang="en-US" sz="2000" dirty="0" smtClean="0">
                <a:latin typeface="微软雅黑" panose="020B0503020204020204" charset="-122"/>
                <a:ea typeface="微软雅黑" panose="020B0503020204020204" charset="-122"/>
              </a:rPr>
              <a:t>年，</a:t>
            </a:r>
            <a:endParaRPr lang="zh-CN" altLang="en-US" sz="2000" dirty="0" smtClean="0">
              <a:latin typeface="微软雅黑" panose="020B0503020204020204" charset="-122"/>
              <a:ea typeface="微软雅黑" panose="020B0503020204020204" charset="-122"/>
            </a:endParaRPr>
          </a:p>
          <a:p>
            <a:pPr fontAlgn="auto">
              <a:lnSpc>
                <a:spcPct val="150000"/>
              </a:lnSpc>
            </a:pPr>
            <a:r>
              <a:rPr lang="zh-CN" altLang="en-US" sz="2000" dirty="0" smtClean="0">
                <a:latin typeface="微软雅黑" panose="020B0503020204020204" charset="-122"/>
                <a:ea typeface="微软雅黑" panose="020B0503020204020204" charset="-122"/>
              </a:rPr>
              <a:t> </a:t>
            </a:r>
            <a:r>
              <a:rPr lang="en-US" altLang="zh-CN" sz="2000" dirty="0" smtClean="0">
                <a:latin typeface="微软雅黑" panose="020B0503020204020204" charset="-122"/>
                <a:ea typeface="微软雅黑" panose="020B0503020204020204" charset="-122"/>
              </a:rPr>
              <a:t>       </a:t>
            </a:r>
            <a:r>
              <a:rPr lang="zh-CN" altLang="en-US" sz="2000" dirty="0" smtClean="0">
                <a:latin typeface="微软雅黑" panose="020B0503020204020204" charset="-122"/>
                <a:ea typeface="微软雅黑" panose="020B0503020204020204" charset="-122"/>
              </a:rPr>
              <a:t>换了人间”的原因有哪些。</a:t>
            </a:r>
            <a:endParaRPr lang="en-US" altLang="zh-CN" sz="2000" dirty="0" smtClean="0">
              <a:latin typeface="微软雅黑" panose="020B0503020204020204" charset="-122"/>
              <a:ea typeface="微软雅黑" panose="020B0503020204020204" charset="-122"/>
            </a:endParaRPr>
          </a:p>
          <a:p>
            <a:pPr fontAlgn="auto">
              <a:lnSpc>
                <a:spcPct val="150000"/>
              </a:lnSpc>
            </a:pPr>
            <a:r>
              <a:rPr lang="zh-CN" altLang="en-US" sz="2000" dirty="0" smtClean="0">
                <a:latin typeface="微软雅黑" panose="020B0503020204020204" charset="-122"/>
                <a:ea typeface="微软雅黑" panose="020B0503020204020204" charset="-122"/>
              </a:rPr>
              <a:t>（</a:t>
            </a:r>
            <a:r>
              <a:rPr lang="en-US" altLang="zh-CN" sz="2000" dirty="0" smtClean="0">
                <a:latin typeface="微软雅黑" panose="020B0503020204020204" charset="-122"/>
                <a:ea typeface="微软雅黑" panose="020B0503020204020204" charset="-122"/>
              </a:rPr>
              <a:t>3</a:t>
            </a:r>
            <a:r>
              <a:rPr lang="zh-CN" altLang="en-US" sz="2000" dirty="0" smtClean="0">
                <a:latin typeface="微软雅黑" panose="020B0503020204020204" charset="-122"/>
                <a:ea typeface="微软雅黑" panose="020B0503020204020204" charset="-122"/>
              </a:rPr>
              <a:t>）“吾辈当自强”，作为中学</a:t>
            </a:r>
            <a:endParaRPr lang="zh-CN" altLang="en-US" sz="2000" dirty="0" smtClean="0">
              <a:latin typeface="微软雅黑" panose="020B0503020204020204" charset="-122"/>
              <a:ea typeface="微软雅黑" panose="020B0503020204020204" charset="-122"/>
            </a:endParaRPr>
          </a:p>
          <a:p>
            <a:pPr fontAlgn="auto">
              <a:lnSpc>
                <a:spcPct val="150000"/>
              </a:lnSpc>
            </a:pPr>
            <a:r>
              <a:rPr lang="zh-CN" altLang="en-US" sz="2000" dirty="0" smtClean="0">
                <a:latin typeface="微软雅黑" panose="020B0503020204020204" charset="-122"/>
                <a:ea typeface="微软雅黑" panose="020B0503020204020204" charset="-122"/>
              </a:rPr>
              <a:t> </a:t>
            </a:r>
            <a:r>
              <a:rPr lang="en-US" altLang="zh-CN" sz="2000" dirty="0" smtClean="0">
                <a:latin typeface="微软雅黑" panose="020B0503020204020204" charset="-122"/>
                <a:ea typeface="微软雅黑" panose="020B0503020204020204" charset="-122"/>
              </a:rPr>
              <a:t>        </a:t>
            </a:r>
            <a:r>
              <a:rPr lang="zh-CN" altLang="en-US" sz="2000" dirty="0" smtClean="0">
                <a:latin typeface="微软雅黑" panose="020B0503020204020204" charset="-122"/>
                <a:ea typeface="微软雅黑" panose="020B0503020204020204" charset="-122"/>
              </a:rPr>
              <a:t>生你有何感想？</a:t>
            </a:r>
            <a:endParaRPr lang="zh-CN" altLang="en-US" sz="2000" dirty="0">
              <a:latin typeface="微软雅黑" panose="020B0503020204020204" charset="-122"/>
              <a:ea typeface="微软雅黑" panose="020B0503020204020204" charset="-122"/>
            </a:endParaRPr>
          </a:p>
        </p:txBody>
      </p:sp>
      <p:pic>
        <p:nvPicPr>
          <p:cNvPr id="1026" name="Picture 2"/>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t="3343" b="15039"/>
          <a:stretch>
            <a:fillRect/>
          </a:stretch>
        </p:blipFill>
        <p:spPr bwMode="auto">
          <a:xfrm>
            <a:off x="4554855" y="1927225"/>
            <a:ext cx="3254375" cy="4850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图片 8"/>
          <p:cNvPicPr>
            <a:picLocks noChangeAspect="1"/>
          </p:cNvPicPr>
          <p:nvPr/>
        </p:nvPicPr>
        <p:blipFill>
          <a:blip r:embed="rId2"/>
          <a:stretch>
            <a:fillRect/>
          </a:stretch>
        </p:blipFill>
        <p:spPr>
          <a:xfrm>
            <a:off x="925830" y="1927225"/>
            <a:ext cx="3714750" cy="4907915"/>
          </a:xfrm>
          <a:prstGeom prst="rect">
            <a:avLst/>
          </a:prstGeom>
        </p:spPr>
      </p:pic>
    </p:spTree>
  </p:cSld>
  <p:clrMapOvr>
    <a:masterClrMapping/>
  </p:clrMapOvr>
  <p:transition>
    <p:wheel spokes="8"/>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p:nvPr>
        </p:nvSpPr>
        <p:spPr/>
        <p:txBody>
          <a:bodyPr/>
          <a:p>
            <a:endParaRPr lang="zh-CN" altLang="en-US"/>
          </a:p>
        </p:txBody>
      </p:sp>
      <p:sp>
        <p:nvSpPr>
          <p:cNvPr id="3" name="副标题 2"/>
          <p:cNvSpPr>
            <a:spLocks noGrp="1"/>
          </p:cNvSpPr>
          <p:nvPr>
            <p:ph type="subTitle" idx="1"/>
          </p:nvPr>
        </p:nvSpPr>
        <p:spPr/>
        <p:txBody>
          <a:bodyPr/>
          <a:p>
            <a:endParaRPr lang="zh-CN" altLang="en-US"/>
          </a:p>
        </p:txBody>
      </p:sp>
      <p:pic>
        <p:nvPicPr>
          <p:cNvPr id="5" name="GDP">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1347470" y="117475"/>
            <a:ext cx="9552940" cy="6623685"/>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5"/>
                </p:tgtEl>
              </p:cMediaNode>
            </p:video>
            <p:seq concurrent="1" nextAc="seek">
              <p:cTn id="3" restart="whenNotActive" fill="hold" evtFilter="cancelBubble" nodeType="interactiveSeq">
                <p:stCondLst>
                  <p:cond evt="onClick" delay="0">
                    <p:tgtEl>
                      <p:spTgt spid="5"/>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297765" y="197654"/>
            <a:ext cx="11729744" cy="5692775"/>
          </a:xfrm>
          <a:prstGeom prst="rect">
            <a:avLst/>
          </a:prstGeom>
          <a:noFill/>
        </p:spPr>
        <p:txBody>
          <a:bodyPr wrap="square" rtlCol="0" anchor="t">
            <a:spAutoFit/>
          </a:bodyPr>
          <a:lstStyle/>
          <a:p>
            <a:r>
              <a:rPr lang="en-US" altLang="zh-CN" sz="4000"/>
              <a:t>  </a:t>
            </a:r>
            <a:r>
              <a:rPr lang="zh-CN" altLang="en-US" sz="3600"/>
              <a:t>中国共产党百年历史，可以划分为四个历史时期：</a:t>
            </a:r>
            <a:endParaRPr lang="zh-CN" altLang="en-US" sz="3600"/>
          </a:p>
          <a:p>
            <a:r>
              <a:rPr lang="zh-CN" altLang="en-US" sz="3600"/>
              <a:t> </a:t>
            </a:r>
            <a:r>
              <a:rPr lang="en-US" altLang="zh-CN" sz="3600"/>
              <a:t> 1</a:t>
            </a:r>
            <a:r>
              <a:rPr lang="zh-CN" altLang="en-US" sz="3600"/>
              <a:t>、从 1921 年 7 月中国共产党建立至 1949 年 10 月中华人民共和国成立，是 新民主主义革命时期；</a:t>
            </a:r>
            <a:endParaRPr lang="zh-CN" altLang="en-US" sz="3600"/>
          </a:p>
          <a:p>
            <a:r>
              <a:rPr lang="zh-CN" altLang="en-US" sz="3600"/>
              <a:t> </a:t>
            </a:r>
            <a:r>
              <a:rPr lang="en-US" altLang="zh-CN" sz="3600"/>
              <a:t> 2</a:t>
            </a:r>
            <a:r>
              <a:rPr lang="zh-CN" altLang="en-US" sz="3600"/>
              <a:t>、从 1949 年 10 月至 1978 年 12 月党的十一 届三中全会召开，是社会主义革命和建设时期；</a:t>
            </a:r>
            <a:endParaRPr lang="zh-CN" altLang="en-US" sz="3600"/>
          </a:p>
          <a:p>
            <a:r>
              <a:rPr lang="zh-CN" altLang="en-US" sz="3600"/>
              <a:t> </a:t>
            </a:r>
            <a:r>
              <a:rPr lang="en-US" altLang="zh-CN" sz="3600"/>
              <a:t> 3</a:t>
            </a:r>
            <a:r>
              <a:rPr lang="zh-CN" altLang="en-US" sz="3600"/>
              <a:t>、从 1978 年 12 月 至 2012 年 11 月党的十八大召开，是改革开放和社会主义现代化建设新时期；</a:t>
            </a:r>
            <a:endParaRPr lang="zh-CN" altLang="en-US" sz="3600"/>
          </a:p>
          <a:p>
            <a:r>
              <a:rPr lang="zh-CN" altLang="en-US" sz="3600"/>
              <a:t> </a:t>
            </a:r>
            <a:r>
              <a:rPr lang="en-US" altLang="zh-CN" sz="3600"/>
              <a:t> 4</a:t>
            </a:r>
            <a:r>
              <a:rPr lang="zh-CN" altLang="en-US" sz="3600"/>
              <a:t>、从 2012 年 11 月至今是中国特色社会主义新时代。 </a:t>
            </a:r>
            <a:r>
              <a:rPr lang="en-US" altLang="zh-CN" sz="3600"/>
              <a:t>                                  </a:t>
            </a:r>
            <a:r>
              <a:rPr lang="zh-CN" altLang="en-US" sz="3600"/>
              <a:t>在这四个历史时期，中国共产党完成和推进了四件大事。四件大事铸就了中国共产党百年辉煌。</a:t>
            </a:r>
            <a:endParaRPr lang="zh-CN" altLang="en-US" sz="3600"/>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custDataLst>
              <p:tags r:id="rId1"/>
            </p:custDataLst>
          </p:nvPr>
        </p:nvSpPr>
        <p:spPr>
          <a:xfrm>
            <a:off x="2076096" y="1697869"/>
            <a:ext cx="8870489" cy="1999615"/>
          </a:xfrm>
          <a:prstGeom prst="rect">
            <a:avLst/>
          </a:prstGeom>
          <a:noFill/>
        </p:spPr>
        <p:txBody>
          <a:bodyPr wrap="square" rtlCol="0">
            <a:spAutoFit/>
          </a:bodyPr>
          <a:lstStyle/>
          <a:p>
            <a:r>
              <a:rPr lang="en-US" altLang="zh-CN" sz="4800" b="1">
                <a:solidFill>
                  <a:srgbClr val="C00000"/>
                </a:solidFill>
                <a:latin typeface="TypeLand 康熙字典體試用版" pitchFamily="50" charset="-120"/>
                <a:ea typeface="TypeLand 康熙字典體試用版" pitchFamily="50" charset="-120"/>
              </a:rPr>
              <a:t>开天辟地：中国共产党在新民主主义革命时期完成救国大业 </a:t>
            </a:r>
            <a:endParaRPr lang="zh-CN" altLang="en-US" sz="6600" b="1">
              <a:solidFill>
                <a:srgbClr val="C00000"/>
              </a:solidFill>
              <a:latin typeface="TypeLand 康熙字典體試用版" pitchFamily="50" charset="-120"/>
              <a:ea typeface="TypeLand 康熙字典體試用版" pitchFamily="50" charset="-120"/>
            </a:endParaRPr>
          </a:p>
          <a:p>
            <a:r>
              <a:rPr lang="en-US" altLang="zh-CN" sz="2800" b="1">
                <a:solidFill>
                  <a:srgbClr val="C00000"/>
                </a:solidFill>
                <a:latin typeface="TypeLand 康熙字典體試用版" pitchFamily="50" charset="-120"/>
                <a:ea typeface="TypeLand 康熙字典體試用版" pitchFamily="50" charset="-120"/>
              </a:rPr>
              <a:t>      </a:t>
            </a:r>
            <a:r>
              <a:rPr lang="zh-CN" altLang="en-US" sz="2800" b="1">
                <a:solidFill>
                  <a:srgbClr val="C00000"/>
                </a:solidFill>
                <a:latin typeface="TypeLand 康熙字典體試用版" pitchFamily="50" charset="-120"/>
                <a:ea typeface="TypeLand 康熙字典體試用版" pitchFamily="50" charset="-120"/>
              </a:rPr>
              <a:t>（</a:t>
            </a:r>
            <a:r>
              <a:rPr lang="zh-CN" altLang="en-US" sz="2800" b="1">
                <a:solidFill>
                  <a:srgbClr val="C00000"/>
                </a:solidFill>
                <a:latin typeface="微软雅黑" panose="020B0503020204020204" charset="-122"/>
                <a:ea typeface="微软雅黑" panose="020B0503020204020204" charset="-122"/>
                <a:sym typeface="+mn-ea"/>
              </a:rPr>
              <a:t>新民主主义革命时期</a:t>
            </a:r>
            <a:r>
              <a:rPr lang="en-US" altLang="zh-CN" sz="2800" b="1">
                <a:solidFill>
                  <a:srgbClr val="C00000"/>
                </a:solidFill>
                <a:latin typeface="TypeLand 康熙字典體試用版" pitchFamily="50" charset="-120"/>
                <a:ea typeface="TypeLand 康熙字典體試用版" pitchFamily="50" charset="-120"/>
              </a:rPr>
              <a:t>1919——1949</a:t>
            </a:r>
            <a:r>
              <a:rPr lang="zh-CN" altLang="en-US" sz="2800" b="1">
                <a:solidFill>
                  <a:srgbClr val="C00000"/>
                </a:solidFill>
                <a:latin typeface="TypeLand 康熙字典體試用版" pitchFamily="50" charset="-120"/>
                <a:ea typeface="TypeLand 康熙字典體試用版" pitchFamily="50" charset="-120"/>
              </a:rPr>
              <a:t>）</a:t>
            </a:r>
            <a:endParaRPr lang="zh-CN" altLang="en-US" sz="2800" b="1">
              <a:solidFill>
                <a:srgbClr val="C00000"/>
              </a:solidFill>
              <a:latin typeface="TypeLand 康熙字典體試用版" pitchFamily="50" charset="-120"/>
              <a:ea typeface="TypeLand 康熙字典體試用版" pitchFamily="50" charset="-120"/>
            </a:endParaRPr>
          </a:p>
        </p:txBody>
      </p:sp>
      <p:pic>
        <p:nvPicPr>
          <p:cNvPr id="14" name="图片 13"/>
          <p:cNvPicPr>
            <a:picLocks noChangeAspect="1"/>
          </p:cNvPicPr>
          <p:nvPr>
            <p:custDataLst>
              <p:tags r:id="rId2"/>
            </p:custDataLst>
          </p:nvPr>
        </p:nvPicPr>
        <p:blipFill>
          <a:blip r:embed="rId3">
            <a:extLst>
              <a:ext uri="{BEBA8EAE-BF5A-486C-A8C5-ECC9F3942E4B}">
                <a14:imgProps xmlns:a14="http://schemas.microsoft.com/office/drawing/2010/main">
                  <a14:imgLayer r:embed="rId4">
                    <a14:imgEffect>
                      <a14:colorTemperature colorTemp="5355"/>
                    </a14:imgEffect>
                  </a14:imgLayer>
                </a14:imgProps>
              </a:ext>
              <a:ext uri="{28A0092B-C50C-407E-A947-70E740481C1C}">
                <a14:useLocalDpi xmlns:a14="http://schemas.microsoft.com/office/drawing/2010/main" val="0"/>
              </a:ext>
            </a:extLst>
          </a:blip>
          <a:srcRect l="88711" t="-1" r="2489" b="35"/>
          <a:stretch>
            <a:fillRect/>
          </a:stretch>
        </p:blipFill>
        <p:spPr>
          <a:xfrm rot="16200000">
            <a:off x="5698746" y="382988"/>
            <a:ext cx="799394" cy="12187044"/>
          </a:xfrm>
          <a:custGeom>
            <a:avLst/>
            <a:gdLst>
              <a:gd name="connsiteX0" fmla="*/ 233836 w 233836"/>
              <a:gd name="connsiteY0" fmla="*/ 0 h 12187678"/>
              <a:gd name="connsiteX1" fmla="*/ 233836 w 233836"/>
              <a:gd name="connsiteY1" fmla="*/ 12187678 h 12187678"/>
              <a:gd name="connsiteX2" fmla="*/ 0 w 233836"/>
              <a:gd name="connsiteY2" fmla="*/ 12187678 h 12187678"/>
              <a:gd name="connsiteX3" fmla="*/ 0 w 233836"/>
              <a:gd name="connsiteY3" fmla="*/ 0 h 12187678"/>
            </a:gdLst>
            <a:ahLst/>
            <a:cxnLst>
              <a:cxn ang="0">
                <a:pos x="connsiteX0" y="connsiteY0"/>
              </a:cxn>
              <a:cxn ang="0">
                <a:pos x="connsiteX1" y="connsiteY1"/>
              </a:cxn>
              <a:cxn ang="0">
                <a:pos x="connsiteX2" y="connsiteY2"/>
              </a:cxn>
              <a:cxn ang="0">
                <a:pos x="connsiteX3" y="connsiteY3"/>
              </a:cxn>
            </a:cxnLst>
            <a:rect l="l" t="t" r="r" b="b"/>
            <a:pathLst>
              <a:path w="233836" h="12187678">
                <a:moveTo>
                  <a:pt x="233836" y="0"/>
                </a:moveTo>
                <a:lnTo>
                  <a:pt x="233836" y="12187678"/>
                </a:lnTo>
                <a:lnTo>
                  <a:pt x="0" y="12187678"/>
                </a:lnTo>
                <a:lnTo>
                  <a:pt x="0" y="0"/>
                </a:lnTo>
                <a:close/>
              </a:path>
            </a:pathLst>
          </a:custGeom>
        </p:spPr>
      </p:pic>
      <p:pic>
        <p:nvPicPr>
          <p:cNvPr id="26" name="图片 21"/>
          <p:cNvPicPr>
            <a:picLocks noChangeAspect="1" noChangeArrowheads="1"/>
          </p:cNvPicPr>
          <p:nvPr>
            <p:custDataLst>
              <p:tags r:id="rId5"/>
            </p:custDataLst>
          </p:nvPr>
        </p:nvPicPr>
        <p:blipFill>
          <a:blip r:embed="rId6"/>
          <a:stretch>
            <a:fillRect/>
          </a:stretch>
        </p:blipFill>
        <p:spPr bwMode="auto">
          <a:xfrm>
            <a:off x="136896" y="37"/>
            <a:ext cx="1046215" cy="1115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1"/>
          <p:cNvPicPr>
            <a:picLocks noChangeAspect="1"/>
          </p:cNvPicPr>
          <p:nvPr>
            <p:custDataLst>
              <p:tags r:id="rId7"/>
            </p:custDataLst>
          </p:nvPr>
        </p:nvPicPr>
        <p:blipFill>
          <a:blip r:embed="rId8">
            <a:extLst>
              <a:ext uri="{BEBA8EAE-BF5A-486C-A8C5-ECC9F3942E4B}">
                <a14:imgProps xmlns:a14="http://schemas.microsoft.com/office/drawing/2010/main">
                  <a14:imgLayer r:embed="rId9">
                    <a14:imgEffect>
                      <a14:colorTemperature colorTemp="5800"/>
                    </a14:imgEffect>
                  </a14:imgLayer>
                </a14:imgProps>
              </a:ext>
              <a:ext uri="{28A0092B-C50C-407E-A947-70E740481C1C}">
                <a14:useLocalDpi xmlns:a14="http://schemas.microsoft.com/office/drawing/2010/main" val="0"/>
              </a:ext>
            </a:extLst>
          </a:blip>
          <a:stretch>
            <a:fillRect/>
          </a:stretch>
        </p:blipFill>
        <p:spPr>
          <a:xfrm>
            <a:off x="5045" y="3197252"/>
            <a:ext cx="12191365" cy="3257289"/>
          </a:xfrm>
          <a:prstGeom prst="rect">
            <a:avLst/>
          </a:prstGeom>
        </p:spPr>
      </p:pic>
      <p:pic>
        <p:nvPicPr>
          <p:cNvPr id="8" name="图片 7" descr="毛"/>
          <p:cNvPicPr>
            <a:picLocks noChangeAspect="1"/>
          </p:cNvPicPr>
          <p:nvPr>
            <p:custDataLst>
              <p:tags r:id="rId10"/>
            </p:custDataLst>
          </p:nvPr>
        </p:nvPicPr>
        <p:blipFill>
          <a:blip r:embed="rId11"/>
          <a:stretch>
            <a:fillRect/>
          </a:stretch>
        </p:blipFill>
        <p:spPr>
          <a:xfrm>
            <a:off x="10546723" y="180"/>
            <a:ext cx="1645242" cy="1606775"/>
          </a:xfrm>
          <a:prstGeom prst="rect">
            <a:avLst/>
          </a:prstGeom>
          <a:ln w="15875">
            <a:solidFill>
              <a:srgbClr val="C00000"/>
            </a:solidFill>
          </a:ln>
        </p:spPr>
      </p:pic>
      <p:pic>
        <p:nvPicPr>
          <p:cNvPr id="10" name="Picture 6" descr="一大代表"/>
          <p:cNvPicPr>
            <a:picLocks noChangeAspect="1"/>
          </p:cNvPicPr>
          <p:nvPr>
            <p:custDataLst>
              <p:tags r:id="rId12"/>
            </p:custDataLst>
          </p:nvPr>
        </p:nvPicPr>
        <p:blipFill>
          <a:blip r:embed="rId13"/>
          <a:srcRect l="19939" t="69551" r="61497" b="6846"/>
          <a:stretch>
            <a:fillRect/>
          </a:stretch>
        </p:blipFill>
        <p:spPr>
          <a:xfrm>
            <a:off x="1225654" y="179"/>
            <a:ext cx="1553512" cy="1624530"/>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3" presetClass="entr" presetSubtype="528" fill="hold" grpId="0" nodeType="withEffect">
                                  <p:stCondLst>
                                    <p:cond delay="1500"/>
                                  </p:stCondLst>
                                  <p:iterate type="lt">
                                    <p:tmPct val="5000"/>
                                  </p:iterate>
                                  <p:childTnLst>
                                    <p:set>
                                      <p:cBhvr>
                                        <p:cTn id="9" dur="1" fill="hold">
                                          <p:stCondLst>
                                            <p:cond delay="0"/>
                                          </p:stCondLst>
                                        </p:cTn>
                                        <p:tgtEl>
                                          <p:spTgt spid="13"/>
                                        </p:tgtEl>
                                        <p:attrNameLst>
                                          <p:attrName>style.visibility</p:attrName>
                                        </p:attrNameLst>
                                      </p:cBhvr>
                                      <p:to>
                                        <p:strVal val="visible"/>
                                      </p:to>
                                    </p:set>
                                    <p:anim calcmode="lin" valueType="num">
                                      <p:cBhvr>
                                        <p:cTn id="10" dur="1000" fill="hold"/>
                                        <p:tgtEl>
                                          <p:spTgt spid="13"/>
                                        </p:tgtEl>
                                        <p:attrNameLst>
                                          <p:attrName>ppt_w</p:attrName>
                                        </p:attrNameLst>
                                      </p:cBhvr>
                                      <p:tavLst>
                                        <p:tav tm="0">
                                          <p:val>
                                            <p:fltVal val="0"/>
                                          </p:val>
                                        </p:tav>
                                        <p:tav tm="100000">
                                          <p:val>
                                            <p:strVal val="#ppt_w"/>
                                          </p:val>
                                        </p:tav>
                                      </p:tavLst>
                                    </p:anim>
                                    <p:anim calcmode="lin" valueType="num">
                                      <p:cBhvr>
                                        <p:cTn id="11" dur="1000" fill="hold"/>
                                        <p:tgtEl>
                                          <p:spTgt spid="13"/>
                                        </p:tgtEl>
                                        <p:attrNameLst>
                                          <p:attrName>ppt_h</p:attrName>
                                        </p:attrNameLst>
                                      </p:cBhvr>
                                      <p:tavLst>
                                        <p:tav tm="0">
                                          <p:val>
                                            <p:fltVal val="0"/>
                                          </p:val>
                                        </p:tav>
                                        <p:tav tm="100000">
                                          <p:val>
                                            <p:strVal val="#ppt_h"/>
                                          </p:val>
                                        </p:tav>
                                      </p:tavLst>
                                    </p:anim>
                                    <p:anim calcmode="lin" valueType="num">
                                      <p:cBhvr>
                                        <p:cTn id="12" dur="1000" fill="hold"/>
                                        <p:tgtEl>
                                          <p:spTgt spid="13"/>
                                        </p:tgtEl>
                                        <p:attrNameLst>
                                          <p:attrName>ppt_x</p:attrName>
                                        </p:attrNameLst>
                                      </p:cBhvr>
                                      <p:tavLst>
                                        <p:tav tm="0">
                                          <p:val>
                                            <p:fltVal val="0.5"/>
                                          </p:val>
                                        </p:tav>
                                        <p:tav tm="100000">
                                          <p:val>
                                            <p:strVal val="#ppt_x"/>
                                          </p:val>
                                        </p:tav>
                                      </p:tavLst>
                                    </p:anim>
                                    <p:anim calcmode="lin" valueType="num">
                                      <p:cBhvr>
                                        <p:cTn id="13" dur="1000" fill="hold"/>
                                        <p:tgtEl>
                                          <p:spTgt spid="13"/>
                                        </p:tgtEl>
                                        <p:attrNameLst>
                                          <p:attrName>ppt_y</p:attrName>
                                        </p:attrNameLst>
                                      </p:cBhvr>
                                      <p:tavLst>
                                        <p:tav tm="0">
                                          <p:val>
                                            <p:fltVal val="0.5"/>
                                          </p:val>
                                        </p:tav>
                                        <p:tav tm="100000">
                                          <p:val>
                                            <p:strVal val="#ppt_y"/>
                                          </p:val>
                                        </p:tav>
                                      </p:tavLst>
                                    </p:anim>
                                  </p:childTnLst>
                                </p:cTn>
                              </p:par>
                              <p:par>
                                <p:cTn id="14" presetID="42" presetClass="entr" presetSubtype="0" fill="hold" nodeType="withEffect">
                                  <p:stCondLst>
                                    <p:cond delay="25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 name="图片 199"/>
          <p:cNvPicPr>
            <a:picLocks noChangeAspect="1"/>
          </p:cNvPicPr>
          <p:nvPr/>
        </p:nvPicPr>
        <p:blipFill>
          <a:blip r:embed="rId1"/>
          <a:stretch>
            <a:fillRect/>
          </a:stretch>
        </p:blipFill>
        <p:spPr>
          <a:xfrm>
            <a:off x="7165975" y="4207510"/>
            <a:ext cx="4227830" cy="2658745"/>
          </a:xfrm>
          <a:prstGeom prst="rect">
            <a:avLst/>
          </a:prstGeom>
          <a:noFill/>
          <a:ln w="9525">
            <a:noFill/>
          </a:ln>
        </p:spPr>
      </p:pic>
      <p:pic>
        <p:nvPicPr>
          <p:cNvPr id="8" name="图片 7"/>
          <p:cNvPicPr>
            <a:picLocks noChangeAspect="1"/>
          </p:cNvPicPr>
          <p:nvPr/>
        </p:nvPicPr>
        <p:blipFill>
          <a:blip r:embed="rId2"/>
          <a:stretch>
            <a:fillRect/>
          </a:stretch>
        </p:blipFill>
        <p:spPr>
          <a:xfrm>
            <a:off x="7165975" y="829310"/>
            <a:ext cx="4227830" cy="3295015"/>
          </a:xfrm>
          <a:prstGeom prst="rect">
            <a:avLst/>
          </a:prstGeom>
        </p:spPr>
      </p:pic>
      <p:grpSp>
        <p:nvGrpSpPr>
          <p:cNvPr id="6" name="组合 5"/>
          <p:cNvGrpSpPr/>
          <p:nvPr/>
        </p:nvGrpSpPr>
        <p:grpSpPr>
          <a:xfrm>
            <a:off x="2266" y="-12067"/>
            <a:ext cx="7950633" cy="636660"/>
            <a:chOff x="538" y="1740"/>
            <a:chExt cx="9391" cy="752"/>
          </a:xfrm>
        </p:grpSpPr>
        <p:sp>
          <p:nvSpPr>
            <p:cNvPr id="7" name="矩形 6"/>
            <p:cNvSpPr/>
            <p:nvPr/>
          </p:nvSpPr>
          <p:spPr>
            <a:xfrm>
              <a:off x="1693" y="1752"/>
              <a:ext cx="4121" cy="617"/>
            </a:xfrm>
            <a:prstGeom prst="rect">
              <a:avLst/>
            </a:prstGeom>
            <a:noFill/>
          </p:spPr>
          <p:txBody>
            <a:bodyPr wrap="square" rtlCol="0">
              <a:spAutoFit/>
            </a:bodyPr>
            <a:lstStyle/>
            <a:p>
              <a:pPr defTabSz="914400" fontAlgn="auto"/>
              <a:r>
                <a:rPr lang="zh-CN" altLang="en-US" sz="2800" b="1" strike="noStrike" noProof="1">
                  <a:gradFill>
                    <a:gsLst>
                      <a:gs pos="0">
                        <a:srgbClr val="C00000"/>
                      </a:gs>
                      <a:gs pos="76000">
                        <a:srgbClr val="FF0000"/>
                      </a:gs>
                    </a:gsLst>
                    <a:lin ang="0" scaled="1"/>
                  </a:gradFill>
                  <a:latin typeface="+mn-lt"/>
                  <a:ea typeface="微软雅黑" panose="020B0503020204020204" charset="-122"/>
                  <a:cs typeface="+mn-cs"/>
                  <a:sym typeface="+mn-ea"/>
                </a:rPr>
                <a:t>新民主主义革命时期</a:t>
              </a:r>
              <a:endParaRPr lang="zh-CN" altLang="en-US" sz="2800" b="1" strike="noStrike" noProof="1">
                <a:gradFill>
                  <a:gsLst>
                    <a:gs pos="0">
                      <a:srgbClr val="C00000"/>
                    </a:gs>
                    <a:gs pos="76000">
                      <a:srgbClr val="FF0000"/>
                    </a:gs>
                  </a:gsLst>
                  <a:lin ang="0" scaled="1"/>
                </a:gradFill>
                <a:ea typeface="微软雅黑" panose="020B0503020204020204" charset="-122"/>
              </a:endParaRPr>
            </a:p>
          </p:txBody>
        </p:sp>
        <p:sp>
          <p:nvSpPr>
            <p:cNvPr id="9" name="圆角矩形 8"/>
            <p:cNvSpPr/>
            <p:nvPr/>
          </p:nvSpPr>
          <p:spPr>
            <a:xfrm>
              <a:off x="538" y="1740"/>
              <a:ext cx="817" cy="630"/>
            </a:xfrm>
            <a:prstGeom prst="roundRect">
              <a:avLst>
                <a:gd name="adj" fmla="val 2202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800" b="1" strike="noStrike" noProof="1">
                  <a:solidFill>
                    <a:prstClr val="white"/>
                  </a:solidFill>
                  <a:latin typeface="微软雅黑" panose="020B0503020204020204" charset="-122"/>
                  <a:ea typeface="微软雅黑" panose="020B0503020204020204" charset="-122"/>
                </a:rPr>
                <a:t>一</a:t>
              </a:r>
              <a:endParaRPr kumimoji="0" lang="zh-CN" altLang="en-US" sz="2800" b="1" i="0" u="none" strike="noStrike" kern="1200" cap="none" spc="0" normalizeH="0" baseline="0" noProof="0" dirty="0">
                <a:ln>
                  <a:noFill/>
                </a:ln>
                <a:solidFill>
                  <a:prstClr val="white"/>
                </a:solidFill>
                <a:uLnTx/>
                <a:uFillTx/>
                <a:latin typeface="微软雅黑" panose="020B0503020204020204" charset="-122"/>
                <a:ea typeface="微软雅黑" panose="020B0503020204020204" charset="-122"/>
                <a:cs typeface="+mn-cs"/>
              </a:endParaRPr>
            </a:p>
          </p:txBody>
        </p:sp>
        <p:cxnSp>
          <p:nvCxnSpPr>
            <p:cNvPr id="4" name="直接连接符 3"/>
            <p:cNvCxnSpPr/>
            <p:nvPr/>
          </p:nvCxnSpPr>
          <p:spPr>
            <a:xfrm>
              <a:off x="568" y="2468"/>
              <a:ext cx="9361" cy="24"/>
            </a:xfrm>
            <a:prstGeom prst="line">
              <a:avLst/>
            </a:prstGeom>
            <a:ln w="12700">
              <a:solidFill>
                <a:srgbClr val="CC0000"/>
              </a:solidFill>
              <a:prstDash val="dash"/>
            </a:ln>
          </p:spPr>
          <p:style>
            <a:lnRef idx="1">
              <a:schemeClr val="accent1"/>
            </a:lnRef>
            <a:fillRef idx="0">
              <a:schemeClr val="accent1"/>
            </a:fillRef>
            <a:effectRef idx="0">
              <a:schemeClr val="accent1"/>
            </a:effectRef>
            <a:fontRef idx="minor">
              <a:schemeClr val="tx1"/>
            </a:fontRef>
          </p:style>
        </p:cxnSp>
      </p:grpSp>
      <p:pic>
        <p:nvPicPr>
          <p:cNvPr id="13327" name="图片 -2147481929"/>
          <p:cNvPicPr>
            <a:picLocks noChangeAspect="1"/>
          </p:cNvPicPr>
          <p:nvPr>
            <p:custDataLst>
              <p:tags r:id="rId3"/>
            </p:custDataLst>
          </p:nvPr>
        </p:nvPicPr>
        <p:blipFill>
          <a:blip r:embed="rId4"/>
          <a:stretch>
            <a:fillRect/>
          </a:stretch>
        </p:blipFill>
        <p:spPr>
          <a:xfrm>
            <a:off x="1522095" y="1397635"/>
            <a:ext cx="4422140" cy="2809875"/>
          </a:xfrm>
          <a:prstGeom prst="rect">
            <a:avLst/>
          </a:prstGeom>
          <a:noFill/>
          <a:ln w="9525">
            <a:noFill/>
          </a:ln>
        </p:spPr>
      </p:pic>
      <p:sp>
        <p:nvSpPr>
          <p:cNvPr id="3" name="矩形 2"/>
          <p:cNvSpPr/>
          <p:nvPr/>
        </p:nvSpPr>
        <p:spPr>
          <a:xfrm>
            <a:off x="7165686" y="-104333"/>
            <a:ext cx="5059680" cy="1076325"/>
          </a:xfrm>
          <a:prstGeom prst="rect">
            <a:avLst/>
          </a:prstGeom>
          <a:noFill/>
          <a:ln>
            <a:noFill/>
          </a:ln>
        </p:spPr>
        <p:txBody>
          <a:bodyPr wrap="none" rtlCol="0" anchor="t">
            <a:spAutoFit/>
            <a:scene3d>
              <a:camera prst="orthographicFront"/>
              <a:lightRig rig="threePt" dir="t"/>
            </a:scene3d>
          </a:bodyPr>
          <a:lstStyle/>
          <a:p>
            <a:pPr algn="ctr"/>
            <a:r>
              <a:rPr lang="en-US" altLang="zh-CN" sz="64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a:t>
            </a:r>
            <a:r>
              <a:rPr lang="zh-CN" altLang="en-US" sz="64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图</a:t>
            </a:r>
            <a:r>
              <a:rPr lang="en-US" altLang="zh-CN" sz="64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a:t>
            </a:r>
            <a:r>
              <a:rPr lang="zh-CN" altLang="en-US" sz="64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证历史</a:t>
            </a:r>
            <a:endParaRPr lang="zh-CN" altLang="en-US" sz="64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p:txBody>
      </p:sp>
      <p:pic>
        <p:nvPicPr>
          <p:cNvPr id="5" name="图片 -2147482151" descr=" "/>
          <p:cNvPicPr>
            <a:picLocks noChangeAspect="1"/>
          </p:cNvPicPr>
          <p:nvPr/>
        </p:nvPicPr>
        <p:blipFill>
          <a:blip r:embed="rId5"/>
          <a:stretch>
            <a:fillRect/>
          </a:stretch>
        </p:blipFill>
        <p:spPr>
          <a:xfrm>
            <a:off x="1456055" y="4105275"/>
            <a:ext cx="4488180" cy="2760980"/>
          </a:xfrm>
          <a:prstGeom prst="rect">
            <a:avLst/>
          </a:prstGeom>
          <a:noFill/>
          <a:ln w="9525">
            <a:noFill/>
          </a:ln>
        </p:spPr>
      </p:pic>
      <p:sp>
        <p:nvSpPr>
          <p:cNvPr id="13" name="文本框 12"/>
          <p:cNvSpPr txBox="1"/>
          <p:nvPr/>
        </p:nvSpPr>
        <p:spPr>
          <a:xfrm>
            <a:off x="27940" y="604520"/>
            <a:ext cx="6604000" cy="1322070"/>
          </a:xfrm>
          <a:prstGeom prst="rect">
            <a:avLst/>
          </a:prstGeom>
          <a:solidFill>
            <a:schemeClr val="accent6">
              <a:lumMod val="20000"/>
              <a:lumOff val="80000"/>
            </a:schemeClr>
          </a:solidFill>
        </p:spPr>
        <p:txBody>
          <a:bodyPr wrap="square" rtlCol="0">
            <a:spAutoFit/>
          </a:bodyPr>
          <a:lstStyle/>
          <a:p>
            <a:r>
              <a:rPr lang="en-US" altLang="zh-CN" sz="2665">
                <a:solidFill>
                  <a:schemeClr val="tx1"/>
                </a:solidFill>
                <a:latin typeface="微软雅黑" panose="020B0503020204020204" charset="-122"/>
                <a:ea typeface="微软雅黑" panose="020B0503020204020204" charset="-122"/>
              </a:rPr>
              <a:t>1.</a:t>
            </a:r>
            <a:r>
              <a:rPr lang="zh-CN" altLang="en-US" sz="2665">
                <a:solidFill>
                  <a:schemeClr val="tx1"/>
                </a:solidFill>
                <a:latin typeface="微软雅黑" panose="020B0503020204020204" charset="-122"/>
                <a:ea typeface="微软雅黑" panose="020B0503020204020204" charset="-122"/>
              </a:rPr>
              <a:t>仔细观察图片，说出图片所反映的历史事件以及对</a:t>
            </a:r>
            <a:r>
              <a:rPr lang="zh-CN" altLang="en-US" sz="2660">
                <a:latin typeface="微软雅黑" panose="020B0503020204020204" charset="-122"/>
                <a:ea typeface="微软雅黑" panose="020B0503020204020204" charset="-122"/>
                <a:sym typeface="+mn-ea"/>
              </a:rPr>
              <a:t>中国社会产生了什么影响。</a:t>
            </a:r>
            <a:endParaRPr lang="zh-CN" altLang="en-US" sz="2660">
              <a:latin typeface="微软雅黑" panose="020B0503020204020204" charset="-122"/>
              <a:ea typeface="微软雅黑" panose="020B0503020204020204" charset="-122"/>
            </a:endParaRPr>
          </a:p>
          <a:p>
            <a:endParaRPr lang="zh-CN" altLang="en-US" sz="2665">
              <a:solidFill>
                <a:schemeClr val="tx1"/>
              </a:solidFill>
              <a:latin typeface="微软雅黑" panose="020B0503020204020204" charset="-122"/>
              <a:ea typeface="微软雅黑" panose="020B0503020204020204" charset="-122"/>
            </a:endParaRPr>
          </a:p>
        </p:txBody>
      </p:sp>
      <p:sp>
        <p:nvSpPr>
          <p:cNvPr id="15" name="圆角矩形 14"/>
          <p:cNvSpPr/>
          <p:nvPr/>
        </p:nvSpPr>
        <p:spPr>
          <a:xfrm>
            <a:off x="1838878" y="1904873"/>
            <a:ext cx="3330613" cy="1795686"/>
          </a:xfrm>
          <a:prstGeom prst="roundRect">
            <a:avLst/>
          </a:prstGeom>
          <a:noFill/>
          <a:ln>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7" name="圆角矩形 16"/>
          <p:cNvSpPr/>
          <p:nvPr/>
        </p:nvSpPr>
        <p:spPr>
          <a:xfrm>
            <a:off x="1557353" y="4089311"/>
            <a:ext cx="2910688" cy="461409"/>
          </a:xfrm>
          <a:prstGeom prst="roundRect">
            <a:avLst/>
          </a:prstGeom>
          <a:noFill/>
          <a:ln>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8" name="圆角矩形 17"/>
          <p:cNvSpPr/>
          <p:nvPr/>
        </p:nvSpPr>
        <p:spPr>
          <a:xfrm rot="5400000">
            <a:off x="8615680" y="1483995"/>
            <a:ext cx="727075" cy="554355"/>
          </a:xfrm>
          <a:prstGeom prst="roundRect">
            <a:avLst/>
          </a:prstGeom>
          <a:noFill/>
          <a:ln>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 name="文本框 1"/>
          <p:cNvSpPr txBox="1"/>
          <p:nvPr/>
        </p:nvSpPr>
        <p:spPr>
          <a:xfrm>
            <a:off x="28029" y="829258"/>
            <a:ext cx="6651914" cy="501650"/>
          </a:xfrm>
          <a:prstGeom prst="rect">
            <a:avLst/>
          </a:prstGeom>
          <a:solidFill>
            <a:schemeClr val="accent6">
              <a:lumMod val="20000"/>
              <a:lumOff val="80000"/>
            </a:schemeClr>
          </a:solidFill>
        </p:spPr>
        <p:txBody>
          <a:bodyPr wrap="square" rtlCol="0">
            <a:spAutoFit/>
          </a:bodyPr>
          <a:lstStyle/>
          <a:p>
            <a:r>
              <a:rPr lang="en-US" altLang="zh-CN" sz="2665">
                <a:latin typeface="微软雅黑" panose="020B0503020204020204" charset="-122"/>
                <a:ea typeface="微软雅黑" panose="020B0503020204020204" charset="-122"/>
                <a:cs typeface="微软雅黑" panose="020B0503020204020204" charset="-122"/>
              </a:rPr>
              <a:t>2.</a:t>
            </a:r>
            <a:r>
              <a:rPr lang="zh-CN" altLang="en-US" sz="2665">
                <a:latin typeface="微软雅黑" panose="020B0503020204020204" charset="-122"/>
                <a:ea typeface="微软雅黑" panose="020B0503020204020204" charset="-122"/>
                <a:cs typeface="微软雅黑" panose="020B0503020204020204" charset="-122"/>
              </a:rPr>
              <a:t>通过回顾这段历史，你有何感悟？</a:t>
            </a:r>
            <a:endParaRPr lang="zh-CN" altLang="en-US" sz="2665">
              <a:latin typeface="微软雅黑" panose="020B0503020204020204" charset="-122"/>
              <a:ea typeface="微软雅黑" panose="020B0503020204020204" charset="-122"/>
              <a:cs typeface="微软雅黑" panose="020B0503020204020204" charset="-122"/>
            </a:endParaRPr>
          </a:p>
        </p:txBody>
      </p:sp>
      <p:sp>
        <p:nvSpPr>
          <p:cNvPr id="10" name="矩形 9"/>
          <p:cNvSpPr/>
          <p:nvPr/>
        </p:nvSpPr>
        <p:spPr>
          <a:xfrm>
            <a:off x="4196504" y="3033758"/>
            <a:ext cx="5059680" cy="2061210"/>
          </a:xfrm>
          <a:prstGeom prst="rect">
            <a:avLst/>
          </a:prstGeom>
          <a:solidFill>
            <a:schemeClr val="bg2"/>
          </a:solidFill>
          <a:ln>
            <a:noFill/>
          </a:ln>
        </p:spPr>
        <p:txBody>
          <a:bodyPr wrap="none" rtlCol="0" anchor="t">
            <a:spAutoFit/>
            <a:scene3d>
              <a:camera prst="orthographicFront"/>
              <a:lightRig rig="threePt" dir="t"/>
            </a:scene3d>
          </a:bodyPr>
          <a:lstStyle/>
          <a:p>
            <a:pPr algn="ctr"/>
            <a:r>
              <a:rPr lang="zh-CN" altLang="en-US" sz="6400" b="1" dirty="0">
                <a:ln w="12700">
                  <a:solidFill>
                    <a:schemeClr val="tx2">
                      <a:lumMod val="75000"/>
                    </a:schemeClr>
                  </a:solidFill>
                  <a:prstDash val="solid"/>
                </a:ln>
                <a:gradFill>
                  <a:gsLst>
                    <a:gs pos="0">
                      <a:srgbClr val="E30000"/>
                    </a:gs>
                    <a:gs pos="100000">
                      <a:srgbClr val="760303"/>
                    </a:gs>
                  </a:gsLst>
                  <a:lin scaled="0"/>
                </a:gradFill>
                <a:effectLst>
                  <a:outerShdw dist="38100" dir="2640000" algn="bl" rotWithShape="0">
                    <a:schemeClr val="tx2">
                      <a:lumMod val="75000"/>
                    </a:schemeClr>
                  </a:outerShdw>
                </a:effectLst>
                <a:latin typeface="微软雅黑" panose="020B0503020204020204" charset="-122"/>
                <a:ea typeface="微软雅黑" panose="020B0503020204020204" charset="-122"/>
              </a:rPr>
              <a:t>没有共产党</a:t>
            </a:r>
            <a:endParaRPr lang="zh-CN" altLang="en-US" sz="6400" b="1" dirty="0">
              <a:ln w="12700">
                <a:solidFill>
                  <a:schemeClr val="tx2">
                    <a:lumMod val="75000"/>
                  </a:schemeClr>
                </a:solidFill>
                <a:prstDash val="solid"/>
              </a:ln>
              <a:gradFill>
                <a:gsLst>
                  <a:gs pos="0">
                    <a:srgbClr val="E30000"/>
                  </a:gs>
                  <a:gs pos="100000">
                    <a:srgbClr val="760303"/>
                  </a:gs>
                </a:gsLst>
                <a:lin scaled="0"/>
              </a:gradFill>
              <a:effectLst>
                <a:outerShdw dist="38100" dir="2640000" algn="bl" rotWithShape="0">
                  <a:schemeClr val="tx2">
                    <a:lumMod val="75000"/>
                  </a:schemeClr>
                </a:outerShdw>
              </a:effectLst>
              <a:latin typeface="微软雅黑" panose="020B0503020204020204" charset="-122"/>
              <a:ea typeface="微软雅黑" panose="020B0503020204020204" charset="-122"/>
            </a:endParaRPr>
          </a:p>
          <a:p>
            <a:pPr algn="ctr"/>
            <a:r>
              <a:rPr lang="zh-CN" altLang="en-US" sz="6400" b="1" dirty="0">
                <a:ln w="12700">
                  <a:solidFill>
                    <a:schemeClr val="tx2">
                      <a:lumMod val="75000"/>
                    </a:schemeClr>
                  </a:solidFill>
                  <a:prstDash val="solid"/>
                </a:ln>
                <a:gradFill>
                  <a:gsLst>
                    <a:gs pos="0">
                      <a:srgbClr val="E30000"/>
                    </a:gs>
                    <a:gs pos="100000">
                      <a:srgbClr val="760303"/>
                    </a:gs>
                  </a:gsLst>
                  <a:lin scaled="0"/>
                </a:gradFill>
                <a:effectLst>
                  <a:outerShdw dist="38100" dir="2640000" algn="bl" rotWithShape="0">
                    <a:schemeClr val="tx2">
                      <a:lumMod val="75000"/>
                    </a:schemeClr>
                  </a:outerShdw>
                </a:effectLst>
                <a:latin typeface="微软雅黑" panose="020B0503020204020204" charset="-122"/>
                <a:ea typeface="微软雅黑" panose="020B0503020204020204" charset="-122"/>
              </a:rPr>
              <a:t>就没有新中国</a:t>
            </a:r>
            <a:endParaRPr lang="zh-CN" altLang="en-US" sz="6400" b="1" dirty="0">
              <a:ln w="12700">
                <a:solidFill>
                  <a:schemeClr val="tx2">
                    <a:lumMod val="75000"/>
                  </a:schemeClr>
                </a:solidFill>
                <a:prstDash val="solid"/>
              </a:ln>
              <a:gradFill>
                <a:gsLst>
                  <a:gs pos="0">
                    <a:srgbClr val="E30000"/>
                  </a:gs>
                  <a:gs pos="100000">
                    <a:srgbClr val="760303"/>
                  </a:gs>
                </a:gsLst>
                <a:lin scaled="0"/>
              </a:gradFill>
              <a:effectLst>
                <a:outerShdw dist="38100" dir="2640000" algn="bl" rotWithShape="0">
                  <a:schemeClr val="tx2">
                    <a:lumMod val="75000"/>
                  </a:schemeClr>
                </a:outerShdw>
              </a:effectLst>
              <a:latin typeface="微软雅黑" panose="020B0503020204020204" charset="-122"/>
              <a:ea typeface="微软雅黑" panose="020B0503020204020204" charset="-122"/>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heckerboard(across)">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checkerboard(across)">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2"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 presetClass="exit" presetSubtype="10" fill="hold" grpId="1" nodeType="clickEffect">
                                  <p:stCondLst>
                                    <p:cond delay="0"/>
                                  </p:stCondLst>
                                  <p:childTnLst>
                                    <p:animEffect transition="out" filter="blinds(horizontal)">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1" nodeType="clickEffect">
                                  <p:stCondLst>
                                    <p:cond delay="0"/>
                                  </p:stCondLst>
                                  <p:childTnLst>
                                    <p:animEffect transition="out" filter="wipe(down)">
                                      <p:cBhvr>
                                        <p:cTn id="31" dur="500"/>
                                        <p:tgtEl>
                                          <p:spTgt spid="18"/>
                                        </p:tgtEl>
                                      </p:cBhvr>
                                    </p:animEffect>
                                    <p:set>
                                      <p:cBhvr>
                                        <p:cTn id="32" dur="1" fill="hold">
                                          <p:stCondLst>
                                            <p:cond delay="499"/>
                                          </p:stCondLst>
                                        </p:cTn>
                                        <p:tgtEl>
                                          <p:spTgt spid="1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500" fill="hold"/>
                                        <p:tgtEl>
                                          <p:spTgt spid="2"/>
                                        </p:tgtEl>
                                        <p:attrNameLst>
                                          <p:attrName>ppt_x</p:attrName>
                                        </p:attrNameLst>
                                      </p:cBhvr>
                                      <p:tavLst>
                                        <p:tav tm="0">
                                          <p:val>
                                            <p:strVal val="0-#ppt_w/2"/>
                                          </p:val>
                                        </p:tav>
                                        <p:tav tm="100000">
                                          <p:val>
                                            <p:strVal val="#ppt_x"/>
                                          </p:val>
                                        </p:tav>
                                      </p:tavLst>
                                    </p:anim>
                                    <p:anim calcmode="lin" valueType="num">
                                      <p:cBhvr additive="base">
                                        <p:cTn id="3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5" presetClass="entr" presetSubtype="1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checkerboard(across)">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3" grpId="1" bldLvl="0" animBg="1"/>
      <p:bldP spid="15" grpId="0" bldLvl="0" animBg="1"/>
      <p:bldP spid="17" grpId="0" bldLvl="0" animBg="1"/>
      <p:bldP spid="18" grpId="1" bldLvl="0" animBg="1"/>
      <p:bldP spid="2" grpId="0" bldLvl="0" animBg="1"/>
      <p:bldP spid="10" grpId="0" bldLvl="0" animBg="1"/>
      <p:bldP spid="18" grpId="2"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custDataLst>
              <p:tags r:id="rId1"/>
            </p:custDataLst>
          </p:nvPr>
        </p:nvSpPr>
        <p:spPr>
          <a:xfrm>
            <a:off x="1749510" y="1523887"/>
            <a:ext cx="8546020" cy="2430145"/>
          </a:xfrm>
          <a:prstGeom prst="rect">
            <a:avLst/>
          </a:prstGeom>
          <a:noFill/>
        </p:spPr>
        <p:txBody>
          <a:bodyPr wrap="square" rtlCol="0">
            <a:spAutoFit/>
          </a:bodyPr>
          <a:lstStyle/>
          <a:p>
            <a:pPr algn="ctr"/>
            <a:r>
              <a:rPr lang="zh-CN" altLang="en-US" sz="4400" b="1">
                <a:solidFill>
                  <a:srgbClr val="C00000"/>
                </a:solidFill>
                <a:latin typeface="TypeLand 康熙字典體試用版" pitchFamily="50" charset="-120"/>
                <a:ea typeface="宋体" panose="02010600030101010101" pitchFamily="2" charset="-122"/>
              </a:rPr>
              <a:t>改天换地：中国共产党在社会主义革命和建设时期完成兴国大业</a:t>
            </a:r>
            <a:endParaRPr lang="zh-CN" altLang="en-US" sz="6600" b="1">
              <a:solidFill>
                <a:srgbClr val="C00000"/>
              </a:solidFill>
              <a:latin typeface="TypeLand 康熙字典體試用版" pitchFamily="50" charset="-120"/>
              <a:ea typeface="宋体" panose="02010600030101010101" pitchFamily="2" charset="-122"/>
            </a:endParaRPr>
          </a:p>
          <a:p>
            <a:pPr algn="ctr"/>
            <a:r>
              <a:rPr lang="zh-CN" altLang="en-US" sz="3200" b="1">
                <a:solidFill>
                  <a:srgbClr val="C00000"/>
                </a:solidFill>
                <a:latin typeface="TypeLand 康熙字典體試用版" pitchFamily="50" charset="-120"/>
                <a:ea typeface="宋体" panose="02010600030101010101" pitchFamily="2" charset="-122"/>
              </a:rPr>
              <a:t>（</a:t>
            </a:r>
            <a:r>
              <a:rPr lang="zh-CN" altLang="en-US" sz="3200" b="1">
                <a:solidFill>
                  <a:srgbClr val="C00000"/>
                </a:solidFill>
                <a:latin typeface="微软雅黑" panose="020B0503020204020204" charset="-122"/>
                <a:ea typeface="微软雅黑" panose="020B0503020204020204" charset="-122"/>
                <a:sym typeface="+mn-ea"/>
              </a:rPr>
              <a:t>社会主义革命和社会主义建设时期</a:t>
            </a:r>
            <a:endParaRPr lang="zh-CN" altLang="en-US" sz="3200" b="1">
              <a:solidFill>
                <a:srgbClr val="C00000"/>
              </a:solidFill>
              <a:latin typeface="微软雅黑" panose="020B0503020204020204" charset="-122"/>
              <a:ea typeface="微软雅黑" panose="020B0503020204020204" charset="-122"/>
              <a:sym typeface="+mn-ea"/>
            </a:endParaRPr>
          </a:p>
          <a:p>
            <a:pPr algn="ctr"/>
            <a:r>
              <a:rPr lang="en-US" altLang="zh-CN" sz="3200" b="1">
                <a:solidFill>
                  <a:srgbClr val="C00000"/>
                </a:solidFill>
                <a:latin typeface="TypeLand 康熙字典體試用版" pitchFamily="50" charset="-120"/>
                <a:ea typeface="宋体" panose="02010600030101010101" pitchFamily="2" charset="-122"/>
              </a:rPr>
              <a:t>1949——1978</a:t>
            </a:r>
            <a:r>
              <a:rPr lang="zh-CN" altLang="en-US" sz="3200" b="1">
                <a:solidFill>
                  <a:srgbClr val="C00000"/>
                </a:solidFill>
                <a:latin typeface="TypeLand 康熙字典體試用版" pitchFamily="50" charset="-120"/>
                <a:ea typeface="宋体" panose="02010600030101010101" pitchFamily="2" charset="-122"/>
              </a:rPr>
              <a:t>）</a:t>
            </a:r>
            <a:endParaRPr lang="zh-CN" altLang="en-US" sz="3200" b="1">
              <a:solidFill>
                <a:srgbClr val="C00000"/>
              </a:solidFill>
              <a:latin typeface="TypeLand 康熙字典體試用版" pitchFamily="50" charset="-120"/>
              <a:ea typeface="宋体" panose="02010600030101010101" pitchFamily="2" charset="-122"/>
            </a:endParaRPr>
          </a:p>
        </p:txBody>
      </p:sp>
      <p:pic>
        <p:nvPicPr>
          <p:cNvPr id="5" name="图片 4"/>
          <p:cNvPicPr>
            <a:picLocks noChangeAspect="1"/>
          </p:cNvPicPr>
          <p:nvPr>
            <p:custDataLst>
              <p:tags r:id="rId2"/>
            </p:custDataLst>
          </p:nvPr>
        </p:nvPicPr>
        <p:blipFill>
          <a:blip r:embed="rId3">
            <a:extLst>
              <a:ext uri="{BEBA8EAE-BF5A-486C-A8C5-ECC9F3942E4B}">
                <a14:imgProps xmlns:a14="http://schemas.microsoft.com/office/drawing/2010/main">
                  <a14:imgLayer r:embed="rId4">
                    <a14:imgEffect>
                      <a14:colorTemperature colorTemp="5800"/>
                    </a14:imgEffect>
                  </a14:imgLayer>
                </a14:imgProps>
              </a:ext>
              <a:ext uri="{28A0092B-C50C-407E-A947-70E740481C1C}">
                <a14:useLocalDpi xmlns:a14="http://schemas.microsoft.com/office/drawing/2010/main" val="0"/>
              </a:ext>
            </a:extLst>
          </a:blip>
          <a:stretch>
            <a:fillRect/>
          </a:stretch>
        </p:blipFill>
        <p:spPr>
          <a:xfrm>
            <a:off x="5045" y="2892026"/>
            <a:ext cx="12191365" cy="3257289"/>
          </a:xfrm>
          <a:prstGeom prst="rect">
            <a:avLst/>
          </a:prstGeom>
        </p:spPr>
      </p:pic>
      <p:pic>
        <p:nvPicPr>
          <p:cNvPr id="14" name="图片 13"/>
          <p:cNvPicPr>
            <a:picLocks noChangeAspect="1"/>
          </p:cNvPicPr>
          <p:nvPr>
            <p:custDataLst>
              <p:tags r:id="rId5"/>
            </p:custDataLst>
          </p:nvPr>
        </p:nvPicPr>
        <p:blipFill>
          <a:blip r:embed="rId6">
            <a:extLst>
              <a:ext uri="{BEBA8EAE-BF5A-486C-A8C5-ECC9F3942E4B}">
                <a14:imgProps xmlns:a14="http://schemas.microsoft.com/office/drawing/2010/main">
                  <a14:imgLayer r:embed="rId7">
                    <a14:imgEffect>
                      <a14:colorTemperature colorTemp="5355"/>
                    </a14:imgEffect>
                  </a14:imgLayer>
                </a14:imgProps>
              </a:ext>
              <a:ext uri="{28A0092B-C50C-407E-A947-70E740481C1C}">
                <a14:useLocalDpi xmlns:a14="http://schemas.microsoft.com/office/drawing/2010/main" val="0"/>
              </a:ext>
            </a:extLst>
          </a:blip>
          <a:srcRect l="88711" t="-1" r="2489" b="35"/>
          <a:stretch>
            <a:fillRect/>
          </a:stretch>
        </p:blipFill>
        <p:spPr>
          <a:xfrm rot="16200000">
            <a:off x="5698746" y="363938"/>
            <a:ext cx="799394" cy="12187044"/>
          </a:xfrm>
          <a:custGeom>
            <a:avLst/>
            <a:gdLst>
              <a:gd name="connsiteX0" fmla="*/ 233836 w 233836"/>
              <a:gd name="connsiteY0" fmla="*/ 0 h 12187678"/>
              <a:gd name="connsiteX1" fmla="*/ 233836 w 233836"/>
              <a:gd name="connsiteY1" fmla="*/ 12187678 h 12187678"/>
              <a:gd name="connsiteX2" fmla="*/ 0 w 233836"/>
              <a:gd name="connsiteY2" fmla="*/ 12187678 h 12187678"/>
              <a:gd name="connsiteX3" fmla="*/ 0 w 233836"/>
              <a:gd name="connsiteY3" fmla="*/ 0 h 12187678"/>
            </a:gdLst>
            <a:ahLst/>
            <a:cxnLst>
              <a:cxn ang="0">
                <a:pos x="connsiteX0" y="connsiteY0"/>
              </a:cxn>
              <a:cxn ang="0">
                <a:pos x="connsiteX1" y="connsiteY1"/>
              </a:cxn>
              <a:cxn ang="0">
                <a:pos x="connsiteX2" y="connsiteY2"/>
              </a:cxn>
              <a:cxn ang="0">
                <a:pos x="connsiteX3" y="connsiteY3"/>
              </a:cxn>
            </a:cxnLst>
            <a:rect l="l" t="t" r="r" b="b"/>
            <a:pathLst>
              <a:path w="233836" h="12187678">
                <a:moveTo>
                  <a:pt x="233836" y="0"/>
                </a:moveTo>
                <a:lnTo>
                  <a:pt x="233836" y="12187678"/>
                </a:lnTo>
                <a:lnTo>
                  <a:pt x="0" y="12187678"/>
                </a:lnTo>
                <a:lnTo>
                  <a:pt x="0" y="0"/>
                </a:lnTo>
                <a:close/>
              </a:path>
            </a:pathLst>
          </a:custGeom>
        </p:spPr>
      </p:pic>
      <p:pic>
        <p:nvPicPr>
          <p:cNvPr id="26" name="图片 21"/>
          <p:cNvPicPr>
            <a:picLocks noChangeAspect="1" noChangeArrowheads="1"/>
          </p:cNvPicPr>
          <p:nvPr>
            <p:custDataLst>
              <p:tags r:id="rId8"/>
            </p:custDataLst>
          </p:nvPr>
        </p:nvPicPr>
        <p:blipFill>
          <a:blip r:embed="rId9"/>
          <a:stretch>
            <a:fillRect/>
          </a:stretch>
        </p:blipFill>
        <p:spPr bwMode="auto">
          <a:xfrm>
            <a:off x="1046607" y="306252"/>
            <a:ext cx="778871" cy="83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3"/>
          <p:cNvPicPr>
            <a:picLocks noChangeAspect="1" noChangeArrowheads="1"/>
          </p:cNvPicPr>
          <p:nvPr>
            <p:custDataLst>
              <p:tags r:id="rId10"/>
            </p:custDataLst>
          </p:nvPr>
        </p:nvPicPr>
        <p:blipFill>
          <a:blip r:embed="rId11"/>
          <a:stretch>
            <a:fillRect/>
          </a:stretch>
        </p:blipFill>
        <p:spPr bwMode="auto">
          <a:xfrm>
            <a:off x="10675229" y="115132"/>
            <a:ext cx="1431647" cy="1409276"/>
          </a:xfrm>
          <a:prstGeom prst="rect">
            <a:avLst/>
          </a:prstGeom>
          <a:noFill/>
          <a:ln w="9525">
            <a:noFill/>
            <a:miter lim="800000"/>
            <a:headEnd/>
            <a:tailEnd/>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42" presetClass="entr" presetSubtype="0" fill="hold"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par>
                                <p:cTn id="13" presetID="23" presetClass="entr" presetSubtype="528" fill="hold" grpId="0" nodeType="withEffect">
                                  <p:stCondLst>
                                    <p:cond delay="1500"/>
                                  </p:stCondLst>
                                  <p:iterate type="lt">
                                    <p:tmPct val="5000"/>
                                  </p:iterate>
                                  <p:childTnLst>
                                    <p:set>
                                      <p:cBhvr>
                                        <p:cTn id="14" dur="1" fill="hold">
                                          <p:stCondLst>
                                            <p:cond delay="0"/>
                                          </p:stCondLst>
                                        </p:cTn>
                                        <p:tgtEl>
                                          <p:spTgt spid="13"/>
                                        </p:tgtEl>
                                        <p:attrNameLst>
                                          <p:attrName>style.visibility</p:attrName>
                                        </p:attrNameLst>
                                      </p:cBhvr>
                                      <p:to>
                                        <p:strVal val="visible"/>
                                      </p:to>
                                    </p:set>
                                    <p:anim calcmode="lin" valueType="num">
                                      <p:cBhvr>
                                        <p:cTn id="15" dur="1000" fill="hold"/>
                                        <p:tgtEl>
                                          <p:spTgt spid="13"/>
                                        </p:tgtEl>
                                        <p:attrNameLst>
                                          <p:attrName>ppt_w</p:attrName>
                                        </p:attrNameLst>
                                      </p:cBhvr>
                                      <p:tavLst>
                                        <p:tav tm="0">
                                          <p:val>
                                            <p:fltVal val="0"/>
                                          </p:val>
                                        </p:tav>
                                        <p:tav tm="100000">
                                          <p:val>
                                            <p:strVal val="#ppt_w"/>
                                          </p:val>
                                        </p:tav>
                                      </p:tavLst>
                                    </p:anim>
                                    <p:anim calcmode="lin" valueType="num">
                                      <p:cBhvr>
                                        <p:cTn id="16" dur="1000" fill="hold"/>
                                        <p:tgtEl>
                                          <p:spTgt spid="13"/>
                                        </p:tgtEl>
                                        <p:attrNameLst>
                                          <p:attrName>ppt_h</p:attrName>
                                        </p:attrNameLst>
                                      </p:cBhvr>
                                      <p:tavLst>
                                        <p:tav tm="0">
                                          <p:val>
                                            <p:fltVal val="0"/>
                                          </p:val>
                                        </p:tav>
                                        <p:tav tm="100000">
                                          <p:val>
                                            <p:strVal val="#ppt_h"/>
                                          </p:val>
                                        </p:tav>
                                      </p:tavLst>
                                    </p:anim>
                                    <p:anim calcmode="lin" valueType="num">
                                      <p:cBhvr>
                                        <p:cTn id="17" dur="1000" fill="hold"/>
                                        <p:tgtEl>
                                          <p:spTgt spid="13"/>
                                        </p:tgtEl>
                                        <p:attrNameLst>
                                          <p:attrName>ppt_x</p:attrName>
                                        </p:attrNameLst>
                                      </p:cBhvr>
                                      <p:tavLst>
                                        <p:tav tm="0">
                                          <p:val>
                                            <p:fltVal val="0.5"/>
                                          </p:val>
                                        </p:tav>
                                        <p:tav tm="100000">
                                          <p:val>
                                            <p:strVal val="#ppt_x"/>
                                          </p:val>
                                        </p:tav>
                                      </p:tavLst>
                                    </p:anim>
                                    <p:anim calcmode="lin" valueType="num">
                                      <p:cBhvr>
                                        <p:cTn id="18" dur="1000" fill="hold"/>
                                        <p:tgtEl>
                                          <p:spTgt spid="1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0041" y="27273"/>
            <a:ext cx="8987745" cy="538452"/>
            <a:chOff x="568" y="2468"/>
            <a:chExt cx="10616" cy="636"/>
          </a:xfrm>
        </p:grpSpPr>
        <p:sp>
          <p:nvSpPr>
            <p:cNvPr id="7" name="矩形 6"/>
            <p:cNvSpPr/>
            <p:nvPr/>
          </p:nvSpPr>
          <p:spPr>
            <a:xfrm>
              <a:off x="1670" y="2487"/>
              <a:ext cx="9162" cy="617"/>
            </a:xfrm>
            <a:prstGeom prst="rect">
              <a:avLst/>
            </a:prstGeom>
            <a:noFill/>
          </p:spPr>
          <p:txBody>
            <a:bodyPr wrap="square" rtlCol="0">
              <a:spAutoFit/>
            </a:bodyPr>
            <a:lstStyle/>
            <a:p>
              <a:pPr defTabSz="914400" fontAlgn="auto"/>
              <a:r>
                <a:rPr lang="zh-CN" altLang="en-US" sz="2800" b="1" strike="noStrike" noProof="1">
                  <a:gradFill>
                    <a:gsLst>
                      <a:gs pos="0">
                        <a:srgbClr val="C00000"/>
                      </a:gs>
                      <a:gs pos="76000">
                        <a:srgbClr val="FF0000"/>
                      </a:gs>
                    </a:gsLst>
                    <a:lin ang="0" scaled="1"/>
                  </a:gradFill>
                  <a:latin typeface="+mn-lt"/>
                  <a:ea typeface="微软雅黑" panose="020B0503020204020204" charset="-122"/>
                  <a:cs typeface="+mn-cs"/>
                </a:rPr>
                <a:t>社会主义革命和建设时期</a:t>
              </a:r>
              <a:endParaRPr lang="zh-CN" altLang="en-US" sz="2800" b="1" strike="noStrike" noProof="1">
                <a:solidFill>
                  <a:srgbClr val="FF0000"/>
                </a:solidFill>
                <a:latin typeface="微软雅黑" panose="020B0503020204020204" charset="-122"/>
                <a:ea typeface="微软雅黑" panose="020B0503020204020204" charset="-122"/>
                <a:sym typeface="+mn-ea"/>
              </a:endParaRPr>
            </a:p>
          </p:txBody>
        </p:sp>
        <p:sp>
          <p:nvSpPr>
            <p:cNvPr id="9" name="圆角矩形 8"/>
            <p:cNvSpPr/>
            <p:nvPr/>
          </p:nvSpPr>
          <p:spPr>
            <a:xfrm>
              <a:off x="568" y="2487"/>
              <a:ext cx="900" cy="572"/>
            </a:xfrm>
            <a:prstGeom prst="roundRect">
              <a:avLst>
                <a:gd name="adj" fmla="val 2202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800" b="1" strike="noStrike" noProof="1">
                  <a:solidFill>
                    <a:prstClr val="white"/>
                  </a:solidFill>
                  <a:latin typeface="微软雅黑" panose="020B0503020204020204" charset="-122"/>
                  <a:ea typeface="微软雅黑" panose="020B0503020204020204" charset="-122"/>
                </a:rPr>
                <a:t>二</a:t>
              </a:r>
              <a:endParaRPr kumimoji="0" lang="zh-CN" altLang="en-US" sz="2800" b="1" i="0" u="none" strike="noStrike" kern="1200" cap="none" spc="0" normalizeH="0" baseline="0" noProof="0" dirty="0">
                <a:ln>
                  <a:noFill/>
                </a:ln>
                <a:solidFill>
                  <a:prstClr val="white"/>
                </a:solidFill>
                <a:uLnTx/>
                <a:uFillTx/>
                <a:latin typeface="微软雅黑" panose="020B0503020204020204" charset="-122"/>
                <a:ea typeface="微软雅黑" panose="020B0503020204020204" charset="-122"/>
                <a:cs typeface="+mn-cs"/>
              </a:endParaRPr>
            </a:p>
          </p:txBody>
        </p:sp>
        <p:cxnSp>
          <p:nvCxnSpPr>
            <p:cNvPr id="4" name="直接连接符 3"/>
            <p:cNvCxnSpPr/>
            <p:nvPr/>
          </p:nvCxnSpPr>
          <p:spPr>
            <a:xfrm>
              <a:off x="568" y="2468"/>
              <a:ext cx="10616" cy="19"/>
            </a:xfrm>
            <a:prstGeom prst="line">
              <a:avLst/>
            </a:prstGeom>
            <a:ln w="12700">
              <a:solidFill>
                <a:srgbClr val="CC0000"/>
              </a:solidFill>
              <a:prstDash val="dash"/>
            </a:ln>
          </p:spPr>
          <p:style>
            <a:lnRef idx="1">
              <a:schemeClr val="accent1"/>
            </a:lnRef>
            <a:fillRef idx="0">
              <a:schemeClr val="accent1"/>
            </a:fillRef>
            <a:effectRef idx="0">
              <a:schemeClr val="accent1"/>
            </a:effectRef>
            <a:fontRef idx="minor">
              <a:schemeClr val="tx1"/>
            </a:fontRef>
          </p:style>
        </p:cxnSp>
      </p:grpSp>
      <p:sp>
        <p:nvSpPr>
          <p:cNvPr id="8" name="矩形 7"/>
          <p:cNvSpPr/>
          <p:nvPr/>
        </p:nvSpPr>
        <p:spPr>
          <a:xfrm>
            <a:off x="7025386" y="51659"/>
            <a:ext cx="5059680" cy="1076325"/>
          </a:xfrm>
          <a:prstGeom prst="rect">
            <a:avLst/>
          </a:prstGeom>
          <a:noFill/>
          <a:ln>
            <a:noFill/>
          </a:ln>
        </p:spPr>
        <p:txBody>
          <a:bodyPr wrap="none" rtlCol="0" anchor="t">
            <a:spAutoFit/>
            <a:scene3d>
              <a:camera prst="orthographicFront"/>
              <a:lightRig rig="threePt" dir="t"/>
            </a:scene3d>
          </a:bodyPr>
          <a:lstStyle/>
          <a:p>
            <a:pPr algn="ctr"/>
            <a:r>
              <a:rPr lang="en-US" altLang="zh-CN" sz="64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a:t>
            </a:r>
            <a:r>
              <a:rPr lang="zh-CN" altLang="en-US" sz="64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歌</a:t>
            </a:r>
            <a:r>
              <a:rPr lang="en-US" altLang="zh-CN" sz="64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a:t>
            </a:r>
            <a:r>
              <a:rPr lang="zh-CN" altLang="en-US" sz="64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颂历史</a:t>
            </a:r>
            <a:endParaRPr lang="zh-CN" altLang="en-US" sz="6400" b="1">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p:txBody>
      </p:sp>
      <p:sp>
        <p:nvSpPr>
          <p:cNvPr id="2" name="TextBox 1"/>
          <p:cNvSpPr txBox="1"/>
          <p:nvPr/>
        </p:nvSpPr>
        <p:spPr>
          <a:xfrm>
            <a:off x="114300" y="1127760"/>
            <a:ext cx="5205095" cy="563118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zh-CN" sz="2400" dirty="0" smtClean="0">
                <a:latin typeface="微软雅黑" panose="020B0503020204020204" charset="-122"/>
                <a:ea typeface="微软雅黑" panose="020B0503020204020204" charset="-122"/>
                <a:cs typeface="微软雅黑" panose="020B0503020204020204" charset="-122"/>
              </a:rPr>
              <a:t>      </a:t>
            </a:r>
            <a:r>
              <a:rPr lang="zh-CN" altLang="en-US" sz="2400" dirty="0" smtClean="0">
                <a:latin typeface="微软雅黑" panose="020B0503020204020204" charset="-122"/>
                <a:ea typeface="微软雅黑" panose="020B0503020204020204" charset="-122"/>
                <a:cs typeface="微软雅黑" panose="020B0503020204020204" charset="-122"/>
              </a:rPr>
              <a:t>雄赳赳，气昂昂，跨过鸭绿江！</a:t>
            </a:r>
            <a:r>
              <a:rPr lang="zh-CN" altLang="en-US" sz="2400" dirty="0">
                <a:latin typeface="微软雅黑" panose="020B0503020204020204" charset="-122"/>
                <a:ea typeface="微软雅黑" panose="020B0503020204020204" charset="-122"/>
                <a:cs typeface="微软雅黑" panose="020B0503020204020204" charset="-122"/>
              </a:rPr>
              <a:t>保和平，卫祖国，就是保家乡</a:t>
            </a:r>
            <a:r>
              <a:rPr lang="zh-CN" altLang="en-US" sz="2400" dirty="0" smtClean="0">
                <a:latin typeface="微软雅黑" panose="020B0503020204020204" charset="-122"/>
                <a:ea typeface="微软雅黑" panose="020B0503020204020204" charset="-122"/>
                <a:cs typeface="微软雅黑" panose="020B0503020204020204" charset="-122"/>
              </a:rPr>
              <a:t>！</a:t>
            </a:r>
            <a:endParaRPr lang="en-US" altLang="zh-CN" sz="2400" dirty="0" smtClean="0">
              <a:latin typeface="微软雅黑" panose="020B0503020204020204" charset="-122"/>
              <a:ea typeface="微软雅黑" panose="020B0503020204020204" charset="-122"/>
              <a:cs typeface="微软雅黑" panose="020B0503020204020204" charset="-122"/>
            </a:endParaRPr>
          </a:p>
          <a:p>
            <a:endParaRPr lang="en-US" altLang="zh-CN" sz="2400" dirty="0">
              <a:latin typeface="微软雅黑" panose="020B0503020204020204" charset="-122"/>
              <a:ea typeface="微软雅黑" panose="020B0503020204020204" charset="-122"/>
              <a:cs typeface="微软雅黑" panose="020B0503020204020204" charset="-122"/>
            </a:endParaRPr>
          </a:p>
          <a:p>
            <a:r>
              <a:rPr lang="en-US" altLang="zh-CN" sz="2400" dirty="0">
                <a:latin typeface="微软雅黑" panose="020B0503020204020204" charset="-122"/>
                <a:ea typeface="微软雅黑" panose="020B0503020204020204" charset="-122"/>
                <a:cs typeface="微软雅黑" panose="020B0503020204020204" charset="-122"/>
                <a:sym typeface="+mn-ea"/>
              </a:rPr>
              <a:t>    </a:t>
            </a:r>
            <a:r>
              <a:rPr lang="zh-CN" altLang="en-US" sz="2400" dirty="0">
                <a:latin typeface="微软雅黑" panose="020B0503020204020204" charset="-122"/>
                <a:ea typeface="微软雅黑" panose="020B0503020204020204" charset="-122"/>
                <a:cs typeface="微软雅黑" panose="020B0503020204020204" charset="-122"/>
                <a:sym typeface="+mn-ea"/>
              </a:rPr>
              <a:t>“老</a:t>
            </a:r>
            <a:r>
              <a:rPr lang="zh-CN" altLang="en-US" sz="2400" u="sng" dirty="0">
                <a:solidFill>
                  <a:schemeClr val="tx1"/>
                </a:solidFill>
                <a:latin typeface="微软雅黑" panose="020B0503020204020204" charset="-122"/>
                <a:ea typeface="微软雅黑" panose="020B0503020204020204" charset="-122"/>
                <a:cs typeface="微软雅黑" panose="020B0503020204020204" charset="-122"/>
                <a:sym typeface="+mn-ea"/>
              </a:rPr>
              <a:t>黄牛</a:t>
            </a:r>
            <a:r>
              <a:rPr lang="zh-CN" altLang="en-US" sz="2400" dirty="0">
                <a:latin typeface="微软雅黑" panose="020B0503020204020204" charset="-122"/>
                <a:ea typeface="微软雅黑" panose="020B0503020204020204" charset="-122"/>
                <a:cs typeface="微软雅黑" panose="020B0503020204020204" charset="-122"/>
                <a:sym typeface="+mn-ea"/>
              </a:rPr>
              <a:t>，肥又大，土改以后到</a:t>
            </a:r>
            <a:r>
              <a:rPr lang="zh-CN" altLang="en-US" sz="2400" u="sng" dirty="0">
                <a:latin typeface="微软雅黑" panose="020B0503020204020204" charset="-122"/>
                <a:ea typeface="微软雅黑" panose="020B0503020204020204" charset="-122"/>
                <a:cs typeface="微软雅黑" panose="020B0503020204020204" charset="-122"/>
                <a:sym typeface="+mn-ea"/>
              </a:rPr>
              <a:t>我   </a:t>
            </a:r>
            <a:r>
              <a:rPr lang="zh-CN" altLang="en-US" sz="2400" u="sng" dirty="0" smtClean="0">
                <a:latin typeface="微软雅黑" panose="020B0503020204020204" charset="-122"/>
                <a:ea typeface="微软雅黑" panose="020B0503020204020204" charset="-122"/>
                <a:cs typeface="微软雅黑" panose="020B0503020204020204" charset="-122"/>
                <a:sym typeface="+mn-ea"/>
              </a:rPr>
              <a:t>家。</a:t>
            </a:r>
            <a:endParaRPr lang="en-US" altLang="zh-CN" sz="2400" u="sng" dirty="0" smtClean="0">
              <a:latin typeface="微软雅黑" panose="020B0503020204020204" charset="-122"/>
              <a:ea typeface="微软雅黑" panose="020B0503020204020204" charset="-122"/>
              <a:cs typeface="微软雅黑" panose="020B0503020204020204" charset="-122"/>
            </a:endParaRPr>
          </a:p>
          <a:p>
            <a:endParaRPr lang="en-US" altLang="zh-CN" sz="2400" dirty="0">
              <a:latin typeface="微软雅黑" panose="020B0503020204020204" charset="-122"/>
              <a:ea typeface="微软雅黑" panose="020B0503020204020204" charset="-122"/>
              <a:cs typeface="微软雅黑" panose="020B0503020204020204" charset="-122"/>
            </a:endParaRPr>
          </a:p>
          <a:p>
            <a:r>
              <a:rPr lang="en-US" altLang="zh-CN" sz="2400" dirty="0">
                <a:latin typeface="微软雅黑" panose="020B0503020204020204" charset="-122"/>
                <a:ea typeface="微软雅黑" panose="020B0503020204020204" charset="-122"/>
                <a:cs typeface="微软雅黑" panose="020B0503020204020204" charset="-122"/>
                <a:sym typeface="+mn-ea"/>
              </a:rPr>
              <a:t>       </a:t>
            </a:r>
            <a:r>
              <a:rPr lang="zh-CN" altLang="en-US" sz="2400" dirty="0">
                <a:latin typeface="微软雅黑" panose="020B0503020204020204" charset="-122"/>
                <a:ea typeface="微软雅黑" panose="020B0503020204020204" charset="-122"/>
                <a:cs typeface="微软雅黑" panose="020B0503020204020204" charset="-122"/>
                <a:sym typeface="+mn-ea"/>
              </a:rPr>
              <a:t>单干邀伴变互助，小组联起变大组，大组变作合作社，领导要靠</a:t>
            </a:r>
            <a:r>
              <a:rPr lang="zh-CN" altLang="en-US" sz="2400" dirty="0" smtClean="0">
                <a:latin typeface="微软雅黑" panose="020B0503020204020204" charset="-122"/>
                <a:ea typeface="微软雅黑" panose="020B0503020204020204" charset="-122"/>
                <a:cs typeface="微软雅黑" panose="020B0503020204020204" charset="-122"/>
                <a:sym typeface="+mn-ea"/>
              </a:rPr>
              <a:t>党支部。</a:t>
            </a:r>
            <a:endParaRPr lang="zh-CN" altLang="en-US" sz="2400" dirty="0">
              <a:latin typeface="微软雅黑" panose="020B0503020204020204" charset="-122"/>
              <a:ea typeface="微软雅黑" panose="020B0503020204020204" charset="-122"/>
              <a:cs typeface="微软雅黑" panose="020B0503020204020204" charset="-122"/>
            </a:endParaRPr>
          </a:p>
          <a:p>
            <a:r>
              <a:rPr lang="en-US" altLang="zh-CN" sz="2400" dirty="0">
                <a:latin typeface="微软雅黑" panose="020B0503020204020204" charset="-122"/>
                <a:ea typeface="微软雅黑" panose="020B0503020204020204" charset="-122"/>
                <a:cs typeface="微软雅黑" panose="020B0503020204020204" charset="-122"/>
                <a:sym typeface="+mn-ea"/>
              </a:rPr>
              <a:t>      </a:t>
            </a:r>
            <a:r>
              <a:rPr lang="zh-CN" altLang="en-US" sz="2400" dirty="0">
                <a:latin typeface="微软雅黑" panose="020B0503020204020204" charset="-122"/>
                <a:ea typeface="微软雅黑" panose="020B0503020204020204" charset="-122"/>
                <a:cs typeface="微软雅黑" panose="020B0503020204020204" charset="-122"/>
                <a:sym typeface="+mn-ea"/>
              </a:rPr>
              <a:t>社会主义好</a:t>
            </a:r>
            <a:r>
              <a:rPr lang="zh-CN" altLang="en-US" sz="2400" dirty="0" smtClean="0">
                <a:latin typeface="微软雅黑" panose="020B0503020204020204" charset="-122"/>
                <a:ea typeface="微软雅黑" panose="020B0503020204020204" charset="-122"/>
                <a:cs typeface="微软雅黑" panose="020B0503020204020204" charset="-122"/>
                <a:sym typeface="+mn-ea"/>
              </a:rPr>
              <a:t>，社会主义</a:t>
            </a:r>
            <a:r>
              <a:rPr lang="zh-CN" altLang="en-US" sz="2400" dirty="0">
                <a:latin typeface="微软雅黑" panose="020B0503020204020204" charset="-122"/>
                <a:ea typeface="微软雅黑" panose="020B0503020204020204" charset="-122"/>
                <a:cs typeface="微软雅黑" panose="020B0503020204020204" charset="-122"/>
                <a:sym typeface="+mn-ea"/>
              </a:rPr>
              <a:t>好！</a:t>
            </a:r>
            <a:endParaRPr lang="zh-CN" altLang="en-US" sz="2400" dirty="0">
              <a:latin typeface="微软雅黑" panose="020B0503020204020204" charset="-122"/>
              <a:ea typeface="微软雅黑" panose="020B0503020204020204" charset="-122"/>
              <a:cs typeface="微软雅黑" panose="020B0503020204020204" charset="-122"/>
            </a:endParaRPr>
          </a:p>
          <a:p>
            <a:r>
              <a:rPr lang="en-US" altLang="zh-CN" sz="2400" dirty="0">
                <a:latin typeface="微软雅黑" panose="020B0503020204020204" charset="-122"/>
                <a:ea typeface="微软雅黑" panose="020B0503020204020204" charset="-122"/>
                <a:cs typeface="微软雅黑" panose="020B0503020204020204" charset="-122"/>
                <a:sym typeface="+mn-ea"/>
              </a:rPr>
              <a:t>      </a:t>
            </a:r>
            <a:r>
              <a:rPr lang="zh-CN" altLang="en-US" sz="2400" dirty="0">
                <a:latin typeface="微软雅黑" panose="020B0503020204020204" charset="-122"/>
                <a:ea typeface="微软雅黑" panose="020B0503020204020204" charset="-122"/>
                <a:cs typeface="微软雅黑" panose="020B0503020204020204" charset="-122"/>
                <a:sym typeface="+mn-ea"/>
              </a:rPr>
              <a:t>社会主义国家人民地位</a:t>
            </a:r>
            <a:r>
              <a:rPr lang="zh-CN" altLang="en-US" sz="2400" dirty="0" smtClean="0">
                <a:latin typeface="微软雅黑" panose="020B0503020204020204" charset="-122"/>
                <a:ea typeface="微软雅黑" panose="020B0503020204020204" charset="-122"/>
                <a:cs typeface="微软雅黑" panose="020B0503020204020204" charset="-122"/>
                <a:sym typeface="+mn-ea"/>
              </a:rPr>
              <a:t>高</a:t>
            </a:r>
            <a:r>
              <a:rPr lang="en-US" altLang="zh-CN" sz="2400" dirty="0" smtClean="0">
                <a:latin typeface="微软雅黑" panose="020B0503020204020204" charset="-122"/>
                <a:ea typeface="微软雅黑" panose="020B0503020204020204" charset="-122"/>
                <a:cs typeface="微软雅黑" panose="020B0503020204020204" charset="-122"/>
                <a:sym typeface="+mn-ea"/>
              </a:rPr>
              <a:t>……</a:t>
            </a:r>
            <a:endParaRPr lang="en-US" altLang="zh-CN" sz="2400" dirty="0" smtClean="0">
              <a:latin typeface="微软雅黑" panose="020B0503020204020204" charset="-122"/>
              <a:ea typeface="微软雅黑" panose="020B0503020204020204" charset="-122"/>
              <a:cs typeface="微软雅黑" panose="020B0503020204020204" charset="-122"/>
              <a:sym typeface="+mn-ea"/>
            </a:endParaRPr>
          </a:p>
          <a:p>
            <a:r>
              <a:rPr lang="en-US" altLang="zh-CN" sz="2400" dirty="0" smtClean="0">
                <a:latin typeface="微软雅黑" panose="020B0503020204020204" charset="-122"/>
                <a:ea typeface="微软雅黑" panose="020B0503020204020204" charset="-122"/>
                <a:cs typeface="微软雅黑" panose="020B0503020204020204" charset="-122"/>
              </a:rPr>
              <a:t>      共产党好， 共产党好！</a:t>
            </a:r>
            <a:endParaRPr lang="en-US" altLang="zh-CN" sz="2400" dirty="0" smtClean="0">
              <a:latin typeface="微软雅黑" panose="020B0503020204020204" charset="-122"/>
              <a:ea typeface="微软雅黑" panose="020B0503020204020204" charset="-122"/>
              <a:cs typeface="微软雅黑" panose="020B0503020204020204" charset="-122"/>
            </a:endParaRPr>
          </a:p>
          <a:p>
            <a:r>
              <a:rPr lang="en-US" altLang="zh-CN" sz="2400" dirty="0" smtClean="0">
                <a:latin typeface="微软雅黑" panose="020B0503020204020204" charset="-122"/>
                <a:ea typeface="微软雅黑" panose="020B0503020204020204" charset="-122"/>
                <a:cs typeface="微软雅黑" panose="020B0503020204020204" charset="-122"/>
              </a:rPr>
              <a:t>      共产党是人民的好领导，</a:t>
            </a:r>
            <a:endParaRPr lang="en-US" altLang="zh-CN" sz="2400" dirty="0" smtClean="0">
              <a:latin typeface="微软雅黑" panose="020B0503020204020204" charset="-122"/>
              <a:ea typeface="微软雅黑" panose="020B0503020204020204" charset="-122"/>
              <a:cs typeface="微软雅黑" panose="020B0503020204020204" charset="-122"/>
            </a:endParaRPr>
          </a:p>
          <a:p>
            <a:r>
              <a:rPr lang="en-US" altLang="zh-CN" sz="2400" dirty="0" smtClean="0">
                <a:latin typeface="微软雅黑" panose="020B0503020204020204" charset="-122"/>
                <a:ea typeface="微软雅黑" panose="020B0503020204020204" charset="-122"/>
                <a:cs typeface="微软雅黑" panose="020B0503020204020204" charset="-122"/>
              </a:rPr>
              <a:t>      说得到,，做得到，</a:t>
            </a:r>
            <a:endParaRPr lang="en-US" altLang="zh-CN" sz="2400" dirty="0" smtClean="0">
              <a:latin typeface="微软雅黑" panose="020B0503020204020204" charset="-122"/>
              <a:ea typeface="微软雅黑" panose="020B0503020204020204" charset="-122"/>
              <a:cs typeface="微软雅黑" panose="020B0503020204020204" charset="-122"/>
            </a:endParaRPr>
          </a:p>
          <a:p>
            <a:r>
              <a:rPr lang="en-US" altLang="zh-CN" sz="2400" dirty="0" smtClean="0">
                <a:latin typeface="微软雅黑" panose="020B0503020204020204" charset="-122"/>
                <a:ea typeface="微软雅黑" panose="020B0503020204020204" charset="-122"/>
                <a:cs typeface="微软雅黑" panose="020B0503020204020204" charset="-122"/>
              </a:rPr>
              <a:t>      全心全意为了人民立功劳。</a:t>
            </a:r>
            <a:endParaRPr lang="en-US" altLang="zh-CN" sz="2400" dirty="0" smtClean="0">
              <a:latin typeface="微软雅黑" panose="020B0503020204020204" charset="-122"/>
              <a:ea typeface="微软雅黑" panose="020B0503020204020204" charset="-122"/>
              <a:cs typeface="微软雅黑" panose="020B0503020204020204" charset="-122"/>
            </a:endParaRPr>
          </a:p>
        </p:txBody>
      </p:sp>
      <p:sp>
        <p:nvSpPr>
          <p:cNvPr id="14" name="椭圆 13"/>
          <p:cNvSpPr/>
          <p:nvPr/>
        </p:nvSpPr>
        <p:spPr>
          <a:xfrm>
            <a:off x="219009" y="2210288"/>
            <a:ext cx="480882" cy="47326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265" b="1"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2</a:t>
            </a:r>
            <a:endParaRPr kumimoji="0" lang="en-US" altLang="zh-CN" sz="4265" b="1"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5" name="椭圆 14"/>
          <p:cNvSpPr/>
          <p:nvPr/>
        </p:nvSpPr>
        <p:spPr>
          <a:xfrm>
            <a:off x="219222" y="3265389"/>
            <a:ext cx="480882" cy="47326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265" b="1"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3</a:t>
            </a:r>
            <a:endParaRPr kumimoji="0" lang="en-US" altLang="zh-CN" sz="4265" b="1"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6" name="椭圆 15"/>
          <p:cNvSpPr/>
          <p:nvPr/>
        </p:nvSpPr>
        <p:spPr>
          <a:xfrm>
            <a:off x="149372" y="4525570"/>
            <a:ext cx="480882" cy="47326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265" b="1"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4</a:t>
            </a:r>
            <a:endParaRPr kumimoji="0" lang="en-US" altLang="zh-CN" sz="4265" b="1"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7" name="椭圆 16"/>
          <p:cNvSpPr/>
          <p:nvPr/>
        </p:nvSpPr>
        <p:spPr>
          <a:xfrm>
            <a:off x="114446" y="1127673"/>
            <a:ext cx="515593" cy="45633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265" b="1"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1</a:t>
            </a:r>
            <a:endParaRPr kumimoji="0" lang="zh-CN" altLang="en-US" sz="4265" b="1"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18" name="右箭头 17"/>
          <p:cNvSpPr/>
          <p:nvPr/>
        </p:nvSpPr>
        <p:spPr>
          <a:xfrm>
            <a:off x="5155473" y="1677129"/>
            <a:ext cx="767887" cy="1007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9" name="文本框 18"/>
          <p:cNvSpPr txBox="1"/>
          <p:nvPr/>
        </p:nvSpPr>
        <p:spPr>
          <a:xfrm>
            <a:off x="5984144" y="1298268"/>
            <a:ext cx="5429391" cy="911860"/>
          </a:xfrm>
          <a:prstGeom prst="rect">
            <a:avLst/>
          </a:prstGeom>
          <a:solidFill>
            <a:schemeClr val="accent6">
              <a:lumMod val="20000"/>
              <a:lumOff val="80000"/>
            </a:schemeClr>
          </a:solidFill>
        </p:spPr>
        <p:txBody>
          <a:bodyPr wrap="square" rtlCol="0">
            <a:spAutoFit/>
          </a:bodyPr>
          <a:lstStyle/>
          <a:p>
            <a:r>
              <a:rPr lang="zh-CN" altLang="en-US" sz="2665">
                <a:latin typeface="微软雅黑" panose="020B0503020204020204" charset="-122"/>
                <a:ea typeface="微软雅黑" panose="020B0503020204020204" charset="-122"/>
              </a:rPr>
              <a:t>歌词讲述了什么事件？</a:t>
            </a:r>
            <a:endParaRPr lang="zh-CN" altLang="en-US" sz="2665">
              <a:latin typeface="微软雅黑" panose="020B0503020204020204" charset="-122"/>
              <a:ea typeface="微软雅黑" panose="020B0503020204020204" charset="-122"/>
            </a:endParaRPr>
          </a:p>
          <a:p>
            <a:r>
              <a:rPr lang="zh-CN" altLang="en-US" sz="2665">
                <a:latin typeface="微软雅黑" panose="020B0503020204020204" charset="-122"/>
                <a:ea typeface="微软雅黑" panose="020B0503020204020204" charset="-122"/>
              </a:rPr>
              <a:t>从歌词中发现此事件的目的是什么？</a:t>
            </a:r>
            <a:endParaRPr lang="zh-CN" altLang="en-US" sz="2665">
              <a:latin typeface="微软雅黑" panose="020B0503020204020204" charset="-122"/>
              <a:ea typeface="微软雅黑" panose="020B0503020204020204" charset="-122"/>
            </a:endParaRPr>
          </a:p>
        </p:txBody>
      </p:sp>
      <p:sp>
        <p:nvSpPr>
          <p:cNvPr id="20" name="椭圆 19"/>
          <p:cNvSpPr/>
          <p:nvPr/>
        </p:nvSpPr>
        <p:spPr>
          <a:xfrm>
            <a:off x="1422273" y="1528757"/>
            <a:ext cx="1055738" cy="48003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1" name="椭圆 20"/>
          <p:cNvSpPr/>
          <p:nvPr/>
        </p:nvSpPr>
        <p:spPr>
          <a:xfrm>
            <a:off x="3244628" y="1528757"/>
            <a:ext cx="1055738" cy="48003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2" name="右箭头 21"/>
          <p:cNvSpPr/>
          <p:nvPr/>
        </p:nvSpPr>
        <p:spPr>
          <a:xfrm>
            <a:off x="5155468" y="2507028"/>
            <a:ext cx="767887" cy="1007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3" name="文本框 22"/>
          <p:cNvSpPr txBox="1"/>
          <p:nvPr/>
        </p:nvSpPr>
        <p:spPr>
          <a:xfrm>
            <a:off x="5894186" y="3477043"/>
            <a:ext cx="5609721" cy="911860"/>
          </a:xfrm>
          <a:prstGeom prst="rect">
            <a:avLst/>
          </a:prstGeom>
          <a:solidFill>
            <a:schemeClr val="accent6">
              <a:lumMod val="20000"/>
              <a:lumOff val="80000"/>
            </a:schemeClr>
          </a:solidFill>
        </p:spPr>
        <p:txBody>
          <a:bodyPr wrap="square" rtlCol="0">
            <a:spAutoFit/>
          </a:bodyPr>
          <a:lstStyle/>
          <a:p>
            <a:r>
              <a:rPr lang="zh-CN" altLang="en-US" sz="2665">
                <a:latin typeface="微软雅黑" panose="020B0503020204020204" charset="-122"/>
                <a:ea typeface="微软雅黑" panose="020B0503020204020204" charset="-122"/>
              </a:rPr>
              <a:t>猜猜这首民谣大概出现在什么时候？说说你的判断依据。</a:t>
            </a:r>
            <a:endParaRPr lang="zh-CN" altLang="en-US" sz="2665">
              <a:latin typeface="微软雅黑" panose="020B0503020204020204" charset="-122"/>
              <a:ea typeface="微软雅黑" panose="020B0503020204020204" charset="-122"/>
            </a:endParaRPr>
          </a:p>
        </p:txBody>
      </p:sp>
      <p:sp>
        <p:nvSpPr>
          <p:cNvPr id="24" name="椭圆 23"/>
          <p:cNvSpPr/>
          <p:nvPr/>
        </p:nvSpPr>
        <p:spPr>
          <a:xfrm>
            <a:off x="2248358" y="3350260"/>
            <a:ext cx="936365" cy="38775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5" name="椭圆 24"/>
          <p:cNvSpPr/>
          <p:nvPr/>
        </p:nvSpPr>
        <p:spPr>
          <a:xfrm>
            <a:off x="1986744" y="3738013"/>
            <a:ext cx="1055738" cy="48003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6" name="右箭头 25"/>
          <p:cNvSpPr/>
          <p:nvPr/>
        </p:nvSpPr>
        <p:spPr>
          <a:xfrm>
            <a:off x="5078215" y="3738220"/>
            <a:ext cx="745874" cy="1015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7" name="文本框 26"/>
          <p:cNvSpPr txBox="1"/>
          <p:nvPr/>
        </p:nvSpPr>
        <p:spPr>
          <a:xfrm>
            <a:off x="5923180" y="2276323"/>
            <a:ext cx="4947662" cy="911860"/>
          </a:xfrm>
          <a:prstGeom prst="rect">
            <a:avLst/>
          </a:prstGeom>
          <a:solidFill>
            <a:schemeClr val="accent6">
              <a:lumMod val="20000"/>
              <a:lumOff val="80000"/>
            </a:schemeClr>
          </a:solidFill>
        </p:spPr>
        <p:txBody>
          <a:bodyPr wrap="square" rtlCol="0">
            <a:spAutoFit/>
          </a:bodyPr>
          <a:lstStyle/>
          <a:p>
            <a:r>
              <a:rPr lang="zh-CN" altLang="en-US" sz="2665">
                <a:latin typeface="微软雅黑" panose="020B0503020204020204" charset="-122"/>
                <a:ea typeface="微软雅黑" panose="020B0503020204020204" charset="-122"/>
              </a:rPr>
              <a:t>划线部分的歌词反映了新中国成立后农村发生了什么变化？</a:t>
            </a:r>
            <a:endParaRPr lang="zh-CN" altLang="en-US" sz="2665">
              <a:latin typeface="微软雅黑" panose="020B0503020204020204" charset="-122"/>
              <a:ea typeface="微软雅黑" panose="020B0503020204020204" charset="-122"/>
            </a:endParaRPr>
          </a:p>
        </p:txBody>
      </p:sp>
      <p:sp>
        <p:nvSpPr>
          <p:cNvPr id="30" name="右箭头 29"/>
          <p:cNvSpPr/>
          <p:nvPr/>
        </p:nvSpPr>
        <p:spPr>
          <a:xfrm>
            <a:off x="5078003" y="5616248"/>
            <a:ext cx="864402" cy="1007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1" name="文本框 30"/>
          <p:cNvSpPr txBox="1"/>
          <p:nvPr/>
        </p:nvSpPr>
        <p:spPr>
          <a:xfrm>
            <a:off x="6013560" y="5126895"/>
            <a:ext cx="4874853" cy="911860"/>
          </a:xfrm>
          <a:prstGeom prst="rect">
            <a:avLst/>
          </a:prstGeom>
          <a:solidFill>
            <a:schemeClr val="accent6">
              <a:lumMod val="20000"/>
              <a:lumOff val="80000"/>
            </a:schemeClr>
          </a:solidFill>
        </p:spPr>
        <p:txBody>
          <a:bodyPr wrap="square" rtlCol="0">
            <a:spAutoFit/>
          </a:bodyPr>
          <a:lstStyle/>
          <a:p>
            <a:r>
              <a:rPr lang="zh-CN" altLang="en-US" sz="2665">
                <a:latin typeface="微软雅黑" panose="020B0503020204020204" charset="-122"/>
                <a:ea typeface="微软雅黑" panose="020B0503020204020204" charset="-122"/>
              </a:rPr>
              <a:t>从歌词中你能获取哪些我们学过的知识点？</a:t>
            </a:r>
            <a:endParaRPr lang="zh-CN" altLang="en-US" sz="2665">
              <a:latin typeface="微软雅黑" panose="020B0503020204020204" charset="-122"/>
              <a:ea typeface="微软雅黑" panose="020B0503020204020204" charset="-122"/>
            </a:endParaRPr>
          </a:p>
        </p:txBody>
      </p:sp>
      <p:sp>
        <p:nvSpPr>
          <p:cNvPr id="32" name="椭圆 31"/>
          <p:cNvSpPr/>
          <p:nvPr/>
        </p:nvSpPr>
        <p:spPr>
          <a:xfrm>
            <a:off x="838541" y="4389257"/>
            <a:ext cx="1720337" cy="48003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3" name="椭圆 32"/>
          <p:cNvSpPr/>
          <p:nvPr/>
        </p:nvSpPr>
        <p:spPr>
          <a:xfrm>
            <a:off x="2558876" y="4821672"/>
            <a:ext cx="1894741" cy="48003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4" name="椭圆 33"/>
          <p:cNvSpPr/>
          <p:nvPr/>
        </p:nvSpPr>
        <p:spPr>
          <a:xfrm>
            <a:off x="2756338" y="5537687"/>
            <a:ext cx="1055738" cy="48003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5" name="椭圆 34"/>
          <p:cNvSpPr/>
          <p:nvPr/>
        </p:nvSpPr>
        <p:spPr>
          <a:xfrm>
            <a:off x="507297" y="6278687"/>
            <a:ext cx="2606751" cy="48003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6" name="文本框 35"/>
          <p:cNvSpPr txBox="1"/>
          <p:nvPr/>
        </p:nvSpPr>
        <p:spPr>
          <a:xfrm>
            <a:off x="9395187" y="1270963"/>
            <a:ext cx="2689720" cy="911860"/>
          </a:xfrm>
          <a:prstGeom prst="rect">
            <a:avLst/>
          </a:prstGeom>
          <a:solidFill>
            <a:schemeClr val="bg1"/>
          </a:solidFill>
        </p:spPr>
        <p:txBody>
          <a:bodyPr wrap="square" rtlCol="0">
            <a:spAutoFit/>
          </a:bodyPr>
          <a:lstStyle/>
          <a:p>
            <a:pPr algn="ctr"/>
            <a:r>
              <a:rPr lang="zh-CN" altLang="en-US" sz="2665" b="1">
                <a:solidFill>
                  <a:srgbClr val="C00000"/>
                </a:solidFill>
                <a:latin typeface="微软雅黑" panose="020B0503020204020204" charset="-122"/>
                <a:ea typeface="微软雅黑" panose="020B0503020204020204" charset="-122"/>
              </a:rPr>
              <a:t>抗美援朝战争</a:t>
            </a:r>
            <a:endParaRPr lang="zh-CN" altLang="en-US" sz="2665" b="1">
              <a:solidFill>
                <a:srgbClr val="C00000"/>
              </a:solidFill>
              <a:latin typeface="微软雅黑" panose="020B0503020204020204" charset="-122"/>
              <a:ea typeface="微软雅黑" panose="020B0503020204020204" charset="-122"/>
            </a:endParaRPr>
          </a:p>
          <a:p>
            <a:pPr algn="ctr"/>
            <a:r>
              <a:rPr lang="zh-CN" altLang="en-US" sz="2665" b="1">
                <a:solidFill>
                  <a:srgbClr val="C00000"/>
                </a:solidFill>
                <a:latin typeface="微软雅黑" panose="020B0503020204020204" charset="-122"/>
                <a:ea typeface="微软雅黑" panose="020B0503020204020204" charset="-122"/>
              </a:rPr>
              <a:t>保家卫国</a:t>
            </a:r>
            <a:endParaRPr lang="zh-CN" altLang="en-US" sz="2665" b="1">
              <a:solidFill>
                <a:srgbClr val="C00000"/>
              </a:solidFill>
              <a:latin typeface="微软雅黑" panose="020B0503020204020204" charset="-122"/>
              <a:ea typeface="微软雅黑" panose="020B0503020204020204" charset="-122"/>
            </a:endParaRPr>
          </a:p>
        </p:txBody>
      </p:sp>
      <p:sp>
        <p:nvSpPr>
          <p:cNvPr id="37" name="文本框 36"/>
          <p:cNvSpPr txBox="1"/>
          <p:nvPr/>
        </p:nvSpPr>
        <p:spPr>
          <a:xfrm>
            <a:off x="9196231" y="2276523"/>
            <a:ext cx="3088479" cy="829945"/>
          </a:xfrm>
          <a:prstGeom prst="rect">
            <a:avLst/>
          </a:prstGeom>
          <a:solidFill>
            <a:schemeClr val="bg1"/>
          </a:solidFill>
        </p:spPr>
        <p:txBody>
          <a:bodyPr wrap="square" rtlCol="0">
            <a:spAutoFit/>
          </a:bodyPr>
          <a:lstStyle/>
          <a:p>
            <a:r>
              <a:rPr lang="zh-CN" altLang="en-US" sz="2400" b="1">
                <a:solidFill>
                  <a:srgbClr val="C00000"/>
                </a:solidFill>
                <a:latin typeface="微软雅黑" panose="020B0503020204020204" charset="-122"/>
                <a:ea typeface="微软雅黑" panose="020B0503020204020204" charset="-122"/>
              </a:rPr>
              <a:t>废除封建土地所有制，实现耕者有其田</a:t>
            </a:r>
            <a:endParaRPr lang="zh-CN" altLang="en-US" sz="2400" b="1">
              <a:solidFill>
                <a:srgbClr val="C00000"/>
              </a:solidFill>
              <a:latin typeface="微软雅黑" panose="020B0503020204020204" charset="-122"/>
              <a:ea typeface="微软雅黑" panose="020B0503020204020204" charset="-122"/>
            </a:endParaRPr>
          </a:p>
        </p:txBody>
      </p:sp>
      <p:sp>
        <p:nvSpPr>
          <p:cNvPr id="38" name="文本框 37"/>
          <p:cNvSpPr txBox="1"/>
          <p:nvPr/>
        </p:nvSpPr>
        <p:spPr>
          <a:xfrm>
            <a:off x="8458396" y="3613755"/>
            <a:ext cx="3761544" cy="501650"/>
          </a:xfrm>
          <a:prstGeom prst="rect">
            <a:avLst/>
          </a:prstGeom>
          <a:solidFill>
            <a:schemeClr val="bg1"/>
          </a:solidFill>
        </p:spPr>
        <p:txBody>
          <a:bodyPr wrap="square" rtlCol="0">
            <a:spAutoFit/>
          </a:bodyPr>
          <a:lstStyle/>
          <a:p>
            <a:r>
              <a:rPr lang="zh-CN" altLang="en-US" sz="2665" b="1">
                <a:solidFill>
                  <a:srgbClr val="C00000"/>
                </a:solidFill>
                <a:latin typeface="微软雅黑" panose="020B0503020204020204" charset="-122"/>
                <a:ea typeface="微软雅黑" panose="020B0503020204020204" charset="-122"/>
                <a:cs typeface="微软雅黑" panose="020B0503020204020204" charset="-122"/>
              </a:rPr>
              <a:t>社会主义三大改造时期</a:t>
            </a:r>
            <a:endParaRPr lang="zh-CN" altLang="en-US" sz="2665" b="1">
              <a:solidFill>
                <a:srgbClr val="C00000"/>
              </a:solidFill>
              <a:latin typeface="微软雅黑" panose="020B0503020204020204" charset="-122"/>
              <a:ea typeface="微软雅黑" panose="020B0503020204020204" charset="-122"/>
              <a:cs typeface="微软雅黑" panose="020B0503020204020204" charset="-122"/>
            </a:endParaRPr>
          </a:p>
        </p:txBody>
      </p:sp>
      <p:sp>
        <p:nvSpPr>
          <p:cNvPr id="39" name="文本框 38"/>
          <p:cNvSpPr txBox="1"/>
          <p:nvPr/>
        </p:nvSpPr>
        <p:spPr>
          <a:xfrm>
            <a:off x="6949294" y="4525534"/>
            <a:ext cx="5135613" cy="2143125"/>
          </a:xfrm>
          <a:prstGeom prst="rect">
            <a:avLst/>
          </a:prstGeom>
          <a:solidFill>
            <a:schemeClr val="bg1"/>
          </a:solidFill>
        </p:spPr>
        <p:txBody>
          <a:bodyPr wrap="square" rtlCol="0">
            <a:spAutoFit/>
          </a:bodyPr>
          <a:lstStyle/>
          <a:p>
            <a:r>
              <a:rPr lang="zh-CN" altLang="en-US" sz="2665" b="1">
                <a:solidFill>
                  <a:srgbClr val="C00000"/>
                </a:solidFill>
                <a:latin typeface="微软雅黑" panose="020B0503020204020204" charset="-122"/>
                <a:ea typeface="微软雅黑" panose="020B0503020204020204" charset="-122"/>
              </a:rPr>
              <a:t>我国是社会主义国家</a:t>
            </a:r>
            <a:endParaRPr lang="zh-CN" altLang="en-US" sz="2665" b="1">
              <a:solidFill>
                <a:srgbClr val="C00000"/>
              </a:solidFill>
              <a:latin typeface="微软雅黑" panose="020B0503020204020204" charset="-122"/>
              <a:ea typeface="微软雅黑" panose="020B0503020204020204" charset="-122"/>
            </a:endParaRPr>
          </a:p>
          <a:p>
            <a:r>
              <a:rPr lang="zh-CN" altLang="en-US" sz="2665" b="1">
                <a:solidFill>
                  <a:srgbClr val="C00000"/>
                </a:solidFill>
                <a:latin typeface="微软雅黑" panose="020B0503020204020204" charset="-122"/>
                <a:ea typeface="微软雅黑" panose="020B0503020204020204" charset="-122"/>
              </a:rPr>
              <a:t>我国是人民当家做主的国家</a:t>
            </a:r>
            <a:endParaRPr lang="zh-CN" altLang="en-US" sz="2665" b="1">
              <a:solidFill>
                <a:srgbClr val="C00000"/>
              </a:solidFill>
              <a:latin typeface="微软雅黑" panose="020B0503020204020204" charset="-122"/>
              <a:ea typeface="微软雅黑" panose="020B0503020204020204" charset="-122"/>
            </a:endParaRPr>
          </a:p>
          <a:p>
            <a:r>
              <a:rPr lang="zh-CN" altLang="en-US" sz="2665" b="1">
                <a:solidFill>
                  <a:srgbClr val="C00000"/>
                </a:solidFill>
                <a:latin typeface="微软雅黑" panose="020B0503020204020204" charset="-122"/>
                <a:ea typeface="微软雅黑" panose="020B0503020204020204" charset="-122"/>
              </a:rPr>
              <a:t>中国共产党是执政党，是社会主义事业的领导核心</a:t>
            </a:r>
            <a:endParaRPr lang="zh-CN" altLang="en-US" sz="2665" b="1">
              <a:solidFill>
                <a:srgbClr val="C00000"/>
              </a:solidFill>
              <a:latin typeface="微软雅黑" panose="020B0503020204020204" charset="-122"/>
              <a:ea typeface="微软雅黑" panose="020B0503020204020204" charset="-122"/>
            </a:endParaRPr>
          </a:p>
          <a:p>
            <a:r>
              <a:rPr lang="zh-CN" altLang="en-US" sz="2665" b="1">
                <a:solidFill>
                  <a:srgbClr val="C00000"/>
                </a:solidFill>
                <a:latin typeface="微软雅黑" panose="020B0503020204020204" charset="-122"/>
                <a:ea typeface="微软雅黑" panose="020B0503020204020204" charset="-122"/>
              </a:rPr>
              <a:t>党的宗旨是全心全意为人民服务</a:t>
            </a:r>
            <a:endParaRPr lang="zh-CN" altLang="en-US" sz="2665" b="1">
              <a:solidFill>
                <a:srgbClr val="C00000"/>
              </a:solidFill>
              <a:latin typeface="微软雅黑" panose="020B0503020204020204" charset="-122"/>
              <a:ea typeface="微软雅黑" panose="020B0503020204020204" charset="-122"/>
            </a:endParaRPr>
          </a:p>
        </p:txBody>
      </p:sp>
      <p:sp>
        <p:nvSpPr>
          <p:cNvPr id="5" name="椭圆 4"/>
          <p:cNvSpPr/>
          <p:nvPr/>
        </p:nvSpPr>
        <p:spPr>
          <a:xfrm>
            <a:off x="3114034" y="2210284"/>
            <a:ext cx="1055738" cy="48003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11" name="让我们荡起双桨歌唱祖国社会主义好综合2">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5097661" y="3265403"/>
            <a:ext cx="825457" cy="825457"/>
          </a:xfrm>
          <a:prstGeom prst="rect">
            <a:avLst/>
          </a:prstGeom>
        </p:spPr>
      </p:pic>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44904"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blinds(horizontal)">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linds(horizontal)">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box(in)">
                                      <p:cBhvr>
                                        <p:cTn id="21" dur="2000"/>
                                        <p:tgtEl>
                                          <p:spTgt spid="36"/>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1"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linds(horizontal)">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box(in)">
                                      <p:cBhvr>
                                        <p:cTn id="31" dur="2000"/>
                                        <p:tgtEl>
                                          <p:spTgt spid="37"/>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blinds(horizontal)">
                                      <p:cBhvr>
                                        <p:cTn id="36" dur="5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blinds(horizontal)">
                                      <p:cBhvr>
                                        <p:cTn id="41" dur="500"/>
                                        <p:tgtEl>
                                          <p:spTgt spid="25"/>
                                        </p:tgtEl>
                                      </p:cBhvr>
                                    </p:animEffect>
                                  </p:childTnLst>
                                </p:cTn>
                              </p:par>
                            </p:childTnLst>
                          </p:cTn>
                        </p:par>
                      </p:childTnLst>
                    </p:cTn>
                  </p:par>
                  <p:par>
                    <p:cTn id="42" fill="hold">
                      <p:stCondLst>
                        <p:cond delay="indefinite"/>
                      </p:stCondLst>
                      <p:childTnLst>
                        <p:par>
                          <p:cTn id="43" fill="hold">
                            <p:stCondLst>
                              <p:cond delay="0"/>
                            </p:stCondLst>
                            <p:childTnLst>
                              <p:par>
                                <p:cTn id="44" presetID="4" presetClass="entr" presetSubtype="16" fill="hold" grpId="0" nodeType="click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box(in)">
                                      <p:cBhvr>
                                        <p:cTn id="46" dur="2000"/>
                                        <p:tgtEl>
                                          <p:spTgt spid="38"/>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blinds(horizontal)">
                                      <p:cBhvr>
                                        <p:cTn id="51" dur="500"/>
                                        <p:tgtEl>
                                          <p:spTgt spid="32"/>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blinds(horizontal)">
                                      <p:cBhvr>
                                        <p:cTn id="56" dur="500"/>
                                        <p:tgtEl>
                                          <p:spTgt spid="33"/>
                                        </p:tgtEl>
                                      </p:cBhvr>
                                    </p:animEffect>
                                  </p:childTnLst>
                                </p:cTn>
                              </p:par>
                            </p:childTnLst>
                          </p:cTn>
                        </p:par>
                      </p:childTnLst>
                    </p:cTn>
                  </p:par>
                  <p:par>
                    <p:cTn id="57" fill="hold">
                      <p:stCondLst>
                        <p:cond delay="indefinite"/>
                      </p:stCondLst>
                      <p:childTnLst>
                        <p:par>
                          <p:cTn id="58" fill="hold">
                            <p:stCondLst>
                              <p:cond delay="0"/>
                            </p:stCondLst>
                            <p:childTnLst>
                              <p:par>
                                <p:cTn id="59" presetID="3" presetClass="entr" presetSubtype="10" fill="hold" grpId="0" nodeType="click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blinds(horizontal)">
                                      <p:cBhvr>
                                        <p:cTn id="61" dur="500"/>
                                        <p:tgtEl>
                                          <p:spTgt spid="34"/>
                                        </p:tgtEl>
                                      </p:cBhvr>
                                    </p:animEffect>
                                  </p:childTnLst>
                                </p:cTn>
                              </p:par>
                            </p:childTnLst>
                          </p:cTn>
                        </p:par>
                      </p:childTnLst>
                    </p:cTn>
                  </p:par>
                  <p:par>
                    <p:cTn id="62" fill="hold">
                      <p:stCondLst>
                        <p:cond delay="indefinite"/>
                      </p:stCondLst>
                      <p:childTnLst>
                        <p:par>
                          <p:cTn id="63" fill="hold">
                            <p:stCondLst>
                              <p:cond delay="0"/>
                            </p:stCondLst>
                            <p:childTnLst>
                              <p:par>
                                <p:cTn id="64" presetID="3" presetClass="entr" presetSubtype="10" fill="hold" grpId="0" nodeType="clickEffect">
                                  <p:stCondLst>
                                    <p:cond delay="0"/>
                                  </p:stCondLst>
                                  <p:childTnLst>
                                    <p:set>
                                      <p:cBhvr>
                                        <p:cTn id="65" dur="1" fill="hold">
                                          <p:stCondLst>
                                            <p:cond delay="0"/>
                                          </p:stCondLst>
                                        </p:cTn>
                                        <p:tgtEl>
                                          <p:spTgt spid="35"/>
                                        </p:tgtEl>
                                        <p:attrNameLst>
                                          <p:attrName>style.visibility</p:attrName>
                                        </p:attrNameLst>
                                      </p:cBhvr>
                                      <p:to>
                                        <p:strVal val="visible"/>
                                      </p:to>
                                    </p:set>
                                    <p:animEffect transition="in" filter="blinds(horizontal)">
                                      <p:cBhvr>
                                        <p:cTn id="66" dur="500"/>
                                        <p:tgtEl>
                                          <p:spTgt spid="35"/>
                                        </p:tgtEl>
                                      </p:cBhvr>
                                    </p:animEffect>
                                  </p:childTnLst>
                                </p:cTn>
                              </p:par>
                            </p:childTnLst>
                          </p:cTn>
                        </p:par>
                      </p:childTnLst>
                    </p:cTn>
                  </p:par>
                  <p:par>
                    <p:cTn id="67" fill="hold">
                      <p:stCondLst>
                        <p:cond delay="indefinite"/>
                      </p:stCondLst>
                      <p:childTnLst>
                        <p:par>
                          <p:cTn id="68" fill="hold">
                            <p:stCondLst>
                              <p:cond delay="0"/>
                            </p:stCondLst>
                            <p:childTnLst>
                              <p:par>
                                <p:cTn id="69" presetID="4" presetClass="entr" presetSubtype="16" fill="hold" grpId="0" nodeType="clickEffect">
                                  <p:stCondLst>
                                    <p:cond delay="0"/>
                                  </p:stCondLst>
                                  <p:childTnLst>
                                    <p:set>
                                      <p:cBhvr>
                                        <p:cTn id="70" dur="1" fill="hold">
                                          <p:stCondLst>
                                            <p:cond delay="0"/>
                                          </p:stCondLst>
                                        </p:cTn>
                                        <p:tgtEl>
                                          <p:spTgt spid="39"/>
                                        </p:tgtEl>
                                        <p:attrNameLst>
                                          <p:attrName>style.visibility</p:attrName>
                                        </p:attrNameLst>
                                      </p:cBhvr>
                                      <p:to>
                                        <p:strVal val="visible"/>
                                      </p:to>
                                    </p:set>
                                    <p:animEffect transition="in" filter="box(in)">
                                      <p:cBhvr>
                                        <p:cTn id="71"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6000">
                <p:cTn id="72" fill="hold" display="1">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bldLst>
      <p:bldP spid="20" grpId="0" bldLvl="0" animBg="1"/>
      <p:bldP spid="21" grpId="0" bldLvl="0" animBg="1"/>
      <p:bldP spid="24" grpId="0" bldLvl="0" animBg="1"/>
      <p:bldP spid="25" grpId="0" bldLvl="0" animBg="1"/>
      <p:bldP spid="32" grpId="0" bldLvl="0" animBg="1"/>
      <p:bldP spid="33" grpId="0" bldLvl="0" animBg="1"/>
      <p:bldP spid="34" grpId="0" bldLvl="0" animBg="1"/>
      <p:bldP spid="35" grpId="0" bldLvl="0" animBg="1"/>
      <p:bldP spid="36" grpId="0" bldLvl="0" animBg="1"/>
      <p:bldP spid="37" grpId="0" bldLvl="0" animBg="1"/>
      <p:bldP spid="38" grpId="0" bldLvl="0" animBg="1"/>
      <p:bldP spid="39" grpId="0" bldLvl="0" animBg="1"/>
      <p:bldP spid="5" grpId="1"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custDataLst>
              <p:tags r:id="rId1"/>
            </p:custDataLst>
          </p:nvPr>
        </p:nvSpPr>
        <p:spPr>
          <a:xfrm>
            <a:off x="1091050" y="2043079"/>
            <a:ext cx="10278845" cy="1938020"/>
          </a:xfrm>
          <a:prstGeom prst="rect">
            <a:avLst/>
          </a:prstGeom>
          <a:noFill/>
        </p:spPr>
        <p:txBody>
          <a:bodyPr wrap="square" rtlCol="0">
            <a:spAutoFit/>
          </a:bodyPr>
          <a:lstStyle/>
          <a:p>
            <a:pPr algn="ctr"/>
            <a:r>
              <a:rPr lang="zh-CN" altLang="en-US" sz="4400" b="1">
                <a:solidFill>
                  <a:srgbClr val="C00000"/>
                </a:solidFill>
                <a:latin typeface="TypeLand 康熙字典體試用版" pitchFamily="50" charset="-120"/>
                <a:ea typeface="TypeLand 康熙字典體試用版" pitchFamily="50" charset="-120"/>
              </a:rPr>
              <a:t>翻天覆地：中国共产党在改革开放和社会主义现代化建设新时期 推进富国大业</a:t>
            </a:r>
            <a:endParaRPr lang="zh-CN" altLang="en-US" sz="4400" b="1">
              <a:solidFill>
                <a:srgbClr val="C00000"/>
              </a:solidFill>
              <a:latin typeface="TypeLand 康熙字典體試用版" pitchFamily="50" charset="-120"/>
              <a:ea typeface="TypeLand 康熙字典體試用版" pitchFamily="50" charset="-120"/>
            </a:endParaRPr>
          </a:p>
          <a:p>
            <a:pPr algn="ctr"/>
            <a:r>
              <a:rPr lang="zh-CN" altLang="en-US" sz="3200" b="1">
                <a:solidFill>
                  <a:srgbClr val="C00000"/>
                </a:solidFill>
                <a:latin typeface="TypeLand 康熙字典體試用版" pitchFamily="50" charset="-120"/>
                <a:ea typeface="TypeLand 康熙字典體試用版" pitchFamily="50" charset="-120"/>
              </a:rPr>
              <a:t>（</a:t>
            </a:r>
            <a:r>
              <a:rPr lang="zh-CN" altLang="en-US" sz="3200" b="1">
                <a:solidFill>
                  <a:srgbClr val="C00000"/>
                </a:solidFill>
                <a:latin typeface="微软雅黑" panose="020B0503020204020204" charset="-122"/>
                <a:ea typeface="微软雅黑" panose="020B0503020204020204" charset="-122"/>
                <a:sym typeface="+mn-ea"/>
              </a:rPr>
              <a:t>改革开放和社会主义现代化建设时期</a:t>
            </a:r>
            <a:r>
              <a:rPr lang="en-US" altLang="zh-CN" sz="3200" b="1">
                <a:solidFill>
                  <a:srgbClr val="C00000"/>
                </a:solidFill>
                <a:latin typeface="TypeLand 康熙字典體試用版" pitchFamily="50" charset="-120"/>
                <a:ea typeface="TypeLand 康熙字典體試用版" pitchFamily="50" charset="-120"/>
              </a:rPr>
              <a:t>1978——</a:t>
            </a:r>
            <a:r>
              <a:rPr lang="en-US" altLang="zh-CN" sz="3200" b="1">
                <a:solidFill>
                  <a:srgbClr val="C00000"/>
                </a:solidFill>
                <a:latin typeface="TypeLand 康熙字典體試用版" pitchFamily="50" charset="-120"/>
                <a:ea typeface="宋体" panose="02010600030101010101" pitchFamily="2" charset="-122"/>
              </a:rPr>
              <a:t>2012</a:t>
            </a:r>
            <a:r>
              <a:rPr lang="zh-CN" altLang="en-US" sz="3200" b="1">
                <a:solidFill>
                  <a:srgbClr val="C00000"/>
                </a:solidFill>
                <a:latin typeface="TypeLand 康熙字典體試用版" pitchFamily="50" charset="-120"/>
                <a:ea typeface="宋体" panose="02010600030101010101" pitchFamily="2" charset="-122"/>
              </a:rPr>
              <a:t>）</a:t>
            </a:r>
            <a:endParaRPr lang="zh-CN" altLang="en-US" sz="3200" b="1">
              <a:solidFill>
                <a:srgbClr val="C00000"/>
              </a:solidFill>
              <a:latin typeface="TypeLand 康熙字典體試用版" pitchFamily="50" charset="-120"/>
              <a:ea typeface="宋体" panose="02010600030101010101" pitchFamily="2" charset="-122"/>
            </a:endParaRPr>
          </a:p>
        </p:txBody>
      </p:sp>
      <p:pic>
        <p:nvPicPr>
          <p:cNvPr id="5" name="图片 4"/>
          <p:cNvPicPr>
            <a:picLocks noChangeAspect="1"/>
          </p:cNvPicPr>
          <p:nvPr>
            <p:custDataLst>
              <p:tags r:id="rId2"/>
            </p:custDataLst>
          </p:nvPr>
        </p:nvPicPr>
        <p:blipFill>
          <a:blip r:embed="rId3">
            <a:extLst>
              <a:ext uri="{BEBA8EAE-BF5A-486C-A8C5-ECC9F3942E4B}">
                <a14:imgProps xmlns:a14="http://schemas.microsoft.com/office/drawing/2010/main">
                  <a14:imgLayer r:embed="rId4">
                    <a14:imgEffect>
                      <a14:colorTemperature colorTemp="5800"/>
                    </a14:imgEffect>
                  </a14:imgLayer>
                </a14:imgProps>
              </a:ext>
              <a:ext uri="{28A0092B-C50C-407E-A947-70E740481C1C}">
                <a14:useLocalDpi xmlns:a14="http://schemas.microsoft.com/office/drawing/2010/main" val="0"/>
              </a:ext>
            </a:extLst>
          </a:blip>
          <a:stretch>
            <a:fillRect/>
          </a:stretch>
        </p:blipFill>
        <p:spPr>
          <a:xfrm>
            <a:off x="388" y="3641959"/>
            <a:ext cx="12191365" cy="3257289"/>
          </a:xfrm>
          <a:prstGeom prst="rect">
            <a:avLst/>
          </a:prstGeom>
        </p:spPr>
      </p:pic>
      <p:pic>
        <p:nvPicPr>
          <p:cNvPr id="14" name="图片 13"/>
          <p:cNvPicPr>
            <a:picLocks noChangeAspect="1"/>
          </p:cNvPicPr>
          <p:nvPr>
            <p:custDataLst>
              <p:tags r:id="rId5"/>
            </p:custDataLst>
          </p:nvPr>
        </p:nvPicPr>
        <p:blipFill>
          <a:blip r:embed="rId6">
            <a:extLst>
              <a:ext uri="{BEBA8EAE-BF5A-486C-A8C5-ECC9F3942E4B}">
                <a14:imgProps xmlns:a14="http://schemas.microsoft.com/office/drawing/2010/main">
                  <a14:imgLayer r:embed="rId7">
                    <a14:imgEffect>
                      <a14:colorTemperature colorTemp="5355"/>
                    </a14:imgEffect>
                  </a14:imgLayer>
                </a14:imgProps>
              </a:ext>
              <a:ext uri="{28A0092B-C50C-407E-A947-70E740481C1C}">
                <a14:useLocalDpi xmlns:a14="http://schemas.microsoft.com/office/drawing/2010/main" val="0"/>
              </a:ext>
            </a:extLst>
          </a:blip>
          <a:srcRect l="88711" t="-1" r="2489" b="35"/>
          <a:stretch>
            <a:fillRect/>
          </a:stretch>
        </p:blipFill>
        <p:spPr>
          <a:xfrm rot="16200000">
            <a:off x="5694301" y="1068788"/>
            <a:ext cx="799394" cy="12187044"/>
          </a:xfrm>
          <a:custGeom>
            <a:avLst/>
            <a:gdLst>
              <a:gd name="connsiteX0" fmla="*/ 233836 w 233836"/>
              <a:gd name="connsiteY0" fmla="*/ 0 h 12187678"/>
              <a:gd name="connsiteX1" fmla="*/ 233836 w 233836"/>
              <a:gd name="connsiteY1" fmla="*/ 12187678 h 12187678"/>
              <a:gd name="connsiteX2" fmla="*/ 0 w 233836"/>
              <a:gd name="connsiteY2" fmla="*/ 12187678 h 12187678"/>
              <a:gd name="connsiteX3" fmla="*/ 0 w 233836"/>
              <a:gd name="connsiteY3" fmla="*/ 0 h 12187678"/>
            </a:gdLst>
            <a:ahLst/>
            <a:cxnLst>
              <a:cxn ang="0">
                <a:pos x="connsiteX0" y="connsiteY0"/>
              </a:cxn>
              <a:cxn ang="0">
                <a:pos x="connsiteX1" y="connsiteY1"/>
              </a:cxn>
              <a:cxn ang="0">
                <a:pos x="connsiteX2" y="connsiteY2"/>
              </a:cxn>
              <a:cxn ang="0">
                <a:pos x="connsiteX3" y="connsiteY3"/>
              </a:cxn>
            </a:cxnLst>
            <a:rect l="l" t="t" r="r" b="b"/>
            <a:pathLst>
              <a:path w="233836" h="12187678">
                <a:moveTo>
                  <a:pt x="233836" y="0"/>
                </a:moveTo>
                <a:lnTo>
                  <a:pt x="233836" y="12187678"/>
                </a:lnTo>
                <a:lnTo>
                  <a:pt x="0" y="12187678"/>
                </a:lnTo>
                <a:lnTo>
                  <a:pt x="0" y="0"/>
                </a:lnTo>
                <a:close/>
              </a:path>
            </a:pathLst>
          </a:custGeom>
        </p:spPr>
      </p:pic>
      <p:pic>
        <p:nvPicPr>
          <p:cNvPr id="26" name="图片 21"/>
          <p:cNvPicPr>
            <a:picLocks noChangeAspect="1" noChangeArrowheads="1"/>
          </p:cNvPicPr>
          <p:nvPr>
            <p:custDataLst>
              <p:tags r:id="rId8"/>
            </p:custDataLst>
          </p:nvPr>
        </p:nvPicPr>
        <p:blipFill>
          <a:blip r:embed="rId9"/>
          <a:stretch>
            <a:fillRect/>
          </a:stretch>
        </p:blipFill>
        <p:spPr bwMode="auto">
          <a:xfrm>
            <a:off x="136896" y="37"/>
            <a:ext cx="1046215" cy="1115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9" descr="邓小平"/>
          <p:cNvPicPr>
            <a:picLocks noChangeAspect="1"/>
          </p:cNvPicPr>
          <p:nvPr>
            <p:custDataLst>
              <p:tags r:id="rId10"/>
            </p:custDataLst>
          </p:nvPr>
        </p:nvPicPr>
        <p:blipFill>
          <a:blip r:embed="rId11"/>
          <a:srcRect r="36003"/>
          <a:stretch>
            <a:fillRect/>
          </a:stretch>
        </p:blipFill>
        <p:spPr>
          <a:xfrm>
            <a:off x="6162951" y="179"/>
            <a:ext cx="1476575" cy="1677793"/>
          </a:xfrm>
          <a:prstGeom prst="rect">
            <a:avLst/>
          </a:prstGeom>
          <a:ln w="15875">
            <a:solidFill>
              <a:srgbClr val="C00000"/>
            </a:solidFill>
          </a:ln>
        </p:spPr>
      </p:pic>
      <p:pic>
        <p:nvPicPr>
          <p:cNvPr id="11" name="Picture 2"/>
          <p:cNvPicPr>
            <a:picLocks noChangeAspect="1" noChangeArrowheads="1"/>
          </p:cNvPicPr>
          <p:nvPr>
            <p:custDataLst>
              <p:tags r:id="rId12"/>
            </p:custDataLst>
          </p:nvPr>
        </p:nvPicPr>
        <p:blipFill>
          <a:blip r:embed="rId13"/>
          <a:stretch>
            <a:fillRect/>
          </a:stretch>
        </p:blipFill>
        <p:spPr bwMode="auto">
          <a:xfrm>
            <a:off x="1469498" y="134792"/>
            <a:ext cx="1512561" cy="1543232"/>
          </a:xfrm>
          <a:prstGeom prst="rect">
            <a:avLst/>
          </a:prstGeom>
          <a:noFill/>
          <a:ln w="9525">
            <a:solidFill>
              <a:srgbClr val="FF0000"/>
            </a:solidFill>
            <a:miter lim="800000"/>
            <a:headEnd/>
            <a:tailEnd/>
          </a:ln>
        </p:spPr>
      </p:pic>
      <p:pic>
        <p:nvPicPr>
          <p:cNvPr id="17" name="图片 16" descr="u=2543735968,4263164382&amp;fm=26&amp;gp=0"/>
          <p:cNvPicPr>
            <a:picLocks noChangeAspect="1"/>
          </p:cNvPicPr>
          <p:nvPr>
            <p:custDataLst>
              <p:tags r:id="rId14"/>
            </p:custDataLst>
          </p:nvPr>
        </p:nvPicPr>
        <p:blipFill>
          <a:blip r:embed="rId15"/>
          <a:stretch>
            <a:fillRect/>
          </a:stretch>
        </p:blipFill>
        <p:spPr>
          <a:xfrm>
            <a:off x="10158802" y="42722"/>
            <a:ext cx="2033165" cy="1695362"/>
          </a:xfrm>
          <a:prstGeom prst="rect">
            <a:avLst/>
          </a:prstGeom>
          <a:effectLst>
            <a:softEdge rad="127000"/>
          </a:effectLst>
        </p:spPr>
      </p:pic>
      <p:pic>
        <p:nvPicPr>
          <p:cNvPr id="18" name="图片 17" descr="E:\北二外\北二外教学\8下\第10课  建设中国特色社会主义\22.jpg22"/>
          <p:cNvPicPr>
            <a:picLocks noChangeAspect="1"/>
          </p:cNvPicPr>
          <p:nvPr>
            <p:custDataLst>
              <p:tags r:id="rId16"/>
            </p:custDataLst>
          </p:nvPr>
        </p:nvPicPr>
        <p:blipFill>
          <a:blip r:embed="rId17"/>
          <a:srcRect b="23270"/>
          <a:stretch>
            <a:fillRect/>
          </a:stretch>
        </p:blipFill>
        <p:spPr>
          <a:xfrm>
            <a:off x="7996104" y="-15695"/>
            <a:ext cx="1961413" cy="1812831"/>
          </a:xfrm>
          <a:prstGeom prst="rect">
            <a:avLst/>
          </a:prstGeom>
          <a:effectLst>
            <a:softEdge rad="63500"/>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42" presetClass="entr" presetSubtype="0" fill="hold"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par>
                                <p:cTn id="13" presetID="23" presetClass="entr" presetSubtype="528" fill="hold" grpId="0" nodeType="withEffect">
                                  <p:stCondLst>
                                    <p:cond delay="1500"/>
                                  </p:stCondLst>
                                  <p:iterate type="lt">
                                    <p:tmPct val="5000"/>
                                  </p:iterate>
                                  <p:childTnLst>
                                    <p:set>
                                      <p:cBhvr>
                                        <p:cTn id="14" dur="1" fill="hold">
                                          <p:stCondLst>
                                            <p:cond delay="0"/>
                                          </p:stCondLst>
                                        </p:cTn>
                                        <p:tgtEl>
                                          <p:spTgt spid="13"/>
                                        </p:tgtEl>
                                        <p:attrNameLst>
                                          <p:attrName>style.visibility</p:attrName>
                                        </p:attrNameLst>
                                      </p:cBhvr>
                                      <p:to>
                                        <p:strVal val="visible"/>
                                      </p:to>
                                    </p:set>
                                    <p:anim calcmode="lin" valueType="num">
                                      <p:cBhvr>
                                        <p:cTn id="15" dur="1000" fill="hold"/>
                                        <p:tgtEl>
                                          <p:spTgt spid="13"/>
                                        </p:tgtEl>
                                        <p:attrNameLst>
                                          <p:attrName>ppt_w</p:attrName>
                                        </p:attrNameLst>
                                      </p:cBhvr>
                                      <p:tavLst>
                                        <p:tav tm="0">
                                          <p:val>
                                            <p:fltVal val="0"/>
                                          </p:val>
                                        </p:tav>
                                        <p:tav tm="100000">
                                          <p:val>
                                            <p:strVal val="#ppt_w"/>
                                          </p:val>
                                        </p:tav>
                                      </p:tavLst>
                                    </p:anim>
                                    <p:anim calcmode="lin" valueType="num">
                                      <p:cBhvr>
                                        <p:cTn id="16" dur="1000" fill="hold"/>
                                        <p:tgtEl>
                                          <p:spTgt spid="13"/>
                                        </p:tgtEl>
                                        <p:attrNameLst>
                                          <p:attrName>ppt_h</p:attrName>
                                        </p:attrNameLst>
                                      </p:cBhvr>
                                      <p:tavLst>
                                        <p:tav tm="0">
                                          <p:val>
                                            <p:fltVal val="0"/>
                                          </p:val>
                                        </p:tav>
                                        <p:tav tm="100000">
                                          <p:val>
                                            <p:strVal val="#ppt_h"/>
                                          </p:val>
                                        </p:tav>
                                      </p:tavLst>
                                    </p:anim>
                                    <p:anim calcmode="lin" valueType="num">
                                      <p:cBhvr>
                                        <p:cTn id="17" dur="1000" fill="hold"/>
                                        <p:tgtEl>
                                          <p:spTgt spid="13"/>
                                        </p:tgtEl>
                                        <p:attrNameLst>
                                          <p:attrName>ppt_x</p:attrName>
                                        </p:attrNameLst>
                                      </p:cBhvr>
                                      <p:tavLst>
                                        <p:tav tm="0">
                                          <p:val>
                                            <p:fltVal val="0.5"/>
                                          </p:val>
                                        </p:tav>
                                        <p:tav tm="100000">
                                          <p:val>
                                            <p:strVal val="#ppt_x"/>
                                          </p:val>
                                        </p:tav>
                                      </p:tavLst>
                                    </p:anim>
                                    <p:anim calcmode="lin" valueType="num">
                                      <p:cBhvr>
                                        <p:cTn id="18" dur="1000" fill="hold"/>
                                        <p:tgtEl>
                                          <p:spTgt spid="1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ags/tag1.xml><?xml version="1.0" encoding="utf-8"?>
<p:tagLst xmlns:p="http://schemas.openxmlformats.org/presentationml/2006/main">
  <p:tag name="AS_UNIQUEID" val="121"/>
</p:tagLst>
</file>

<file path=ppt/tags/tag10.xml><?xml version="1.0" encoding="utf-8"?>
<p:tagLst xmlns:p="http://schemas.openxmlformats.org/presentationml/2006/main">
  <p:tag name="AS_UNIQUEID" val="211"/>
</p:tagLst>
</file>

<file path=ppt/tags/tag11.xml><?xml version="1.0" encoding="utf-8"?>
<p:tagLst xmlns:p="http://schemas.openxmlformats.org/presentationml/2006/main">
  <p:tag name="AS_UNIQUEID" val="212"/>
</p:tagLst>
</file>

<file path=ppt/tags/tag12.xml><?xml version="1.0" encoding="utf-8"?>
<p:tagLst xmlns:p="http://schemas.openxmlformats.org/presentationml/2006/main">
  <p:tag name="AS_UNIQUEID" val="213"/>
</p:tagLst>
</file>

<file path=ppt/tags/tag13.xml><?xml version="1.0" encoding="utf-8"?>
<p:tagLst xmlns:p="http://schemas.openxmlformats.org/presentationml/2006/main">
  <p:tag name="AS_UNIQUEID" val="215"/>
</p:tagLst>
</file>

<file path=ppt/tags/tag14.xml><?xml version="1.0" encoding="utf-8"?>
<p:tagLst xmlns:p="http://schemas.openxmlformats.org/presentationml/2006/main">
  <p:tag name="AS_UNIQUEID" val="216"/>
</p:tagLst>
</file>

<file path=ppt/tags/tag15.xml><?xml version="1.0" encoding="utf-8"?>
<p:tagLst xmlns:p="http://schemas.openxmlformats.org/presentationml/2006/main">
  <p:tag name="AS_UNIQUEID" val="217"/>
</p:tagLst>
</file>

<file path=ppt/tags/tag16.xml><?xml version="1.0" encoding="utf-8"?>
<p:tagLst xmlns:p="http://schemas.openxmlformats.org/presentationml/2006/main">
  <p:tag name="AS_UNIQUEID" val="218"/>
</p:tagLst>
</file>

<file path=ppt/tags/tag17.xml><?xml version="1.0" encoding="utf-8"?>
<p:tagLst xmlns:p="http://schemas.openxmlformats.org/presentationml/2006/main">
  <p:tag name="AS_UNIQUEID" val="219"/>
</p:tagLst>
</file>

<file path=ppt/tags/tag18.xml><?xml version="1.0" encoding="utf-8"?>
<p:tagLst xmlns:p="http://schemas.openxmlformats.org/presentationml/2006/main">
  <p:tag name="AS_UNIQUEID" val="220"/>
</p:tagLst>
</file>

<file path=ppt/tags/tag19.xml><?xml version="1.0" encoding="utf-8"?>
<p:tagLst xmlns:p="http://schemas.openxmlformats.org/presentationml/2006/main">
  <p:tag name="AS_UNIQUEID" val="221"/>
</p:tagLst>
</file>

<file path=ppt/tags/tag2.xml><?xml version="1.0" encoding="utf-8"?>
<p:tagLst xmlns:p="http://schemas.openxmlformats.org/presentationml/2006/main">
  <p:tag name="AS_UNIQUEID" val="203"/>
</p:tagLst>
</file>

<file path=ppt/tags/tag20.xml><?xml version="1.0" encoding="utf-8"?>
<p:tagLst xmlns:p="http://schemas.openxmlformats.org/presentationml/2006/main">
  <p:tag name="AS_UNIQUEID" val="222"/>
</p:tagLst>
</file>

<file path=ppt/tags/tag21.xml><?xml version="1.0" encoding="utf-8"?>
<p:tagLst xmlns:p="http://schemas.openxmlformats.org/presentationml/2006/main">
  <p:tag name="AS_UNIQUEID" val="223"/>
</p:tagLst>
</file>

<file path=ppt/tags/tag22.xml><?xml version="1.0" encoding="utf-8"?>
<p:tagLst xmlns:p="http://schemas.openxmlformats.org/presentationml/2006/main">
  <p:tag name="AS_UNIQUEID" val="224"/>
</p:tagLst>
</file>

<file path=ppt/tags/tag23.xml><?xml version="1.0" encoding="utf-8"?>
<p:tagLst xmlns:p="http://schemas.openxmlformats.org/presentationml/2006/main">
  <p:tag name="AS_UNIQUEID" val="225"/>
</p:tagLst>
</file>

<file path=ppt/tags/tag24.xml><?xml version="1.0" encoding="utf-8"?>
<p:tagLst xmlns:p="http://schemas.openxmlformats.org/presentationml/2006/main">
  <p:tag name="AS_UNIQUEID" val="226"/>
</p:tagLst>
</file>

<file path=ppt/tags/tag25.xml><?xml version="1.0" encoding="utf-8"?>
<p:tagLst xmlns:p="http://schemas.openxmlformats.org/presentationml/2006/main">
  <p:tag name="AS_UNIQUEID" val="227"/>
</p:tagLst>
</file>

<file path=ppt/tags/tag26.xml><?xml version="1.0" encoding="utf-8"?>
<p:tagLst xmlns:p="http://schemas.openxmlformats.org/presentationml/2006/main">
  <p:tag name="AS_UNIQUEID" val="228"/>
</p:tagLst>
</file>

<file path=ppt/tags/tag27.xml><?xml version="1.0" encoding="utf-8"?>
<p:tagLst xmlns:p="http://schemas.openxmlformats.org/presentationml/2006/main">
  <p:tag name="AS_UNIQUEID" val="229"/>
</p:tagLst>
</file>

<file path=ppt/tags/tag28.xml><?xml version="1.0" encoding="utf-8"?>
<p:tagLst xmlns:p="http://schemas.openxmlformats.org/presentationml/2006/main">
  <p:tag name="AS_UNIQUEID" val="489"/>
</p:tagLst>
</file>

<file path=ppt/tags/tag29.xml><?xml version="1.0" encoding="utf-8"?>
<p:tagLst xmlns:p="http://schemas.openxmlformats.org/presentationml/2006/main">
  <p:tag name="AS_UNIQUEID" val="486"/>
</p:tagLst>
</file>

<file path=ppt/tags/tag3.xml><?xml version="1.0" encoding="utf-8"?>
<p:tagLst xmlns:p="http://schemas.openxmlformats.org/presentationml/2006/main">
  <p:tag name="AS_UNIQUEID" val="204"/>
</p:tagLst>
</file>

<file path=ppt/tags/tag30.xml><?xml version="1.0" encoding="utf-8"?>
<p:tagLst xmlns:p="http://schemas.openxmlformats.org/presentationml/2006/main">
  <p:tag name="AS_UNIQUEID" val="487"/>
</p:tagLst>
</file>

<file path=ppt/tags/tag31.xml><?xml version="1.0" encoding="utf-8"?>
<p:tagLst xmlns:p="http://schemas.openxmlformats.org/presentationml/2006/main">
  <p:tag name="AS_UNIQUEID" val="236"/>
</p:tagLst>
</file>

<file path=ppt/tags/tag32.xml><?xml version="1.0" encoding="utf-8"?>
<p:tagLst xmlns:p="http://schemas.openxmlformats.org/presentationml/2006/main">
  <p:tag name="AS_UNIQUEID" val="237"/>
</p:tagLst>
</file>

<file path=ppt/tags/tag33.xml><?xml version="1.0" encoding="utf-8"?>
<p:tagLst xmlns:p="http://schemas.openxmlformats.org/presentationml/2006/main">
  <p:tag name="AS_UNIQUEID" val="240"/>
</p:tagLst>
</file>

<file path=ppt/tags/tag34.xml><?xml version="1.0" encoding="utf-8"?>
<p:tagLst xmlns:p="http://schemas.openxmlformats.org/presentationml/2006/main">
  <p:tag name="AS_UNIQUEID" val="241"/>
</p:tagLst>
</file>

<file path=ppt/tags/tag35.xml><?xml version="1.0" encoding="utf-8"?>
<p:tagLst xmlns:p="http://schemas.openxmlformats.org/presentationml/2006/main">
  <p:tag name="AS_UNIQUEID" val="242"/>
</p:tagLst>
</file>

<file path=ppt/tags/tag36.xml><?xml version="1.0" encoding="utf-8"?>
<p:tagLst xmlns:p="http://schemas.openxmlformats.org/presentationml/2006/main">
  <p:tag name="AS_UNIQUEID" val="243"/>
</p:tagLst>
</file>

<file path=ppt/tags/tag37.xml><?xml version="1.0" encoding="utf-8"?>
<p:tagLst xmlns:p="http://schemas.openxmlformats.org/presentationml/2006/main">
  <p:tag name="AS_UNIQUEID" val="232"/>
</p:tagLst>
</file>

<file path=ppt/tags/tag38.xml><?xml version="1.0" encoding="utf-8"?>
<p:tagLst xmlns:p="http://schemas.openxmlformats.org/presentationml/2006/main">
  <p:tag name="AS_UNIQUEID" val="233"/>
</p:tagLst>
</file>

<file path=ppt/tags/tag39.xml><?xml version="1.0" encoding="utf-8"?>
<p:tagLst xmlns:p="http://schemas.openxmlformats.org/presentationml/2006/main">
  <p:tag name="AS_UNIQUEID" val="234"/>
</p:tagLst>
</file>

<file path=ppt/tags/tag4.xml><?xml version="1.0" encoding="utf-8"?>
<p:tagLst xmlns:p="http://schemas.openxmlformats.org/presentationml/2006/main">
  <p:tag name="AS_UNIQUEID" val="205"/>
</p:tagLst>
</file>

<file path=ppt/tags/tag40.xml><?xml version="1.0" encoding="utf-8"?>
<p:tagLst xmlns:p="http://schemas.openxmlformats.org/presentationml/2006/main">
  <p:tag name="KSO_WM_UNIT_PLACING_PICTURE_USER_VIEWPORT" val="{&quot;height&quot;:3689,&quot;width&quot;:5457}"/>
</p:tagLst>
</file>

<file path=ppt/tags/tag41.xml><?xml version="1.0" encoding="utf-8"?>
<p:tagLst xmlns:p="http://schemas.openxmlformats.org/presentationml/2006/main">
  <p:tag name="AS_UNIQUEID" val="339"/>
</p:tagLst>
</file>

<file path=ppt/tags/tag42.xml><?xml version="1.0" encoding="utf-8"?>
<p:tagLst xmlns:p="http://schemas.openxmlformats.org/presentationml/2006/main">
  <p:tag name="AS_UNIQUEID" val="340"/>
</p:tagLst>
</file>

<file path=ppt/tags/tag43.xml><?xml version="1.0" encoding="utf-8"?>
<p:tagLst xmlns:p="http://schemas.openxmlformats.org/presentationml/2006/main">
  <p:tag name="AS_UNIQUEID" val="341"/>
</p:tagLst>
</file>

<file path=ppt/tags/tag44.xml><?xml version="1.0" encoding="utf-8"?>
<p:tagLst xmlns:p="http://schemas.openxmlformats.org/presentationml/2006/main">
  <p:tag name="AS_UNIQUEID" val="344"/>
</p:tagLst>
</file>

<file path=ppt/tags/tag45.xml><?xml version="1.0" encoding="utf-8"?>
<p:tagLst xmlns:p="http://schemas.openxmlformats.org/presentationml/2006/main">
  <p:tag name="AS_UNIQUEID" val="345"/>
</p:tagLst>
</file>

<file path=ppt/tags/tag46.xml><?xml version="1.0" encoding="utf-8"?>
<p:tagLst xmlns:p="http://schemas.openxmlformats.org/presentationml/2006/main">
  <p:tag name="AS_UNIQUEID" val="335"/>
</p:tagLst>
</file>

<file path=ppt/tags/tag47.xml><?xml version="1.0" encoding="utf-8"?>
<p:tagLst xmlns:p="http://schemas.openxmlformats.org/presentationml/2006/main">
  <p:tag name="AS_UNIQUEID" val="336"/>
</p:tagLst>
</file>

<file path=ppt/tags/tag48.xml><?xml version="1.0" encoding="utf-8"?>
<p:tagLst xmlns:p="http://schemas.openxmlformats.org/presentationml/2006/main">
  <p:tag name="AS_UNIQUEID" val="337"/>
</p:tagLst>
</file>

<file path=ppt/tags/tag49.xml><?xml version="1.0" encoding="utf-8"?>
<p:tagLst xmlns:p="http://schemas.openxmlformats.org/presentationml/2006/main">
  <p:tag name="AS_UNIQUEID" val="399"/>
</p:tagLst>
</file>

<file path=ppt/tags/tag5.xml><?xml version="1.0" encoding="utf-8"?>
<p:tagLst xmlns:p="http://schemas.openxmlformats.org/presentationml/2006/main">
  <p:tag name="AS_UNIQUEID" val="206"/>
</p:tagLst>
</file>

<file path=ppt/tags/tag50.xml><?xml version="1.0" encoding="utf-8"?>
<p:tagLst xmlns:p="http://schemas.openxmlformats.org/presentationml/2006/main">
  <p:tag name="AS_UNIQUEID" val="400"/>
</p:tagLst>
</file>

<file path=ppt/tags/tag51.xml><?xml version="1.0" encoding="utf-8"?>
<p:tagLst xmlns:p="http://schemas.openxmlformats.org/presentationml/2006/main">
  <p:tag name="AS_UNIQUEID" val="401"/>
</p:tagLst>
</file>

<file path=ppt/tags/tag52.xml><?xml version="1.0" encoding="utf-8"?>
<p:tagLst xmlns:p="http://schemas.openxmlformats.org/presentationml/2006/main">
  <p:tag name="AS_UNIQUEID" val="404"/>
</p:tagLst>
</file>

<file path=ppt/tags/tag53.xml><?xml version="1.0" encoding="utf-8"?>
<p:tagLst xmlns:p="http://schemas.openxmlformats.org/presentationml/2006/main">
  <p:tag name="AS_UNIQUEID" val="405"/>
</p:tagLst>
</file>

<file path=ppt/tags/tag54.xml><?xml version="1.0" encoding="utf-8"?>
<p:tagLst xmlns:p="http://schemas.openxmlformats.org/presentationml/2006/main">
  <p:tag name="AS_UNIQUEID" val="406"/>
</p:tagLst>
</file>

<file path=ppt/tags/tag55.xml><?xml version="1.0" encoding="utf-8"?>
<p:tagLst xmlns:p="http://schemas.openxmlformats.org/presentationml/2006/main">
  <p:tag name="AS_UNIQUEID" val="407"/>
</p:tagLst>
</file>

<file path=ppt/tags/tag56.xml><?xml version="1.0" encoding="utf-8"?>
<p:tagLst xmlns:p="http://schemas.openxmlformats.org/presentationml/2006/main">
  <p:tag name="AS_UNIQUEID" val="408"/>
</p:tagLst>
</file>

<file path=ppt/tags/tag57.xml><?xml version="1.0" encoding="utf-8"?>
<p:tagLst xmlns:p="http://schemas.openxmlformats.org/presentationml/2006/main">
  <p:tag name="AS_UNIQUEID" val="395"/>
</p:tagLst>
</file>

<file path=ppt/tags/tag58.xml><?xml version="1.0" encoding="utf-8"?>
<p:tagLst xmlns:p="http://schemas.openxmlformats.org/presentationml/2006/main">
  <p:tag name="AS_UNIQUEID" val="396"/>
</p:tagLst>
</file>

<file path=ppt/tags/tag59.xml><?xml version="1.0" encoding="utf-8"?>
<p:tagLst xmlns:p="http://schemas.openxmlformats.org/presentationml/2006/main">
  <p:tag name="AS_UNIQUEID" val="397"/>
</p:tagLst>
</file>

<file path=ppt/tags/tag6.xml><?xml version="1.0" encoding="utf-8"?>
<p:tagLst xmlns:p="http://schemas.openxmlformats.org/presentationml/2006/main">
  <p:tag name="AS_UNIQUEID" val="207"/>
</p:tagLst>
</file>

<file path=ppt/tags/tag60.xml><?xml version="1.0" encoding="utf-8"?>
<p:tagLst xmlns:p="http://schemas.openxmlformats.org/presentationml/2006/main">
  <p:tag name="KSO_WM_UNIT_PLACING_PICTURE_USER_VIEWPORT" val="{&quot;height&quot;:4601.866141732284,&quot;width&quot;:3212.851968503937}"/>
</p:tagLst>
</file>

<file path=ppt/tags/tag61.xml><?xml version="1.0" encoding="utf-8"?>
<p:tagLst xmlns:p="http://schemas.openxmlformats.org/presentationml/2006/main">
  <p:tag name="KSO_WM_UNIT_PLACING_PICTURE_USER_VIEWPORT" val="{&quot;height&quot;:5068,&quot;width&quot;:6757}"/>
</p:tagLst>
</file>

<file path=ppt/tags/tag62.xml><?xml version="1.0" encoding="utf-8"?>
<p:tagLst xmlns:p="http://schemas.openxmlformats.org/presentationml/2006/main">
  <p:tag name="AS_UNIQUEID" val="7"/>
</p:tagLst>
</file>

<file path=ppt/tags/tag63.xml><?xml version="1.0" encoding="utf-8"?>
<p:tagLst xmlns:p="http://schemas.openxmlformats.org/presentationml/2006/main">
  <p:tag name="AS_UNIQUEID" val="8"/>
</p:tagLst>
</file>

<file path=ppt/tags/tag64.xml><?xml version="1.0" encoding="utf-8"?>
<p:tagLst xmlns:p="http://schemas.openxmlformats.org/presentationml/2006/main">
  <p:tag name="AS_UNIQUEID" val="9"/>
</p:tagLst>
</file>

<file path=ppt/tags/tag65.xml><?xml version="1.0" encoding="utf-8"?>
<p:tagLst xmlns:p="http://schemas.openxmlformats.org/presentationml/2006/main">
  <p:tag name="AS_UNIQUEID" val="12"/>
</p:tagLst>
</file>

<file path=ppt/tags/tag66.xml><?xml version="1.0" encoding="utf-8"?>
<p:tagLst xmlns:p="http://schemas.openxmlformats.org/presentationml/2006/main">
  <p:tag name="AS_UNIQUEID" val="13"/>
</p:tagLst>
</file>

<file path=ppt/tags/tag67.xml><?xml version="1.0" encoding="utf-8"?>
<p:tagLst xmlns:p="http://schemas.openxmlformats.org/presentationml/2006/main">
  <p:tag name="AS_UNIQUEID" val="3"/>
</p:tagLst>
</file>

<file path=ppt/tags/tag68.xml><?xml version="1.0" encoding="utf-8"?>
<p:tagLst xmlns:p="http://schemas.openxmlformats.org/presentationml/2006/main">
  <p:tag name="AS_UNIQUEID" val="4"/>
</p:tagLst>
</file>

<file path=ppt/tags/tag69.xml><?xml version="1.0" encoding="utf-8"?>
<p:tagLst xmlns:p="http://schemas.openxmlformats.org/presentationml/2006/main">
  <p:tag name="AS_UNIQUEID" val="5"/>
</p:tagLst>
</file>

<file path=ppt/tags/tag7.xml><?xml version="1.0" encoding="utf-8"?>
<p:tagLst xmlns:p="http://schemas.openxmlformats.org/presentationml/2006/main">
  <p:tag name="AS_UNIQUEID" val="208"/>
</p:tagLst>
</file>

<file path=ppt/tags/tag70.xml><?xml version="1.0" encoding="utf-8"?>
<p:tagLst xmlns:p="http://schemas.openxmlformats.org/presentationml/2006/main">
  <p:tag name="AS_UNIQUEID" val="24"/>
</p:tagLst>
</file>

<file path=ppt/tags/tag71.xml><?xml version="1.0" encoding="utf-8"?>
<p:tagLst xmlns:p="http://schemas.openxmlformats.org/presentationml/2006/main">
  <p:tag name="AS_UNIQUEID" val="25"/>
</p:tagLst>
</file>

<file path=ppt/tags/tag72.xml><?xml version="1.0" encoding="utf-8"?>
<p:tagLst xmlns:p="http://schemas.openxmlformats.org/presentationml/2006/main">
  <p:tag name="AS_UNIQUEID" val="26"/>
</p:tagLst>
</file>

<file path=ppt/tags/tag73.xml><?xml version="1.0" encoding="utf-8"?>
<p:tagLst xmlns:p="http://schemas.openxmlformats.org/presentationml/2006/main">
  <p:tag name="AS_UNIQUEID" val="27"/>
</p:tagLst>
</file>

<file path=ppt/tags/tag74.xml><?xml version="1.0" encoding="utf-8"?>
<p:tagLst xmlns:p="http://schemas.openxmlformats.org/presentationml/2006/main">
  <p:tag name="AS_UNIQUEID" val="28"/>
</p:tagLst>
</file>

<file path=ppt/tags/tag75.xml><?xml version="1.0" encoding="utf-8"?>
<p:tagLst xmlns:p="http://schemas.openxmlformats.org/presentationml/2006/main">
  <p:tag name="AS_UNIQUEID" val="29"/>
</p:tagLst>
</file>

<file path=ppt/tags/tag76.xml><?xml version="1.0" encoding="utf-8"?>
<p:tagLst xmlns:p="http://schemas.openxmlformats.org/presentationml/2006/main">
  <p:tag name="AS_UNIQUEID" val="30"/>
</p:tagLst>
</file>

<file path=ppt/tags/tag77.xml><?xml version="1.0" encoding="utf-8"?>
<p:tagLst xmlns:p="http://schemas.openxmlformats.org/presentationml/2006/main">
  <p:tag name="AS_UNIQUEID" val="31"/>
</p:tagLst>
</file>

<file path=ppt/tags/tag78.xml><?xml version="1.0" encoding="utf-8"?>
<p:tagLst xmlns:p="http://schemas.openxmlformats.org/presentationml/2006/main">
  <p:tag name="AS_UNIQUEID" val="32"/>
</p:tagLst>
</file>

<file path=ppt/tags/tag79.xml><?xml version="1.0" encoding="utf-8"?>
<p:tagLst xmlns:p="http://schemas.openxmlformats.org/presentationml/2006/main">
  <p:tag name="KSO_WM_UNIT_PLACING_PICTURE_USER_VIEWPORT" val="{&quot;height&quot;:8175,&quot;width&quot;:10590}"/>
</p:tagLst>
</file>

<file path=ppt/tags/tag8.xml><?xml version="1.0" encoding="utf-8"?>
<p:tagLst xmlns:p="http://schemas.openxmlformats.org/presentationml/2006/main">
  <p:tag name="AS_UNIQUEID" val="209"/>
</p:tagLst>
</file>

<file path=ppt/tags/tag9.xml><?xml version="1.0" encoding="utf-8"?>
<p:tagLst xmlns:p="http://schemas.openxmlformats.org/presentationml/2006/main">
  <p:tag name="AS_UNIQUEID" val="21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2404</Words>
  <Application>WPS 演示</Application>
  <PresentationFormat>全屏显示(4:3)</PresentationFormat>
  <Paragraphs>264</Paragraphs>
  <Slides>21</Slides>
  <Notes>7</Notes>
  <HiddenSlides>0</HiddenSlides>
  <MMClips>4</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21</vt:i4>
      </vt:variant>
    </vt:vector>
  </HeadingPairs>
  <TitlesOfParts>
    <vt:vector size="41" baseType="lpstr">
      <vt:lpstr>Arial</vt:lpstr>
      <vt:lpstr>宋体</vt:lpstr>
      <vt:lpstr>Wingdings</vt:lpstr>
      <vt:lpstr>黑体</vt:lpstr>
      <vt:lpstr>思源宋体 CN Heavy</vt:lpstr>
      <vt:lpstr>思源宋体 CN Medium</vt:lpstr>
      <vt:lpstr>Segoe UI</vt:lpstr>
      <vt:lpstr>思源黑体 CN Light</vt:lpstr>
      <vt:lpstr>TypeLand 康熙字典體試用版</vt:lpstr>
      <vt:lpstr>MingLiU-ExtB</vt:lpstr>
      <vt:lpstr>微软雅黑</vt:lpstr>
      <vt:lpstr>Calibri</vt:lpstr>
      <vt:lpstr>Source Sans Pro</vt:lpstr>
      <vt:lpstr>Arial Unicode MS</vt:lpstr>
      <vt:lpstr>Arial</vt:lpstr>
      <vt:lpstr>米开软笔行楷</vt:lpstr>
      <vt:lpstr>楷体</vt:lpstr>
      <vt:lpstr>Calibri</vt:lpstr>
      <vt:lpstr>微软雅黑</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China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User</dc:creator>
  <cp:lastModifiedBy>刘华明</cp:lastModifiedBy>
  <cp:revision>176</cp:revision>
  <dcterms:created xsi:type="dcterms:W3CDTF">2021-03-10T07:17:00Z</dcterms:created>
  <dcterms:modified xsi:type="dcterms:W3CDTF">2021-05-18T22:56:46Z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2052-11.8.2.8506</vt:lpwstr>
  </property>
  <property fmtid="{D5CDD505-2E9C-101B-9397-08002B2CF9AE}" pid="3" name="ICV">
    <vt:lpwstr>E7B746E494EA48F8B974817790CD36D3</vt:lpwstr>
  </property>
</Properties>
</file>