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4"/>
  </p:notesMasterIdLst>
  <p:sldIdLst>
    <p:sldId id="284" r:id="rId2"/>
    <p:sldId id="283" r:id="rId3"/>
    <p:sldId id="256" r:id="rId4"/>
    <p:sldId id="286" r:id="rId5"/>
    <p:sldId id="285" r:id="rId6"/>
    <p:sldId id="258" r:id="rId7"/>
    <p:sldId id="260" r:id="rId8"/>
    <p:sldId id="288" r:id="rId9"/>
    <p:sldId id="264" r:id="rId10"/>
    <p:sldId id="265" r:id="rId11"/>
    <p:sldId id="266" r:id="rId12"/>
    <p:sldId id="268" r:id="rId13"/>
    <p:sldId id="267" r:id="rId14"/>
    <p:sldId id="278" r:id="rId15"/>
    <p:sldId id="279" r:id="rId16"/>
    <p:sldId id="276" r:id="rId17"/>
    <p:sldId id="287" r:id="rId18"/>
    <p:sldId id="271" r:id="rId19"/>
    <p:sldId id="290" r:id="rId20"/>
    <p:sldId id="291" r:id="rId21"/>
    <p:sldId id="289" r:id="rId22"/>
    <p:sldId id="293" r:id="rId23"/>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中度样式 1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929F9F4-4A8F-4326-A1B4-22849713DDAB}" styleName="深色样式 1 - 强调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2950" autoAdjust="0"/>
  </p:normalViewPr>
  <p:slideViewPr>
    <p:cSldViewPr>
      <p:cViewPr varScale="1">
        <p:scale>
          <a:sx n="87" d="100"/>
          <a:sy n="87" d="100"/>
        </p:scale>
        <p:origin x="-864" y="-84"/>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2F354D-30E0-4E03-9B0F-98FC7BFE1B62}" type="datetimeFigureOut">
              <a:rPr lang="zh-CN" altLang="en-US" smtClean="0"/>
              <a:pPr/>
              <a:t>2021-04-06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1F6BA9-CA7C-4EF4-B0A1-984F8950CAE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B1F6BA9-CA7C-4EF4-B0A1-984F8950CAE6}" type="slidenum">
              <a:rPr lang="zh-CN" altLang="en-US" smtClean="0"/>
              <a:pPr/>
              <a:t>17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p:nvSpPr>
        <p:spPr>
          <a:xfrm>
            <a:off x="685800" y="2397515"/>
            <a:ext cx="7772400" cy="135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ctrTitle"/>
          </p:nvPr>
        </p:nvSpPr>
        <p:spPr>
          <a:xfrm>
            <a:off x="685800" y="1257301"/>
            <a:ext cx="7772400" cy="1153715"/>
          </a:xfrm>
        </p:spPr>
        <p:txBody>
          <a:bodyPr anchor="b"/>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1371600" y="2411015"/>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C056CC07-75BA-42AD-8DFF-93BE5CD8F282}" type="datetimeFigureOut">
              <a:rPr lang="zh-CN" altLang="en-US" smtClean="0"/>
              <a:pPr/>
              <a:t>2021-04-06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567CC09-618D-4761-AA1D-1C0CA36590C0}"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C056CC07-75BA-42AD-8DFF-93BE5CD8F282}" type="datetimeFigureOut">
              <a:rPr lang="zh-CN" altLang="en-US" smtClean="0"/>
              <a:pPr/>
              <a:t>2021-04-06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567CC09-618D-4761-AA1D-1C0CA36590C0}" type="slidenum">
              <a:rPr lang="zh-CN" altLang="en-US" smtClean="0"/>
              <a:pPr/>
              <a:t>‹#›</a:t>
            </a:fld>
            <a:endParaRPr lang="zh-CN" altLang="en-US"/>
          </a:p>
        </p:txBody>
      </p:sp>
      <p:sp>
        <p:nvSpPr>
          <p:cNvPr id="7" name="矩形 6"/>
          <p:cNvSpPr/>
          <p:nvPr/>
        </p:nvSpPr>
        <p:spPr>
          <a:xfrm>
            <a:off x="457200" y="1058052"/>
            <a:ext cx="8229600" cy="135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15206" y="205978"/>
            <a:ext cx="1471594" cy="4508912"/>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05978"/>
            <a:ext cx="6686568" cy="4508912"/>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C056CC07-75BA-42AD-8DFF-93BE5CD8F282}" type="datetimeFigureOut">
              <a:rPr lang="zh-CN" altLang="en-US" smtClean="0"/>
              <a:pPr/>
              <a:t>2021-04-06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567CC09-618D-4761-AA1D-1C0CA36590C0}"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457200" y="1058052"/>
            <a:ext cx="8229600" cy="135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a:xfrm>
            <a:off x="73152" y="4800600"/>
            <a:ext cx="3200400" cy="212850"/>
          </a:xfrm>
        </p:spPr>
        <p:txBody>
          <a:bodyPr/>
          <a:lstStyle/>
          <a:p>
            <a:fld id="{C056CC07-75BA-42AD-8DFF-93BE5CD8F282}" type="datetimeFigureOut">
              <a:rPr lang="zh-CN" altLang="en-US" smtClean="0"/>
              <a:pPr/>
              <a:t>2021-04-06</a:t>
            </a:fld>
            <a:endParaRPr lang="zh-CN" altLang="en-US"/>
          </a:p>
        </p:txBody>
      </p:sp>
      <p:sp>
        <p:nvSpPr>
          <p:cNvPr id="5" name="页脚占位符 4"/>
          <p:cNvSpPr>
            <a:spLocks noGrp="1"/>
          </p:cNvSpPr>
          <p:nvPr>
            <p:ph type="ftr" sz="quarter" idx="11"/>
          </p:nvPr>
        </p:nvSpPr>
        <p:spPr>
          <a:xfrm>
            <a:off x="5330952" y="4800600"/>
            <a:ext cx="3733800" cy="212850"/>
          </a:xfrm>
        </p:spPr>
        <p:txBody>
          <a:bodyPr/>
          <a:lstStyle/>
          <a:p>
            <a:endParaRPr lang="zh-CN" altLang="en-US"/>
          </a:p>
        </p:txBody>
      </p:sp>
      <p:sp>
        <p:nvSpPr>
          <p:cNvPr id="6" name="灯片编号占位符 5"/>
          <p:cNvSpPr>
            <a:spLocks noGrp="1"/>
          </p:cNvSpPr>
          <p:nvPr>
            <p:ph type="sldNum" sz="quarter" idx="12"/>
          </p:nvPr>
        </p:nvSpPr>
        <p:spPr/>
        <p:txBody>
          <a:bodyPr/>
          <a:lstStyle/>
          <a:p>
            <a:fld id="{7567CC09-618D-4761-AA1D-1C0CA36590C0}"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685800" y="2357436"/>
            <a:ext cx="7772400" cy="135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722313" y="2357437"/>
            <a:ext cx="7772400" cy="1021556"/>
          </a:xfrm>
        </p:spPr>
        <p:txBody>
          <a:bodyPr anchor="t"/>
          <a:lstStyle>
            <a:lvl1pPr algn="ctr">
              <a:defRPr sz="4000" b="0"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22313" y="1232296"/>
            <a:ext cx="7772400" cy="1125140"/>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C056CC07-75BA-42AD-8DFF-93BE5CD8F282}" type="datetimeFigureOut">
              <a:rPr lang="zh-CN" altLang="en-US" smtClean="0"/>
              <a:pPr/>
              <a:t>2021-04-06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567CC09-618D-4761-AA1D-1C0CA36590C0}"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457200" y="1058052"/>
            <a:ext cx="8229600" cy="135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C056CC07-75BA-42AD-8DFF-93BE5CD8F282}" type="datetimeFigureOut">
              <a:rPr lang="zh-CN" altLang="en-US" smtClean="0"/>
              <a:pPr/>
              <a:t>2021-04-06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567CC09-618D-4761-AA1D-1C0CA36590C0}"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457200" y="1058052"/>
            <a:ext cx="8229600" cy="135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C056CC07-75BA-42AD-8DFF-93BE5CD8F282}" type="datetimeFigureOut">
              <a:rPr lang="zh-CN" altLang="en-US" smtClean="0"/>
              <a:pPr/>
              <a:t>2021-04-06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67CC09-618D-4761-AA1D-1C0CA36590C0}"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457200" y="1058052"/>
            <a:ext cx="8229600" cy="135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C056CC07-75BA-42AD-8DFF-93BE5CD8F282}" type="datetimeFigureOut">
              <a:rPr lang="zh-CN" altLang="en-US" smtClean="0"/>
              <a:pPr/>
              <a:t>2021-04-06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567CC09-618D-4761-AA1D-1C0CA36590C0}"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56CC07-75BA-42AD-8DFF-93BE5CD8F282}" type="datetimeFigureOut">
              <a:rPr lang="zh-CN" altLang="en-US" smtClean="0"/>
              <a:pPr/>
              <a:t>2021-04-06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567CC09-618D-4761-AA1D-1C0CA36590C0}"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2786050" y="790160"/>
            <a:ext cx="5904000" cy="135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2786050" y="171450"/>
            <a:ext cx="5900752" cy="632210"/>
          </a:xfrm>
        </p:spPr>
        <p:txBody>
          <a:bodyPr anchor="b"/>
          <a:lstStyle>
            <a:lvl1pPr algn="ctr">
              <a:defRPr sz="2800" b="0"/>
            </a:lvl1pPr>
          </a:lstStyle>
          <a:p>
            <a:r>
              <a:rPr kumimoji="0" lang="zh-CN" altLang="en-US" smtClean="0"/>
              <a:t>单击此处编辑母版标题样式</a:t>
            </a:r>
            <a:endParaRPr kumimoji="0" lang="en-US"/>
          </a:p>
        </p:txBody>
      </p:sp>
      <p:sp>
        <p:nvSpPr>
          <p:cNvPr id="3" name="内容占位符 2"/>
          <p:cNvSpPr>
            <a:spLocks noGrp="1"/>
          </p:cNvSpPr>
          <p:nvPr>
            <p:ph idx="1"/>
          </p:nvPr>
        </p:nvSpPr>
        <p:spPr>
          <a:xfrm>
            <a:off x="2786050" y="857238"/>
            <a:ext cx="5900750" cy="38576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457205" y="857238"/>
            <a:ext cx="2257408" cy="3857652"/>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C056CC07-75BA-42AD-8DFF-93BE5CD8F282}" type="datetimeFigureOut">
              <a:rPr lang="zh-CN" altLang="en-US" smtClean="0"/>
              <a:pPr/>
              <a:t>2021-04-06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567CC09-618D-4761-AA1D-1C0CA36590C0}"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3400" y="228600"/>
            <a:ext cx="6400800" cy="514350"/>
          </a:xfrm>
        </p:spPr>
        <p:txBody>
          <a:bodyPr anchor="ctr"/>
          <a:lstStyle>
            <a:lvl1pPr algn="l">
              <a:defRPr sz="2400" b="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701552" y="857250"/>
            <a:ext cx="7223248" cy="2985129"/>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2362200" y="4057650"/>
            <a:ext cx="5657888" cy="603647"/>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C056CC07-75BA-42AD-8DFF-93BE5CD8F282}" type="datetimeFigureOut">
              <a:rPr lang="zh-CN" altLang="en-US" smtClean="0"/>
              <a:pPr/>
              <a:t>2021-04-06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567CC09-618D-4761-AA1D-1C0CA36590C0}"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5008500"/>
            <a:ext cx="9144000" cy="135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占位符 1"/>
          <p:cNvSpPr>
            <a:spLocks noGrp="1"/>
          </p:cNvSpPr>
          <p:nvPr>
            <p:ph type="title"/>
          </p:nvPr>
        </p:nvSpPr>
        <p:spPr>
          <a:xfrm>
            <a:off x="457200" y="205979"/>
            <a:ext cx="8229600" cy="857250"/>
          </a:xfrm>
          <a:prstGeom prst="rect">
            <a:avLst/>
          </a:prstGeom>
        </p:spPr>
        <p:txBody>
          <a:bodyPr vert="horz" rtlCol="0" anchor="ctr">
            <a:normAutofit/>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200150"/>
            <a:ext cx="8229600" cy="3514740"/>
          </a:xfrm>
          <a:prstGeom prst="rect">
            <a:avLst/>
          </a:prstGeom>
        </p:spPr>
        <p:txBody>
          <a:bodyPr vert="horz" rtlCol="0">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76200" y="4800600"/>
            <a:ext cx="3200400" cy="212850"/>
          </a:xfrm>
          <a:prstGeom prst="rect">
            <a:avLst/>
          </a:prstGeom>
        </p:spPr>
        <p:txBody>
          <a:bodyPr vert="horz" rtlCol="0" anchor="b"/>
          <a:lstStyle>
            <a:lvl1pPr algn="l" eaLnBrk="1" latinLnBrk="0" hangingPunct="1">
              <a:defRPr kumimoji="0" sz="1100">
                <a:solidFill>
                  <a:schemeClr val="tx2">
                    <a:lumMod val="75000"/>
                    <a:lumOff val="25000"/>
                  </a:schemeClr>
                </a:solidFill>
              </a:defRPr>
            </a:lvl1pPr>
          </a:lstStyle>
          <a:p>
            <a:fld id="{C056CC07-75BA-42AD-8DFF-93BE5CD8F282}" type="datetimeFigureOut">
              <a:rPr lang="zh-CN" altLang="en-US" smtClean="0"/>
              <a:pPr/>
              <a:t>2021-04-06</a:t>
            </a:fld>
            <a:endParaRPr lang="zh-CN" altLang="en-US"/>
          </a:p>
        </p:txBody>
      </p:sp>
      <p:sp>
        <p:nvSpPr>
          <p:cNvPr id="5" name="页脚占位符 4"/>
          <p:cNvSpPr>
            <a:spLocks noGrp="1"/>
          </p:cNvSpPr>
          <p:nvPr>
            <p:ph type="ftr" sz="quarter" idx="3"/>
          </p:nvPr>
        </p:nvSpPr>
        <p:spPr>
          <a:xfrm>
            <a:off x="5334000" y="4800600"/>
            <a:ext cx="3733800" cy="212850"/>
          </a:xfrm>
          <a:prstGeom prst="rect">
            <a:avLst/>
          </a:prstGeom>
        </p:spPr>
        <p:txBody>
          <a:bodyPr vert="horz" rtlCol="0" anchor="ctr"/>
          <a:lstStyle>
            <a:lvl1pPr algn="r" eaLnBrk="1" latinLnBrk="0" hangingPunct="1">
              <a:defRPr kumimoji="0" sz="1100">
                <a:solidFill>
                  <a:schemeClr val="tx2">
                    <a:lumMod val="75000"/>
                    <a:lumOff val="25000"/>
                  </a:schemeClr>
                </a:solidFill>
              </a:defRPr>
            </a:lvl1pPr>
          </a:lstStyle>
          <a:p>
            <a:endParaRPr lang="zh-CN" altLang="en-US"/>
          </a:p>
        </p:txBody>
      </p:sp>
      <p:sp>
        <p:nvSpPr>
          <p:cNvPr id="6" name="灯片编号占位符 5"/>
          <p:cNvSpPr>
            <a:spLocks noGrp="1"/>
          </p:cNvSpPr>
          <p:nvPr>
            <p:ph type="sldNum" sz="quarter" idx="4"/>
          </p:nvPr>
        </p:nvSpPr>
        <p:spPr>
          <a:xfrm>
            <a:off x="4114800" y="4800600"/>
            <a:ext cx="914400" cy="212598"/>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defRPr>
            </a:lvl1pPr>
          </a:lstStyle>
          <a:p>
            <a:fld id="{7567CC09-618D-4761-AA1D-1C0CA36590C0}" type="slidenum">
              <a:rPr lang="zh-CN" altLang="en-US" smtClean="0"/>
              <a:pPr/>
              <a:t>‹#›</a:t>
            </a:fld>
            <a:endParaRPr lang="zh-CN" altLang="en-US"/>
          </a:p>
        </p:txBody>
      </p:sp>
      <p:sp>
        <p:nvSpPr>
          <p:cNvPr id="8" name="矩形 7"/>
          <p:cNvSpPr/>
          <p:nvPr/>
        </p:nvSpPr>
        <p:spPr>
          <a:xfrm>
            <a:off x="0" y="0"/>
            <a:ext cx="9144000" cy="81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file:///C:\Users\Administrator\Desktop\&#20843;&#19978;1-3&#21333;&#20803;&#22797;&#20064;%20&#21556;&#28828;&#29787;\&#35273;&#37266;&#24180;&#20195;%20&#29378;&#20154;&#26085;&#35760;.mp4"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slide" Target="slide2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00100" y="1357304"/>
            <a:ext cx="7240116"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中考历史第一轮复习</a:t>
            </a:r>
            <a:endParaRPr lang="en-US" altLang="zh-C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US" altLang="zh-CN"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zh-CN" alt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八上</a:t>
            </a:r>
            <a:r>
              <a:rPr lang="en-US" altLang="zh-CN"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1-3</a:t>
            </a:r>
            <a:r>
              <a:rPr lang="zh-CN" alt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单元</a:t>
            </a:r>
            <a:endParaRPr lang="zh-CN" alt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extBox 4"/>
          <p:cNvSpPr txBox="1"/>
          <p:nvPr/>
        </p:nvSpPr>
        <p:spPr>
          <a:xfrm>
            <a:off x="5214942" y="4071948"/>
            <a:ext cx="3643338" cy="461665"/>
          </a:xfrm>
          <a:prstGeom prst="rect">
            <a:avLst/>
          </a:prstGeom>
          <a:noFill/>
        </p:spPr>
        <p:txBody>
          <a:bodyPr wrap="square" rtlCol="0">
            <a:spAutoFit/>
          </a:bodyPr>
          <a:lstStyle/>
          <a:p>
            <a:r>
              <a:rPr lang="zh-CN" altLang="en-US" sz="2400" i="1" dirty="0" smtClean="0">
                <a:solidFill>
                  <a:srgbClr val="C00000"/>
                </a:solidFill>
                <a:effectLst>
                  <a:outerShdw blurRad="38100" dist="38100" dir="2700000" algn="tl">
                    <a:srgbClr val="000000">
                      <a:alpha val="43137"/>
                    </a:srgbClr>
                  </a:outerShdw>
                </a:effectLst>
                <a:latin typeface="方正汉简简体" pitchFamily="65" charset="-122"/>
                <a:ea typeface="方正汉简简体" pitchFamily="65" charset="-122"/>
                <a:cs typeface="方正汉简简体" pitchFamily="65" charset="-122"/>
              </a:rPr>
              <a:t>常州市丽华中学    吴炜瑛</a:t>
            </a:r>
            <a:endParaRPr lang="zh-CN" altLang="en-US" sz="2400" i="1" dirty="0">
              <a:solidFill>
                <a:srgbClr val="C00000"/>
              </a:solidFill>
              <a:effectLst>
                <a:outerShdw blurRad="38100" dist="38100" dir="2700000" algn="tl">
                  <a:srgbClr val="000000">
                    <a:alpha val="43137"/>
                  </a:srgbClr>
                </a:outerShdw>
              </a:effectLst>
              <a:latin typeface="方正汉简简体" pitchFamily="65" charset="-122"/>
              <a:ea typeface="方正汉简简体" pitchFamily="65" charset="-122"/>
              <a:cs typeface="方正汉简简体" pitchFamily="65"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3791423"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（三）近代化的探索史</a:t>
            </a:r>
            <a:endParaRPr lang="zh-CN" alt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 name="图片 5" descr="洋务运动2.jpg"/>
          <p:cNvPicPr>
            <a:picLocks noChangeAspect="1"/>
          </p:cNvPicPr>
          <p:nvPr/>
        </p:nvPicPr>
        <p:blipFill>
          <a:blip r:embed="rId2" cstate="print"/>
          <a:stretch>
            <a:fillRect/>
          </a:stretch>
        </p:blipFill>
        <p:spPr>
          <a:xfrm>
            <a:off x="0" y="1000114"/>
            <a:ext cx="2334831" cy="3143254"/>
          </a:xfrm>
          <a:prstGeom prst="rect">
            <a:avLst/>
          </a:prstGeom>
        </p:spPr>
      </p:pic>
      <p:pic>
        <p:nvPicPr>
          <p:cNvPr id="7" name="图片 6" descr="洋务运动3.jpg"/>
          <p:cNvPicPr>
            <a:picLocks noChangeAspect="1"/>
          </p:cNvPicPr>
          <p:nvPr/>
        </p:nvPicPr>
        <p:blipFill>
          <a:blip r:embed="rId3" cstate="print"/>
          <a:stretch>
            <a:fillRect/>
          </a:stretch>
        </p:blipFill>
        <p:spPr>
          <a:xfrm>
            <a:off x="2428860" y="642924"/>
            <a:ext cx="3263966" cy="1720914"/>
          </a:xfrm>
          <a:prstGeom prst="rect">
            <a:avLst/>
          </a:prstGeom>
        </p:spPr>
      </p:pic>
      <p:sp>
        <p:nvSpPr>
          <p:cNvPr id="8" name="TextBox 7"/>
          <p:cNvSpPr txBox="1"/>
          <p:nvPr/>
        </p:nvSpPr>
        <p:spPr>
          <a:xfrm>
            <a:off x="0" y="571486"/>
            <a:ext cx="928694" cy="369332"/>
          </a:xfrm>
          <a:prstGeom prst="rect">
            <a:avLst/>
          </a:prstGeom>
          <a:noFill/>
        </p:spPr>
        <p:txBody>
          <a:bodyPr wrap="square" rtlCol="0">
            <a:spAutoFit/>
          </a:bodyPr>
          <a:lstStyle/>
          <a:p>
            <a:r>
              <a:rPr lang="zh-CN" altLang="en-US" b="1" dirty="0" smtClean="0">
                <a:effectLst>
                  <a:outerShdw blurRad="38100" dist="38100" dir="2700000" algn="tl">
                    <a:srgbClr val="000000">
                      <a:alpha val="43137"/>
                    </a:srgbClr>
                  </a:outerShdw>
                </a:effectLst>
              </a:rPr>
              <a:t>材料一：</a:t>
            </a:r>
            <a:endParaRPr lang="zh-CN" altLang="en-US" b="1" dirty="0">
              <a:effectLst>
                <a:outerShdw blurRad="38100" dist="38100" dir="2700000" algn="tl">
                  <a:srgbClr val="000000">
                    <a:alpha val="43137"/>
                  </a:srgbClr>
                </a:outerShdw>
              </a:effectLst>
            </a:endParaRPr>
          </a:p>
        </p:txBody>
      </p:sp>
      <p:sp>
        <p:nvSpPr>
          <p:cNvPr id="9" name="TextBox 8"/>
          <p:cNvSpPr txBox="1"/>
          <p:nvPr/>
        </p:nvSpPr>
        <p:spPr>
          <a:xfrm>
            <a:off x="4786314" y="642924"/>
            <a:ext cx="928694" cy="369332"/>
          </a:xfrm>
          <a:prstGeom prst="rect">
            <a:avLst/>
          </a:prstGeom>
          <a:noFill/>
        </p:spPr>
        <p:txBody>
          <a:bodyPr wrap="square" rtlCol="0">
            <a:spAutoFit/>
          </a:bodyPr>
          <a:lstStyle/>
          <a:p>
            <a:r>
              <a:rPr lang="zh-CN" altLang="en-US" b="1" dirty="0" smtClean="0">
                <a:effectLst>
                  <a:outerShdw blurRad="38100" dist="38100" dir="2700000" algn="tl">
                    <a:srgbClr val="000000">
                      <a:alpha val="43137"/>
                    </a:srgbClr>
                  </a:outerShdw>
                </a:effectLst>
              </a:rPr>
              <a:t>材料二：</a:t>
            </a:r>
            <a:endParaRPr lang="zh-CN" altLang="en-US" b="1" dirty="0">
              <a:effectLst>
                <a:outerShdw blurRad="38100" dist="38100" dir="2700000" algn="tl">
                  <a:srgbClr val="000000">
                    <a:alpha val="43137"/>
                  </a:srgbClr>
                </a:outerShdw>
              </a:effectLst>
            </a:endParaRPr>
          </a:p>
        </p:txBody>
      </p:sp>
      <p:pic>
        <p:nvPicPr>
          <p:cNvPr id="11" name="图片 10" descr="QQ图片20210403202841.jpg"/>
          <p:cNvPicPr>
            <a:picLocks noChangeAspect="1"/>
          </p:cNvPicPr>
          <p:nvPr/>
        </p:nvPicPr>
        <p:blipFill>
          <a:blip r:embed="rId4" cstate="print"/>
          <a:stretch>
            <a:fillRect/>
          </a:stretch>
        </p:blipFill>
        <p:spPr>
          <a:xfrm>
            <a:off x="2428860" y="2500312"/>
            <a:ext cx="3929058" cy="2643188"/>
          </a:xfrm>
          <a:prstGeom prst="rect">
            <a:avLst/>
          </a:prstGeom>
        </p:spPr>
      </p:pic>
      <p:sp>
        <p:nvSpPr>
          <p:cNvPr id="12" name="TextBox 11"/>
          <p:cNvSpPr txBox="1"/>
          <p:nvPr/>
        </p:nvSpPr>
        <p:spPr>
          <a:xfrm>
            <a:off x="5357818" y="2500312"/>
            <a:ext cx="928694" cy="369332"/>
          </a:xfrm>
          <a:prstGeom prst="rect">
            <a:avLst/>
          </a:prstGeom>
          <a:noFill/>
        </p:spPr>
        <p:txBody>
          <a:bodyPr wrap="square" rtlCol="0">
            <a:spAutoFit/>
          </a:bodyPr>
          <a:lstStyle/>
          <a:p>
            <a:r>
              <a:rPr lang="zh-CN" altLang="en-US" b="1" dirty="0" smtClean="0">
                <a:effectLst>
                  <a:outerShdw blurRad="38100" dist="38100" dir="2700000" algn="tl">
                    <a:srgbClr val="000000">
                      <a:alpha val="43137"/>
                    </a:srgbClr>
                  </a:outerShdw>
                </a:effectLst>
              </a:rPr>
              <a:t>材料三：</a:t>
            </a:r>
            <a:endParaRPr lang="zh-CN" altLang="en-US" b="1" dirty="0">
              <a:effectLst>
                <a:outerShdw blurRad="38100" dist="38100" dir="2700000" algn="tl">
                  <a:srgbClr val="000000">
                    <a:alpha val="43137"/>
                  </a:srgbClr>
                </a:outerShdw>
              </a:effectLst>
            </a:endParaRPr>
          </a:p>
        </p:txBody>
      </p:sp>
      <p:sp>
        <p:nvSpPr>
          <p:cNvPr id="13" name="TextBox 12"/>
          <p:cNvSpPr txBox="1"/>
          <p:nvPr/>
        </p:nvSpPr>
        <p:spPr>
          <a:xfrm>
            <a:off x="5715008" y="214296"/>
            <a:ext cx="3428992" cy="1015663"/>
          </a:xfrm>
          <a:prstGeom prst="rect">
            <a:avLst/>
          </a:prstGeom>
          <a:noFill/>
        </p:spPr>
        <p:txBody>
          <a:bodyPr wrap="square" rtlCol="0">
            <a:spAutoFit/>
          </a:bodyPr>
          <a:lstStyle/>
          <a:p>
            <a:r>
              <a:rPr lang="en-US" altLang="zh-CN" sz="2000" b="1" dirty="0" smtClean="0">
                <a:solidFill>
                  <a:srgbClr val="0070C0"/>
                </a:solidFill>
                <a:effectLst>
                  <a:outerShdw blurRad="38100" dist="38100" dir="2700000" algn="tl">
                    <a:srgbClr val="000000">
                      <a:alpha val="43137"/>
                    </a:srgbClr>
                  </a:outerShdw>
                </a:effectLst>
              </a:rPr>
              <a:t>1.</a:t>
            </a:r>
            <a:r>
              <a:rPr lang="zh-CN" altLang="en-US" sz="2000" b="1" dirty="0" smtClean="0">
                <a:solidFill>
                  <a:srgbClr val="0070C0"/>
                </a:solidFill>
                <a:effectLst>
                  <a:outerShdw blurRad="38100" dist="38100" dir="2700000" algn="tl">
                    <a:srgbClr val="000000">
                      <a:alpha val="43137"/>
                    </a:srgbClr>
                  </a:outerShdw>
                </a:effectLst>
              </a:rPr>
              <a:t>据材料一、二并结合所学指出所反映事件的主要领导人和具体措施。</a:t>
            </a:r>
            <a:endParaRPr lang="zh-CN" altLang="en-US" sz="2000" b="1" dirty="0">
              <a:solidFill>
                <a:srgbClr val="0070C0"/>
              </a:solidFill>
              <a:effectLst>
                <a:outerShdw blurRad="38100" dist="38100" dir="2700000" algn="tl">
                  <a:srgbClr val="000000">
                    <a:alpha val="43137"/>
                  </a:srgbClr>
                </a:outerShdw>
              </a:effectLst>
            </a:endParaRPr>
          </a:p>
        </p:txBody>
      </p:sp>
      <p:sp>
        <p:nvSpPr>
          <p:cNvPr id="14" name="Text Box 31"/>
          <p:cNvSpPr txBox="1">
            <a:spLocks noChangeArrowheads="1"/>
          </p:cNvSpPr>
          <p:nvPr/>
        </p:nvSpPr>
        <p:spPr bwMode="auto">
          <a:xfrm>
            <a:off x="5715008" y="1214428"/>
            <a:ext cx="3428992" cy="1200329"/>
          </a:xfrm>
          <a:prstGeom prst="rect">
            <a:avLst/>
          </a:prstGeom>
          <a:noFill/>
          <a:ln w="9525">
            <a:noFill/>
            <a:miter lim="800000"/>
            <a:headEnd/>
            <a:tailEnd/>
          </a:ln>
          <a:effectLst/>
        </p:spPr>
        <p:txBody>
          <a:bodyPr wrap="square">
            <a:spAutoFit/>
          </a:bodyPr>
          <a:lstStyle/>
          <a:p>
            <a:pPr>
              <a:spcBef>
                <a:spcPct val="50000"/>
              </a:spcBef>
            </a:pPr>
            <a:r>
              <a:rPr lang="zh-CN" altLang="en-US" b="1" dirty="0" smtClean="0">
                <a:solidFill>
                  <a:srgbClr val="FF0000"/>
                </a:solidFill>
              </a:rPr>
              <a:t>奕、曾国藩、李鸿章、左宗棠、张之洞。创办近代军事、民用工业；兴办新式学校，派遣留学生出国深造；建立新式陆海军。</a:t>
            </a:r>
            <a:endParaRPr lang="zh-CN" altLang="en-US" b="1" dirty="0">
              <a:solidFill>
                <a:srgbClr val="FF0000"/>
              </a:solidFill>
            </a:endParaRPr>
          </a:p>
        </p:txBody>
      </p:sp>
      <p:sp>
        <p:nvSpPr>
          <p:cNvPr id="15" name="TextBox 14"/>
          <p:cNvSpPr txBox="1"/>
          <p:nvPr/>
        </p:nvSpPr>
        <p:spPr>
          <a:xfrm>
            <a:off x="6357950" y="2857502"/>
            <a:ext cx="2786050" cy="1015663"/>
          </a:xfrm>
          <a:prstGeom prst="rect">
            <a:avLst/>
          </a:prstGeom>
          <a:noFill/>
        </p:spPr>
        <p:txBody>
          <a:bodyPr wrap="square" rtlCol="0">
            <a:spAutoFit/>
          </a:bodyPr>
          <a:lstStyle/>
          <a:p>
            <a:r>
              <a:rPr lang="en-US" altLang="zh-CN" sz="2000" b="1" dirty="0" smtClean="0">
                <a:solidFill>
                  <a:srgbClr val="0070C0"/>
                </a:solidFill>
                <a:effectLst>
                  <a:outerShdw blurRad="38100" dist="38100" dir="2700000" algn="tl">
                    <a:srgbClr val="000000">
                      <a:alpha val="43137"/>
                    </a:srgbClr>
                  </a:outerShdw>
                </a:effectLst>
              </a:rPr>
              <a:t>2.</a:t>
            </a:r>
            <a:r>
              <a:rPr lang="zh-CN" altLang="en-US" sz="2000" b="1" dirty="0">
                <a:solidFill>
                  <a:srgbClr val="0070C0"/>
                </a:solidFill>
                <a:effectLst>
                  <a:outerShdw blurRad="38100" dist="38100" dir="2700000" algn="tl">
                    <a:srgbClr val="000000">
                      <a:alpha val="43137"/>
                    </a:srgbClr>
                  </a:outerShdw>
                </a:effectLst>
              </a:rPr>
              <a:t>材料</a:t>
            </a:r>
            <a:r>
              <a:rPr lang="zh-CN" altLang="en-US" sz="2000" b="1" dirty="0" smtClean="0">
                <a:solidFill>
                  <a:srgbClr val="0070C0"/>
                </a:solidFill>
                <a:effectLst>
                  <a:outerShdw blurRad="38100" dist="38100" dir="2700000" algn="tl">
                    <a:srgbClr val="000000">
                      <a:alpha val="43137"/>
                    </a:srgbClr>
                  </a:outerShdw>
                </a:effectLst>
              </a:rPr>
              <a:t>三漫画反映了哪一历史事件？分析船“开不快”的主要原因。</a:t>
            </a:r>
            <a:endParaRPr lang="zh-CN" altLang="en-US" sz="2000" b="1" dirty="0">
              <a:solidFill>
                <a:srgbClr val="0070C0"/>
              </a:solidFill>
              <a:effectLst>
                <a:outerShdw blurRad="38100" dist="38100" dir="2700000" algn="tl">
                  <a:srgbClr val="000000">
                    <a:alpha val="43137"/>
                  </a:srgbClr>
                </a:outerShdw>
              </a:effectLst>
            </a:endParaRPr>
          </a:p>
        </p:txBody>
      </p:sp>
      <p:sp>
        <p:nvSpPr>
          <p:cNvPr id="16" name="Text Box 31"/>
          <p:cNvSpPr txBox="1">
            <a:spLocks noChangeArrowheads="1"/>
          </p:cNvSpPr>
          <p:nvPr/>
        </p:nvSpPr>
        <p:spPr bwMode="auto">
          <a:xfrm>
            <a:off x="6572264" y="4000510"/>
            <a:ext cx="2571736" cy="923330"/>
          </a:xfrm>
          <a:prstGeom prst="rect">
            <a:avLst/>
          </a:prstGeom>
          <a:noFill/>
          <a:ln w="9525">
            <a:noFill/>
            <a:miter lim="800000"/>
            <a:headEnd/>
            <a:tailEnd/>
          </a:ln>
          <a:effectLst/>
        </p:spPr>
        <p:txBody>
          <a:bodyPr wrap="square">
            <a:spAutoFit/>
          </a:bodyPr>
          <a:lstStyle/>
          <a:p>
            <a:pPr>
              <a:spcBef>
                <a:spcPct val="50000"/>
              </a:spcBef>
            </a:pPr>
            <a:r>
              <a:rPr lang="zh-CN" altLang="en-US" b="1" dirty="0" smtClean="0">
                <a:solidFill>
                  <a:srgbClr val="FF0000"/>
                </a:solidFill>
              </a:rPr>
              <a:t>洋务运动。只学习西方先进技术，不改变腐朽的封建制度。</a:t>
            </a:r>
            <a:endParaRPr lang="zh-CN" alt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3791423"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（三）近代化的探索史</a:t>
            </a:r>
            <a:endParaRPr lang="zh-CN" alt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矩形 4"/>
          <p:cNvSpPr/>
          <p:nvPr/>
        </p:nvSpPr>
        <p:spPr>
          <a:xfrm>
            <a:off x="0" y="571486"/>
            <a:ext cx="9144000" cy="2308324"/>
          </a:xfrm>
          <a:prstGeom prst="rect">
            <a:avLst/>
          </a:prstGeom>
        </p:spPr>
        <p:txBody>
          <a:bodyPr wrap="square">
            <a:spAutoFit/>
          </a:bodyPr>
          <a:lstStyle/>
          <a:p>
            <a:r>
              <a:rPr lang="zh-CN" altLang="en-US" sz="2400" b="1" dirty="0" smtClean="0">
                <a:effectLst>
                  <a:outerShdw blurRad="38100" dist="38100" dir="2700000" algn="tl">
                    <a:srgbClr val="000000">
                      <a:alpha val="43137"/>
                    </a:srgbClr>
                  </a:outerShdw>
                </a:effectLst>
                <a:latin typeface="宋体" pitchFamily="2" charset="-122"/>
                <a:ea typeface="宋体" pitchFamily="2" charset="-122"/>
              </a:rPr>
              <a:t>材料四：康有为等人想以日本明治维新的要义为蓝图在中国推行变法，但是没有认识到日本与中国国情不同</a:t>
            </a:r>
            <a:r>
              <a:rPr lang="en-US" altLang="zh-CN" sz="2400" b="1" dirty="0" smtClean="0">
                <a:effectLst>
                  <a:outerShdw blurRad="38100" dist="38100" dir="2700000" algn="tl">
                    <a:srgbClr val="000000">
                      <a:alpha val="43137"/>
                    </a:srgbClr>
                  </a:outerShdw>
                </a:effectLst>
                <a:latin typeface="宋体" pitchFamily="2" charset="-122"/>
                <a:ea typeface="宋体" pitchFamily="2" charset="-122"/>
              </a:rPr>
              <a:t>……</a:t>
            </a:r>
            <a:r>
              <a:rPr lang="zh-CN" altLang="en-US" sz="2400" b="1" dirty="0" smtClean="0">
                <a:effectLst>
                  <a:outerShdw blurRad="38100" dist="38100" dir="2700000" algn="tl">
                    <a:srgbClr val="000000">
                      <a:alpha val="43137"/>
                    </a:srgbClr>
                  </a:outerShdw>
                </a:effectLst>
                <a:latin typeface="宋体" pitchFamily="2" charset="-122"/>
                <a:ea typeface="宋体" pitchFamily="2" charset="-122"/>
              </a:rPr>
              <a:t>只是</a:t>
            </a:r>
            <a:r>
              <a:rPr lang="zh-CN" altLang="en-US" sz="2400" b="1" dirty="0">
                <a:effectLst>
                  <a:outerShdw blurRad="38100" dist="38100" dir="2700000" algn="tl">
                    <a:srgbClr val="000000">
                      <a:alpha val="43137"/>
                    </a:srgbClr>
                  </a:outerShdw>
                </a:effectLst>
                <a:latin typeface="宋体" pitchFamily="2" charset="-122"/>
                <a:ea typeface="宋体" pitchFamily="2" charset="-122"/>
              </a:rPr>
              <a:t>从</a:t>
            </a:r>
            <a:r>
              <a:rPr lang="zh-CN" altLang="en-US" sz="2400" b="1" dirty="0" smtClean="0">
                <a:effectLst>
                  <a:outerShdw blurRad="38100" dist="38100" dir="2700000" algn="tl">
                    <a:srgbClr val="000000">
                      <a:alpha val="43137"/>
                    </a:srgbClr>
                  </a:outerShdw>
                </a:effectLst>
                <a:latin typeface="宋体" pitchFamily="2" charset="-122"/>
                <a:ea typeface="宋体" pitchFamily="2" charset="-122"/>
              </a:rPr>
              <a:t>形式上学习</a:t>
            </a:r>
            <a:r>
              <a:rPr lang="en-US" altLang="zh-CN" sz="2400" b="1" dirty="0" smtClean="0">
                <a:effectLst>
                  <a:outerShdw blurRad="38100" dist="38100" dir="2700000" algn="tl">
                    <a:srgbClr val="000000">
                      <a:alpha val="43137"/>
                    </a:srgbClr>
                  </a:outerShdw>
                </a:effectLst>
                <a:latin typeface="宋体" pitchFamily="2" charset="-122"/>
                <a:ea typeface="宋体" pitchFamily="2" charset="-122"/>
              </a:rPr>
              <a:t>,</a:t>
            </a:r>
            <a:r>
              <a:rPr lang="zh-CN" altLang="en-US" sz="2400" b="1" dirty="0" smtClean="0">
                <a:effectLst>
                  <a:outerShdw blurRad="38100" dist="38100" dir="2700000" algn="tl">
                    <a:srgbClr val="000000">
                      <a:alpha val="43137"/>
                    </a:srgbClr>
                  </a:outerShdw>
                </a:effectLst>
                <a:latin typeface="宋体" pitchFamily="2" charset="-122"/>
                <a:ea typeface="宋体" pitchFamily="2" charset="-122"/>
              </a:rPr>
              <a:t>并没有掌握明治维新的真正“要义”。在不掌握权力的情况下，靠不停地向皇帝条陈奏折</a:t>
            </a:r>
            <a:r>
              <a:rPr lang="en-US" altLang="zh-CN" sz="2400" b="1" dirty="0" smtClean="0">
                <a:effectLst>
                  <a:outerShdw blurRad="38100" dist="38100" dir="2700000" algn="tl">
                    <a:srgbClr val="000000">
                      <a:alpha val="43137"/>
                    </a:srgbClr>
                  </a:outerShdw>
                </a:effectLst>
                <a:latin typeface="宋体" pitchFamily="2" charset="-122"/>
                <a:ea typeface="宋体" pitchFamily="2" charset="-122"/>
              </a:rPr>
              <a:t>,</a:t>
            </a:r>
            <a:r>
              <a:rPr lang="zh-CN" altLang="en-US" sz="2400" b="1" dirty="0" smtClean="0">
                <a:effectLst>
                  <a:outerShdw blurRad="38100" dist="38100" dir="2700000" algn="tl">
                    <a:srgbClr val="000000">
                      <a:alpha val="43137"/>
                    </a:srgbClr>
                  </a:outerShdw>
                </a:effectLst>
                <a:latin typeface="宋体" pitchFamily="2" charset="-122"/>
                <a:ea typeface="宋体" pitchFamily="2" charset="-122"/>
              </a:rPr>
              <a:t>由皇帝颁发诏书的方式来进行变法，结果失败了。但它毕竟触动了传统的中国政治体制，为现代国家的建立做出了有益的尝试。          </a:t>
            </a:r>
            <a:r>
              <a:rPr lang="en-US" altLang="zh-CN" sz="2400" b="1" dirty="0" smtClean="0">
                <a:effectLst>
                  <a:outerShdw blurRad="38100" dist="38100" dir="2700000" algn="tl">
                    <a:srgbClr val="000000">
                      <a:alpha val="43137"/>
                    </a:srgbClr>
                  </a:outerShdw>
                </a:effectLst>
                <a:latin typeface="宋体" pitchFamily="2" charset="-122"/>
                <a:ea typeface="宋体" pitchFamily="2" charset="-122"/>
              </a:rPr>
              <a:t>——</a:t>
            </a:r>
            <a:r>
              <a:rPr lang="zh-CN" altLang="en-US" sz="2400" b="1" dirty="0" smtClean="0">
                <a:effectLst>
                  <a:outerShdw blurRad="38100" dist="38100" dir="2700000" algn="tl">
                    <a:srgbClr val="000000">
                      <a:alpha val="43137"/>
                    </a:srgbClr>
                  </a:outerShdw>
                </a:effectLst>
                <a:latin typeface="宋体" pitchFamily="2" charset="-122"/>
                <a:ea typeface="宋体" pitchFamily="2" charset="-122"/>
              </a:rPr>
              <a:t>摘编自</a:t>
            </a:r>
            <a:r>
              <a:rPr lang="en-US" altLang="zh-CN" sz="2400" b="1" dirty="0" smtClean="0">
                <a:effectLst>
                  <a:outerShdw blurRad="38100" dist="38100" dir="2700000" algn="tl">
                    <a:srgbClr val="000000">
                      <a:alpha val="43137"/>
                    </a:srgbClr>
                  </a:outerShdw>
                </a:effectLst>
                <a:latin typeface="宋体" pitchFamily="2" charset="-122"/>
                <a:ea typeface="宋体" pitchFamily="2" charset="-122"/>
              </a:rPr>
              <a:t>《</a:t>
            </a:r>
            <a:r>
              <a:rPr lang="zh-CN" altLang="en-US" sz="2400" b="1" dirty="0" smtClean="0">
                <a:effectLst>
                  <a:outerShdw blurRad="38100" dist="38100" dir="2700000" algn="tl">
                    <a:srgbClr val="000000">
                      <a:alpha val="43137"/>
                    </a:srgbClr>
                  </a:outerShdw>
                </a:effectLst>
                <a:latin typeface="宋体" pitchFamily="2" charset="-122"/>
                <a:ea typeface="宋体" pitchFamily="2" charset="-122"/>
              </a:rPr>
              <a:t>回顾戊戌 重温历史</a:t>
            </a:r>
            <a:r>
              <a:rPr lang="en-US" altLang="zh-CN" sz="2400" b="1" dirty="0" smtClean="0">
                <a:effectLst>
                  <a:outerShdw blurRad="38100" dist="38100" dir="2700000" algn="tl">
                    <a:srgbClr val="000000">
                      <a:alpha val="43137"/>
                    </a:srgbClr>
                  </a:outerShdw>
                </a:effectLst>
                <a:latin typeface="宋体" pitchFamily="2" charset="-122"/>
                <a:ea typeface="宋体" pitchFamily="2" charset="-122"/>
              </a:rPr>
              <a:t>》</a:t>
            </a:r>
          </a:p>
        </p:txBody>
      </p:sp>
      <p:sp>
        <p:nvSpPr>
          <p:cNvPr id="6" name="矩形 5"/>
          <p:cNvSpPr/>
          <p:nvPr/>
        </p:nvSpPr>
        <p:spPr>
          <a:xfrm>
            <a:off x="357158" y="3000378"/>
            <a:ext cx="8358246" cy="830997"/>
          </a:xfrm>
          <a:prstGeom prst="rect">
            <a:avLst/>
          </a:prstGeom>
        </p:spPr>
        <p:txBody>
          <a:bodyPr wrap="square">
            <a:spAutoFit/>
          </a:bodyPr>
          <a:lstStyle/>
          <a:p>
            <a:r>
              <a:rPr lang="en-US" altLang="zh-CN" sz="2400" b="1" dirty="0" smtClean="0">
                <a:solidFill>
                  <a:srgbClr val="0070C0"/>
                </a:solidFill>
                <a:effectLst>
                  <a:outerShdw blurRad="38100" dist="38100" dir="2700000" algn="tl">
                    <a:srgbClr val="000000">
                      <a:alpha val="43137"/>
                    </a:srgbClr>
                  </a:outerShdw>
                </a:effectLst>
                <a:latin typeface="+mn-ea"/>
              </a:rPr>
              <a:t>3.</a:t>
            </a:r>
            <a:r>
              <a:rPr lang="zh-CN" altLang="en-US" sz="2400" b="1" dirty="0" smtClean="0">
                <a:solidFill>
                  <a:srgbClr val="0070C0"/>
                </a:solidFill>
                <a:effectLst>
                  <a:outerShdw blurRad="38100" dist="38100" dir="2700000" algn="tl">
                    <a:srgbClr val="000000">
                      <a:alpha val="43137"/>
                    </a:srgbClr>
                  </a:outerShdw>
                </a:effectLst>
                <a:latin typeface="+mn-ea"/>
              </a:rPr>
              <a:t> 据材料四概括戊戌变法失败的原因和变法对中国近代化的最大贡献。</a:t>
            </a:r>
            <a:endParaRPr lang="zh-CN" altLang="en-US" sz="2400" b="1" dirty="0">
              <a:solidFill>
                <a:srgbClr val="0070C0"/>
              </a:solidFill>
              <a:effectLst>
                <a:outerShdw blurRad="38100" dist="38100" dir="2700000" algn="tl">
                  <a:srgbClr val="000000">
                    <a:alpha val="43137"/>
                  </a:srgbClr>
                </a:outerShdw>
              </a:effectLst>
              <a:latin typeface="+mn-ea"/>
            </a:endParaRPr>
          </a:p>
        </p:txBody>
      </p:sp>
      <p:sp>
        <p:nvSpPr>
          <p:cNvPr id="7" name="Text Box 31"/>
          <p:cNvSpPr txBox="1">
            <a:spLocks noChangeArrowheads="1"/>
          </p:cNvSpPr>
          <p:nvPr/>
        </p:nvSpPr>
        <p:spPr bwMode="auto">
          <a:xfrm>
            <a:off x="571472" y="3857634"/>
            <a:ext cx="8072494" cy="861774"/>
          </a:xfrm>
          <a:prstGeom prst="rect">
            <a:avLst/>
          </a:prstGeom>
          <a:noFill/>
          <a:ln w="9525">
            <a:noFill/>
            <a:miter lim="800000"/>
            <a:headEnd/>
            <a:tailEnd/>
          </a:ln>
          <a:effectLst/>
        </p:spPr>
        <p:txBody>
          <a:bodyPr wrap="square">
            <a:spAutoFit/>
          </a:bodyPr>
          <a:lstStyle/>
          <a:p>
            <a:pPr>
              <a:spcBef>
                <a:spcPct val="50000"/>
              </a:spcBef>
            </a:pPr>
            <a:r>
              <a:rPr lang="zh-CN" altLang="en-US" sz="2000" b="1" dirty="0" smtClean="0">
                <a:solidFill>
                  <a:srgbClr val="FF0000"/>
                </a:solidFill>
              </a:rPr>
              <a:t>原因：不符合中国国情；没有学到关键；没有掌握实权。</a:t>
            </a:r>
            <a:endParaRPr lang="en-US" altLang="zh-CN" sz="2000" b="1" dirty="0" smtClean="0">
              <a:solidFill>
                <a:srgbClr val="FF0000"/>
              </a:solidFill>
            </a:endParaRPr>
          </a:p>
          <a:p>
            <a:pPr>
              <a:spcBef>
                <a:spcPct val="50000"/>
              </a:spcBef>
            </a:pPr>
            <a:r>
              <a:rPr lang="zh-CN" altLang="en-US" sz="2000" b="1" dirty="0" smtClean="0">
                <a:solidFill>
                  <a:srgbClr val="FF0000"/>
                </a:solidFill>
              </a:rPr>
              <a:t>贡献：触动了传统的中国政治体制，在社会上起到了思想启蒙的作用。</a:t>
            </a:r>
            <a:endParaRPr lang="zh-CN" altLang="en-US" sz="2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ChangeArrowheads="1"/>
          </p:cNvSpPr>
          <p:nvPr/>
        </p:nvSpPr>
        <p:spPr bwMode="auto">
          <a:xfrm>
            <a:off x="0" y="500048"/>
            <a:ext cx="9001156" cy="1323439"/>
          </a:xfrm>
          <a:prstGeom prst="rect">
            <a:avLst/>
          </a:prstGeom>
          <a:noFill/>
          <a:ln w="9525">
            <a:noFill/>
            <a:miter lim="800000"/>
            <a:headEnd/>
            <a:tailEnd/>
          </a:ln>
          <a:effectLst/>
        </p:spPr>
        <p:txBody>
          <a:bodyPr wrap="square" anchor="ctr">
            <a:spAutoFit/>
          </a:bodyPr>
          <a:lstStyle/>
          <a:p>
            <a:r>
              <a:rPr lang="zh-CN" altLang="en-US" sz="2000" b="1" dirty="0" smtClean="0">
                <a:effectLst>
                  <a:outerShdw blurRad="38100" dist="38100" dir="2700000" algn="tl">
                    <a:srgbClr val="C0C0C0"/>
                  </a:outerShdw>
                </a:effectLst>
                <a:latin typeface="宋体" pitchFamily="2" charset="-122"/>
                <a:ea typeface="宋体" pitchFamily="2" charset="-122"/>
              </a:rPr>
              <a:t>材料五：</a:t>
            </a:r>
            <a:r>
              <a:rPr lang="zh-CN" altLang="en-US" sz="2000" b="1" dirty="0">
                <a:effectLst>
                  <a:outerShdw blurRad="38100" dist="38100" dir="2700000" algn="tl">
                    <a:srgbClr val="C0C0C0"/>
                  </a:outerShdw>
                </a:effectLst>
                <a:latin typeface="宋体" pitchFamily="2" charset="-122"/>
                <a:ea typeface="宋体" pitchFamily="2" charset="-122"/>
              </a:rPr>
              <a:t>民国三年，戴季陶遇见一个老农，因戴氏身着日本服装，老农遂问其国籍。戴称“予中华民国人也。”老农“忽作惊状，似绝不解中华民国为何物者”。当戴氏告诉老农“你也是中华民国人”时，老农茫然惶然，连声说：“我非中华民国人，我非中华民国人。” </a:t>
            </a:r>
          </a:p>
        </p:txBody>
      </p:sp>
      <p:sp>
        <p:nvSpPr>
          <p:cNvPr id="61445" name="Rectangle 5"/>
          <p:cNvSpPr>
            <a:spLocks noChangeArrowheads="1"/>
          </p:cNvSpPr>
          <p:nvPr/>
        </p:nvSpPr>
        <p:spPr bwMode="auto">
          <a:xfrm>
            <a:off x="0" y="1857370"/>
            <a:ext cx="8858312" cy="1015663"/>
          </a:xfrm>
          <a:prstGeom prst="rect">
            <a:avLst/>
          </a:prstGeom>
          <a:noFill/>
          <a:ln w="9525">
            <a:noFill/>
            <a:miter lim="800000"/>
            <a:headEnd/>
            <a:tailEnd/>
          </a:ln>
          <a:effectLst/>
        </p:spPr>
        <p:txBody>
          <a:bodyPr wrap="square" anchor="ctr">
            <a:spAutoFit/>
          </a:bodyPr>
          <a:lstStyle/>
          <a:p>
            <a:r>
              <a:rPr lang="zh-CN" altLang="en-US" sz="2000" b="1" dirty="0" smtClean="0">
                <a:effectLst>
                  <a:outerShdw blurRad="38100" dist="38100" dir="2700000" algn="tl">
                    <a:srgbClr val="C0C0C0"/>
                  </a:outerShdw>
                </a:effectLst>
                <a:latin typeface="宋体" pitchFamily="2" charset="-122"/>
                <a:ea typeface="宋体" pitchFamily="2" charset="-122"/>
              </a:rPr>
              <a:t>材料六：</a:t>
            </a:r>
            <a:r>
              <a:rPr lang="zh-CN" altLang="en-US" sz="2000" b="1" dirty="0">
                <a:effectLst>
                  <a:outerShdw blurRad="38100" dist="38100" dir="2700000" algn="tl">
                    <a:srgbClr val="C0C0C0"/>
                  </a:outerShdw>
                </a:effectLst>
                <a:latin typeface="宋体" pitchFamily="2" charset="-122"/>
                <a:ea typeface="宋体" pitchFamily="2" charset="-122"/>
              </a:rPr>
              <a:t>“从前皇帝自称为天子，如果有人说皇帝是强盗，可以打倒，别人一定把他看作疯子。 孙中山就曾经是一个被人家看作是疯子的人。相反在辛亥革命以后，如果有人想做皇帝或者拥护别人做皇帝，一定也被看作疯子。” </a:t>
            </a:r>
          </a:p>
        </p:txBody>
      </p:sp>
      <p:sp>
        <p:nvSpPr>
          <p:cNvPr id="61446" name="Text Box 6"/>
          <p:cNvSpPr txBox="1">
            <a:spLocks noChangeArrowheads="1"/>
          </p:cNvSpPr>
          <p:nvPr/>
        </p:nvSpPr>
        <p:spPr bwMode="auto">
          <a:xfrm>
            <a:off x="250826" y="2842022"/>
            <a:ext cx="7777163" cy="461665"/>
          </a:xfrm>
          <a:prstGeom prst="rect">
            <a:avLst/>
          </a:prstGeom>
          <a:noFill/>
          <a:ln w="9525">
            <a:noFill/>
            <a:miter lim="800000"/>
            <a:headEnd/>
            <a:tailEnd/>
          </a:ln>
          <a:effectLst/>
        </p:spPr>
        <p:txBody>
          <a:bodyPr>
            <a:spAutoFit/>
          </a:bodyPr>
          <a:lstStyle/>
          <a:p>
            <a:pPr>
              <a:spcBef>
                <a:spcPct val="50000"/>
              </a:spcBef>
            </a:pPr>
            <a:r>
              <a:rPr lang="en-US" altLang="zh-CN" sz="2400" b="1" dirty="0" smtClean="0">
                <a:solidFill>
                  <a:srgbClr val="0070C0"/>
                </a:solidFill>
                <a:effectLst>
                  <a:outerShdw blurRad="38100" dist="38100" dir="2700000" algn="tl">
                    <a:srgbClr val="C0C0C0"/>
                  </a:outerShdw>
                </a:effectLst>
              </a:rPr>
              <a:t>4</a:t>
            </a:r>
            <a:r>
              <a:rPr lang="en-US" altLang="zh-CN" sz="2400" b="1" dirty="0">
                <a:solidFill>
                  <a:srgbClr val="0070C0"/>
                </a:solidFill>
                <a:effectLst>
                  <a:outerShdw blurRad="38100" dist="38100" dir="2700000" algn="tl">
                    <a:srgbClr val="C0C0C0"/>
                  </a:outerShdw>
                </a:effectLst>
              </a:rPr>
              <a:t>.</a:t>
            </a:r>
            <a:r>
              <a:rPr lang="zh-CN" altLang="en-US" sz="2400" b="1" dirty="0" smtClean="0">
                <a:solidFill>
                  <a:srgbClr val="0070C0"/>
                </a:solidFill>
                <a:effectLst>
                  <a:outerShdw blurRad="38100" dist="38100" dir="2700000" algn="tl">
                    <a:srgbClr val="C0C0C0"/>
                  </a:outerShdw>
                </a:effectLst>
              </a:rPr>
              <a:t>据上述材料，</a:t>
            </a:r>
            <a:r>
              <a:rPr lang="zh-CN" altLang="en-US" sz="2400" b="1" dirty="0">
                <a:solidFill>
                  <a:srgbClr val="0070C0"/>
                </a:solidFill>
                <a:effectLst>
                  <a:outerShdw blurRad="38100" dist="38100" dir="2700000" algn="tl">
                    <a:srgbClr val="C0C0C0"/>
                  </a:outerShdw>
                </a:effectLst>
              </a:rPr>
              <a:t>结合所</a:t>
            </a:r>
            <a:r>
              <a:rPr lang="zh-CN" altLang="en-US" sz="2400" b="1" dirty="0" smtClean="0">
                <a:solidFill>
                  <a:srgbClr val="0070C0"/>
                </a:solidFill>
                <a:effectLst>
                  <a:outerShdw blurRad="38100" dist="38100" dir="2700000" algn="tl">
                    <a:srgbClr val="C0C0C0"/>
                  </a:outerShdw>
                </a:effectLst>
              </a:rPr>
              <a:t>学，</a:t>
            </a:r>
            <a:r>
              <a:rPr lang="zh-CN" altLang="en-US" sz="2400" b="1" dirty="0">
                <a:solidFill>
                  <a:srgbClr val="0070C0"/>
                </a:solidFill>
                <a:effectLst>
                  <a:outerShdw blurRad="38100" dist="38100" dir="2700000" algn="tl">
                    <a:srgbClr val="C0C0C0"/>
                  </a:outerShdw>
                </a:effectLst>
              </a:rPr>
              <a:t>简要评述辛亥革命。</a:t>
            </a:r>
          </a:p>
        </p:txBody>
      </p:sp>
      <p:sp>
        <p:nvSpPr>
          <p:cNvPr id="61449" name="Text Box 9"/>
          <p:cNvSpPr txBox="1">
            <a:spLocks noChangeArrowheads="1"/>
          </p:cNvSpPr>
          <p:nvPr/>
        </p:nvSpPr>
        <p:spPr bwMode="auto">
          <a:xfrm>
            <a:off x="250826" y="3381375"/>
            <a:ext cx="8353425" cy="1754326"/>
          </a:xfrm>
          <a:prstGeom prst="rect">
            <a:avLst/>
          </a:prstGeom>
          <a:noFill/>
          <a:ln w="9525">
            <a:noFill/>
            <a:miter lim="800000"/>
            <a:headEnd/>
            <a:tailEnd/>
          </a:ln>
          <a:effectLst/>
        </p:spPr>
        <p:txBody>
          <a:bodyPr>
            <a:spAutoFit/>
          </a:bodyPr>
          <a:lstStyle/>
          <a:p>
            <a:pPr>
              <a:spcBef>
                <a:spcPct val="50000"/>
              </a:spcBef>
            </a:pPr>
            <a:r>
              <a:rPr lang="zh-CN" altLang="en-US" sz="2400" b="1">
                <a:solidFill>
                  <a:srgbClr val="FF0000"/>
                </a:solidFill>
                <a:effectLst>
                  <a:outerShdw blurRad="38100" dist="38100" dir="2700000" algn="tl">
                    <a:srgbClr val="C0C0C0"/>
                  </a:outerShdw>
                </a:effectLst>
              </a:rPr>
              <a:t>辛亥革命推翻了清王朝，结束了两千多年的封建帝制，建立了中华民国，使得民主共和观念深入人心。</a:t>
            </a:r>
          </a:p>
          <a:p>
            <a:pPr>
              <a:spcBef>
                <a:spcPct val="50000"/>
              </a:spcBef>
            </a:pPr>
            <a:r>
              <a:rPr lang="zh-CN" altLang="en-US" sz="2400" b="1">
                <a:solidFill>
                  <a:srgbClr val="FF0000"/>
                </a:solidFill>
                <a:effectLst>
                  <a:outerShdw blurRad="38100" dist="38100" dir="2700000" algn="tl">
                    <a:srgbClr val="C0C0C0"/>
                  </a:outerShdw>
                </a:effectLst>
              </a:rPr>
              <a:t>但在农村影响很小，没有彻底发动广大人民群众。也没有改变中国半殖民地半封建的社会性质。</a:t>
            </a:r>
          </a:p>
        </p:txBody>
      </p:sp>
      <p:sp>
        <p:nvSpPr>
          <p:cNvPr id="61452" name="Rectangle 12"/>
          <p:cNvSpPr>
            <a:spLocks noChangeArrowheads="1"/>
          </p:cNvSpPr>
          <p:nvPr/>
        </p:nvSpPr>
        <p:spPr bwMode="auto">
          <a:xfrm>
            <a:off x="250825" y="3274219"/>
            <a:ext cx="8281988" cy="1815882"/>
          </a:xfrm>
          <a:prstGeom prst="rect">
            <a:avLst/>
          </a:prstGeom>
          <a:solidFill>
            <a:schemeClr val="bg1"/>
          </a:solidFill>
          <a:ln w="38100">
            <a:solidFill>
              <a:srgbClr val="FF0000"/>
            </a:solidFill>
            <a:miter lim="800000"/>
            <a:headEnd/>
            <a:tailEnd/>
          </a:ln>
          <a:effectLst/>
        </p:spPr>
        <p:txBody>
          <a:bodyPr>
            <a:spAutoFit/>
          </a:bodyPr>
          <a:lstStyle/>
          <a:p>
            <a:r>
              <a:rPr lang="zh-CN" altLang="en-US" sz="2800" b="1" dirty="0">
                <a:latin typeface="Arial" charset="0"/>
              </a:rPr>
              <a:t>解题步骤：</a:t>
            </a:r>
            <a:r>
              <a:rPr lang="zh-CN" altLang="en-US" sz="2800" dirty="0">
                <a:latin typeface="Arial" charset="0"/>
              </a:rPr>
              <a:t> </a:t>
            </a:r>
          </a:p>
          <a:p>
            <a:r>
              <a:rPr lang="en-US" altLang="zh-CN" sz="2800" b="1" dirty="0">
                <a:latin typeface="Arial" charset="0"/>
              </a:rPr>
              <a:t>1</a:t>
            </a:r>
            <a:r>
              <a:rPr lang="zh-CN" altLang="en-US" sz="2800" b="1" dirty="0">
                <a:latin typeface="Arial" charset="0"/>
              </a:rPr>
              <a:t>、</a:t>
            </a:r>
            <a:r>
              <a:rPr lang="zh-CN" altLang="en-US" sz="2800" b="1" dirty="0">
                <a:solidFill>
                  <a:srgbClr val="FF0000"/>
                </a:solidFill>
                <a:latin typeface="Arial" charset="0"/>
              </a:rPr>
              <a:t>看  </a:t>
            </a:r>
            <a:r>
              <a:rPr lang="zh-CN" altLang="en-US" sz="2800" b="1" dirty="0">
                <a:latin typeface="Arial" charset="0"/>
              </a:rPr>
              <a:t>仔细阅读，宏观把握出题</a:t>
            </a:r>
            <a:r>
              <a:rPr lang="zh-CN" altLang="en-US" sz="2800" b="1" dirty="0" smtClean="0">
                <a:latin typeface="Arial" charset="0"/>
              </a:rPr>
              <a:t>方向。</a:t>
            </a:r>
            <a:endParaRPr lang="zh-CN" altLang="en-US" sz="2800" b="1" dirty="0">
              <a:latin typeface="Arial" charset="0"/>
            </a:endParaRPr>
          </a:p>
          <a:p>
            <a:r>
              <a:rPr lang="en-US" altLang="zh-CN" sz="2800" b="1" dirty="0">
                <a:latin typeface="Arial" charset="0"/>
              </a:rPr>
              <a:t>2</a:t>
            </a:r>
            <a:r>
              <a:rPr lang="zh-CN" altLang="en-US" sz="2800" b="1" dirty="0">
                <a:latin typeface="Arial" charset="0"/>
              </a:rPr>
              <a:t>、</a:t>
            </a:r>
            <a:r>
              <a:rPr lang="zh-CN" altLang="en-US" sz="2800" b="1" dirty="0">
                <a:solidFill>
                  <a:srgbClr val="FF0000"/>
                </a:solidFill>
                <a:latin typeface="Arial" charset="0"/>
              </a:rPr>
              <a:t>想</a:t>
            </a:r>
            <a:r>
              <a:rPr lang="zh-CN" altLang="en-US" sz="2800" b="1" dirty="0">
                <a:latin typeface="Arial" charset="0"/>
              </a:rPr>
              <a:t>  联系已学知识，构建知识</a:t>
            </a:r>
            <a:r>
              <a:rPr lang="zh-CN" altLang="en-US" sz="2800" b="1" dirty="0" smtClean="0">
                <a:latin typeface="Arial" charset="0"/>
              </a:rPr>
              <a:t>网络。</a:t>
            </a:r>
            <a:endParaRPr lang="zh-CN" altLang="en-US" sz="2800" b="1" dirty="0">
              <a:latin typeface="Arial" charset="0"/>
            </a:endParaRPr>
          </a:p>
          <a:p>
            <a:r>
              <a:rPr lang="en-US" altLang="zh-CN" sz="2800" b="1" dirty="0">
                <a:latin typeface="Arial" charset="0"/>
              </a:rPr>
              <a:t>3</a:t>
            </a:r>
            <a:r>
              <a:rPr lang="zh-CN" altLang="en-US" sz="2800" b="1" dirty="0">
                <a:latin typeface="Arial" charset="0"/>
              </a:rPr>
              <a:t>、</a:t>
            </a:r>
            <a:r>
              <a:rPr lang="zh-CN" altLang="en-US" sz="2800" b="1" dirty="0">
                <a:solidFill>
                  <a:srgbClr val="FF0000"/>
                </a:solidFill>
                <a:latin typeface="Arial" charset="0"/>
              </a:rPr>
              <a:t>分  </a:t>
            </a:r>
            <a:r>
              <a:rPr lang="zh-CN" altLang="en-US" sz="2800" b="1" dirty="0">
                <a:latin typeface="Arial" charset="0"/>
              </a:rPr>
              <a:t>一分为二，全面看待问题，答题角度</a:t>
            </a:r>
            <a:r>
              <a:rPr lang="zh-CN" altLang="en-US" sz="2800" b="1" dirty="0" smtClean="0">
                <a:latin typeface="Arial" charset="0"/>
              </a:rPr>
              <a:t>全面。</a:t>
            </a:r>
            <a:endParaRPr lang="zh-CN" altLang="en-US" sz="2800" b="1" dirty="0">
              <a:latin typeface="Arial" charset="0"/>
            </a:endParaRPr>
          </a:p>
        </p:txBody>
      </p:sp>
      <p:sp>
        <p:nvSpPr>
          <p:cNvPr id="61453" name="Rectangle 13"/>
          <p:cNvSpPr>
            <a:spLocks noChangeArrowheads="1"/>
          </p:cNvSpPr>
          <p:nvPr/>
        </p:nvSpPr>
        <p:spPr bwMode="auto">
          <a:xfrm>
            <a:off x="214282" y="2714626"/>
            <a:ext cx="7777163" cy="646331"/>
          </a:xfrm>
          <a:prstGeom prst="rect">
            <a:avLst/>
          </a:prstGeom>
          <a:solidFill>
            <a:schemeClr val="bg1"/>
          </a:solidFill>
          <a:ln w="38100">
            <a:solidFill>
              <a:srgbClr val="FF0000"/>
            </a:solidFill>
            <a:miter lim="800000"/>
            <a:headEnd/>
            <a:tailEnd/>
          </a:ln>
          <a:effectLst/>
        </p:spPr>
        <p:txBody>
          <a:bodyPr>
            <a:spAutoFit/>
          </a:bodyPr>
          <a:lstStyle/>
          <a:p>
            <a:r>
              <a:rPr lang="zh-CN" altLang="en-US" sz="3600" b="1" dirty="0">
                <a:solidFill>
                  <a:srgbClr val="FF0000"/>
                </a:solidFill>
                <a:effectLst>
                  <a:outerShdw blurRad="38100" dist="38100" dir="2700000" algn="tl">
                    <a:srgbClr val="C0C0C0"/>
                  </a:outerShdw>
                </a:effectLst>
              </a:rPr>
              <a:t>方法指导：评述题怎么做？</a:t>
            </a:r>
          </a:p>
        </p:txBody>
      </p:sp>
      <p:sp>
        <p:nvSpPr>
          <p:cNvPr id="9" name="矩形 8"/>
          <p:cNvSpPr/>
          <p:nvPr/>
        </p:nvSpPr>
        <p:spPr>
          <a:xfrm>
            <a:off x="0" y="0"/>
            <a:ext cx="3791423"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（三）近代化的探索史</a:t>
            </a:r>
            <a:endParaRPr lang="zh-CN" alt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1446"/>
                                        </p:tgtEl>
                                        <p:attrNameLst>
                                          <p:attrName>style.visibility</p:attrName>
                                        </p:attrNameLst>
                                      </p:cBhvr>
                                      <p:to>
                                        <p:strVal val="visible"/>
                                      </p:to>
                                    </p:set>
                                    <p:animEffect transition="in" filter="wipe(down)">
                                      <p:cBhvr>
                                        <p:cTn id="7" dur="500"/>
                                        <p:tgtEl>
                                          <p:spTgt spid="614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1449"/>
                                        </p:tgtEl>
                                        <p:attrNameLst>
                                          <p:attrName>style.visibility</p:attrName>
                                        </p:attrNameLst>
                                      </p:cBhvr>
                                      <p:to>
                                        <p:strVal val="visible"/>
                                      </p:to>
                                    </p:set>
                                    <p:animEffect transition="in" filter="wipe(down)">
                                      <p:cBhvr>
                                        <p:cTn id="12" dur="500"/>
                                        <p:tgtEl>
                                          <p:spTgt spid="614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1453"/>
                                        </p:tgtEl>
                                        <p:attrNameLst>
                                          <p:attrName>style.visibility</p:attrName>
                                        </p:attrNameLst>
                                      </p:cBhvr>
                                      <p:to>
                                        <p:strVal val="visible"/>
                                      </p:to>
                                    </p:set>
                                    <p:animEffect transition="in" filter="wipe(down)">
                                      <p:cBhvr>
                                        <p:cTn id="17" dur="500"/>
                                        <p:tgtEl>
                                          <p:spTgt spid="6145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1452"/>
                                        </p:tgtEl>
                                        <p:attrNameLst>
                                          <p:attrName>style.visibility</p:attrName>
                                        </p:attrNameLst>
                                      </p:cBhvr>
                                      <p:to>
                                        <p:strVal val="visible"/>
                                      </p:to>
                                    </p:set>
                                    <p:animEffect transition="in" filter="wipe(down)">
                                      <p:cBhvr>
                                        <p:cTn id="22" dur="500"/>
                                        <p:tgtEl>
                                          <p:spTgt spid="61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p:bldP spid="61449" grpId="0"/>
      <p:bldP spid="61452" grpId="0" animBg="1"/>
      <p:bldP spid="6145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3791423"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（三）近代化的探索史</a:t>
            </a:r>
            <a:endParaRPr lang="zh-CN" alt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9"/>
          <p:cNvSpPr>
            <a:spLocks noChangeArrowheads="1"/>
          </p:cNvSpPr>
          <p:nvPr/>
        </p:nvSpPr>
        <p:spPr bwMode="auto">
          <a:xfrm>
            <a:off x="5643570" y="1214428"/>
            <a:ext cx="3500430" cy="1841473"/>
          </a:xfrm>
          <a:prstGeom prst="rect">
            <a:avLst/>
          </a:prstGeom>
          <a:noFill/>
          <a:ln w="9525">
            <a:noFill/>
            <a:miter lim="800000"/>
            <a:headEnd/>
            <a:tailEnd/>
          </a:ln>
          <a:effectLst/>
        </p:spPr>
        <p:txBody>
          <a:bodyPr wrap="square" lIns="36501" tIns="88872" rIns="42849" bIns="88872" anchor="ctr">
            <a:spAutoFit/>
          </a:bodyPr>
          <a:lstStyle/>
          <a:p>
            <a:r>
              <a:rPr lang="zh-CN" altLang="en-US" b="1" dirty="0" smtClean="0">
                <a:effectLst>
                  <a:outerShdw blurRad="38100" dist="38100" dir="2700000" algn="tl">
                    <a:srgbClr val="C0C0C0"/>
                  </a:outerShdw>
                </a:effectLst>
                <a:latin typeface="宋体" pitchFamily="2" charset="-122"/>
                <a:ea typeface="宋体" pitchFamily="2" charset="-122"/>
              </a:rPr>
              <a:t>材料八：</a:t>
            </a:r>
            <a:r>
              <a:rPr lang="zh-CN" altLang="en-US" b="1" dirty="0">
                <a:effectLst>
                  <a:outerShdw blurRad="38100" dist="38100" dir="2700000" algn="tl">
                    <a:srgbClr val="C0C0C0"/>
                  </a:outerShdw>
                </a:effectLst>
                <a:latin typeface="宋体" pitchFamily="2" charset="-122"/>
                <a:ea typeface="宋体" pitchFamily="2" charset="-122"/>
              </a:rPr>
              <a:t>无论政治学术道德文章，西洋的法子和中国的法子，绝对是两样，断不可调和和迁就的。若是决计革新一切都应该采用西洋的法子，不必那什么国粹、国情的话来捣乱</a:t>
            </a:r>
            <a:r>
              <a:rPr lang="zh-CN" altLang="en-US" b="1" dirty="0" smtClean="0">
                <a:effectLst>
                  <a:outerShdw blurRad="38100" dist="38100" dir="2700000" algn="tl">
                    <a:srgbClr val="C0C0C0"/>
                  </a:outerShdw>
                </a:effectLst>
                <a:latin typeface="宋体" pitchFamily="2" charset="-122"/>
                <a:ea typeface="宋体" pitchFamily="2" charset="-122"/>
              </a:rPr>
              <a:t>。     </a:t>
            </a:r>
            <a:r>
              <a:rPr lang="en-US" altLang="zh-CN" b="1" dirty="0" smtClean="0">
                <a:effectLst>
                  <a:outerShdw blurRad="38100" dist="38100" dir="2700000" algn="tl">
                    <a:srgbClr val="C0C0C0"/>
                  </a:outerShdw>
                </a:effectLst>
                <a:latin typeface="宋体" pitchFamily="2" charset="-122"/>
                <a:ea typeface="宋体" pitchFamily="2" charset="-122"/>
              </a:rPr>
              <a:t>——</a:t>
            </a:r>
            <a:r>
              <a:rPr lang="zh-CN" altLang="en-US" b="1" dirty="0">
                <a:effectLst>
                  <a:outerShdw blurRad="38100" dist="38100" dir="2700000" algn="tl">
                    <a:srgbClr val="C0C0C0"/>
                  </a:outerShdw>
                </a:effectLst>
                <a:latin typeface="宋体" pitchFamily="2" charset="-122"/>
                <a:ea typeface="宋体" pitchFamily="2" charset="-122"/>
              </a:rPr>
              <a:t>陈独秀</a:t>
            </a:r>
          </a:p>
        </p:txBody>
      </p:sp>
      <p:sp>
        <p:nvSpPr>
          <p:cNvPr id="9" name="Rectangle 10"/>
          <p:cNvSpPr>
            <a:spLocks noChangeArrowheads="1"/>
          </p:cNvSpPr>
          <p:nvPr/>
        </p:nvSpPr>
        <p:spPr bwMode="auto">
          <a:xfrm>
            <a:off x="5643570" y="3214692"/>
            <a:ext cx="3286148" cy="1015663"/>
          </a:xfrm>
          <a:prstGeom prst="rect">
            <a:avLst/>
          </a:prstGeom>
          <a:noFill/>
          <a:ln w="9525">
            <a:noFill/>
            <a:miter lim="800000"/>
            <a:headEnd/>
            <a:tailEnd/>
          </a:ln>
          <a:effectLst/>
        </p:spPr>
        <p:txBody>
          <a:bodyPr wrap="square">
            <a:spAutoFit/>
          </a:bodyPr>
          <a:lstStyle/>
          <a:p>
            <a:r>
              <a:rPr lang="en-US" altLang="zh-CN" sz="2000" b="1" dirty="0" smtClean="0">
                <a:solidFill>
                  <a:srgbClr val="0070C0"/>
                </a:solidFill>
                <a:effectLst>
                  <a:outerShdw blurRad="38100" dist="38100" dir="2700000" algn="tl">
                    <a:srgbClr val="C0C0C0"/>
                  </a:outerShdw>
                </a:effectLst>
              </a:rPr>
              <a:t>6.</a:t>
            </a:r>
            <a:r>
              <a:rPr lang="zh-CN" altLang="en-US" sz="2000" b="1" dirty="0" smtClean="0">
                <a:solidFill>
                  <a:srgbClr val="0070C0"/>
                </a:solidFill>
                <a:effectLst>
                  <a:outerShdw blurRad="38100" dist="38100" dir="2700000" algn="tl">
                    <a:srgbClr val="C0C0C0"/>
                  </a:outerShdw>
                </a:effectLst>
              </a:rPr>
              <a:t>从材料中</a:t>
            </a:r>
            <a:r>
              <a:rPr lang="zh-CN" altLang="en-US" sz="2000" b="1" dirty="0">
                <a:solidFill>
                  <a:srgbClr val="0070C0"/>
                </a:solidFill>
                <a:effectLst>
                  <a:outerShdw blurRad="38100" dist="38100" dir="2700000" algn="tl">
                    <a:srgbClr val="C0C0C0"/>
                  </a:outerShdw>
                </a:effectLst>
              </a:rPr>
              <a:t>我们能看出新文化运动在向西方学习的过程</a:t>
            </a:r>
            <a:r>
              <a:rPr lang="zh-CN" altLang="en-US" sz="2000" b="1" dirty="0" smtClean="0">
                <a:solidFill>
                  <a:srgbClr val="0070C0"/>
                </a:solidFill>
                <a:effectLst>
                  <a:outerShdw blurRad="38100" dist="38100" dir="2700000" algn="tl">
                    <a:srgbClr val="C0C0C0"/>
                  </a:outerShdw>
                </a:effectLst>
              </a:rPr>
              <a:t>中存在什么</a:t>
            </a:r>
            <a:r>
              <a:rPr lang="zh-CN" altLang="en-US" sz="2000" b="1" dirty="0">
                <a:solidFill>
                  <a:srgbClr val="0070C0"/>
                </a:solidFill>
                <a:effectLst>
                  <a:outerShdw blurRad="38100" dist="38100" dir="2700000" algn="tl">
                    <a:srgbClr val="C0C0C0"/>
                  </a:outerShdw>
                </a:effectLst>
              </a:rPr>
              <a:t>局限性？</a:t>
            </a:r>
          </a:p>
        </p:txBody>
      </p:sp>
      <p:sp>
        <p:nvSpPr>
          <p:cNvPr id="10" name="Text Box 13"/>
          <p:cNvSpPr txBox="1">
            <a:spLocks noChangeArrowheads="1"/>
          </p:cNvSpPr>
          <p:nvPr/>
        </p:nvSpPr>
        <p:spPr bwMode="auto">
          <a:xfrm>
            <a:off x="5715008" y="4214824"/>
            <a:ext cx="3214678" cy="646331"/>
          </a:xfrm>
          <a:prstGeom prst="rect">
            <a:avLst/>
          </a:prstGeom>
          <a:noFill/>
          <a:ln w="9525">
            <a:noFill/>
            <a:miter lim="800000"/>
            <a:headEnd/>
            <a:tailEnd/>
          </a:ln>
          <a:effectLst/>
        </p:spPr>
        <p:txBody>
          <a:bodyPr wrap="square">
            <a:spAutoFit/>
          </a:bodyPr>
          <a:lstStyle/>
          <a:p>
            <a:pPr>
              <a:spcBef>
                <a:spcPct val="50000"/>
              </a:spcBef>
            </a:pPr>
            <a:r>
              <a:rPr lang="zh-CN" altLang="en-US" b="1" dirty="0">
                <a:solidFill>
                  <a:srgbClr val="FF0000"/>
                </a:solidFill>
                <a:effectLst>
                  <a:outerShdw blurRad="38100" dist="38100" dir="2700000" algn="tl">
                    <a:srgbClr val="C0C0C0"/>
                  </a:outerShdw>
                </a:effectLst>
              </a:rPr>
              <a:t>存在着绝对肯定、绝对否定的</a:t>
            </a:r>
            <a:r>
              <a:rPr lang="zh-CN" altLang="en-US" b="1" dirty="0" smtClean="0">
                <a:solidFill>
                  <a:srgbClr val="FF0000"/>
                </a:solidFill>
                <a:effectLst>
                  <a:outerShdw blurRad="38100" dist="38100" dir="2700000" algn="tl">
                    <a:srgbClr val="C0C0C0"/>
                  </a:outerShdw>
                </a:effectLst>
              </a:rPr>
              <a:t>倾向。</a:t>
            </a:r>
            <a:endParaRPr lang="zh-CN" altLang="en-US" b="1" dirty="0">
              <a:solidFill>
                <a:srgbClr val="FF0000"/>
              </a:solidFill>
              <a:effectLst>
                <a:outerShdw blurRad="38100" dist="38100" dir="2700000" algn="tl">
                  <a:srgbClr val="C0C0C0"/>
                </a:outerShdw>
              </a:effectLst>
            </a:endParaRPr>
          </a:p>
        </p:txBody>
      </p:sp>
      <p:pic>
        <p:nvPicPr>
          <p:cNvPr id="12" name="觉醒年代 狂人日记.mp4">
            <a:hlinkClick r:id="" action="ppaction://media"/>
          </p:cNvPr>
          <p:cNvPicPr>
            <a:picLocks noRot="1" noChangeAspect="1"/>
          </p:cNvPicPr>
          <p:nvPr>
            <a:videoFile r:link="rId1"/>
          </p:nvPr>
        </p:nvPicPr>
        <p:blipFill>
          <a:blip r:embed="rId3"/>
          <a:stretch>
            <a:fillRect/>
          </a:stretch>
        </p:blipFill>
        <p:spPr>
          <a:xfrm>
            <a:off x="-1" y="1000114"/>
            <a:ext cx="5524515" cy="4143386"/>
          </a:xfrm>
          <a:prstGeom prst="rect">
            <a:avLst/>
          </a:prstGeom>
        </p:spPr>
      </p:pic>
      <p:sp>
        <p:nvSpPr>
          <p:cNvPr id="13" name="TextBox 12"/>
          <p:cNvSpPr txBox="1"/>
          <p:nvPr/>
        </p:nvSpPr>
        <p:spPr>
          <a:xfrm>
            <a:off x="0" y="571486"/>
            <a:ext cx="928694" cy="369332"/>
          </a:xfrm>
          <a:prstGeom prst="rect">
            <a:avLst/>
          </a:prstGeom>
          <a:noFill/>
        </p:spPr>
        <p:txBody>
          <a:bodyPr wrap="square" rtlCol="0">
            <a:spAutoFit/>
          </a:bodyPr>
          <a:lstStyle/>
          <a:p>
            <a:r>
              <a:rPr lang="zh-CN" altLang="en-US" b="1" dirty="0" smtClean="0">
                <a:effectLst>
                  <a:outerShdw blurRad="38100" dist="38100" dir="2700000" algn="tl">
                    <a:srgbClr val="000000">
                      <a:alpha val="43137"/>
                    </a:srgbClr>
                  </a:outerShdw>
                </a:effectLst>
              </a:rPr>
              <a:t>材料七：</a:t>
            </a:r>
            <a:endParaRPr lang="zh-CN" altLang="en-US" b="1" dirty="0">
              <a:effectLst>
                <a:outerShdw blurRad="38100" dist="38100" dir="2700000" algn="tl">
                  <a:srgbClr val="000000">
                    <a:alpha val="43137"/>
                  </a:srgbClr>
                </a:outerShdw>
              </a:effectLst>
            </a:endParaRPr>
          </a:p>
        </p:txBody>
      </p:sp>
      <p:sp>
        <p:nvSpPr>
          <p:cNvPr id="14" name="矩形 13"/>
          <p:cNvSpPr/>
          <p:nvPr/>
        </p:nvSpPr>
        <p:spPr>
          <a:xfrm>
            <a:off x="4000464" y="214296"/>
            <a:ext cx="5143536" cy="400110"/>
          </a:xfrm>
          <a:prstGeom prst="rect">
            <a:avLst/>
          </a:prstGeom>
        </p:spPr>
        <p:txBody>
          <a:bodyPr wrap="square">
            <a:spAutoFit/>
          </a:bodyPr>
          <a:lstStyle/>
          <a:p>
            <a:r>
              <a:rPr lang="en-US" altLang="zh-CN" sz="2000" b="1" dirty="0" smtClean="0">
                <a:solidFill>
                  <a:srgbClr val="0070C0"/>
                </a:solidFill>
                <a:effectLst>
                  <a:outerShdw blurRad="38100" dist="38100" dir="2700000" algn="tl">
                    <a:srgbClr val="000000">
                      <a:alpha val="43137"/>
                    </a:srgbClr>
                  </a:outerShdw>
                </a:effectLst>
                <a:latin typeface="+mn-ea"/>
              </a:rPr>
              <a:t>5.</a:t>
            </a:r>
            <a:r>
              <a:rPr lang="zh-CN" altLang="en-US" sz="2000" b="1" dirty="0" smtClean="0">
                <a:solidFill>
                  <a:srgbClr val="0070C0"/>
                </a:solidFill>
                <a:effectLst>
                  <a:outerShdw blurRad="38100" dist="38100" dir="2700000" algn="tl">
                    <a:srgbClr val="000000">
                      <a:alpha val="43137"/>
                    </a:srgbClr>
                  </a:outerShdw>
                </a:effectLst>
                <a:latin typeface="+mn-ea"/>
              </a:rPr>
              <a:t> 观看视频概括</a:t>
            </a:r>
            <a:r>
              <a:rPr lang="en-US" altLang="zh-CN" sz="2000" b="1" dirty="0" smtClean="0">
                <a:solidFill>
                  <a:srgbClr val="0070C0"/>
                </a:solidFill>
                <a:effectLst>
                  <a:outerShdw blurRad="38100" dist="38100" dir="2700000" algn="tl">
                    <a:srgbClr val="000000">
                      <a:alpha val="43137"/>
                    </a:srgbClr>
                  </a:outerShdw>
                </a:effectLst>
                <a:latin typeface="+mn-ea"/>
              </a:rPr>
              <a:t>《</a:t>
            </a:r>
            <a:r>
              <a:rPr lang="zh-CN" altLang="en-US" sz="2000" b="1" dirty="0" smtClean="0">
                <a:solidFill>
                  <a:srgbClr val="0070C0"/>
                </a:solidFill>
                <a:effectLst>
                  <a:outerShdw blurRad="38100" dist="38100" dir="2700000" algn="tl">
                    <a:srgbClr val="000000">
                      <a:alpha val="43137"/>
                    </a:srgbClr>
                  </a:outerShdw>
                </a:effectLst>
                <a:latin typeface="+mn-ea"/>
              </a:rPr>
              <a:t>狂人日记</a:t>
            </a:r>
            <a:r>
              <a:rPr lang="en-US" altLang="zh-CN" sz="2000" b="1" dirty="0" smtClean="0">
                <a:solidFill>
                  <a:srgbClr val="0070C0"/>
                </a:solidFill>
                <a:effectLst>
                  <a:outerShdw blurRad="38100" dist="38100" dir="2700000" algn="tl">
                    <a:srgbClr val="000000">
                      <a:alpha val="43137"/>
                    </a:srgbClr>
                  </a:outerShdw>
                </a:effectLst>
                <a:latin typeface="+mn-ea"/>
              </a:rPr>
              <a:t>》</a:t>
            </a:r>
            <a:r>
              <a:rPr lang="zh-CN" altLang="en-US" sz="2000" b="1" dirty="0" smtClean="0">
                <a:solidFill>
                  <a:srgbClr val="0070C0"/>
                </a:solidFill>
                <a:effectLst>
                  <a:outerShdw blurRad="38100" dist="38100" dir="2700000" algn="tl">
                    <a:srgbClr val="000000">
                      <a:alpha val="43137"/>
                    </a:srgbClr>
                  </a:outerShdw>
                </a:effectLst>
                <a:latin typeface="+mn-ea"/>
              </a:rPr>
              <a:t>批判的对象。</a:t>
            </a:r>
            <a:endParaRPr lang="zh-CN" altLang="en-US" sz="2000" b="1" dirty="0">
              <a:solidFill>
                <a:srgbClr val="0070C0"/>
              </a:solidFill>
              <a:effectLst>
                <a:outerShdw blurRad="38100" dist="38100" dir="2700000" algn="tl">
                  <a:srgbClr val="000000">
                    <a:alpha val="43137"/>
                  </a:srgbClr>
                </a:outerShdw>
              </a:effectLst>
              <a:latin typeface="+mn-ea"/>
            </a:endParaRPr>
          </a:p>
        </p:txBody>
      </p:sp>
      <p:sp>
        <p:nvSpPr>
          <p:cNvPr id="15" name="Text Box 13"/>
          <p:cNvSpPr txBox="1">
            <a:spLocks noChangeArrowheads="1"/>
          </p:cNvSpPr>
          <p:nvPr/>
        </p:nvSpPr>
        <p:spPr bwMode="auto">
          <a:xfrm>
            <a:off x="5857884" y="714362"/>
            <a:ext cx="2928958" cy="400110"/>
          </a:xfrm>
          <a:prstGeom prst="rect">
            <a:avLst/>
          </a:prstGeom>
          <a:noFill/>
          <a:ln w="9525">
            <a:noFill/>
            <a:miter lim="800000"/>
            <a:headEnd/>
            <a:tailEnd/>
          </a:ln>
          <a:effectLst/>
        </p:spPr>
        <p:txBody>
          <a:bodyPr wrap="square">
            <a:spAutoFit/>
          </a:bodyPr>
          <a:lstStyle/>
          <a:p>
            <a:pPr>
              <a:spcBef>
                <a:spcPct val="50000"/>
              </a:spcBef>
            </a:pPr>
            <a:r>
              <a:rPr lang="zh-CN" altLang="en-US" sz="2000" b="1" dirty="0" smtClean="0">
                <a:solidFill>
                  <a:srgbClr val="FF0000"/>
                </a:solidFill>
                <a:effectLst>
                  <a:outerShdw blurRad="38100" dist="38100" dir="2700000" algn="tl">
                    <a:srgbClr val="C0C0C0"/>
                  </a:outerShdw>
                </a:effectLst>
              </a:rPr>
              <a:t>批判吃人的封建礼教。</a:t>
            </a:r>
            <a:endParaRPr lang="zh-CN" altLang="en-US" sz="2000" b="1" dirty="0">
              <a:solidFill>
                <a:srgbClr val="FF0000"/>
              </a:solidFill>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2" presetClass="mediacall" presetSubtype="0" fill="hold" nodeType="clickEffect">
                                  <p:stCondLst>
                                    <p:cond delay="0"/>
                                  </p:stCondLst>
                                  <p:childTnLst>
                                    <p:cmd type="call" cmd="togglePause">
                                      <p:cBhvr>
                                        <p:cTn id="28" dur="1" fill="hold"/>
                                        <p:tgtEl>
                                          <p:spTgt spid="12"/>
                                        </p:tgtEl>
                                      </p:cBhvr>
                                    </p:cmd>
                                  </p:childTnLst>
                                </p:cTn>
                              </p:par>
                            </p:childTnLst>
                          </p:cTn>
                        </p:par>
                      </p:childTnLst>
                    </p:cTn>
                  </p:par>
                </p:childTnLst>
              </p:cTn>
              <p:nextCondLst>
                <p:cond evt="onClick" delay="0">
                  <p:tgtEl>
                    <p:spTgt spid="12"/>
                  </p:tgtEl>
                </p:cond>
              </p:nextCondLst>
            </p:seq>
            <p:video>
              <p:cMediaNode>
                <p:cTn id="29" fill="hold" display="0">
                  <p:stCondLst>
                    <p:cond delay="indefinite"/>
                  </p:stCondLst>
                  <p:endCondLst>
                    <p:cond evt="onNext" delay="0">
                      <p:tgtEl>
                        <p:sldTgt/>
                      </p:tgtEl>
                    </p:cond>
                    <p:cond evt="onPrev" delay="0">
                      <p:tgtEl>
                        <p:sldTgt/>
                      </p:tgtEl>
                    </p:cond>
                  </p:endCondLst>
                </p:cTn>
                <p:tgtEl>
                  <p:spTgt spid="12"/>
                </p:tgtEl>
              </p:cMediaNode>
            </p:video>
          </p:childTnLst>
        </p:cTn>
      </p:par>
    </p:tnLst>
    <p:bldLst>
      <p:bldP spid="9" grpId="0"/>
      <p:bldP spid="10"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extLst>
              <p:ext uri="{D42A27DB-BD31-4B8C-83A1-F6EECF244321}">
                <p14:modId xmlns:p14="http://schemas.microsoft.com/office/powerpoint/2010/main" xmlns="" val="1047896690"/>
              </p:ext>
            </p:extLst>
          </p:nvPr>
        </p:nvGraphicFramePr>
        <p:xfrm>
          <a:off x="-13897" y="661000"/>
          <a:ext cx="8856985" cy="4482500"/>
        </p:xfrm>
        <a:graphic>
          <a:graphicData uri="http://schemas.openxmlformats.org/drawingml/2006/table">
            <a:tbl>
              <a:tblPr firstRow="1" bandRow="1">
                <a:tableStyleId>{5C22544A-7EE6-4342-B048-85BDC9FD1C3A}</a:tableStyleId>
              </a:tblPr>
              <a:tblGrid>
                <a:gridCol w="1728191"/>
                <a:gridCol w="1814603"/>
                <a:gridCol w="1771397"/>
                <a:gridCol w="1771397"/>
                <a:gridCol w="1771397"/>
              </a:tblGrid>
              <a:tr h="810092">
                <a:tc>
                  <a:txBody>
                    <a:bodyPr/>
                    <a:lstStyle/>
                    <a:p>
                      <a:r>
                        <a:rPr lang="zh-CN" altLang="en-US" sz="2100" dirty="0" smtClean="0">
                          <a:effectLst>
                            <a:outerShdw blurRad="38100" dist="38100" dir="2700000" algn="tl">
                              <a:srgbClr val="000000">
                                <a:alpha val="43137"/>
                              </a:srgbClr>
                            </a:outerShdw>
                          </a:effectLst>
                        </a:rPr>
                        <a:t>事件</a:t>
                      </a:r>
                      <a:endParaRPr lang="zh-CN" altLang="en-US" sz="2100" dirty="0">
                        <a:effectLst>
                          <a:outerShdw blurRad="38100" dist="38100" dir="2700000" algn="tl">
                            <a:srgbClr val="000000">
                              <a:alpha val="43137"/>
                            </a:srgbClr>
                          </a:outerShdw>
                        </a:effectLst>
                      </a:endParaRPr>
                    </a:p>
                  </a:txBody>
                  <a:tcPr marT="34290" marB="34290" anchor="ctr"/>
                </a:tc>
                <a:tc>
                  <a:txBody>
                    <a:bodyPr/>
                    <a:lstStyle/>
                    <a:p>
                      <a:r>
                        <a:rPr lang="zh-CN" altLang="en-US" sz="2100" dirty="0" smtClean="0">
                          <a:effectLst>
                            <a:outerShdw blurRad="38100" dist="38100" dir="2700000" algn="tl">
                              <a:srgbClr val="000000">
                                <a:alpha val="43137"/>
                              </a:srgbClr>
                            </a:outerShdw>
                          </a:effectLst>
                        </a:rPr>
                        <a:t>洋务运动</a:t>
                      </a:r>
                      <a:endParaRPr lang="zh-CN" altLang="en-US" sz="2100" dirty="0">
                        <a:effectLst>
                          <a:outerShdw blurRad="38100" dist="38100" dir="2700000" algn="tl">
                            <a:srgbClr val="000000">
                              <a:alpha val="43137"/>
                            </a:srgbClr>
                          </a:outerShdw>
                        </a:effectLst>
                      </a:endParaRPr>
                    </a:p>
                  </a:txBody>
                  <a:tcPr marT="34290" marB="34290" anchor="ctr"/>
                </a:tc>
                <a:tc>
                  <a:txBody>
                    <a:bodyPr/>
                    <a:lstStyle/>
                    <a:p>
                      <a:r>
                        <a:rPr lang="zh-CN" altLang="en-US" sz="2100" dirty="0" smtClean="0">
                          <a:effectLst>
                            <a:outerShdw blurRad="38100" dist="38100" dir="2700000" algn="tl">
                              <a:srgbClr val="000000">
                                <a:alpha val="43137"/>
                              </a:srgbClr>
                            </a:outerShdw>
                          </a:effectLst>
                        </a:rPr>
                        <a:t>维新变法</a:t>
                      </a:r>
                      <a:endParaRPr lang="zh-CN" altLang="en-US" sz="2100" dirty="0">
                        <a:effectLst>
                          <a:outerShdw blurRad="38100" dist="38100" dir="2700000" algn="tl">
                            <a:srgbClr val="000000">
                              <a:alpha val="43137"/>
                            </a:srgbClr>
                          </a:outerShdw>
                        </a:effectLst>
                      </a:endParaRPr>
                    </a:p>
                  </a:txBody>
                  <a:tcPr marT="34290" marB="34290" anchor="ctr"/>
                </a:tc>
                <a:tc>
                  <a:txBody>
                    <a:bodyPr/>
                    <a:lstStyle/>
                    <a:p>
                      <a:r>
                        <a:rPr lang="zh-CN" altLang="en-US" sz="2100" dirty="0" smtClean="0">
                          <a:effectLst>
                            <a:outerShdw blurRad="38100" dist="38100" dir="2700000" algn="tl">
                              <a:srgbClr val="000000">
                                <a:alpha val="43137"/>
                              </a:srgbClr>
                            </a:outerShdw>
                          </a:effectLst>
                        </a:rPr>
                        <a:t>辛亥革命</a:t>
                      </a:r>
                      <a:endParaRPr lang="zh-CN" altLang="en-US" sz="2100" dirty="0">
                        <a:effectLst>
                          <a:outerShdw blurRad="38100" dist="38100" dir="2700000" algn="tl">
                            <a:srgbClr val="000000">
                              <a:alpha val="43137"/>
                            </a:srgbClr>
                          </a:outerShdw>
                        </a:effectLst>
                      </a:endParaRPr>
                    </a:p>
                  </a:txBody>
                  <a:tcPr marT="34290" marB="34290" anchor="ctr"/>
                </a:tc>
                <a:tc>
                  <a:txBody>
                    <a:bodyPr/>
                    <a:lstStyle/>
                    <a:p>
                      <a:r>
                        <a:rPr lang="zh-CN" altLang="en-US" sz="2100" dirty="0" smtClean="0">
                          <a:effectLst>
                            <a:outerShdw blurRad="38100" dist="38100" dir="2700000" algn="tl">
                              <a:srgbClr val="000000">
                                <a:alpha val="43137"/>
                              </a:srgbClr>
                            </a:outerShdw>
                          </a:effectLst>
                        </a:rPr>
                        <a:t>新文化运动（前期）</a:t>
                      </a:r>
                      <a:endParaRPr lang="zh-CN" altLang="en-US" sz="2100" dirty="0">
                        <a:effectLst>
                          <a:outerShdw blurRad="38100" dist="38100" dir="2700000" algn="tl">
                            <a:srgbClr val="000000">
                              <a:alpha val="43137"/>
                            </a:srgbClr>
                          </a:outerShdw>
                        </a:effectLst>
                      </a:endParaRPr>
                    </a:p>
                  </a:txBody>
                  <a:tcPr marT="34290" marB="34290" anchor="ctr"/>
                </a:tc>
              </a:tr>
              <a:tr h="540060">
                <a:tc>
                  <a:txBody>
                    <a:bodyPr/>
                    <a:lstStyle/>
                    <a:p>
                      <a:r>
                        <a:rPr lang="zh-CN" altLang="en-US" sz="2100" dirty="0" smtClean="0"/>
                        <a:t>时间</a:t>
                      </a:r>
                      <a:endParaRPr lang="zh-CN" altLang="en-US" sz="2100" dirty="0"/>
                    </a:p>
                  </a:txBody>
                  <a:tcPr marT="34290" marB="34290" anchor="ctr"/>
                </a:tc>
                <a:tc>
                  <a:txBody>
                    <a:bodyPr/>
                    <a:lstStyle/>
                    <a:p>
                      <a:endParaRPr lang="zh-CN" altLang="en-US" sz="1400" dirty="0"/>
                    </a:p>
                  </a:txBody>
                  <a:tcPr marT="34290" marB="34290"/>
                </a:tc>
                <a:tc>
                  <a:txBody>
                    <a:bodyPr/>
                    <a:lstStyle/>
                    <a:p>
                      <a:endParaRPr lang="zh-CN" altLang="en-US" sz="1400" dirty="0"/>
                    </a:p>
                  </a:txBody>
                  <a:tcPr marT="34290" marB="34290"/>
                </a:tc>
                <a:tc>
                  <a:txBody>
                    <a:bodyPr/>
                    <a:lstStyle/>
                    <a:p>
                      <a:endParaRPr lang="zh-CN" altLang="en-US" sz="1400" dirty="0"/>
                    </a:p>
                  </a:txBody>
                  <a:tcPr marT="34290" marB="34290"/>
                </a:tc>
                <a:tc>
                  <a:txBody>
                    <a:bodyPr/>
                    <a:lstStyle/>
                    <a:p>
                      <a:endParaRPr lang="zh-CN" altLang="en-US" sz="1400" dirty="0"/>
                    </a:p>
                  </a:txBody>
                  <a:tcPr marT="34290" marB="34290"/>
                </a:tc>
              </a:tr>
              <a:tr h="1188132">
                <a:tc>
                  <a:txBody>
                    <a:bodyPr/>
                    <a:lstStyle/>
                    <a:p>
                      <a:r>
                        <a:rPr lang="zh-CN" altLang="en-US" sz="2100" dirty="0" smtClean="0"/>
                        <a:t>代表人物</a:t>
                      </a:r>
                      <a:endParaRPr lang="zh-CN" altLang="en-US" sz="2100" dirty="0"/>
                    </a:p>
                  </a:txBody>
                  <a:tcPr marT="34290" marB="34290" anchor="ctr"/>
                </a:tc>
                <a:tc>
                  <a:txBody>
                    <a:bodyPr/>
                    <a:lstStyle/>
                    <a:p>
                      <a:endParaRPr lang="zh-CN" altLang="en-US" sz="1400" dirty="0"/>
                    </a:p>
                  </a:txBody>
                  <a:tcPr marT="34290" marB="34290"/>
                </a:tc>
                <a:tc>
                  <a:txBody>
                    <a:bodyPr/>
                    <a:lstStyle/>
                    <a:p>
                      <a:endParaRPr lang="zh-CN" altLang="en-US" sz="1400" dirty="0"/>
                    </a:p>
                  </a:txBody>
                  <a:tcPr marT="34290" marB="34290"/>
                </a:tc>
                <a:tc>
                  <a:txBody>
                    <a:bodyPr/>
                    <a:lstStyle/>
                    <a:p>
                      <a:endParaRPr lang="zh-CN" altLang="en-US" sz="1400" dirty="0"/>
                    </a:p>
                  </a:txBody>
                  <a:tcPr marT="34290" marB="34290"/>
                </a:tc>
                <a:tc>
                  <a:txBody>
                    <a:bodyPr/>
                    <a:lstStyle/>
                    <a:p>
                      <a:endParaRPr lang="zh-CN" altLang="en-US" sz="1400" dirty="0"/>
                    </a:p>
                  </a:txBody>
                  <a:tcPr marT="34290" marB="34290"/>
                </a:tc>
              </a:tr>
              <a:tr h="972108">
                <a:tc>
                  <a:txBody>
                    <a:bodyPr/>
                    <a:lstStyle/>
                    <a:p>
                      <a:r>
                        <a:rPr lang="zh-CN" altLang="en-US" sz="2100" dirty="0" smtClean="0"/>
                        <a:t>代表阶级和派别</a:t>
                      </a:r>
                      <a:endParaRPr lang="zh-CN" altLang="en-US" sz="2100" dirty="0"/>
                    </a:p>
                  </a:txBody>
                  <a:tcPr marT="34290" marB="34290" anchor="ctr"/>
                </a:tc>
                <a:tc>
                  <a:txBody>
                    <a:bodyPr/>
                    <a:lstStyle/>
                    <a:p>
                      <a:endParaRPr lang="zh-CN" altLang="en-US" sz="1400" dirty="0"/>
                    </a:p>
                  </a:txBody>
                  <a:tcPr marT="34290" marB="34290"/>
                </a:tc>
                <a:tc>
                  <a:txBody>
                    <a:bodyPr/>
                    <a:lstStyle/>
                    <a:p>
                      <a:endParaRPr lang="zh-CN" altLang="en-US" sz="1400" dirty="0"/>
                    </a:p>
                  </a:txBody>
                  <a:tcPr marT="34290" marB="34290"/>
                </a:tc>
                <a:tc>
                  <a:txBody>
                    <a:bodyPr/>
                    <a:lstStyle/>
                    <a:p>
                      <a:endParaRPr lang="zh-CN" altLang="en-US" sz="1400" dirty="0"/>
                    </a:p>
                  </a:txBody>
                  <a:tcPr marT="34290" marB="34290"/>
                </a:tc>
                <a:tc>
                  <a:txBody>
                    <a:bodyPr/>
                    <a:lstStyle/>
                    <a:p>
                      <a:endParaRPr lang="zh-CN" altLang="en-US" sz="1400" dirty="0"/>
                    </a:p>
                  </a:txBody>
                  <a:tcPr marT="34290" marB="34290"/>
                </a:tc>
              </a:tr>
              <a:tr h="972108">
                <a:tc>
                  <a:txBody>
                    <a:bodyPr/>
                    <a:lstStyle/>
                    <a:p>
                      <a:r>
                        <a:rPr lang="zh-CN" altLang="en-US" sz="2100" dirty="0" smtClean="0"/>
                        <a:t>口号（旗帜）</a:t>
                      </a:r>
                      <a:endParaRPr lang="zh-CN" altLang="en-US" sz="2100" dirty="0"/>
                    </a:p>
                  </a:txBody>
                  <a:tcPr marT="34290" marB="34290" anchor="ctr"/>
                </a:tc>
                <a:tc>
                  <a:txBody>
                    <a:bodyPr/>
                    <a:lstStyle/>
                    <a:p>
                      <a:endParaRPr lang="zh-CN" altLang="en-US" sz="1400" dirty="0"/>
                    </a:p>
                  </a:txBody>
                  <a:tcPr marT="34290" marB="34290"/>
                </a:tc>
                <a:tc>
                  <a:txBody>
                    <a:bodyPr/>
                    <a:lstStyle/>
                    <a:p>
                      <a:endParaRPr lang="zh-CN" altLang="en-US" sz="1400" dirty="0"/>
                    </a:p>
                  </a:txBody>
                  <a:tcPr marT="34290" marB="34290"/>
                </a:tc>
                <a:tc>
                  <a:txBody>
                    <a:bodyPr/>
                    <a:lstStyle/>
                    <a:p>
                      <a:endParaRPr lang="zh-CN" altLang="en-US" sz="1400" dirty="0"/>
                    </a:p>
                  </a:txBody>
                  <a:tcPr marT="34290" marB="34290"/>
                </a:tc>
                <a:tc>
                  <a:txBody>
                    <a:bodyPr/>
                    <a:lstStyle/>
                    <a:p>
                      <a:endParaRPr lang="zh-CN" altLang="en-US" sz="1400" dirty="0"/>
                    </a:p>
                  </a:txBody>
                  <a:tcPr marT="34290" marB="34290"/>
                </a:tc>
              </a:tr>
            </a:tbl>
          </a:graphicData>
        </a:graphic>
      </p:graphicFrame>
      <p:sp>
        <p:nvSpPr>
          <p:cNvPr id="5" name="TextBox 4"/>
          <p:cNvSpPr txBox="1"/>
          <p:nvPr/>
        </p:nvSpPr>
        <p:spPr>
          <a:xfrm>
            <a:off x="1768035" y="1543347"/>
            <a:ext cx="1612749" cy="400110"/>
          </a:xfrm>
          <a:prstGeom prst="rect">
            <a:avLst/>
          </a:prstGeom>
          <a:noFill/>
        </p:spPr>
        <p:txBody>
          <a:bodyPr wrap="none" rtlCol="0">
            <a:spAutoFit/>
          </a:bodyPr>
          <a:lstStyle/>
          <a:p>
            <a:r>
              <a:rPr lang="en-US" altLang="zh-CN" sz="2000" dirty="0" smtClean="0"/>
              <a:t>19c/60—90s</a:t>
            </a:r>
            <a:endParaRPr lang="zh-CN" altLang="en-US" sz="2000" dirty="0"/>
          </a:p>
        </p:txBody>
      </p:sp>
      <p:sp>
        <p:nvSpPr>
          <p:cNvPr id="6" name="TextBox 5"/>
          <p:cNvSpPr txBox="1"/>
          <p:nvPr/>
        </p:nvSpPr>
        <p:spPr>
          <a:xfrm>
            <a:off x="3571868" y="1500180"/>
            <a:ext cx="1801378" cy="400110"/>
          </a:xfrm>
          <a:prstGeom prst="rect">
            <a:avLst/>
          </a:prstGeom>
          <a:noFill/>
        </p:spPr>
        <p:txBody>
          <a:bodyPr wrap="square" rtlCol="0">
            <a:spAutoFit/>
          </a:bodyPr>
          <a:lstStyle/>
          <a:p>
            <a:r>
              <a:rPr lang="en-US" altLang="zh-CN" sz="2000" dirty="0" smtClean="0"/>
              <a:t>1895—1898</a:t>
            </a:r>
            <a:endParaRPr lang="zh-CN" altLang="en-US" sz="2000" dirty="0"/>
          </a:p>
        </p:txBody>
      </p:sp>
      <p:sp>
        <p:nvSpPr>
          <p:cNvPr id="7" name="TextBox 6"/>
          <p:cNvSpPr txBox="1"/>
          <p:nvPr/>
        </p:nvSpPr>
        <p:spPr>
          <a:xfrm>
            <a:off x="5613307" y="1468895"/>
            <a:ext cx="1155896" cy="523220"/>
          </a:xfrm>
          <a:prstGeom prst="rect">
            <a:avLst/>
          </a:prstGeom>
          <a:noFill/>
        </p:spPr>
        <p:txBody>
          <a:bodyPr wrap="square" rtlCol="0">
            <a:spAutoFit/>
          </a:bodyPr>
          <a:lstStyle/>
          <a:p>
            <a:r>
              <a:rPr lang="en-US" altLang="zh-CN" sz="2800" dirty="0" smtClean="0"/>
              <a:t>1911</a:t>
            </a:r>
            <a:endParaRPr lang="zh-CN" altLang="en-US" sz="2800" dirty="0"/>
          </a:p>
        </p:txBody>
      </p:sp>
      <p:sp>
        <p:nvSpPr>
          <p:cNvPr id="8" name="TextBox 7"/>
          <p:cNvSpPr txBox="1"/>
          <p:nvPr/>
        </p:nvSpPr>
        <p:spPr>
          <a:xfrm>
            <a:off x="7072330" y="1500180"/>
            <a:ext cx="1714512" cy="461665"/>
          </a:xfrm>
          <a:prstGeom prst="rect">
            <a:avLst/>
          </a:prstGeom>
          <a:noFill/>
        </p:spPr>
        <p:txBody>
          <a:bodyPr wrap="square" rtlCol="0">
            <a:spAutoFit/>
          </a:bodyPr>
          <a:lstStyle/>
          <a:p>
            <a:r>
              <a:rPr lang="en-US" altLang="zh-CN" sz="2400" dirty="0" smtClean="0"/>
              <a:t>1915</a:t>
            </a:r>
            <a:r>
              <a:rPr lang="zh-CN" altLang="en-US" sz="2400" dirty="0" smtClean="0"/>
              <a:t>开始</a:t>
            </a:r>
            <a:endParaRPr lang="zh-CN" altLang="en-US" sz="2400" dirty="0"/>
          </a:p>
        </p:txBody>
      </p:sp>
      <p:sp>
        <p:nvSpPr>
          <p:cNvPr id="10" name="Text Box 38"/>
          <p:cNvSpPr txBox="1">
            <a:spLocks noChangeArrowheads="1"/>
          </p:cNvSpPr>
          <p:nvPr/>
        </p:nvSpPr>
        <p:spPr bwMode="auto">
          <a:xfrm>
            <a:off x="1619673" y="2015636"/>
            <a:ext cx="1881551"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Font typeface="Arial" charset="0"/>
              <a:defRPr>
                <a:solidFill>
                  <a:schemeClr val="tx1"/>
                </a:solidFill>
                <a:latin typeface="Arial" charset="0"/>
              </a:defRPr>
            </a:lvl6pPr>
            <a:lvl7pPr marL="2971800" indent="-228600" eaLnBrk="0" fontAlgn="base" hangingPunct="0">
              <a:spcBef>
                <a:spcPct val="0"/>
              </a:spcBef>
              <a:spcAft>
                <a:spcPct val="0"/>
              </a:spcAft>
              <a:buFont typeface="Arial" charset="0"/>
              <a:defRPr>
                <a:solidFill>
                  <a:schemeClr val="tx1"/>
                </a:solidFill>
                <a:latin typeface="Arial" charset="0"/>
              </a:defRPr>
            </a:lvl7pPr>
            <a:lvl8pPr marL="3429000" indent="-228600" eaLnBrk="0" fontAlgn="base" hangingPunct="0">
              <a:spcBef>
                <a:spcPct val="0"/>
              </a:spcBef>
              <a:spcAft>
                <a:spcPct val="0"/>
              </a:spcAft>
              <a:buFont typeface="Arial" charset="0"/>
              <a:defRPr>
                <a:solidFill>
                  <a:schemeClr val="tx1"/>
                </a:solidFill>
                <a:latin typeface="Arial" charset="0"/>
              </a:defRPr>
            </a:lvl8pPr>
            <a:lvl9pPr marL="3886200" indent="-228600" eaLnBrk="0" fontAlgn="base" hangingPunct="0">
              <a:spcBef>
                <a:spcPct val="0"/>
              </a:spcBef>
              <a:spcAft>
                <a:spcPct val="0"/>
              </a:spcAft>
              <a:buFont typeface="Arial" charset="0"/>
              <a:defRPr>
                <a:solidFill>
                  <a:schemeClr val="tx1"/>
                </a:solidFill>
                <a:latin typeface="Arial" charset="0"/>
              </a:defRPr>
            </a:lvl9pPr>
          </a:lstStyle>
          <a:p>
            <a:pPr eaLnBrk="1" hangingPunct="1">
              <a:spcBef>
                <a:spcPct val="50000"/>
              </a:spcBef>
            </a:pPr>
            <a:r>
              <a:rPr lang="zh-CN" altLang="en-US" sz="2000" b="1" dirty="0" smtClean="0">
                <a:ea typeface="黑体" pitchFamily="49" charset="-122"/>
              </a:rPr>
              <a:t>奕訢、曾国藩、李鸿章、左宗棠、张之洞</a:t>
            </a:r>
            <a:endParaRPr lang="zh-CN" altLang="en-US" sz="2000" b="1" dirty="0">
              <a:ea typeface="黑体" pitchFamily="49" charset="-122"/>
            </a:endParaRPr>
          </a:p>
        </p:txBody>
      </p:sp>
      <p:sp>
        <p:nvSpPr>
          <p:cNvPr id="11" name="Text Box 38"/>
          <p:cNvSpPr txBox="1">
            <a:spLocks noChangeArrowheads="1"/>
          </p:cNvSpPr>
          <p:nvPr/>
        </p:nvSpPr>
        <p:spPr bwMode="auto">
          <a:xfrm>
            <a:off x="3560178" y="2087593"/>
            <a:ext cx="1765099"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Font typeface="Arial" charset="0"/>
              <a:defRPr>
                <a:solidFill>
                  <a:schemeClr val="tx1"/>
                </a:solidFill>
                <a:latin typeface="Arial" charset="0"/>
              </a:defRPr>
            </a:lvl6pPr>
            <a:lvl7pPr marL="2971800" indent="-228600" eaLnBrk="0" fontAlgn="base" hangingPunct="0">
              <a:spcBef>
                <a:spcPct val="0"/>
              </a:spcBef>
              <a:spcAft>
                <a:spcPct val="0"/>
              </a:spcAft>
              <a:buFont typeface="Arial" charset="0"/>
              <a:defRPr>
                <a:solidFill>
                  <a:schemeClr val="tx1"/>
                </a:solidFill>
                <a:latin typeface="Arial" charset="0"/>
              </a:defRPr>
            </a:lvl7pPr>
            <a:lvl8pPr marL="3429000" indent="-228600" eaLnBrk="0" fontAlgn="base" hangingPunct="0">
              <a:spcBef>
                <a:spcPct val="0"/>
              </a:spcBef>
              <a:spcAft>
                <a:spcPct val="0"/>
              </a:spcAft>
              <a:buFont typeface="Arial" charset="0"/>
              <a:defRPr>
                <a:solidFill>
                  <a:schemeClr val="tx1"/>
                </a:solidFill>
                <a:latin typeface="Arial" charset="0"/>
              </a:defRPr>
            </a:lvl8pPr>
            <a:lvl9pPr marL="3886200" indent="-228600" eaLnBrk="0" fontAlgn="base" hangingPunct="0">
              <a:spcBef>
                <a:spcPct val="0"/>
              </a:spcBef>
              <a:spcAft>
                <a:spcPct val="0"/>
              </a:spcAft>
              <a:buFont typeface="Arial" charset="0"/>
              <a:defRPr>
                <a:solidFill>
                  <a:schemeClr val="tx1"/>
                </a:solidFill>
                <a:latin typeface="Arial" charset="0"/>
              </a:defRPr>
            </a:lvl9pPr>
          </a:lstStyle>
          <a:p>
            <a:pPr eaLnBrk="1" hangingPunct="1">
              <a:spcBef>
                <a:spcPct val="50000"/>
              </a:spcBef>
            </a:pPr>
            <a:r>
              <a:rPr lang="zh-CN" altLang="en-US" sz="2000" b="1" dirty="0" smtClean="0">
                <a:ea typeface="黑体" pitchFamily="49" charset="-122"/>
              </a:rPr>
              <a:t>康有为、梁启超、严复、谭嗣同等</a:t>
            </a:r>
            <a:endParaRPr lang="zh-CN" altLang="en-US" sz="2000" b="1" dirty="0">
              <a:ea typeface="黑体" pitchFamily="49" charset="-122"/>
            </a:endParaRPr>
          </a:p>
        </p:txBody>
      </p:sp>
      <p:sp>
        <p:nvSpPr>
          <p:cNvPr id="12" name="Text Box 38"/>
          <p:cNvSpPr txBox="1">
            <a:spLocks noChangeArrowheads="1"/>
          </p:cNvSpPr>
          <p:nvPr/>
        </p:nvSpPr>
        <p:spPr bwMode="auto">
          <a:xfrm>
            <a:off x="5618631" y="2258010"/>
            <a:ext cx="115057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Font typeface="Arial" charset="0"/>
              <a:defRPr>
                <a:solidFill>
                  <a:schemeClr val="tx1"/>
                </a:solidFill>
                <a:latin typeface="Arial" charset="0"/>
              </a:defRPr>
            </a:lvl6pPr>
            <a:lvl7pPr marL="2971800" indent="-228600" eaLnBrk="0" fontAlgn="base" hangingPunct="0">
              <a:spcBef>
                <a:spcPct val="0"/>
              </a:spcBef>
              <a:spcAft>
                <a:spcPct val="0"/>
              </a:spcAft>
              <a:buFont typeface="Arial" charset="0"/>
              <a:defRPr>
                <a:solidFill>
                  <a:schemeClr val="tx1"/>
                </a:solidFill>
                <a:latin typeface="Arial" charset="0"/>
              </a:defRPr>
            </a:lvl7pPr>
            <a:lvl8pPr marL="3429000" indent="-228600" eaLnBrk="0" fontAlgn="base" hangingPunct="0">
              <a:spcBef>
                <a:spcPct val="0"/>
              </a:spcBef>
              <a:spcAft>
                <a:spcPct val="0"/>
              </a:spcAft>
              <a:buFont typeface="Arial" charset="0"/>
              <a:defRPr>
                <a:solidFill>
                  <a:schemeClr val="tx1"/>
                </a:solidFill>
                <a:latin typeface="Arial" charset="0"/>
              </a:defRPr>
            </a:lvl8pPr>
            <a:lvl9pPr marL="3886200" indent="-228600" eaLnBrk="0" fontAlgn="base" hangingPunct="0">
              <a:spcBef>
                <a:spcPct val="0"/>
              </a:spcBef>
              <a:spcAft>
                <a:spcPct val="0"/>
              </a:spcAft>
              <a:buFont typeface="Arial" charset="0"/>
              <a:defRPr>
                <a:solidFill>
                  <a:schemeClr val="tx1"/>
                </a:solidFill>
                <a:latin typeface="Arial" charset="0"/>
              </a:defRPr>
            </a:lvl9pPr>
          </a:lstStyle>
          <a:p>
            <a:pPr eaLnBrk="1" hangingPunct="1">
              <a:spcBef>
                <a:spcPct val="50000"/>
              </a:spcBef>
            </a:pPr>
            <a:r>
              <a:rPr lang="zh-CN" altLang="en-US" sz="2400" b="1" dirty="0" smtClean="0">
                <a:ea typeface="黑体" pitchFamily="49" charset="-122"/>
              </a:rPr>
              <a:t>孙中山</a:t>
            </a:r>
            <a:endParaRPr lang="zh-CN" altLang="en-US" sz="2400" b="1" dirty="0">
              <a:ea typeface="黑体" pitchFamily="49" charset="-122"/>
            </a:endParaRPr>
          </a:p>
        </p:txBody>
      </p:sp>
      <p:sp>
        <p:nvSpPr>
          <p:cNvPr id="13" name="Text Box 38"/>
          <p:cNvSpPr txBox="1">
            <a:spLocks noChangeArrowheads="1"/>
          </p:cNvSpPr>
          <p:nvPr/>
        </p:nvSpPr>
        <p:spPr bwMode="auto">
          <a:xfrm>
            <a:off x="7143769" y="2071684"/>
            <a:ext cx="1571636"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Font typeface="Arial" charset="0"/>
              <a:defRPr>
                <a:solidFill>
                  <a:schemeClr val="tx1"/>
                </a:solidFill>
                <a:latin typeface="Arial" charset="0"/>
              </a:defRPr>
            </a:lvl6pPr>
            <a:lvl7pPr marL="2971800" indent="-228600" eaLnBrk="0" fontAlgn="base" hangingPunct="0">
              <a:spcBef>
                <a:spcPct val="0"/>
              </a:spcBef>
              <a:spcAft>
                <a:spcPct val="0"/>
              </a:spcAft>
              <a:buFont typeface="Arial" charset="0"/>
              <a:defRPr>
                <a:solidFill>
                  <a:schemeClr val="tx1"/>
                </a:solidFill>
                <a:latin typeface="Arial" charset="0"/>
              </a:defRPr>
            </a:lvl7pPr>
            <a:lvl8pPr marL="3429000" indent="-228600" eaLnBrk="0" fontAlgn="base" hangingPunct="0">
              <a:spcBef>
                <a:spcPct val="0"/>
              </a:spcBef>
              <a:spcAft>
                <a:spcPct val="0"/>
              </a:spcAft>
              <a:buFont typeface="Arial" charset="0"/>
              <a:defRPr>
                <a:solidFill>
                  <a:schemeClr val="tx1"/>
                </a:solidFill>
                <a:latin typeface="Arial" charset="0"/>
              </a:defRPr>
            </a:lvl8pPr>
            <a:lvl9pPr marL="3886200" indent="-228600" eaLnBrk="0" fontAlgn="base" hangingPunct="0">
              <a:spcBef>
                <a:spcPct val="0"/>
              </a:spcBef>
              <a:spcAft>
                <a:spcPct val="0"/>
              </a:spcAft>
              <a:buFont typeface="Arial" charset="0"/>
              <a:defRPr>
                <a:solidFill>
                  <a:schemeClr val="tx1"/>
                </a:solidFill>
                <a:latin typeface="Arial" charset="0"/>
              </a:defRPr>
            </a:lvl9pPr>
          </a:lstStyle>
          <a:p>
            <a:pPr eaLnBrk="1" hangingPunct="1">
              <a:spcBef>
                <a:spcPct val="50000"/>
              </a:spcBef>
            </a:pPr>
            <a:r>
              <a:rPr lang="zh-CN" altLang="en-US" sz="2000" b="1" dirty="0" smtClean="0">
                <a:ea typeface="黑体" pitchFamily="49" charset="-122"/>
              </a:rPr>
              <a:t>陈独秀、李大钊、胡适、鲁迅等</a:t>
            </a:r>
            <a:endParaRPr lang="zh-CN" altLang="en-US" sz="2000" b="1" dirty="0">
              <a:ea typeface="黑体" pitchFamily="49" charset="-122"/>
            </a:endParaRPr>
          </a:p>
        </p:txBody>
      </p:sp>
      <p:sp>
        <p:nvSpPr>
          <p:cNvPr id="14" name="Text Box 38"/>
          <p:cNvSpPr txBox="1">
            <a:spLocks noChangeArrowheads="1"/>
          </p:cNvSpPr>
          <p:nvPr/>
        </p:nvSpPr>
        <p:spPr bwMode="auto">
          <a:xfrm>
            <a:off x="1714480" y="3286130"/>
            <a:ext cx="171451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Font typeface="Arial" charset="0"/>
              <a:defRPr>
                <a:solidFill>
                  <a:schemeClr val="tx1"/>
                </a:solidFill>
                <a:latin typeface="Arial" charset="0"/>
              </a:defRPr>
            </a:lvl6pPr>
            <a:lvl7pPr marL="2971800" indent="-228600" eaLnBrk="0" fontAlgn="base" hangingPunct="0">
              <a:spcBef>
                <a:spcPct val="0"/>
              </a:spcBef>
              <a:spcAft>
                <a:spcPct val="0"/>
              </a:spcAft>
              <a:buFont typeface="Arial" charset="0"/>
              <a:defRPr>
                <a:solidFill>
                  <a:schemeClr val="tx1"/>
                </a:solidFill>
                <a:latin typeface="Arial" charset="0"/>
              </a:defRPr>
            </a:lvl7pPr>
            <a:lvl8pPr marL="3429000" indent="-228600" eaLnBrk="0" fontAlgn="base" hangingPunct="0">
              <a:spcBef>
                <a:spcPct val="0"/>
              </a:spcBef>
              <a:spcAft>
                <a:spcPct val="0"/>
              </a:spcAft>
              <a:buFont typeface="Arial" charset="0"/>
              <a:defRPr>
                <a:solidFill>
                  <a:schemeClr val="tx1"/>
                </a:solidFill>
                <a:latin typeface="Arial" charset="0"/>
              </a:defRPr>
            </a:lvl8pPr>
            <a:lvl9pPr marL="3886200" indent="-228600" eaLnBrk="0" fontAlgn="base" hangingPunct="0">
              <a:spcBef>
                <a:spcPct val="0"/>
              </a:spcBef>
              <a:spcAft>
                <a:spcPct val="0"/>
              </a:spcAft>
              <a:buFont typeface="Arial" charset="0"/>
              <a:defRPr>
                <a:solidFill>
                  <a:schemeClr val="tx1"/>
                </a:solidFill>
                <a:latin typeface="Arial" charset="0"/>
              </a:defRPr>
            </a:lvl9pPr>
          </a:lstStyle>
          <a:p>
            <a:pPr eaLnBrk="1" hangingPunct="1">
              <a:spcBef>
                <a:spcPct val="50000"/>
              </a:spcBef>
            </a:pPr>
            <a:r>
              <a:rPr lang="zh-CN" altLang="en-US" sz="2400" b="1" dirty="0" smtClean="0">
                <a:ea typeface="黑体" pitchFamily="49" charset="-122"/>
              </a:rPr>
              <a:t>地主阶级</a:t>
            </a:r>
            <a:r>
              <a:rPr lang="zh-CN" altLang="en-US" sz="2400" b="1" dirty="0" smtClean="0">
                <a:solidFill>
                  <a:srgbClr val="C00000"/>
                </a:solidFill>
                <a:ea typeface="黑体" pitchFamily="49" charset="-122"/>
              </a:rPr>
              <a:t>洋务派</a:t>
            </a:r>
            <a:endParaRPr lang="zh-CN" altLang="en-US" sz="2400" b="1" dirty="0">
              <a:solidFill>
                <a:srgbClr val="C00000"/>
              </a:solidFill>
              <a:ea typeface="黑体" pitchFamily="49" charset="-122"/>
            </a:endParaRPr>
          </a:p>
        </p:txBody>
      </p:sp>
      <p:sp>
        <p:nvSpPr>
          <p:cNvPr id="15" name="Text Box 38"/>
          <p:cNvSpPr txBox="1">
            <a:spLocks noChangeArrowheads="1"/>
          </p:cNvSpPr>
          <p:nvPr/>
        </p:nvSpPr>
        <p:spPr bwMode="auto">
          <a:xfrm>
            <a:off x="3667914" y="3348569"/>
            <a:ext cx="165736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Font typeface="Arial" charset="0"/>
              <a:defRPr>
                <a:solidFill>
                  <a:schemeClr val="tx1"/>
                </a:solidFill>
                <a:latin typeface="Arial" charset="0"/>
              </a:defRPr>
            </a:lvl6pPr>
            <a:lvl7pPr marL="2971800" indent="-228600" eaLnBrk="0" fontAlgn="base" hangingPunct="0">
              <a:spcBef>
                <a:spcPct val="0"/>
              </a:spcBef>
              <a:spcAft>
                <a:spcPct val="0"/>
              </a:spcAft>
              <a:buFont typeface="Arial" charset="0"/>
              <a:defRPr>
                <a:solidFill>
                  <a:schemeClr val="tx1"/>
                </a:solidFill>
                <a:latin typeface="Arial" charset="0"/>
              </a:defRPr>
            </a:lvl7pPr>
            <a:lvl8pPr marL="3429000" indent="-228600" eaLnBrk="0" fontAlgn="base" hangingPunct="0">
              <a:spcBef>
                <a:spcPct val="0"/>
              </a:spcBef>
              <a:spcAft>
                <a:spcPct val="0"/>
              </a:spcAft>
              <a:buFont typeface="Arial" charset="0"/>
              <a:defRPr>
                <a:solidFill>
                  <a:schemeClr val="tx1"/>
                </a:solidFill>
                <a:latin typeface="Arial" charset="0"/>
              </a:defRPr>
            </a:lvl8pPr>
            <a:lvl9pPr marL="3886200" indent="-228600" eaLnBrk="0" fontAlgn="base" hangingPunct="0">
              <a:spcBef>
                <a:spcPct val="0"/>
              </a:spcBef>
              <a:spcAft>
                <a:spcPct val="0"/>
              </a:spcAft>
              <a:buFont typeface="Arial" charset="0"/>
              <a:defRPr>
                <a:solidFill>
                  <a:schemeClr val="tx1"/>
                </a:solidFill>
                <a:latin typeface="Arial" charset="0"/>
              </a:defRPr>
            </a:lvl9pPr>
          </a:lstStyle>
          <a:p>
            <a:pPr eaLnBrk="1" hangingPunct="1">
              <a:spcBef>
                <a:spcPct val="50000"/>
              </a:spcBef>
            </a:pPr>
            <a:r>
              <a:rPr lang="zh-CN" altLang="en-US" sz="2400" b="1" dirty="0" smtClean="0">
                <a:ea typeface="黑体" pitchFamily="49" charset="-122"/>
              </a:rPr>
              <a:t>资产阶级</a:t>
            </a:r>
            <a:r>
              <a:rPr lang="zh-CN" altLang="en-US" sz="2400" b="1" dirty="0" smtClean="0">
                <a:solidFill>
                  <a:srgbClr val="C00000"/>
                </a:solidFill>
                <a:ea typeface="黑体" pitchFamily="49" charset="-122"/>
              </a:rPr>
              <a:t>维新派</a:t>
            </a:r>
            <a:endParaRPr lang="zh-CN" altLang="en-US" sz="2400" b="1" dirty="0">
              <a:solidFill>
                <a:srgbClr val="C00000"/>
              </a:solidFill>
              <a:ea typeface="黑体" pitchFamily="49" charset="-122"/>
            </a:endParaRPr>
          </a:p>
        </p:txBody>
      </p:sp>
      <p:sp>
        <p:nvSpPr>
          <p:cNvPr id="16" name="Text Box 38"/>
          <p:cNvSpPr txBox="1">
            <a:spLocks noChangeArrowheads="1"/>
          </p:cNvSpPr>
          <p:nvPr/>
        </p:nvSpPr>
        <p:spPr bwMode="auto">
          <a:xfrm>
            <a:off x="5530631" y="3327580"/>
            <a:ext cx="165111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Font typeface="Arial" charset="0"/>
              <a:defRPr>
                <a:solidFill>
                  <a:schemeClr val="tx1"/>
                </a:solidFill>
                <a:latin typeface="Arial" charset="0"/>
              </a:defRPr>
            </a:lvl6pPr>
            <a:lvl7pPr marL="2971800" indent="-228600" eaLnBrk="0" fontAlgn="base" hangingPunct="0">
              <a:spcBef>
                <a:spcPct val="0"/>
              </a:spcBef>
              <a:spcAft>
                <a:spcPct val="0"/>
              </a:spcAft>
              <a:buFont typeface="Arial" charset="0"/>
              <a:defRPr>
                <a:solidFill>
                  <a:schemeClr val="tx1"/>
                </a:solidFill>
                <a:latin typeface="Arial" charset="0"/>
              </a:defRPr>
            </a:lvl7pPr>
            <a:lvl8pPr marL="3429000" indent="-228600" eaLnBrk="0" fontAlgn="base" hangingPunct="0">
              <a:spcBef>
                <a:spcPct val="0"/>
              </a:spcBef>
              <a:spcAft>
                <a:spcPct val="0"/>
              </a:spcAft>
              <a:buFont typeface="Arial" charset="0"/>
              <a:defRPr>
                <a:solidFill>
                  <a:schemeClr val="tx1"/>
                </a:solidFill>
                <a:latin typeface="Arial" charset="0"/>
              </a:defRPr>
            </a:lvl8pPr>
            <a:lvl9pPr marL="3886200" indent="-228600" eaLnBrk="0" fontAlgn="base" hangingPunct="0">
              <a:spcBef>
                <a:spcPct val="0"/>
              </a:spcBef>
              <a:spcAft>
                <a:spcPct val="0"/>
              </a:spcAft>
              <a:buFont typeface="Arial" charset="0"/>
              <a:defRPr>
                <a:solidFill>
                  <a:schemeClr val="tx1"/>
                </a:solidFill>
                <a:latin typeface="Arial" charset="0"/>
              </a:defRPr>
            </a:lvl9pPr>
          </a:lstStyle>
          <a:p>
            <a:pPr eaLnBrk="1" hangingPunct="1">
              <a:spcBef>
                <a:spcPct val="50000"/>
              </a:spcBef>
            </a:pPr>
            <a:r>
              <a:rPr lang="zh-CN" altLang="en-US" sz="2400" b="1" dirty="0" smtClean="0">
                <a:ea typeface="黑体" pitchFamily="49" charset="-122"/>
              </a:rPr>
              <a:t>资产阶级</a:t>
            </a:r>
            <a:r>
              <a:rPr lang="zh-CN" altLang="en-US" sz="2400" b="1" dirty="0" smtClean="0">
                <a:solidFill>
                  <a:srgbClr val="C00000"/>
                </a:solidFill>
                <a:ea typeface="黑体" pitchFamily="49" charset="-122"/>
              </a:rPr>
              <a:t>革命派</a:t>
            </a:r>
            <a:endParaRPr lang="zh-CN" altLang="en-US" sz="2400" b="1" dirty="0">
              <a:solidFill>
                <a:srgbClr val="C00000"/>
              </a:solidFill>
              <a:ea typeface="黑体" pitchFamily="49" charset="-122"/>
            </a:endParaRPr>
          </a:p>
        </p:txBody>
      </p:sp>
      <p:sp>
        <p:nvSpPr>
          <p:cNvPr id="17" name="Text Box 38"/>
          <p:cNvSpPr txBox="1">
            <a:spLocks noChangeArrowheads="1"/>
          </p:cNvSpPr>
          <p:nvPr/>
        </p:nvSpPr>
        <p:spPr bwMode="auto">
          <a:xfrm>
            <a:off x="7341077" y="3466077"/>
            <a:ext cx="150516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Font typeface="Arial" charset="0"/>
              <a:defRPr>
                <a:solidFill>
                  <a:schemeClr val="tx1"/>
                </a:solidFill>
                <a:latin typeface="Arial" charset="0"/>
              </a:defRPr>
            </a:lvl6pPr>
            <a:lvl7pPr marL="2971800" indent="-228600" eaLnBrk="0" fontAlgn="base" hangingPunct="0">
              <a:spcBef>
                <a:spcPct val="0"/>
              </a:spcBef>
              <a:spcAft>
                <a:spcPct val="0"/>
              </a:spcAft>
              <a:buFont typeface="Arial" charset="0"/>
              <a:defRPr>
                <a:solidFill>
                  <a:schemeClr val="tx1"/>
                </a:solidFill>
                <a:latin typeface="Arial" charset="0"/>
              </a:defRPr>
            </a:lvl7pPr>
            <a:lvl8pPr marL="3429000" indent="-228600" eaLnBrk="0" fontAlgn="base" hangingPunct="0">
              <a:spcBef>
                <a:spcPct val="0"/>
              </a:spcBef>
              <a:spcAft>
                <a:spcPct val="0"/>
              </a:spcAft>
              <a:buFont typeface="Arial" charset="0"/>
              <a:defRPr>
                <a:solidFill>
                  <a:schemeClr val="tx1"/>
                </a:solidFill>
                <a:latin typeface="Arial" charset="0"/>
              </a:defRPr>
            </a:lvl8pPr>
            <a:lvl9pPr marL="3886200" indent="-228600" eaLnBrk="0" fontAlgn="base" hangingPunct="0">
              <a:spcBef>
                <a:spcPct val="0"/>
              </a:spcBef>
              <a:spcAft>
                <a:spcPct val="0"/>
              </a:spcAft>
              <a:buFont typeface="Arial" charset="0"/>
              <a:defRPr>
                <a:solidFill>
                  <a:schemeClr val="tx1"/>
                </a:solidFill>
                <a:latin typeface="Arial" charset="0"/>
              </a:defRPr>
            </a:lvl9pPr>
          </a:lstStyle>
          <a:p>
            <a:pPr eaLnBrk="1" hangingPunct="1">
              <a:spcBef>
                <a:spcPct val="50000"/>
              </a:spcBef>
            </a:pPr>
            <a:r>
              <a:rPr lang="zh-CN" altLang="en-US" sz="2400" b="1" dirty="0" smtClean="0">
                <a:ea typeface="黑体" pitchFamily="49" charset="-122"/>
              </a:rPr>
              <a:t>资产阶级</a:t>
            </a:r>
            <a:endParaRPr lang="zh-CN" altLang="en-US" sz="2400" b="1" dirty="0">
              <a:ea typeface="黑体" pitchFamily="49" charset="-122"/>
            </a:endParaRPr>
          </a:p>
        </p:txBody>
      </p:sp>
      <p:sp>
        <p:nvSpPr>
          <p:cNvPr id="18" name="Text Box 38"/>
          <p:cNvSpPr txBox="1">
            <a:spLocks noChangeArrowheads="1"/>
          </p:cNvSpPr>
          <p:nvPr/>
        </p:nvSpPr>
        <p:spPr bwMode="auto">
          <a:xfrm>
            <a:off x="1940899" y="4250634"/>
            <a:ext cx="187103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Font typeface="Arial" charset="0"/>
              <a:defRPr>
                <a:solidFill>
                  <a:schemeClr val="tx1"/>
                </a:solidFill>
                <a:latin typeface="Arial" charset="0"/>
              </a:defRPr>
            </a:lvl6pPr>
            <a:lvl7pPr marL="2971800" indent="-228600" eaLnBrk="0" fontAlgn="base" hangingPunct="0">
              <a:spcBef>
                <a:spcPct val="0"/>
              </a:spcBef>
              <a:spcAft>
                <a:spcPct val="0"/>
              </a:spcAft>
              <a:buFont typeface="Arial" charset="0"/>
              <a:defRPr>
                <a:solidFill>
                  <a:schemeClr val="tx1"/>
                </a:solidFill>
                <a:latin typeface="Arial" charset="0"/>
              </a:defRPr>
            </a:lvl7pPr>
            <a:lvl8pPr marL="3429000" indent="-228600" eaLnBrk="0" fontAlgn="base" hangingPunct="0">
              <a:spcBef>
                <a:spcPct val="0"/>
              </a:spcBef>
              <a:spcAft>
                <a:spcPct val="0"/>
              </a:spcAft>
              <a:buFont typeface="Arial" charset="0"/>
              <a:defRPr>
                <a:solidFill>
                  <a:schemeClr val="tx1"/>
                </a:solidFill>
                <a:latin typeface="Arial" charset="0"/>
              </a:defRPr>
            </a:lvl8pPr>
            <a:lvl9pPr marL="3886200" indent="-228600" eaLnBrk="0" fontAlgn="base" hangingPunct="0">
              <a:spcBef>
                <a:spcPct val="0"/>
              </a:spcBef>
              <a:spcAft>
                <a:spcPct val="0"/>
              </a:spcAft>
              <a:buFont typeface="Arial" charset="0"/>
              <a:defRPr>
                <a:solidFill>
                  <a:schemeClr val="tx1"/>
                </a:solidFill>
                <a:latin typeface="Arial" charset="0"/>
              </a:defRPr>
            </a:lvl9pPr>
          </a:lstStyle>
          <a:p>
            <a:pPr eaLnBrk="1" hangingPunct="1">
              <a:spcBef>
                <a:spcPct val="50000"/>
              </a:spcBef>
            </a:pPr>
            <a:r>
              <a:rPr lang="zh-CN" altLang="en-US" sz="2400" b="1" dirty="0" smtClean="0">
                <a:ea typeface="黑体" pitchFamily="49" charset="-122"/>
              </a:rPr>
              <a:t>自强求富、师夷长技</a:t>
            </a:r>
            <a:endParaRPr lang="zh-CN" altLang="en-US" sz="2400" b="1" dirty="0">
              <a:ea typeface="黑体" pitchFamily="49" charset="-122"/>
            </a:endParaRPr>
          </a:p>
        </p:txBody>
      </p:sp>
      <p:sp>
        <p:nvSpPr>
          <p:cNvPr id="19" name="Text Box 38"/>
          <p:cNvSpPr txBox="1">
            <a:spLocks noChangeArrowheads="1"/>
          </p:cNvSpPr>
          <p:nvPr/>
        </p:nvSpPr>
        <p:spPr bwMode="auto">
          <a:xfrm>
            <a:off x="3714744" y="4357700"/>
            <a:ext cx="161497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Font typeface="Arial" charset="0"/>
              <a:defRPr>
                <a:solidFill>
                  <a:schemeClr val="tx1"/>
                </a:solidFill>
                <a:latin typeface="Arial" charset="0"/>
              </a:defRPr>
            </a:lvl6pPr>
            <a:lvl7pPr marL="2971800" indent="-228600" eaLnBrk="0" fontAlgn="base" hangingPunct="0">
              <a:spcBef>
                <a:spcPct val="0"/>
              </a:spcBef>
              <a:spcAft>
                <a:spcPct val="0"/>
              </a:spcAft>
              <a:buFont typeface="Arial" charset="0"/>
              <a:defRPr>
                <a:solidFill>
                  <a:schemeClr val="tx1"/>
                </a:solidFill>
                <a:latin typeface="Arial" charset="0"/>
              </a:defRPr>
            </a:lvl7pPr>
            <a:lvl8pPr marL="3429000" indent="-228600" eaLnBrk="0" fontAlgn="base" hangingPunct="0">
              <a:spcBef>
                <a:spcPct val="0"/>
              </a:spcBef>
              <a:spcAft>
                <a:spcPct val="0"/>
              </a:spcAft>
              <a:buFont typeface="Arial" charset="0"/>
              <a:defRPr>
                <a:solidFill>
                  <a:schemeClr val="tx1"/>
                </a:solidFill>
                <a:latin typeface="Arial" charset="0"/>
              </a:defRPr>
            </a:lvl8pPr>
            <a:lvl9pPr marL="3886200" indent="-228600" eaLnBrk="0" fontAlgn="base" hangingPunct="0">
              <a:spcBef>
                <a:spcPct val="0"/>
              </a:spcBef>
              <a:spcAft>
                <a:spcPct val="0"/>
              </a:spcAft>
              <a:buFont typeface="Arial" charset="0"/>
              <a:defRPr>
                <a:solidFill>
                  <a:schemeClr val="tx1"/>
                </a:solidFill>
                <a:latin typeface="Arial" charset="0"/>
              </a:defRPr>
            </a:lvl9pPr>
          </a:lstStyle>
          <a:p>
            <a:pPr eaLnBrk="1" hangingPunct="1">
              <a:spcBef>
                <a:spcPct val="50000"/>
              </a:spcBef>
            </a:pPr>
            <a:r>
              <a:rPr lang="zh-CN" altLang="en-US" sz="2400" b="1" dirty="0" smtClean="0">
                <a:ea typeface="黑体" pitchFamily="49" charset="-122"/>
              </a:rPr>
              <a:t>变法图强</a:t>
            </a:r>
            <a:endParaRPr lang="zh-CN" altLang="en-US" sz="2400" b="1" dirty="0">
              <a:ea typeface="黑体" pitchFamily="49" charset="-122"/>
            </a:endParaRPr>
          </a:p>
        </p:txBody>
      </p:sp>
      <p:sp>
        <p:nvSpPr>
          <p:cNvPr id="20" name="Text Box 38"/>
          <p:cNvSpPr txBox="1">
            <a:spLocks noChangeArrowheads="1"/>
          </p:cNvSpPr>
          <p:nvPr/>
        </p:nvSpPr>
        <p:spPr bwMode="auto">
          <a:xfrm>
            <a:off x="5618630" y="4379977"/>
            <a:ext cx="14188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Font typeface="Arial" charset="0"/>
              <a:defRPr>
                <a:solidFill>
                  <a:schemeClr val="tx1"/>
                </a:solidFill>
                <a:latin typeface="Arial" charset="0"/>
              </a:defRPr>
            </a:lvl6pPr>
            <a:lvl7pPr marL="2971800" indent="-228600" eaLnBrk="0" fontAlgn="base" hangingPunct="0">
              <a:spcBef>
                <a:spcPct val="0"/>
              </a:spcBef>
              <a:spcAft>
                <a:spcPct val="0"/>
              </a:spcAft>
              <a:buFont typeface="Arial" charset="0"/>
              <a:defRPr>
                <a:solidFill>
                  <a:schemeClr val="tx1"/>
                </a:solidFill>
                <a:latin typeface="Arial" charset="0"/>
              </a:defRPr>
            </a:lvl7pPr>
            <a:lvl8pPr marL="3429000" indent="-228600" eaLnBrk="0" fontAlgn="base" hangingPunct="0">
              <a:spcBef>
                <a:spcPct val="0"/>
              </a:spcBef>
              <a:spcAft>
                <a:spcPct val="0"/>
              </a:spcAft>
              <a:buFont typeface="Arial" charset="0"/>
              <a:defRPr>
                <a:solidFill>
                  <a:schemeClr val="tx1"/>
                </a:solidFill>
                <a:latin typeface="Arial" charset="0"/>
              </a:defRPr>
            </a:lvl8pPr>
            <a:lvl9pPr marL="3886200" indent="-228600" eaLnBrk="0" fontAlgn="base" hangingPunct="0">
              <a:spcBef>
                <a:spcPct val="0"/>
              </a:spcBef>
              <a:spcAft>
                <a:spcPct val="0"/>
              </a:spcAft>
              <a:buFont typeface="Arial" charset="0"/>
              <a:defRPr>
                <a:solidFill>
                  <a:schemeClr val="tx1"/>
                </a:solidFill>
                <a:latin typeface="Arial" charset="0"/>
              </a:defRPr>
            </a:lvl9pPr>
          </a:lstStyle>
          <a:p>
            <a:pPr eaLnBrk="1" hangingPunct="1">
              <a:spcBef>
                <a:spcPct val="50000"/>
              </a:spcBef>
            </a:pPr>
            <a:r>
              <a:rPr lang="zh-CN" altLang="en-US" sz="2400" b="1" dirty="0">
                <a:ea typeface="黑体" pitchFamily="49" charset="-122"/>
              </a:rPr>
              <a:t>三民主义</a:t>
            </a:r>
          </a:p>
        </p:txBody>
      </p:sp>
      <p:sp>
        <p:nvSpPr>
          <p:cNvPr id="21" name="Text Box 38"/>
          <p:cNvSpPr txBox="1">
            <a:spLocks noChangeArrowheads="1"/>
          </p:cNvSpPr>
          <p:nvPr/>
        </p:nvSpPr>
        <p:spPr bwMode="auto">
          <a:xfrm>
            <a:off x="7181743" y="4375001"/>
            <a:ext cx="176560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Font typeface="Arial" charset="0"/>
              <a:defRPr>
                <a:solidFill>
                  <a:schemeClr val="tx1"/>
                </a:solidFill>
                <a:latin typeface="Arial" charset="0"/>
              </a:defRPr>
            </a:lvl6pPr>
            <a:lvl7pPr marL="2971800" indent="-228600" eaLnBrk="0" fontAlgn="base" hangingPunct="0">
              <a:spcBef>
                <a:spcPct val="0"/>
              </a:spcBef>
              <a:spcAft>
                <a:spcPct val="0"/>
              </a:spcAft>
              <a:buFont typeface="Arial" charset="0"/>
              <a:defRPr>
                <a:solidFill>
                  <a:schemeClr val="tx1"/>
                </a:solidFill>
                <a:latin typeface="Arial" charset="0"/>
              </a:defRPr>
            </a:lvl7pPr>
            <a:lvl8pPr marL="3429000" indent="-228600" eaLnBrk="0" fontAlgn="base" hangingPunct="0">
              <a:spcBef>
                <a:spcPct val="0"/>
              </a:spcBef>
              <a:spcAft>
                <a:spcPct val="0"/>
              </a:spcAft>
              <a:buFont typeface="Arial" charset="0"/>
              <a:defRPr>
                <a:solidFill>
                  <a:schemeClr val="tx1"/>
                </a:solidFill>
                <a:latin typeface="Arial" charset="0"/>
              </a:defRPr>
            </a:lvl8pPr>
            <a:lvl9pPr marL="3886200" indent="-228600" eaLnBrk="0" fontAlgn="base" hangingPunct="0">
              <a:spcBef>
                <a:spcPct val="0"/>
              </a:spcBef>
              <a:spcAft>
                <a:spcPct val="0"/>
              </a:spcAft>
              <a:buFont typeface="Arial" charset="0"/>
              <a:defRPr>
                <a:solidFill>
                  <a:schemeClr val="tx1"/>
                </a:solidFill>
                <a:latin typeface="Arial" charset="0"/>
              </a:defRPr>
            </a:lvl9pPr>
          </a:lstStyle>
          <a:p>
            <a:pPr eaLnBrk="1" hangingPunct="1">
              <a:spcBef>
                <a:spcPct val="50000"/>
              </a:spcBef>
            </a:pPr>
            <a:r>
              <a:rPr lang="zh-CN" altLang="en-US" sz="2400" b="1" dirty="0" smtClean="0">
                <a:ea typeface="黑体" pitchFamily="49" charset="-122"/>
              </a:rPr>
              <a:t>民主、科学</a:t>
            </a:r>
            <a:endParaRPr lang="zh-CN" altLang="en-US" sz="2400" b="1" dirty="0">
              <a:ea typeface="黑体" pitchFamily="49" charset="-122"/>
            </a:endParaRPr>
          </a:p>
        </p:txBody>
      </p:sp>
      <p:sp>
        <p:nvSpPr>
          <p:cNvPr id="22" name="TextBox 21"/>
          <p:cNvSpPr txBox="1"/>
          <p:nvPr/>
        </p:nvSpPr>
        <p:spPr>
          <a:xfrm>
            <a:off x="5429256" y="285734"/>
            <a:ext cx="1428760" cy="369332"/>
          </a:xfrm>
          <a:prstGeom prst="rect">
            <a:avLst/>
          </a:prstGeom>
          <a:noFill/>
        </p:spPr>
        <p:txBody>
          <a:bodyPr wrap="square" rtlCol="0">
            <a:spAutoFit/>
          </a:bodyPr>
          <a:lstStyle/>
          <a:p>
            <a:r>
              <a:rPr lang="zh-CN" altLang="en-US" dirty="0" smtClean="0"/>
              <a:t>（结合学案）</a:t>
            </a:r>
            <a:endParaRPr lang="zh-CN" altLang="en-US" dirty="0"/>
          </a:p>
        </p:txBody>
      </p:sp>
      <p:sp>
        <p:nvSpPr>
          <p:cNvPr id="23" name="矩形 22"/>
          <p:cNvSpPr/>
          <p:nvPr/>
        </p:nvSpPr>
        <p:spPr>
          <a:xfrm>
            <a:off x="0" y="0"/>
            <a:ext cx="3791423"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（三）近代化的探索史</a:t>
            </a:r>
            <a:endParaRPr lang="zh-CN" alt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226043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inVertic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inVertical)">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arn(inVertical)">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barn(inVertical)">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arn(inVertical)">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barn(inVertical)">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barn(inVertical)">
                                      <p:cBhvr>
                                        <p:cTn id="8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extLst>
              <p:ext uri="{D42A27DB-BD31-4B8C-83A1-F6EECF244321}">
                <p14:modId xmlns:p14="http://schemas.microsoft.com/office/powerpoint/2010/main" xmlns="" val="496428811"/>
              </p:ext>
            </p:extLst>
          </p:nvPr>
        </p:nvGraphicFramePr>
        <p:xfrm>
          <a:off x="107506" y="87472"/>
          <a:ext cx="8856985" cy="4806536"/>
        </p:xfrm>
        <a:graphic>
          <a:graphicData uri="http://schemas.openxmlformats.org/drawingml/2006/table">
            <a:tbl>
              <a:tblPr firstRow="1" bandRow="1">
                <a:tableStyleId>{5C22544A-7EE6-4342-B048-85BDC9FD1C3A}</a:tableStyleId>
              </a:tblPr>
              <a:tblGrid>
                <a:gridCol w="1224135"/>
                <a:gridCol w="2088232"/>
                <a:gridCol w="2001824"/>
                <a:gridCol w="1771397"/>
                <a:gridCol w="1771397"/>
              </a:tblGrid>
              <a:tr h="907206">
                <a:tc>
                  <a:txBody>
                    <a:bodyPr/>
                    <a:lstStyle/>
                    <a:p>
                      <a:pPr algn="ctr"/>
                      <a:r>
                        <a:rPr lang="zh-CN" altLang="en-US" sz="2100" dirty="0" smtClean="0">
                          <a:effectLst>
                            <a:outerShdw blurRad="38100" dist="38100" dir="2700000" algn="tl">
                              <a:srgbClr val="000000">
                                <a:alpha val="43137"/>
                              </a:srgbClr>
                            </a:outerShdw>
                          </a:effectLst>
                        </a:rPr>
                        <a:t>事件</a:t>
                      </a:r>
                      <a:endParaRPr lang="zh-CN" altLang="en-US" sz="2100" dirty="0">
                        <a:effectLst>
                          <a:outerShdw blurRad="38100" dist="38100" dir="2700000" algn="tl">
                            <a:srgbClr val="000000">
                              <a:alpha val="43137"/>
                            </a:srgbClr>
                          </a:outerShdw>
                        </a:effectLst>
                      </a:endParaRPr>
                    </a:p>
                  </a:txBody>
                  <a:tcPr marT="34290" marB="34290" anchor="ctr"/>
                </a:tc>
                <a:tc>
                  <a:txBody>
                    <a:bodyPr/>
                    <a:lstStyle/>
                    <a:p>
                      <a:r>
                        <a:rPr lang="zh-CN" altLang="en-US" sz="2100" dirty="0" smtClean="0">
                          <a:effectLst>
                            <a:outerShdw blurRad="38100" dist="38100" dir="2700000" algn="tl">
                              <a:srgbClr val="000000">
                                <a:alpha val="43137"/>
                              </a:srgbClr>
                            </a:outerShdw>
                          </a:effectLst>
                        </a:rPr>
                        <a:t>洋务运动</a:t>
                      </a:r>
                      <a:endParaRPr lang="zh-CN" altLang="en-US" sz="2100" dirty="0">
                        <a:effectLst>
                          <a:outerShdw blurRad="38100" dist="38100" dir="2700000" algn="tl">
                            <a:srgbClr val="000000">
                              <a:alpha val="43137"/>
                            </a:srgbClr>
                          </a:outerShdw>
                        </a:effectLst>
                      </a:endParaRPr>
                    </a:p>
                  </a:txBody>
                  <a:tcPr marT="34290" marB="34290" anchor="ctr"/>
                </a:tc>
                <a:tc>
                  <a:txBody>
                    <a:bodyPr/>
                    <a:lstStyle/>
                    <a:p>
                      <a:r>
                        <a:rPr lang="zh-CN" altLang="en-US" sz="2100" dirty="0" smtClean="0">
                          <a:effectLst>
                            <a:outerShdw blurRad="38100" dist="38100" dir="2700000" algn="tl">
                              <a:srgbClr val="000000">
                                <a:alpha val="43137"/>
                              </a:srgbClr>
                            </a:outerShdw>
                          </a:effectLst>
                        </a:rPr>
                        <a:t>维新变法</a:t>
                      </a:r>
                      <a:endParaRPr lang="zh-CN" altLang="en-US" sz="2100" dirty="0">
                        <a:effectLst>
                          <a:outerShdw blurRad="38100" dist="38100" dir="2700000" algn="tl">
                            <a:srgbClr val="000000">
                              <a:alpha val="43137"/>
                            </a:srgbClr>
                          </a:outerShdw>
                        </a:effectLst>
                      </a:endParaRPr>
                    </a:p>
                  </a:txBody>
                  <a:tcPr marT="34290" marB="34290" anchor="ctr"/>
                </a:tc>
                <a:tc>
                  <a:txBody>
                    <a:bodyPr/>
                    <a:lstStyle/>
                    <a:p>
                      <a:r>
                        <a:rPr lang="zh-CN" altLang="en-US" sz="2100" dirty="0" smtClean="0">
                          <a:effectLst>
                            <a:outerShdw blurRad="38100" dist="38100" dir="2700000" algn="tl">
                              <a:srgbClr val="000000">
                                <a:alpha val="43137"/>
                              </a:srgbClr>
                            </a:outerShdw>
                          </a:effectLst>
                        </a:rPr>
                        <a:t>辛亥革命</a:t>
                      </a:r>
                      <a:endParaRPr lang="zh-CN" altLang="en-US" sz="2100" dirty="0">
                        <a:effectLst>
                          <a:outerShdw blurRad="38100" dist="38100" dir="2700000" algn="tl">
                            <a:srgbClr val="000000">
                              <a:alpha val="43137"/>
                            </a:srgbClr>
                          </a:outerShdw>
                        </a:effectLst>
                      </a:endParaRPr>
                    </a:p>
                  </a:txBody>
                  <a:tcPr marT="34290" marB="34290" anchor="ctr"/>
                </a:tc>
                <a:tc>
                  <a:txBody>
                    <a:bodyPr/>
                    <a:lstStyle/>
                    <a:p>
                      <a:r>
                        <a:rPr lang="zh-CN" altLang="en-US" sz="2100" dirty="0" smtClean="0">
                          <a:effectLst>
                            <a:outerShdw blurRad="38100" dist="38100" dir="2700000" algn="tl">
                              <a:srgbClr val="000000">
                                <a:alpha val="43137"/>
                              </a:srgbClr>
                            </a:outerShdw>
                          </a:effectLst>
                        </a:rPr>
                        <a:t>新文化运动（前期）</a:t>
                      </a:r>
                      <a:endParaRPr lang="zh-CN" altLang="en-US" sz="2100" dirty="0">
                        <a:effectLst>
                          <a:outerShdw blurRad="38100" dist="38100" dir="2700000" algn="tl">
                            <a:srgbClr val="000000">
                              <a:alpha val="43137"/>
                            </a:srgbClr>
                          </a:outerShdw>
                        </a:effectLst>
                      </a:endParaRPr>
                    </a:p>
                  </a:txBody>
                  <a:tcPr marT="34290" marB="34290" anchor="ctr"/>
                </a:tc>
              </a:tr>
              <a:tr h="1037012">
                <a:tc>
                  <a:txBody>
                    <a:bodyPr/>
                    <a:lstStyle/>
                    <a:p>
                      <a:r>
                        <a:rPr lang="zh-CN" altLang="en-US" sz="2100" dirty="0" smtClean="0"/>
                        <a:t>性质</a:t>
                      </a:r>
                      <a:endParaRPr lang="zh-CN" altLang="en-US" sz="2100" dirty="0"/>
                    </a:p>
                  </a:txBody>
                  <a:tcPr marT="34290" marB="34290" anchor="ctr"/>
                </a:tc>
                <a:tc>
                  <a:txBody>
                    <a:bodyPr/>
                    <a:lstStyle/>
                    <a:p>
                      <a:endParaRPr lang="zh-CN" altLang="en-US" sz="1400" dirty="0"/>
                    </a:p>
                  </a:txBody>
                  <a:tcPr marT="34290" marB="34290"/>
                </a:tc>
                <a:tc>
                  <a:txBody>
                    <a:bodyPr/>
                    <a:lstStyle/>
                    <a:p>
                      <a:endParaRPr lang="zh-CN" altLang="en-US" sz="1400" dirty="0"/>
                    </a:p>
                  </a:txBody>
                  <a:tcPr marT="34290" marB="34290"/>
                </a:tc>
                <a:tc>
                  <a:txBody>
                    <a:bodyPr/>
                    <a:lstStyle/>
                    <a:p>
                      <a:endParaRPr lang="zh-CN" altLang="en-US" sz="1400" dirty="0"/>
                    </a:p>
                  </a:txBody>
                  <a:tcPr marT="34290" marB="34290"/>
                </a:tc>
                <a:tc>
                  <a:txBody>
                    <a:bodyPr/>
                    <a:lstStyle/>
                    <a:p>
                      <a:endParaRPr lang="zh-CN" altLang="en-US" sz="1400" dirty="0"/>
                    </a:p>
                  </a:txBody>
                  <a:tcPr marT="34290" marB="34290"/>
                </a:tc>
              </a:tr>
              <a:tr h="1188132">
                <a:tc>
                  <a:txBody>
                    <a:bodyPr/>
                    <a:lstStyle/>
                    <a:p>
                      <a:r>
                        <a:rPr lang="zh-CN" altLang="en-US" sz="2100" dirty="0" smtClean="0"/>
                        <a:t>目的</a:t>
                      </a:r>
                      <a:endParaRPr lang="zh-CN" altLang="en-US" sz="2100" dirty="0"/>
                    </a:p>
                  </a:txBody>
                  <a:tcPr marT="34290" marB="34290" anchor="ctr"/>
                </a:tc>
                <a:tc>
                  <a:txBody>
                    <a:bodyPr/>
                    <a:lstStyle/>
                    <a:p>
                      <a:endParaRPr lang="zh-CN" altLang="en-US" sz="1400" dirty="0"/>
                    </a:p>
                  </a:txBody>
                  <a:tcPr marT="34290" marB="34290"/>
                </a:tc>
                <a:tc>
                  <a:txBody>
                    <a:bodyPr/>
                    <a:lstStyle/>
                    <a:p>
                      <a:endParaRPr lang="zh-CN" altLang="en-US" sz="1400" dirty="0"/>
                    </a:p>
                  </a:txBody>
                  <a:tcPr marT="34290" marB="34290"/>
                </a:tc>
                <a:tc>
                  <a:txBody>
                    <a:bodyPr/>
                    <a:lstStyle/>
                    <a:p>
                      <a:endParaRPr lang="zh-CN" altLang="en-US" sz="1400" dirty="0"/>
                    </a:p>
                  </a:txBody>
                  <a:tcPr marT="34290" marB="34290"/>
                </a:tc>
                <a:tc>
                  <a:txBody>
                    <a:bodyPr/>
                    <a:lstStyle/>
                    <a:p>
                      <a:endParaRPr lang="zh-CN" altLang="en-US" sz="1400" dirty="0"/>
                    </a:p>
                  </a:txBody>
                  <a:tcPr marT="34290" marB="34290"/>
                </a:tc>
              </a:tr>
              <a:tr h="1674186">
                <a:tc>
                  <a:txBody>
                    <a:bodyPr/>
                    <a:lstStyle/>
                    <a:p>
                      <a:r>
                        <a:rPr lang="zh-CN" altLang="en-US" sz="2100" dirty="0" smtClean="0"/>
                        <a:t>意义</a:t>
                      </a:r>
                      <a:endParaRPr lang="zh-CN" altLang="en-US" sz="2100" dirty="0"/>
                    </a:p>
                  </a:txBody>
                  <a:tcPr marT="34290" marB="34290" anchor="ctr"/>
                </a:tc>
                <a:tc>
                  <a:txBody>
                    <a:bodyPr/>
                    <a:lstStyle/>
                    <a:p>
                      <a:endParaRPr lang="zh-CN" altLang="en-US" sz="1400" dirty="0"/>
                    </a:p>
                  </a:txBody>
                  <a:tcPr marT="34290" marB="34290"/>
                </a:tc>
                <a:tc>
                  <a:txBody>
                    <a:bodyPr/>
                    <a:lstStyle/>
                    <a:p>
                      <a:endParaRPr lang="zh-CN" altLang="en-US" sz="1400" dirty="0"/>
                    </a:p>
                  </a:txBody>
                  <a:tcPr marT="34290" marB="34290"/>
                </a:tc>
                <a:tc>
                  <a:txBody>
                    <a:bodyPr/>
                    <a:lstStyle/>
                    <a:p>
                      <a:endParaRPr lang="zh-CN" altLang="en-US" sz="1400" dirty="0"/>
                    </a:p>
                  </a:txBody>
                  <a:tcPr marT="34290" marB="34290"/>
                </a:tc>
                <a:tc>
                  <a:txBody>
                    <a:bodyPr/>
                    <a:lstStyle/>
                    <a:p>
                      <a:endParaRPr lang="zh-CN" altLang="en-US" sz="1400" dirty="0"/>
                    </a:p>
                  </a:txBody>
                  <a:tcPr marT="34290" marB="34290"/>
                </a:tc>
              </a:tr>
            </a:tbl>
          </a:graphicData>
        </a:graphic>
      </p:graphicFrame>
      <p:sp>
        <p:nvSpPr>
          <p:cNvPr id="5" name="TextBox 4"/>
          <p:cNvSpPr txBox="1"/>
          <p:nvPr/>
        </p:nvSpPr>
        <p:spPr>
          <a:xfrm>
            <a:off x="1392216" y="1101042"/>
            <a:ext cx="2152977" cy="830997"/>
          </a:xfrm>
          <a:prstGeom prst="rect">
            <a:avLst/>
          </a:prstGeom>
          <a:noFill/>
        </p:spPr>
        <p:txBody>
          <a:bodyPr wrap="square" rtlCol="0">
            <a:spAutoFit/>
          </a:bodyPr>
          <a:lstStyle/>
          <a:p>
            <a:r>
              <a:rPr lang="zh-CN" altLang="en-US" sz="2400" b="1" dirty="0" smtClean="0">
                <a:solidFill>
                  <a:srgbClr val="C00000"/>
                </a:solidFill>
                <a:latin typeface="黑体" pitchFamily="49" charset="-122"/>
                <a:ea typeface="黑体" pitchFamily="49" charset="-122"/>
              </a:rPr>
              <a:t>封建地主阶级的自救运动</a:t>
            </a:r>
            <a:endParaRPr lang="zh-CN" altLang="en-US" sz="2400" b="1" dirty="0">
              <a:solidFill>
                <a:srgbClr val="C00000"/>
              </a:solidFill>
              <a:latin typeface="黑体" pitchFamily="49" charset="-122"/>
              <a:ea typeface="黑体" pitchFamily="49" charset="-122"/>
            </a:endParaRPr>
          </a:p>
        </p:txBody>
      </p:sp>
      <p:sp>
        <p:nvSpPr>
          <p:cNvPr id="7" name="Text Box 43"/>
          <p:cNvSpPr txBox="1">
            <a:spLocks noChangeArrowheads="1"/>
          </p:cNvSpPr>
          <p:nvPr/>
        </p:nvSpPr>
        <p:spPr bwMode="auto">
          <a:xfrm>
            <a:off x="3558467" y="1101042"/>
            <a:ext cx="172819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Font typeface="Arial" charset="0"/>
              <a:defRPr>
                <a:solidFill>
                  <a:schemeClr val="tx1"/>
                </a:solidFill>
                <a:latin typeface="Arial" charset="0"/>
              </a:defRPr>
            </a:lvl6pPr>
            <a:lvl7pPr marL="2971800" indent="-228600" eaLnBrk="0" fontAlgn="base" hangingPunct="0">
              <a:spcBef>
                <a:spcPct val="0"/>
              </a:spcBef>
              <a:spcAft>
                <a:spcPct val="0"/>
              </a:spcAft>
              <a:buFont typeface="Arial" charset="0"/>
              <a:defRPr>
                <a:solidFill>
                  <a:schemeClr val="tx1"/>
                </a:solidFill>
                <a:latin typeface="Arial" charset="0"/>
              </a:defRPr>
            </a:lvl7pPr>
            <a:lvl8pPr marL="3429000" indent="-228600" eaLnBrk="0" fontAlgn="base" hangingPunct="0">
              <a:spcBef>
                <a:spcPct val="0"/>
              </a:spcBef>
              <a:spcAft>
                <a:spcPct val="0"/>
              </a:spcAft>
              <a:buFont typeface="Arial" charset="0"/>
              <a:defRPr>
                <a:solidFill>
                  <a:schemeClr val="tx1"/>
                </a:solidFill>
                <a:latin typeface="Arial" charset="0"/>
              </a:defRPr>
            </a:lvl8pPr>
            <a:lvl9pPr marL="3886200" indent="-228600" eaLnBrk="0" fontAlgn="base" hangingPunct="0">
              <a:spcBef>
                <a:spcPct val="0"/>
              </a:spcBef>
              <a:spcAft>
                <a:spcPct val="0"/>
              </a:spcAft>
              <a:buFont typeface="Arial" charset="0"/>
              <a:defRPr>
                <a:solidFill>
                  <a:schemeClr val="tx1"/>
                </a:solidFill>
                <a:latin typeface="Arial" charset="0"/>
              </a:defRPr>
            </a:lvl9pPr>
          </a:lstStyle>
          <a:p>
            <a:pPr eaLnBrk="1" hangingPunct="1">
              <a:spcBef>
                <a:spcPct val="50000"/>
              </a:spcBef>
            </a:pPr>
            <a:r>
              <a:rPr lang="zh-CN" altLang="en-US" sz="2400" b="1" dirty="0">
                <a:ea typeface="黑体" pitchFamily="49" charset="-122"/>
              </a:rPr>
              <a:t>资产阶级改良运动</a:t>
            </a:r>
          </a:p>
        </p:txBody>
      </p:sp>
      <p:sp>
        <p:nvSpPr>
          <p:cNvPr id="8" name="Text Box 43"/>
          <p:cNvSpPr txBox="1">
            <a:spLocks noChangeArrowheads="1"/>
          </p:cNvSpPr>
          <p:nvPr/>
        </p:nvSpPr>
        <p:spPr bwMode="auto">
          <a:xfrm>
            <a:off x="5536311" y="1100491"/>
            <a:ext cx="1584176"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Font typeface="Arial" charset="0"/>
              <a:defRPr>
                <a:solidFill>
                  <a:schemeClr val="tx1"/>
                </a:solidFill>
                <a:latin typeface="Arial" charset="0"/>
              </a:defRPr>
            </a:lvl6pPr>
            <a:lvl7pPr marL="2971800" indent="-228600" eaLnBrk="0" fontAlgn="base" hangingPunct="0">
              <a:spcBef>
                <a:spcPct val="0"/>
              </a:spcBef>
              <a:spcAft>
                <a:spcPct val="0"/>
              </a:spcAft>
              <a:buFont typeface="Arial" charset="0"/>
              <a:defRPr>
                <a:solidFill>
                  <a:schemeClr val="tx1"/>
                </a:solidFill>
                <a:latin typeface="Arial" charset="0"/>
              </a:defRPr>
            </a:lvl7pPr>
            <a:lvl8pPr marL="3429000" indent="-228600" eaLnBrk="0" fontAlgn="base" hangingPunct="0">
              <a:spcBef>
                <a:spcPct val="0"/>
              </a:spcBef>
              <a:spcAft>
                <a:spcPct val="0"/>
              </a:spcAft>
              <a:buFont typeface="Arial" charset="0"/>
              <a:defRPr>
                <a:solidFill>
                  <a:schemeClr val="tx1"/>
                </a:solidFill>
                <a:latin typeface="Arial" charset="0"/>
              </a:defRPr>
            </a:lvl8pPr>
            <a:lvl9pPr marL="3886200" indent="-228600" eaLnBrk="0" fontAlgn="base" hangingPunct="0">
              <a:spcBef>
                <a:spcPct val="0"/>
              </a:spcBef>
              <a:spcAft>
                <a:spcPct val="0"/>
              </a:spcAft>
              <a:buFont typeface="Arial" charset="0"/>
              <a:defRPr>
                <a:solidFill>
                  <a:schemeClr val="tx1"/>
                </a:solidFill>
                <a:latin typeface="Arial" charset="0"/>
              </a:defRPr>
            </a:lvl9pPr>
          </a:lstStyle>
          <a:p>
            <a:pPr eaLnBrk="1" hangingPunct="1">
              <a:spcBef>
                <a:spcPct val="50000"/>
              </a:spcBef>
            </a:pPr>
            <a:r>
              <a:rPr lang="zh-CN" altLang="en-US" sz="2400" b="1" dirty="0" smtClean="0">
                <a:ea typeface="黑体" pitchFamily="49" charset="-122"/>
              </a:rPr>
              <a:t>资产阶级革命</a:t>
            </a:r>
            <a:endParaRPr lang="zh-CN" altLang="en-US" sz="2400" b="1" dirty="0">
              <a:ea typeface="黑体" pitchFamily="49" charset="-122"/>
            </a:endParaRPr>
          </a:p>
        </p:txBody>
      </p:sp>
      <p:sp>
        <p:nvSpPr>
          <p:cNvPr id="9" name="Text Box 45"/>
          <p:cNvSpPr txBox="1">
            <a:spLocks noChangeArrowheads="1"/>
          </p:cNvSpPr>
          <p:nvPr/>
        </p:nvSpPr>
        <p:spPr bwMode="auto">
          <a:xfrm>
            <a:off x="7241225" y="1062767"/>
            <a:ext cx="18002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Font typeface="Arial" charset="0"/>
              <a:defRPr>
                <a:solidFill>
                  <a:schemeClr val="tx1"/>
                </a:solidFill>
                <a:latin typeface="Arial" charset="0"/>
              </a:defRPr>
            </a:lvl6pPr>
            <a:lvl7pPr marL="2971800" indent="-228600" eaLnBrk="0" fontAlgn="base" hangingPunct="0">
              <a:spcBef>
                <a:spcPct val="0"/>
              </a:spcBef>
              <a:spcAft>
                <a:spcPct val="0"/>
              </a:spcAft>
              <a:buFont typeface="Arial" charset="0"/>
              <a:defRPr>
                <a:solidFill>
                  <a:schemeClr val="tx1"/>
                </a:solidFill>
                <a:latin typeface="Arial" charset="0"/>
              </a:defRPr>
            </a:lvl7pPr>
            <a:lvl8pPr marL="3429000" indent="-228600" eaLnBrk="0" fontAlgn="base" hangingPunct="0">
              <a:spcBef>
                <a:spcPct val="0"/>
              </a:spcBef>
              <a:spcAft>
                <a:spcPct val="0"/>
              </a:spcAft>
              <a:buFont typeface="Arial" charset="0"/>
              <a:defRPr>
                <a:solidFill>
                  <a:schemeClr val="tx1"/>
                </a:solidFill>
                <a:latin typeface="Arial" charset="0"/>
              </a:defRPr>
            </a:lvl8pPr>
            <a:lvl9pPr marL="3886200" indent="-228600" eaLnBrk="0" fontAlgn="base" hangingPunct="0">
              <a:spcBef>
                <a:spcPct val="0"/>
              </a:spcBef>
              <a:spcAft>
                <a:spcPct val="0"/>
              </a:spcAft>
              <a:buFont typeface="Arial" charset="0"/>
              <a:defRPr>
                <a:solidFill>
                  <a:schemeClr val="tx1"/>
                </a:solidFill>
                <a:latin typeface="Arial" charset="0"/>
              </a:defRPr>
            </a:lvl9pPr>
          </a:lstStyle>
          <a:p>
            <a:pPr eaLnBrk="1" hangingPunct="1">
              <a:spcBef>
                <a:spcPct val="50000"/>
              </a:spcBef>
            </a:pPr>
            <a:r>
              <a:rPr lang="zh-CN" altLang="en-US" sz="2400" b="1" dirty="0">
                <a:ea typeface="黑体" pitchFamily="49" charset="-122"/>
              </a:rPr>
              <a:t>资产阶级思想解放运动</a:t>
            </a:r>
          </a:p>
        </p:txBody>
      </p:sp>
      <p:sp>
        <p:nvSpPr>
          <p:cNvPr id="10" name="TextBox 9"/>
          <p:cNvSpPr txBox="1"/>
          <p:nvPr/>
        </p:nvSpPr>
        <p:spPr>
          <a:xfrm>
            <a:off x="1404952" y="2278200"/>
            <a:ext cx="2004792" cy="830997"/>
          </a:xfrm>
          <a:prstGeom prst="rect">
            <a:avLst/>
          </a:prstGeom>
          <a:noFill/>
        </p:spPr>
        <p:txBody>
          <a:bodyPr wrap="square" rtlCol="0">
            <a:spAutoFit/>
          </a:bodyPr>
          <a:lstStyle/>
          <a:p>
            <a:r>
              <a:rPr lang="zh-CN" altLang="en-US" sz="2400" b="1" dirty="0" smtClean="0">
                <a:solidFill>
                  <a:srgbClr val="C00000"/>
                </a:solidFill>
                <a:latin typeface="黑体" pitchFamily="49" charset="-122"/>
                <a:ea typeface="黑体" pitchFamily="49" charset="-122"/>
              </a:rPr>
              <a:t>维护清朝封建统治</a:t>
            </a:r>
            <a:endParaRPr lang="zh-CN" altLang="en-US" sz="2400" b="1" dirty="0">
              <a:solidFill>
                <a:srgbClr val="C00000"/>
              </a:solidFill>
              <a:latin typeface="黑体" pitchFamily="49" charset="-122"/>
              <a:ea typeface="黑体" pitchFamily="49" charset="-122"/>
            </a:endParaRPr>
          </a:p>
        </p:txBody>
      </p:sp>
      <p:sp>
        <p:nvSpPr>
          <p:cNvPr id="11" name="TextBox 10"/>
          <p:cNvSpPr txBox="1"/>
          <p:nvPr/>
        </p:nvSpPr>
        <p:spPr>
          <a:xfrm>
            <a:off x="3357375" y="2263992"/>
            <a:ext cx="2178936" cy="830997"/>
          </a:xfrm>
          <a:prstGeom prst="rect">
            <a:avLst/>
          </a:prstGeom>
          <a:noFill/>
        </p:spPr>
        <p:txBody>
          <a:bodyPr wrap="square" rtlCol="0">
            <a:spAutoFit/>
          </a:bodyPr>
          <a:lstStyle/>
          <a:p>
            <a:r>
              <a:rPr lang="zh-CN" altLang="en-US" sz="2400" b="1" dirty="0" smtClean="0">
                <a:latin typeface="黑体" pitchFamily="49" charset="-122"/>
                <a:ea typeface="黑体" pitchFamily="49" charset="-122"/>
              </a:rPr>
              <a:t>变法图强</a:t>
            </a:r>
            <a:endParaRPr lang="en-US" altLang="zh-CN" sz="2400" b="1" dirty="0" smtClean="0">
              <a:latin typeface="黑体" pitchFamily="49" charset="-122"/>
              <a:ea typeface="黑体" pitchFamily="49" charset="-122"/>
            </a:endParaRPr>
          </a:p>
          <a:p>
            <a:r>
              <a:rPr lang="zh-CN" altLang="en-US" sz="2400" b="1" dirty="0" smtClean="0">
                <a:solidFill>
                  <a:srgbClr val="C00000"/>
                </a:solidFill>
                <a:latin typeface="黑体" pitchFamily="49" charset="-122"/>
                <a:ea typeface="黑体" pitchFamily="49" charset="-122"/>
              </a:rPr>
              <a:t>维护清朝统治</a:t>
            </a:r>
            <a:endParaRPr lang="zh-CN" altLang="en-US" sz="2400" b="1" dirty="0">
              <a:solidFill>
                <a:srgbClr val="C00000"/>
              </a:solidFill>
              <a:latin typeface="黑体" pitchFamily="49" charset="-122"/>
              <a:ea typeface="黑体" pitchFamily="49" charset="-122"/>
            </a:endParaRPr>
          </a:p>
        </p:txBody>
      </p:sp>
      <p:sp>
        <p:nvSpPr>
          <p:cNvPr id="12" name="TextBox 11"/>
          <p:cNvSpPr txBox="1"/>
          <p:nvPr/>
        </p:nvSpPr>
        <p:spPr>
          <a:xfrm>
            <a:off x="5508104" y="2001202"/>
            <a:ext cx="1728192" cy="1015663"/>
          </a:xfrm>
          <a:prstGeom prst="rect">
            <a:avLst/>
          </a:prstGeom>
          <a:noFill/>
        </p:spPr>
        <p:txBody>
          <a:bodyPr wrap="square" rtlCol="0">
            <a:spAutoFit/>
          </a:bodyPr>
          <a:lstStyle/>
          <a:p>
            <a:r>
              <a:rPr lang="zh-CN" altLang="en-US" sz="2000" b="1" dirty="0" smtClean="0">
                <a:latin typeface="黑体" pitchFamily="49" charset="-122"/>
                <a:ea typeface="黑体" pitchFamily="49" charset="-122"/>
              </a:rPr>
              <a:t>推翻清朝统治，建立资产阶级民主共和国</a:t>
            </a:r>
            <a:endParaRPr lang="en-US" altLang="zh-CN" sz="2000" b="1" dirty="0" smtClean="0">
              <a:latin typeface="黑体" pitchFamily="49" charset="-122"/>
              <a:ea typeface="黑体" pitchFamily="49" charset="-122"/>
            </a:endParaRPr>
          </a:p>
        </p:txBody>
      </p:sp>
      <p:sp>
        <p:nvSpPr>
          <p:cNvPr id="13" name="TextBox 12"/>
          <p:cNvSpPr txBox="1"/>
          <p:nvPr/>
        </p:nvSpPr>
        <p:spPr>
          <a:xfrm>
            <a:off x="7236296" y="2139702"/>
            <a:ext cx="1728192" cy="830997"/>
          </a:xfrm>
          <a:prstGeom prst="rect">
            <a:avLst/>
          </a:prstGeom>
          <a:noFill/>
        </p:spPr>
        <p:txBody>
          <a:bodyPr wrap="square" rtlCol="0">
            <a:spAutoFit/>
          </a:bodyPr>
          <a:lstStyle/>
          <a:p>
            <a:r>
              <a:rPr lang="zh-CN" altLang="en-US" sz="2400" b="1" dirty="0" smtClean="0">
                <a:latin typeface="黑体" pitchFamily="49" charset="-122"/>
                <a:ea typeface="黑体" pitchFamily="49" charset="-122"/>
              </a:rPr>
              <a:t>反对尊孔复古的逆流</a:t>
            </a:r>
            <a:endParaRPr lang="en-US" altLang="zh-CN" sz="2400" b="1" dirty="0" smtClean="0">
              <a:latin typeface="黑体" pitchFamily="49" charset="-122"/>
              <a:ea typeface="黑体" pitchFamily="49" charset="-122"/>
            </a:endParaRPr>
          </a:p>
        </p:txBody>
      </p:sp>
      <p:sp>
        <p:nvSpPr>
          <p:cNvPr id="14" name="Rectangle 51"/>
          <p:cNvSpPr>
            <a:spLocks noChangeArrowheads="1"/>
          </p:cNvSpPr>
          <p:nvPr/>
        </p:nvSpPr>
        <p:spPr bwMode="auto">
          <a:xfrm>
            <a:off x="1285852" y="3204508"/>
            <a:ext cx="2035851" cy="163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indent="342900"/>
            <a:r>
              <a:rPr lang="zh-CN" altLang="en-US" sz="2000" b="1" dirty="0" smtClean="0">
                <a:ea typeface="黑体" pitchFamily="49" charset="-122"/>
              </a:rPr>
              <a:t>客观</a:t>
            </a:r>
            <a:r>
              <a:rPr lang="zh-CN" altLang="en-US" sz="2000" b="1" dirty="0">
                <a:ea typeface="黑体" pitchFamily="49" charset="-122"/>
              </a:rPr>
              <a:t>上促进了中国资本主义的发展，推动了中国</a:t>
            </a:r>
            <a:r>
              <a:rPr lang="zh-CN" altLang="en-US" sz="2000" b="1" dirty="0">
                <a:solidFill>
                  <a:srgbClr val="FF0000"/>
                </a:solidFill>
                <a:ea typeface="黑体" pitchFamily="49" charset="-122"/>
              </a:rPr>
              <a:t>近代化</a:t>
            </a:r>
            <a:r>
              <a:rPr lang="zh-CN" altLang="en-US" sz="2000" b="1" dirty="0">
                <a:ea typeface="黑体" pitchFamily="49" charset="-122"/>
              </a:rPr>
              <a:t>的进程。</a:t>
            </a:r>
          </a:p>
        </p:txBody>
      </p:sp>
      <p:sp>
        <p:nvSpPr>
          <p:cNvPr id="15" name="Text Box 50"/>
          <p:cNvSpPr txBox="1">
            <a:spLocks noChangeArrowheads="1"/>
          </p:cNvSpPr>
          <p:nvPr/>
        </p:nvSpPr>
        <p:spPr bwMode="auto">
          <a:xfrm>
            <a:off x="3357554" y="3429006"/>
            <a:ext cx="2000264"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Font typeface="Arial" charset="0"/>
              <a:defRPr>
                <a:solidFill>
                  <a:schemeClr val="tx1"/>
                </a:solidFill>
                <a:latin typeface="Arial" charset="0"/>
              </a:defRPr>
            </a:lvl6pPr>
            <a:lvl7pPr marL="2971800" indent="-228600" eaLnBrk="0" fontAlgn="base" hangingPunct="0">
              <a:spcBef>
                <a:spcPct val="0"/>
              </a:spcBef>
              <a:spcAft>
                <a:spcPct val="0"/>
              </a:spcAft>
              <a:buFont typeface="Arial" charset="0"/>
              <a:defRPr>
                <a:solidFill>
                  <a:schemeClr val="tx1"/>
                </a:solidFill>
                <a:latin typeface="Arial" charset="0"/>
              </a:defRPr>
            </a:lvl7pPr>
            <a:lvl8pPr marL="3429000" indent="-228600" eaLnBrk="0" fontAlgn="base" hangingPunct="0">
              <a:spcBef>
                <a:spcPct val="0"/>
              </a:spcBef>
              <a:spcAft>
                <a:spcPct val="0"/>
              </a:spcAft>
              <a:buFont typeface="Arial" charset="0"/>
              <a:defRPr>
                <a:solidFill>
                  <a:schemeClr val="tx1"/>
                </a:solidFill>
                <a:latin typeface="Arial" charset="0"/>
              </a:defRPr>
            </a:lvl8pPr>
            <a:lvl9pPr marL="3886200" indent="-228600" eaLnBrk="0" fontAlgn="base" hangingPunct="0">
              <a:spcBef>
                <a:spcPct val="0"/>
              </a:spcBef>
              <a:spcAft>
                <a:spcPct val="0"/>
              </a:spcAft>
              <a:buFont typeface="Arial" charset="0"/>
              <a:defRPr>
                <a:solidFill>
                  <a:schemeClr val="tx1"/>
                </a:solidFill>
                <a:latin typeface="Arial" charset="0"/>
              </a:defRPr>
            </a:lvl9pPr>
          </a:lstStyle>
          <a:p>
            <a:pPr eaLnBrk="1" hangingPunct="1">
              <a:spcBef>
                <a:spcPct val="50000"/>
              </a:spcBef>
            </a:pPr>
            <a:r>
              <a:rPr lang="zh-CN" altLang="en-US" sz="2000" b="1" dirty="0">
                <a:ea typeface="黑体" pitchFamily="49" charset="-122"/>
              </a:rPr>
              <a:t>起了</a:t>
            </a:r>
            <a:r>
              <a:rPr lang="zh-CN" altLang="en-US" sz="2000" b="1" dirty="0">
                <a:solidFill>
                  <a:srgbClr val="CC0000"/>
                </a:solidFill>
                <a:ea typeface="黑体" pitchFamily="49" charset="-122"/>
              </a:rPr>
              <a:t>思想启蒙</a:t>
            </a:r>
            <a:r>
              <a:rPr lang="zh-CN" altLang="en-US" sz="2000" b="1" dirty="0">
                <a:ea typeface="黑体" pitchFamily="49" charset="-122"/>
              </a:rPr>
              <a:t>的作用</a:t>
            </a:r>
            <a:r>
              <a:rPr lang="zh-CN" altLang="en-US" sz="2000" b="1" dirty="0" smtClean="0">
                <a:ea typeface="黑体" pitchFamily="49" charset="-122"/>
              </a:rPr>
              <a:t>。有利于资本主义的发展</a:t>
            </a:r>
            <a:endParaRPr lang="zh-CN" altLang="en-US" sz="2000" b="1" dirty="0">
              <a:ea typeface="黑体" pitchFamily="49" charset="-122"/>
            </a:endParaRPr>
          </a:p>
        </p:txBody>
      </p:sp>
      <p:sp>
        <p:nvSpPr>
          <p:cNvPr id="17" name="Rectangle 52"/>
          <p:cNvSpPr>
            <a:spLocks noChangeArrowheads="1"/>
          </p:cNvSpPr>
          <p:nvPr/>
        </p:nvSpPr>
        <p:spPr bwMode="auto">
          <a:xfrm>
            <a:off x="5429256" y="3214692"/>
            <a:ext cx="1785950"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r>
              <a:rPr lang="zh-CN" altLang="en-US" b="1" dirty="0">
                <a:latin typeface="黑体" pitchFamily="49" charset="-122"/>
                <a:ea typeface="黑体" pitchFamily="49" charset="-122"/>
              </a:rPr>
              <a:t>推翻封建君主专制，建立资产阶级民主共和国。</a:t>
            </a:r>
            <a:r>
              <a:rPr lang="zh-CN" altLang="en-US" b="1" dirty="0">
                <a:solidFill>
                  <a:srgbClr val="CC0000"/>
                </a:solidFill>
                <a:latin typeface="黑体" pitchFamily="49" charset="-122"/>
                <a:ea typeface="黑体" pitchFamily="49" charset="-122"/>
              </a:rPr>
              <a:t>民主</a:t>
            </a:r>
            <a:r>
              <a:rPr lang="zh-CN" altLang="en-US" b="1" dirty="0" smtClean="0">
                <a:solidFill>
                  <a:srgbClr val="CC0000"/>
                </a:solidFill>
                <a:latin typeface="黑体" pitchFamily="49" charset="-122"/>
                <a:ea typeface="黑体" pitchFamily="49" charset="-122"/>
              </a:rPr>
              <a:t>共和国的</a:t>
            </a:r>
            <a:r>
              <a:rPr lang="zh-CN" altLang="en-US" b="1" dirty="0">
                <a:solidFill>
                  <a:srgbClr val="CC0000"/>
                </a:solidFill>
                <a:latin typeface="黑体" pitchFamily="49" charset="-122"/>
                <a:ea typeface="黑体" pitchFamily="49" charset="-122"/>
              </a:rPr>
              <a:t>观念深入人心。</a:t>
            </a:r>
            <a:r>
              <a:rPr lang="zh-CN" altLang="en-US" b="1" dirty="0">
                <a:solidFill>
                  <a:srgbClr val="000066"/>
                </a:solidFill>
                <a:latin typeface="黑体" pitchFamily="49" charset="-122"/>
                <a:ea typeface="黑体" pitchFamily="49" charset="-122"/>
              </a:rPr>
              <a:t> </a:t>
            </a:r>
          </a:p>
        </p:txBody>
      </p:sp>
      <p:sp>
        <p:nvSpPr>
          <p:cNvPr id="19" name="Rectangle 53"/>
          <p:cNvSpPr>
            <a:spLocks noChangeArrowheads="1"/>
          </p:cNvSpPr>
          <p:nvPr/>
        </p:nvSpPr>
        <p:spPr bwMode="auto">
          <a:xfrm>
            <a:off x="7158139" y="3186679"/>
            <a:ext cx="1902775"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indent="342900"/>
            <a:r>
              <a:rPr lang="zh-CN" altLang="en-US" sz="1600" b="1" dirty="0">
                <a:latin typeface="黑体" pitchFamily="49" charset="-122"/>
                <a:ea typeface="黑体" pitchFamily="49" charset="-122"/>
              </a:rPr>
              <a:t>促使人们冲破封建思想的罗网，探索救国救民的新出路，在近代中国掀起了一场</a:t>
            </a:r>
            <a:r>
              <a:rPr lang="zh-CN" altLang="en-US" sz="1600" b="1" dirty="0">
                <a:solidFill>
                  <a:srgbClr val="CC0000"/>
                </a:solidFill>
                <a:latin typeface="黑体" pitchFamily="49" charset="-122"/>
                <a:ea typeface="黑体" pitchFamily="49" charset="-122"/>
              </a:rPr>
              <a:t>思想解放风暴。</a:t>
            </a:r>
            <a:r>
              <a:rPr lang="zh-CN" altLang="en-US" sz="1600" b="1" dirty="0">
                <a:solidFill>
                  <a:srgbClr val="000066"/>
                </a:solidFill>
                <a:latin typeface="黑体" pitchFamily="49" charset="-122"/>
                <a:ea typeface="黑体" pitchFamily="49" charset="-122"/>
              </a:rPr>
              <a:t> </a:t>
            </a:r>
          </a:p>
        </p:txBody>
      </p:sp>
      <p:sp>
        <p:nvSpPr>
          <p:cNvPr id="16" name="TextBox 15"/>
          <p:cNvSpPr txBox="1"/>
          <p:nvPr/>
        </p:nvSpPr>
        <p:spPr>
          <a:xfrm>
            <a:off x="285720" y="214296"/>
            <a:ext cx="8358246" cy="646331"/>
          </a:xfrm>
          <a:prstGeom prst="rect">
            <a:avLst/>
          </a:prstGeom>
          <a:solidFill>
            <a:schemeClr val="bg1"/>
          </a:solidFill>
        </p:spPr>
        <p:txBody>
          <a:bodyPr wrap="square" rtlCol="0">
            <a:spAutoFit/>
          </a:bodyPr>
          <a:lstStyle/>
          <a:p>
            <a:r>
              <a:rPr lang="zh-CN" altLang="en-US" sz="3600" b="1" dirty="0" smtClean="0">
                <a:solidFill>
                  <a:srgbClr val="C00000"/>
                </a:solidFill>
                <a:latin typeface="黑体" pitchFamily="49" charset="-122"/>
                <a:ea typeface="黑体" pitchFamily="49" charset="-122"/>
              </a:rPr>
              <a:t>中国近代化探索的阶段特征是什么？</a:t>
            </a:r>
            <a:endParaRPr lang="zh-CN" altLang="en-US" sz="3600" b="1" dirty="0">
              <a:solidFill>
                <a:srgbClr val="C00000"/>
              </a:solidFill>
              <a:latin typeface="黑体" pitchFamily="49" charset="-122"/>
              <a:ea typeface="黑体" pitchFamily="49" charset="-122"/>
            </a:endParaRPr>
          </a:p>
        </p:txBody>
      </p:sp>
      <p:sp>
        <p:nvSpPr>
          <p:cNvPr id="18" name="矩形 17"/>
          <p:cNvSpPr/>
          <p:nvPr/>
        </p:nvSpPr>
        <p:spPr>
          <a:xfrm>
            <a:off x="500034" y="1142990"/>
            <a:ext cx="8280920" cy="3416320"/>
          </a:xfrm>
          <a:prstGeom prst="rect">
            <a:avLst/>
          </a:prstGeom>
        </p:spPr>
        <p:style>
          <a:lnRef idx="2">
            <a:schemeClr val="accent5"/>
          </a:lnRef>
          <a:fillRef idx="1">
            <a:schemeClr val="lt1"/>
          </a:fillRef>
          <a:effectRef idx="0">
            <a:schemeClr val="accent5"/>
          </a:effectRef>
          <a:fontRef idx="minor">
            <a:schemeClr val="dk1"/>
          </a:fontRef>
        </p:style>
        <p:txBody>
          <a:bodyPr wrap="square" lIns="91440" tIns="45720" rIns="91440" bIns="45720">
            <a:spAutoFit/>
          </a:bodyPr>
          <a:lstStyle/>
          <a:p>
            <a:r>
              <a:rPr lang="zh-CN" alt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黑体" pitchFamily="49" charset="-122"/>
                <a:ea typeface="黑体" pitchFamily="49" charset="-122"/>
              </a:rPr>
              <a:t>中国的近代化探索从技术到制度再到思想文化，是一个由浅入深、由表及里、不断深化的过程。</a:t>
            </a:r>
            <a:endParaRPr lang="zh-CN" alt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黑体" pitchFamily="49" charset="-122"/>
              <a:ea typeface="黑体" pitchFamily="49" charset="-122"/>
            </a:endParaRPr>
          </a:p>
        </p:txBody>
      </p:sp>
    </p:spTree>
    <p:extLst>
      <p:ext uri="{BB962C8B-B14F-4D97-AF65-F5344CB8AC3E}">
        <p14:creationId xmlns:p14="http://schemas.microsoft.com/office/powerpoint/2010/main" xmlns="" val="3290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linds(horizontal)">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blinds(horizontal)">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iterate type="lt">
                                    <p:tmPct val="0"/>
                                  </p:iterate>
                                  <p:childTnLst>
                                    <p:set>
                                      <p:cBhvr>
                                        <p:cTn id="66" dur="1" fill="hold">
                                          <p:stCondLst>
                                            <p:cond delay="0"/>
                                          </p:stCondLst>
                                        </p:cTn>
                                        <p:tgtEl>
                                          <p:spTgt spid="16"/>
                                        </p:tgtEl>
                                        <p:attrNameLst>
                                          <p:attrName>style.visibility</p:attrName>
                                        </p:attrNameLst>
                                      </p:cBhvr>
                                      <p:to>
                                        <p:strVal val="visible"/>
                                      </p:to>
                                    </p:set>
                                    <p:animEffect transition="in" filter="barn(inVertical)">
                                      <p:cBhvr>
                                        <p:cTn id="67" dur="500"/>
                                        <p:tgtEl>
                                          <p:spTgt spid="16"/>
                                        </p:tgtEl>
                                      </p:cBhvr>
                                    </p:animEffect>
                                  </p:childTnLst>
                                </p:cTn>
                              </p:par>
                            </p:childTnLst>
                          </p:cTn>
                        </p:par>
                        <p:par>
                          <p:cTn id="68" fill="hold">
                            <p:stCondLst>
                              <p:cond delay="500"/>
                            </p:stCondLst>
                            <p:childTnLst>
                              <p:par>
                                <p:cTn id="69" presetID="34" presetClass="emph" presetSubtype="0" fill="hold" grpId="1" nodeType="afterEffect">
                                  <p:stCondLst>
                                    <p:cond delay="0"/>
                                  </p:stCondLst>
                                  <p:iterate type="lt">
                                    <p:tmPct val="10000"/>
                                  </p:iterate>
                                  <p:childTnLst>
                                    <p:animMotion origin="layout" path="M 0.0 0.0 L 0.0 -0.07213" pathEditMode="relative" ptsTypes="">
                                      <p:cBhvr>
                                        <p:cTn id="70" dur="250" accel="50000" decel="50000" autoRev="1" fill="hold">
                                          <p:stCondLst>
                                            <p:cond delay="0"/>
                                          </p:stCondLst>
                                        </p:cTn>
                                        <p:tgtEl>
                                          <p:spTgt spid="16"/>
                                        </p:tgtEl>
                                        <p:attrNameLst>
                                          <p:attrName>ppt_x</p:attrName>
                                          <p:attrName>ppt_y</p:attrName>
                                        </p:attrNameLst>
                                      </p:cBhvr>
                                    </p:animMotion>
                                    <p:animRot by="1500000">
                                      <p:cBhvr>
                                        <p:cTn id="71" dur="125" fill="hold">
                                          <p:stCondLst>
                                            <p:cond delay="0"/>
                                          </p:stCondLst>
                                        </p:cTn>
                                        <p:tgtEl>
                                          <p:spTgt spid="16"/>
                                        </p:tgtEl>
                                        <p:attrNameLst>
                                          <p:attrName>r</p:attrName>
                                        </p:attrNameLst>
                                      </p:cBhvr>
                                    </p:animRot>
                                    <p:animRot by="-1500000">
                                      <p:cBhvr>
                                        <p:cTn id="72" dur="125" fill="hold">
                                          <p:stCondLst>
                                            <p:cond delay="125"/>
                                          </p:stCondLst>
                                        </p:cTn>
                                        <p:tgtEl>
                                          <p:spTgt spid="16"/>
                                        </p:tgtEl>
                                        <p:attrNameLst>
                                          <p:attrName>r</p:attrName>
                                        </p:attrNameLst>
                                      </p:cBhvr>
                                    </p:animRot>
                                    <p:animRot by="-1500000">
                                      <p:cBhvr>
                                        <p:cTn id="73" dur="125" fill="hold">
                                          <p:stCondLst>
                                            <p:cond delay="250"/>
                                          </p:stCondLst>
                                        </p:cTn>
                                        <p:tgtEl>
                                          <p:spTgt spid="16"/>
                                        </p:tgtEl>
                                        <p:attrNameLst>
                                          <p:attrName>r</p:attrName>
                                        </p:attrNameLst>
                                      </p:cBhvr>
                                    </p:animRot>
                                    <p:animRot by="1500000">
                                      <p:cBhvr>
                                        <p:cTn id="74" dur="125" fill="hold">
                                          <p:stCondLst>
                                            <p:cond delay="375"/>
                                          </p:stCondLst>
                                        </p:cTn>
                                        <p:tgtEl>
                                          <p:spTgt spid="16"/>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barn(inVertical)">
                                      <p:cBhvr>
                                        <p:cTn id="7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utoUpdateAnimBg="0"/>
      <p:bldP spid="8" grpId="0" autoUpdateAnimBg="0"/>
      <p:bldP spid="9" grpId="0" autoUpdateAnimBg="0"/>
      <p:bldP spid="10" grpId="0"/>
      <p:bldP spid="11" grpId="0"/>
      <p:bldP spid="12" grpId="0"/>
      <p:bldP spid="13" grpId="0"/>
      <p:bldP spid="14" grpId="0" autoUpdateAnimBg="0"/>
      <p:bldP spid="15" grpId="0" autoUpdateAnimBg="0"/>
      <p:bldP spid="17" grpId="0" autoUpdateAnimBg="0"/>
      <p:bldP spid="19" grpId="0" autoUpdateAnimBg="0"/>
      <p:bldP spid="16" grpId="0" animBg="1"/>
      <p:bldP spid="16" grpId="1"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p:cNvSpPr>
            <a:spLocks noChangeArrowheads="1"/>
          </p:cNvSpPr>
          <p:nvPr/>
        </p:nvSpPr>
        <p:spPr bwMode="auto">
          <a:xfrm>
            <a:off x="2816723" y="0"/>
            <a:ext cx="6256931"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zh-CN" altLang="en-US" sz="2800" b="1" dirty="0" smtClean="0">
                <a:latin typeface="黑体" pitchFamily="49" charset="-122"/>
                <a:ea typeface="黑体" pitchFamily="49" charset="-122"/>
              </a:rPr>
              <a:t>西方</a:t>
            </a:r>
            <a:r>
              <a:rPr lang="zh-CN" altLang="en-US" sz="2800" b="1" dirty="0">
                <a:latin typeface="黑体" pitchFamily="49" charset="-122"/>
                <a:ea typeface="黑体" pitchFamily="49" charset="-122"/>
              </a:rPr>
              <a:t>近代化</a:t>
            </a:r>
            <a:r>
              <a:rPr lang="zh-CN" altLang="en-US" sz="2800" b="1" dirty="0" smtClean="0">
                <a:latin typeface="黑体" pitchFamily="49" charset="-122"/>
                <a:ea typeface="黑体" pitchFamily="49" charset="-122"/>
              </a:rPr>
              <a:t>的</a:t>
            </a:r>
            <a:r>
              <a:rPr lang="zh-CN" altLang="en-US" sz="2800" b="1" dirty="0">
                <a:latin typeface="黑体" pitchFamily="49" charset="-122"/>
                <a:ea typeface="黑体" pitchFamily="49" charset="-122"/>
              </a:rPr>
              <a:t>顺序</a:t>
            </a:r>
            <a:r>
              <a:rPr lang="zh-CN" altLang="en-US" sz="2800" b="1" dirty="0" smtClean="0">
                <a:latin typeface="黑体" pitchFamily="49" charset="-122"/>
                <a:ea typeface="黑体" pitchFamily="49" charset="-122"/>
              </a:rPr>
              <a:t>是否</a:t>
            </a:r>
            <a:r>
              <a:rPr lang="zh-CN" altLang="en-US" sz="2800" b="1" dirty="0">
                <a:latin typeface="黑体" pitchFamily="49" charset="-122"/>
                <a:ea typeface="黑体" pitchFamily="49" charset="-122"/>
              </a:rPr>
              <a:t>和中国一样</a:t>
            </a:r>
            <a:r>
              <a:rPr lang="zh-CN" altLang="en-US" sz="2800" b="1" dirty="0" smtClean="0">
                <a:latin typeface="黑体" pitchFamily="49" charset="-122"/>
                <a:ea typeface="黑体" pitchFamily="49" charset="-122"/>
              </a:rPr>
              <a:t>？仿照示例举例说明</a:t>
            </a:r>
            <a:r>
              <a:rPr lang="zh-CN" altLang="en-US" sz="2800" b="1" dirty="0">
                <a:latin typeface="黑体" pitchFamily="49" charset="-122"/>
                <a:ea typeface="黑体" pitchFamily="49" charset="-122"/>
              </a:rPr>
              <a:t>。</a:t>
            </a:r>
          </a:p>
        </p:txBody>
      </p:sp>
      <p:sp>
        <p:nvSpPr>
          <p:cNvPr id="6" name="Text Box 88"/>
          <p:cNvSpPr txBox="1">
            <a:spLocks noChangeArrowheads="1"/>
          </p:cNvSpPr>
          <p:nvPr/>
        </p:nvSpPr>
        <p:spPr bwMode="auto">
          <a:xfrm>
            <a:off x="6583363" y="3093137"/>
            <a:ext cx="431800" cy="2031325"/>
          </a:xfrm>
          <a:prstGeom prst="rect">
            <a:avLst/>
          </a:prstGeom>
          <a:solidFill>
            <a:srgbClr val="92D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Font typeface="Arial" charset="0"/>
              <a:defRPr>
                <a:solidFill>
                  <a:schemeClr val="tx1"/>
                </a:solidFill>
                <a:latin typeface="Arial" charset="0"/>
              </a:defRPr>
            </a:lvl6pPr>
            <a:lvl7pPr marL="2971800" indent="-228600" eaLnBrk="0" fontAlgn="base" hangingPunct="0">
              <a:spcBef>
                <a:spcPct val="0"/>
              </a:spcBef>
              <a:spcAft>
                <a:spcPct val="0"/>
              </a:spcAft>
              <a:buFont typeface="Arial" charset="0"/>
              <a:defRPr>
                <a:solidFill>
                  <a:schemeClr val="tx1"/>
                </a:solidFill>
                <a:latin typeface="Arial" charset="0"/>
              </a:defRPr>
            </a:lvl7pPr>
            <a:lvl8pPr marL="3429000" indent="-228600" eaLnBrk="0" fontAlgn="base" hangingPunct="0">
              <a:spcBef>
                <a:spcPct val="0"/>
              </a:spcBef>
              <a:spcAft>
                <a:spcPct val="0"/>
              </a:spcAft>
              <a:buFont typeface="Arial" charset="0"/>
              <a:defRPr>
                <a:solidFill>
                  <a:schemeClr val="tx1"/>
                </a:solidFill>
                <a:latin typeface="Arial" charset="0"/>
              </a:defRPr>
            </a:lvl8pPr>
            <a:lvl9pPr marL="3886200" indent="-228600" eaLnBrk="0" fontAlgn="base" hangingPunct="0">
              <a:spcBef>
                <a:spcPct val="0"/>
              </a:spcBef>
              <a:spcAft>
                <a:spcPct val="0"/>
              </a:spcAft>
              <a:buFont typeface="Arial" charset="0"/>
              <a:defRPr>
                <a:solidFill>
                  <a:schemeClr val="tx1"/>
                </a:solidFill>
                <a:latin typeface="Arial" charset="0"/>
              </a:defRPr>
            </a:lvl9pPr>
          </a:lstStyle>
          <a:p>
            <a:pPr>
              <a:spcBef>
                <a:spcPct val="50000"/>
              </a:spcBef>
            </a:pPr>
            <a:r>
              <a:rPr lang="zh-CN" altLang="en-US" b="1" dirty="0">
                <a:solidFill>
                  <a:srgbClr val="000000"/>
                </a:solidFill>
                <a:latin typeface="Times New Roman" pitchFamily="18" charset="0"/>
                <a:ea typeface="黑体" pitchFamily="49" charset="-122"/>
              </a:rPr>
              <a:t>第二次工业革命</a:t>
            </a:r>
          </a:p>
        </p:txBody>
      </p:sp>
      <p:sp>
        <p:nvSpPr>
          <p:cNvPr id="7" name="Text Box 14"/>
          <p:cNvSpPr txBox="1">
            <a:spLocks noChangeArrowheads="1"/>
          </p:cNvSpPr>
          <p:nvPr/>
        </p:nvSpPr>
        <p:spPr bwMode="auto">
          <a:xfrm>
            <a:off x="8177213" y="4473480"/>
            <a:ext cx="79216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Font typeface="Arial" charset="0"/>
              <a:defRPr>
                <a:solidFill>
                  <a:schemeClr val="tx1"/>
                </a:solidFill>
                <a:latin typeface="Arial" charset="0"/>
              </a:defRPr>
            </a:lvl6pPr>
            <a:lvl7pPr marL="2971800" indent="-228600" eaLnBrk="0" fontAlgn="base" hangingPunct="0">
              <a:spcBef>
                <a:spcPct val="0"/>
              </a:spcBef>
              <a:spcAft>
                <a:spcPct val="0"/>
              </a:spcAft>
              <a:buFont typeface="Arial" charset="0"/>
              <a:defRPr>
                <a:solidFill>
                  <a:schemeClr val="tx1"/>
                </a:solidFill>
                <a:latin typeface="Arial" charset="0"/>
              </a:defRPr>
            </a:lvl7pPr>
            <a:lvl8pPr marL="3429000" indent="-228600" eaLnBrk="0" fontAlgn="base" hangingPunct="0">
              <a:spcBef>
                <a:spcPct val="0"/>
              </a:spcBef>
              <a:spcAft>
                <a:spcPct val="0"/>
              </a:spcAft>
              <a:buFont typeface="Arial" charset="0"/>
              <a:defRPr>
                <a:solidFill>
                  <a:schemeClr val="tx1"/>
                </a:solidFill>
                <a:latin typeface="Arial" charset="0"/>
              </a:defRPr>
            </a:lvl8pPr>
            <a:lvl9pPr marL="3886200" indent="-228600" eaLnBrk="0" fontAlgn="base" hangingPunct="0">
              <a:spcBef>
                <a:spcPct val="0"/>
              </a:spcBef>
              <a:spcAft>
                <a:spcPct val="0"/>
              </a:spcAft>
              <a:buFont typeface="Arial" charset="0"/>
              <a:defRPr>
                <a:solidFill>
                  <a:schemeClr val="tx1"/>
                </a:solidFill>
                <a:latin typeface="Arial" charset="0"/>
              </a:defRPr>
            </a:lvl9pPr>
          </a:lstStyle>
          <a:p>
            <a:pPr>
              <a:spcBef>
                <a:spcPct val="50000"/>
              </a:spcBef>
            </a:pPr>
            <a:r>
              <a:rPr lang="zh-CN" altLang="en-US" sz="2000" b="1">
                <a:solidFill>
                  <a:srgbClr val="000000"/>
                </a:solidFill>
                <a:latin typeface="Times New Roman" pitchFamily="18" charset="0"/>
                <a:ea typeface="黑体" pitchFamily="49" charset="-122"/>
              </a:rPr>
              <a:t>时 期</a:t>
            </a:r>
          </a:p>
        </p:txBody>
      </p:sp>
      <p:sp>
        <p:nvSpPr>
          <p:cNvPr id="8" name="Line 15"/>
          <p:cNvSpPr>
            <a:spLocks noChangeShapeType="1"/>
          </p:cNvSpPr>
          <p:nvPr/>
        </p:nvSpPr>
        <p:spPr bwMode="auto">
          <a:xfrm>
            <a:off x="1697038" y="1827911"/>
            <a:ext cx="0" cy="485775"/>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9" name="Line 16"/>
          <p:cNvSpPr>
            <a:spLocks noChangeShapeType="1"/>
          </p:cNvSpPr>
          <p:nvPr/>
        </p:nvSpPr>
        <p:spPr bwMode="auto">
          <a:xfrm>
            <a:off x="4071938" y="1449292"/>
            <a:ext cx="0" cy="1026319"/>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10" name="Line 17"/>
          <p:cNvSpPr>
            <a:spLocks noChangeShapeType="1"/>
          </p:cNvSpPr>
          <p:nvPr/>
        </p:nvSpPr>
        <p:spPr bwMode="auto">
          <a:xfrm flipH="1">
            <a:off x="6448425" y="963517"/>
            <a:ext cx="1588" cy="1507331"/>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11" name="Text Box 18"/>
          <p:cNvSpPr txBox="1">
            <a:spLocks noChangeArrowheads="1"/>
          </p:cNvSpPr>
          <p:nvPr/>
        </p:nvSpPr>
        <p:spPr bwMode="auto">
          <a:xfrm>
            <a:off x="1047751" y="2313685"/>
            <a:ext cx="1584325" cy="400110"/>
          </a:xfrm>
          <a:prstGeom prst="rect">
            <a:avLst/>
          </a:prstGeom>
          <a:solidFill>
            <a:srgbClr val="FFCC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Font typeface="Arial" charset="0"/>
              <a:defRPr>
                <a:solidFill>
                  <a:schemeClr val="tx1"/>
                </a:solidFill>
                <a:latin typeface="Arial" charset="0"/>
              </a:defRPr>
            </a:lvl6pPr>
            <a:lvl7pPr marL="2971800" indent="-228600" eaLnBrk="0" fontAlgn="base" hangingPunct="0">
              <a:spcBef>
                <a:spcPct val="0"/>
              </a:spcBef>
              <a:spcAft>
                <a:spcPct val="0"/>
              </a:spcAft>
              <a:buFont typeface="Arial" charset="0"/>
              <a:defRPr>
                <a:solidFill>
                  <a:schemeClr val="tx1"/>
                </a:solidFill>
                <a:latin typeface="Arial" charset="0"/>
              </a:defRPr>
            </a:lvl7pPr>
            <a:lvl8pPr marL="3429000" indent="-228600" eaLnBrk="0" fontAlgn="base" hangingPunct="0">
              <a:spcBef>
                <a:spcPct val="0"/>
              </a:spcBef>
              <a:spcAft>
                <a:spcPct val="0"/>
              </a:spcAft>
              <a:buFont typeface="Arial" charset="0"/>
              <a:defRPr>
                <a:solidFill>
                  <a:schemeClr val="tx1"/>
                </a:solidFill>
                <a:latin typeface="Arial" charset="0"/>
              </a:defRPr>
            </a:lvl8pPr>
            <a:lvl9pPr marL="3886200" indent="-228600" eaLnBrk="0" fontAlgn="base" hangingPunct="0">
              <a:spcBef>
                <a:spcPct val="0"/>
              </a:spcBef>
              <a:spcAft>
                <a:spcPct val="0"/>
              </a:spcAft>
              <a:buFont typeface="Arial" charset="0"/>
              <a:defRPr>
                <a:solidFill>
                  <a:schemeClr val="tx1"/>
                </a:solidFill>
                <a:latin typeface="Arial" charset="0"/>
              </a:defRPr>
            </a:lvl9pPr>
          </a:lstStyle>
          <a:p>
            <a:pPr>
              <a:spcBef>
                <a:spcPct val="50000"/>
              </a:spcBef>
            </a:pPr>
            <a:r>
              <a:rPr lang="en-US" altLang="zh-CN" sz="2000" b="1">
                <a:solidFill>
                  <a:srgbClr val="000000"/>
                </a:solidFill>
                <a:latin typeface="黑体" pitchFamily="49" charset="-122"/>
                <a:ea typeface="黑体" pitchFamily="49" charset="-122"/>
              </a:rPr>
              <a:t>19C60</a:t>
            </a:r>
            <a:r>
              <a:rPr lang="en-US" altLang="zh-CN" sz="2000" b="1">
                <a:solidFill>
                  <a:srgbClr val="000000"/>
                </a:solidFill>
                <a:latin typeface="Times New Roman" pitchFamily="18" charset="0"/>
                <a:ea typeface="黑体" pitchFamily="49" charset="-122"/>
              </a:rPr>
              <a:t>—</a:t>
            </a:r>
            <a:r>
              <a:rPr lang="en-US" altLang="zh-CN" sz="2000" b="1">
                <a:solidFill>
                  <a:srgbClr val="000000"/>
                </a:solidFill>
                <a:latin typeface="黑体" pitchFamily="49" charset="-122"/>
                <a:ea typeface="黑体" pitchFamily="49" charset="-122"/>
              </a:rPr>
              <a:t>90S</a:t>
            </a:r>
          </a:p>
        </p:txBody>
      </p:sp>
      <p:sp>
        <p:nvSpPr>
          <p:cNvPr id="12" name="Text Box 19"/>
          <p:cNvSpPr txBox="1">
            <a:spLocks noChangeArrowheads="1"/>
          </p:cNvSpPr>
          <p:nvPr/>
        </p:nvSpPr>
        <p:spPr bwMode="auto">
          <a:xfrm>
            <a:off x="3279776" y="2313685"/>
            <a:ext cx="2016125" cy="400110"/>
          </a:xfrm>
          <a:prstGeom prst="rect">
            <a:avLst/>
          </a:prstGeom>
          <a:solidFill>
            <a:srgbClr val="FF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Font typeface="Arial" charset="0"/>
              <a:defRPr>
                <a:solidFill>
                  <a:schemeClr val="tx1"/>
                </a:solidFill>
                <a:latin typeface="Arial" charset="0"/>
              </a:defRPr>
            </a:lvl6pPr>
            <a:lvl7pPr marL="2971800" indent="-228600" eaLnBrk="0" fontAlgn="base" hangingPunct="0">
              <a:spcBef>
                <a:spcPct val="0"/>
              </a:spcBef>
              <a:spcAft>
                <a:spcPct val="0"/>
              </a:spcAft>
              <a:buFont typeface="Arial" charset="0"/>
              <a:defRPr>
                <a:solidFill>
                  <a:schemeClr val="tx1"/>
                </a:solidFill>
                <a:latin typeface="Arial" charset="0"/>
              </a:defRPr>
            </a:lvl7pPr>
            <a:lvl8pPr marL="3429000" indent="-228600" eaLnBrk="0" fontAlgn="base" hangingPunct="0">
              <a:spcBef>
                <a:spcPct val="0"/>
              </a:spcBef>
              <a:spcAft>
                <a:spcPct val="0"/>
              </a:spcAft>
              <a:buFont typeface="Arial" charset="0"/>
              <a:defRPr>
                <a:solidFill>
                  <a:schemeClr val="tx1"/>
                </a:solidFill>
                <a:latin typeface="Arial" charset="0"/>
              </a:defRPr>
            </a:lvl8pPr>
            <a:lvl9pPr marL="3886200" indent="-228600" eaLnBrk="0" fontAlgn="base" hangingPunct="0">
              <a:spcBef>
                <a:spcPct val="0"/>
              </a:spcBef>
              <a:spcAft>
                <a:spcPct val="0"/>
              </a:spcAft>
              <a:buFont typeface="Arial" charset="0"/>
              <a:defRPr>
                <a:solidFill>
                  <a:schemeClr val="tx1"/>
                </a:solidFill>
                <a:latin typeface="Arial" charset="0"/>
              </a:defRPr>
            </a:lvl9pPr>
          </a:lstStyle>
          <a:p>
            <a:pPr>
              <a:spcBef>
                <a:spcPct val="50000"/>
              </a:spcBef>
            </a:pPr>
            <a:r>
              <a:rPr lang="en-US" altLang="zh-CN" sz="2000" b="1">
                <a:solidFill>
                  <a:srgbClr val="000000"/>
                </a:solidFill>
                <a:latin typeface="黑体" pitchFamily="49" charset="-122"/>
                <a:ea typeface="黑体" pitchFamily="49" charset="-122"/>
              </a:rPr>
              <a:t>19C90</a:t>
            </a:r>
            <a:r>
              <a:rPr lang="en-US" altLang="zh-CN" sz="2000" b="1">
                <a:solidFill>
                  <a:srgbClr val="000000"/>
                </a:solidFill>
                <a:latin typeface="Times New Roman" pitchFamily="18" charset="0"/>
                <a:ea typeface="黑体" pitchFamily="49" charset="-122"/>
              </a:rPr>
              <a:t>—</a:t>
            </a:r>
            <a:r>
              <a:rPr lang="en-US" altLang="zh-CN" sz="2000" b="1">
                <a:solidFill>
                  <a:srgbClr val="000000"/>
                </a:solidFill>
                <a:latin typeface="黑体" pitchFamily="49" charset="-122"/>
                <a:ea typeface="黑体" pitchFamily="49" charset="-122"/>
              </a:rPr>
              <a:t>20C</a:t>
            </a:r>
            <a:r>
              <a:rPr lang="zh-CN" altLang="en-US" sz="2000" b="1">
                <a:solidFill>
                  <a:srgbClr val="000000"/>
                </a:solidFill>
                <a:latin typeface="黑体" pitchFamily="49" charset="-122"/>
                <a:ea typeface="黑体" pitchFamily="49" charset="-122"/>
              </a:rPr>
              <a:t>初</a:t>
            </a:r>
          </a:p>
        </p:txBody>
      </p:sp>
      <p:sp>
        <p:nvSpPr>
          <p:cNvPr id="13" name="Text Box 20"/>
          <p:cNvSpPr txBox="1">
            <a:spLocks noChangeArrowheads="1"/>
          </p:cNvSpPr>
          <p:nvPr/>
        </p:nvSpPr>
        <p:spPr bwMode="auto">
          <a:xfrm>
            <a:off x="6088064" y="2337498"/>
            <a:ext cx="865187" cy="400110"/>
          </a:xfrm>
          <a:prstGeom prst="rect">
            <a:avLst/>
          </a:prstGeom>
          <a:solidFill>
            <a:srgbClr val="FF9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Font typeface="Arial" charset="0"/>
              <a:defRPr>
                <a:solidFill>
                  <a:schemeClr val="tx1"/>
                </a:solidFill>
                <a:latin typeface="Arial" charset="0"/>
              </a:defRPr>
            </a:lvl6pPr>
            <a:lvl7pPr marL="2971800" indent="-228600" eaLnBrk="0" fontAlgn="base" hangingPunct="0">
              <a:spcBef>
                <a:spcPct val="0"/>
              </a:spcBef>
              <a:spcAft>
                <a:spcPct val="0"/>
              </a:spcAft>
              <a:buFont typeface="Arial" charset="0"/>
              <a:defRPr>
                <a:solidFill>
                  <a:schemeClr val="tx1"/>
                </a:solidFill>
                <a:latin typeface="Arial" charset="0"/>
              </a:defRPr>
            </a:lvl7pPr>
            <a:lvl8pPr marL="3429000" indent="-228600" eaLnBrk="0" fontAlgn="base" hangingPunct="0">
              <a:spcBef>
                <a:spcPct val="0"/>
              </a:spcBef>
              <a:spcAft>
                <a:spcPct val="0"/>
              </a:spcAft>
              <a:buFont typeface="Arial" charset="0"/>
              <a:defRPr>
                <a:solidFill>
                  <a:schemeClr val="tx1"/>
                </a:solidFill>
                <a:latin typeface="Arial" charset="0"/>
              </a:defRPr>
            </a:lvl8pPr>
            <a:lvl9pPr marL="3886200" indent="-228600" eaLnBrk="0" fontAlgn="base" hangingPunct="0">
              <a:spcBef>
                <a:spcPct val="0"/>
              </a:spcBef>
              <a:spcAft>
                <a:spcPct val="0"/>
              </a:spcAft>
              <a:buFont typeface="Arial" charset="0"/>
              <a:defRPr>
                <a:solidFill>
                  <a:schemeClr val="tx1"/>
                </a:solidFill>
                <a:latin typeface="Arial" charset="0"/>
              </a:defRPr>
            </a:lvl9pPr>
          </a:lstStyle>
          <a:p>
            <a:pPr>
              <a:spcBef>
                <a:spcPct val="50000"/>
              </a:spcBef>
            </a:pPr>
            <a:r>
              <a:rPr lang="en-US" altLang="zh-CN" sz="2000" b="1">
                <a:solidFill>
                  <a:srgbClr val="000000"/>
                </a:solidFill>
                <a:latin typeface="黑体" pitchFamily="49" charset="-122"/>
                <a:ea typeface="黑体" pitchFamily="49" charset="-122"/>
              </a:rPr>
              <a:t>20C</a:t>
            </a:r>
            <a:r>
              <a:rPr lang="zh-CN" altLang="en-US" sz="2000" b="1">
                <a:solidFill>
                  <a:srgbClr val="000000"/>
                </a:solidFill>
                <a:latin typeface="黑体" pitchFamily="49" charset="-122"/>
                <a:ea typeface="黑体" pitchFamily="49" charset="-122"/>
              </a:rPr>
              <a:t>初</a:t>
            </a:r>
          </a:p>
        </p:txBody>
      </p:sp>
      <p:sp>
        <p:nvSpPr>
          <p:cNvPr id="14" name="Rectangle 21"/>
          <p:cNvSpPr>
            <a:spLocks noChangeArrowheads="1"/>
          </p:cNvSpPr>
          <p:nvPr/>
        </p:nvSpPr>
        <p:spPr bwMode="auto">
          <a:xfrm>
            <a:off x="1120775" y="1504061"/>
            <a:ext cx="1422184" cy="461665"/>
          </a:xfrm>
          <a:prstGeom prst="rect">
            <a:avLst/>
          </a:prstGeom>
          <a:noFill/>
          <a:ln w="285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p>
            <a:pPr eaLnBrk="0" hangingPunct="0"/>
            <a:r>
              <a:rPr lang="zh-CN" altLang="en-US" sz="2400" b="1">
                <a:solidFill>
                  <a:srgbClr val="FF0000"/>
                </a:solidFill>
                <a:latin typeface="Times New Roman" pitchFamily="18" charset="0"/>
                <a:ea typeface="黑体" pitchFamily="49" charset="-122"/>
              </a:rPr>
              <a:t>器物技术</a:t>
            </a:r>
          </a:p>
        </p:txBody>
      </p:sp>
      <p:sp>
        <p:nvSpPr>
          <p:cNvPr id="15" name="Rectangle 22"/>
          <p:cNvSpPr>
            <a:spLocks noChangeArrowheads="1"/>
          </p:cNvSpPr>
          <p:nvPr/>
        </p:nvSpPr>
        <p:spPr bwMode="auto">
          <a:xfrm>
            <a:off x="3424238" y="1071865"/>
            <a:ext cx="1422184" cy="461665"/>
          </a:xfrm>
          <a:prstGeom prst="rect">
            <a:avLst/>
          </a:prstGeom>
          <a:noFill/>
          <a:ln w="285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p>
            <a:pPr eaLnBrk="0" hangingPunct="0"/>
            <a:r>
              <a:rPr lang="zh-CN" altLang="en-US" sz="2400" b="1">
                <a:solidFill>
                  <a:srgbClr val="FF0000"/>
                </a:solidFill>
                <a:latin typeface="Times New Roman" pitchFamily="18" charset="0"/>
                <a:ea typeface="黑体" pitchFamily="49" charset="-122"/>
              </a:rPr>
              <a:t>政治制度</a:t>
            </a:r>
          </a:p>
        </p:txBody>
      </p:sp>
      <p:sp>
        <p:nvSpPr>
          <p:cNvPr id="16" name="Rectangle 23"/>
          <p:cNvSpPr>
            <a:spLocks noChangeArrowheads="1"/>
          </p:cNvSpPr>
          <p:nvPr/>
        </p:nvSpPr>
        <p:spPr bwMode="auto">
          <a:xfrm>
            <a:off x="5872163" y="584899"/>
            <a:ext cx="1422184" cy="461665"/>
          </a:xfrm>
          <a:prstGeom prst="rect">
            <a:avLst/>
          </a:prstGeom>
          <a:noFill/>
          <a:ln w="285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p>
            <a:pPr eaLnBrk="0" hangingPunct="0"/>
            <a:r>
              <a:rPr lang="zh-CN" altLang="en-US" sz="2400" b="1">
                <a:solidFill>
                  <a:srgbClr val="FF0000"/>
                </a:solidFill>
                <a:latin typeface="Times New Roman" pitchFamily="18" charset="0"/>
                <a:ea typeface="黑体" pitchFamily="49" charset="-122"/>
              </a:rPr>
              <a:t>思想文化</a:t>
            </a:r>
          </a:p>
        </p:txBody>
      </p:sp>
      <p:sp>
        <p:nvSpPr>
          <p:cNvPr id="17" name="Line 24"/>
          <p:cNvSpPr>
            <a:spLocks noChangeShapeType="1"/>
          </p:cNvSpPr>
          <p:nvPr/>
        </p:nvSpPr>
        <p:spPr bwMode="auto">
          <a:xfrm flipV="1">
            <a:off x="2344738" y="1449292"/>
            <a:ext cx="1079500" cy="323850"/>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18" name="Line 25"/>
          <p:cNvSpPr>
            <a:spLocks noChangeShapeType="1"/>
          </p:cNvSpPr>
          <p:nvPr/>
        </p:nvSpPr>
        <p:spPr bwMode="auto">
          <a:xfrm flipV="1">
            <a:off x="4683172" y="929913"/>
            <a:ext cx="1295400" cy="436960"/>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19" name="Text Box 32"/>
          <p:cNvSpPr txBox="1">
            <a:spLocks noChangeArrowheads="1"/>
          </p:cNvSpPr>
          <p:nvPr/>
        </p:nvSpPr>
        <p:spPr bwMode="auto">
          <a:xfrm>
            <a:off x="1119188" y="1936258"/>
            <a:ext cx="1223962" cy="400110"/>
          </a:xfrm>
          <a:prstGeom prst="rect">
            <a:avLst/>
          </a:prstGeom>
          <a:solidFill>
            <a:srgbClr val="92D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Font typeface="Arial" charset="0"/>
              <a:defRPr>
                <a:solidFill>
                  <a:schemeClr val="tx1"/>
                </a:solidFill>
                <a:latin typeface="Arial" charset="0"/>
              </a:defRPr>
            </a:lvl6pPr>
            <a:lvl7pPr marL="2971800" indent="-228600" eaLnBrk="0" fontAlgn="base" hangingPunct="0">
              <a:spcBef>
                <a:spcPct val="0"/>
              </a:spcBef>
              <a:spcAft>
                <a:spcPct val="0"/>
              </a:spcAft>
              <a:buFont typeface="Arial" charset="0"/>
              <a:defRPr>
                <a:solidFill>
                  <a:schemeClr val="tx1"/>
                </a:solidFill>
                <a:latin typeface="Arial" charset="0"/>
              </a:defRPr>
            </a:lvl7pPr>
            <a:lvl8pPr marL="3429000" indent="-228600" eaLnBrk="0" fontAlgn="base" hangingPunct="0">
              <a:spcBef>
                <a:spcPct val="0"/>
              </a:spcBef>
              <a:spcAft>
                <a:spcPct val="0"/>
              </a:spcAft>
              <a:buFont typeface="Arial" charset="0"/>
              <a:defRPr>
                <a:solidFill>
                  <a:schemeClr val="tx1"/>
                </a:solidFill>
                <a:latin typeface="Arial" charset="0"/>
              </a:defRPr>
            </a:lvl8pPr>
            <a:lvl9pPr marL="3886200" indent="-228600" eaLnBrk="0" fontAlgn="base" hangingPunct="0">
              <a:spcBef>
                <a:spcPct val="0"/>
              </a:spcBef>
              <a:spcAft>
                <a:spcPct val="0"/>
              </a:spcAft>
              <a:buFont typeface="Arial" charset="0"/>
              <a:defRPr>
                <a:solidFill>
                  <a:schemeClr val="tx1"/>
                </a:solidFill>
                <a:latin typeface="Arial" charset="0"/>
              </a:defRPr>
            </a:lvl9pPr>
          </a:lstStyle>
          <a:p>
            <a:pPr>
              <a:spcBef>
                <a:spcPct val="50000"/>
              </a:spcBef>
            </a:pPr>
            <a:r>
              <a:rPr lang="zh-CN" altLang="en-US" sz="2000" b="1">
                <a:solidFill>
                  <a:srgbClr val="000000"/>
                </a:solidFill>
                <a:latin typeface="Times New Roman" pitchFamily="18" charset="0"/>
                <a:ea typeface="黑体" pitchFamily="49" charset="-122"/>
              </a:rPr>
              <a:t>洋务运动</a:t>
            </a:r>
          </a:p>
        </p:txBody>
      </p:sp>
      <p:sp>
        <p:nvSpPr>
          <p:cNvPr id="20" name="Text Box 35"/>
          <p:cNvSpPr txBox="1">
            <a:spLocks noChangeArrowheads="1"/>
          </p:cNvSpPr>
          <p:nvPr/>
        </p:nvSpPr>
        <p:spPr bwMode="auto">
          <a:xfrm>
            <a:off x="6232525" y="1036145"/>
            <a:ext cx="431800" cy="1323439"/>
          </a:xfrm>
          <a:prstGeom prst="rect">
            <a:avLst/>
          </a:prstGeom>
          <a:solidFill>
            <a:srgbClr val="92D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Font typeface="Arial" charset="0"/>
              <a:defRPr>
                <a:solidFill>
                  <a:schemeClr val="tx1"/>
                </a:solidFill>
                <a:latin typeface="Arial" charset="0"/>
              </a:defRPr>
            </a:lvl6pPr>
            <a:lvl7pPr marL="2971800" indent="-228600" eaLnBrk="0" fontAlgn="base" hangingPunct="0">
              <a:spcBef>
                <a:spcPct val="0"/>
              </a:spcBef>
              <a:spcAft>
                <a:spcPct val="0"/>
              </a:spcAft>
              <a:buFont typeface="Arial" charset="0"/>
              <a:defRPr>
                <a:solidFill>
                  <a:schemeClr val="tx1"/>
                </a:solidFill>
                <a:latin typeface="Arial" charset="0"/>
              </a:defRPr>
            </a:lvl7pPr>
            <a:lvl8pPr marL="3429000" indent="-228600" eaLnBrk="0" fontAlgn="base" hangingPunct="0">
              <a:spcBef>
                <a:spcPct val="0"/>
              </a:spcBef>
              <a:spcAft>
                <a:spcPct val="0"/>
              </a:spcAft>
              <a:buFont typeface="Arial" charset="0"/>
              <a:defRPr>
                <a:solidFill>
                  <a:schemeClr val="tx1"/>
                </a:solidFill>
                <a:latin typeface="Arial" charset="0"/>
              </a:defRPr>
            </a:lvl8pPr>
            <a:lvl9pPr marL="3886200" indent="-228600" eaLnBrk="0" fontAlgn="base" hangingPunct="0">
              <a:spcBef>
                <a:spcPct val="0"/>
              </a:spcBef>
              <a:spcAft>
                <a:spcPct val="0"/>
              </a:spcAft>
              <a:buFont typeface="Arial" charset="0"/>
              <a:defRPr>
                <a:solidFill>
                  <a:schemeClr val="tx1"/>
                </a:solidFill>
                <a:latin typeface="Arial" charset="0"/>
              </a:defRPr>
            </a:lvl9pPr>
          </a:lstStyle>
          <a:p>
            <a:pPr>
              <a:spcBef>
                <a:spcPct val="50000"/>
              </a:spcBef>
            </a:pPr>
            <a:r>
              <a:rPr lang="zh-CN" altLang="en-US" sz="1600" b="1">
                <a:solidFill>
                  <a:srgbClr val="000000"/>
                </a:solidFill>
                <a:latin typeface="Times New Roman" pitchFamily="18" charset="0"/>
                <a:ea typeface="黑体" pitchFamily="49" charset="-122"/>
              </a:rPr>
              <a:t>新文化运动</a:t>
            </a:r>
          </a:p>
        </p:txBody>
      </p:sp>
      <p:sp>
        <p:nvSpPr>
          <p:cNvPr id="21" name="Text Box 69"/>
          <p:cNvSpPr txBox="1">
            <a:spLocks noChangeArrowheads="1"/>
          </p:cNvSpPr>
          <p:nvPr/>
        </p:nvSpPr>
        <p:spPr bwMode="auto">
          <a:xfrm>
            <a:off x="3424238" y="1552876"/>
            <a:ext cx="1295400" cy="400110"/>
          </a:xfrm>
          <a:prstGeom prst="rect">
            <a:avLst/>
          </a:prstGeom>
          <a:solidFill>
            <a:srgbClr val="92D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Font typeface="Arial" charset="0"/>
              <a:defRPr>
                <a:solidFill>
                  <a:schemeClr val="tx1"/>
                </a:solidFill>
                <a:latin typeface="Arial" charset="0"/>
              </a:defRPr>
            </a:lvl6pPr>
            <a:lvl7pPr marL="2971800" indent="-228600" eaLnBrk="0" fontAlgn="base" hangingPunct="0">
              <a:spcBef>
                <a:spcPct val="0"/>
              </a:spcBef>
              <a:spcAft>
                <a:spcPct val="0"/>
              </a:spcAft>
              <a:buFont typeface="Arial" charset="0"/>
              <a:defRPr>
                <a:solidFill>
                  <a:schemeClr val="tx1"/>
                </a:solidFill>
                <a:latin typeface="Arial" charset="0"/>
              </a:defRPr>
            </a:lvl7pPr>
            <a:lvl8pPr marL="3429000" indent="-228600" eaLnBrk="0" fontAlgn="base" hangingPunct="0">
              <a:spcBef>
                <a:spcPct val="0"/>
              </a:spcBef>
              <a:spcAft>
                <a:spcPct val="0"/>
              </a:spcAft>
              <a:buFont typeface="Arial" charset="0"/>
              <a:defRPr>
                <a:solidFill>
                  <a:schemeClr val="tx1"/>
                </a:solidFill>
                <a:latin typeface="Arial" charset="0"/>
              </a:defRPr>
            </a:lvl8pPr>
            <a:lvl9pPr marL="3886200" indent="-228600" eaLnBrk="0" fontAlgn="base" hangingPunct="0">
              <a:spcBef>
                <a:spcPct val="0"/>
              </a:spcBef>
              <a:spcAft>
                <a:spcPct val="0"/>
              </a:spcAft>
              <a:buFont typeface="Arial" charset="0"/>
              <a:defRPr>
                <a:solidFill>
                  <a:schemeClr val="tx1"/>
                </a:solidFill>
                <a:latin typeface="Arial" charset="0"/>
              </a:defRPr>
            </a:lvl9pPr>
          </a:lstStyle>
          <a:p>
            <a:pPr>
              <a:spcBef>
                <a:spcPct val="50000"/>
              </a:spcBef>
            </a:pPr>
            <a:r>
              <a:rPr lang="zh-CN" altLang="en-US" sz="2000" b="1">
                <a:solidFill>
                  <a:srgbClr val="000000"/>
                </a:solidFill>
                <a:latin typeface="Times New Roman" pitchFamily="18" charset="0"/>
                <a:ea typeface="黑体" pitchFamily="49" charset="-122"/>
              </a:rPr>
              <a:t>辛亥革命</a:t>
            </a:r>
          </a:p>
        </p:txBody>
      </p:sp>
      <p:sp>
        <p:nvSpPr>
          <p:cNvPr id="22" name="Text Box 70"/>
          <p:cNvSpPr txBox="1">
            <a:spLocks noChangeArrowheads="1"/>
          </p:cNvSpPr>
          <p:nvPr/>
        </p:nvSpPr>
        <p:spPr bwMode="auto">
          <a:xfrm>
            <a:off x="3424238" y="1930304"/>
            <a:ext cx="1295400" cy="400110"/>
          </a:xfrm>
          <a:prstGeom prst="rect">
            <a:avLst/>
          </a:prstGeom>
          <a:solidFill>
            <a:srgbClr val="92D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Font typeface="Arial" charset="0"/>
              <a:defRPr>
                <a:solidFill>
                  <a:schemeClr val="tx1"/>
                </a:solidFill>
                <a:latin typeface="Arial" charset="0"/>
              </a:defRPr>
            </a:lvl6pPr>
            <a:lvl7pPr marL="2971800" indent="-228600" eaLnBrk="0" fontAlgn="base" hangingPunct="0">
              <a:spcBef>
                <a:spcPct val="0"/>
              </a:spcBef>
              <a:spcAft>
                <a:spcPct val="0"/>
              </a:spcAft>
              <a:buFont typeface="Arial" charset="0"/>
              <a:defRPr>
                <a:solidFill>
                  <a:schemeClr val="tx1"/>
                </a:solidFill>
                <a:latin typeface="Arial" charset="0"/>
              </a:defRPr>
            </a:lvl7pPr>
            <a:lvl8pPr marL="3429000" indent="-228600" eaLnBrk="0" fontAlgn="base" hangingPunct="0">
              <a:spcBef>
                <a:spcPct val="0"/>
              </a:spcBef>
              <a:spcAft>
                <a:spcPct val="0"/>
              </a:spcAft>
              <a:buFont typeface="Arial" charset="0"/>
              <a:defRPr>
                <a:solidFill>
                  <a:schemeClr val="tx1"/>
                </a:solidFill>
                <a:latin typeface="Arial" charset="0"/>
              </a:defRPr>
            </a:lvl8pPr>
            <a:lvl9pPr marL="3886200" indent="-228600" eaLnBrk="0" fontAlgn="base" hangingPunct="0">
              <a:spcBef>
                <a:spcPct val="0"/>
              </a:spcBef>
              <a:spcAft>
                <a:spcPct val="0"/>
              </a:spcAft>
              <a:buFont typeface="Arial" charset="0"/>
              <a:defRPr>
                <a:solidFill>
                  <a:schemeClr val="tx1"/>
                </a:solidFill>
                <a:latin typeface="Arial" charset="0"/>
              </a:defRPr>
            </a:lvl9pPr>
          </a:lstStyle>
          <a:p>
            <a:pPr>
              <a:spcBef>
                <a:spcPct val="50000"/>
              </a:spcBef>
            </a:pPr>
            <a:r>
              <a:rPr lang="zh-CN" altLang="en-US" sz="2000" b="1">
                <a:solidFill>
                  <a:srgbClr val="000000"/>
                </a:solidFill>
                <a:latin typeface="Times New Roman" pitchFamily="18" charset="0"/>
                <a:ea typeface="黑体" pitchFamily="49" charset="-122"/>
              </a:rPr>
              <a:t>戊戌变法</a:t>
            </a:r>
          </a:p>
        </p:txBody>
      </p:sp>
      <p:sp>
        <p:nvSpPr>
          <p:cNvPr id="23" name="Line 71"/>
          <p:cNvSpPr>
            <a:spLocks noChangeShapeType="1"/>
          </p:cNvSpPr>
          <p:nvPr/>
        </p:nvSpPr>
        <p:spPr bwMode="auto">
          <a:xfrm flipH="1">
            <a:off x="1763713" y="3825780"/>
            <a:ext cx="0" cy="864394"/>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24" name="Line 72"/>
          <p:cNvSpPr>
            <a:spLocks noChangeShapeType="1"/>
          </p:cNvSpPr>
          <p:nvPr/>
        </p:nvSpPr>
        <p:spPr bwMode="auto">
          <a:xfrm>
            <a:off x="4217988" y="3609086"/>
            <a:ext cx="0" cy="1026319"/>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25" name="Line 73"/>
          <p:cNvSpPr>
            <a:spLocks noChangeShapeType="1"/>
          </p:cNvSpPr>
          <p:nvPr/>
        </p:nvSpPr>
        <p:spPr bwMode="auto">
          <a:xfrm flipH="1">
            <a:off x="6516689" y="3182842"/>
            <a:ext cx="1587" cy="1507331"/>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26" name="Text Box 74"/>
          <p:cNvSpPr txBox="1">
            <a:spLocks noChangeArrowheads="1"/>
          </p:cNvSpPr>
          <p:nvPr/>
        </p:nvSpPr>
        <p:spPr bwMode="auto">
          <a:xfrm>
            <a:off x="1116014" y="4635404"/>
            <a:ext cx="1368425" cy="400110"/>
          </a:xfrm>
          <a:prstGeom prst="rect">
            <a:avLst/>
          </a:prstGeom>
          <a:solidFill>
            <a:srgbClr val="FFCC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Font typeface="Arial" charset="0"/>
              <a:defRPr>
                <a:solidFill>
                  <a:schemeClr val="tx1"/>
                </a:solidFill>
                <a:latin typeface="Arial" charset="0"/>
              </a:defRPr>
            </a:lvl6pPr>
            <a:lvl7pPr marL="2971800" indent="-228600" eaLnBrk="0" fontAlgn="base" hangingPunct="0">
              <a:spcBef>
                <a:spcPct val="0"/>
              </a:spcBef>
              <a:spcAft>
                <a:spcPct val="0"/>
              </a:spcAft>
              <a:buFont typeface="Arial" charset="0"/>
              <a:defRPr>
                <a:solidFill>
                  <a:schemeClr val="tx1"/>
                </a:solidFill>
                <a:latin typeface="Arial" charset="0"/>
              </a:defRPr>
            </a:lvl7pPr>
            <a:lvl8pPr marL="3429000" indent="-228600" eaLnBrk="0" fontAlgn="base" hangingPunct="0">
              <a:spcBef>
                <a:spcPct val="0"/>
              </a:spcBef>
              <a:spcAft>
                <a:spcPct val="0"/>
              </a:spcAft>
              <a:buFont typeface="Arial" charset="0"/>
              <a:defRPr>
                <a:solidFill>
                  <a:schemeClr val="tx1"/>
                </a:solidFill>
                <a:latin typeface="Arial" charset="0"/>
              </a:defRPr>
            </a:lvl8pPr>
            <a:lvl9pPr marL="3886200" indent="-228600" eaLnBrk="0" fontAlgn="base" hangingPunct="0">
              <a:spcBef>
                <a:spcPct val="0"/>
              </a:spcBef>
              <a:spcAft>
                <a:spcPct val="0"/>
              </a:spcAft>
              <a:buFont typeface="Arial" charset="0"/>
              <a:defRPr>
                <a:solidFill>
                  <a:schemeClr val="tx1"/>
                </a:solidFill>
                <a:latin typeface="Arial" charset="0"/>
              </a:defRPr>
            </a:lvl9pPr>
          </a:lstStyle>
          <a:p>
            <a:pPr>
              <a:spcBef>
                <a:spcPct val="50000"/>
              </a:spcBef>
            </a:pPr>
            <a:r>
              <a:rPr lang="en-US" altLang="zh-CN" sz="2000" b="1" dirty="0">
                <a:solidFill>
                  <a:srgbClr val="000000"/>
                </a:solidFill>
                <a:latin typeface="黑体" pitchFamily="49" charset="-122"/>
                <a:ea typeface="黑体" pitchFamily="49" charset="-122"/>
              </a:rPr>
              <a:t>14C</a:t>
            </a:r>
            <a:r>
              <a:rPr lang="en-US" altLang="zh-CN" sz="2000" b="1" dirty="0">
                <a:solidFill>
                  <a:srgbClr val="000000"/>
                </a:solidFill>
                <a:latin typeface="Times New Roman" pitchFamily="18" charset="0"/>
                <a:ea typeface="黑体" pitchFamily="49" charset="-122"/>
              </a:rPr>
              <a:t>—</a:t>
            </a:r>
            <a:r>
              <a:rPr lang="en-US" altLang="zh-CN" sz="2000" b="1" dirty="0">
                <a:solidFill>
                  <a:srgbClr val="000000"/>
                </a:solidFill>
                <a:latin typeface="黑体" pitchFamily="49" charset="-122"/>
                <a:ea typeface="黑体" pitchFamily="49" charset="-122"/>
              </a:rPr>
              <a:t>18C</a:t>
            </a:r>
          </a:p>
        </p:txBody>
      </p:sp>
      <p:sp>
        <p:nvSpPr>
          <p:cNvPr id="27" name="Text Box 75"/>
          <p:cNvSpPr txBox="1">
            <a:spLocks noChangeArrowheads="1"/>
          </p:cNvSpPr>
          <p:nvPr/>
        </p:nvSpPr>
        <p:spPr bwMode="auto">
          <a:xfrm>
            <a:off x="3640139" y="4635404"/>
            <a:ext cx="1584325" cy="400110"/>
          </a:xfrm>
          <a:prstGeom prst="rect">
            <a:avLst/>
          </a:prstGeom>
          <a:solidFill>
            <a:srgbClr val="FF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Font typeface="Arial" charset="0"/>
              <a:defRPr>
                <a:solidFill>
                  <a:schemeClr val="tx1"/>
                </a:solidFill>
                <a:latin typeface="Arial" charset="0"/>
              </a:defRPr>
            </a:lvl6pPr>
            <a:lvl7pPr marL="2971800" indent="-228600" eaLnBrk="0" fontAlgn="base" hangingPunct="0">
              <a:spcBef>
                <a:spcPct val="0"/>
              </a:spcBef>
              <a:spcAft>
                <a:spcPct val="0"/>
              </a:spcAft>
              <a:buFont typeface="Arial" charset="0"/>
              <a:defRPr>
                <a:solidFill>
                  <a:schemeClr val="tx1"/>
                </a:solidFill>
                <a:latin typeface="Arial" charset="0"/>
              </a:defRPr>
            </a:lvl7pPr>
            <a:lvl8pPr marL="3429000" indent="-228600" eaLnBrk="0" fontAlgn="base" hangingPunct="0">
              <a:spcBef>
                <a:spcPct val="0"/>
              </a:spcBef>
              <a:spcAft>
                <a:spcPct val="0"/>
              </a:spcAft>
              <a:buFont typeface="Arial" charset="0"/>
              <a:defRPr>
                <a:solidFill>
                  <a:schemeClr val="tx1"/>
                </a:solidFill>
                <a:latin typeface="Arial" charset="0"/>
              </a:defRPr>
            </a:lvl8pPr>
            <a:lvl9pPr marL="3886200" indent="-228600" eaLnBrk="0" fontAlgn="base" hangingPunct="0">
              <a:spcBef>
                <a:spcPct val="0"/>
              </a:spcBef>
              <a:spcAft>
                <a:spcPct val="0"/>
              </a:spcAft>
              <a:buFont typeface="Arial" charset="0"/>
              <a:defRPr>
                <a:solidFill>
                  <a:schemeClr val="tx1"/>
                </a:solidFill>
                <a:latin typeface="Arial" charset="0"/>
              </a:defRPr>
            </a:lvl9pPr>
          </a:lstStyle>
          <a:p>
            <a:pPr>
              <a:spcBef>
                <a:spcPct val="50000"/>
              </a:spcBef>
            </a:pPr>
            <a:r>
              <a:rPr lang="en-US" altLang="zh-CN" sz="2000" b="1" dirty="0">
                <a:solidFill>
                  <a:srgbClr val="000000"/>
                </a:solidFill>
                <a:latin typeface="黑体" pitchFamily="49" charset="-122"/>
                <a:ea typeface="黑体" pitchFamily="49" charset="-122"/>
              </a:rPr>
              <a:t>17C</a:t>
            </a:r>
            <a:r>
              <a:rPr lang="en-US" altLang="zh-CN" sz="2000" b="1" dirty="0">
                <a:solidFill>
                  <a:srgbClr val="000000"/>
                </a:solidFill>
                <a:latin typeface="Times New Roman" pitchFamily="18" charset="0"/>
                <a:ea typeface="黑体" pitchFamily="49" charset="-122"/>
              </a:rPr>
              <a:t>—</a:t>
            </a:r>
            <a:r>
              <a:rPr lang="en-US" altLang="zh-CN" sz="2000" b="1" dirty="0">
                <a:solidFill>
                  <a:srgbClr val="000000"/>
                </a:solidFill>
                <a:latin typeface="黑体" pitchFamily="49" charset="-122"/>
                <a:ea typeface="黑体" pitchFamily="49" charset="-122"/>
              </a:rPr>
              <a:t>18C</a:t>
            </a:r>
          </a:p>
        </p:txBody>
      </p:sp>
      <p:sp>
        <p:nvSpPr>
          <p:cNvPr id="28" name="Rectangle 77"/>
          <p:cNvSpPr>
            <a:spLocks noChangeArrowheads="1"/>
          </p:cNvSpPr>
          <p:nvPr/>
        </p:nvSpPr>
        <p:spPr bwMode="auto">
          <a:xfrm>
            <a:off x="1042988" y="3501930"/>
            <a:ext cx="1422184" cy="461665"/>
          </a:xfrm>
          <a:prstGeom prst="rect">
            <a:avLst/>
          </a:prstGeom>
          <a:noFill/>
          <a:ln w="285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p>
            <a:pPr eaLnBrk="0" hangingPunct="0"/>
            <a:r>
              <a:rPr lang="zh-CN" altLang="en-US" sz="2400" b="1">
                <a:solidFill>
                  <a:srgbClr val="FF0000"/>
                </a:solidFill>
                <a:latin typeface="Times New Roman" pitchFamily="18" charset="0"/>
                <a:ea typeface="黑体" pitchFamily="49" charset="-122"/>
              </a:rPr>
              <a:t>思想文化</a:t>
            </a:r>
          </a:p>
        </p:txBody>
      </p:sp>
      <p:sp>
        <p:nvSpPr>
          <p:cNvPr id="29" name="Text Box 76"/>
          <p:cNvSpPr txBox="1">
            <a:spLocks noChangeArrowheads="1"/>
          </p:cNvSpPr>
          <p:nvPr/>
        </p:nvSpPr>
        <p:spPr bwMode="auto">
          <a:xfrm>
            <a:off x="6016626" y="4719457"/>
            <a:ext cx="1871663" cy="400110"/>
          </a:xfrm>
          <a:prstGeom prst="rect">
            <a:avLst/>
          </a:prstGeom>
          <a:solidFill>
            <a:srgbClr val="FF9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Font typeface="Arial" charset="0"/>
              <a:defRPr>
                <a:solidFill>
                  <a:schemeClr val="tx1"/>
                </a:solidFill>
                <a:latin typeface="Arial" charset="0"/>
              </a:defRPr>
            </a:lvl6pPr>
            <a:lvl7pPr marL="2971800" indent="-228600" eaLnBrk="0" fontAlgn="base" hangingPunct="0">
              <a:spcBef>
                <a:spcPct val="0"/>
              </a:spcBef>
              <a:spcAft>
                <a:spcPct val="0"/>
              </a:spcAft>
              <a:buFont typeface="Arial" charset="0"/>
              <a:defRPr>
                <a:solidFill>
                  <a:schemeClr val="tx1"/>
                </a:solidFill>
                <a:latin typeface="Arial" charset="0"/>
              </a:defRPr>
            </a:lvl7pPr>
            <a:lvl8pPr marL="3429000" indent="-228600" eaLnBrk="0" fontAlgn="base" hangingPunct="0">
              <a:spcBef>
                <a:spcPct val="0"/>
              </a:spcBef>
              <a:spcAft>
                <a:spcPct val="0"/>
              </a:spcAft>
              <a:buFont typeface="Arial" charset="0"/>
              <a:defRPr>
                <a:solidFill>
                  <a:schemeClr val="tx1"/>
                </a:solidFill>
                <a:latin typeface="Arial" charset="0"/>
              </a:defRPr>
            </a:lvl8pPr>
            <a:lvl9pPr marL="3886200" indent="-228600" eaLnBrk="0" fontAlgn="base" hangingPunct="0">
              <a:spcBef>
                <a:spcPct val="0"/>
              </a:spcBef>
              <a:spcAft>
                <a:spcPct val="0"/>
              </a:spcAft>
              <a:buFont typeface="Arial" charset="0"/>
              <a:defRPr>
                <a:solidFill>
                  <a:schemeClr val="tx1"/>
                </a:solidFill>
                <a:latin typeface="Arial" charset="0"/>
              </a:defRPr>
            </a:lvl9pPr>
          </a:lstStyle>
          <a:p>
            <a:pPr>
              <a:spcBef>
                <a:spcPct val="50000"/>
              </a:spcBef>
            </a:pPr>
            <a:r>
              <a:rPr lang="en-US" altLang="zh-CN" sz="2000" b="1" dirty="0">
                <a:solidFill>
                  <a:srgbClr val="000000"/>
                </a:solidFill>
                <a:latin typeface="黑体" pitchFamily="49" charset="-122"/>
                <a:ea typeface="黑体" pitchFamily="49" charset="-122"/>
              </a:rPr>
              <a:t>18C</a:t>
            </a:r>
            <a:r>
              <a:rPr lang="en-US" altLang="zh-CN" sz="2000" b="1" dirty="0">
                <a:solidFill>
                  <a:srgbClr val="000000"/>
                </a:solidFill>
                <a:latin typeface="Times New Roman" pitchFamily="18" charset="0"/>
                <a:ea typeface="黑体" pitchFamily="49" charset="-122"/>
              </a:rPr>
              <a:t>—</a:t>
            </a:r>
            <a:r>
              <a:rPr lang="en-US" altLang="zh-CN" sz="2000" b="1" dirty="0">
                <a:solidFill>
                  <a:srgbClr val="000000"/>
                </a:solidFill>
                <a:latin typeface="黑体" pitchFamily="49" charset="-122"/>
                <a:ea typeface="黑体" pitchFamily="49" charset="-122"/>
              </a:rPr>
              <a:t>19C</a:t>
            </a:r>
            <a:r>
              <a:rPr lang="zh-CN" altLang="en-US" sz="2000" b="1" dirty="0">
                <a:solidFill>
                  <a:srgbClr val="000000"/>
                </a:solidFill>
                <a:latin typeface="黑体" pitchFamily="49" charset="-122"/>
                <a:ea typeface="黑体" pitchFamily="49" charset="-122"/>
              </a:rPr>
              <a:t>末</a:t>
            </a:r>
          </a:p>
        </p:txBody>
      </p:sp>
      <p:sp>
        <p:nvSpPr>
          <p:cNvPr id="30" name="Rectangle 78"/>
          <p:cNvSpPr>
            <a:spLocks noChangeArrowheads="1"/>
          </p:cNvSpPr>
          <p:nvPr/>
        </p:nvSpPr>
        <p:spPr bwMode="auto">
          <a:xfrm>
            <a:off x="3640138" y="3231658"/>
            <a:ext cx="1422184" cy="461665"/>
          </a:xfrm>
          <a:prstGeom prst="rect">
            <a:avLst/>
          </a:prstGeom>
          <a:noFill/>
          <a:ln w="285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p>
            <a:pPr eaLnBrk="0" hangingPunct="0"/>
            <a:r>
              <a:rPr lang="zh-CN" altLang="en-US" sz="2400" b="1" dirty="0">
                <a:solidFill>
                  <a:srgbClr val="FF0000"/>
                </a:solidFill>
                <a:latin typeface="Times New Roman" pitchFamily="18" charset="0"/>
                <a:ea typeface="黑体" pitchFamily="49" charset="-122"/>
              </a:rPr>
              <a:t>政治制度</a:t>
            </a:r>
          </a:p>
        </p:txBody>
      </p:sp>
      <p:sp>
        <p:nvSpPr>
          <p:cNvPr id="31" name="Rectangle 79"/>
          <p:cNvSpPr>
            <a:spLocks noChangeArrowheads="1"/>
          </p:cNvSpPr>
          <p:nvPr/>
        </p:nvSpPr>
        <p:spPr bwMode="auto">
          <a:xfrm>
            <a:off x="5978572" y="2761060"/>
            <a:ext cx="1422184" cy="461665"/>
          </a:xfrm>
          <a:prstGeom prst="rect">
            <a:avLst/>
          </a:prstGeom>
          <a:noFill/>
          <a:ln w="285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p>
            <a:pPr eaLnBrk="0" hangingPunct="0"/>
            <a:r>
              <a:rPr lang="zh-CN" altLang="en-US" sz="2400" b="1">
                <a:solidFill>
                  <a:srgbClr val="FF0000"/>
                </a:solidFill>
                <a:latin typeface="Times New Roman" pitchFamily="18" charset="0"/>
                <a:ea typeface="黑体" pitchFamily="49" charset="-122"/>
              </a:rPr>
              <a:t>器物技术</a:t>
            </a:r>
          </a:p>
        </p:txBody>
      </p:sp>
      <p:sp>
        <p:nvSpPr>
          <p:cNvPr id="32" name="Line 80"/>
          <p:cNvSpPr>
            <a:spLocks noChangeShapeType="1"/>
          </p:cNvSpPr>
          <p:nvPr/>
        </p:nvSpPr>
        <p:spPr bwMode="auto">
          <a:xfrm flipV="1">
            <a:off x="2416176" y="3555507"/>
            <a:ext cx="1223963" cy="270272"/>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33" name="Line 81"/>
          <p:cNvSpPr>
            <a:spLocks noChangeShapeType="1"/>
          </p:cNvSpPr>
          <p:nvPr/>
        </p:nvSpPr>
        <p:spPr bwMode="auto">
          <a:xfrm flipV="1">
            <a:off x="4881991" y="3085591"/>
            <a:ext cx="1152525" cy="436960"/>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34" name="Text Box 82"/>
          <p:cNvSpPr txBox="1">
            <a:spLocks noChangeArrowheads="1"/>
          </p:cNvSpPr>
          <p:nvPr/>
        </p:nvSpPr>
        <p:spPr bwMode="auto">
          <a:xfrm>
            <a:off x="1119189" y="4256785"/>
            <a:ext cx="1296987" cy="400110"/>
          </a:xfrm>
          <a:prstGeom prst="rect">
            <a:avLst/>
          </a:prstGeom>
          <a:solidFill>
            <a:srgbClr val="92D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Font typeface="Arial" charset="0"/>
              <a:defRPr>
                <a:solidFill>
                  <a:schemeClr val="tx1"/>
                </a:solidFill>
                <a:latin typeface="Arial" charset="0"/>
              </a:defRPr>
            </a:lvl6pPr>
            <a:lvl7pPr marL="2971800" indent="-228600" eaLnBrk="0" fontAlgn="base" hangingPunct="0">
              <a:spcBef>
                <a:spcPct val="0"/>
              </a:spcBef>
              <a:spcAft>
                <a:spcPct val="0"/>
              </a:spcAft>
              <a:buFont typeface="Arial" charset="0"/>
              <a:defRPr>
                <a:solidFill>
                  <a:schemeClr val="tx1"/>
                </a:solidFill>
                <a:latin typeface="Arial" charset="0"/>
              </a:defRPr>
            </a:lvl7pPr>
            <a:lvl8pPr marL="3429000" indent="-228600" eaLnBrk="0" fontAlgn="base" hangingPunct="0">
              <a:spcBef>
                <a:spcPct val="0"/>
              </a:spcBef>
              <a:spcAft>
                <a:spcPct val="0"/>
              </a:spcAft>
              <a:buFont typeface="Arial" charset="0"/>
              <a:defRPr>
                <a:solidFill>
                  <a:schemeClr val="tx1"/>
                </a:solidFill>
                <a:latin typeface="Arial" charset="0"/>
              </a:defRPr>
            </a:lvl8pPr>
            <a:lvl9pPr marL="3886200" indent="-228600" eaLnBrk="0" fontAlgn="base" hangingPunct="0">
              <a:spcBef>
                <a:spcPct val="0"/>
              </a:spcBef>
              <a:spcAft>
                <a:spcPct val="0"/>
              </a:spcAft>
              <a:buFont typeface="Arial" charset="0"/>
              <a:defRPr>
                <a:solidFill>
                  <a:schemeClr val="tx1"/>
                </a:solidFill>
                <a:latin typeface="Arial" charset="0"/>
              </a:defRPr>
            </a:lvl9pPr>
          </a:lstStyle>
          <a:p>
            <a:pPr>
              <a:spcBef>
                <a:spcPct val="50000"/>
              </a:spcBef>
            </a:pPr>
            <a:r>
              <a:rPr lang="zh-CN" altLang="en-US" sz="2000" b="1">
                <a:solidFill>
                  <a:srgbClr val="000000"/>
                </a:solidFill>
                <a:latin typeface="Times New Roman" pitchFamily="18" charset="0"/>
                <a:ea typeface="黑体" pitchFamily="49" charset="-122"/>
              </a:rPr>
              <a:t>启蒙运动</a:t>
            </a:r>
          </a:p>
        </p:txBody>
      </p:sp>
      <p:sp>
        <p:nvSpPr>
          <p:cNvPr id="35" name="Text Box 83"/>
          <p:cNvSpPr txBox="1">
            <a:spLocks noChangeArrowheads="1"/>
          </p:cNvSpPr>
          <p:nvPr/>
        </p:nvSpPr>
        <p:spPr bwMode="auto">
          <a:xfrm>
            <a:off x="6016625" y="3285236"/>
            <a:ext cx="431800" cy="1323439"/>
          </a:xfrm>
          <a:prstGeom prst="rect">
            <a:avLst/>
          </a:prstGeom>
          <a:solidFill>
            <a:srgbClr val="92D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Font typeface="Arial" charset="0"/>
              <a:defRPr>
                <a:solidFill>
                  <a:schemeClr val="tx1"/>
                </a:solidFill>
                <a:latin typeface="Arial" charset="0"/>
              </a:defRPr>
            </a:lvl6pPr>
            <a:lvl7pPr marL="2971800" indent="-228600" eaLnBrk="0" fontAlgn="base" hangingPunct="0">
              <a:spcBef>
                <a:spcPct val="0"/>
              </a:spcBef>
              <a:spcAft>
                <a:spcPct val="0"/>
              </a:spcAft>
              <a:buFont typeface="Arial" charset="0"/>
              <a:defRPr>
                <a:solidFill>
                  <a:schemeClr val="tx1"/>
                </a:solidFill>
                <a:latin typeface="Arial" charset="0"/>
              </a:defRPr>
            </a:lvl7pPr>
            <a:lvl8pPr marL="3429000" indent="-228600" eaLnBrk="0" fontAlgn="base" hangingPunct="0">
              <a:spcBef>
                <a:spcPct val="0"/>
              </a:spcBef>
              <a:spcAft>
                <a:spcPct val="0"/>
              </a:spcAft>
              <a:buFont typeface="Arial" charset="0"/>
              <a:defRPr>
                <a:solidFill>
                  <a:schemeClr val="tx1"/>
                </a:solidFill>
                <a:latin typeface="Arial" charset="0"/>
              </a:defRPr>
            </a:lvl8pPr>
            <a:lvl9pPr marL="3886200" indent="-228600" eaLnBrk="0" fontAlgn="base" hangingPunct="0">
              <a:spcBef>
                <a:spcPct val="0"/>
              </a:spcBef>
              <a:spcAft>
                <a:spcPct val="0"/>
              </a:spcAft>
              <a:buFont typeface="Arial" charset="0"/>
              <a:defRPr>
                <a:solidFill>
                  <a:schemeClr val="tx1"/>
                </a:solidFill>
                <a:latin typeface="Arial" charset="0"/>
              </a:defRPr>
            </a:lvl9pPr>
          </a:lstStyle>
          <a:p>
            <a:pPr>
              <a:spcBef>
                <a:spcPct val="50000"/>
              </a:spcBef>
            </a:pPr>
            <a:r>
              <a:rPr lang="zh-CN" altLang="en-US" sz="2000" b="1" dirty="0">
                <a:solidFill>
                  <a:srgbClr val="000000"/>
                </a:solidFill>
                <a:latin typeface="Times New Roman" pitchFamily="18" charset="0"/>
                <a:ea typeface="黑体" pitchFamily="49" charset="-122"/>
              </a:rPr>
              <a:t>工业革命</a:t>
            </a:r>
          </a:p>
        </p:txBody>
      </p:sp>
      <p:sp>
        <p:nvSpPr>
          <p:cNvPr id="36" name="Text Box 84"/>
          <p:cNvSpPr txBox="1">
            <a:spLocks noChangeArrowheads="1"/>
          </p:cNvSpPr>
          <p:nvPr/>
        </p:nvSpPr>
        <p:spPr bwMode="auto">
          <a:xfrm>
            <a:off x="3497264" y="3663854"/>
            <a:ext cx="1582737" cy="400110"/>
          </a:xfrm>
          <a:prstGeom prst="rect">
            <a:avLst/>
          </a:prstGeom>
          <a:solidFill>
            <a:srgbClr val="92D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Font typeface="Arial" charset="0"/>
              <a:defRPr>
                <a:solidFill>
                  <a:schemeClr val="tx1"/>
                </a:solidFill>
                <a:latin typeface="Arial" charset="0"/>
              </a:defRPr>
            </a:lvl6pPr>
            <a:lvl7pPr marL="2971800" indent="-228600" eaLnBrk="0" fontAlgn="base" hangingPunct="0">
              <a:spcBef>
                <a:spcPct val="0"/>
              </a:spcBef>
              <a:spcAft>
                <a:spcPct val="0"/>
              </a:spcAft>
              <a:buFont typeface="Arial" charset="0"/>
              <a:defRPr>
                <a:solidFill>
                  <a:schemeClr val="tx1"/>
                </a:solidFill>
                <a:latin typeface="Arial" charset="0"/>
              </a:defRPr>
            </a:lvl7pPr>
            <a:lvl8pPr marL="3429000" indent="-228600" eaLnBrk="0" fontAlgn="base" hangingPunct="0">
              <a:spcBef>
                <a:spcPct val="0"/>
              </a:spcBef>
              <a:spcAft>
                <a:spcPct val="0"/>
              </a:spcAft>
              <a:buFont typeface="Arial" charset="0"/>
              <a:defRPr>
                <a:solidFill>
                  <a:schemeClr val="tx1"/>
                </a:solidFill>
                <a:latin typeface="Arial" charset="0"/>
              </a:defRPr>
            </a:lvl8pPr>
            <a:lvl9pPr marL="3886200" indent="-228600" eaLnBrk="0" fontAlgn="base" hangingPunct="0">
              <a:spcBef>
                <a:spcPct val="0"/>
              </a:spcBef>
              <a:spcAft>
                <a:spcPct val="0"/>
              </a:spcAft>
              <a:buFont typeface="Arial" charset="0"/>
              <a:defRPr>
                <a:solidFill>
                  <a:schemeClr val="tx1"/>
                </a:solidFill>
                <a:latin typeface="Arial" charset="0"/>
              </a:defRPr>
            </a:lvl9pPr>
          </a:lstStyle>
          <a:p>
            <a:pPr>
              <a:spcBef>
                <a:spcPct val="50000"/>
              </a:spcBef>
            </a:pPr>
            <a:r>
              <a:rPr lang="zh-CN" altLang="en-US" sz="2000" b="1" dirty="0">
                <a:solidFill>
                  <a:srgbClr val="000000"/>
                </a:solidFill>
                <a:latin typeface="Times New Roman" pitchFamily="18" charset="0"/>
                <a:ea typeface="黑体" pitchFamily="49" charset="-122"/>
              </a:rPr>
              <a:t>法国大革命</a:t>
            </a:r>
          </a:p>
        </p:txBody>
      </p:sp>
      <p:sp>
        <p:nvSpPr>
          <p:cNvPr id="37" name="Text Box 85"/>
          <p:cNvSpPr txBox="1">
            <a:spLocks noChangeArrowheads="1"/>
          </p:cNvSpPr>
          <p:nvPr/>
        </p:nvSpPr>
        <p:spPr bwMode="auto">
          <a:xfrm>
            <a:off x="3425825" y="3987704"/>
            <a:ext cx="1727200" cy="400110"/>
          </a:xfrm>
          <a:prstGeom prst="rect">
            <a:avLst/>
          </a:prstGeom>
          <a:solidFill>
            <a:srgbClr val="92D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Font typeface="Arial" charset="0"/>
              <a:defRPr>
                <a:solidFill>
                  <a:schemeClr val="tx1"/>
                </a:solidFill>
                <a:latin typeface="Arial" charset="0"/>
              </a:defRPr>
            </a:lvl6pPr>
            <a:lvl7pPr marL="2971800" indent="-228600" eaLnBrk="0" fontAlgn="base" hangingPunct="0">
              <a:spcBef>
                <a:spcPct val="0"/>
              </a:spcBef>
              <a:spcAft>
                <a:spcPct val="0"/>
              </a:spcAft>
              <a:buFont typeface="Arial" charset="0"/>
              <a:defRPr>
                <a:solidFill>
                  <a:schemeClr val="tx1"/>
                </a:solidFill>
                <a:latin typeface="Arial" charset="0"/>
              </a:defRPr>
            </a:lvl7pPr>
            <a:lvl8pPr marL="3429000" indent="-228600" eaLnBrk="0" fontAlgn="base" hangingPunct="0">
              <a:spcBef>
                <a:spcPct val="0"/>
              </a:spcBef>
              <a:spcAft>
                <a:spcPct val="0"/>
              </a:spcAft>
              <a:buFont typeface="Arial" charset="0"/>
              <a:defRPr>
                <a:solidFill>
                  <a:schemeClr val="tx1"/>
                </a:solidFill>
                <a:latin typeface="Arial" charset="0"/>
              </a:defRPr>
            </a:lvl8pPr>
            <a:lvl9pPr marL="3886200" indent="-228600" eaLnBrk="0" fontAlgn="base" hangingPunct="0">
              <a:spcBef>
                <a:spcPct val="0"/>
              </a:spcBef>
              <a:spcAft>
                <a:spcPct val="0"/>
              </a:spcAft>
              <a:buFont typeface="Arial" charset="0"/>
              <a:defRPr>
                <a:solidFill>
                  <a:schemeClr val="tx1"/>
                </a:solidFill>
                <a:latin typeface="Arial" charset="0"/>
              </a:defRPr>
            </a:lvl9pPr>
          </a:lstStyle>
          <a:p>
            <a:pPr>
              <a:spcBef>
                <a:spcPct val="50000"/>
              </a:spcBef>
            </a:pPr>
            <a:r>
              <a:rPr lang="zh-CN" altLang="en-US" sz="2000" b="1" dirty="0">
                <a:solidFill>
                  <a:srgbClr val="000000"/>
                </a:solidFill>
                <a:latin typeface="Times New Roman" pitchFamily="18" charset="0"/>
                <a:ea typeface="黑体" pitchFamily="49" charset="-122"/>
              </a:rPr>
              <a:t>美国独立战争</a:t>
            </a:r>
          </a:p>
        </p:txBody>
      </p:sp>
      <p:sp>
        <p:nvSpPr>
          <p:cNvPr id="38" name="Text Box 86"/>
          <p:cNvSpPr txBox="1">
            <a:spLocks noChangeArrowheads="1"/>
          </p:cNvSpPr>
          <p:nvPr/>
        </p:nvSpPr>
        <p:spPr bwMode="auto">
          <a:xfrm>
            <a:off x="1119189" y="3932935"/>
            <a:ext cx="1296987" cy="400110"/>
          </a:xfrm>
          <a:prstGeom prst="rect">
            <a:avLst/>
          </a:prstGeom>
          <a:solidFill>
            <a:srgbClr val="92D050"/>
          </a:solidFill>
          <a:ln w="9525">
            <a:solidFill>
              <a:schemeClr val="accent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Font typeface="Arial" charset="0"/>
              <a:defRPr>
                <a:solidFill>
                  <a:schemeClr val="tx1"/>
                </a:solidFill>
                <a:latin typeface="Arial" charset="0"/>
              </a:defRPr>
            </a:lvl6pPr>
            <a:lvl7pPr marL="2971800" indent="-228600" eaLnBrk="0" fontAlgn="base" hangingPunct="0">
              <a:spcBef>
                <a:spcPct val="0"/>
              </a:spcBef>
              <a:spcAft>
                <a:spcPct val="0"/>
              </a:spcAft>
              <a:buFont typeface="Arial" charset="0"/>
              <a:defRPr>
                <a:solidFill>
                  <a:schemeClr val="tx1"/>
                </a:solidFill>
                <a:latin typeface="Arial" charset="0"/>
              </a:defRPr>
            </a:lvl7pPr>
            <a:lvl8pPr marL="3429000" indent="-228600" eaLnBrk="0" fontAlgn="base" hangingPunct="0">
              <a:spcBef>
                <a:spcPct val="0"/>
              </a:spcBef>
              <a:spcAft>
                <a:spcPct val="0"/>
              </a:spcAft>
              <a:buFont typeface="Arial" charset="0"/>
              <a:defRPr>
                <a:solidFill>
                  <a:schemeClr val="tx1"/>
                </a:solidFill>
                <a:latin typeface="Arial" charset="0"/>
              </a:defRPr>
            </a:lvl8pPr>
            <a:lvl9pPr marL="3886200" indent="-228600" eaLnBrk="0" fontAlgn="base" hangingPunct="0">
              <a:spcBef>
                <a:spcPct val="0"/>
              </a:spcBef>
              <a:spcAft>
                <a:spcPct val="0"/>
              </a:spcAft>
              <a:buFont typeface="Arial" charset="0"/>
              <a:defRPr>
                <a:solidFill>
                  <a:schemeClr val="tx1"/>
                </a:solidFill>
                <a:latin typeface="Arial" charset="0"/>
              </a:defRPr>
            </a:lvl9pPr>
          </a:lstStyle>
          <a:p>
            <a:pPr>
              <a:spcBef>
                <a:spcPct val="50000"/>
              </a:spcBef>
            </a:pPr>
            <a:r>
              <a:rPr lang="zh-CN" altLang="en-US" sz="2000" b="1" dirty="0">
                <a:solidFill>
                  <a:srgbClr val="000000"/>
                </a:solidFill>
                <a:latin typeface="Times New Roman" pitchFamily="18" charset="0"/>
                <a:ea typeface="黑体" pitchFamily="49" charset="-122"/>
              </a:rPr>
              <a:t>文艺复兴</a:t>
            </a:r>
          </a:p>
        </p:txBody>
      </p:sp>
      <p:sp>
        <p:nvSpPr>
          <p:cNvPr id="39" name="Text Box 87"/>
          <p:cNvSpPr txBox="1">
            <a:spLocks noChangeArrowheads="1"/>
          </p:cNvSpPr>
          <p:nvPr/>
        </p:nvSpPr>
        <p:spPr bwMode="auto">
          <a:xfrm>
            <a:off x="3208339" y="4311554"/>
            <a:ext cx="2376487" cy="400110"/>
          </a:xfrm>
          <a:prstGeom prst="rect">
            <a:avLst/>
          </a:prstGeom>
          <a:solidFill>
            <a:srgbClr val="92D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Font typeface="Arial" charset="0"/>
              <a:defRPr>
                <a:solidFill>
                  <a:schemeClr val="tx1"/>
                </a:solidFill>
                <a:latin typeface="Arial" charset="0"/>
              </a:defRPr>
            </a:lvl6pPr>
            <a:lvl7pPr marL="2971800" indent="-228600" eaLnBrk="0" fontAlgn="base" hangingPunct="0">
              <a:spcBef>
                <a:spcPct val="0"/>
              </a:spcBef>
              <a:spcAft>
                <a:spcPct val="0"/>
              </a:spcAft>
              <a:buFont typeface="Arial" charset="0"/>
              <a:defRPr>
                <a:solidFill>
                  <a:schemeClr val="tx1"/>
                </a:solidFill>
                <a:latin typeface="Arial" charset="0"/>
              </a:defRPr>
            </a:lvl7pPr>
            <a:lvl8pPr marL="3429000" indent="-228600" eaLnBrk="0" fontAlgn="base" hangingPunct="0">
              <a:spcBef>
                <a:spcPct val="0"/>
              </a:spcBef>
              <a:spcAft>
                <a:spcPct val="0"/>
              </a:spcAft>
              <a:buFont typeface="Arial" charset="0"/>
              <a:defRPr>
                <a:solidFill>
                  <a:schemeClr val="tx1"/>
                </a:solidFill>
                <a:latin typeface="Arial" charset="0"/>
              </a:defRPr>
            </a:lvl8pPr>
            <a:lvl9pPr marL="3886200" indent="-228600" eaLnBrk="0" fontAlgn="base" hangingPunct="0">
              <a:spcBef>
                <a:spcPct val="0"/>
              </a:spcBef>
              <a:spcAft>
                <a:spcPct val="0"/>
              </a:spcAft>
              <a:buFont typeface="Arial" charset="0"/>
              <a:defRPr>
                <a:solidFill>
                  <a:schemeClr val="tx1"/>
                </a:solidFill>
                <a:latin typeface="Arial" charset="0"/>
              </a:defRPr>
            </a:lvl9pPr>
          </a:lstStyle>
          <a:p>
            <a:pPr>
              <a:spcBef>
                <a:spcPct val="50000"/>
              </a:spcBef>
            </a:pPr>
            <a:r>
              <a:rPr lang="zh-CN" altLang="en-US" sz="2000" b="1" dirty="0">
                <a:solidFill>
                  <a:srgbClr val="000000"/>
                </a:solidFill>
                <a:latin typeface="Times New Roman" pitchFamily="18" charset="0"/>
                <a:ea typeface="黑体" pitchFamily="49" charset="-122"/>
              </a:rPr>
              <a:t>英国资产阶级革命</a:t>
            </a:r>
          </a:p>
        </p:txBody>
      </p:sp>
      <p:sp>
        <p:nvSpPr>
          <p:cNvPr id="40" name="Line 89"/>
          <p:cNvSpPr>
            <a:spLocks noChangeShapeType="1"/>
          </p:cNvSpPr>
          <p:nvPr/>
        </p:nvSpPr>
        <p:spPr bwMode="auto">
          <a:xfrm>
            <a:off x="760414" y="2691114"/>
            <a:ext cx="7488237" cy="0"/>
          </a:xfrm>
          <a:prstGeom prst="line">
            <a:avLst/>
          </a:prstGeom>
          <a:noFill/>
          <a:ln w="57150">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zh-CN" altLang="en-US"/>
          </a:p>
        </p:txBody>
      </p:sp>
      <p:sp>
        <p:nvSpPr>
          <p:cNvPr id="41" name="Line 89"/>
          <p:cNvSpPr>
            <a:spLocks noChangeShapeType="1"/>
          </p:cNvSpPr>
          <p:nvPr/>
        </p:nvSpPr>
        <p:spPr bwMode="auto">
          <a:xfrm>
            <a:off x="755650" y="5014023"/>
            <a:ext cx="7488238" cy="0"/>
          </a:xfrm>
          <a:prstGeom prst="line">
            <a:avLst/>
          </a:prstGeom>
          <a:noFill/>
          <a:ln w="57150">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zh-CN" altLang="en-US"/>
          </a:p>
        </p:txBody>
      </p:sp>
      <p:cxnSp>
        <p:nvCxnSpPr>
          <p:cNvPr id="42" name="直接连接符 40"/>
          <p:cNvCxnSpPr>
            <a:cxnSpLocks noChangeShapeType="1"/>
            <a:endCxn id="41" idx="0"/>
          </p:cNvCxnSpPr>
          <p:nvPr/>
        </p:nvCxnSpPr>
        <p:spPr bwMode="auto">
          <a:xfrm>
            <a:off x="755650" y="693246"/>
            <a:ext cx="0" cy="4320778"/>
          </a:xfrm>
          <a:prstGeom prst="line">
            <a:avLst/>
          </a:prstGeom>
          <a:noFill/>
          <a:ln w="57150">
            <a:solidFill>
              <a:srgbClr val="111111"/>
            </a:solidFill>
            <a:round/>
            <a:headEnd/>
            <a:tailEnd/>
          </a:ln>
          <a:extLst>
            <a:ext uri="{909E8E84-426E-40DD-AFC4-6F175D3DCCD1}">
              <a14:hiddenFill xmlns:a14="http://schemas.microsoft.com/office/drawing/2010/main" xmlns="">
                <a:noFill/>
              </a14:hiddenFill>
            </a:ext>
          </a:extLst>
        </p:spPr>
      </p:cxnSp>
      <p:sp>
        <p:nvSpPr>
          <p:cNvPr id="43" name="Text Box 13"/>
          <p:cNvSpPr txBox="1">
            <a:spLocks noChangeArrowheads="1"/>
          </p:cNvSpPr>
          <p:nvPr/>
        </p:nvSpPr>
        <p:spPr bwMode="auto">
          <a:xfrm>
            <a:off x="5875" y="844153"/>
            <a:ext cx="738664" cy="3833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Font typeface="Arial" charset="0"/>
              <a:defRPr>
                <a:solidFill>
                  <a:schemeClr val="tx1"/>
                </a:solidFill>
                <a:latin typeface="Arial" charset="0"/>
              </a:defRPr>
            </a:lvl6pPr>
            <a:lvl7pPr marL="2971800" indent="-228600" eaLnBrk="0" fontAlgn="base" hangingPunct="0">
              <a:spcBef>
                <a:spcPct val="0"/>
              </a:spcBef>
              <a:spcAft>
                <a:spcPct val="0"/>
              </a:spcAft>
              <a:buFont typeface="Arial" charset="0"/>
              <a:defRPr>
                <a:solidFill>
                  <a:schemeClr val="tx1"/>
                </a:solidFill>
                <a:latin typeface="Arial" charset="0"/>
              </a:defRPr>
            </a:lvl7pPr>
            <a:lvl8pPr marL="3429000" indent="-228600" eaLnBrk="0" fontAlgn="base" hangingPunct="0">
              <a:spcBef>
                <a:spcPct val="0"/>
              </a:spcBef>
              <a:spcAft>
                <a:spcPct val="0"/>
              </a:spcAft>
              <a:buFont typeface="Arial" charset="0"/>
              <a:defRPr>
                <a:solidFill>
                  <a:schemeClr val="tx1"/>
                </a:solidFill>
                <a:latin typeface="Arial" charset="0"/>
              </a:defRPr>
            </a:lvl8pPr>
            <a:lvl9pPr marL="3886200" indent="-228600" eaLnBrk="0" fontAlgn="base" hangingPunct="0">
              <a:spcBef>
                <a:spcPct val="0"/>
              </a:spcBef>
              <a:spcAft>
                <a:spcPct val="0"/>
              </a:spcAft>
              <a:buFont typeface="Arial" charset="0"/>
              <a:defRPr>
                <a:solidFill>
                  <a:schemeClr val="tx1"/>
                </a:solidFill>
                <a:latin typeface="Arial" charset="0"/>
              </a:defRPr>
            </a:lvl9pPr>
          </a:lstStyle>
          <a:p>
            <a:pPr>
              <a:spcBef>
                <a:spcPct val="50000"/>
              </a:spcBef>
            </a:pPr>
            <a:r>
              <a:rPr lang="zh-CN" altLang="en-US" sz="3600" b="1" dirty="0">
                <a:solidFill>
                  <a:srgbClr val="FF0000"/>
                </a:solidFill>
                <a:latin typeface="Times New Roman" pitchFamily="18" charset="0"/>
                <a:ea typeface="黑体" pitchFamily="49" charset="-122"/>
              </a:rPr>
              <a:t>中国</a:t>
            </a:r>
            <a:r>
              <a:rPr lang="zh-CN" altLang="en-US" sz="3600" b="1" dirty="0">
                <a:solidFill>
                  <a:srgbClr val="000000"/>
                </a:solidFill>
                <a:latin typeface="Times New Roman" pitchFamily="18" charset="0"/>
                <a:ea typeface="黑体" pitchFamily="49" charset="-122"/>
              </a:rPr>
              <a:t>               </a:t>
            </a:r>
            <a:r>
              <a:rPr lang="zh-CN" altLang="en-US" sz="3600" b="1" dirty="0">
                <a:solidFill>
                  <a:srgbClr val="FF0000"/>
                </a:solidFill>
                <a:latin typeface="Times New Roman" pitchFamily="18" charset="0"/>
                <a:ea typeface="黑体" pitchFamily="49" charset="-122"/>
              </a:rPr>
              <a:t>西方</a:t>
            </a:r>
          </a:p>
        </p:txBody>
      </p:sp>
      <p:sp>
        <p:nvSpPr>
          <p:cNvPr id="44" name="标题 1"/>
          <p:cNvSpPr>
            <a:spLocks noGrp="1"/>
          </p:cNvSpPr>
          <p:nvPr>
            <p:ph type="title"/>
          </p:nvPr>
        </p:nvSpPr>
        <p:spPr>
          <a:xfrm>
            <a:off x="107505" y="86054"/>
            <a:ext cx="2632075" cy="607191"/>
          </a:xfrm>
        </p:spPr>
        <p:txBody>
          <a:bodyPr>
            <a:noAutofit/>
          </a:bodyPr>
          <a:lstStyle/>
          <a:p>
            <a:r>
              <a:rPr lang="zh-CN" altLang="en-US" sz="3600" b="1" dirty="0" smtClean="0">
                <a:effectLst>
                  <a:outerShdw blurRad="38100" dist="38100" dir="2700000" algn="tl">
                    <a:srgbClr val="000000">
                      <a:alpha val="43137"/>
                    </a:srgbClr>
                  </a:outerShdw>
                </a:effectLst>
                <a:latin typeface="华文新魏" pitchFamily="2" charset="-122"/>
                <a:ea typeface="华文新魏" pitchFamily="2" charset="-122"/>
              </a:rPr>
              <a:t>横向比较</a:t>
            </a:r>
            <a:r>
              <a:rPr lang="en-US" altLang="zh-CN" sz="3600" b="1" dirty="0" smtClean="0">
                <a:effectLst>
                  <a:outerShdw blurRad="38100" dist="38100" dir="2700000" algn="tl">
                    <a:srgbClr val="000000">
                      <a:alpha val="43137"/>
                    </a:srgbClr>
                  </a:outerShdw>
                </a:effectLst>
                <a:latin typeface="华文新魏" pitchFamily="2" charset="-122"/>
                <a:ea typeface="华文新魏" pitchFamily="2" charset="-122"/>
              </a:rPr>
              <a:t/>
            </a:r>
            <a:br>
              <a:rPr lang="en-US" altLang="zh-CN" sz="3600" b="1" dirty="0" smtClean="0">
                <a:effectLst>
                  <a:outerShdw blurRad="38100" dist="38100" dir="2700000" algn="tl">
                    <a:srgbClr val="000000">
                      <a:alpha val="43137"/>
                    </a:srgbClr>
                  </a:outerShdw>
                </a:effectLst>
                <a:latin typeface="华文新魏" pitchFamily="2" charset="-122"/>
                <a:ea typeface="华文新魏" pitchFamily="2" charset="-122"/>
              </a:rPr>
            </a:br>
            <a:r>
              <a:rPr lang="zh-CN" altLang="en-US" sz="3600" b="1" dirty="0" smtClean="0">
                <a:effectLst>
                  <a:outerShdw blurRad="38100" dist="38100" dir="2700000" algn="tl">
                    <a:srgbClr val="000000">
                      <a:alpha val="43137"/>
                    </a:srgbClr>
                  </a:outerShdw>
                </a:effectLst>
                <a:latin typeface="华文新魏" pitchFamily="2" charset="-122"/>
                <a:ea typeface="华文新魏" pitchFamily="2" charset="-122"/>
              </a:rPr>
              <a:t>拓展视野</a:t>
            </a:r>
            <a:endParaRPr lang="zh-CN" altLang="en-US" sz="3600" b="1" dirty="0">
              <a:effectLst>
                <a:outerShdw blurRad="38100" dist="38100" dir="2700000" algn="tl">
                  <a:srgbClr val="000000">
                    <a:alpha val="43137"/>
                  </a:srgbClr>
                </a:outerShdw>
              </a:effectLst>
              <a:latin typeface="华文新魏" pitchFamily="2" charset="-122"/>
              <a:ea typeface="华文新魏" pitchFamily="2" charset="-122"/>
            </a:endParaRPr>
          </a:p>
        </p:txBody>
      </p:sp>
    </p:spTree>
    <p:extLst>
      <p:ext uri="{BB962C8B-B14F-4D97-AF65-F5344CB8AC3E}">
        <p14:creationId xmlns:p14="http://schemas.microsoft.com/office/powerpoint/2010/main" xmlns="" val="323791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Vertical)">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arn(inVertical)">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barn(inVertical)">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barn(inVertical)">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barn(inVertical)">
                                      <p:cBhvr>
                                        <p:cTn id="40" dur="5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barn(inVertical)">
                                      <p:cBhvr>
                                        <p:cTn id="45" dur="500"/>
                                        <p:tgtEl>
                                          <p:spTgt spid="37"/>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barn(inVertical)">
                                      <p:cBhvr>
                                        <p:cTn id="50" dur="500"/>
                                        <p:tgtEl>
                                          <p:spTgt spid="39"/>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barn(inVertical)">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barn(inVertical)">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barn(inVertical)">
                                      <p:cBhvr>
                                        <p:cTn id="63" dur="500"/>
                                        <p:tgtEl>
                                          <p:spTgt spid="33"/>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barn(inVertical)">
                                      <p:cBhvr>
                                        <p:cTn id="68" dur="500"/>
                                        <p:tgtEl>
                                          <p:spTgt spid="31"/>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barn(inVertical)">
                                      <p:cBhvr>
                                        <p:cTn id="73" dur="500"/>
                                        <p:tgtEl>
                                          <p:spTgt spid="35"/>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barn(inVertical)">
                                      <p:cBhvr>
                                        <p:cTn id="78" dur="500"/>
                                        <p:tgtEl>
                                          <p:spTgt spid="6"/>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barn(inVertical)">
                                      <p:cBhvr>
                                        <p:cTn id="81" dur="500"/>
                                        <p:tgtEl>
                                          <p:spTgt spid="25"/>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barn(inVertical)">
                                      <p:cBhvr>
                                        <p:cTn id="8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Text Box 5"/>
          <p:cNvSpPr txBox="1">
            <a:spLocks noChangeArrowheads="1"/>
          </p:cNvSpPr>
          <p:nvPr/>
        </p:nvSpPr>
        <p:spPr bwMode="auto">
          <a:xfrm>
            <a:off x="500034" y="3786196"/>
            <a:ext cx="1943100" cy="523220"/>
          </a:xfrm>
          <a:prstGeom prst="rect">
            <a:avLst/>
          </a:prstGeom>
          <a:noFill/>
          <a:ln w="9525">
            <a:noFill/>
            <a:miter lim="800000"/>
            <a:headEnd/>
            <a:tailEnd/>
          </a:ln>
          <a:effectLst/>
        </p:spPr>
        <p:txBody>
          <a:bodyPr>
            <a:spAutoFit/>
          </a:bodyPr>
          <a:lstStyle/>
          <a:p>
            <a:pPr>
              <a:spcBef>
                <a:spcPct val="50000"/>
              </a:spcBef>
            </a:pPr>
            <a:r>
              <a:rPr lang="zh-CN" altLang="en-US" sz="2800" b="1" dirty="0">
                <a:solidFill>
                  <a:srgbClr val="FF0000"/>
                </a:solidFill>
                <a:effectLst>
                  <a:outerShdw blurRad="38100" dist="38100" dir="2700000" algn="tl">
                    <a:srgbClr val="C0C0C0"/>
                  </a:outerShdw>
                </a:effectLst>
              </a:rPr>
              <a:t>一条主线：</a:t>
            </a:r>
          </a:p>
        </p:txBody>
      </p:sp>
      <p:sp>
        <p:nvSpPr>
          <p:cNvPr id="64518" name="Text Box 6"/>
          <p:cNvSpPr txBox="1">
            <a:spLocks noChangeArrowheads="1"/>
          </p:cNvSpPr>
          <p:nvPr/>
        </p:nvSpPr>
        <p:spPr bwMode="auto">
          <a:xfrm>
            <a:off x="468313" y="844154"/>
            <a:ext cx="1800225" cy="523220"/>
          </a:xfrm>
          <a:prstGeom prst="rect">
            <a:avLst/>
          </a:prstGeom>
          <a:noFill/>
          <a:ln w="9525">
            <a:noFill/>
            <a:miter lim="800000"/>
            <a:headEnd/>
            <a:tailEnd/>
          </a:ln>
          <a:effectLst/>
        </p:spPr>
        <p:txBody>
          <a:bodyPr>
            <a:spAutoFit/>
          </a:bodyPr>
          <a:lstStyle/>
          <a:p>
            <a:pPr>
              <a:spcBef>
                <a:spcPct val="50000"/>
              </a:spcBef>
            </a:pPr>
            <a:r>
              <a:rPr lang="zh-CN" altLang="en-US" sz="2800" b="1">
                <a:solidFill>
                  <a:srgbClr val="FF0000"/>
                </a:solidFill>
                <a:effectLst>
                  <a:outerShdw blurRad="38100" dist="38100" dir="2700000" algn="tl">
                    <a:srgbClr val="C0C0C0"/>
                  </a:outerShdw>
                </a:effectLst>
              </a:rPr>
              <a:t>四次战争：</a:t>
            </a:r>
            <a:endParaRPr lang="zh-CN" altLang="en-US" sz="2800" b="1">
              <a:effectLst>
                <a:outerShdw blurRad="38100" dist="38100" dir="2700000" algn="tl">
                  <a:srgbClr val="C0C0C0"/>
                </a:outerShdw>
              </a:effectLst>
            </a:endParaRPr>
          </a:p>
        </p:txBody>
      </p:sp>
      <p:sp>
        <p:nvSpPr>
          <p:cNvPr id="64519" name="Rectangle 7"/>
          <p:cNvSpPr>
            <a:spLocks/>
          </p:cNvSpPr>
          <p:nvPr/>
        </p:nvSpPr>
        <p:spPr bwMode="auto">
          <a:xfrm>
            <a:off x="0" y="0"/>
            <a:ext cx="2220938" cy="421481"/>
          </a:xfrm>
          <a:prstGeom prst="rect">
            <a:avLst/>
          </a:prstGeom>
          <a:noFill/>
          <a:ln w="9525">
            <a:noFill/>
            <a:miter lim="800000"/>
            <a:headEnd/>
            <a:tailEnd/>
          </a:ln>
        </p:spPr>
        <p:txBody>
          <a:bodyPr anchor="ctr"/>
          <a:lstStyle/>
          <a:p>
            <a:pPr algn="ctr"/>
            <a:r>
              <a:rPr lang="zh-CN" altLang="en-US" sz="2400" b="1" dirty="0">
                <a:solidFill>
                  <a:schemeClr val="accent1"/>
                </a:solidFill>
                <a:effectLst>
                  <a:outerShdw blurRad="38100" dist="38100" dir="2700000" algn="tl">
                    <a:srgbClr val="C0C0C0"/>
                  </a:outerShdw>
                </a:effectLst>
                <a:latin typeface="华文细黑" pitchFamily="2" charset="-122"/>
                <a:ea typeface="华文细黑" pitchFamily="2" charset="-122"/>
              </a:rPr>
              <a:t>纲举目张</a:t>
            </a:r>
          </a:p>
        </p:txBody>
      </p:sp>
      <p:sp>
        <p:nvSpPr>
          <p:cNvPr id="64521" name="Text Box 9"/>
          <p:cNvSpPr txBox="1">
            <a:spLocks noChangeArrowheads="1"/>
          </p:cNvSpPr>
          <p:nvPr/>
        </p:nvSpPr>
        <p:spPr bwMode="auto">
          <a:xfrm>
            <a:off x="500034" y="3000378"/>
            <a:ext cx="1800225" cy="523220"/>
          </a:xfrm>
          <a:prstGeom prst="rect">
            <a:avLst/>
          </a:prstGeom>
          <a:noFill/>
          <a:ln w="9525">
            <a:noFill/>
            <a:miter lim="800000"/>
            <a:headEnd/>
            <a:tailEnd/>
          </a:ln>
          <a:effectLst/>
        </p:spPr>
        <p:txBody>
          <a:bodyPr>
            <a:spAutoFit/>
          </a:bodyPr>
          <a:lstStyle/>
          <a:p>
            <a:pPr>
              <a:spcBef>
                <a:spcPct val="50000"/>
              </a:spcBef>
            </a:pPr>
            <a:r>
              <a:rPr lang="zh-CN" altLang="en-US" sz="2800" b="1" dirty="0">
                <a:solidFill>
                  <a:srgbClr val="FF0000"/>
                </a:solidFill>
                <a:effectLst>
                  <a:outerShdw blurRad="38100" dist="38100" dir="2700000" algn="tl">
                    <a:srgbClr val="C0C0C0"/>
                  </a:outerShdw>
                </a:effectLst>
              </a:rPr>
              <a:t>三个阶级：</a:t>
            </a:r>
          </a:p>
        </p:txBody>
      </p:sp>
      <p:sp>
        <p:nvSpPr>
          <p:cNvPr id="64522" name="Text Box 10"/>
          <p:cNvSpPr txBox="1">
            <a:spLocks noChangeArrowheads="1"/>
          </p:cNvSpPr>
          <p:nvPr/>
        </p:nvSpPr>
        <p:spPr bwMode="auto">
          <a:xfrm>
            <a:off x="468313" y="2139554"/>
            <a:ext cx="1800225" cy="523220"/>
          </a:xfrm>
          <a:prstGeom prst="rect">
            <a:avLst/>
          </a:prstGeom>
          <a:noFill/>
          <a:ln w="9525">
            <a:noFill/>
            <a:miter lim="800000"/>
            <a:headEnd/>
            <a:tailEnd/>
          </a:ln>
          <a:effectLst/>
        </p:spPr>
        <p:txBody>
          <a:bodyPr>
            <a:spAutoFit/>
          </a:bodyPr>
          <a:lstStyle/>
          <a:p>
            <a:pPr>
              <a:spcBef>
                <a:spcPct val="50000"/>
              </a:spcBef>
            </a:pPr>
            <a:r>
              <a:rPr lang="zh-CN" altLang="en-US" sz="2800" b="1">
                <a:solidFill>
                  <a:srgbClr val="FF0000"/>
                </a:solidFill>
                <a:effectLst>
                  <a:outerShdw blurRad="38100" dist="38100" dir="2700000" algn="tl">
                    <a:srgbClr val="C0C0C0"/>
                  </a:outerShdw>
                </a:effectLst>
              </a:rPr>
              <a:t>四次探索：</a:t>
            </a:r>
            <a:endParaRPr lang="zh-CN" altLang="en-US" sz="2400" b="1">
              <a:effectLst>
                <a:outerShdw blurRad="38100" dist="38100" dir="2700000" algn="tl">
                  <a:srgbClr val="C0C0C0"/>
                </a:outerShdw>
              </a:effectLst>
            </a:endParaRPr>
          </a:p>
        </p:txBody>
      </p:sp>
      <p:sp>
        <p:nvSpPr>
          <p:cNvPr id="64524" name="Rectangle 12"/>
          <p:cNvSpPr>
            <a:spLocks noChangeArrowheads="1"/>
          </p:cNvSpPr>
          <p:nvPr/>
        </p:nvSpPr>
        <p:spPr bwMode="auto">
          <a:xfrm>
            <a:off x="2500298" y="3786196"/>
            <a:ext cx="2879725" cy="523220"/>
          </a:xfrm>
          <a:prstGeom prst="rect">
            <a:avLst/>
          </a:prstGeom>
          <a:noFill/>
          <a:ln w="9525">
            <a:noFill/>
            <a:miter lim="800000"/>
            <a:headEnd/>
            <a:tailEnd/>
          </a:ln>
          <a:effectLst/>
        </p:spPr>
        <p:txBody>
          <a:bodyPr>
            <a:spAutoFit/>
          </a:bodyPr>
          <a:lstStyle/>
          <a:p>
            <a:r>
              <a:rPr lang="zh-CN" altLang="en-US" sz="2800" b="1" dirty="0">
                <a:effectLst>
                  <a:outerShdw blurRad="38100" dist="38100" dir="2700000" algn="tl">
                    <a:srgbClr val="C0C0C0"/>
                  </a:outerShdw>
                </a:effectLst>
              </a:rPr>
              <a:t>侵略  抗争  探索</a:t>
            </a:r>
          </a:p>
        </p:txBody>
      </p:sp>
      <p:sp>
        <p:nvSpPr>
          <p:cNvPr id="64525" name="Rectangle 13"/>
          <p:cNvSpPr>
            <a:spLocks noChangeArrowheads="1"/>
          </p:cNvSpPr>
          <p:nvPr/>
        </p:nvSpPr>
        <p:spPr bwMode="auto">
          <a:xfrm>
            <a:off x="2484439" y="3057525"/>
            <a:ext cx="5400675" cy="523220"/>
          </a:xfrm>
          <a:prstGeom prst="rect">
            <a:avLst/>
          </a:prstGeom>
          <a:noFill/>
          <a:ln w="9525">
            <a:noFill/>
            <a:miter lim="800000"/>
            <a:headEnd/>
            <a:tailEnd/>
          </a:ln>
          <a:effectLst/>
        </p:spPr>
        <p:txBody>
          <a:bodyPr>
            <a:spAutoFit/>
          </a:bodyPr>
          <a:lstStyle/>
          <a:p>
            <a:r>
              <a:rPr lang="zh-CN" altLang="en-US" sz="2800" b="1">
                <a:effectLst>
                  <a:outerShdw blurRad="38100" dist="38100" dir="2700000" algn="tl">
                    <a:srgbClr val="C0C0C0"/>
                  </a:outerShdw>
                </a:effectLst>
              </a:rPr>
              <a:t>农民阶级、地主阶级、资产阶级</a:t>
            </a:r>
          </a:p>
        </p:txBody>
      </p:sp>
      <p:sp>
        <p:nvSpPr>
          <p:cNvPr id="64526" name="Rectangle 14"/>
          <p:cNvSpPr>
            <a:spLocks noChangeArrowheads="1"/>
          </p:cNvSpPr>
          <p:nvPr/>
        </p:nvSpPr>
        <p:spPr bwMode="auto">
          <a:xfrm>
            <a:off x="2411413" y="789385"/>
            <a:ext cx="6119812" cy="954107"/>
          </a:xfrm>
          <a:prstGeom prst="rect">
            <a:avLst/>
          </a:prstGeom>
          <a:noFill/>
          <a:ln w="9525">
            <a:noFill/>
            <a:miter lim="800000"/>
            <a:headEnd/>
            <a:tailEnd/>
          </a:ln>
          <a:effectLst/>
        </p:spPr>
        <p:txBody>
          <a:bodyPr>
            <a:spAutoFit/>
          </a:bodyPr>
          <a:lstStyle/>
          <a:p>
            <a:r>
              <a:rPr lang="zh-CN" altLang="en-US" sz="2800" b="1">
                <a:effectLst>
                  <a:outerShdw blurRad="38100" dist="38100" dir="2700000" algn="tl">
                    <a:srgbClr val="C0C0C0"/>
                  </a:outerShdw>
                </a:effectLst>
              </a:rPr>
              <a:t>鸦片战争、第二次鸦片战争、</a:t>
            </a:r>
          </a:p>
          <a:p>
            <a:r>
              <a:rPr lang="zh-CN" altLang="en-US" sz="2800" b="1">
                <a:effectLst>
                  <a:outerShdw blurRad="38100" dist="38100" dir="2700000" algn="tl">
                    <a:srgbClr val="C0C0C0"/>
                  </a:outerShdw>
                </a:effectLst>
              </a:rPr>
              <a:t>甲午中日战争、八国联军侵华战争</a:t>
            </a:r>
          </a:p>
        </p:txBody>
      </p:sp>
      <p:sp>
        <p:nvSpPr>
          <p:cNvPr id="64527" name="Rectangle 15"/>
          <p:cNvSpPr>
            <a:spLocks noChangeArrowheads="1"/>
          </p:cNvSpPr>
          <p:nvPr/>
        </p:nvSpPr>
        <p:spPr bwMode="auto">
          <a:xfrm>
            <a:off x="2411413" y="1977628"/>
            <a:ext cx="4679950" cy="954107"/>
          </a:xfrm>
          <a:prstGeom prst="rect">
            <a:avLst/>
          </a:prstGeom>
          <a:noFill/>
          <a:ln w="9525">
            <a:noFill/>
            <a:miter lim="800000"/>
            <a:headEnd/>
            <a:tailEnd/>
          </a:ln>
          <a:effectLst/>
        </p:spPr>
        <p:txBody>
          <a:bodyPr>
            <a:spAutoFit/>
          </a:bodyPr>
          <a:lstStyle/>
          <a:p>
            <a:r>
              <a:rPr lang="zh-CN" altLang="en-US" sz="2800" b="1">
                <a:effectLst>
                  <a:outerShdw blurRad="38100" dist="38100" dir="2700000" algn="tl">
                    <a:srgbClr val="C0C0C0"/>
                  </a:outerShdw>
                </a:effectLst>
              </a:rPr>
              <a:t>洋务运动、维新变法运动、</a:t>
            </a:r>
          </a:p>
          <a:p>
            <a:r>
              <a:rPr lang="zh-CN" altLang="en-US" sz="2800" b="1">
                <a:effectLst>
                  <a:outerShdw blurRad="38100" dist="38100" dir="2700000" algn="tl">
                    <a:srgbClr val="C0C0C0"/>
                  </a:outerShdw>
                </a:effectLst>
              </a:rPr>
              <a:t>辛亥革命、新文化运动</a:t>
            </a:r>
          </a:p>
        </p:txBody>
      </p:sp>
      <p:sp>
        <p:nvSpPr>
          <p:cNvPr id="11" name="Text Box 5"/>
          <p:cNvSpPr txBox="1">
            <a:spLocks noChangeArrowheads="1"/>
          </p:cNvSpPr>
          <p:nvPr/>
        </p:nvSpPr>
        <p:spPr bwMode="auto">
          <a:xfrm>
            <a:off x="500034" y="4429138"/>
            <a:ext cx="1943100" cy="523220"/>
          </a:xfrm>
          <a:prstGeom prst="rect">
            <a:avLst/>
          </a:prstGeom>
          <a:noFill/>
          <a:ln w="9525">
            <a:noFill/>
            <a:miter lim="800000"/>
            <a:headEnd/>
            <a:tailEnd/>
          </a:ln>
          <a:effectLst/>
        </p:spPr>
        <p:txBody>
          <a:bodyPr>
            <a:spAutoFit/>
          </a:bodyPr>
          <a:lstStyle/>
          <a:p>
            <a:pPr>
              <a:spcBef>
                <a:spcPct val="50000"/>
              </a:spcBef>
            </a:pPr>
            <a:r>
              <a:rPr lang="zh-CN" altLang="en-US" sz="2800" b="1" dirty="0" smtClean="0">
                <a:solidFill>
                  <a:srgbClr val="FF0000"/>
                </a:solidFill>
                <a:effectLst>
                  <a:outerShdw blurRad="38100" dist="38100" dir="2700000" algn="tl">
                    <a:srgbClr val="C0C0C0"/>
                  </a:outerShdw>
                </a:effectLst>
              </a:rPr>
              <a:t>一个背景：</a:t>
            </a:r>
            <a:endParaRPr lang="zh-CN" altLang="en-US" sz="2800" b="1" dirty="0">
              <a:solidFill>
                <a:srgbClr val="FF0000"/>
              </a:solidFill>
              <a:effectLst>
                <a:outerShdw blurRad="38100" dist="38100" dir="2700000" algn="tl">
                  <a:srgbClr val="C0C0C0"/>
                </a:outerShdw>
              </a:effectLst>
            </a:endParaRPr>
          </a:p>
        </p:txBody>
      </p:sp>
      <p:sp>
        <p:nvSpPr>
          <p:cNvPr id="12" name="Rectangle 12"/>
          <p:cNvSpPr>
            <a:spLocks noChangeArrowheads="1"/>
          </p:cNvSpPr>
          <p:nvPr/>
        </p:nvSpPr>
        <p:spPr bwMode="auto">
          <a:xfrm>
            <a:off x="2571736" y="4429138"/>
            <a:ext cx="4143404" cy="523220"/>
          </a:xfrm>
          <a:prstGeom prst="rect">
            <a:avLst/>
          </a:prstGeom>
          <a:noFill/>
          <a:ln w="9525">
            <a:noFill/>
            <a:miter lim="800000"/>
            <a:headEnd/>
            <a:tailEnd/>
          </a:ln>
          <a:effectLst/>
        </p:spPr>
        <p:txBody>
          <a:bodyPr wrap="square">
            <a:spAutoFit/>
          </a:bodyPr>
          <a:lstStyle/>
          <a:p>
            <a:r>
              <a:rPr lang="zh-CN" altLang="en-US" sz="2800" b="1" dirty="0" smtClean="0">
                <a:effectLst>
                  <a:outerShdw blurRad="38100" dist="38100" dir="2700000" algn="tl">
                    <a:srgbClr val="C0C0C0"/>
                  </a:outerShdw>
                </a:effectLst>
              </a:rPr>
              <a:t>处于半殖民地半封建社会</a:t>
            </a:r>
            <a:endParaRPr lang="zh-CN" altLang="en-US" sz="2800" b="1" dirty="0">
              <a:effectLst>
                <a:outerShdw blurRad="38100" dist="38100" dir="2700000" algn="tl">
                  <a:srgbClr val="C0C0C0"/>
                </a:outerShdw>
              </a:effectLst>
            </a:endParaRPr>
          </a:p>
        </p:txBody>
      </p:sp>
      <p:sp>
        <p:nvSpPr>
          <p:cNvPr id="13" name="左大括号 12"/>
          <p:cNvSpPr/>
          <p:nvPr/>
        </p:nvSpPr>
        <p:spPr>
          <a:xfrm>
            <a:off x="0" y="928676"/>
            <a:ext cx="357158" cy="392909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4518"/>
                                        </p:tgtEl>
                                        <p:attrNameLst>
                                          <p:attrName>style.visibility</p:attrName>
                                        </p:attrNameLst>
                                      </p:cBhvr>
                                      <p:to>
                                        <p:strVal val="visible"/>
                                      </p:to>
                                    </p:set>
                                    <p:animEffect transition="in" filter="wipe(down)">
                                      <p:cBhvr>
                                        <p:cTn id="7" dur="500"/>
                                        <p:tgtEl>
                                          <p:spTgt spid="6451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4522"/>
                                        </p:tgtEl>
                                        <p:attrNameLst>
                                          <p:attrName>style.visibility</p:attrName>
                                        </p:attrNameLst>
                                      </p:cBhvr>
                                      <p:to>
                                        <p:strVal val="visible"/>
                                      </p:to>
                                    </p:set>
                                    <p:animEffect transition="in" filter="wipe(down)">
                                      <p:cBhvr>
                                        <p:cTn id="11" dur="500"/>
                                        <p:tgtEl>
                                          <p:spTgt spid="64522"/>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4521"/>
                                        </p:tgtEl>
                                        <p:attrNameLst>
                                          <p:attrName>style.visibility</p:attrName>
                                        </p:attrNameLst>
                                      </p:cBhvr>
                                      <p:to>
                                        <p:strVal val="visible"/>
                                      </p:to>
                                    </p:set>
                                    <p:animEffect transition="in" filter="wipe(down)">
                                      <p:cBhvr>
                                        <p:cTn id="15" dur="500"/>
                                        <p:tgtEl>
                                          <p:spTgt spid="6452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64517"/>
                                        </p:tgtEl>
                                        <p:attrNameLst>
                                          <p:attrName>style.visibility</p:attrName>
                                        </p:attrNameLst>
                                      </p:cBhvr>
                                      <p:to>
                                        <p:strVal val="visible"/>
                                      </p:to>
                                    </p:set>
                                    <p:animEffect transition="in" filter="wipe(down)">
                                      <p:cBhvr>
                                        <p:cTn id="19" dur="500"/>
                                        <p:tgtEl>
                                          <p:spTgt spid="64517"/>
                                        </p:tgtEl>
                                      </p:cBhvr>
                                    </p:animEffec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4526"/>
                                        </p:tgtEl>
                                        <p:attrNameLst>
                                          <p:attrName>style.visibility</p:attrName>
                                        </p:attrNameLst>
                                      </p:cBhvr>
                                      <p:to>
                                        <p:strVal val="visible"/>
                                      </p:to>
                                    </p:set>
                                    <p:animEffect transition="in" filter="wipe(down)">
                                      <p:cBhvr>
                                        <p:cTn id="29" dur="500"/>
                                        <p:tgtEl>
                                          <p:spTgt spid="6452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4527"/>
                                        </p:tgtEl>
                                        <p:attrNameLst>
                                          <p:attrName>style.visibility</p:attrName>
                                        </p:attrNameLst>
                                      </p:cBhvr>
                                      <p:to>
                                        <p:strVal val="visible"/>
                                      </p:to>
                                    </p:set>
                                    <p:animEffect transition="in" filter="wipe(down)">
                                      <p:cBhvr>
                                        <p:cTn id="34" dur="500"/>
                                        <p:tgtEl>
                                          <p:spTgt spid="6452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64525"/>
                                        </p:tgtEl>
                                        <p:attrNameLst>
                                          <p:attrName>style.visibility</p:attrName>
                                        </p:attrNameLst>
                                      </p:cBhvr>
                                      <p:to>
                                        <p:strVal val="visible"/>
                                      </p:to>
                                    </p:set>
                                    <p:animEffect transition="in" filter="wipe(down)">
                                      <p:cBhvr>
                                        <p:cTn id="39" dur="500"/>
                                        <p:tgtEl>
                                          <p:spTgt spid="6452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64524"/>
                                        </p:tgtEl>
                                        <p:attrNameLst>
                                          <p:attrName>style.visibility</p:attrName>
                                        </p:attrNameLst>
                                      </p:cBhvr>
                                      <p:to>
                                        <p:strVal val="visible"/>
                                      </p:to>
                                    </p:set>
                                    <p:animEffect transition="in" filter="wipe(down)">
                                      <p:cBhvr>
                                        <p:cTn id="44" dur="500"/>
                                        <p:tgtEl>
                                          <p:spTgt spid="64524"/>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p:bldP spid="64518" grpId="0"/>
      <p:bldP spid="64521" grpId="0"/>
      <p:bldP spid="64522" grpId="0"/>
      <p:bldP spid="64524" grpId="0"/>
      <p:bldP spid="64525" grpId="0"/>
      <p:bldP spid="64526" grpId="0"/>
      <p:bldP spid="64527"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WordArt 3"/>
          <p:cNvSpPr>
            <a:spLocks noChangeArrowheads="1" noChangeShapeType="1" noTextEdit="1"/>
          </p:cNvSpPr>
          <p:nvPr/>
        </p:nvSpPr>
        <p:spPr bwMode="auto">
          <a:xfrm>
            <a:off x="395288" y="141685"/>
            <a:ext cx="1866900" cy="342900"/>
          </a:xfrm>
          <a:prstGeom prst="rect">
            <a:avLst/>
          </a:prstGeom>
        </p:spPr>
        <p:txBody>
          <a:bodyPr wrap="none" fromWordArt="1">
            <a:prstTxWarp prst="textPlain">
              <a:avLst>
                <a:gd name="adj" fmla="val 50000"/>
              </a:avLst>
            </a:prstTxWarp>
          </a:bodyPr>
          <a:lstStyle/>
          <a:p>
            <a:pPr algn="ctr"/>
            <a:r>
              <a:rPr lang="zh-CN" altLang="en-US" sz="3600" b="1" kern="10" dirty="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宋体"/>
                <a:ea typeface="宋体"/>
              </a:rPr>
              <a:t>解题指导</a:t>
            </a:r>
          </a:p>
        </p:txBody>
      </p:sp>
      <p:sp>
        <p:nvSpPr>
          <p:cNvPr id="123908" name="Rectangle 4"/>
          <p:cNvSpPr>
            <a:spLocks noChangeArrowheads="1"/>
          </p:cNvSpPr>
          <p:nvPr/>
        </p:nvSpPr>
        <p:spPr bwMode="auto">
          <a:xfrm>
            <a:off x="2786018" y="214296"/>
            <a:ext cx="6357982" cy="646331"/>
          </a:xfrm>
          <a:prstGeom prst="rect">
            <a:avLst/>
          </a:prstGeom>
          <a:noFill/>
          <a:ln w="9525">
            <a:noFill/>
            <a:miter lim="800000"/>
            <a:headEnd/>
            <a:tailEnd/>
          </a:ln>
          <a:effectLst/>
        </p:spPr>
        <p:txBody>
          <a:bodyPr wrap="square">
            <a:spAutoFit/>
          </a:bodyPr>
          <a:lstStyle/>
          <a:p>
            <a:pPr fontAlgn="t"/>
            <a:r>
              <a:rPr lang="zh-CN" altLang="en-US" sz="2000" b="1" dirty="0"/>
              <a:t>图片或文字等材料在试题中的作用大致可以分为两类：</a:t>
            </a:r>
          </a:p>
          <a:p>
            <a:pPr fontAlgn="t"/>
            <a:endParaRPr lang="en-US" altLang="zh-CN" sz="1600" dirty="0"/>
          </a:p>
        </p:txBody>
      </p:sp>
      <p:sp>
        <p:nvSpPr>
          <p:cNvPr id="123909" name="Rectangle 5"/>
          <p:cNvSpPr>
            <a:spLocks noChangeArrowheads="1"/>
          </p:cNvSpPr>
          <p:nvPr/>
        </p:nvSpPr>
        <p:spPr bwMode="auto">
          <a:xfrm>
            <a:off x="2916238" y="951310"/>
            <a:ext cx="6227762" cy="1323439"/>
          </a:xfrm>
          <a:prstGeom prst="rect">
            <a:avLst/>
          </a:prstGeom>
          <a:noFill/>
          <a:ln w="9525">
            <a:noFill/>
            <a:miter lim="800000"/>
            <a:headEnd/>
            <a:tailEnd/>
          </a:ln>
          <a:effectLst/>
        </p:spPr>
        <p:txBody>
          <a:bodyPr>
            <a:spAutoFit/>
          </a:bodyPr>
          <a:lstStyle/>
          <a:p>
            <a:r>
              <a:rPr lang="zh-CN" altLang="en-US" sz="2000" b="1" dirty="0"/>
              <a:t>图片只是将试题中涉及到的历史知识形象化，用图片的形式呈现给学生，在试题中没有起到实质作用。文字只是起到创设情境的</a:t>
            </a:r>
            <a:r>
              <a:rPr lang="zh-CN" altLang="en-US" sz="2000" b="1" dirty="0" smtClean="0"/>
              <a:t>作用，与</a:t>
            </a:r>
            <a:r>
              <a:rPr lang="zh-CN" altLang="en-US" sz="2000" b="1" dirty="0"/>
              <a:t>最终的问题</a:t>
            </a:r>
            <a:r>
              <a:rPr lang="zh-CN" altLang="en-US" sz="2000" b="1" dirty="0" smtClean="0"/>
              <a:t>无关。</a:t>
            </a:r>
            <a:r>
              <a:rPr lang="zh-CN" altLang="en-US" sz="2000" b="1" dirty="0"/>
              <a:t/>
            </a:r>
            <a:br>
              <a:rPr lang="zh-CN" altLang="en-US" sz="2000" b="1" dirty="0"/>
            </a:br>
            <a:endParaRPr lang="zh-CN" altLang="en-US" sz="2000" b="1" dirty="0"/>
          </a:p>
        </p:txBody>
      </p:sp>
      <p:sp>
        <p:nvSpPr>
          <p:cNvPr id="123910" name="Rectangle 6"/>
          <p:cNvSpPr>
            <a:spLocks noChangeArrowheads="1"/>
          </p:cNvSpPr>
          <p:nvPr/>
        </p:nvSpPr>
        <p:spPr bwMode="auto">
          <a:xfrm>
            <a:off x="2987675" y="2428874"/>
            <a:ext cx="6156325" cy="400110"/>
          </a:xfrm>
          <a:prstGeom prst="rect">
            <a:avLst/>
          </a:prstGeom>
          <a:noFill/>
          <a:ln w="9525">
            <a:noFill/>
            <a:miter lim="800000"/>
            <a:headEnd/>
            <a:tailEnd/>
          </a:ln>
          <a:effectLst/>
        </p:spPr>
        <p:txBody>
          <a:bodyPr anchor="ctr">
            <a:spAutoFit/>
          </a:bodyPr>
          <a:lstStyle/>
          <a:p>
            <a:r>
              <a:rPr lang="zh-CN" altLang="en-US" sz="2000" b="1" dirty="0">
                <a:latin typeface="宋体" pitchFamily="2" charset="-122"/>
              </a:rPr>
              <a:t>图片或文字直接被用来命题，解题信息也包含其中。</a:t>
            </a:r>
          </a:p>
        </p:txBody>
      </p:sp>
      <p:sp>
        <p:nvSpPr>
          <p:cNvPr id="123911" name="AutoShape 7"/>
          <p:cNvSpPr>
            <a:spLocks/>
          </p:cNvSpPr>
          <p:nvPr/>
        </p:nvSpPr>
        <p:spPr bwMode="auto">
          <a:xfrm>
            <a:off x="468314" y="1059656"/>
            <a:ext cx="574675" cy="1944291"/>
          </a:xfrm>
          <a:prstGeom prst="leftBrace">
            <a:avLst>
              <a:gd name="adj1" fmla="val 37592"/>
              <a:gd name="adj2" fmla="val 50000"/>
            </a:avLst>
          </a:prstGeom>
          <a:noFill/>
          <a:ln w="9525">
            <a:solidFill>
              <a:schemeClr val="tx1"/>
            </a:solidFill>
            <a:round/>
            <a:headEnd/>
            <a:tailEnd/>
          </a:ln>
          <a:effectLst/>
        </p:spPr>
        <p:txBody>
          <a:bodyPr wrap="none" anchor="ctr"/>
          <a:lstStyle/>
          <a:p>
            <a:endParaRPr lang="zh-CN" altLang="en-US"/>
          </a:p>
        </p:txBody>
      </p:sp>
      <p:sp>
        <p:nvSpPr>
          <p:cNvPr id="123912" name="Rectangle 8"/>
          <p:cNvSpPr>
            <a:spLocks noChangeArrowheads="1"/>
          </p:cNvSpPr>
          <p:nvPr/>
        </p:nvSpPr>
        <p:spPr bwMode="auto">
          <a:xfrm>
            <a:off x="971551" y="951310"/>
            <a:ext cx="1800225" cy="461665"/>
          </a:xfrm>
          <a:prstGeom prst="rect">
            <a:avLst/>
          </a:prstGeom>
          <a:noFill/>
          <a:ln w="9525">
            <a:noFill/>
            <a:miter lim="800000"/>
            <a:headEnd/>
            <a:tailEnd/>
          </a:ln>
          <a:effectLst/>
        </p:spPr>
        <p:txBody>
          <a:bodyPr>
            <a:spAutoFit/>
          </a:bodyPr>
          <a:lstStyle/>
          <a:p>
            <a:r>
              <a:rPr lang="zh-CN" altLang="en-US" sz="2400" b="1" dirty="0"/>
              <a:t>辅助型作用</a:t>
            </a:r>
          </a:p>
        </p:txBody>
      </p:sp>
      <p:sp>
        <p:nvSpPr>
          <p:cNvPr id="123913" name="Rectangle 9"/>
          <p:cNvSpPr>
            <a:spLocks noChangeArrowheads="1"/>
          </p:cNvSpPr>
          <p:nvPr/>
        </p:nvSpPr>
        <p:spPr bwMode="auto">
          <a:xfrm>
            <a:off x="1042989" y="2733675"/>
            <a:ext cx="2016125" cy="461665"/>
          </a:xfrm>
          <a:prstGeom prst="rect">
            <a:avLst/>
          </a:prstGeom>
          <a:noFill/>
          <a:ln w="9525">
            <a:noFill/>
            <a:miter lim="800000"/>
            <a:headEnd/>
            <a:tailEnd/>
          </a:ln>
          <a:effectLst/>
        </p:spPr>
        <p:txBody>
          <a:bodyPr>
            <a:spAutoFit/>
          </a:bodyPr>
          <a:lstStyle/>
          <a:p>
            <a:r>
              <a:rPr lang="zh-CN" altLang="en-US" sz="2400" b="1"/>
              <a:t>题干型作用</a:t>
            </a:r>
          </a:p>
        </p:txBody>
      </p:sp>
      <p:sp>
        <p:nvSpPr>
          <p:cNvPr id="123914" name="Rectangle 10"/>
          <p:cNvSpPr>
            <a:spLocks noChangeArrowheads="1"/>
          </p:cNvSpPr>
          <p:nvPr/>
        </p:nvSpPr>
        <p:spPr bwMode="auto">
          <a:xfrm>
            <a:off x="2786050" y="2928940"/>
            <a:ext cx="6156325" cy="1938992"/>
          </a:xfrm>
          <a:prstGeom prst="rect">
            <a:avLst/>
          </a:prstGeom>
          <a:noFill/>
          <a:ln w="9525">
            <a:noFill/>
            <a:miter lim="800000"/>
            <a:headEnd/>
            <a:tailEnd/>
          </a:ln>
          <a:effectLst/>
        </p:spPr>
        <p:txBody>
          <a:bodyPr>
            <a:spAutoFit/>
          </a:bodyPr>
          <a:lstStyle/>
          <a:p>
            <a:r>
              <a:rPr lang="zh-CN" altLang="en-US" sz="2000" b="1" dirty="0"/>
              <a:t>解题步骤：</a:t>
            </a:r>
            <a:r>
              <a:rPr lang="zh-CN" altLang="en-US" sz="2000" dirty="0"/>
              <a:t> </a:t>
            </a:r>
          </a:p>
          <a:p>
            <a:r>
              <a:rPr lang="en-US" altLang="zh-CN" sz="2000" b="1" dirty="0"/>
              <a:t>1</a:t>
            </a:r>
            <a:r>
              <a:rPr lang="zh-CN" altLang="en-US" sz="2000" b="1" dirty="0"/>
              <a:t>、</a:t>
            </a:r>
            <a:r>
              <a:rPr lang="zh-CN" altLang="en-US" sz="2000" b="1" dirty="0">
                <a:solidFill>
                  <a:srgbClr val="FF0000"/>
                </a:solidFill>
              </a:rPr>
              <a:t>看  </a:t>
            </a:r>
            <a:r>
              <a:rPr lang="zh-CN" altLang="en-US" sz="2000" b="1" dirty="0"/>
              <a:t>要认真观察图片或文字，宏观把握出题</a:t>
            </a:r>
            <a:r>
              <a:rPr lang="zh-CN" altLang="en-US" sz="2000" b="1" dirty="0" smtClean="0"/>
              <a:t>方向。</a:t>
            </a:r>
            <a:endParaRPr lang="zh-CN" altLang="en-US" sz="2000" b="1" dirty="0"/>
          </a:p>
          <a:p>
            <a:r>
              <a:rPr lang="en-US" altLang="zh-CN" sz="2000" b="1" dirty="0"/>
              <a:t>2</a:t>
            </a:r>
            <a:r>
              <a:rPr lang="zh-CN" altLang="en-US" sz="2000" b="1" dirty="0"/>
              <a:t>、</a:t>
            </a:r>
            <a:r>
              <a:rPr lang="zh-CN" altLang="en-US" sz="2000" b="1" dirty="0">
                <a:solidFill>
                  <a:srgbClr val="FF0000"/>
                </a:solidFill>
              </a:rPr>
              <a:t>读  </a:t>
            </a:r>
            <a:r>
              <a:rPr lang="zh-CN" altLang="en-US" sz="2000" b="1" dirty="0"/>
              <a:t>仔细阅读选项或者要求回答的具体</a:t>
            </a:r>
            <a:r>
              <a:rPr lang="zh-CN" altLang="en-US" sz="2000" b="1" dirty="0" smtClean="0"/>
              <a:t>问题。</a:t>
            </a:r>
            <a:endParaRPr lang="zh-CN" altLang="en-US" sz="2000" b="1" dirty="0"/>
          </a:p>
          <a:p>
            <a:r>
              <a:rPr lang="en-US" altLang="zh-CN" sz="2000" b="1" dirty="0"/>
              <a:t>3</a:t>
            </a:r>
            <a:r>
              <a:rPr lang="zh-CN" altLang="en-US" sz="2000" b="1" dirty="0"/>
              <a:t>、</a:t>
            </a:r>
            <a:r>
              <a:rPr lang="zh-CN" altLang="en-US" sz="2000" b="1" dirty="0">
                <a:solidFill>
                  <a:srgbClr val="FF0000"/>
                </a:solidFill>
              </a:rPr>
              <a:t>找  </a:t>
            </a:r>
            <a:r>
              <a:rPr lang="zh-CN" altLang="en-US" sz="2000" b="1" dirty="0"/>
              <a:t>再观察图片或文字，从中找出与题目相关的有效信息，主要是指包括出现的人物、时间、地名等</a:t>
            </a:r>
            <a:r>
              <a:rPr lang="zh-CN" altLang="en-US" sz="2000" b="1" dirty="0" smtClean="0"/>
              <a:t>关键词、中心词。</a:t>
            </a:r>
            <a:endParaRPr lang="zh-CN"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3909"/>
                                        </p:tgtEl>
                                        <p:attrNameLst>
                                          <p:attrName>style.visibility</p:attrName>
                                        </p:attrNameLst>
                                      </p:cBhvr>
                                      <p:to>
                                        <p:strVal val="visible"/>
                                      </p:to>
                                    </p:set>
                                    <p:animEffect transition="in" filter="blinds(horizontal)">
                                      <p:cBhvr>
                                        <p:cTn id="7" dur="500"/>
                                        <p:tgtEl>
                                          <p:spTgt spid="123909"/>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23910"/>
                                        </p:tgtEl>
                                        <p:attrNameLst>
                                          <p:attrName>style.visibility</p:attrName>
                                        </p:attrNameLst>
                                      </p:cBhvr>
                                      <p:to>
                                        <p:strVal val="visible"/>
                                      </p:to>
                                    </p:set>
                                    <p:animEffect transition="in" filter="blinds(horizontal)">
                                      <p:cBhvr>
                                        <p:cTn id="11" dur="500"/>
                                        <p:tgtEl>
                                          <p:spTgt spid="123910"/>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23914"/>
                                        </p:tgtEl>
                                        <p:attrNameLst>
                                          <p:attrName>style.visibility</p:attrName>
                                        </p:attrNameLst>
                                      </p:cBhvr>
                                      <p:to>
                                        <p:strVal val="visible"/>
                                      </p:to>
                                    </p:set>
                                    <p:animEffect transition="in" filter="blinds(horizontal)">
                                      <p:cBhvr>
                                        <p:cTn id="16" dur="500"/>
                                        <p:tgtEl>
                                          <p:spTgt spid="123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9" grpId="0"/>
      <p:bldP spid="123910" grpId="0"/>
      <p:bldP spid="1239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3"/>
          <p:cNvSpPr>
            <a:spLocks noChangeArrowheads="1" noChangeShapeType="1" noTextEdit="1"/>
          </p:cNvSpPr>
          <p:nvPr/>
        </p:nvSpPr>
        <p:spPr bwMode="auto">
          <a:xfrm>
            <a:off x="0" y="0"/>
            <a:ext cx="1890696" cy="501239"/>
          </a:xfrm>
          <a:prstGeom prst="rect">
            <a:avLst/>
          </a:prstGeom>
        </p:spPr>
        <p:txBody>
          <a:bodyPr wrap="none" fromWordArt="1">
            <a:prstTxWarp prst="textPlain">
              <a:avLst>
                <a:gd name="adj" fmla="val 50583"/>
              </a:avLst>
            </a:prstTxWarp>
          </a:bodyPr>
          <a:lstStyle/>
          <a:p>
            <a:pPr algn="ctr"/>
            <a:r>
              <a:rPr lang="zh-CN" altLang="en-US" sz="3600" b="1" kern="10" dirty="0" smtClean="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宋体"/>
                <a:ea typeface="宋体"/>
              </a:rPr>
              <a:t>牛刀小试</a:t>
            </a:r>
            <a:endParaRPr lang="zh-CN" altLang="en-US" sz="3600" b="1" kern="10" dirty="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宋体"/>
              <a:ea typeface="宋体"/>
            </a:endParaRPr>
          </a:p>
        </p:txBody>
      </p:sp>
      <p:sp>
        <p:nvSpPr>
          <p:cNvPr id="3" name="矩形 2"/>
          <p:cNvSpPr/>
          <p:nvPr/>
        </p:nvSpPr>
        <p:spPr>
          <a:xfrm>
            <a:off x="0" y="571486"/>
            <a:ext cx="3929058" cy="923330"/>
          </a:xfrm>
          <a:prstGeom prst="rect">
            <a:avLst/>
          </a:prstGeom>
          <a:noFill/>
        </p:spPr>
        <p:txBody>
          <a:bodyPr wrap="square">
            <a:spAutoFit/>
          </a:bodyPr>
          <a:lstStyle/>
          <a:p>
            <a:r>
              <a:rPr lang="zh-CN" altLang="en-US" b="1" dirty="0" smtClean="0">
                <a:effectLst>
                  <a:outerShdw blurRad="38100" dist="38100" dir="2700000" algn="tl">
                    <a:srgbClr val="000000">
                      <a:alpha val="43137"/>
                    </a:srgbClr>
                  </a:outerShdw>
                </a:effectLst>
                <a:latin typeface="宋体" pitchFamily="2" charset="-122"/>
                <a:ea typeface="宋体" pitchFamily="2" charset="-122"/>
              </a:rPr>
              <a:t>１</a:t>
            </a:r>
            <a:r>
              <a:rPr lang="en-US" altLang="zh-CN" b="1" dirty="0" smtClean="0">
                <a:effectLst>
                  <a:outerShdw blurRad="38100" dist="38100" dir="2700000" algn="tl">
                    <a:srgbClr val="000000">
                      <a:alpha val="43137"/>
                    </a:srgbClr>
                  </a:outerShdw>
                </a:effectLst>
                <a:latin typeface="宋体" pitchFamily="2" charset="-122"/>
                <a:ea typeface="宋体" pitchFamily="2" charset="-122"/>
              </a:rPr>
              <a:t>.</a:t>
            </a:r>
            <a:r>
              <a:rPr lang="zh-CN" altLang="en-US" b="1" dirty="0" smtClean="0">
                <a:effectLst>
                  <a:outerShdw blurRad="38100" dist="38100" dir="2700000" algn="tl">
                    <a:srgbClr val="000000">
                      <a:alpha val="43137"/>
                    </a:srgbClr>
                  </a:outerShdw>
                </a:effectLst>
                <a:latin typeface="宋体" pitchFamily="2" charset="-122"/>
                <a:ea typeface="宋体" pitchFamily="2" charset="-122"/>
              </a:rPr>
              <a:t>右边是洋务派创办的京师同文馆课程计划表。这体现了洋务派创办新式学堂的目的是</a:t>
            </a:r>
            <a:endParaRPr lang="en-US" altLang="zh-CN" b="1" dirty="0" smtClean="0">
              <a:effectLst>
                <a:outerShdw blurRad="38100" dist="38100" dir="2700000" algn="tl">
                  <a:srgbClr val="000000">
                    <a:alpha val="43137"/>
                  </a:srgbClr>
                </a:outerShdw>
              </a:effectLst>
              <a:latin typeface="宋体" pitchFamily="2" charset="-122"/>
              <a:ea typeface="宋体" pitchFamily="2" charset="-122"/>
            </a:endParaRPr>
          </a:p>
        </p:txBody>
      </p:sp>
      <p:pic>
        <p:nvPicPr>
          <p:cNvPr id="5" name="图片 4" descr="QQ图片20210404140406.jpg"/>
          <p:cNvPicPr>
            <a:picLocks noChangeAspect="1"/>
          </p:cNvPicPr>
          <p:nvPr/>
        </p:nvPicPr>
        <p:blipFill>
          <a:blip r:embed="rId2" cstate="print"/>
          <a:stretch>
            <a:fillRect/>
          </a:stretch>
        </p:blipFill>
        <p:spPr>
          <a:xfrm>
            <a:off x="0" y="2763935"/>
            <a:ext cx="3071802" cy="2379565"/>
          </a:xfrm>
          <a:prstGeom prst="rect">
            <a:avLst/>
          </a:prstGeom>
        </p:spPr>
      </p:pic>
      <p:sp>
        <p:nvSpPr>
          <p:cNvPr id="6" name="Rectangle 1"/>
          <p:cNvSpPr>
            <a:spLocks noChangeArrowheads="1"/>
          </p:cNvSpPr>
          <p:nvPr/>
        </p:nvSpPr>
        <p:spPr bwMode="auto">
          <a:xfrm>
            <a:off x="3286116" y="2928940"/>
            <a:ext cx="5857884"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200025" eaLnBrk="0" fontAlgn="base" hangingPunct="0">
              <a:spcBef>
                <a:spcPct val="0"/>
              </a:spcBef>
              <a:spcAft>
                <a:spcPct val="0"/>
              </a:spcAft>
            </a:pPr>
            <a:r>
              <a:rPr kumimoji="0" lang="zh-CN" alt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２</a:t>
            </a:r>
            <a:r>
              <a:rPr lang="en-US" altLang="zh-CN" b="1" dirty="0" smtClean="0">
                <a:effectLst>
                  <a:outerShdw blurRad="38100" dist="38100" dir="2700000" algn="tl">
                    <a:srgbClr val="000000">
                      <a:alpha val="43137"/>
                    </a:srgbClr>
                  </a:outerShdw>
                </a:effectLst>
                <a:latin typeface="宋体" pitchFamily="2" charset="-122"/>
                <a:ea typeface="宋体" pitchFamily="2" charset="-122"/>
              </a:rPr>
              <a:t>.</a:t>
            </a:r>
            <a:r>
              <a:rPr lang="zh-CN" altLang="en-US" b="1" dirty="0" smtClean="0">
                <a:effectLst>
                  <a:outerShdw blurRad="38100" dist="38100" dir="2700000" algn="tl">
                    <a:srgbClr val="000000">
                      <a:alpha val="43137"/>
                    </a:srgbClr>
                  </a:outerShdw>
                </a:effectLst>
                <a:latin typeface="宋体" pitchFamily="2" charset="-122"/>
                <a:ea typeface="宋体" pitchFamily="2" charset="-122"/>
              </a:rPr>
              <a:t>左图是</a:t>
            </a:r>
            <a:r>
              <a:rPr kumimoji="0" lang="zh-CN" alt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一幅反映１９世纪末国际关系的政治漫画。此漫画反映了</a:t>
            </a:r>
            <a:endParaRPr kumimoji="0" lang="en-US" altLang="zh-CN"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endParaRPr>
          </a:p>
          <a:p>
            <a:pPr lvl="0" indent="200025" eaLnBrk="0" fontAlgn="base" hangingPunct="0">
              <a:spcBef>
                <a:spcPct val="0"/>
              </a:spcBef>
              <a:spcAft>
                <a:spcPct val="0"/>
              </a:spcAft>
            </a:pPr>
            <a:endParaRPr kumimoji="0" lang="en-US" altLang="zh-CN"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endParaRPr>
          </a:p>
          <a:p>
            <a:r>
              <a:rPr kumimoji="0" lang="zh-CN" alt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　</a:t>
            </a:r>
            <a:r>
              <a:rPr kumimoji="0" lang="en-US" altLang="zh-CN" b="1" i="0" u="none" strike="noStrike" cap="none" normalizeH="0" baseline="0" dirty="0" smtClean="0">
                <a:ln>
                  <a:noFill/>
                </a:ln>
                <a:solidFill>
                  <a:srgbClr val="0070C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A</a:t>
            </a:r>
            <a:r>
              <a:rPr kumimoji="0" lang="zh-CN" altLang="en-US" b="1" i="0" u="none" strike="noStrike" cap="none" normalizeH="0" baseline="0" dirty="0" smtClean="0">
                <a:ln>
                  <a:noFill/>
                </a:ln>
                <a:solidFill>
                  <a:srgbClr val="0070C0"/>
                </a:solidFill>
                <a:effectLst>
                  <a:outerShdw blurRad="38100" dist="38100" dir="2700000" algn="tl">
                    <a:srgbClr val="000000">
                      <a:alpha val="43137"/>
                    </a:srgbClr>
                  </a:outerShdw>
                </a:effectLst>
                <a:latin typeface="宋体" pitchFamily="2" charset="-122"/>
                <a:ea typeface="宋体" pitchFamily="2" charset="-122"/>
                <a:cs typeface="Times New Roman" pitchFamily="18" charset="0"/>
              </a:rPr>
              <a:t>．中国在甲午战争中失败</a:t>
            </a:r>
            <a:r>
              <a:rPr kumimoji="0" lang="zh-CN" altLang="en-US" b="1" i="0" u="none" strike="noStrike" cap="none" normalizeH="0" baseline="0" dirty="0" smtClean="0">
                <a:ln>
                  <a:noFill/>
                </a:ln>
                <a:solidFill>
                  <a:srgbClr val="0070C0"/>
                </a:solidFill>
                <a:effectLst>
                  <a:outerShdw blurRad="38100" dist="38100" dir="2700000" algn="tl">
                    <a:srgbClr val="000000">
                      <a:alpha val="43137"/>
                    </a:srgbClr>
                  </a:outerShdw>
                </a:effectLst>
                <a:latin typeface="Arial"/>
                <a:ea typeface="宋体" pitchFamily="2" charset="-122"/>
                <a:cs typeface="Times New Roman" pitchFamily="18" charset="0"/>
              </a:rPr>
              <a:t>          </a:t>
            </a:r>
            <a:r>
              <a:rPr kumimoji="0" lang="zh-CN" altLang="en-US" b="1" i="0" u="none" strike="noStrike" cap="none" normalizeH="0" baseline="0" dirty="0" smtClean="0">
                <a:ln>
                  <a:noFill/>
                </a:ln>
                <a:solidFill>
                  <a:srgbClr val="0070C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            </a:t>
            </a:r>
            <a:r>
              <a:rPr kumimoji="0" lang="zh-CN" altLang="en-US" b="1" i="0" u="none" strike="noStrike" cap="none" normalizeH="0" baseline="0" dirty="0" smtClean="0">
                <a:ln>
                  <a:noFill/>
                </a:ln>
                <a:solidFill>
                  <a:srgbClr val="0070C0"/>
                </a:solidFill>
                <a:effectLst>
                  <a:outerShdw blurRad="38100" dist="38100" dir="2700000" algn="tl">
                    <a:srgbClr val="000000">
                      <a:alpha val="43137"/>
                    </a:srgbClr>
                  </a:outerShdw>
                </a:effectLst>
                <a:latin typeface="Arial"/>
                <a:ea typeface="宋体" pitchFamily="2" charset="-122"/>
                <a:cs typeface="Times New Roman" pitchFamily="18" charset="0"/>
              </a:rPr>
              <a:t> </a:t>
            </a:r>
            <a:endParaRPr kumimoji="0" lang="zh-CN" altLang="en-US" sz="1400" b="1" i="0" u="none" strike="noStrike" cap="none" normalizeH="0" baseline="0" dirty="0" smtClean="0">
              <a:ln>
                <a:noFill/>
              </a:ln>
              <a:solidFill>
                <a:srgbClr val="0070C0"/>
              </a:solidFill>
              <a:effectLst>
                <a:outerShdw blurRad="38100" dist="38100" dir="2700000" algn="tl">
                  <a:srgbClr val="000000">
                    <a:alpha val="43137"/>
                  </a:srgbClr>
                </a:outerShdw>
              </a:effectLst>
              <a:latin typeface="Arial" pitchFamily="34" charset="0"/>
              <a:ea typeface="宋体" pitchFamily="2" charset="-122"/>
              <a:cs typeface="宋体" pitchFamily="2" charset="-122"/>
            </a:endParaRPr>
          </a:p>
          <a:p>
            <a:pPr indent="200025" eaLnBrk="0" fontAlgn="base" hangingPunct="0">
              <a:spcBef>
                <a:spcPct val="0"/>
              </a:spcBef>
              <a:spcAft>
                <a:spcPct val="0"/>
              </a:spcAft>
            </a:pPr>
            <a:r>
              <a:rPr kumimoji="0" lang="en-US" altLang="zh-CN" b="1" i="0" u="none" strike="noStrike" cap="none" normalizeH="0" baseline="0" dirty="0" smtClean="0">
                <a:ln>
                  <a:noFill/>
                </a:ln>
                <a:solidFill>
                  <a:srgbClr val="0070C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B</a:t>
            </a:r>
            <a:r>
              <a:rPr kumimoji="0" lang="zh-CN" altLang="en-US" b="1" i="0" u="none" strike="noStrike" cap="none" normalizeH="0" baseline="0" dirty="0" smtClean="0">
                <a:ln>
                  <a:noFill/>
                </a:ln>
                <a:solidFill>
                  <a:srgbClr val="0070C0"/>
                </a:solidFill>
                <a:effectLst>
                  <a:outerShdw blurRad="38100" dist="38100" dir="2700000" algn="tl">
                    <a:srgbClr val="000000">
                      <a:alpha val="43137"/>
                    </a:srgbClr>
                  </a:outerShdw>
                </a:effectLst>
                <a:latin typeface="宋体" pitchFamily="2" charset="-122"/>
                <a:ea typeface="宋体" pitchFamily="2" charset="-122"/>
                <a:cs typeface="Times New Roman" pitchFamily="18" charset="0"/>
              </a:rPr>
              <a:t>．列强在中国强租海港</a:t>
            </a:r>
            <a:endParaRPr lang="zh-CN" altLang="en-US" sz="1400" b="1" dirty="0" smtClean="0">
              <a:solidFill>
                <a:srgbClr val="0070C0"/>
              </a:solidFill>
              <a:effectLst>
                <a:outerShdw blurRad="38100" dist="38100" dir="2700000" algn="tl">
                  <a:srgbClr val="000000">
                    <a:alpha val="43137"/>
                  </a:srgbClr>
                </a:outerShdw>
              </a:effectLst>
              <a:latin typeface="宋体" pitchFamily="2" charset="-122"/>
              <a:ea typeface="宋体" pitchFamily="2" charset="-122"/>
            </a:endParaRPr>
          </a:p>
          <a:p>
            <a:pPr marL="0" marR="0" lvl="0" indent="200025" algn="l" defTabSz="914400" rtl="0" eaLnBrk="0" fontAlgn="base" latinLnBrk="0" hangingPunct="0">
              <a:lnSpc>
                <a:spcPct val="100000"/>
              </a:lnSpc>
              <a:spcBef>
                <a:spcPct val="0"/>
              </a:spcBef>
              <a:spcAft>
                <a:spcPct val="0"/>
              </a:spcAft>
              <a:buClrTx/>
              <a:buSzTx/>
              <a:buFontTx/>
              <a:buNone/>
              <a:tabLst/>
            </a:pPr>
            <a:r>
              <a:rPr kumimoji="0" lang="en-US" altLang="zh-CN" b="1" i="0" u="none" strike="noStrike" cap="none" normalizeH="0" baseline="0" dirty="0" smtClean="0">
                <a:ln>
                  <a:noFill/>
                </a:ln>
                <a:solidFill>
                  <a:srgbClr val="0070C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C</a:t>
            </a:r>
            <a:r>
              <a:rPr kumimoji="0" lang="zh-CN" altLang="en-US" b="1" i="0" u="none" strike="noStrike" cap="none" normalizeH="0" baseline="0" dirty="0" smtClean="0">
                <a:ln>
                  <a:noFill/>
                </a:ln>
                <a:solidFill>
                  <a:srgbClr val="0070C0"/>
                </a:solidFill>
                <a:effectLst>
                  <a:outerShdw blurRad="38100" dist="38100" dir="2700000" algn="tl">
                    <a:srgbClr val="000000">
                      <a:alpha val="43137"/>
                    </a:srgbClr>
                  </a:outerShdw>
                </a:effectLst>
                <a:latin typeface="宋体" pitchFamily="2" charset="-122"/>
                <a:ea typeface="宋体" pitchFamily="2" charset="-122"/>
                <a:cs typeface="Times New Roman" pitchFamily="18" charset="0"/>
              </a:rPr>
              <a:t>．俄德法三国干涉还辽</a:t>
            </a:r>
            <a:endParaRPr kumimoji="0" lang="zh-CN" altLang="en-US" sz="1400" b="1" i="0" u="none" strike="noStrike" cap="none" normalizeH="0" baseline="0" dirty="0" smtClean="0">
              <a:ln>
                <a:noFill/>
              </a:ln>
              <a:solidFill>
                <a:srgbClr val="0070C0"/>
              </a:solidFill>
              <a:effectLst>
                <a:outerShdw blurRad="38100" dist="38100" dir="2700000" algn="tl">
                  <a:srgbClr val="000000">
                    <a:alpha val="43137"/>
                  </a:srgbClr>
                </a:outerShdw>
              </a:effectLst>
              <a:latin typeface="Arial" pitchFamily="34" charset="0"/>
              <a:ea typeface="宋体" pitchFamily="2" charset="-122"/>
              <a:cs typeface="宋体" pitchFamily="2" charset="-122"/>
            </a:endParaRPr>
          </a:p>
          <a:p>
            <a:pPr marL="0" marR="0" lvl="0" indent="200025" algn="l" defTabSz="914400" rtl="0" eaLnBrk="0" fontAlgn="base" latinLnBrk="0" hangingPunct="0">
              <a:lnSpc>
                <a:spcPct val="100000"/>
              </a:lnSpc>
              <a:spcBef>
                <a:spcPct val="0"/>
              </a:spcBef>
              <a:spcAft>
                <a:spcPct val="0"/>
              </a:spcAft>
              <a:buClrTx/>
              <a:buSzTx/>
              <a:buFontTx/>
              <a:buNone/>
              <a:tabLst/>
            </a:pPr>
            <a:r>
              <a:rPr kumimoji="0" lang="en-US" altLang="zh-CN" b="1" i="0" u="none" strike="noStrike" cap="none" normalizeH="0" baseline="0" dirty="0" smtClean="0">
                <a:ln>
                  <a:noFill/>
                </a:ln>
                <a:solidFill>
                  <a:srgbClr val="0070C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D</a:t>
            </a:r>
            <a:r>
              <a:rPr kumimoji="0" lang="zh-CN" altLang="en-US" b="1" i="0" u="none" strike="noStrike" cap="none" normalizeH="0" baseline="0" dirty="0" smtClean="0">
                <a:ln>
                  <a:noFill/>
                </a:ln>
                <a:solidFill>
                  <a:srgbClr val="0070C0"/>
                </a:solidFill>
                <a:effectLst>
                  <a:outerShdw blurRad="38100" dist="38100" dir="2700000" algn="tl">
                    <a:srgbClr val="000000">
                      <a:alpha val="43137"/>
                    </a:srgbClr>
                  </a:outerShdw>
                </a:effectLst>
                <a:latin typeface="宋体" pitchFamily="2" charset="-122"/>
                <a:ea typeface="宋体" pitchFamily="2" charset="-122"/>
                <a:cs typeface="Times New Roman" pitchFamily="18" charset="0"/>
              </a:rPr>
              <a:t>．美国提出“门户开放”照会</a:t>
            </a:r>
            <a:endParaRPr kumimoji="0" lang="zh-CN" altLang="en-US" sz="4000" b="1" i="0" u="none" strike="noStrike" cap="none" normalizeH="0" baseline="0" dirty="0" smtClean="0">
              <a:ln>
                <a:noFill/>
              </a:ln>
              <a:solidFill>
                <a:srgbClr val="0070C0"/>
              </a:solidFill>
              <a:effectLst>
                <a:outerShdw blurRad="38100" dist="38100" dir="2700000" algn="tl">
                  <a:srgbClr val="000000">
                    <a:alpha val="43137"/>
                  </a:srgbClr>
                </a:outerShdw>
              </a:effectLst>
              <a:latin typeface="Arial" pitchFamily="34" charset="0"/>
              <a:ea typeface="宋体" pitchFamily="2" charset="-122"/>
              <a:cs typeface="宋体" pitchFamily="2" charset="-122"/>
            </a:endParaRPr>
          </a:p>
        </p:txBody>
      </p:sp>
      <p:sp>
        <p:nvSpPr>
          <p:cNvPr id="7" name="矩形 6"/>
          <p:cNvSpPr/>
          <p:nvPr/>
        </p:nvSpPr>
        <p:spPr>
          <a:xfrm>
            <a:off x="642910" y="1428742"/>
            <a:ext cx="2643206" cy="1200329"/>
          </a:xfrm>
          <a:prstGeom prst="rect">
            <a:avLst/>
          </a:prstGeom>
        </p:spPr>
        <p:txBody>
          <a:bodyPr wrap="square">
            <a:spAutoFit/>
          </a:bodyPr>
          <a:lstStyle/>
          <a:p>
            <a:r>
              <a:rPr lang="en-US" altLang="zh-CN" b="1" dirty="0" smtClean="0">
                <a:solidFill>
                  <a:srgbClr val="0070C0"/>
                </a:solidFill>
                <a:effectLst>
                  <a:outerShdw blurRad="38100" dist="38100" dir="2700000" algn="tl">
                    <a:srgbClr val="000000">
                      <a:alpha val="43137"/>
                    </a:srgbClr>
                  </a:outerShdw>
                </a:effectLst>
                <a:latin typeface="宋体" pitchFamily="2" charset="-122"/>
                <a:ea typeface="宋体" pitchFamily="2" charset="-122"/>
              </a:rPr>
              <a:t>A.</a:t>
            </a:r>
            <a:r>
              <a:rPr lang="zh-CN" altLang="en-US" b="1" dirty="0" smtClean="0">
                <a:solidFill>
                  <a:srgbClr val="0070C0"/>
                </a:solidFill>
                <a:effectLst>
                  <a:outerShdw blurRad="38100" dist="38100" dir="2700000" algn="tl">
                    <a:srgbClr val="000000">
                      <a:alpha val="43137"/>
                    </a:srgbClr>
                  </a:outerShdw>
                </a:effectLst>
                <a:latin typeface="宋体" pitchFamily="2" charset="-122"/>
                <a:ea typeface="宋体" pitchFamily="2" charset="-122"/>
              </a:rPr>
              <a:t>完全实现教育西方化</a:t>
            </a:r>
            <a:endParaRPr lang="en-US" altLang="zh-CN" b="1" dirty="0" smtClean="0">
              <a:solidFill>
                <a:srgbClr val="0070C0"/>
              </a:solidFill>
              <a:effectLst>
                <a:outerShdw blurRad="38100" dist="38100" dir="2700000" algn="tl">
                  <a:srgbClr val="000000">
                    <a:alpha val="43137"/>
                  </a:srgbClr>
                </a:outerShdw>
              </a:effectLst>
              <a:latin typeface="宋体" pitchFamily="2" charset="-122"/>
              <a:ea typeface="宋体" pitchFamily="2" charset="-122"/>
            </a:endParaRPr>
          </a:p>
          <a:p>
            <a:r>
              <a:rPr lang="en-US" altLang="zh-CN" b="1" dirty="0" smtClean="0">
                <a:solidFill>
                  <a:srgbClr val="0070C0"/>
                </a:solidFill>
                <a:effectLst>
                  <a:outerShdw blurRad="38100" dist="38100" dir="2700000" algn="tl">
                    <a:srgbClr val="000000">
                      <a:alpha val="43137"/>
                    </a:srgbClr>
                  </a:outerShdw>
                </a:effectLst>
                <a:latin typeface="宋体" pitchFamily="2" charset="-122"/>
                <a:ea typeface="宋体" pitchFamily="2" charset="-122"/>
              </a:rPr>
              <a:t>B.</a:t>
            </a:r>
            <a:r>
              <a:rPr lang="zh-CN" altLang="en-US" b="1" dirty="0" smtClean="0">
                <a:solidFill>
                  <a:srgbClr val="0070C0"/>
                </a:solidFill>
                <a:effectLst>
                  <a:outerShdw blurRad="38100" dist="38100" dir="2700000" algn="tl">
                    <a:srgbClr val="000000">
                      <a:alpha val="43137"/>
                    </a:srgbClr>
                  </a:outerShdw>
                </a:effectLst>
                <a:latin typeface="宋体" pitchFamily="2" charset="-122"/>
                <a:ea typeface="宋体" pitchFamily="2" charset="-122"/>
              </a:rPr>
              <a:t>仿效西方的政治制度</a:t>
            </a:r>
            <a:endParaRPr lang="en-US" altLang="zh-CN" b="1" dirty="0" smtClean="0">
              <a:solidFill>
                <a:srgbClr val="0070C0"/>
              </a:solidFill>
              <a:effectLst>
                <a:outerShdw blurRad="38100" dist="38100" dir="2700000" algn="tl">
                  <a:srgbClr val="000000">
                    <a:alpha val="43137"/>
                  </a:srgbClr>
                </a:outerShdw>
              </a:effectLst>
              <a:latin typeface="宋体" pitchFamily="2" charset="-122"/>
              <a:ea typeface="宋体" pitchFamily="2" charset="-122"/>
            </a:endParaRPr>
          </a:p>
          <a:p>
            <a:r>
              <a:rPr lang="en-US" altLang="zh-CN" b="1" dirty="0" smtClean="0">
                <a:solidFill>
                  <a:srgbClr val="0070C0"/>
                </a:solidFill>
                <a:effectLst>
                  <a:outerShdw blurRad="38100" dist="38100" dir="2700000" algn="tl">
                    <a:srgbClr val="000000">
                      <a:alpha val="43137"/>
                    </a:srgbClr>
                  </a:outerShdw>
                </a:effectLst>
                <a:latin typeface="宋体" pitchFamily="2" charset="-122"/>
                <a:ea typeface="宋体" pitchFamily="2" charset="-122"/>
              </a:rPr>
              <a:t>C.</a:t>
            </a:r>
            <a:r>
              <a:rPr lang="zh-CN" altLang="en-US" b="1" dirty="0" smtClean="0">
                <a:solidFill>
                  <a:srgbClr val="0070C0"/>
                </a:solidFill>
                <a:effectLst>
                  <a:outerShdw blurRad="38100" dist="38100" dir="2700000" algn="tl">
                    <a:srgbClr val="000000">
                      <a:alpha val="43137"/>
                    </a:srgbClr>
                  </a:outerShdw>
                </a:effectLst>
                <a:latin typeface="宋体" pitchFamily="2" charset="-122"/>
                <a:ea typeface="宋体" pitchFamily="2" charset="-122"/>
              </a:rPr>
              <a:t>宣传维新变法的思想</a:t>
            </a:r>
            <a:endParaRPr lang="en-US" altLang="zh-CN" b="1" dirty="0" smtClean="0">
              <a:solidFill>
                <a:srgbClr val="0070C0"/>
              </a:solidFill>
              <a:effectLst>
                <a:outerShdw blurRad="38100" dist="38100" dir="2700000" algn="tl">
                  <a:srgbClr val="000000">
                    <a:alpha val="43137"/>
                  </a:srgbClr>
                </a:outerShdw>
              </a:effectLst>
              <a:latin typeface="宋体" pitchFamily="2" charset="-122"/>
              <a:ea typeface="宋体" pitchFamily="2" charset="-122"/>
            </a:endParaRPr>
          </a:p>
          <a:p>
            <a:r>
              <a:rPr lang="en-US" altLang="zh-CN" b="1" dirty="0" smtClean="0">
                <a:solidFill>
                  <a:srgbClr val="0070C0"/>
                </a:solidFill>
                <a:effectLst>
                  <a:outerShdw blurRad="38100" dist="38100" dir="2700000" algn="tl">
                    <a:srgbClr val="000000">
                      <a:alpha val="43137"/>
                    </a:srgbClr>
                  </a:outerShdw>
                </a:effectLst>
                <a:latin typeface="宋体" pitchFamily="2" charset="-122"/>
                <a:ea typeface="宋体" pitchFamily="2" charset="-122"/>
              </a:rPr>
              <a:t>D.</a:t>
            </a:r>
            <a:r>
              <a:rPr lang="zh-CN" altLang="en-US" b="1" dirty="0" smtClean="0">
                <a:solidFill>
                  <a:srgbClr val="0070C0"/>
                </a:solidFill>
                <a:effectLst>
                  <a:outerShdw blurRad="38100" dist="38100" dir="2700000" algn="tl">
                    <a:srgbClr val="000000">
                      <a:alpha val="43137"/>
                    </a:srgbClr>
                  </a:outerShdw>
                </a:effectLst>
                <a:latin typeface="宋体" pitchFamily="2" charset="-122"/>
                <a:ea typeface="宋体" pitchFamily="2" charset="-122"/>
              </a:rPr>
              <a:t>培养翻译、科技人才</a:t>
            </a:r>
            <a:endParaRPr lang="zh-CN" altLang="en-US" dirty="0">
              <a:solidFill>
                <a:srgbClr val="0070C0"/>
              </a:solidFill>
            </a:endParaRPr>
          </a:p>
        </p:txBody>
      </p:sp>
      <p:sp>
        <p:nvSpPr>
          <p:cNvPr id="9" name="矩形 8"/>
          <p:cNvSpPr/>
          <p:nvPr/>
        </p:nvSpPr>
        <p:spPr>
          <a:xfrm>
            <a:off x="4000496" y="285734"/>
            <a:ext cx="5143504" cy="2585323"/>
          </a:xfrm>
          <a:prstGeom prst="rect">
            <a:avLst/>
          </a:prstGeom>
          <a:noFill/>
        </p:spPr>
        <p:style>
          <a:lnRef idx="2">
            <a:schemeClr val="accent5"/>
          </a:lnRef>
          <a:fillRef idx="1">
            <a:schemeClr val="lt1"/>
          </a:fillRef>
          <a:effectRef idx="0">
            <a:schemeClr val="accent5"/>
          </a:effectRef>
          <a:fontRef idx="minor">
            <a:schemeClr val="dk1"/>
          </a:fontRef>
        </p:style>
        <p:txBody>
          <a:bodyPr wrap="square">
            <a:spAutoFit/>
          </a:bodyPr>
          <a:lstStyle/>
          <a:p>
            <a:r>
              <a:rPr lang="zh-CN" altLang="en-US" dirty="0" smtClean="0">
                <a:ln w="6350">
                  <a:solidFill>
                    <a:schemeClr val="tx1"/>
                  </a:solidFill>
                </a:ln>
                <a:latin typeface="宋体" pitchFamily="2" charset="-122"/>
                <a:ea typeface="宋体" pitchFamily="2" charset="-122"/>
              </a:rPr>
              <a:t>首年</a:t>
            </a:r>
            <a:r>
              <a:rPr lang="en-US" altLang="zh-CN" dirty="0" smtClean="0">
                <a:ln w="6350">
                  <a:solidFill>
                    <a:schemeClr val="tx1"/>
                  </a:solidFill>
                </a:ln>
                <a:latin typeface="宋体" pitchFamily="2" charset="-122"/>
                <a:ea typeface="宋体" pitchFamily="2" charset="-122"/>
              </a:rPr>
              <a:t>:</a:t>
            </a:r>
            <a:r>
              <a:rPr lang="zh-CN" altLang="en-US" dirty="0" smtClean="0">
                <a:ln w="6350">
                  <a:solidFill>
                    <a:schemeClr val="tx1"/>
                  </a:solidFill>
                </a:ln>
                <a:latin typeface="宋体" pitchFamily="2" charset="-122"/>
                <a:ea typeface="宋体" pitchFamily="2" charset="-122"/>
              </a:rPr>
              <a:t>认字写字，浅解辞句，讲解浅书。</a:t>
            </a:r>
            <a:endParaRPr lang="en-US" altLang="zh-CN" dirty="0" smtClean="0">
              <a:ln w="6350">
                <a:solidFill>
                  <a:schemeClr val="tx1"/>
                </a:solidFill>
              </a:ln>
              <a:latin typeface="宋体" pitchFamily="2" charset="-122"/>
              <a:ea typeface="宋体" pitchFamily="2" charset="-122"/>
            </a:endParaRPr>
          </a:p>
          <a:p>
            <a:r>
              <a:rPr lang="zh-CN" altLang="en-US" dirty="0" smtClean="0">
                <a:ln w="6350">
                  <a:solidFill>
                    <a:schemeClr val="tx1"/>
                  </a:solidFill>
                </a:ln>
                <a:latin typeface="宋体" pitchFamily="2" charset="-122"/>
                <a:ea typeface="宋体" pitchFamily="2" charset="-122"/>
              </a:rPr>
              <a:t>二年</a:t>
            </a:r>
            <a:r>
              <a:rPr lang="en-US" altLang="zh-CN" dirty="0" smtClean="0">
                <a:ln w="6350">
                  <a:solidFill>
                    <a:schemeClr val="tx1"/>
                  </a:solidFill>
                </a:ln>
                <a:latin typeface="宋体" pitchFamily="2" charset="-122"/>
                <a:ea typeface="宋体" pitchFamily="2" charset="-122"/>
              </a:rPr>
              <a:t>:</a:t>
            </a:r>
            <a:r>
              <a:rPr lang="zh-CN" altLang="en-US" dirty="0" smtClean="0">
                <a:ln w="6350">
                  <a:solidFill>
                    <a:schemeClr val="tx1"/>
                  </a:solidFill>
                </a:ln>
                <a:latin typeface="宋体" pitchFamily="2" charset="-122"/>
                <a:ea typeface="宋体" pitchFamily="2" charset="-122"/>
              </a:rPr>
              <a:t>讲解浅书</a:t>
            </a:r>
            <a:r>
              <a:rPr lang="en-US" altLang="zh-CN" dirty="0" smtClean="0">
                <a:ln w="6350">
                  <a:solidFill>
                    <a:schemeClr val="tx1"/>
                  </a:solidFill>
                </a:ln>
                <a:latin typeface="宋体" pitchFamily="2" charset="-122"/>
                <a:ea typeface="宋体" pitchFamily="2" charset="-122"/>
              </a:rPr>
              <a:t>,</a:t>
            </a:r>
            <a:r>
              <a:rPr lang="zh-CN" altLang="en-US" dirty="0" smtClean="0">
                <a:ln w="6350">
                  <a:solidFill>
                    <a:schemeClr val="tx1"/>
                  </a:solidFill>
                </a:ln>
                <a:latin typeface="宋体" pitchFamily="2" charset="-122"/>
                <a:ea typeface="宋体" pitchFamily="2" charset="-122"/>
              </a:rPr>
              <a:t>练习文法，翻译条子。</a:t>
            </a:r>
            <a:endParaRPr lang="en-US" altLang="zh-CN" dirty="0" smtClean="0">
              <a:ln w="6350">
                <a:solidFill>
                  <a:schemeClr val="tx1"/>
                </a:solidFill>
              </a:ln>
              <a:latin typeface="宋体" pitchFamily="2" charset="-122"/>
              <a:ea typeface="宋体" pitchFamily="2" charset="-122"/>
            </a:endParaRPr>
          </a:p>
          <a:p>
            <a:r>
              <a:rPr lang="zh-CN" altLang="en-US" dirty="0" smtClean="0">
                <a:ln w="6350">
                  <a:solidFill>
                    <a:schemeClr val="tx1"/>
                  </a:solidFill>
                </a:ln>
                <a:latin typeface="宋体" pitchFamily="2" charset="-122"/>
                <a:ea typeface="宋体" pitchFamily="2" charset="-122"/>
              </a:rPr>
              <a:t>三年</a:t>
            </a:r>
            <a:r>
              <a:rPr lang="en-US" altLang="zh-CN" dirty="0" smtClean="0">
                <a:ln w="6350">
                  <a:solidFill>
                    <a:schemeClr val="tx1"/>
                  </a:solidFill>
                </a:ln>
                <a:latin typeface="宋体" pitchFamily="2" charset="-122"/>
                <a:ea typeface="宋体" pitchFamily="2" charset="-122"/>
              </a:rPr>
              <a:t>:</a:t>
            </a:r>
            <a:r>
              <a:rPr lang="zh-CN" altLang="en-US" dirty="0" smtClean="0">
                <a:ln w="6350">
                  <a:solidFill>
                    <a:schemeClr val="tx1"/>
                  </a:solidFill>
                </a:ln>
                <a:latin typeface="宋体" pitchFamily="2" charset="-122"/>
                <a:ea typeface="宋体" pitchFamily="2" charset="-122"/>
              </a:rPr>
              <a:t>讲各国地理，读各国史略，翻译选编。</a:t>
            </a:r>
            <a:endParaRPr lang="en-US" altLang="zh-CN" dirty="0" smtClean="0">
              <a:ln w="6350">
                <a:solidFill>
                  <a:schemeClr val="tx1"/>
                </a:solidFill>
              </a:ln>
              <a:latin typeface="宋体" pitchFamily="2" charset="-122"/>
              <a:ea typeface="宋体" pitchFamily="2" charset="-122"/>
            </a:endParaRPr>
          </a:p>
          <a:p>
            <a:r>
              <a:rPr lang="zh-CN" altLang="en-US" dirty="0" smtClean="0">
                <a:ln w="6350">
                  <a:solidFill>
                    <a:schemeClr val="tx1"/>
                  </a:solidFill>
                </a:ln>
                <a:latin typeface="宋体" pitchFamily="2" charset="-122"/>
                <a:ea typeface="宋体" pitchFamily="2" charset="-122"/>
              </a:rPr>
              <a:t>四年</a:t>
            </a:r>
            <a:r>
              <a:rPr lang="en-US" altLang="zh-CN" dirty="0" smtClean="0">
                <a:ln w="6350">
                  <a:solidFill>
                    <a:schemeClr val="tx1"/>
                  </a:solidFill>
                </a:ln>
                <a:latin typeface="宋体" pitchFamily="2" charset="-122"/>
                <a:ea typeface="宋体" pitchFamily="2" charset="-122"/>
              </a:rPr>
              <a:t>:</a:t>
            </a:r>
            <a:r>
              <a:rPr lang="zh-CN" altLang="en-US" dirty="0" smtClean="0">
                <a:ln w="6350">
                  <a:solidFill>
                    <a:schemeClr val="tx1"/>
                  </a:solidFill>
                </a:ln>
                <a:latin typeface="宋体" pitchFamily="2" charset="-122"/>
                <a:ea typeface="宋体" pitchFamily="2" charset="-122"/>
              </a:rPr>
              <a:t>数理启蒙</a:t>
            </a:r>
            <a:r>
              <a:rPr lang="en-US" altLang="zh-CN" dirty="0" smtClean="0">
                <a:ln w="6350">
                  <a:solidFill>
                    <a:schemeClr val="tx1"/>
                  </a:solidFill>
                </a:ln>
                <a:latin typeface="宋体" pitchFamily="2" charset="-122"/>
                <a:ea typeface="宋体" pitchFamily="2" charset="-122"/>
              </a:rPr>
              <a:t>,</a:t>
            </a:r>
            <a:r>
              <a:rPr lang="zh-CN" altLang="en-US" dirty="0" smtClean="0">
                <a:ln w="6350">
                  <a:solidFill>
                    <a:schemeClr val="tx1"/>
                  </a:solidFill>
                </a:ln>
                <a:latin typeface="宋体" pitchFamily="2" charset="-122"/>
                <a:ea typeface="宋体" pitchFamily="2" charset="-122"/>
              </a:rPr>
              <a:t>代数学，翻译公文。</a:t>
            </a:r>
            <a:endParaRPr lang="en-US" altLang="zh-CN" dirty="0" smtClean="0">
              <a:ln w="6350">
                <a:solidFill>
                  <a:schemeClr val="tx1"/>
                </a:solidFill>
              </a:ln>
              <a:latin typeface="宋体" pitchFamily="2" charset="-122"/>
              <a:ea typeface="宋体" pitchFamily="2" charset="-122"/>
            </a:endParaRPr>
          </a:p>
          <a:p>
            <a:r>
              <a:rPr lang="zh-CN" altLang="en-US" dirty="0" smtClean="0">
                <a:ln w="6350">
                  <a:solidFill>
                    <a:schemeClr val="tx1"/>
                  </a:solidFill>
                </a:ln>
                <a:latin typeface="宋体" pitchFamily="2" charset="-122"/>
                <a:ea typeface="宋体" pitchFamily="2" charset="-122"/>
              </a:rPr>
              <a:t>五年</a:t>
            </a:r>
            <a:r>
              <a:rPr lang="en-US" altLang="zh-CN" dirty="0" smtClean="0">
                <a:ln w="6350">
                  <a:solidFill>
                    <a:schemeClr val="tx1"/>
                  </a:solidFill>
                </a:ln>
                <a:latin typeface="宋体" pitchFamily="2" charset="-122"/>
                <a:ea typeface="宋体" pitchFamily="2" charset="-122"/>
              </a:rPr>
              <a:t>:</a:t>
            </a:r>
            <a:r>
              <a:rPr lang="zh-CN" altLang="en-US" dirty="0" smtClean="0">
                <a:ln w="6350">
                  <a:solidFill>
                    <a:schemeClr val="tx1"/>
                  </a:solidFill>
                </a:ln>
                <a:latin typeface="宋体" pitchFamily="2" charset="-122"/>
                <a:ea typeface="宋体" pitchFamily="2" charset="-122"/>
              </a:rPr>
              <a:t>讲求格物，几何原本</a:t>
            </a:r>
            <a:r>
              <a:rPr lang="en-US" altLang="zh-CN" dirty="0" smtClean="0">
                <a:ln w="6350">
                  <a:solidFill>
                    <a:schemeClr val="tx1"/>
                  </a:solidFill>
                </a:ln>
                <a:latin typeface="宋体" pitchFamily="2" charset="-122"/>
                <a:ea typeface="宋体" pitchFamily="2" charset="-122"/>
              </a:rPr>
              <a:t>……</a:t>
            </a:r>
            <a:r>
              <a:rPr lang="zh-CN" altLang="en-US" dirty="0" smtClean="0">
                <a:ln w="6350">
                  <a:solidFill>
                    <a:schemeClr val="tx1"/>
                  </a:solidFill>
                </a:ln>
                <a:latin typeface="宋体" pitchFamily="2" charset="-122"/>
                <a:ea typeface="宋体" pitchFamily="2" charset="-122"/>
              </a:rPr>
              <a:t>练习译书。</a:t>
            </a:r>
            <a:endParaRPr lang="en-US" altLang="zh-CN" dirty="0" smtClean="0">
              <a:ln w="6350">
                <a:solidFill>
                  <a:schemeClr val="tx1"/>
                </a:solidFill>
              </a:ln>
              <a:latin typeface="宋体" pitchFamily="2" charset="-122"/>
              <a:ea typeface="宋体" pitchFamily="2" charset="-122"/>
            </a:endParaRPr>
          </a:p>
          <a:p>
            <a:r>
              <a:rPr lang="zh-CN" altLang="en-US" dirty="0" smtClean="0">
                <a:ln w="6350">
                  <a:solidFill>
                    <a:schemeClr val="tx1"/>
                  </a:solidFill>
                </a:ln>
                <a:latin typeface="宋体" pitchFamily="2" charset="-122"/>
                <a:ea typeface="宋体" pitchFamily="2" charset="-122"/>
              </a:rPr>
              <a:t>六年</a:t>
            </a:r>
            <a:r>
              <a:rPr lang="en-US" altLang="zh-CN" dirty="0" smtClean="0">
                <a:ln w="6350">
                  <a:solidFill>
                    <a:schemeClr val="tx1"/>
                  </a:solidFill>
                </a:ln>
                <a:latin typeface="宋体" pitchFamily="2" charset="-122"/>
                <a:ea typeface="宋体" pitchFamily="2" charset="-122"/>
              </a:rPr>
              <a:t>;</a:t>
            </a:r>
            <a:r>
              <a:rPr lang="zh-CN" altLang="en-US" dirty="0" smtClean="0">
                <a:ln w="6350">
                  <a:solidFill>
                    <a:schemeClr val="tx1"/>
                  </a:solidFill>
                </a:ln>
                <a:latin typeface="宋体" pitchFamily="2" charset="-122"/>
                <a:ea typeface="宋体" pitchFamily="2" charset="-122"/>
              </a:rPr>
              <a:t>讲求机器，微分积分，航海测算</a:t>
            </a:r>
            <a:r>
              <a:rPr lang="en-US" altLang="zh-CN" dirty="0" smtClean="0">
                <a:ln w="6350">
                  <a:solidFill>
                    <a:schemeClr val="tx1"/>
                  </a:solidFill>
                </a:ln>
                <a:latin typeface="宋体" pitchFamily="2" charset="-122"/>
                <a:ea typeface="宋体" pitchFamily="2" charset="-122"/>
              </a:rPr>
              <a:t>,</a:t>
            </a:r>
            <a:r>
              <a:rPr lang="zh-CN" altLang="en-US" dirty="0" smtClean="0">
                <a:ln w="6350">
                  <a:solidFill>
                    <a:schemeClr val="tx1"/>
                  </a:solidFill>
                </a:ln>
                <a:latin typeface="宋体" pitchFamily="2" charset="-122"/>
                <a:ea typeface="宋体" pitchFamily="2" charset="-122"/>
              </a:rPr>
              <a:t>练习译书。</a:t>
            </a:r>
            <a:endParaRPr lang="en-US" altLang="zh-CN" dirty="0" smtClean="0">
              <a:ln w="6350">
                <a:solidFill>
                  <a:schemeClr val="tx1"/>
                </a:solidFill>
              </a:ln>
              <a:latin typeface="宋体" pitchFamily="2" charset="-122"/>
              <a:ea typeface="宋体" pitchFamily="2" charset="-122"/>
            </a:endParaRPr>
          </a:p>
          <a:p>
            <a:r>
              <a:rPr lang="zh-CN" altLang="en-US" dirty="0" smtClean="0">
                <a:ln w="6350">
                  <a:solidFill>
                    <a:schemeClr val="tx1"/>
                  </a:solidFill>
                </a:ln>
                <a:latin typeface="宋体" pitchFamily="2" charset="-122"/>
                <a:ea typeface="宋体" pitchFamily="2" charset="-122"/>
              </a:rPr>
              <a:t>七年</a:t>
            </a:r>
            <a:r>
              <a:rPr lang="en-US" altLang="zh-CN" dirty="0" smtClean="0">
                <a:ln w="6350">
                  <a:solidFill>
                    <a:schemeClr val="tx1"/>
                  </a:solidFill>
                </a:ln>
                <a:latin typeface="宋体" pitchFamily="2" charset="-122"/>
                <a:ea typeface="宋体" pitchFamily="2" charset="-122"/>
              </a:rPr>
              <a:t>:</a:t>
            </a:r>
            <a:r>
              <a:rPr lang="zh-CN" altLang="en-US" dirty="0" smtClean="0">
                <a:ln w="6350">
                  <a:solidFill>
                    <a:schemeClr val="tx1"/>
                  </a:solidFill>
                </a:ln>
                <a:latin typeface="宋体" pitchFamily="2" charset="-122"/>
                <a:ea typeface="宋体" pitchFamily="2" charset="-122"/>
              </a:rPr>
              <a:t>讲求化学，天文测算，万国公法</a:t>
            </a:r>
            <a:r>
              <a:rPr lang="en-US" altLang="zh-CN" dirty="0" smtClean="0">
                <a:ln w="6350">
                  <a:solidFill>
                    <a:schemeClr val="tx1"/>
                  </a:solidFill>
                </a:ln>
                <a:latin typeface="宋体" pitchFamily="2" charset="-122"/>
                <a:ea typeface="宋体" pitchFamily="2" charset="-122"/>
              </a:rPr>
              <a:t>,</a:t>
            </a:r>
            <a:r>
              <a:rPr lang="zh-CN" altLang="en-US" dirty="0" smtClean="0">
                <a:ln w="6350">
                  <a:solidFill>
                    <a:schemeClr val="tx1"/>
                  </a:solidFill>
                </a:ln>
                <a:latin typeface="宋体" pitchFamily="2" charset="-122"/>
                <a:ea typeface="宋体" pitchFamily="2" charset="-122"/>
              </a:rPr>
              <a:t>练习译书。</a:t>
            </a:r>
            <a:endParaRPr lang="en-US" altLang="zh-CN" dirty="0" smtClean="0">
              <a:ln w="6350">
                <a:solidFill>
                  <a:schemeClr val="tx1"/>
                </a:solidFill>
              </a:ln>
              <a:latin typeface="宋体" pitchFamily="2" charset="-122"/>
              <a:ea typeface="宋体" pitchFamily="2" charset="-122"/>
            </a:endParaRPr>
          </a:p>
          <a:p>
            <a:r>
              <a:rPr lang="zh-CN" altLang="en-US" dirty="0" smtClean="0">
                <a:ln w="6350">
                  <a:solidFill>
                    <a:schemeClr val="tx1"/>
                  </a:solidFill>
                </a:ln>
                <a:latin typeface="宋体" pitchFamily="2" charset="-122"/>
                <a:ea typeface="宋体" pitchFamily="2" charset="-122"/>
              </a:rPr>
              <a:t>八年</a:t>
            </a:r>
            <a:r>
              <a:rPr lang="en-US" altLang="zh-CN" dirty="0" smtClean="0">
                <a:ln w="6350">
                  <a:solidFill>
                    <a:schemeClr val="tx1"/>
                  </a:solidFill>
                </a:ln>
                <a:latin typeface="宋体" pitchFamily="2" charset="-122"/>
                <a:ea typeface="宋体" pitchFamily="2" charset="-122"/>
              </a:rPr>
              <a:t>:</a:t>
            </a:r>
            <a:r>
              <a:rPr lang="zh-CN" altLang="en-US" dirty="0" smtClean="0">
                <a:ln w="6350">
                  <a:solidFill>
                    <a:schemeClr val="tx1"/>
                  </a:solidFill>
                </a:ln>
                <a:latin typeface="宋体" pitchFamily="2" charset="-122"/>
                <a:ea typeface="宋体" pitchFamily="2" charset="-122"/>
              </a:rPr>
              <a:t>天文测算，地理金石</a:t>
            </a:r>
            <a:r>
              <a:rPr lang="en-US" altLang="zh-CN" dirty="0" smtClean="0">
                <a:ln w="6350">
                  <a:solidFill>
                    <a:schemeClr val="tx1"/>
                  </a:solidFill>
                </a:ln>
                <a:latin typeface="宋体" pitchFamily="2" charset="-122"/>
                <a:ea typeface="宋体" pitchFamily="2" charset="-122"/>
              </a:rPr>
              <a:t>,</a:t>
            </a:r>
            <a:r>
              <a:rPr lang="zh-CN" altLang="en-US" dirty="0" smtClean="0">
                <a:ln w="6350">
                  <a:solidFill>
                    <a:schemeClr val="tx1"/>
                  </a:solidFill>
                </a:ln>
                <a:latin typeface="宋体" pitchFamily="2" charset="-122"/>
                <a:ea typeface="宋体" pitchFamily="2" charset="-122"/>
              </a:rPr>
              <a:t>富国策</a:t>
            </a:r>
            <a:r>
              <a:rPr lang="en-US" altLang="zh-CN" dirty="0" smtClean="0">
                <a:ln w="6350">
                  <a:solidFill>
                    <a:schemeClr val="tx1"/>
                  </a:solidFill>
                </a:ln>
                <a:latin typeface="宋体" pitchFamily="2" charset="-122"/>
                <a:ea typeface="宋体" pitchFamily="2" charset="-122"/>
              </a:rPr>
              <a:t>,</a:t>
            </a:r>
            <a:r>
              <a:rPr lang="zh-CN" altLang="en-US" dirty="0" smtClean="0">
                <a:ln w="6350">
                  <a:solidFill>
                    <a:schemeClr val="tx1"/>
                  </a:solidFill>
                </a:ln>
                <a:latin typeface="宋体" pitchFamily="2" charset="-122"/>
                <a:ea typeface="宋体" pitchFamily="2" charset="-122"/>
              </a:rPr>
              <a:t>练习译书。</a:t>
            </a:r>
            <a:endParaRPr lang="en-US" altLang="zh-CN" dirty="0" smtClean="0">
              <a:ln w="6350">
                <a:solidFill>
                  <a:schemeClr val="tx1"/>
                </a:solidFill>
              </a:ln>
              <a:latin typeface="宋体" pitchFamily="2" charset="-122"/>
              <a:ea typeface="宋体" pitchFamily="2" charset="-122"/>
            </a:endParaRPr>
          </a:p>
          <a:p>
            <a:r>
              <a:rPr lang="en-US" altLang="zh-CN" dirty="0" smtClean="0">
                <a:ln w="6350">
                  <a:solidFill>
                    <a:schemeClr val="tx1"/>
                  </a:solidFill>
                </a:ln>
                <a:latin typeface="宋体" pitchFamily="2" charset="-122"/>
                <a:ea typeface="宋体" pitchFamily="2" charset="-122"/>
              </a:rPr>
              <a:t>……</a:t>
            </a:r>
          </a:p>
        </p:txBody>
      </p:sp>
      <p:sp>
        <p:nvSpPr>
          <p:cNvPr id="10" name="矩形 9"/>
          <p:cNvSpPr/>
          <p:nvPr/>
        </p:nvSpPr>
        <p:spPr>
          <a:xfrm>
            <a:off x="3214678" y="1428742"/>
            <a:ext cx="880369"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zh-CN" alt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Ｄ</a:t>
            </a:r>
            <a:endParaRPr lang="zh-CN" alt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1" name="矩形 10"/>
          <p:cNvSpPr/>
          <p:nvPr/>
        </p:nvSpPr>
        <p:spPr>
          <a:xfrm>
            <a:off x="8072462" y="3429006"/>
            <a:ext cx="880369"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zh-CN" alt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Ｄ</a:t>
            </a:r>
            <a:endParaRPr lang="zh-CN" alt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Text Box 3"/>
          <p:cNvSpPr txBox="1">
            <a:spLocks noChangeArrowheads="1"/>
          </p:cNvSpPr>
          <p:nvPr/>
        </p:nvSpPr>
        <p:spPr bwMode="auto">
          <a:xfrm>
            <a:off x="2454574" y="3112294"/>
            <a:ext cx="461665" cy="1241822"/>
          </a:xfrm>
          <a:prstGeom prst="rect">
            <a:avLst/>
          </a:prstGeom>
          <a:noFill/>
          <a:ln w="9525">
            <a:noFill/>
            <a:miter lim="800000"/>
            <a:headEnd/>
            <a:tailEnd/>
          </a:ln>
          <a:effectLst/>
        </p:spPr>
        <p:txBody>
          <a:bodyPr vert="eaVert">
            <a:spAutoFit/>
          </a:bodyPr>
          <a:lstStyle/>
          <a:p>
            <a:pPr>
              <a:spcBef>
                <a:spcPct val="50000"/>
              </a:spcBef>
            </a:pPr>
            <a:endParaRPr lang="zh-CN" altLang="zh-CN"/>
          </a:p>
        </p:txBody>
      </p:sp>
      <p:grpSp>
        <p:nvGrpSpPr>
          <p:cNvPr id="2" name="Group 4"/>
          <p:cNvGrpSpPr>
            <a:grpSpLocks/>
          </p:cNvGrpSpPr>
          <p:nvPr/>
        </p:nvGrpSpPr>
        <p:grpSpPr bwMode="auto">
          <a:xfrm>
            <a:off x="3929113" y="1572153"/>
            <a:ext cx="2290774" cy="2614624"/>
            <a:chOff x="2564" y="1371"/>
            <a:chExt cx="952" cy="1678"/>
          </a:xfrm>
        </p:grpSpPr>
        <p:pic>
          <p:nvPicPr>
            <p:cNvPr id="106501" name="Picture 5" descr="练习7"/>
            <p:cNvPicPr>
              <a:picLocks noChangeAspect="1" noChangeArrowheads="1"/>
            </p:cNvPicPr>
            <p:nvPr/>
          </p:nvPicPr>
          <p:blipFill>
            <a:blip r:embed="rId2"/>
            <a:srcRect/>
            <a:stretch>
              <a:fillRect/>
            </a:stretch>
          </p:blipFill>
          <p:spPr bwMode="auto">
            <a:xfrm>
              <a:off x="2564" y="1371"/>
              <a:ext cx="952" cy="1678"/>
            </a:xfrm>
            <a:prstGeom prst="rect">
              <a:avLst/>
            </a:prstGeom>
            <a:noFill/>
          </p:spPr>
        </p:pic>
        <p:sp>
          <p:nvSpPr>
            <p:cNvPr id="106502" name="Text Box 6"/>
            <p:cNvSpPr txBox="1">
              <a:spLocks noChangeArrowheads="1"/>
            </p:cNvSpPr>
            <p:nvPr/>
          </p:nvSpPr>
          <p:spPr bwMode="auto">
            <a:xfrm>
              <a:off x="2932" y="1646"/>
              <a:ext cx="256" cy="1134"/>
            </a:xfrm>
            <a:prstGeom prst="rect">
              <a:avLst/>
            </a:prstGeom>
            <a:noFill/>
            <a:ln w="9525">
              <a:noFill/>
              <a:miter lim="800000"/>
              <a:headEnd/>
              <a:tailEnd/>
            </a:ln>
            <a:effectLst/>
          </p:spPr>
          <p:txBody>
            <a:bodyPr vert="eaVert">
              <a:spAutoFit/>
            </a:bodyPr>
            <a:lstStyle/>
            <a:p>
              <a:pPr>
                <a:spcBef>
                  <a:spcPct val="50000"/>
                </a:spcBef>
              </a:pPr>
              <a:r>
                <a:rPr lang="zh-CN" altLang="en-US" sz="2800" b="1" dirty="0">
                  <a:solidFill>
                    <a:srgbClr val="FF0000"/>
                  </a:solidFill>
                </a:rPr>
                <a:t>历史框架</a:t>
              </a:r>
            </a:p>
          </p:txBody>
        </p:sp>
      </p:grpSp>
      <p:grpSp>
        <p:nvGrpSpPr>
          <p:cNvPr id="3" name="Group 7"/>
          <p:cNvGrpSpPr>
            <a:grpSpLocks/>
          </p:cNvGrpSpPr>
          <p:nvPr/>
        </p:nvGrpSpPr>
        <p:grpSpPr bwMode="auto">
          <a:xfrm>
            <a:off x="684213" y="627460"/>
            <a:ext cx="2519362" cy="2872984"/>
            <a:chOff x="3833" y="1797"/>
            <a:chExt cx="952" cy="1678"/>
          </a:xfrm>
        </p:grpSpPr>
        <p:pic>
          <p:nvPicPr>
            <p:cNvPr id="106504" name="Picture 8" descr="练习7">
              <a:hlinkClick r:id="rId3" action="ppaction://hlinksldjump"/>
            </p:cNvPr>
            <p:cNvPicPr>
              <a:picLocks noChangeAspect="1" noChangeArrowheads="1"/>
            </p:cNvPicPr>
            <p:nvPr/>
          </p:nvPicPr>
          <p:blipFill>
            <a:blip r:embed="rId2"/>
            <a:srcRect/>
            <a:stretch>
              <a:fillRect/>
            </a:stretch>
          </p:blipFill>
          <p:spPr bwMode="auto">
            <a:xfrm>
              <a:off x="3833" y="1797"/>
              <a:ext cx="952" cy="1678"/>
            </a:xfrm>
            <a:prstGeom prst="rect">
              <a:avLst/>
            </a:prstGeom>
            <a:noFill/>
          </p:spPr>
        </p:pic>
        <p:sp>
          <p:nvSpPr>
            <p:cNvPr id="106505" name="Text Box 9"/>
            <p:cNvSpPr txBox="1">
              <a:spLocks noChangeArrowheads="1"/>
            </p:cNvSpPr>
            <p:nvPr/>
          </p:nvSpPr>
          <p:spPr bwMode="auto">
            <a:xfrm>
              <a:off x="4051" y="2069"/>
              <a:ext cx="477" cy="1134"/>
            </a:xfrm>
            <a:prstGeom prst="rect">
              <a:avLst/>
            </a:prstGeom>
            <a:noFill/>
            <a:ln w="9525">
              <a:noFill/>
              <a:miter lim="800000"/>
              <a:headEnd/>
              <a:tailEnd/>
            </a:ln>
            <a:effectLst/>
          </p:spPr>
          <p:txBody>
            <a:bodyPr vert="eaVert">
              <a:spAutoFit/>
            </a:bodyPr>
            <a:lstStyle/>
            <a:p>
              <a:pPr>
                <a:spcBef>
                  <a:spcPct val="50000"/>
                </a:spcBef>
              </a:pPr>
              <a:r>
                <a:rPr lang="zh-CN" altLang="en-US" sz="2800" b="1">
                  <a:solidFill>
                    <a:srgbClr val="FF0000"/>
                  </a:solidFill>
                </a:rPr>
                <a:t>课程标准</a:t>
              </a:r>
            </a:p>
            <a:p>
              <a:pPr>
                <a:spcBef>
                  <a:spcPct val="50000"/>
                </a:spcBef>
              </a:pPr>
              <a:r>
                <a:rPr lang="zh-CN" altLang="en-US" sz="2800" b="1">
                  <a:solidFill>
                    <a:srgbClr val="FF0000"/>
                  </a:solidFill>
                </a:rPr>
                <a:t>夯实基础</a:t>
              </a:r>
            </a:p>
          </p:txBody>
        </p:sp>
      </p:grpSp>
      <p:sp>
        <p:nvSpPr>
          <p:cNvPr id="106506" name="Text Box 10"/>
          <p:cNvSpPr txBox="1">
            <a:spLocks noChangeArrowheads="1"/>
          </p:cNvSpPr>
          <p:nvPr/>
        </p:nvSpPr>
        <p:spPr bwMode="auto">
          <a:xfrm>
            <a:off x="2741912" y="3327798"/>
            <a:ext cx="461665" cy="1134665"/>
          </a:xfrm>
          <a:prstGeom prst="rect">
            <a:avLst/>
          </a:prstGeom>
          <a:noFill/>
          <a:ln w="9525">
            <a:noFill/>
            <a:miter lim="800000"/>
            <a:headEnd/>
            <a:tailEnd/>
          </a:ln>
          <a:effectLst/>
        </p:spPr>
        <p:txBody>
          <a:bodyPr vert="eaVert">
            <a:spAutoFit/>
          </a:bodyPr>
          <a:lstStyle/>
          <a:p>
            <a:pPr>
              <a:spcBef>
                <a:spcPct val="50000"/>
              </a:spcBef>
            </a:pPr>
            <a:endParaRPr lang="zh-CN" altLang="zh-CN"/>
          </a:p>
        </p:txBody>
      </p:sp>
      <p:grpSp>
        <p:nvGrpSpPr>
          <p:cNvPr id="4" name="Group 11"/>
          <p:cNvGrpSpPr>
            <a:grpSpLocks/>
          </p:cNvGrpSpPr>
          <p:nvPr/>
        </p:nvGrpSpPr>
        <p:grpSpPr bwMode="auto">
          <a:xfrm>
            <a:off x="6858016" y="2285998"/>
            <a:ext cx="1981186" cy="2438405"/>
            <a:chOff x="3833" y="1797"/>
            <a:chExt cx="952" cy="1678"/>
          </a:xfrm>
        </p:grpSpPr>
        <p:pic>
          <p:nvPicPr>
            <p:cNvPr id="106508" name="Picture 12" descr="练习7"/>
            <p:cNvPicPr>
              <a:picLocks noChangeAspect="1" noChangeArrowheads="1"/>
            </p:cNvPicPr>
            <p:nvPr/>
          </p:nvPicPr>
          <p:blipFill>
            <a:blip r:embed="rId2"/>
            <a:srcRect/>
            <a:stretch>
              <a:fillRect/>
            </a:stretch>
          </p:blipFill>
          <p:spPr bwMode="auto">
            <a:xfrm>
              <a:off x="3833" y="1797"/>
              <a:ext cx="952" cy="1678"/>
            </a:xfrm>
            <a:prstGeom prst="rect">
              <a:avLst/>
            </a:prstGeom>
            <a:noFill/>
          </p:spPr>
        </p:pic>
        <p:sp>
          <p:nvSpPr>
            <p:cNvPr id="106509" name="Text Box 13">
              <a:hlinkClick r:id="rId4" action="ppaction://hlinksldjump"/>
            </p:cNvPr>
            <p:cNvSpPr txBox="1">
              <a:spLocks noChangeArrowheads="1"/>
            </p:cNvSpPr>
            <p:nvPr/>
          </p:nvSpPr>
          <p:spPr bwMode="auto">
            <a:xfrm>
              <a:off x="3933" y="2069"/>
              <a:ext cx="595" cy="1134"/>
            </a:xfrm>
            <a:prstGeom prst="rect">
              <a:avLst/>
            </a:prstGeom>
            <a:noFill/>
            <a:ln w="9525">
              <a:noFill/>
              <a:miter lim="800000"/>
              <a:headEnd/>
              <a:tailEnd/>
            </a:ln>
            <a:effectLst/>
          </p:spPr>
          <p:txBody>
            <a:bodyPr vert="eaVert">
              <a:spAutoFit/>
            </a:bodyPr>
            <a:lstStyle/>
            <a:p>
              <a:pPr>
                <a:spcBef>
                  <a:spcPct val="50000"/>
                </a:spcBef>
              </a:pPr>
              <a:r>
                <a:rPr lang="zh-CN" altLang="en-US" sz="2800" b="1" dirty="0">
                  <a:solidFill>
                    <a:srgbClr val="FF0000"/>
                  </a:solidFill>
                </a:rPr>
                <a:t>解题指导</a:t>
              </a:r>
            </a:p>
          </p:txBody>
        </p:sp>
      </p:gr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142844" y="142858"/>
            <a:ext cx="578644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00025" algn="l" defTabSz="914400" rtl="0" eaLnBrk="1" fontAlgn="base" latinLnBrk="0" hangingPunct="1">
              <a:lnSpc>
                <a:spcPct val="100000"/>
              </a:lnSpc>
              <a:spcBef>
                <a:spcPct val="0"/>
              </a:spcBef>
              <a:spcAft>
                <a:spcPct val="0"/>
              </a:spcAft>
              <a:buClrTx/>
              <a:buSzTx/>
              <a:buFontTx/>
              <a:buNone/>
              <a:tabLst/>
            </a:pPr>
            <a:r>
              <a:rPr kumimoji="0" lang="zh-CN" alt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３</a:t>
            </a:r>
            <a:r>
              <a:rPr kumimoji="0" lang="en-US" altLang="zh-CN"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a:t>
            </a:r>
            <a:r>
              <a:rPr kumimoji="0" lang="zh-CN" altLang="en-US"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（２０２０常州中考）</a:t>
            </a:r>
            <a:r>
              <a:rPr kumimoji="0" lang="en-US" altLang="zh-CN"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1900</a:t>
            </a:r>
            <a:r>
              <a:rPr kumimoji="0" lang="zh-CN" alt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宋体" pitchFamily="2" charset="-122"/>
                <a:ea typeface="宋体" pitchFamily="2" charset="-122"/>
                <a:cs typeface="Times New Roman" pitchFamily="18" charset="0"/>
              </a:rPr>
              <a:t>年，西方创作了名为</a:t>
            </a:r>
            <a:r>
              <a:rPr kumimoji="0" lang="en-US" altLang="zh-CN" b="1" i="0" u="none" strike="noStrike" cap="none" normalizeH="0" baseline="0" dirty="0" smtClean="0">
                <a:ln>
                  <a:noFill/>
                </a:ln>
                <a:solidFill>
                  <a:schemeClr val="tx1"/>
                </a:solidFill>
                <a:effectLst>
                  <a:outerShdw blurRad="38100" dist="38100" dir="2700000" algn="tl">
                    <a:srgbClr val="000000">
                      <a:alpha val="43137"/>
                    </a:srgbClr>
                  </a:outerShdw>
                </a:effectLst>
                <a:latin typeface="宋体" pitchFamily="2" charset="-122"/>
                <a:ea typeface="宋体" pitchFamily="2" charset="-122"/>
                <a:cs typeface="Times New Roman" pitchFamily="18" charset="0"/>
              </a:rPr>
              <a:t>《</a:t>
            </a:r>
            <a:r>
              <a:rPr kumimoji="0" lang="zh-CN" alt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宋体" pitchFamily="2" charset="-122"/>
                <a:ea typeface="宋体" pitchFamily="2" charset="-122"/>
                <a:cs typeface="Times New Roman" pitchFamily="18" charset="0"/>
              </a:rPr>
              <a:t>经过盟军的努力，龙被征服了</a:t>
            </a:r>
            <a:r>
              <a:rPr kumimoji="0" lang="en-US" altLang="zh-CN" b="1" i="0" u="none" strike="noStrike" cap="none" normalizeH="0" baseline="0" dirty="0" smtClean="0">
                <a:ln>
                  <a:noFill/>
                </a:ln>
                <a:solidFill>
                  <a:schemeClr val="tx1"/>
                </a:solidFill>
                <a:effectLst>
                  <a:outerShdw blurRad="38100" dist="38100" dir="2700000" algn="tl">
                    <a:srgbClr val="000000">
                      <a:alpha val="43137"/>
                    </a:srgbClr>
                  </a:outerShdw>
                </a:effectLst>
                <a:latin typeface="宋体" pitchFamily="2" charset="-122"/>
                <a:ea typeface="宋体" pitchFamily="2" charset="-122"/>
                <a:cs typeface="Times New Roman" pitchFamily="18" charset="0"/>
              </a:rPr>
              <a:t>》</a:t>
            </a:r>
            <a:r>
              <a:rPr kumimoji="0" lang="zh-CN" alt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宋体" pitchFamily="2" charset="-122"/>
                <a:ea typeface="宋体" pitchFamily="2" charset="-122"/>
                <a:cs typeface="Times New Roman" pitchFamily="18" charset="0"/>
              </a:rPr>
              <a:t>的漫画（见右图）。</a:t>
            </a:r>
            <a:endParaRPr kumimoji="0" lang="en-US" altLang="zh-CN" b="1" i="0" u="none" strike="noStrike" cap="none" normalizeH="0" baseline="0" dirty="0" smtClean="0">
              <a:ln>
                <a:noFill/>
              </a:ln>
              <a:solidFill>
                <a:schemeClr val="tx1"/>
              </a:solidFill>
              <a:effectLst>
                <a:outerShdw blurRad="38100" dist="38100" dir="2700000" algn="tl">
                  <a:srgbClr val="000000">
                    <a:alpha val="43137"/>
                  </a:srgbClr>
                </a:outerShdw>
              </a:effectLst>
              <a:latin typeface="宋体" pitchFamily="2" charset="-122"/>
              <a:ea typeface="宋体" pitchFamily="2" charset="-122"/>
              <a:cs typeface="Times New Roman" pitchFamily="18" charset="0"/>
            </a:endParaRPr>
          </a:p>
          <a:p>
            <a:pPr marL="0" marR="0" lvl="0" indent="200025" algn="l" defTabSz="914400" rtl="0" eaLnBrk="1" fontAlgn="base" latinLnBrk="0" hangingPunct="1">
              <a:lnSpc>
                <a:spcPct val="100000"/>
              </a:lnSpc>
              <a:spcBef>
                <a:spcPct val="0"/>
              </a:spcBef>
              <a:spcAft>
                <a:spcPct val="0"/>
              </a:spcAft>
              <a:buClrTx/>
              <a:buSzTx/>
              <a:buFontTx/>
              <a:buNone/>
              <a:tabLst/>
            </a:pPr>
            <a:r>
              <a:rPr kumimoji="0" lang="zh-CN" alt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宋体" pitchFamily="2" charset="-122"/>
                <a:ea typeface="宋体" pitchFamily="2" charset="-122"/>
                <a:cs typeface="Times New Roman" pitchFamily="18" charset="0"/>
              </a:rPr>
              <a:t>该漫画创作的</a:t>
            </a:r>
            <a:r>
              <a:rPr kumimoji="0" lang="zh-CN" altLang="en-US" b="1" i="0" u="none" strike="noStrike" cap="none" normalizeH="0" baseline="0" dirty="0" smtClean="0">
                <a:ln>
                  <a:noFill/>
                </a:ln>
                <a:effectLst>
                  <a:outerShdw blurRad="38100" dist="38100" dir="2700000" algn="tl">
                    <a:srgbClr val="000000">
                      <a:alpha val="43137"/>
                    </a:srgbClr>
                  </a:outerShdw>
                </a:effectLst>
                <a:latin typeface="宋体" pitchFamily="2" charset="-122"/>
                <a:ea typeface="宋体" pitchFamily="2" charset="-122"/>
                <a:cs typeface="Times New Roman" pitchFamily="18" charset="0"/>
              </a:rPr>
              <a:t>历史背景是</a:t>
            </a:r>
            <a:endParaRPr kumimoji="0" lang="zh-CN" altLang="en-US" sz="1400" b="1" i="0" u="none" strike="noStrike" cap="none" normalizeH="0" baseline="0" dirty="0" smtClean="0">
              <a:ln>
                <a:noFill/>
              </a:ln>
              <a:effectLst>
                <a:outerShdw blurRad="38100" dist="38100" dir="2700000" algn="tl">
                  <a:srgbClr val="000000">
                    <a:alpha val="43137"/>
                  </a:srgbClr>
                </a:outerShdw>
              </a:effectLst>
              <a:latin typeface="Arial" pitchFamily="34" charset="0"/>
              <a:ea typeface="宋体" pitchFamily="2" charset="-122"/>
              <a:cs typeface="宋体" pitchFamily="2" charset="-122"/>
            </a:endParaRPr>
          </a:p>
          <a:p>
            <a:pPr marL="0" marR="0" lvl="0" indent="200025" algn="l" defTabSz="914400" rtl="0" eaLnBrk="0" fontAlgn="base" latinLnBrk="0" hangingPunct="0">
              <a:lnSpc>
                <a:spcPct val="100000"/>
              </a:lnSpc>
              <a:spcBef>
                <a:spcPct val="0"/>
              </a:spcBef>
              <a:spcAft>
                <a:spcPct val="0"/>
              </a:spcAft>
              <a:buClrTx/>
              <a:buSzTx/>
              <a:buFontTx/>
              <a:buNone/>
              <a:tabLst/>
            </a:pPr>
            <a:endParaRPr kumimoji="0" lang="en-US" altLang="zh-CN" b="1" i="0" u="none" strike="noStrike" cap="none" normalizeH="0" baseline="0" dirty="0" smtClean="0">
              <a:ln>
                <a:noFill/>
              </a:ln>
              <a:solidFill>
                <a:srgbClr val="0070C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endParaRPr>
          </a:p>
          <a:p>
            <a:pPr marL="0" marR="0" lvl="0" indent="200025" algn="l" defTabSz="914400" rtl="0" eaLnBrk="0" fontAlgn="base" latinLnBrk="0" hangingPunct="0">
              <a:lnSpc>
                <a:spcPct val="100000"/>
              </a:lnSpc>
              <a:spcBef>
                <a:spcPct val="0"/>
              </a:spcBef>
              <a:spcAft>
                <a:spcPct val="0"/>
              </a:spcAft>
              <a:buClrTx/>
              <a:buSzTx/>
              <a:buFontTx/>
              <a:buNone/>
              <a:tabLst/>
            </a:pPr>
            <a:r>
              <a:rPr kumimoji="0" lang="en-US" altLang="zh-CN" b="1" i="0" u="none" strike="noStrike" cap="none" normalizeH="0" baseline="0" dirty="0" smtClean="0">
                <a:ln>
                  <a:noFill/>
                </a:ln>
                <a:solidFill>
                  <a:srgbClr val="0070C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A</a:t>
            </a:r>
            <a:r>
              <a:rPr kumimoji="0" lang="zh-CN" altLang="en-US" b="1" i="0" u="none" strike="noStrike" cap="none" normalizeH="0" baseline="0" dirty="0" smtClean="0">
                <a:ln>
                  <a:noFill/>
                </a:ln>
                <a:solidFill>
                  <a:srgbClr val="0070C0"/>
                </a:solidFill>
                <a:effectLst>
                  <a:outerShdw blurRad="38100" dist="38100" dir="2700000" algn="tl">
                    <a:srgbClr val="000000">
                      <a:alpha val="43137"/>
                    </a:srgbClr>
                  </a:outerShdw>
                </a:effectLst>
                <a:latin typeface="宋体" pitchFamily="2" charset="-122"/>
                <a:ea typeface="宋体" pitchFamily="2" charset="-122"/>
                <a:cs typeface="Times New Roman" pitchFamily="18" charset="0"/>
              </a:rPr>
              <a:t>．鸦片战争</a:t>
            </a:r>
            <a:r>
              <a:rPr kumimoji="0" lang="zh-CN" altLang="en-US" b="1" i="0" u="none" strike="noStrike" cap="none" normalizeH="0" baseline="0" dirty="0" smtClean="0">
                <a:ln>
                  <a:noFill/>
                </a:ln>
                <a:solidFill>
                  <a:srgbClr val="0070C0"/>
                </a:solidFill>
                <a:effectLst>
                  <a:outerShdw blurRad="38100" dist="38100" dir="2700000" algn="tl">
                    <a:srgbClr val="000000">
                      <a:alpha val="43137"/>
                    </a:srgbClr>
                  </a:outerShdw>
                </a:effectLst>
                <a:latin typeface="Arial"/>
                <a:ea typeface="宋体" pitchFamily="2" charset="-122"/>
                <a:cs typeface="Times New Roman" pitchFamily="18" charset="0"/>
              </a:rPr>
              <a:t>           </a:t>
            </a:r>
            <a:r>
              <a:rPr kumimoji="0" lang="zh-CN" altLang="en-US" b="1" i="0" u="none" strike="noStrike" cap="none" normalizeH="0" baseline="0" dirty="0" smtClean="0">
                <a:ln>
                  <a:noFill/>
                </a:ln>
                <a:solidFill>
                  <a:srgbClr val="0070C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            </a:t>
            </a:r>
            <a:r>
              <a:rPr kumimoji="0" lang="zh-CN" altLang="en-US" b="1" i="0" u="none" strike="noStrike" cap="none" normalizeH="0" baseline="0" dirty="0" smtClean="0">
                <a:ln>
                  <a:noFill/>
                </a:ln>
                <a:solidFill>
                  <a:srgbClr val="0070C0"/>
                </a:solidFill>
                <a:effectLst>
                  <a:outerShdw blurRad="38100" dist="38100" dir="2700000" algn="tl">
                    <a:srgbClr val="000000">
                      <a:alpha val="43137"/>
                    </a:srgbClr>
                  </a:outerShdw>
                </a:effectLst>
                <a:latin typeface="Arial"/>
                <a:ea typeface="宋体" pitchFamily="2" charset="-122"/>
                <a:cs typeface="Times New Roman" pitchFamily="18" charset="0"/>
              </a:rPr>
              <a:t> </a:t>
            </a:r>
            <a:endParaRPr kumimoji="0" lang="zh-CN" altLang="en-US" sz="1400" b="1" i="0" u="none" strike="noStrike" cap="none" normalizeH="0" baseline="0" dirty="0" smtClean="0">
              <a:ln>
                <a:noFill/>
              </a:ln>
              <a:solidFill>
                <a:srgbClr val="0070C0"/>
              </a:solidFill>
              <a:effectLst>
                <a:outerShdw blurRad="38100" dist="38100" dir="2700000" algn="tl">
                  <a:srgbClr val="000000">
                    <a:alpha val="43137"/>
                  </a:srgbClr>
                </a:outerShdw>
              </a:effectLst>
              <a:latin typeface="Arial" pitchFamily="34" charset="0"/>
              <a:ea typeface="宋体" pitchFamily="2" charset="-122"/>
              <a:cs typeface="宋体" pitchFamily="2" charset="-122"/>
            </a:endParaRPr>
          </a:p>
          <a:p>
            <a:pPr marL="0" marR="0" lvl="0" indent="200025" algn="l" defTabSz="914400" rtl="0" eaLnBrk="0" fontAlgn="base" latinLnBrk="0" hangingPunct="0">
              <a:lnSpc>
                <a:spcPct val="100000"/>
              </a:lnSpc>
              <a:spcBef>
                <a:spcPct val="0"/>
              </a:spcBef>
              <a:spcAft>
                <a:spcPct val="0"/>
              </a:spcAft>
              <a:buClrTx/>
              <a:buSzTx/>
              <a:buFontTx/>
              <a:buNone/>
              <a:tabLst/>
            </a:pPr>
            <a:r>
              <a:rPr kumimoji="0" lang="en-US" altLang="zh-CN" b="1" i="0" u="none" strike="noStrike" cap="none" normalizeH="0" baseline="0" dirty="0" smtClean="0">
                <a:ln>
                  <a:noFill/>
                </a:ln>
                <a:solidFill>
                  <a:srgbClr val="0070C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B</a:t>
            </a:r>
            <a:r>
              <a:rPr kumimoji="0" lang="zh-CN" altLang="en-US" b="1" i="0" u="none" strike="noStrike" cap="none" normalizeH="0" baseline="0" dirty="0" smtClean="0">
                <a:ln>
                  <a:noFill/>
                </a:ln>
                <a:solidFill>
                  <a:srgbClr val="0070C0"/>
                </a:solidFill>
                <a:effectLst>
                  <a:outerShdw blurRad="38100" dist="38100" dir="2700000" algn="tl">
                    <a:srgbClr val="000000">
                      <a:alpha val="43137"/>
                    </a:srgbClr>
                  </a:outerShdw>
                </a:effectLst>
                <a:latin typeface="宋体" pitchFamily="2" charset="-122"/>
                <a:ea typeface="宋体" pitchFamily="2" charset="-122"/>
                <a:cs typeface="Times New Roman" pitchFamily="18" charset="0"/>
              </a:rPr>
              <a:t>．第二次鸦片战争</a:t>
            </a:r>
            <a:endParaRPr kumimoji="0" lang="zh-CN" altLang="en-US" sz="1400" b="1" i="0" u="none" strike="noStrike" cap="none" normalizeH="0" baseline="0" dirty="0" smtClean="0">
              <a:ln>
                <a:noFill/>
              </a:ln>
              <a:solidFill>
                <a:srgbClr val="0070C0"/>
              </a:solidFill>
              <a:effectLst>
                <a:outerShdw blurRad="38100" dist="38100" dir="2700000" algn="tl">
                  <a:srgbClr val="000000">
                    <a:alpha val="43137"/>
                  </a:srgbClr>
                </a:outerShdw>
              </a:effectLst>
              <a:latin typeface="Arial" pitchFamily="34" charset="0"/>
              <a:ea typeface="宋体" pitchFamily="2" charset="-122"/>
              <a:cs typeface="宋体" pitchFamily="2" charset="-122"/>
            </a:endParaRPr>
          </a:p>
          <a:p>
            <a:pPr marL="0" marR="0" lvl="0" indent="200025" algn="l" defTabSz="914400" rtl="0" eaLnBrk="0" fontAlgn="base" latinLnBrk="0" hangingPunct="0">
              <a:lnSpc>
                <a:spcPct val="100000"/>
              </a:lnSpc>
              <a:spcBef>
                <a:spcPct val="0"/>
              </a:spcBef>
              <a:spcAft>
                <a:spcPct val="0"/>
              </a:spcAft>
              <a:buClrTx/>
              <a:buSzTx/>
              <a:buFontTx/>
              <a:buNone/>
              <a:tabLst/>
            </a:pPr>
            <a:r>
              <a:rPr kumimoji="0" lang="en-US" altLang="zh-CN" b="1" i="0" u="none" strike="noStrike" cap="none" normalizeH="0" baseline="0" dirty="0" smtClean="0">
                <a:ln>
                  <a:noFill/>
                </a:ln>
                <a:solidFill>
                  <a:srgbClr val="0070C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C</a:t>
            </a:r>
            <a:r>
              <a:rPr kumimoji="0" lang="zh-CN" altLang="en-US" b="1" i="0" u="none" strike="noStrike" cap="none" normalizeH="0" baseline="0" dirty="0" smtClean="0">
                <a:ln>
                  <a:noFill/>
                </a:ln>
                <a:solidFill>
                  <a:srgbClr val="0070C0"/>
                </a:solidFill>
                <a:effectLst>
                  <a:outerShdw blurRad="38100" dist="38100" dir="2700000" algn="tl">
                    <a:srgbClr val="000000">
                      <a:alpha val="43137"/>
                    </a:srgbClr>
                  </a:outerShdw>
                </a:effectLst>
                <a:latin typeface="宋体" pitchFamily="2" charset="-122"/>
                <a:ea typeface="宋体" pitchFamily="2" charset="-122"/>
                <a:cs typeface="Times New Roman" pitchFamily="18" charset="0"/>
              </a:rPr>
              <a:t>．中日甲午战争</a:t>
            </a:r>
            <a:endParaRPr kumimoji="0" lang="zh-CN" altLang="en-US" sz="1400" b="1" i="0" u="none" strike="noStrike" cap="none" normalizeH="0" baseline="0" dirty="0" smtClean="0">
              <a:ln>
                <a:noFill/>
              </a:ln>
              <a:solidFill>
                <a:srgbClr val="0070C0"/>
              </a:solidFill>
              <a:effectLst>
                <a:outerShdw blurRad="38100" dist="38100" dir="2700000" algn="tl">
                  <a:srgbClr val="000000">
                    <a:alpha val="43137"/>
                  </a:srgbClr>
                </a:outerShdw>
              </a:effectLst>
              <a:latin typeface="Arial" pitchFamily="34" charset="0"/>
              <a:ea typeface="宋体" pitchFamily="2" charset="-122"/>
              <a:cs typeface="宋体" pitchFamily="2" charset="-122"/>
            </a:endParaRPr>
          </a:p>
          <a:p>
            <a:pPr marL="0" marR="0" lvl="0" indent="200025" algn="l" defTabSz="914400" rtl="0" eaLnBrk="0" fontAlgn="base" latinLnBrk="0" hangingPunct="0">
              <a:lnSpc>
                <a:spcPct val="100000"/>
              </a:lnSpc>
              <a:spcBef>
                <a:spcPct val="0"/>
              </a:spcBef>
              <a:spcAft>
                <a:spcPct val="0"/>
              </a:spcAft>
              <a:buClrTx/>
              <a:buSzTx/>
              <a:buFontTx/>
              <a:buNone/>
              <a:tabLst/>
            </a:pPr>
            <a:r>
              <a:rPr kumimoji="0" lang="en-US" altLang="zh-CN" b="1" i="0" u="none" strike="noStrike" cap="none" normalizeH="0" baseline="0" dirty="0" smtClean="0">
                <a:ln>
                  <a:noFill/>
                </a:ln>
                <a:solidFill>
                  <a:srgbClr val="0070C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D</a:t>
            </a:r>
            <a:r>
              <a:rPr kumimoji="0" lang="zh-CN" altLang="en-US" b="1" i="0" u="none" strike="noStrike" cap="none" normalizeH="0" baseline="0" dirty="0" smtClean="0">
                <a:ln>
                  <a:noFill/>
                </a:ln>
                <a:solidFill>
                  <a:srgbClr val="0070C0"/>
                </a:solidFill>
                <a:effectLst>
                  <a:outerShdw blurRad="38100" dist="38100" dir="2700000" algn="tl">
                    <a:srgbClr val="000000">
                      <a:alpha val="43137"/>
                    </a:srgbClr>
                  </a:outerShdw>
                </a:effectLst>
                <a:latin typeface="宋体" pitchFamily="2" charset="-122"/>
                <a:ea typeface="宋体" pitchFamily="2" charset="-122"/>
                <a:cs typeface="Times New Roman" pitchFamily="18" charset="0"/>
              </a:rPr>
              <a:t>．八国联军侵华战争</a:t>
            </a:r>
            <a:endParaRPr kumimoji="0" lang="zh-CN" altLang="en-US" sz="4000" b="1" i="0" u="none" strike="noStrike" cap="none" normalizeH="0" baseline="0" dirty="0" smtClean="0">
              <a:ln>
                <a:noFill/>
              </a:ln>
              <a:solidFill>
                <a:srgbClr val="0070C0"/>
              </a:solidFill>
              <a:effectLst>
                <a:outerShdw blurRad="38100" dist="38100" dir="2700000" algn="tl">
                  <a:srgbClr val="000000">
                    <a:alpha val="43137"/>
                  </a:srgbClr>
                </a:outerShdw>
              </a:effectLst>
              <a:latin typeface="Arial" pitchFamily="34" charset="0"/>
              <a:ea typeface="宋体" pitchFamily="2" charset="-122"/>
              <a:cs typeface="宋体" pitchFamily="2" charset="-122"/>
            </a:endParaRPr>
          </a:p>
        </p:txBody>
      </p:sp>
      <p:pic>
        <p:nvPicPr>
          <p:cNvPr id="3" name="图片 2"/>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l="13005" t="6482" r="17049" b="16827"/>
          <a:stretch>
            <a:fillRect/>
          </a:stretch>
        </p:blipFill>
        <p:spPr bwMode="auto">
          <a:xfrm>
            <a:off x="6500827" y="0"/>
            <a:ext cx="2643174" cy="2857502"/>
          </a:xfrm>
          <a:prstGeom prst="rect">
            <a:avLst/>
          </a:prstGeom>
          <a:noFill/>
        </p:spPr>
      </p:pic>
      <p:pic>
        <p:nvPicPr>
          <p:cNvPr id="45058" name="Picture 2" descr="C:\Users\Administrator\Desktop\图片库\太平天国5.jpg"/>
          <p:cNvPicPr>
            <a:picLocks noChangeAspect="1" noChangeArrowheads="1"/>
          </p:cNvPicPr>
          <p:nvPr/>
        </p:nvPicPr>
        <p:blipFill>
          <a:blip r:embed="rId3"/>
          <a:srcRect/>
          <a:stretch>
            <a:fillRect/>
          </a:stretch>
        </p:blipFill>
        <p:spPr bwMode="auto">
          <a:xfrm>
            <a:off x="2143108" y="2643188"/>
            <a:ext cx="2000264" cy="2500312"/>
          </a:xfrm>
          <a:prstGeom prst="rect">
            <a:avLst/>
          </a:prstGeom>
          <a:noFill/>
        </p:spPr>
      </p:pic>
      <p:pic>
        <p:nvPicPr>
          <p:cNvPr id="45059" name="Picture 3" descr="C:\Users\Administrator\Desktop\图片库\太平天国4.jpg"/>
          <p:cNvPicPr>
            <a:picLocks noChangeAspect="1" noChangeArrowheads="1"/>
          </p:cNvPicPr>
          <p:nvPr/>
        </p:nvPicPr>
        <p:blipFill>
          <a:blip r:embed="rId4"/>
          <a:srcRect/>
          <a:stretch>
            <a:fillRect/>
          </a:stretch>
        </p:blipFill>
        <p:spPr bwMode="auto">
          <a:xfrm>
            <a:off x="0" y="2625093"/>
            <a:ext cx="2030973" cy="2518407"/>
          </a:xfrm>
          <a:prstGeom prst="rect">
            <a:avLst/>
          </a:prstGeom>
          <a:noFill/>
        </p:spPr>
      </p:pic>
      <p:sp>
        <p:nvSpPr>
          <p:cNvPr id="6" name="Rectangle 1"/>
          <p:cNvSpPr>
            <a:spLocks noChangeArrowheads="1"/>
          </p:cNvSpPr>
          <p:nvPr/>
        </p:nvSpPr>
        <p:spPr bwMode="auto">
          <a:xfrm>
            <a:off x="4214810" y="3000378"/>
            <a:ext cx="4786346"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00025" algn="l" defTabSz="914400" rtl="0" eaLnBrk="0" fontAlgn="base" latinLnBrk="0" hangingPunct="0">
              <a:lnSpc>
                <a:spcPct val="100000"/>
              </a:lnSpc>
              <a:spcBef>
                <a:spcPct val="0"/>
              </a:spcBef>
              <a:spcAft>
                <a:spcPct val="0"/>
              </a:spcAft>
              <a:buClrTx/>
              <a:buSzTx/>
              <a:buFontTx/>
              <a:buNone/>
              <a:tabLst/>
            </a:pPr>
            <a:r>
              <a:rPr kumimoji="0" lang="zh-CN" alt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４</a:t>
            </a:r>
            <a:r>
              <a:rPr kumimoji="0" lang="en-US" altLang="zh-CN"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a:t>
            </a:r>
            <a:r>
              <a:rPr lang="zh-CN" altLang="en-US" b="1" dirty="0" smtClean="0">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左图</a:t>
            </a:r>
            <a:r>
              <a:rPr kumimoji="0" lang="zh-CN" alt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是太平天国运动中先后颁布的两部　　</a:t>
            </a:r>
            <a:endParaRPr kumimoji="0" lang="en-US" altLang="zh-CN"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endParaRPr>
          </a:p>
          <a:p>
            <a:pPr marL="0" marR="0" lvl="0" indent="200025" algn="l" defTabSz="914400" rtl="0" eaLnBrk="0" fontAlgn="base" latinLnBrk="0" hangingPunct="0">
              <a:lnSpc>
                <a:spcPct val="100000"/>
              </a:lnSpc>
              <a:spcBef>
                <a:spcPct val="0"/>
              </a:spcBef>
              <a:spcAft>
                <a:spcPct val="0"/>
              </a:spcAft>
              <a:buClrTx/>
              <a:buSzTx/>
              <a:buFontTx/>
              <a:buNone/>
              <a:tabLst/>
            </a:pPr>
            <a:r>
              <a:rPr kumimoji="0" lang="zh-CN" alt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文献。这两部文献都</a:t>
            </a:r>
            <a:endParaRPr kumimoji="0" lang="en-US" altLang="zh-CN"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endParaRPr>
          </a:p>
          <a:p>
            <a:pPr marL="0" marR="0" lvl="0" indent="200025" algn="l" defTabSz="914400" rtl="0" eaLnBrk="0" fontAlgn="base" latinLnBrk="0" hangingPunct="0">
              <a:lnSpc>
                <a:spcPct val="100000"/>
              </a:lnSpc>
              <a:spcBef>
                <a:spcPct val="0"/>
              </a:spcBef>
              <a:spcAft>
                <a:spcPct val="0"/>
              </a:spcAft>
              <a:buClrTx/>
              <a:buSzTx/>
              <a:buFontTx/>
              <a:buNone/>
              <a:tabLst/>
            </a:pPr>
            <a:endParaRPr kumimoji="0" lang="en-US" altLang="zh-CN"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endParaRPr>
          </a:p>
          <a:p>
            <a:pPr marL="0" marR="0" lvl="0" indent="200025" algn="l" defTabSz="914400" rtl="0" eaLnBrk="0" fontAlgn="base" latinLnBrk="0" hangingPunct="0">
              <a:lnSpc>
                <a:spcPct val="100000"/>
              </a:lnSpc>
              <a:spcBef>
                <a:spcPct val="0"/>
              </a:spcBef>
              <a:spcAft>
                <a:spcPct val="0"/>
              </a:spcAft>
              <a:buClrTx/>
              <a:buSzTx/>
              <a:buFontTx/>
              <a:buNone/>
              <a:tabLst/>
            </a:pPr>
            <a:r>
              <a:rPr kumimoji="0" lang="en-US" altLang="zh-CN" b="1" i="0" u="none" strike="noStrike" cap="none" normalizeH="0" baseline="0" dirty="0" smtClean="0">
                <a:ln>
                  <a:noFill/>
                </a:ln>
                <a:solidFill>
                  <a:srgbClr val="0070C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A</a:t>
            </a:r>
            <a:r>
              <a:rPr kumimoji="0" lang="zh-CN" altLang="en-US" b="1" i="0" u="none" strike="noStrike" cap="none" normalizeH="0" baseline="0" dirty="0" smtClean="0">
                <a:ln>
                  <a:noFill/>
                </a:ln>
                <a:solidFill>
                  <a:srgbClr val="0070C0"/>
                </a:solidFill>
                <a:effectLst>
                  <a:outerShdw blurRad="38100" dist="38100" dir="2700000" algn="tl">
                    <a:srgbClr val="000000">
                      <a:alpha val="43137"/>
                    </a:srgbClr>
                  </a:outerShdw>
                </a:effectLst>
                <a:latin typeface="宋体" pitchFamily="2" charset="-122"/>
                <a:ea typeface="宋体" pitchFamily="2" charset="-122"/>
                <a:cs typeface="Times New Roman" pitchFamily="18" charset="0"/>
              </a:rPr>
              <a:t>．具有反封建性质</a:t>
            </a:r>
            <a:r>
              <a:rPr kumimoji="0" lang="zh-CN" altLang="en-US" b="1" i="0" u="none" strike="noStrike" cap="none" normalizeH="0" baseline="0" dirty="0" smtClean="0">
                <a:ln>
                  <a:noFill/>
                </a:ln>
                <a:solidFill>
                  <a:srgbClr val="0070C0"/>
                </a:solidFill>
                <a:effectLst>
                  <a:outerShdw blurRad="38100" dist="38100" dir="2700000" algn="tl">
                    <a:srgbClr val="000000">
                      <a:alpha val="43137"/>
                    </a:srgbClr>
                  </a:outerShdw>
                </a:effectLst>
                <a:latin typeface="Arial"/>
                <a:ea typeface="宋体" pitchFamily="2" charset="-122"/>
                <a:cs typeface="Times New Roman" pitchFamily="18" charset="0"/>
              </a:rPr>
              <a:t>           </a:t>
            </a:r>
            <a:r>
              <a:rPr kumimoji="0" lang="zh-CN" altLang="en-US" b="1" i="0" u="none" strike="noStrike" cap="none" normalizeH="0" baseline="0" dirty="0" smtClean="0">
                <a:ln>
                  <a:noFill/>
                </a:ln>
                <a:solidFill>
                  <a:srgbClr val="0070C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            </a:t>
            </a:r>
            <a:r>
              <a:rPr kumimoji="0" lang="zh-CN" altLang="en-US" b="1" i="0" u="none" strike="noStrike" cap="none" normalizeH="0" baseline="0" dirty="0" smtClean="0">
                <a:ln>
                  <a:noFill/>
                </a:ln>
                <a:solidFill>
                  <a:srgbClr val="0070C0"/>
                </a:solidFill>
                <a:effectLst>
                  <a:outerShdw blurRad="38100" dist="38100" dir="2700000" algn="tl">
                    <a:srgbClr val="000000">
                      <a:alpha val="43137"/>
                    </a:srgbClr>
                  </a:outerShdw>
                </a:effectLst>
                <a:latin typeface="Arial"/>
                <a:ea typeface="宋体" pitchFamily="2" charset="-122"/>
                <a:cs typeface="Times New Roman" pitchFamily="18" charset="0"/>
              </a:rPr>
              <a:t> </a:t>
            </a:r>
            <a:endParaRPr kumimoji="0" lang="zh-CN" altLang="en-US" sz="1400" b="1" i="0" u="none" strike="noStrike" cap="none" normalizeH="0" baseline="0" dirty="0" smtClean="0">
              <a:ln>
                <a:noFill/>
              </a:ln>
              <a:solidFill>
                <a:srgbClr val="0070C0"/>
              </a:solidFill>
              <a:effectLst>
                <a:outerShdw blurRad="38100" dist="38100" dir="2700000" algn="tl">
                  <a:srgbClr val="000000">
                    <a:alpha val="43137"/>
                  </a:srgbClr>
                </a:outerShdw>
              </a:effectLst>
              <a:latin typeface="Arial" pitchFamily="34" charset="0"/>
              <a:ea typeface="宋体" pitchFamily="2" charset="-122"/>
              <a:cs typeface="宋体" pitchFamily="2" charset="-122"/>
            </a:endParaRPr>
          </a:p>
          <a:p>
            <a:pPr marL="0" marR="0" lvl="0" indent="200025" algn="l" defTabSz="914400" rtl="0" eaLnBrk="0" fontAlgn="base" latinLnBrk="0" hangingPunct="0">
              <a:lnSpc>
                <a:spcPct val="100000"/>
              </a:lnSpc>
              <a:spcBef>
                <a:spcPct val="0"/>
              </a:spcBef>
              <a:spcAft>
                <a:spcPct val="0"/>
              </a:spcAft>
              <a:buClrTx/>
              <a:buSzTx/>
              <a:buFontTx/>
              <a:buNone/>
              <a:tabLst/>
            </a:pPr>
            <a:r>
              <a:rPr kumimoji="0" lang="en-US" altLang="zh-CN" b="1" i="0" u="none" strike="noStrike" cap="none" normalizeH="0" baseline="0" dirty="0" smtClean="0">
                <a:ln>
                  <a:noFill/>
                </a:ln>
                <a:solidFill>
                  <a:srgbClr val="0070C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B</a:t>
            </a:r>
            <a:r>
              <a:rPr kumimoji="0" lang="zh-CN" altLang="en-US" b="1" i="0" u="none" strike="noStrike" cap="none" normalizeH="0" baseline="0" dirty="0" smtClean="0">
                <a:ln>
                  <a:noFill/>
                </a:ln>
                <a:solidFill>
                  <a:srgbClr val="0070C0"/>
                </a:solidFill>
                <a:effectLst>
                  <a:outerShdw blurRad="38100" dist="38100" dir="2700000" algn="tl">
                    <a:srgbClr val="000000">
                      <a:alpha val="43137"/>
                    </a:srgbClr>
                  </a:outerShdw>
                </a:effectLst>
                <a:latin typeface="宋体" pitchFamily="2" charset="-122"/>
                <a:ea typeface="宋体" pitchFamily="2" charset="-122"/>
                <a:cs typeface="Times New Roman" pitchFamily="18" charset="0"/>
              </a:rPr>
              <a:t>．顺应当时社会的发展趋势</a:t>
            </a:r>
            <a:endParaRPr kumimoji="0" lang="zh-CN" altLang="en-US" sz="1400" b="1" i="0" u="none" strike="noStrike" cap="none" normalizeH="0" baseline="0" dirty="0" smtClean="0">
              <a:ln>
                <a:noFill/>
              </a:ln>
              <a:solidFill>
                <a:srgbClr val="0070C0"/>
              </a:solidFill>
              <a:effectLst>
                <a:outerShdw blurRad="38100" dist="38100" dir="2700000" algn="tl">
                  <a:srgbClr val="000000">
                    <a:alpha val="43137"/>
                  </a:srgbClr>
                </a:outerShdw>
              </a:effectLst>
              <a:latin typeface="Arial" pitchFamily="34" charset="0"/>
              <a:ea typeface="宋体" pitchFamily="2" charset="-122"/>
              <a:cs typeface="宋体" pitchFamily="2" charset="-122"/>
            </a:endParaRPr>
          </a:p>
          <a:p>
            <a:pPr marL="0" marR="0" lvl="0" indent="200025" algn="l" defTabSz="914400" rtl="0" eaLnBrk="0" fontAlgn="base" latinLnBrk="0" hangingPunct="0">
              <a:lnSpc>
                <a:spcPct val="100000"/>
              </a:lnSpc>
              <a:spcBef>
                <a:spcPct val="0"/>
              </a:spcBef>
              <a:spcAft>
                <a:spcPct val="0"/>
              </a:spcAft>
              <a:buClrTx/>
              <a:buSzTx/>
              <a:buFontTx/>
              <a:buNone/>
              <a:tabLst/>
            </a:pPr>
            <a:r>
              <a:rPr kumimoji="0" lang="en-US" altLang="zh-CN" b="1" i="0" u="none" strike="noStrike" cap="none" normalizeH="0" baseline="0" dirty="0" smtClean="0">
                <a:ln>
                  <a:noFill/>
                </a:ln>
                <a:solidFill>
                  <a:srgbClr val="0070C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C</a:t>
            </a:r>
            <a:r>
              <a:rPr kumimoji="0" lang="zh-CN" altLang="en-US" b="1" i="0" u="none" strike="noStrike" cap="none" normalizeH="0" baseline="0" dirty="0" smtClean="0">
                <a:ln>
                  <a:noFill/>
                </a:ln>
                <a:solidFill>
                  <a:srgbClr val="0070C0"/>
                </a:solidFill>
                <a:effectLst>
                  <a:outerShdw blurRad="38100" dist="38100" dir="2700000" algn="tl">
                    <a:srgbClr val="000000">
                      <a:alpha val="43137"/>
                    </a:srgbClr>
                  </a:outerShdw>
                </a:effectLst>
                <a:latin typeface="宋体" pitchFamily="2" charset="-122"/>
                <a:ea typeface="宋体" pitchFamily="2" charset="-122"/>
                <a:cs typeface="Times New Roman" pitchFamily="18" charset="0"/>
              </a:rPr>
              <a:t>．反映了农民阶级的迫切愿望</a:t>
            </a:r>
            <a:endParaRPr kumimoji="0" lang="zh-CN" altLang="en-US" sz="1400" b="1" i="0" u="none" strike="noStrike" cap="none" normalizeH="0" baseline="0" dirty="0" smtClean="0">
              <a:ln>
                <a:noFill/>
              </a:ln>
              <a:solidFill>
                <a:srgbClr val="0070C0"/>
              </a:solidFill>
              <a:effectLst>
                <a:outerShdw blurRad="38100" dist="38100" dir="2700000" algn="tl">
                  <a:srgbClr val="000000">
                    <a:alpha val="43137"/>
                  </a:srgbClr>
                </a:outerShdw>
              </a:effectLst>
              <a:latin typeface="Arial" pitchFamily="34" charset="0"/>
              <a:ea typeface="宋体" pitchFamily="2" charset="-122"/>
              <a:cs typeface="宋体" pitchFamily="2" charset="-122"/>
            </a:endParaRPr>
          </a:p>
          <a:p>
            <a:pPr marL="0" marR="0" lvl="0" indent="200025" algn="l" defTabSz="914400" rtl="0" eaLnBrk="0" fontAlgn="base" latinLnBrk="0" hangingPunct="0">
              <a:lnSpc>
                <a:spcPct val="100000"/>
              </a:lnSpc>
              <a:spcBef>
                <a:spcPct val="0"/>
              </a:spcBef>
              <a:spcAft>
                <a:spcPct val="0"/>
              </a:spcAft>
              <a:buClrTx/>
              <a:buSzTx/>
              <a:buFontTx/>
              <a:buNone/>
              <a:tabLst/>
            </a:pPr>
            <a:r>
              <a:rPr kumimoji="0" lang="en-US" altLang="zh-CN" b="1" i="0" u="none" strike="noStrike" cap="none" normalizeH="0" baseline="0" dirty="0" smtClean="0">
                <a:ln>
                  <a:noFill/>
                </a:ln>
                <a:solidFill>
                  <a:srgbClr val="0070C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D</a:t>
            </a:r>
            <a:r>
              <a:rPr kumimoji="0" lang="zh-CN" altLang="en-US" b="1" i="0" u="none" strike="noStrike" cap="none" normalizeH="0" baseline="0" dirty="0" smtClean="0">
                <a:ln>
                  <a:noFill/>
                </a:ln>
                <a:solidFill>
                  <a:srgbClr val="0070C0"/>
                </a:solidFill>
                <a:effectLst>
                  <a:outerShdw blurRad="38100" dist="38100" dir="2700000" algn="tl">
                    <a:srgbClr val="000000">
                      <a:alpha val="43137"/>
                    </a:srgbClr>
                  </a:outerShdw>
                </a:effectLst>
                <a:latin typeface="宋体" pitchFamily="2" charset="-122"/>
                <a:ea typeface="宋体" pitchFamily="2" charset="-122"/>
                <a:cs typeface="Times New Roman" pitchFamily="18" charset="0"/>
              </a:rPr>
              <a:t>．都主张向西方学习</a:t>
            </a:r>
            <a:endParaRPr kumimoji="0" lang="zh-CN" altLang="en-US" sz="4000" b="1" i="0" u="none" strike="noStrike" cap="none" normalizeH="0" baseline="0" dirty="0" smtClean="0">
              <a:ln>
                <a:noFill/>
              </a:ln>
              <a:solidFill>
                <a:srgbClr val="0070C0"/>
              </a:solidFill>
              <a:effectLst>
                <a:outerShdw blurRad="38100" dist="38100" dir="2700000" algn="tl">
                  <a:srgbClr val="000000">
                    <a:alpha val="43137"/>
                  </a:srgbClr>
                </a:outerShdw>
              </a:effectLst>
              <a:latin typeface="Arial" pitchFamily="34" charset="0"/>
              <a:ea typeface="宋体" pitchFamily="2" charset="-122"/>
              <a:cs typeface="宋体" pitchFamily="2" charset="-122"/>
            </a:endParaRPr>
          </a:p>
        </p:txBody>
      </p:sp>
      <p:sp>
        <p:nvSpPr>
          <p:cNvPr id="7" name="矩形 6"/>
          <p:cNvSpPr/>
          <p:nvPr/>
        </p:nvSpPr>
        <p:spPr>
          <a:xfrm>
            <a:off x="4500562" y="785800"/>
            <a:ext cx="880369"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zh-CN" alt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Ｄ</a:t>
            </a:r>
            <a:endParaRPr lang="zh-CN" alt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8" name="矩形 7"/>
          <p:cNvSpPr/>
          <p:nvPr/>
        </p:nvSpPr>
        <p:spPr>
          <a:xfrm>
            <a:off x="8286776" y="3571882"/>
            <a:ext cx="556563"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altLang="zh-CN"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a:t>
            </a:r>
            <a:endParaRPr lang="zh-CN" alt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IMG_20210404_143934.jpg"/>
          <p:cNvPicPr>
            <a:picLocks noChangeAspect="1"/>
          </p:cNvPicPr>
          <p:nvPr/>
        </p:nvPicPr>
        <p:blipFill>
          <a:blip r:embed="rId2" cstate="print"/>
          <a:stretch>
            <a:fillRect/>
          </a:stretch>
        </p:blipFill>
        <p:spPr>
          <a:xfrm>
            <a:off x="6064666" y="0"/>
            <a:ext cx="3079334" cy="2786064"/>
          </a:xfrm>
          <a:prstGeom prst="rect">
            <a:avLst/>
          </a:prstGeom>
        </p:spPr>
      </p:pic>
      <p:sp>
        <p:nvSpPr>
          <p:cNvPr id="12" name="矩形 11"/>
          <p:cNvSpPr/>
          <p:nvPr/>
        </p:nvSpPr>
        <p:spPr>
          <a:xfrm>
            <a:off x="285720" y="285734"/>
            <a:ext cx="5786478" cy="2308324"/>
          </a:xfrm>
          <a:prstGeom prst="rect">
            <a:avLst/>
          </a:prstGeom>
        </p:spPr>
        <p:txBody>
          <a:bodyPr wrap="square">
            <a:spAutoFit/>
          </a:bodyPr>
          <a:lstStyle/>
          <a:p>
            <a:r>
              <a:rPr lang="zh-CN" altLang="en-US" b="1" dirty="0" smtClean="0">
                <a:effectLst>
                  <a:outerShdw blurRad="38100" dist="38100" dir="2700000" algn="tl">
                    <a:srgbClr val="000000">
                      <a:alpha val="43137"/>
                    </a:srgbClr>
                  </a:outerShdw>
                </a:effectLst>
                <a:latin typeface="宋体" pitchFamily="2" charset="-122"/>
                <a:ea typeface="宋体" pitchFamily="2" charset="-122"/>
              </a:rPr>
              <a:t>５</a:t>
            </a:r>
            <a:r>
              <a:rPr lang="en-US" altLang="zh-CN" b="1" dirty="0" smtClean="0">
                <a:effectLst>
                  <a:outerShdw blurRad="38100" dist="38100" dir="2700000" algn="tl">
                    <a:srgbClr val="000000">
                      <a:alpha val="43137"/>
                    </a:srgbClr>
                  </a:outerShdw>
                </a:effectLst>
                <a:latin typeface="宋体" pitchFamily="2" charset="-122"/>
                <a:ea typeface="宋体" pitchFamily="2" charset="-122"/>
              </a:rPr>
              <a:t>.</a:t>
            </a:r>
            <a:r>
              <a:rPr lang="zh-CN" altLang="en-US" b="1" dirty="0" smtClean="0">
                <a:effectLst>
                  <a:outerShdw blurRad="38100" dist="38100" dir="2700000" algn="tl">
                    <a:srgbClr val="000000">
                      <a:alpha val="43137"/>
                    </a:srgbClr>
                  </a:outerShdw>
                </a:effectLst>
                <a:latin typeface="宋体" pitchFamily="2" charset="-122"/>
                <a:ea typeface="宋体" pitchFamily="2" charset="-122"/>
              </a:rPr>
              <a:t>历史漫画以一种独特的方式诠释历史，让人在轻松活泼的氛围中引发对历史的思考。与下面漫画反映的历史事件</a:t>
            </a:r>
            <a:r>
              <a:rPr lang="zh-CN" altLang="en-US" b="1" dirty="0" smtClean="0">
                <a:solidFill>
                  <a:srgbClr val="FF0000"/>
                </a:solidFill>
                <a:effectLst>
                  <a:outerShdw blurRad="38100" dist="38100" dir="2700000" algn="tl">
                    <a:srgbClr val="000000">
                      <a:alpha val="43137"/>
                    </a:srgbClr>
                  </a:outerShdw>
                </a:effectLst>
                <a:latin typeface="宋体" pitchFamily="2" charset="-122"/>
                <a:ea typeface="宋体" pitchFamily="2" charset="-122"/>
              </a:rPr>
              <a:t>不相符</a:t>
            </a:r>
            <a:r>
              <a:rPr lang="zh-CN" altLang="en-US" b="1" dirty="0" smtClean="0">
                <a:effectLst>
                  <a:outerShdw blurRad="38100" dist="38100" dir="2700000" algn="tl">
                    <a:srgbClr val="000000">
                      <a:alpha val="43137"/>
                    </a:srgbClr>
                  </a:outerShdw>
                </a:effectLst>
                <a:latin typeface="宋体" pitchFamily="2" charset="-122"/>
                <a:ea typeface="宋体" pitchFamily="2" charset="-122"/>
              </a:rPr>
              <a:t>的是</a:t>
            </a:r>
            <a:endParaRPr lang="en-US" altLang="zh-CN" b="1" dirty="0" smtClean="0">
              <a:effectLst>
                <a:outerShdw blurRad="38100" dist="38100" dir="2700000" algn="tl">
                  <a:srgbClr val="000000">
                    <a:alpha val="43137"/>
                  </a:srgbClr>
                </a:outerShdw>
              </a:effectLst>
              <a:latin typeface="宋体" pitchFamily="2" charset="-122"/>
              <a:ea typeface="宋体" pitchFamily="2" charset="-122"/>
            </a:endParaRPr>
          </a:p>
          <a:p>
            <a:endParaRPr lang="en-US" altLang="zh-CN" b="1" dirty="0" smtClean="0">
              <a:effectLst>
                <a:outerShdw blurRad="38100" dist="38100" dir="2700000" algn="tl">
                  <a:srgbClr val="000000">
                    <a:alpha val="43137"/>
                  </a:srgbClr>
                </a:outerShdw>
              </a:effectLst>
              <a:latin typeface="宋体" pitchFamily="2" charset="-122"/>
              <a:ea typeface="宋体" pitchFamily="2" charset="-122"/>
            </a:endParaRPr>
          </a:p>
          <a:p>
            <a:r>
              <a:rPr lang="en-US" altLang="zh-CN" b="1" dirty="0" smtClean="0">
                <a:solidFill>
                  <a:srgbClr val="0070C0"/>
                </a:solidFill>
                <a:effectLst>
                  <a:outerShdw blurRad="38100" dist="38100" dir="2700000" algn="tl">
                    <a:srgbClr val="000000">
                      <a:alpha val="43137"/>
                    </a:srgbClr>
                  </a:outerShdw>
                </a:effectLst>
                <a:latin typeface="宋体" pitchFamily="2" charset="-122"/>
                <a:ea typeface="宋体" pitchFamily="2" charset="-122"/>
              </a:rPr>
              <a:t>A.</a:t>
            </a:r>
            <a:r>
              <a:rPr lang="zh-CN" altLang="en-US" b="1" dirty="0" smtClean="0">
                <a:solidFill>
                  <a:srgbClr val="0070C0"/>
                </a:solidFill>
                <a:effectLst>
                  <a:outerShdw blurRad="38100" dist="38100" dir="2700000" algn="tl">
                    <a:srgbClr val="000000">
                      <a:alpha val="43137"/>
                    </a:srgbClr>
                  </a:outerShdw>
                </a:effectLst>
                <a:latin typeface="宋体" pitchFamily="2" charset="-122"/>
                <a:ea typeface="宋体" pitchFamily="2" charset="-122"/>
              </a:rPr>
              <a:t>宣告了中国君主专制制度的终结</a:t>
            </a:r>
            <a:endParaRPr lang="en-US" altLang="zh-CN" b="1" dirty="0" smtClean="0">
              <a:solidFill>
                <a:srgbClr val="0070C0"/>
              </a:solidFill>
              <a:effectLst>
                <a:outerShdw blurRad="38100" dist="38100" dir="2700000" algn="tl">
                  <a:srgbClr val="000000">
                    <a:alpha val="43137"/>
                  </a:srgbClr>
                </a:outerShdw>
              </a:effectLst>
              <a:latin typeface="宋体" pitchFamily="2" charset="-122"/>
              <a:ea typeface="宋体" pitchFamily="2" charset="-122"/>
            </a:endParaRPr>
          </a:p>
          <a:p>
            <a:r>
              <a:rPr lang="en-US" altLang="zh-CN" b="1" dirty="0" smtClean="0">
                <a:solidFill>
                  <a:srgbClr val="0070C0"/>
                </a:solidFill>
                <a:effectLst>
                  <a:outerShdw blurRad="38100" dist="38100" dir="2700000" algn="tl">
                    <a:srgbClr val="000000">
                      <a:alpha val="43137"/>
                    </a:srgbClr>
                  </a:outerShdw>
                </a:effectLst>
                <a:latin typeface="宋体" pitchFamily="2" charset="-122"/>
                <a:ea typeface="宋体" pitchFamily="2" charset="-122"/>
              </a:rPr>
              <a:t>B.</a:t>
            </a:r>
            <a:r>
              <a:rPr lang="zh-CN" altLang="en-US" b="1" dirty="0" smtClean="0">
                <a:solidFill>
                  <a:srgbClr val="0070C0"/>
                </a:solidFill>
                <a:effectLst>
                  <a:outerShdw blurRad="38100" dist="38100" dir="2700000" algn="tl">
                    <a:srgbClr val="000000">
                      <a:alpha val="43137"/>
                    </a:srgbClr>
                  </a:outerShdw>
                </a:effectLst>
                <a:latin typeface="宋体" pitchFamily="2" charset="-122"/>
                <a:ea typeface="宋体" pitchFamily="2" charset="-122"/>
              </a:rPr>
              <a:t>领导者是孙中山</a:t>
            </a:r>
            <a:endParaRPr lang="en-US" altLang="zh-CN" b="1" dirty="0" smtClean="0">
              <a:solidFill>
                <a:srgbClr val="0070C0"/>
              </a:solidFill>
              <a:effectLst>
                <a:outerShdw blurRad="38100" dist="38100" dir="2700000" algn="tl">
                  <a:srgbClr val="000000">
                    <a:alpha val="43137"/>
                  </a:srgbClr>
                </a:outerShdw>
              </a:effectLst>
              <a:latin typeface="宋体" pitchFamily="2" charset="-122"/>
              <a:ea typeface="宋体" pitchFamily="2" charset="-122"/>
            </a:endParaRPr>
          </a:p>
          <a:p>
            <a:r>
              <a:rPr lang="en-US" altLang="zh-CN" b="1" dirty="0" smtClean="0">
                <a:solidFill>
                  <a:srgbClr val="0070C0"/>
                </a:solidFill>
                <a:effectLst>
                  <a:outerShdw blurRad="38100" dist="38100" dir="2700000" algn="tl">
                    <a:srgbClr val="000000">
                      <a:alpha val="43137"/>
                    </a:srgbClr>
                  </a:outerShdw>
                </a:effectLst>
                <a:latin typeface="宋体" pitchFamily="2" charset="-122"/>
                <a:ea typeface="宋体" pitchFamily="2" charset="-122"/>
              </a:rPr>
              <a:t>C.</a:t>
            </a:r>
            <a:r>
              <a:rPr lang="zh-CN" altLang="en-US" b="1" dirty="0" smtClean="0">
                <a:solidFill>
                  <a:srgbClr val="0070C0"/>
                </a:solidFill>
                <a:effectLst>
                  <a:outerShdw blurRad="38100" dist="38100" dir="2700000" algn="tl">
                    <a:srgbClr val="000000">
                      <a:alpha val="43137"/>
                    </a:srgbClr>
                  </a:outerShdw>
                </a:effectLst>
                <a:latin typeface="宋体" pitchFamily="2" charset="-122"/>
                <a:ea typeface="宋体" pitchFamily="2" charset="-122"/>
              </a:rPr>
              <a:t>结束了中国半殖民地半封建社会</a:t>
            </a:r>
            <a:endParaRPr lang="en-US" altLang="zh-CN" b="1" dirty="0" smtClean="0">
              <a:solidFill>
                <a:srgbClr val="0070C0"/>
              </a:solidFill>
              <a:effectLst>
                <a:outerShdw blurRad="38100" dist="38100" dir="2700000" algn="tl">
                  <a:srgbClr val="000000">
                    <a:alpha val="43137"/>
                  </a:srgbClr>
                </a:outerShdw>
              </a:effectLst>
              <a:latin typeface="宋体" pitchFamily="2" charset="-122"/>
              <a:ea typeface="宋体" pitchFamily="2" charset="-122"/>
            </a:endParaRPr>
          </a:p>
          <a:p>
            <a:r>
              <a:rPr lang="en-US" altLang="zh-CN" b="1" dirty="0" smtClean="0">
                <a:solidFill>
                  <a:srgbClr val="0070C0"/>
                </a:solidFill>
                <a:effectLst>
                  <a:outerShdw blurRad="38100" dist="38100" dir="2700000" algn="tl">
                    <a:srgbClr val="000000">
                      <a:alpha val="43137"/>
                    </a:srgbClr>
                  </a:outerShdw>
                </a:effectLst>
                <a:latin typeface="宋体" pitchFamily="2" charset="-122"/>
                <a:ea typeface="宋体" pitchFamily="2" charset="-122"/>
              </a:rPr>
              <a:t>D.</a:t>
            </a:r>
            <a:r>
              <a:rPr lang="zh-CN" altLang="en-US" b="1" dirty="0" smtClean="0">
                <a:solidFill>
                  <a:srgbClr val="0070C0"/>
                </a:solidFill>
                <a:effectLst>
                  <a:outerShdw blurRad="38100" dist="38100" dir="2700000" algn="tl">
                    <a:srgbClr val="000000">
                      <a:alpha val="43137"/>
                    </a:srgbClr>
                  </a:outerShdw>
                </a:effectLst>
                <a:latin typeface="宋体" pitchFamily="2" charset="-122"/>
                <a:ea typeface="宋体" pitchFamily="2" charset="-122"/>
              </a:rPr>
              <a:t>推翻了清王朝的反动统治</a:t>
            </a:r>
            <a:endParaRPr lang="zh-CN" altLang="en-US" b="1" dirty="0">
              <a:solidFill>
                <a:srgbClr val="0070C0"/>
              </a:solidFill>
              <a:effectLst>
                <a:outerShdw blurRad="38100" dist="38100" dir="2700000" algn="tl">
                  <a:srgbClr val="000000">
                    <a:alpha val="43137"/>
                  </a:srgbClr>
                </a:outerShdw>
              </a:effectLst>
              <a:latin typeface="宋体" pitchFamily="2" charset="-122"/>
              <a:ea typeface="宋体" pitchFamily="2" charset="-122"/>
            </a:endParaRPr>
          </a:p>
        </p:txBody>
      </p:sp>
      <p:sp>
        <p:nvSpPr>
          <p:cNvPr id="13" name="矩形 12"/>
          <p:cNvSpPr/>
          <p:nvPr/>
        </p:nvSpPr>
        <p:spPr>
          <a:xfrm>
            <a:off x="4500562" y="1357304"/>
            <a:ext cx="880369"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zh-CN" alt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Ｃ</a:t>
            </a:r>
            <a:endParaRPr lang="zh-CN" alt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4" name="矩形 13"/>
          <p:cNvSpPr/>
          <p:nvPr/>
        </p:nvSpPr>
        <p:spPr>
          <a:xfrm>
            <a:off x="5072066" y="2835176"/>
            <a:ext cx="4071934" cy="2031325"/>
          </a:xfrm>
          <a:prstGeom prst="rect">
            <a:avLst/>
          </a:prstGeom>
        </p:spPr>
        <p:txBody>
          <a:bodyPr wrap="square">
            <a:spAutoFit/>
          </a:bodyPr>
          <a:lstStyle/>
          <a:p>
            <a:r>
              <a:rPr lang="zh-CN" altLang="en-US" b="1" dirty="0" smtClean="0">
                <a:effectLst>
                  <a:outerShdw blurRad="38100" dist="38100" dir="2700000" algn="tl">
                    <a:srgbClr val="000000">
                      <a:alpha val="43137"/>
                    </a:srgbClr>
                  </a:outerShdw>
                </a:effectLst>
                <a:latin typeface="宋体" pitchFamily="2" charset="-122"/>
                <a:ea typeface="宋体" pitchFamily="2" charset="-122"/>
              </a:rPr>
              <a:t>６</a:t>
            </a:r>
            <a:r>
              <a:rPr lang="en-US" altLang="zh-CN" b="1" dirty="0" smtClean="0">
                <a:effectLst>
                  <a:outerShdw blurRad="38100" dist="38100" dir="2700000" algn="tl">
                    <a:srgbClr val="000000">
                      <a:alpha val="43137"/>
                    </a:srgbClr>
                  </a:outerShdw>
                </a:effectLst>
                <a:latin typeface="宋体" pitchFamily="2" charset="-122"/>
                <a:ea typeface="宋体" pitchFamily="2" charset="-122"/>
              </a:rPr>
              <a:t>.</a:t>
            </a:r>
            <a:r>
              <a:rPr lang="zh-CN" altLang="en-US" b="1" dirty="0" smtClean="0">
                <a:effectLst>
                  <a:outerShdw blurRad="38100" dist="38100" dir="2700000" algn="tl">
                    <a:srgbClr val="000000">
                      <a:alpha val="43137"/>
                    </a:srgbClr>
                  </a:outerShdw>
                </a:effectLst>
                <a:latin typeface="宋体" pitchFamily="2" charset="-122"/>
                <a:ea typeface="宋体" pitchFamily="2" charset="-122"/>
              </a:rPr>
              <a:t>杰出人物影响历史的发展。左图三位人物对历史发展起到的共同作用是</a:t>
            </a:r>
            <a:endParaRPr lang="en-US" altLang="zh-CN" b="1" dirty="0" smtClean="0">
              <a:effectLst>
                <a:outerShdw blurRad="38100" dist="38100" dir="2700000" algn="tl">
                  <a:srgbClr val="000000">
                    <a:alpha val="43137"/>
                  </a:srgbClr>
                </a:outerShdw>
              </a:effectLst>
              <a:latin typeface="宋体" pitchFamily="2" charset="-122"/>
              <a:ea typeface="宋体" pitchFamily="2" charset="-122"/>
            </a:endParaRPr>
          </a:p>
          <a:p>
            <a:endParaRPr lang="en-US" altLang="zh-CN" b="1" dirty="0" smtClean="0">
              <a:solidFill>
                <a:srgbClr val="0070C0"/>
              </a:solidFill>
              <a:effectLst>
                <a:outerShdw blurRad="38100" dist="38100" dir="2700000" algn="tl">
                  <a:srgbClr val="000000">
                    <a:alpha val="43137"/>
                  </a:srgbClr>
                </a:outerShdw>
              </a:effectLst>
              <a:latin typeface="宋体" pitchFamily="2" charset="-122"/>
              <a:ea typeface="宋体" pitchFamily="2" charset="-122"/>
            </a:endParaRPr>
          </a:p>
          <a:p>
            <a:r>
              <a:rPr lang="en-US" altLang="zh-CN" b="1" dirty="0" smtClean="0">
                <a:solidFill>
                  <a:srgbClr val="0070C0"/>
                </a:solidFill>
                <a:effectLst>
                  <a:outerShdw blurRad="38100" dist="38100" dir="2700000" algn="tl">
                    <a:srgbClr val="000000">
                      <a:alpha val="43137"/>
                    </a:srgbClr>
                  </a:outerShdw>
                </a:effectLst>
                <a:latin typeface="宋体" pitchFamily="2" charset="-122"/>
                <a:ea typeface="宋体" pitchFamily="2" charset="-122"/>
              </a:rPr>
              <a:t>A.</a:t>
            </a:r>
            <a:r>
              <a:rPr lang="zh-CN" altLang="en-US" b="1" dirty="0" smtClean="0">
                <a:solidFill>
                  <a:srgbClr val="0070C0"/>
                </a:solidFill>
                <a:effectLst>
                  <a:outerShdw blurRad="38100" dist="38100" dir="2700000" algn="tl">
                    <a:srgbClr val="000000">
                      <a:alpha val="43137"/>
                    </a:srgbClr>
                  </a:outerShdw>
                </a:effectLst>
                <a:latin typeface="宋体" pitchFamily="2" charset="-122"/>
                <a:ea typeface="宋体" pitchFamily="2" charset="-122"/>
              </a:rPr>
              <a:t>推动中国近代化　　　</a:t>
            </a:r>
            <a:endParaRPr lang="en-US" altLang="zh-CN" b="1" dirty="0" smtClean="0">
              <a:solidFill>
                <a:srgbClr val="0070C0"/>
              </a:solidFill>
              <a:effectLst>
                <a:outerShdw blurRad="38100" dist="38100" dir="2700000" algn="tl">
                  <a:srgbClr val="000000">
                    <a:alpha val="43137"/>
                  </a:srgbClr>
                </a:outerShdw>
              </a:effectLst>
              <a:latin typeface="宋体" pitchFamily="2" charset="-122"/>
              <a:ea typeface="宋体" pitchFamily="2" charset="-122"/>
            </a:endParaRPr>
          </a:p>
          <a:p>
            <a:r>
              <a:rPr lang="en-US" altLang="zh-CN" b="1" dirty="0" smtClean="0">
                <a:solidFill>
                  <a:srgbClr val="0070C0"/>
                </a:solidFill>
                <a:effectLst>
                  <a:outerShdw blurRad="38100" dist="38100" dir="2700000" algn="tl">
                    <a:srgbClr val="000000">
                      <a:alpha val="43137"/>
                    </a:srgbClr>
                  </a:outerShdw>
                </a:effectLst>
                <a:latin typeface="宋体" pitchFamily="2" charset="-122"/>
                <a:ea typeface="宋体" pitchFamily="2" charset="-122"/>
              </a:rPr>
              <a:t>B.</a:t>
            </a:r>
            <a:r>
              <a:rPr lang="zh-CN" altLang="en-US" b="1" dirty="0" smtClean="0">
                <a:solidFill>
                  <a:srgbClr val="0070C0"/>
                </a:solidFill>
                <a:effectLst>
                  <a:outerShdw blurRad="38100" dist="38100" dir="2700000" algn="tl">
                    <a:srgbClr val="000000">
                      <a:alpha val="43137"/>
                    </a:srgbClr>
                  </a:outerShdw>
                </a:effectLst>
                <a:latin typeface="宋体" pitchFamily="2" charset="-122"/>
                <a:ea typeface="宋体" pitchFamily="2" charset="-122"/>
              </a:rPr>
              <a:t>推行君主立宪</a:t>
            </a:r>
            <a:endParaRPr lang="en-US" altLang="zh-CN" b="1" dirty="0" smtClean="0">
              <a:solidFill>
                <a:srgbClr val="0070C0"/>
              </a:solidFill>
              <a:effectLst>
                <a:outerShdw blurRad="38100" dist="38100" dir="2700000" algn="tl">
                  <a:srgbClr val="000000">
                    <a:alpha val="43137"/>
                  </a:srgbClr>
                </a:outerShdw>
              </a:effectLst>
              <a:latin typeface="宋体" pitchFamily="2" charset="-122"/>
              <a:ea typeface="宋体" pitchFamily="2" charset="-122"/>
            </a:endParaRPr>
          </a:p>
          <a:p>
            <a:r>
              <a:rPr lang="en-US" altLang="zh-CN" b="1" dirty="0" smtClean="0">
                <a:solidFill>
                  <a:srgbClr val="0070C0"/>
                </a:solidFill>
                <a:effectLst>
                  <a:outerShdw blurRad="38100" dist="38100" dir="2700000" algn="tl">
                    <a:srgbClr val="000000">
                      <a:alpha val="43137"/>
                    </a:srgbClr>
                  </a:outerShdw>
                </a:effectLst>
                <a:latin typeface="宋体" pitchFamily="2" charset="-122"/>
                <a:ea typeface="宋体" pitchFamily="2" charset="-122"/>
              </a:rPr>
              <a:t>C.</a:t>
            </a:r>
            <a:r>
              <a:rPr lang="zh-CN" altLang="en-US" b="1" dirty="0" smtClean="0">
                <a:solidFill>
                  <a:srgbClr val="0070C0"/>
                </a:solidFill>
                <a:effectLst>
                  <a:outerShdw blurRad="38100" dist="38100" dir="2700000" algn="tl">
                    <a:srgbClr val="000000">
                      <a:alpha val="43137"/>
                    </a:srgbClr>
                  </a:outerShdw>
                </a:effectLst>
                <a:latin typeface="宋体" pitchFamily="2" charset="-122"/>
                <a:ea typeface="宋体" pitchFamily="2" charset="-122"/>
              </a:rPr>
              <a:t>终结封建帝制　　　　</a:t>
            </a:r>
            <a:endParaRPr lang="en-US" altLang="zh-CN" b="1" dirty="0" smtClean="0">
              <a:solidFill>
                <a:srgbClr val="0070C0"/>
              </a:solidFill>
              <a:effectLst>
                <a:outerShdw blurRad="38100" dist="38100" dir="2700000" algn="tl">
                  <a:srgbClr val="000000">
                    <a:alpha val="43137"/>
                  </a:srgbClr>
                </a:outerShdw>
              </a:effectLst>
              <a:latin typeface="宋体" pitchFamily="2" charset="-122"/>
              <a:ea typeface="宋体" pitchFamily="2" charset="-122"/>
            </a:endParaRPr>
          </a:p>
          <a:p>
            <a:r>
              <a:rPr lang="en-US" altLang="zh-CN" b="1" dirty="0" smtClean="0">
                <a:solidFill>
                  <a:srgbClr val="0070C0"/>
                </a:solidFill>
                <a:effectLst>
                  <a:outerShdw blurRad="38100" dist="38100" dir="2700000" algn="tl">
                    <a:srgbClr val="000000">
                      <a:alpha val="43137"/>
                    </a:srgbClr>
                  </a:outerShdw>
                </a:effectLst>
                <a:latin typeface="宋体" pitchFamily="2" charset="-122"/>
                <a:ea typeface="宋体" pitchFamily="2" charset="-122"/>
              </a:rPr>
              <a:t>D.</a:t>
            </a:r>
            <a:r>
              <a:rPr lang="zh-CN" altLang="en-US" b="1" dirty="0" smtClean="0">
                <a:solidFill>
                  <a:srgbClr val="0070C0"/>
                </a:solidFill>
                <a:effectLst>
                  <a:outerShdw blurRad="38100" dist="38100" dir="2700000" algn="tl">
                    <a:srgbClr val="000000">
                      <a:alpha val="43137"/>
                    </a:srgbClr>
                  </a:outerShdw>
                </a:effectLst>
                <a:latin typeface="宋体" pitchFamily="2" charset="-122"/>
                <a:ea typeface="宋体" pitchFamily="2" charset="-122"/>
              </a:rPr>
              <a:t>传播马克思主义</a:t>
            </a:r>
            <a:endParaRPr lang="zh-CN" altLang="en-US" b="1" dirty="0">
              <a:solidFill>
                <a:srgbClr val="0070C0"/>
              </a:solidFill>
              <a:effectLst>
                <a:outerShdw blurRad="38100" dist="38100" dir="2700000" algn="tl">
                  <a:srgbClr val="000000">
                    <a:alpha val="43137"/>
                  </a:srgbClr>
                </a:outerShdw>
              </a:effectLst>
              <a:latin typeface="宋体" pitchFamily="2" charset="-122"/>
              <a:ea typeface="宋体" pitchFamily="2" charset="-122"/>
            </a:endParaRPr>
          </a:p>
        </p:txBody>
      </p:sp>
      <p:sp>
        <p:nvSpPr>
          <p:cNvPr id="15" name="矩形 14"/>
          <p:cNvSpPr/>
          <p:nvPr/>
        </p:nvSpPr>
        <p:spPr>
          <a:xfrm>
            <a:off x="8215338" y="3643320"/>
            <a:ext cx="556563"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altLang="zh-CN"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a:t>
            </a:r>
            <a:endParaRPr lang="zh-CN" alt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19" name="图片 18" descr="src=http---5b0988e595225.cdn.sohucs.com-q_70,c_zoom,w_640-images-20180812-a5ebd6eb2a47403cac8a4f7541718522.jpeg&amp;refer=http---5b0988e595225.cdn.sohucs.jpg"/>
          <p:cNvPicPr>
            <a:picLocks noChangeAspect="1"/>
          </p:cNvPicPr>
          <p:nvPr/>
        </p:nvPicPr>
        <p:blipFill>
          <a:blip r:embed="rId3"/>
          <a:stretch>
            <a:fillRect/>
          </a:stretch>
        </p:blipFill>
        <p:spPr>
          <a:xfrm>
            <a:off x="0" y="3143254"/>
            <a:ext cx="1717383" cy="2000246"/>
          </a:xfrm>
          <a:prstGeom prst="rect">
            <a:avLst/>
          </a:prstGeom>
        </p:spPr>
      </p:pic>
      <p:pic>
        <p:nvPicPr>
          <p:cNvPr id="20" name="图片 19" descr="src=http---5b0988e595225.cdn.sohucs.com-images-20181014-bae8f0b50eb742c6ad14ed26a89375ca.jpeg&amp;refer=http---5b0988e595225.cdn.sohucs.jpg"/>
          <p:cNvPicPr>
            <a:picLocks noChangeAspect="1"/>
          </p:cNvPicPr>
          <p:nvPr/>
        </p:nvPicPr>
        <p:blipFill>
          <a:blip r:embed="rId4"/>
          <a:stretch>
            <a:fillRect/>
          </a:stretch>
        </p:blipFill>
        <p:spPr>
          <a:xfrm>
            <a:off x="1714481" y="3143254"/>
            <a:ext cx="1668655" cy="2000246"/>
          </a:xfrm>
          <a:prstGeom prst="rect">
            <a:avLst/>
          </a:prstGeom>
        </p:spPr>
      </p:pic>
      <p:pic>
        <p:nvPicPr>
          <p:cNvPr id="21" name="图片 20" descr="u=3206716018,3710793514&amp;fm=26&amp;gp=0.jpg"/>
          <p:cNvPicPr>
            <a:picLocks noChangeAspect="1"/>
          </p:cNvPicPr>
          <p:nvPr/>
        </p:nvPicPr>
        <p:blipFill>
          <a:blip r:embed="rId5"/>
          <a:stretch>
            <a:fillRect/>
          </a:stretch>
        </p:blipFill>
        <p:spPr>
          <a:xfrm>
            <a:off x="3357554" y="3174472"/>
            <a:ext cx="1643074" cy="19690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0"/>
            <a:ext cx="9144000"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7</a:t>
            </a:r>
            <a:r>
              <a:rPr kumimoji="0" lang="zh-CN" alt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a:t>
            </a:r>
            <a:r>
              <a:rPr kumimoji="0" lang="zh-CN" altLang="en-US"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a:t>
            </a:r>
            <a:r>
              <a:rPr kumimoji="0" lang="en-US" altLang="zh-CN"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2020</a:t>
            </a:r>
            <a:r>
              <a:rPr kumimoji="0" lang="zh-CN" altLang="en-US"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湖南永州中考）</a:t>
            </a:r>
            <a:r>
              <a:rPr kumimoji="0" lang="zh-CN" alt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关于甲午中日战争的性质和影响，中国、日本、韩国三方从各自立场提出了不同看法。</a:t>
            </a:r>
            <a:endParaRPr kumimoji="0" lang="zh-CN" alt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宋体" pitchFamily="2" charset="-122"/>
              <a:cs typeface="宋体" pitchFamily="2" charset="-122"/>
            </a:endParaRPr>
          </a:p>
          <a:p>
            <a:pPr lvl="0" eaLnBrk="0" fontAlgn="ctr" hangingPunct="0">
              <a:spcBef>
                <a:spcPct val="0"/>
              </a:spcBef>
              <a:spcAft>
                <a:spcPct val="0"/>
              </a:spcAft>
            </a:pPr>
            <a:r>
              <a:rPr kumimoji="0" lang="zh-CN" alt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材料一    中国人认为，甲午中日战争是中国近代史上的重大转折点。这次战争迫使清政府签订了</a:t>
            </a:r>
            <a:r>
              <a:rPr kumimoji="0" lang="en-US" altLang="zh-CN"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a:t>
            </a:r>
            <a:r>
              <a:rPr kumimoji="0" lang="zh-CN" alt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马关条约</a:t>
            </a:r>
            <a:r>
              <a:rPr kumimoji="0" lang="en-US" altLang="zh-CN"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a:t>
            </a:r>
            <a:r>
              <a:rPr kumimoji="0" lang="zh-CN" alt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，激起了全国的感情和抗议，激发了全民族的觉醒，一种要求改革和进步的觉醒、富强意识的觉醒、爱国主义和自救的觉醒。</a:t>
            </a:r>
            <a:r>
              <a:rPr kumimoji="0" lang="en-US" altLang="zh-CN"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3</a:t>
            </a:r>
            <a:r>
              <a:rPr kumimoji="0" lang="zh-CN" alt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年以后，发生了戊戌变法；</a:t>
            </a:r>
            <a:r>
              <a:rPr kumimoji="0" lang="en-US" altLang="zh-CN"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5</a:t>
            </a:r>
            <a:r>
              <a:rPr kumimoji="0" lang="zh-CN" alt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年以后，发生了义和团运动；</a:t>
            </a:r>
            <a:r>
              <a:rPr kumimoji="0" lang="en-US" altLang="zh-CN"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16</a:t>
            </a:r>
            <a:r>
              <a:rPr kumimoji="0" lang="zh-CN" alt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年以后发生了辛亥革命。</a:t>
            </a:r>
            <a:r>
              <a:rPr lang="zh-CN" altLang="en-US" sz="1400" b="1" dirty="0" smtClean="0">
                <a:effectLst>
                  <a:outerShdw blurRad="38100" dist="38100" dir="2700000" algn="tl">
                    <a:srgbClr val="000000">
                      <a:alpha val="43137"/>
                    </a:srgbClr>
                  </a:outerShdw>
                </a:effectLst>
                <a:latin typeface="Arial" pitchFamily="34" charset="0"/>
                <a:ea typeface="宋体" pitchFamily="2" charset="-122"/>
                <a:cs typeface="Times New Roman" pitchFamily="18" charset="0"/>
              </a:rPr>
              <a:t>                                                              </a:t>
            </a:r>
            <a:endParaRPr lang="en-US" altLang="zh-CN" sz="1400" b="1" dirty="0" smtClean="0">
              <a:effectLst>
                <a:outerShdw blurRad="38100" dist="38100" dir="2700000" algn="tl">
                  <a:srgbClr val="000000">
                    <a:alpha val="43137"/>
                  </a:srgbClr>
                </a:outerShdw>
              </a:effectLst>
              <a:latin typeface="Arial" pitchFamily="34" charset="0"/>
              <a:ea typeface="宋体" pitchFamily="2" charset="-122"/>
              <a:cs typeface="Times New Roman" pitchFamily="18" charset="0"/>
            </a:endParaRPr>
          </a:p>
          <a:p>
            <a:pPr lvl="0" eaLnBrk="0" fontAlgn="ctr" hangingPunct="0">
              <a:spcBef>
                <a:spcPct val="0"/>
              </a:spcBef>
              <a:spcAft>
                <a:spcPct val="0"/>
              </a:spcAft>
            </a:pPr>
            <a:r>
              <a:rPr kumimoji="0" lang="en-US" altLang="zh-CN"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宋体" pitchFamily="2" charset="-122"/>
                <a:cs typeface="Times New Roman" pitchFamily="18" charset="0"/>
              </a:rPr>
              <a:t>                                                                                             </a:t>
            </a:r>
            <a:r>
              <a:rPr kumimoji="0" lang="en-US" altLang="zh-CN"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a:ea typeface="宋体" pitchFamily="2" charset="-122"/>
                <a:cs typeface="Times New Roman" pitchFamily="18" charset="0"/>
              </a:rPr>
              <a:t>——</a:t>
            </a:r>
            <a:r>
              <a:rPr kumimoji="0" lang="zh-CN" alt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改编自</a:t>
            </a:r>
            <a:r>
              <a:rPr kumimoji="0" lang="en-US" altLang="zh-CN"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a:t>
            </a:r>
            <a:r>
              <a:rPr kumimoji="0" lang="zh-CN" alt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甲午战争深刻影响世界历史</a:t>
            </a:r>
            <a:r>
              <a:rPr kumimoji="0" lang="en-US" altLang="zh-CN"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a:t>
            </a:r>
            <a:endParaRPr kumimoji="0" lang="en-US" altLang="zh-CN"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宋体" pitchFamily="2" charset="-122"/>
              <a:cs typeface="宋体" pitchFamily="2" charset="-122"/>
            </a:endParaRPr>
          </a:p>
          <a:p>
            <a:pPr marL="0" marR="0" lvl="0" indent="0" defTabSz="914400" rtl="0" eaLnBrk="0" fontAlgn="ctr" latinLnBrk="0" hangingPunct="0">
              <a:lnSpc>
                <a:spcPct val="100000"/>
              </a:lnSpc>
              <a:spcBef>
                <a:spcPct val="0"/>
              </a:spcBef>
              <a:spcAft>
                <a:spcPct val="0"/>
              </a:spcAft>
              <a:buClrTx/>
              <a:buSzTx/>
              <a:buFontTx/>
              <a:buNone/>
              <a:tabLst/>
            </a:pPr>
            <a:r>
              <a:rPr kumimoji="0" lang="zh-CN" alt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材料二    日本人认为，甲午中日战争是</a:t>
            </a:r>
            <a:r>
              <a:rPr kumimoji="0" lang="zh-CN" alt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a:ea typeface="宋体" pitchFamily="2" charset="-122"/>
                <a:cs typeface="Times New Roman" pitchFamily="18" charset="0"/>
              </a:rPr>
              <a:t>“</a:t>
            </a:r>
            <a:r>
              <a:rPr kumimoji="0" lang="zh-CN" alt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文明之战</a:t>
            </a:r>
            <a:r>
              <a:rPr kumimoji="0" lang="zh-CN" alt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a:ea typeface="宋体" pitchFamily="2" charset="-122"/>
                <a:cs typeface="Times New Roman" pitchFamily="18" charset="0"/>
              </a:rPr>
              <a:t>”</a:t>
            </a:r>
            <a:r>
              <a:rPr kumimoji="0" lang="zh-CN" alt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，即一种先进文化战胜落后文化的战争。明治维新后，日本认为自身的文明程度已大大提高，而清朝依然守旧落后。</a:t>
            </a:r>
            <a:r>
              <a:rPr lang="zh-CN" altLang="en-US" sz="1400" b="1" dirty="0" smtClean="0">
                <a:effectLst>
                  <a:outerShdw blurRad="38100" dist="38100" dir="2700000" algn="tl">
                    <a:srgbClr val="000000">
                      <a:alpha val="43137"/>
                    </a:srgbClr>
                  </a:outerShdw>
                </a:effectLst>
                <a:latin typeface="Arial" pitchFamily="34" charset="0"/>
                <a:ea typeface="宋体" pitchFamily="2" charset="-122"/>
                <a:cs typeface="Times New Roman" pitchFamily="18" charset="0"/>
              </a:rPr>
              <a:t>                      </a:t>
            </a:r>
            <a:endParaRPr lang="en-US" altLang="zh-CN" sz="1400" b="1" dirty="0" smtClean="0">
              <a:effectLst>
                <a:outerShdw blurRad="38100" dist="38100" dir="2700000" algn="tl">
                  <a:srgbClr val="000000">
                    <a:alpha val="43137"/>
                  </a:srgbClr>
                </a:outerShdw>
              </a:effectLst>
              <a:latin typeface="Arial" pitchFamily="34" charset="0"/>
              <a:ea typeface="宋体" pitchFamily="2" charset="-122"/>
              <a:cs typeface="Times New Roman" pitchFamily="18" charset="0"/>
            </a:endParaRPr>
          </a:p>
          <a:p>
            <a:pPr marL="0" marR="0" lvl="0" indent="0" defTabSz="914400" rtl="0" eaLnBrk="0" fontAlgn="ctr" latinLnBrk="0" hangingPunct="0">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宋体" pitchFamily="2" charset="-122"/>
                <a:cs typeface="Times New Roman" pitchFamily="18" charset="0"/>
              </a:rPr>
              <a:t>                                                   </a:t>
            </a:r>
            <a:r>
              <a:rPr kumimoji="0" lang="en-US" altLang="zh-CN"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a:ea typeface="宋体" pitchFamily="2" charset="-122"/>
                <a:cs typeface="Times New Roman" pitchFamily="18" charset="0"/>
              </a:rPr>
              <a:t>——</a:t>
            </a:r>
            <a:r>
              <a:rPr kumimoji="0" lang="zh-CN" alt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改编自</a:t>
            </a:r>
            <a:r>
              <a:rPr kumimoji="0" lang="en-US" altLang="zh-CN"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a:t>
            </a:r>
            <a:r>
              <a:rPr kumimoji="0" lang="zh-CN" alt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日本人眼中的甲午战争：先进文化战胜落后文化</a:t>
            </a:r>
            <a:r>
              <a:rPr kumimoji="0" lang="en-US" altLang="zh-CN"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a:t>
            </a:r>
            <a:endParaRPr kumimoji="0" lang="en-US" altLang="zh-CN"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宋体" pitchFamily="2" charset="-122"/>
              <a:cs typeface="宋体" pitchFamily="2" charset="-122"/>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材料三    韩国人认为，甲午中日战争是</a:t>
            </a:r>
            <a:r>
              <a:rPr kumimoji="0" lang="en-US" altLang="zh-CN"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1894</a:t>
            </a:r>
            <a:r>
              <a:rPr kumimoji="0" lang="zh-CN" alt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年至</a:t>
            </a:r>
            <a:r>
              <a:rPr kumimoji="0" lang="en-US" altLang="zh-CN"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1895</a:t>
            </a:r>
            <a:r>
              <a:rPr kumimoji="0" lang="zh-CN" alt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年中国与日本围绕着控制朝鲜展开的战争，战争导致清朝失去了对朝鲜的控制权，而日本在甲午中日战争后，不仅把朝鲜变为其殖民地，还对中国进行殖民扩张，成为东亚霸主。</a:t>
            </a:r>
            <a:r>
              <a:rPr lang="zh-CN" altLang="en-US" sz="1400" b="1" dirty="0" smtClean="0">
                <a:effectLst>
                  <a:outerShdw blurRad="38100" dist="38100" dir="2700000" algn="tl">
                    <a:srgbClr val="000000">
                      <a:alpha val="43137"/>
                    </a:srgbClr>
                  </a:outerShdw>
                </a:effectLst>
                <a:latin typeface="Arial" pitchFamily="34" charset="0"/>
                <a:ea typeface="宋体" pitchFamily="2" charset="-122"/>
                <a:cs typeface="Times New Roman" pitchFamily="18" charset="0"/>
              </a:rPr>
              <a:t>                                                       </a:t>
            </a:r>
            <a:endParaRPr lang="en-US" altLang="zh-CN" sz="1400" b="1" dirty="0" smtClean="0">
              <a:effectLst>
                <a:outerShdw blurRad="38100" dist="38100" dir="2700000" algn="tl">
                  <a:srgbClr val="000000">
                    <a:alpha val="43137"/>
                  </a:srgbClr>
                </a:outerShdw>
              </a:effectLst>
              <a:latin typeface="Arial" pitchFamily="34" charset="0"/>
              <a:ea typeface="宋体" pitchFamily="2" charset="-122"/>
              <a:cs typeface="Times New Roman" pitchFamily="18" charset="0"/>
            </a:endParaRPr>
          </a:p>
          <a:p>
            <a:pPr marL="0" marR="0" lvl="0" indent="0" algn="l" defTabSz="914400" rtl="0" eaLnBrk="0" fontAlgn="ctr" latinLnBrk="0" hangingPunct="0">
              <a:lnSpc>
                <a:spcPct val="100000"/>
              </a:lnSpc>
              <a:spcBef>
                <a:spcPct val="0"/>
              </a:spcBef>
              <a:spcAft>
                <a:spcPct val="0"/>
              </a:spcAft>
              <a:buClrTx/>
              <a:buSzTx/>
              <a:buFontTx/>
              <a:buNone/>
              <a:tabLst/>
            </a:pPr>
            <a:r>
              <a:rPr lang="en-US" altLang="zh-CN" sz="1400" b="1" dirty="0" smtClean="0">
                <a:effectLst>
                  <a:outerShdw blurRad="38100" dist="38100" dir="2700000" algn="tl">
                    <a:srgbClr val="000000">
                      <a:alpha val="43137"/>
                    </a:srgbClr>
                  </a:outerShdw>
                </a:effectLst>
                <a:latin typeface="Arial" pitchFamily="34" charset="0"/>
                <a:ea typeface="宋体" pitchFamily="2" charset="-122"/>
                <a:cs typeface="Times New Roman" pitchFamily="18" charset="0"/>
              </a:rPr>
              <a:t>                                                                                            </a:t>
            </a:r>
            <a:r>
              <a:rPr lang="zh-CN" altLang="en-US" sz="1400" b="1" dirty="0" smtClean="0">
                <a:effectLst>
                  <a:outerShdw blurRad="38100" dist="38100" dir="2700000" algn="tl">
                    <a:srgbClr val="000000">
                      <a:alpha val="43137"/>
                    </a:srgbClr>
                  </a:outerShdw>
                </a:effectLst>
                <a:latin typeface="Arial" pitchFamily="34" charset="0"/>
                <a:ea typeface="宋体" pitchFamily="2" charset="-122"/>
                <a:cs typeface="Times New Roman" pitchFamily="18" charset="0"/>
              </a:rPr>
              <a:t> </a:t>
            </a:r>
            <a:r>
              <a:rPr kumimoji="0" lang="en-US" altLang="zh-CN"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a:ea typeface="宋体" pitchFamily="2" charset="-122"/>
                <a:cs typeface="Times New Roman" pitchFamily="18" charset="0"/>
              </a:rPr>
              <a:t>——</a:t>
            </a:r>
            <a:r>
              <a:rPr kumimoji="0" lang="zh-CN" alt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改编自</a:t>
            </a:r>
            <a:r>
              <a:rPr kumimoji="0" lang="en-US" altLang="zh-CN"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a:t>
            </a:r>
            <a:r>
              <a:rPr kumimoji="0" lang="zh-CN" alt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韩国人眼中的中日甲午战争</a:t>
            </a:r>
            <a:r>
              <a:rPr kumimoji="0" lang="en-US" altLang="zh-CN"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a:t>
            </a:r>
            <a:endParaRPr kumimoji="0" lang="en-US" altLang="zh-CN"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宋体" pitchFamily="2" charset="-122"/>
              <a:cs typeface="宋体" pitchFamily="2" charset="-122"/>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b="1" i="0" u="none" strike="noStrike" cap="none" normalizeH="0" baseline="0" dirty="0" smtClean="0">
                <a:ln>
                  <a:noFill/>
                </a:ln>
                <a:solidFill>
                  <a:srgbClr val="0070C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a:t>
            </a:r>
            <a:r>
              <a:rPr kumimoji="0" lang="en-US" altLang="zh-CN" b="1" i="0" u="none" strike="noStrike" cap="none" normalizeH="0" baseline="0" dirty="0" smtClean="0">
                <a:ln>
                  <a:noFill/>
                </a:ln>
                <a:solidFill>
                  <a:srgbClr val="0070C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1</a:t>
            </a:r>
            <a:r>
              <a:rPr kumimoji="0" lang="zh-CN" altLang="en-US" b="1" i="0" u="none" strike="noStrike" cap="none" normalizeH="0" baseline="0" dirty="0" smtClean="0">
                <a:ln>
                  <a:noFill/>
                </a:ln>
                <a:solidFill>
                  <a:srgbClr val="0070C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）分别概括材料一、二、三的主要观点。</a:t>
            </a:r>
            <a:endParaRPr kumimoji="0" lang="zh-CN" altLang="en-US" sz="1400" b="1" i="0" u="none" strike="noStrike" cap="none" normalizeH="0" baseline="0" dirty="0" smtClean="0">
              <a:ln>
                <a:noFill/>
              </a:ln>
              <a:solidFill>
                <a:srgbClr val="0070C0"/>
              </a:solidFill>
              <a:effectLst>
                <a:outerShdw blurRad="38100" dist="38100" dir="2700000" algn="tl">
                  <a:srgbClr val="000000">
                    <a:alpha val="43137"/>
                  </a:srgbClr>
                </a:outerShdw>
              </a:effectLst>
              <a:latin typeface="Arial" pitchFamily="34" charset="0"/>
              <a:ea typeface="宋体" pitchFamily="2" charset="-122"/>
              <a:cs typeface="宋体" pitchFamily="2" charset="-122"/>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zh-CN" altLang="en-US" b="1" i="0" u="none" strike="noStrike" cap="none" normalizeH="0" baseline="0" dirty="0" smtClean="0">
                <a:ln>
                  <a:noFill/>
                </a:ln>
                <a:solidFill>
                  <a:srgbClr val="0070C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a:t>
            </a:r>
            <a:r>
              <a:rPr kumimoji="0" lang="en-US" altLang="zh-CN" b="1" i="0" u="none" strike="noStrike" cap="none" normalizeH="0" baseline="0" dirty="0" smtClean="0">
                <a:ln>
                  <a:noFill/>
                </a:ln>
                <a:solidFill>
                  <a:srgbClr val="0070C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2</a:t>
            </a:r>
            <a:r>
              <a:rPr kumimoji="0" lang="zh-CN" altLang="en-US" b="1" i="0" u="none" strike="noStrike" cap="none" normalizeH="0" baseline="0" dirty="0" smtClean="0">
                <a:ln>
                  <a:noFill/>
                </a:ln>
                <a:solidFill>
                  <a:srgbClr val="0070C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）根据材料一、二、三并结合所学知识，任选其中一个观点（或独立提出观点）加以评述。（要求，观立明确</a:t>
            </a:r>
            <a:r>
              <a:rPr kumimoji="0" lang="zh-CN" altLang="en-US" b="1" i="0" u="none" strike="noStrike" cap="none" normalizeH="0" baseline="0" smtClean="0">
                <a:ln>
                  <a:noFill/>
                </a:ln>
                <a:solidFill>
                  <a:srgbClr val="0070C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，史论结合，</a:t>
            </a:r>
            <a:r>
              <a:rPr kumimoji="0" lang="zh-CN" altLang="en-US" b="1" i="0" u="none" strike="noStrike" cap="none" normalizeH="0" baseline="0" dirty="0" smtClean="0">
                <a:ln>
                  <a:noFill/>
                </a:ln>
                <a:solidFill>
                  <a:srgbClr val="0070C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逻辑严密，表述清楚）</a:t>
            </a:r>
            <a:endParaRPr kumimoji="0" lang="zh-CN" altLang="en-US" sz="1400" b="1" i="0" u="none" strike="noStrike" cap="none" normalizeH="0" baseline="0" dirty="0" smtClean="0">
              <a:ln>
                <a:noFill/>
              </a:ln>
              <a:solidFill>
                <a:srgbClr val="0070C0"/>
              </a:solidFill>
              <a:effectLst>
                <a:outerShdw blurRad="38100" dist="38100" dir="2700000" algn="tl">
                  <a:srgbClr val="000000">
                    <a:alpha val="43137"/>
                  </a:srgbClr>
                </a:outerShdw>
              </a:effectLst>
              <a:latin typeface="Arial" pitchFamily="34" charset="0"/>
              <a:ea typeface="宋体" pitchFamily="2" charset="-122"/>
              <a:cs typeface="宋体" pitchFamily="2" charset="-122"/>
            </a:endParaRPr>
          </a:p>
        </p:txBody>
      </p:sp>
      <p:sp>
        <p:nvSpPr>
          <p:cNvPr id="5" name="矩形 4"/>
          <p:cNvSpPr/>
          <p:nvPr/>
        </p:nvSpPr>
        <p:spPr>
          <a:xfrm>
            <a:off x="0" y="214296"/>
            <a:ext cx="9144000" cy="34778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eaLnBrk="0" fontAlgn="ctr" hangingPunct="0">
              <a:spcBef>
                <a:spcPct val="0"/>
              </a:spcBef>
              <a:spcAft>
                <a:spcPct val="0"/>
              </a:spcAft>
            </a:pPr>
            <a:r>
              <a:rPr lang="zh-CN" altLang="en-US" sz="2000" b="1" dirty="0" smtClean="0">
                <a:solidFill>
                  <a:srgbClr val="FF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a:t>
            </a:r>
            <a:r>
              <a:rPr lang="en-US" altLang="zh-CN" sz="2000" b="1" dirty="0" smtClean="0">
                <a:solidFill>
                  <a:srgbClr val="FF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1</a:t>
            </a:r>
            <a:r>
              <a:rPr lang="zh-CN" altLang="en-US" sz="2000" b="1" dirty="0" smtClean="0">
                <a:solidFill>
                  <a:srgbClr val="FF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）材料一： 甲午中日战争是中国近代史上的重大转折点。</a:t>
            </a:r>
            <a:endParaRPr lang="en-US" altLang="zh-CN" sz="2000" b="1" dirty="0" smtClean="0">
              <a:solidFill>
                <a:srgbClr val="FF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endParaRPr>
          </a:p>
          <a:p>
            <a:pPr lvl="0" eaLnBrk="0" fontAlgn="ctr" hangingPunct="0">
              <a:spcBef>
                <a:spcPct val="0"/>
              </a:spcBef>
              <a:spcAft>
                <a:spcPct val="0"/>
              </a:spcAft>
            </a:pPr>
            <a:r>
              <a:rPr lang="en-US" altLang="zh-CN" sz="2000" b="1" dirty="0" smtClean="0">
                <a:solidFill>
                  <a:srgbClr val="FF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           </a:t>
            </a:r>
            <a:r>
              <a:rPr lang="zh-CN" altLang="en-US" sz="2000" b="1" dirty="0" smtClean="0">
                <a:solidFill>
                  <a:srgbClr val="FF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材料二：甲午中日战争是一种先进文化战胜落后文化的战争。</a:t>
            </a:r>
            <a:endParaRPr lang="en-US" altLang="zh-CN" sz="2000" b="1" dirty="0" smtClean="0">
              <a:solidFill>
                <a:srgbClr val="FF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endParaRPr>
          </a:p>
          <a:p>
            <a:pPr lvl="0" eaLnBrk="0" fontAlgn="ctr" hangingPunct="0">
              <a:spcBef>
                <a:spcPct val="0"/>
              </a:spcBef>
              <a:spcAft>
                <a:spcPct val="0"/>
              </a:spcAft>
            </a:pPr>
            <a:r>
              <a:rPr lang="en-US" altLang="zh-CN" sz="2000" b="1" dirty="0" smtClean="0">
                <a:solidFill>
                  <a:srgbClr val="FF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           </a:t>
            </a:r>
            <a:r>
              <a:rPr lang="zh-CN" altLang="en-US" sz="2000" b="1" dirty="0" smtClean="0">
                <a:solidFill>
                  <a:srgbClr val="FF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材料三：甲午中日战争是中国与日本围绕着控制朝鲜展开的战争。</a:t>
            </a:r>
            <a:br>
              <a:rPr lang="zh-CN" altLang="en-US" sz="2000" b="1" dirty="0" smtClean="0">
                <a:solidFill>
                  <a:srgbClr val="FF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br>
            <a:r>
              <a:rPr lang="zh-CN" altLang="en-US" sz="2000" b="1" dirty="0" smtClean="0">
                <a:solidFill>
                  <a:srgbClr val="FF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a:t>
            </a:r>
            <a:r>
              <a:rPr lang="en-US" altLang="zh-CN" sz="2000" b="1" dirty="0" smtClean="0">
                <a:solidFill>
                  <a:srgbClr val="FF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2</a:t>
            </a:r>
            <a:r>
              <a:rPr lang="zh-CN" altLang="en-US" sz="2000" b="1" dirty="0" smtClean="0">
                <a:solidFill>
                  <a:srgbClr val="FF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）评述：观点一：甲午中日战争是中国近代史上的重大转折点。</a:t>
            </a:r>
            <a:endParaRPr lang="en-US" altLang="zh-CN" sz="2000" b="1" dirty="0" smtClean="0">
              <a:solidFill>
                <a:srgbClr val="FF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endParaRPr>
          </a:p>
          <a:p>
            <a:pPr lvl="0" eaLnBrk="0" fontAlgn="ctr" hangingPunct="0">
              <a:spcBef>
                <a:spcPct val="0"/>
              </a:spcBef>
              <a:spcAft>
                <a:spcPct val="0"/>
              </a:spcAft>
            </a:pPr>
            <a:r>
              <a:rPr lang="en-US" altLang="zh-CN" sz="2000" b="1" dirty="0" smtClean="0">
                <a:solidFill>
                  <a:srgbClr val="FF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        </a:t>
            </a:r>
            <a:r>
              <a:rPr lang="zh-CN" altLang="en-US" sz="2000" b="1" dirty="0" smtClean="0">
                <a:solidFill>
                  <a:srgbClr val="FF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甲午中日战争后，中国被迫签订</a:t>
            </a:r>
            <a:r>
              <a:rPr lang="en-US" altLang="zh-CN" sz="2000" b="1" dirty="0" smtClean="0">
                <a:solidFill>
                  <a:srgbClr val="FF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a:t>
            </a:r>
            <a:r>
              <a:rPr lang="zh-CN" altLang="en-US" sz="2000" b="1" dirty="0" smtClean="0">
                <a:solidFill>
                  <a:srgbClr val="FF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马关条约</a:t>
            </a:r>
            <a:r>
              <a:rPr lang="en-US" altLang="zh-CN" sz="2000" b="1" dirty="0" smtClean="0">
                <a:solidFill>
                  <a:srgbClr val="FF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a:t>
            </a:r>
            <a:r>
              <a:rPr lang="zh-CN" altLang="en-US" sz="2000" b="1" dirty="0" smtClean="0">
                <a:solidFill>
                  <a:srgbClr val="FF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民族危机空前严重，民族意识逐步觉醒，康有为等资产阶级维新派掀起了维新变法运动，主张学习西方的制度来挽救民族危亡，打开了中国近代政治民主化的闸门。同时清政府为了筹集战争的赔款，放宽了对民间设厂的限制，为民族工业的初步发展创造了条件。而民族工业的发展进一步壮大了民族资产阶级，又为维新运动的兴起与之后的辛亥革命提供了阶级基础。因此说甲午中日战争促进了中国社会的转型，是中国近代社会的一个分水岭。</a:t>
            </a:r>
            <a:endParaRPr lang="zh-CN" altLang="en-US" sz="4400" b="1" dirty="0" smtClean="0">
              <a:effectLst>
                <a:outerShdw blurRad="38100" dist="38100" dir="2700000" algn="tl">
                  <a:srgbClr val="000000">
                    <a:alpha val="43137"/>
                  </a:srgbClr>
                </a:outerShdw>
              </a:effectLst>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0" y="-1"/>
            <a:ext cx="6078538" cy="1446611"/>
            <a:chOff x="0" y="0"/>
            <a:chExt cx="3829" cy="1215"/>
          </a:xfrm>
        </p:grpSpPr>
        <p:grpSp>
          <p:nvGrpSpPr>
            <p:cNvPr id="5" name="Group 4"/>
            <p:cNvGrpSpPr>
              <a:grpSpLocks/>
            </p:cNvGrpSpPr>
            <p:nvPr/>
          </p:nvGrpSpPr>
          <p:grpSpPr bwMode="auto">
            <a:xfrm>
              <a:off x="0" y="119"/>
              <a:ext cx="1584" cy="545"/>
              <a:chOff x="1565" y="164"/>
              <a:chExt cx="1752" cy="545"/>
            </a:xfrm>
          </p:grpSpPr>
          <p:pic>
            <p:nvPicPr>
              <p:cNvPr id="10" name="Picture 5" descr="kuang27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65" y="164"/>
                <a:ext cx="1752" cy="545"/>
              </a:xfrm>
              <a:prstGeom prst="rect">
                <a:avLst/>
              </a:prstGeom>
              <a:noFill/>
              <a:ln w="9525">
                <a:noFill/>
                <a:miter lim="800000"/>
                <a:headEnd/>
                <a:tailEnd/>
              </a:ln>
            </p:spPr>
          </p:pic>
          <p:sp>
            <p:nvSpPr>
              <p:cNvPr id="11" name="Text Box 6"/>
              <p:cNvSpPr txBox="1">
                <a:spLocks noChangeArrowheads="1"/>
              </p:cNvSpPr>
              <p:nvPr/>
            </p:nvSpPr>
            <p:spPr bwMode="auto">
              <a:xfrm>
                <a:off x="1814" y="165"/>
                <a:ext cx="1406" cy="491"/>
              </a:xfrm>
              <a:prstGeom prst="rect">
                <a:avLst/>
              </a:prstGeom>
              <a:noFill/>
              <a:ln w="9525">
                <a:noFill/>
                <a:miter lim="800000"/>
                <a:headEnd/>
                <a:tailEnd/>
              </a:ln>
              <a:effectLst/>
            </p:spPr>
            <p:txBody>
              <a:bodyPr>
                <a:spAutoFit/>
              </a:bodyPr>
              <a:lstStyle/>
              <a:p>
                <a:pPr>
                  <a:spcBef>
                    <a:spcPct val="50000"/>
                  </a:spcBef>
                </a:pPr>
                <a:r>
                  <a:rPr lang="zh-CN" altLang="en-US" sz="3200" b="1" dirty="0">
                    <a:ea typeface="华文新魏" pitchFamily="2" charset="-122"/>
                  </a:rPr>
                  <a:t>课程标准</a:t>
                </a:r>
              </a:p>
            </p:txBody>
          </p:sp>
        </p:grpSp>
        <p:grpSp>
          <p:nvGrpSpPr>
            <p:cNvPr id="6" name="Group 7"/>
            <p:cNvGrpSpPr>
              <a:grpSpLocks/>
            </p:cNvGrpSpPr>
            <p:nvPr/>
          </p:nvGrpSpPr>
          <p:grpSpPr bwMode="auto">
            <a:xfrm>
              <a:off x="2245" y="119"/>
              <a:ext cx="1584" cy="545"/>
              <a:chOff x="1565" y="164"/>
              <a:chExt cx="1752" cy="545"/>
            </a:xfrm>
          </p:grpSpPr>
          <p:pic>
            <p:nvPicPr>
              <p:cNvPr id="8" name="Picture 8" descr="kuang27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65" y="164"/>
                <a:ext cx="1752" cy="545"/>
              </a:xfrm>
              <a:prstGeom prst="rect">
                <a:avLst/>
              </a:prstGeom>
              <a:noFill/>
              <a:ln w="9525">
                <a:noFill/>
                <a:miter lim="800000"/>
                <a:headEnd/>
                <a:tailEnd/>
              </a:ln>
            </p:spPr>
          </p:pic>
          <p:sp>
            <p:nvSpPr>
              <p:cNvPr id="9" name="Text Box 9"/>
              <p:cNvSpPr txBox="1">
                <a:spLocks noChangeArrowheads="1"/>
              </p:cNvSpPr>
              <p:nvPr/>
            </p:nvSpPr>
            <p:spPr bwMode="auto">
              <a:xfrm>
                <a:off x="1770" y="165"/>
                <a:ext cx="1406" cy="491"/>
              </a:xfrm>
              <a:prstGeom prst="rect">
                <a:avLst/>
              </a:prstGeom>
              <a:noFill/>
              <a:ln w="9525">
                <a:noFill/>
                <a:miter lim="800000"/>
                <a:headEnd/>
                <a:tailEnd/>
              </a:ln>
              <a:effectLst/>
            </p:spPr>
            <p:txBody>
              <a:bodyPr>
                <a:spAutoFit/>
              </a:bodyPr>
              <a:lstStyle/>
              <a:p>
                <a:pPr>
                  <a:spcBef>
                    <a:spcPct val="50000"/>
                  </a:spcBef>
                </a:pPr>
                <a:r>
                  <a:rPr lang="zh-CN" altLang="en-US" sz="3200" b="1" dirty="0">
                    <a:ea typeface="华文新魏" pitchFamily="2" charset="-122"/>
                  </a:rPr>
                  <a:t>基础知识</a:t>
                </a:r>
              </a:p>
            </p:txBody>
          </p:sp>
        </p:grpSp>
        <p:sp>
          <p:nvSpPr>
            <p:cNvPr id="7" name="Text Box 10"/>
            <p:cNvSpPr txBox="1">
              <a:spLocks noChangeArrowheads="1"/>
            </p:cNvSpPr>
            <p:nvPr/>
          </p:nvSpPr>
          <p:spPr bwMode="auto">
            <a:xfrm>
              <a:off x="1800" y="0"/>
              <a:ext cx="219" cy="1215"/>
            </a:xfrm>
            <a:prstGeom prst="rect">
              <a:avLst/>
            </a:prstGeom>
            <a:noFill/>
            <a:ln w="9525">
              <a:noFill/>
              <a:miter lim="800000"/>
              <a:headEnd/>
              <a:tailEnd/>
            </a:ln>
            <a:effectLst/>
          </p:spPr>
          <p:txBody>
            <a:bodyPr wrap="square">
              <a:spAutoFit/>
            </a:bodyPr>
            <a:lstStyle/>
            <a:p>
              <a:pPr>
                <a:spcBef>
                  <a:spcPct val="50000"/>
                </a:spcBef>
              </a:pPr>
              <a:endParaRPr lang="en-US" altLang="zh-CN" sz="8800" dirty="0"/>
            </a:p>
          </p:txBody>
        </p:sp>
      </p:grpSp>
      <p:sp>
        <p:nvSpPr>
          <p:cNvPr id="12" name="Rectangle 11"/>
          <p:cNvSpPr>
            <a:spLocks noChangeArrowheads="1"/>
          </p:cNvSpPr>
          <p:nvPr/>
        </p:nvSpPr>
        <p:spPr bwMode="auto">
          <a:xfrm>
            <a:off x="1" y="910817"/>
            <a:ext cx="9001155" cy="4089826"/>
          </a:xfrm>
          <a:prstGeom prst="rect">
            <a:avLst/>
          </a:prstGeom>
          <a:noFill/>
          <a:ln w="9525">
            <a:noFill/>
            <a:miter lim="800000"/>
            <a:headEnd/>
            <a:tailEnd/>
          </a:ln>
          <a:effectLst/>
        </p:spPr>
        <p:txBody>
          <a:bodyPr/>
          <a:lstStyle/>
          <a:p>
            <a:pPr marL="342900" indent="-342900">
              <a:spcBef>
                <a:spcPct val="20000"/>
              </a:spcBef>
              <a:buClr>
                <a:schemeClr val="hlink"/>
              </a:buClr>
              <a:buSzPct val="75000"/>
              <a:buFont typeface="Wingdings" pitchFamily="2" charset="2"/>
              <a:buChar char="v"/>
            </a:pPr>
            <a:r>
              <a:rPr lang="en-US" altLang="zh-CN" sz="2000" b="1" dirty="0" smtClean="0">
                <a:effectLst>
                  <a:outerShdw blurRad="38100" dist="38100" dir="2700000" algn="tl">
                    <a:srgbClr val="000000">
                      <a:alpha val="43137"/>
                    </a:srgbClr>
                  </a:outerShdw>
                </a:effectLst>
                <a:latin typeface="华文仿宋" pitchFamily="2" charset="-122"/>
                <a:ea typeface="华文仿宋" pitchFamily="2" charset="-122"/>
              </a:rPr>
              <a:t>1.</a:t>
            </a:r>
            <a:r>
              <a:rPr lang="zh-CN" altLang="en-US" sz="2000" b="1" dirty="0" smtClean="0">
                <a:effectLst>
                  <a:outerShdw blurRad="38100" dist="38100" dir="2700000" algn="tl">
                    <a:srgbClr val="000000">
                      <a:alpha val="43137"/>
                    </a:srgbClr>
                  </a:outerShdw>
                </a:effectLst>
                <a:latin typeface="华文仿宋" pitchFamily="2" charset="-122"/>
                <a:ea typeface="华文仿宋" pitchFamily="2" charset="-122"/>
              </a:rPr>
              <a:t>鸦片走私与</a:t>
            </a:r>
            <a:r>
              <a:rPr lang="zh-CN" altLang="en-US" sz="2000" b="1" dirty="0" smtClean="0">
                <a:solidFill>
                  <a:srgbClr val="FF0000"/>
                </a:solidFill>
                <a:effectLst>
                  <a:outerShdw blurRad="38100" dist="38100" dir="2700000" algn="tl">
                    <a:srgbClr val="000000">
                      <a:alpha val="43137"/>
                    </a:srgbClr>
                  </a:outerShdw>
                </a:effectLst>
                <a:latin typeface="华文仿宋" pitchFamily="2" charset="-122"/>
                <a:ea typeface="华文仿宋" pitchFamily="2" charset="-122"/>
              </a:rPr>
              <a:t>虎门销烟</a:t>
            </a:r>
            <a:r>
              <a:rPr lang="zh-CN" altLang="en-US" sz="2000" b="1" dirty="0" smtClean="0">
                <a:effectLst>
                  <a:outerShdw blurRad="38100" dist="38100" dir="2700000" algn="tl">
                    <a:srgbClr val="000000">
                      <a:alpha val="43137"/>
                    </a:srgbClr>
                  </a:outerShdw>
                </a:effectLst>
                <a:latin typeface="华文仿宋" pitchFamily="2" charset="-122"/>
                <a:ea typeface="华文仿宋" pitchFamily="2" charset="-122"/>
              </a:rPr>
              <a:t>；英国发动</a:t>
            </a:r>
            <a:r>
              <a:rPr lang="zh-CN" altLang="en-US" sz="2000" b="1" dirty="0" smtClean="0">
                <a:solidFill>
                  <a:srgbClr val="FF0000"/>
                </a:solidFill>
                <a:effectLst>
                  <a:outerShdw blurRad="38100" dist="38100" dir="2700000" algn="tl">
                    <a:srgbClr val="000000">
                      <a:alpha val="43137"/>
                    </a:srgbClr>
                  </a:outerShdw>
                </a:effectLst>
                <a:latin typeface="华文仿宋" pitchFamily="2" charset="-122"/>
                <a:ea typeface="华文仿宋" pitchFamily="2" charset="-122"/>
              </a:rPr>
              <a:t>鸦片战争</a:t>
            </a:r>
            <a:r>
              <a:rPr lang="zh-CN" altLang="en-US" sz="2000" b="1" dirty="0" smtClean="0">
                <a:effectLst>
                  <a:outerShdw blurRad="38100" dist="38100" dir="2700000" algn="tl">
                    <a:srgbClr val="000000">
                      <a:alpha val="43137"/>
                    </a:srgbClr>
                  </a:outerShdw>
                </a:effectLst>
                <a:latin typeface="华文仿宋" pitchFamily="2" charset="-122"/>
                <a:ea typeface="华文仿宋" pitchFamily="2" charset="-122"/>
              </a:rPr>
              <a:t>；</a:t>
            </a:r>
            <a:r>
              <a:rPr lang="en-US" altLang="zh-CN" sz="2000" b="1" dirty="0" smtClean="0">
                <a:solidFill>
                  <a:srgbClr val="FF0000"/>
                </a:solidFill>
                <a:effectLst>
                  <a:outerShdw blurRad="38100" dist="38100" dir="2700000" algn="tl">
                    <a:srgbClr val="000000">
                      <a:alpha val="43137"/>
                    </a:srgbClr>
                  </a:outerShdw>
                </a:effectLst>
                <a:latin typeface="华文仿宋" pitchFamily="2" charset="-122"/>
                <a:ea typeface="华文仿宋" pitchFamily="2" charset="-122"/>
              </a:rPr>
              <a:t>《</a:t>
            </a:r>
            <a:r>
              <a:rPr lang="zh-CN" altLang="en-US" sz="2000" b="1" dirty="0" smtClean="0">
                <a:solidFill>
                  <a:srgbClr val="FF0000"/>
                </a:solidFill>
                <a:effectLst>
                  <a:outerShdw blurRad="38100" dist="38100" dir="2700000" algn="tl">
                    <a:srgbClr val="000000">
                      <a:alpha val="43137"/>
                    </a:srgbClr>
                  </a:outerShdw>
                </a:effectLst>
                <a:latin typeface="华文仿宋" pitchFamily="2" charset="-122"/>
                <a:ea typeface="华文仿宋" pitchFamily="2" charset="-122"/>
              </a:rPr>
              <a:t>南京条约</a:t>
            </a:r>
            <a:r>
              <a:rPr lang="en-US" altLang="zh-CN" sz="2000" b="1" dirty="0" smtClean="0">
                <a:solidFill>
                  <a:srgbClr val="FF0000"/>
                </a:solidFill>
                <a:effectLst>
                  <a:outerShdw blurRad="38100" dist="38100" dir="2700000" algn="tl">
                    <a:srgbClr val="000000">
                      <a:alpha val="43137"/>
                    </a:srgbClr>
                  </a:outerShdw>
                </a:effectLst>
                <a:latin typeface="华文仿宋" pitchFamily="2" charset="-122"/>
                <a:ea typeface="华文仿宋" pitchFamily="2" charset="-122"/>
              </a:rPr>
              <a:t>》</a:t>
            </a:r>
            <a:r>
              <a:rPr lang="zh-CN" altLang="en-US" sz="2000" b="1" dirty="0" smtClean="0">
                <a:effectLst>
                  <a:outerShdw blurRad="38100" dist="38100" dir="2700000" algn="tl">
                    <a:srgbClr val="000000">
                      <a:alpha val="43137"/>
                    </a:srgbClr>
                  </a:outerShdw>
                </a:effectLst>
                <a:latin typeface="华文仿宋" pitchFamily="2" charset="-122"/>
                <a:ea typeface="华文仿宋" pitchFamily="2" charset="-122"/>
              </a:rPr>
              <a:t>。</a:t>
            </a:r>
            <a:endParaRPr lang="en-US" altLang="zh-CN" sz="2000" b="1" dirty="0" smtClean="0">
              <a:effectLst>
                <a:outerShdw blurRad="38100" dist="38100" dir="2700000" algn="tl">
                  <a:srgbClr val="000000">
                    <a:alpha val="43137"/>
                  </a:srgbClr>
                </a:outerShdw>
              </a:effectLst>
              <a:latin typeface="华文仿宋" pitchFamily="2" charset="-122"/>
              <a:ea typeface="华文仿宋" pitchFamily="2" charset="-122"/>
            </a:endParaRPr>
          </a:p>
          <a:p>
            <a:pPr marL="342900" indent="-342900">
              <a:spcBef>
                <a:spcPct val="20000"/>
              </a:spcBef>
              <a:buClr>
                <a:schemeClr val="hlink"/>
              </a:buClr>
              <a:buSzPct val="75000"/>
              <a:buFont typeface="Wingdings" pitchFamily="2" charset="2"/>
              <a:buChar char="v"/>
            </a:pPr>
            <a:r>
              <a:rPr lang="en-US" altLang="zh-CN" sz="2000" b="1" dirty="0" smtClean="0">
                <a:effectLst>
                  <a:outerShdw blurRad="38100" dist="38100" dir="2700000" algn="tl">
                    <a:srgbClr val="000000">
                      <a:alpha val="43137"/>
                    </a:srgbClr>
                  </a:outerShdw>
                </a:effectLst>
                <a:latin typeface="华文仿宋" pitchFamily="2" charset="-122"/>
                <a:ea typeface="华文仿宋" pitchFamily="2" charset="-122"/>
              </a:rPr>
              <a:t>2.</a:t>
            </a:r>
            <a:r>
              <a:rPr lang="zh-CN" altLang="en-US" sz="2000" b="1" dirty="0" smtClean="0">
                <a:solidFill>
                  <a:srgbClr val="FF0000"/>
                </a:solidFill>
                <a:effectLst>
                  <a:outerShdw blurRad="38100" dist="38100" dir="2700000" algn="tl">
                    <a:srgbClr val="000000">
                      <a:alpha val="43137"/>
                    </a:srgbClr>
                  </a:outerShdw>
                </a:effectLst>
                <a:latin typeface="华文仿宋" pitchFamily="2" charset="-122"/>
                <a:ea typeface="华文仿宋" pitchFamily="2" charset="-122"/>
              </a:rPr>
              <a:t>第二次鸦片战争</a:t>
            </a:r>
            <a:r>
              <a:rPr lang="zh-CN" altLang="en-US" sz="2000" b="1" dirty="0" smtClean="0">
                <a:effectLst>
                  <a:outerShdw blurRad="38100" dist="38100" dir="2700000" algn="tl">
                    <a:srgbClr val="000000">
                      <a:alpha val="43137"/>
                    </a:srgbClr>
                  </a:outerShdw>
                </a:effectLst>
                <a:latin typeface="华文仿宋" pitchFamily="2" charset="-122"/>
                <a:ea typeface="华文仿宋" pitchFamily="2" charset="-122"/>
              </a:rPr>
              <a:t>期间</a:t>
            </a:r>
            <a:r>
              <a:rPr lang="zh-CN" altLang="en-US" sz="2000" b="1" dirty="0" smtClean="0">
                <a:solidFill>
                  <a:srgbClr val="FF0000"/>
                </a:solidFill>
                <a:effectLst>
                  <a:outerShdw blurRad="38100" dist="38100" dir="2700000" algn="tl">
                    <a:srgbClr val="000000">
                      <a:alpha val="43137"/>
                    </a:srgbClr>
                  </a:outerShdw>
                </a:effectLst>
                <a:latin typeface="华文仿宋" pitchFamily="2" charset="-122"/>
                <a:ea typeface="华文仿宋" pitchFamily="2" charset="-122"/>
              </a:rPr>
              <a:t>英法联军火烧圆明园</a:t>
            </a:r>
            <a:r>
              <a:rPr lang="zh-CN" altLang="en-US" sz="2000" b="1" dirty="0" smtClean="0">
                <a:effectLst>
                  <a:outerShdw blurRad="38100" dist="38100" dir="2700000" algn="tl">
                    <a:srgbClr val="000000">
                      <a:alpha val="43137"/>
                    </a:srgbClr>
                  </a:outerShdw>
                </a:effectLst>
                <a:latin typeface="华文仿宋" pitchFamily="2" charset="-122"/>
                <a:ea typeface="华文仿宋" pitchFamily="2" charset="-122"/>
              </a:rPr>
              <a:t>；沙俄通过不平等条约割占中国   </a:t>
            </a:r>
            <a:endParaRPr lang="en-US" altLang="zh-CN" sz="2000" b="1" dirty="0" smtClean="0">
              <a:effectLst>
                <a:outerShdw blurRad="38100" dist="38100" dir="2700000" algn="tl">
                  <a:srgbClr val="000000">
                    <a:alpha val="43137"/>
                  </a:srgbClr>
                </a:outerShdw>
              </a:effectLst>
              <a:latin typeface="华文仿宋" pitchFamily="2" charset="-122"/>
              <a:ea typeface="华文仿宋" pitchFamily="2" charset="-122"/>
            </a:endParaRPr>
          </a:p>
          <a:p>
            <a:pPr marL="342900" indent="-342900">
              <a:spcBef>
                <a:spcPct val="20000"/>
              </a:spcBef>
              <a:buClr>
                <a:schemeClr val="hlink"/>
              </a:buClr>
              <a:buSzPct val="75000"/>
              <a:buFont typeface="Wingdings" pitchFamily="2" charset="2"/>
              <a:buChar char="v"/>
            </a:pPr>
            <a:r>
              <a:rPr lang="en-US" altLang="zh-CN" sz="2000" b="1" dirty="0" smtClean="0">
                <a:effectLst>
                  <a:outerShdw blurRad="38100" dist="38100" dir="2700000" algn="tl">
                    <a:srgbClr val="000000">
                      <a:alpha val="43137"/>
                    </a:srgbClr>
                  </a:outerShdw>
                </a:effectLst>
                <a:latin typeface="华文仿宋" pitchFamily="2" charset="-122"/>
                <a:ea typeface="华文仿宋" pitchFamily="2" charset="-122"/>
              </a:rPr>
              <a:t>   </a:t>
            </a:r>
            <a:r>
              <a:rPr lang="zh-CN" altLang="en-US" sz="2000" b="1" dirty="0" smtClean="0">
                <a:effectLst>
                  <a:outerShdw blurRad="38100" dist="38100" dir="2700000" algn="tl">
                    <a:srgbClr val="000000">
                      <a:alpha val="43137"/>
                    </a:srgbClr>
                  </a:outerShdw>
                </a:effectLst>
                <a:latin typeface="华文仿宋" pitchFamily="2" charset="-122"/>
                <a:ea typeface="华文仿宋" pitchFamily="2" charset="-122"/>
              </a:rPr>
              <a:t>北方大片领土。</a:t>
            </a:r>
            <a:endParaRPr lang="zh-CN" altLang="en-US" sz="2000" b="1" dirty="0">
              <a:effectLst>
                <a:outerShdw blurRad="38100" dist="38100" dir="2700000" algn="tl">
                  <a:srgbClr val="000000">
                    <a:alpha val="43137"/>
                  </a:srgbClr>
                </a:outerShdw>
              </a:effectLst>
              <a:latin typeface="华文仿宋" pitchFamily="2" charset="-122"/>
              <a:ea typeface="华文仿宋" pitchFamily="2" charset="-122"/>
            </a:endParaRPr>
          </a:p>
          <a:p>
            <a:pPr marL="342900" indent="-342900">
              <a:spcBef>
                <a:spcPct val="20000"/>
              </a:spcBef>
              <a:buClr>
                <a:schemeClr val="hlink"/>
              </a:buClr>
              <a:buSzPct val="75000"/>
              <a:buFont typeface="Wingdings" pitchFamily="2" charset="2"/>
              <a:buChar char="v"/>
            </a:pPr>
            <a:r>
              <a:rPr lang="en-US" altLang="zh-CN" sz="2000" b="1" dirty="0" smtClean="0">
                <a:effectLst>
                  <a:outerShdw blurRad="38100" dist="38100" dir="2700000" algn="tl">
                    <a:srgbClr val="000000">
                      <a:alpha val="43137"/>
                    </a:srgbClr>
                  </a:outerShdw>
                </a:effectLst>
                <a:latin typeface="华文仿宋" pitchFamily="2" charset="-122"/>
                <a:ea typeface="华文仿宋" pitchFamily="2" charset="-122"/>
              </a:rPr>
              <a:t>3.</a:t>
            </a:r>
            <a:r>
              <a:rPr lang="zh-CN" altLang="en-US" sz="2000" b="1" dirty="0" smtClean="0">
                <a:effectLst>
                  <a:outerShdw blurRad="38100" dist="38100" dir="2700000" algn="tl">
                    <a:srgbClr val="000000">
                      <a:alpha val="43137"/>
                    </a:srgbClr>
                  </a:outerShdw>
                </a:effectLst>
                <a:latin typeface="华文仿宋" pitchFamily="2" charset="-122"/>
                <a:ea typeface="华文仿宋" pitchFamily="2" charset="-122"/>
              </a:rPr>
              <a:t>知道洪秀全，了解</a:t>
            </a:r>
            <a:r>
              <a:rPr lang="zh-CN" altLang="en-US" sz="2000" b="1" dirty="0" smtClean="0">
                <a:solidFill>
                  <a:srgbClr val="FF0000"/>
                </a:solidFill>
                <a:effectLst>
                  <a:outerShdw blurRad="38100" dist="38100" dir="2700000" algn="tl">
                    <a:srgbClr val="000000">
                      <a:alpha val="43137"/>
                    </a:srgbClr>
                  </a:outerShdw>
                </a:effectLst>
                <a:latin typeface="华文仿宋" pitchFamily="2" charset="-122"/>
                <a:ea typeface="华文仿宋" pitchFamily="2" charset="-122"/>
              </a:rPr>
              <a:t>太平天国运动</a:t>
            </a:r>
            <a:r>
              <a:rPr lang="zh-CN" altLang="en-US" sz="2000" b="1" dirty="0" smtClean="0">
                <a:effectLst>
                  <a:outerShdw blurRad="38100" dist="38100" dir="2700000" algn="tl">
                    <a:srgbClr val="000000">
                      <a:alpha val="43137"/>
                    </a:srgbClr>
                  </a:outerShdw>
                </a:effectLst>
                <a:latin typeface="华文仿宋" pitchFamily="2" charset="-122"/>
                <a:ea typeface="华文仿宋" pitchFamily="2" charset="-122"/>
              </a:rPr>
              <a:t>的兴衰。</a:t>
            </a:r>
            <a:endParaRPr lang="zh-CN" altLang="en-US" sz="2000" b="1" u="sng" dirty="0">
              <a:solidFill>
                <a:srgbClr val="FF0000"/>
              </a:solidFill>
              <a:effectLst>
                <a:outerShdw blurRad="38100" dist="38100" dir="2700000" algn="tl">
                  <a:srgbClr val="000000">
                    <a:alpha val="43137"/>
                  </a:srgbClr>
                </a:outerShdw>
              </a:effectLst>
              <a:latin typeface="华文仿宋" pitchFamily="2" charset="-122"/>
              <a:ea typeface="华文仿宋" pitchFamily="2" charset="-122"/>
            </a:endParaRPr>
          </a:p>
          <a:p>
            <a:pPr marL="342900" indent="-342900">
              <a:spcBef>
                <a:spcPct val="20000"/>
              </a:spcBef>
              <a:buClr>
                <a:schemeClr val="hlink"/>
              </a:buClr>
              <a:buSzPct val="75000"/>
              <a:buFont typeface="Wingdings" pitchFamily="2" charset="2"/>
              <a:buChar char="v"/>
            </a:pPr>
            <a:r>
              <a:rPr lang="en-US" altLang="zh-CN" sz="2000" b="1" dirty="0" smtClean="0">
                <a:effectLst>
                  <a:outerShdw blurRad="38100" dist="38100" dir="2700000" algn="tl">
                    <a:srgbClr val="000000">
                      <a:alpha val="43137"/>
                    </a:srgbClr>
                  </a:outerShdw>
                </a:effectLst>
                <a:latin typeface="华文仿宋" pitchFamily="2" charset="-122"/>
                <a:ea typeface="华文仿宋" pitchFamily="2" charset="-122"/>
              </a:rPr>
              <a:t>4.</a:t>
            </a:r>
            <a:r>
              <a:rPr lang="zh-CN" altLang="en-US" sz="2000" b="1" dirty="0" smtClean="0">
                <a:effectLst>
                  <a:outerShdw blurRad="38100" dist="38100" dir="2700000" algn="tl">
                    <a:srgbClr val="000000">
                      <a:alpha val="43137"/>
                    </a:srgbClr>
                  </a:outerShdw>
                </a:effectLst>
                <a:latin typeface="华文仿宋" pitchFamily="2" charset="-122"/>
                <a:ea typeface="华文仿宋" pitchFamily="2" charset="-122"/>
              </a:rPr>
              <a:t>了解</a:t>
            </a:r>
            <a:r>
              <a:rPr lang="zh-CN" altLang="en-US" sz="2000" b="1" dirty="0" smtClean="0">
                <a:solidFill>
                  <a:srgbClr val="FF0000"/>
                </a:solidFill>
                <a:effectLst>
                  <a:outerShdw blurRad="38100" dist="38100" dir="2700000" algn="tl">
                    <a:srgbClr val="000000">
                      <a:alpha val="43137"/>
                    </a:srgbClr>
                  </a:outerShdw>
                </a:effectLst>
                <a:latin typeface="华文仿宋" pitchFamily="2" charset="-122"/>
                <a:ea typeface="华文仿宋" pitchFamily="2" charset="-122"/>
              </a:rPr>
              <a:t>洋务运动</a:t>
            </a:r>
            <a:r>
              <a:rPr lang="zh-CN" altLang="en-US" sz="2000" b="1" dirty="0" smtClean="0">
                <a:effectLst>
                  <a:outerShdw blurRad="38100" dist="38100" dir="2700000" algn="tl">
                    <a:srgbClr val="000000">
                      <a:alpha val="43137"/>
                    </a:srgbClr>
                  </a:outerShdw>
                </a:effectLst>
                <a:latin typeface="华文仿宋" pitchFamily="2" charset="-122"/>
                <a:ea typeface="华文仿宋" pitchFamily="2" charset="-122"/>
              </a:rPr>
              <a:t>。</a:t>
            </a:r>
            <a:endParaRPr lang="zh-CN" altLang="en-US" sz="2000" b="1" dirty="0">
              <a:effectLst>
                <a:outerShdw blurRad="38100" dist="38100" dir="2700000" algn="tl">
                  <a:srgbClr val="000000">
                    <a:alpha val="43137"/>
                  </a:srgbClr>
                </a:outerShdw>
              </a:effectLst>
              <a:latin typeface="华文仿宋" pitchFamily="2" charset="-122"/>
              <a:ea typeface="华文仿宋" pitchFamily="2" charset="-122"/>
            </a:endParaRPr>
          </a:p>
          <a:p>
            <a:pPr marL="342900" indent="-342900">
              <a:spcBef>
                <a:spcPct val="20000"/>
              </a:spcBef>
              <a:buClr>
                <a:schemeClr val="hlink"/>
              </a:buClr>
              <a:buSzPct val="75000"/>
              <a:buFont typeface="Wingdings" pitchFamily="2" charset="2"/>
              <a:buChar char="v"/>
            </a:pPr>
            <a:r>
              <a:rPr lang="en-US" altLang="zh-CN" sz="2000" b="1" dirty="0" smtClean="0">
                <a:effectLst>
                  <a:outerShdw blurRad="38100" dist="38100" dir="2700000" algn="tl">
                    <a:srgbClr val="000000">
                      <a:alpha val="43137"/>
                    </a:srgbClr>
                  </a:outerShdw>
                </a:effectLst>
                <a:latin typeface="华文仿宋" pitchFamily="2" charset="-122"/>
                <a:ea typeface="华文仿宋" pitchFamily="2" charset="-122"/>
              </a:rPr>
              <a:t>5.</a:t>
            </a:r>
            <a:r>
              <a:rPr lang="zh-CN" altLang="en-US" sz="2000" b="1" dirty="0" smtClean="0">
                <a:effectLst>
                  <a:outerShdw blurRad="38100" dist="38100" dir="2700000" algn="tl">
                    <a:srgbClr val="000000">
                      <a:alpha val="43137"/>
                    </a:srgbClr>
                  </a:outerShdw>
                </a:effectLst>
                <a:latin typeface="华文仿宋" pitchFamily="2" charset="-122"/>
                <a:ea typeface="华文仿宋" pitchFamily="2" charset="-122"/>
              </a:rPr>
              <a:t> </a:t>
            </a:r>
            <a:r>
              <a:rPr lang="zh-CN" altLang="en-US" sz="2000" b="1" dirty="0" smtClean="0">
                <a:solidFill>
                  <a:srgbClr val="FF0000"/>
                </a:solidFill>
                <a:effectLst>
                  <a:outerShdw blurRad="38100" dist="38100" dir="2700000" algn="tl">
                    <a:srgbClr val="000000">
                      <a:alpha val="43137"/>
                    </a:srgbClr>
                  </a:outerShdw>
                </a:effectLst>
                <a:latin typeface="华文仿宋" pitchFamily="2" charset="-122"/>
                <a:ea typeface="华文仿宋" pitchFamily="2" charset="-122"/>
              </a:rPr>
              <a:t>甲午中日战争</a:t>
            </a:r>
            <a:r>
              <a:rPr lang="zh-CN" altLang="en-US" sz="2000" b="1" dirty="0" smtClean="0">
                <a:effectLst>
                  <a:outerShdw blurRad="38100" dist="38100" dir="2700000" algn="tl">
                    <a:srgbClr val="000000">
                      <a:alpha val="43137"/>
                    </a:srgbClr>
                  </a:outerShdw>
                </a:effectLst>
                <a:latin typeface="华文仿宋" pitchFamily="2" charset="-122"/>
                <a:ea typeface="华文仿宋" pitchFamily="2" charset="-122"/>
              </a:rPr>
              <a:t>和</a:t>
            </a:r>
            <a:r>
              <a:rPr lang="en-US" altLang="zh-CN" sz="2000" b="1" dirty="0" smtClean="0">
                <a:solidFill>
                  <a:srgbClr val="FF0000"/>
                </a:solidFill>
                <a:effectLst>
                  <a:outerShdw blurRad="38100" dist="38100" dir="2700000" algn="tl">
                    <a:srgbClr val="000000">
                      <a:alpha val="43137"/>
                    </a:srgbClr>
                  </a:outerShdw>
                </a:effectLst>
                <a:latin typeface="华文仿宋" pitchFamily="2" charset="-122"/>
                <a:ea typeface="华文仿宋" pitchFamily="2" charset="-122"/>
              </a:rPr>
              <a:t>《</a:t>
            </a:r>
            <a:r>
              <a:rPr lang="zh-CN" altLang="en-US" sz="2000" b="1" dirty="0" smtClean="0">
                <a:solidFill>
                  <a:srgbClr val="FF0000"/>
                </a:solidFill>
                <a:effectLst>
                  <a:outerShdw blurRad="38100" dist="38100" dir="2700000" algn="tl">
                    <a:srgbClr val="000000">
                      <a:alpha val="43137"/>
                    </a:srgbClr>
                  </a:outerShdw>
                </a:effectLst>
                <a:latin typeface="华文仿宋" pitchFamily="2" charset="-122"/>
                <a:ea typeface="华文仿宋" pitchFamily="2" charset="-122"/>
              </a:rPr>
              <a:t>马关条约</a:t>
            </a:r>
            <a:r>
              <a:rPr lang="en-US" altLang="zh-CN" sz="2000" b="1" dirty="0" smtClean="0">
                <a:solidFill>
                  <a:srgbClr val="FF0000"/>
                </a:solidFill>
                <a:effectLst>
                  <a:outerShdw blurRad="38100" dist="38100" dir="2700000" algn="tl">
                    <a:srgbClr val="000000">
                      <a:alpha val="43137"/>
                    </a:srgbClr>
                  </a:outerShdw>
                </a:effectLst>
                <a:latin typeface="华文仿宋" pitchFamily="2" charset="-122"/>
                <a:ea typeface="华文仿宋" pitchFamily="2" charset="-122"/>
              </a:rPr>
              <a:t>》</a:t>
            </a:r>
            <a:r>
              <a:rPr lang="zh-CN" altLang="en-US" sz="2000" b="1" dirty="0" smtClean="0">
                <a:effectLst>
                  <a:outerShdw blurRad="38100" dist="38100" dir="2700000" algn="tl">
                    <a:srgbClr val="000000">
                      <a:alpha val="43137"/>
                    </a:srgbClr>
                  </a:outerShdw>
                </a:effectLst>
                <a:latin typeface="华文仿宋" pitchFamily="2" charset="-122"/>
                <a:ea typeface="华文仿宋" pitchFamily="2" charset="-122"/>
              </a:rPr>
              <a:t>。</a:t>
            </a:r>
            <a:endParaRPr lang="zh-CN" altLang="en-US" sz="2000" b="1" u="sng" dirty="0">
              <a:solidFill>
                <a:srgbClr val="FF0000"/>
              </a:solidFill>
              <a:effectLst>
                <a:outerShdw blurRad="38100" dist="38100" dir="2700000" algn="tl">
                  <a:srgbClr val="000000">
                    <a:alpha val="43137"/>
                  </a:srgbClr>
                </a:outerShdw>
              </a:effectLst>
              <a:latin typeface="华文仿宋" pitchFamily="2" charset="-122"/>
              <a:ea typeface="华文仿宋" pitchFamily="2" charset="-122"/>
            </a:endParaRPr>
          </a:p>
          <a:p>
            <a:pPr marL="342900" indent="-342900">
              <a:spcBef>
                <a:spcPct val="20000"/>
              </a:spcBef>
              <a:buClr>
                <a:schemeClr val="hlink"/>
              </a:buClr>
              <a:buSzPct val="75000"/>
              <a:buFont typeface="Wingdings" pitchFamily="2" charset="2"/>
              <a:buChar char="v"/>
            </a:pPr>
            <a:r>
              <a:rPr lang="en-US" altLang="zh-CN" sz="2000" b="1" dirty="0" smtClean="0">
                <a:effectLst>
                  <a:outerShdw blurRad="38100" dist="38100" dir="2700000" algn="tl">
                    <a:srgbClr val="000000">
                      <a:alpha val="43137"/>
                    </a:srgbClr>
                  </a:outerShdw>
                </a:effectLst>
                <a:latin typeface="华文仿宋" pitchFamily="2" charset="-122"/>
                <a:ea typeface="华文仿宋" pitchFamily="2" charset="-122"/>
              </a:rPr>
              <a:t>6.</a:t>
            </a:r>
            <a:r>
              <a:rPr lang="zh-CN" altLang="en-US" sz="2000" b="1" dirty="0" smtClean="0">
                <a:effectLst>
                  <a:outerShdw blurRad="38100" dist="38100" dir="2700000" algn="tl">
                    <a:srgbClr val="000000">
                      <a:alpha val="43137"/>
                    </a:srgbClr>
                  </a:outerShdw>
                </a:effectLst>
                <a:latin typeface="华文仿宋" pitchFamily="2" charset="-122"/>
                <a:ea typeface="华文仿宋" pitchFamily="2" charset="-122"/>
              </a:rPr>
              <a:t>了解</a:t>
            </a:r>
            <a:r>
              <a:rPr lang="zh-CN" altLang="en-US" sz="2000" b="1" dirty="0" smtClean="0">
                <a:solidFill>
                  <a:srgbClr val="FF0000"/>
                </a:solidFill>
                <a:effectLst>
                  <a:outerShdw blurRad="38100" dist="38100" dir="2700000" algn="tl">
                    <a:srgbClr val="000000">
                      <a:alpha val="43137"/>
                    </a:srgbClr>
                  </a:outerShdw>
                </a:effectLst>
                <a:latin typeface="华文仿宋" pitchFamily="2" charset="-122"/>
                <a:ea typeface="华文仿宋" pitchFamily="2" charset="-122"/>
              </a:rPr>
              <a:t>维新变法运动</a:t>
            </a:r>
            <a:r>
              <a:rPr lang="zh-CN" altLang="en-US" sz="2000" b="1" dirty="0" smtClean="0">
                <a:effectLst>
                  <a:outerShdw blurRad="38100" dist="38100" dir="2700000" algn="tl">
                    <a:srgbClr val="000000">
                      <a:alpha val="43137"/>
                    </a:srgbClr>
                  </a:outerShdw>
                </a:effectLst>
                <a:latin typeface="华文仿宋" pitchFamily="2" charset="-122"/>
                <a:ea typeface="华文仿宋" pitchFamily="2" charset="-122"/>
              </a:rPr>
              <a:t>的主要史实。</a:t>
            </a:r>
            <a:endParaRPr lang="en-US" altLang="zh-CN" sz="2000" b="1" dirty="0" smtClean="0">
              <a:effectLst>
                <a:outerShdw blurRad="38100" dist="38100" dir="2700000" algn="tl">
                  <a:srgbClr val="000000">
                    <a:alpha val="43137"/>
                  </a:srgbClr>
                </a:outerShdw>
              </a:effectLst>
              <a:latin typeface="华文仿宋" pitchFamily="2" charset="-122"/>
              <a:ea typeface="华文仿宋" pitchFamily="2" charset="-122"/>
            </a:endParaRPr>
          </a:p>
          <a:p>
            <a:pPr marL="342900" indent="-342900">
              <a:spcBef>
                <a:spcPct val="20000"/>
              </a:spcBef>
              <a:buClr>
                <a:schemeClr val="hlink"/>
              </a:buClr>
              <a:buSzPct val="75000"/>
              <a:buFont typeface="Wingdings" pitchFamily="2" charset="2"/>
              <a:buChar char="v"/>
            </a:pPr>
            <a:r>
              <a:rPr lang="en-US" altLang="zh-CN" sz="2000" b="1" dirty="0" smtClean="0">
                <a:effectLst>
                  <a:outerShdw blurRad="38100" dist="38100" dir="2700000" algn="tl">
                    <a:srgbClr val="000000">
                      <a:alpha val="43137"/>
                    </a:srgbClr>
                  </a:outerShdw>
                </a:effectLst>
                <a:latin typeface="华文仿宋" pitchFamily="2" charset="-122"/>
                <a:ea typeface="华文仿宋" pitchFamily="2" charset="-122"/>
              </a:rPr>
              <a:t>7.</a:t>
            </a:r>
            <a:r>
              <a:rPr lang="zh-CN" altLang="en-US" sz="2000" b="1" dirty="0" smtClean="0">
                <a:effectLst>
                  <a:outerShdw blurRad="38100" dist="38100" dir="2700000" algn="tl">
                    <a:srgbClr val="000000">
                      <a:alpha val="43137"/>
                    </a:srgbClr>
                  </a:outerShdw>
                </a:effectLst>
                <a:latin typeface="华文仿宋" pitchFamily="2" charset="-122"/>
                <a:ea typeface="华文仿宋" pitchFamily="2" charset="-122"/>
              </a:rPr>
              <a:t>知道</a:t>
            </a:r>
            <a:r>
              <a:rPr lang="zh-CN" altLang="en-US" sz="2000" b="1" dirty="0" smtClean="0">
                <a:solidFill>
                  <a:srgbClr val="FF0000"/>
                </a:solidFill>
                <a:effectLst>
                  <a:outerShdw blurRad="38100" dist="38100" dir="2700000" algn="tl">
                    <a:srgbClr val="000000">
                      <a:alpha val="43137"/>
                    </a:srgbClr>
                  </a:outerShdw>
                </a:effectLst>
                <a:latin typeface="华文仿宋" pitchFamily="2" charset="-122"/>
                <a:ea typeface="华文仿宋" pitchFamily="2" charset="-122"/>
              </a:rPr>
              <a:t>义和团</a:t>
            </a:r>
            <a:r>
              <a:rPr lang="zh-CN" altLang="en-US" sz="2000" b="1" dirty="0" smtClean="0">
                <a:effectLst>
                  <a:outerShdw blurRad="38100" dist="38100" dir="2700000" algn="tl">
                    <a:srgbClr val="000000">
                      <a:alpha val="43137"/>
                    </a:srgbClr>
                  </a:outerShdw>
                </a:effectLst>
                <a:latin typeface="华文仿宋" pitchFamily="2" charset="-122"/>
                <a:ea typeface="华文仿宋" pitchFamily="2" charset="-122"/>
              </a:rPr>
              <a:t>抗击</a:t>
            </a:r>
            <a:r>
              <a:rPr lang="zh-CN" altLang="en-US" sz="2000" b="1" dirty="0" smtClean="0">
                <a:solidFill>
                  <a:srgbClr val="FF0000"/>
                </a:solidFill>
                <a:effectLst>
                  <a:outerShdw blurRad="38100" dist="38100" dir="2700000" algn="tl">
                    <a:srgbClr val="000000">
                      <a:alpha val="43137"/>
                    </a:srgbClr>
                  </a:outerShdw>
                </a:effectLst>
                <a:latin typeface="华文仿宋" pitchFamily="2" charset="-122"/>
                <a:ea typeface="华文仿宋" pitchFamily="2" charset="-122"/>
              </a:rPr>
              <a:t>八国联军</a:t>
            </a:r>
            <a:r>
              <a:rPr lang="zh-CN" altLang="en-US" sz="2000" b="1" dirty="0" smtClean="0">
                <a:effectLst>
                  <a:outerShdw blurRad="38100" dist="38100" dir="2700000" algn="tl">
                    <a:srgbClr val="000000">
                      <a:alpha val="43137"/>
                    </a:srgbClr>
                  </a:outerShdw>
                </a:effectLst>
                <a:latin typeface="华文仿宋" pitchFamily="2" charset="-122"/>
                <a:ea typeface="华文仿宋" pitchFamily="2" charset="-122"/>
              </a:rPr>
              <a:t>，理解</a:t>
            </a:r>
            <a:r>
              <a:rPr lang="en-US" altLang="zh-CN" sz="2000" b="1" dirty="0" smtClean="0">
                <a:solidFill>
                  <a:srgbClr val="FF0000"/>
                </a:solidFill>
                <a:effectLst>
                  <a:outerShdw blurRad="38100" dist="38100" dir="2700000" algn="tl">
                    <a:srgbClr val="000000">
                      <a:alpha val="43137"/>
                    </a:srgbClr>
                  </a:outerShdw>
                </a:effectLst>
                <a:latin typeface="华文仿宋" pitchFamily="2" charset="-122"/>
                <a:ea typeface="华文仿宋" pitchFamily="2" charset="-122"/>
              </a:rPr>
              <a:t>《</a:t>
            </a:r>
            <a:r>
              <a:rPr lang="zh-CN" altLang="en-US" sz="2000" b="1" dirty="0" smtClean="0">
                <a:solidFill>
                  <a:srgbClr val="FF0000"/>
                </a:solidFill>
                <a:effectLst>
                  <a:outerShdw blurRad="38100" dist="38100" dir="2700000" algn="tl">
                    <a:srgbClr val="000000">
                      <a:alpha val="43137"/>
                    </a:srgbClr>
                  </a:outerShdw>
                </a:effectLst>
                <a:latin typeface="华文仿宋" pitchFamily="2" charset="-122"/>
                <a:ea typeface="华文仿宋" pitchFamily="2" charset="-122"/>
              </a:rPr>
              <a:t>辛丑条约</a:t>
            </a:r>
            <a:r>
              <a:rPr lang="en-US" altLang="zh-CN" sz="2000" b="1" dirty="0" smtClean="0">
                <a:solidFill>
                  <a:srgbClr val="FF0000"/>
                </a:solidFill>
                <a:effectLst>
                  <a:outerShdw blurRad="38100" dist="38100" dir="2700000" algn="tl">
                    <a:srgbClr val="000000">
                      <a:alpha val="43137"/>
                    </a:srgbClr>
                  </a:outerShdw>
                </a:effectLst>
                <a:latin typeface="华文仿宋" pitchFamily="2" charset="-122"/>
                <a:ea typeface="华文仿宋" pitchFamily="2" charset="-122"/>
              </a:rPr>
              <a:t>》</a:t>
            </a:r>
            <a:r>
              <a:rPr lang="zh-CN" altLang="en-US" sz="2000" b="1" dirty="0" smtClean="0">
                <a:effectLst>
                  <a:outerShdw blurRad="38100" dist="38100" dir="2700000" algn="tl">
                    <a:srgbClr val="000000">
                      <a:alpha val="43137"/>
                    </a:srgbClr>
                  </a:outerShdw>
                </a:effectLst>
                <a:latin typeface="华文仿宋" pitchFamily="2" charset="-122"/>
                <a:ea typeface="华文仿宋" pitchFamily="2" charset="-122"/>
              </a:rPr>
              <a:t>的影响。</a:t>
            </a:r>
            <a:endParaRPr lang="en-US" altLang="zh-CN" sz="2000" b="1" dirty="0" smtClean="0">
              <a:effectLst>
                <a:outerShdw blurRad="38100" dist="38100" dir="2700000" algn="tl">
                  <a:srgbClr val="000000">
                    <a:alpha val="43137"/>
                  </a:srgbClr>
                </a:outerShdw>
              </a:effectLst>
              <a:latin typeface="华文仿宋" pitchFamily="2" charset="-122"/>
              <a:ea typeface="华文仿宋" pitchFamily="2" charset="-122"/>
            </a:endParaRPr>
          </a:p>
          <a:p>
            <a:pPr marL="342900" indent="-342900">
              <a:spcBef>
                <a:spcPct val="20000"/>
              </a:spcBef>
              <a:buClr>
                <a:schemeClr val="hlink"/>
              </a:buClr>
              <a:buSzPct val="75000"/>
              <a:buFont typeface="Wingdings" pitchFamily="2" charset="2"/>
              <a:buChar char="v"/>
            </a:pPr>
            <a:r>
              <a:rPr lang="en-US" altLang="zh-CN" sz="2000" b="1" dirty="0" smtClean="0">
                <a:effectLst>
                  <a:outerShdw blurRad="38100" dist="38100" dir="2700000" algn="tl">
                    <a:srgbClr val="000000">
                      <a:alpha val="43137"/>
                    </a:srgbClr>
                  </a:outerShdw>
                </a:effectLst>
                <a:latin typeface="华文仿宋" pitchFamily="2" charset="-122"/>
                <a:ea typeface="华文仿宋" pitchFamily="2" charset="-122"/>
              </a:rPr>
              <a:t>8.</a:t>
            </a:r>
            <a:r>
              <a:rPr lang="zh-CN" altLang="en-US" sz="2000" b="1" dirty="0" smtClean="0">
                <a:effectLst>
                  <a:outerShdw blurRad="38100" dist="38100" dir="2700000" algn="tl">
                    <a:srgbClr val="000000">
                      <a:alpha val="43137"/>
                    </a:srgbClr>
                  </a:outerShdw>
                </a:effectLst>
                <a:latin typeface="华文仿宋" pitchFamily="2" charset="-122"/>
                <a:ea typeface="华文仿宋" pitchFamily="2" charset="-122"/>
              </a:rPr>
              <a:t>知道</a:t>
            </a:r>
            <a:r>
              <a:rPr lang="zh-CN" altLang="en-US" sz="2000" b="1" dirty="0" smtClean="0">
                <a:solidFill>
                  <a:srgbClr val="FF0000"/>
                </a:solidFill>
                <a:effectLst>
                  <a:outerShdw blurRad="38100" dist="38100" dir="2700000" algn="tl">
                    <a:srgbClr val="000000">
                      <a:alpha val="43137"/>
                    </a:srgbClr>
                  </a:outerShdw>
                </a:effectLst>
                <a:latin typeface="华文仿宋" pitchFamily="2" charset="-122"/>
                <a:ea typeface="华文仿宋" pitchFamily="2" charset="-122"/>
              </a:rPr>
              <a:t>孙中山</a:t>
            </a:r>
            <a:r>
              <a:rPr lang="zh-CN" altLang="en-US" sz="2000" b="1" dirty="0" smtClean="0">
                <a:effectLst>
                  <a:outerShdw blurRad="38100" dist="38100" dir="2700000" algn="tl">
                    <a:srgbClr val="000000">
                      <a:alpha val="43137"/>
                    </a:srgbClr>
                  </a:outerShdw>
                </a:effectLst>
                <a:latin typeface="华文仿宋" pitchFamily="2" charset="-122"/>
                <a:ea typeface="华文仿宋" pitchFamily="2" charset="-122"/>
              </a:rPr>
              <a:t>是中国民主革命的先行者；了解</a:t>
            </a:r>
            <a:r>
              <a:rPr lang="zh-CN" altLang="en-US" sz="2000" b="1" dirty="0" smtClean="0">
                <a:solidFill>
                  <a:srgbClr val="FF0000"/>
                </a:solidFill>
                <a:effectLst>
                  <a:outerShdw blurRad="38100" dist="38100" dir="2700000" algn="tl">
                    <a:srgbClr val="000000">
                      <a:alpha val="43137"/>
                    </a:srgbClr>
                  </a:outerShdw>
                </a:effectLst>
                <a:latin typeface="华文仿宋" pitchFamily="2" charset="-122"/>
                <a:ea typeface="华文仿宋" pitchFamily="2" charset="-122"/>
              </a:rPr>
              <a:t>武昌起义</a:t>
            </a:r>
            <a:r>
              <a:rPr lang="zh-CN" altLang="en-US" sz="2000" b="1" dirty="0" smtClean="0">
                <a:effectLst>
                  <a:outerShdw blurRad="38100" dist="38100" dir="2700000" algn="tl">
                    <a:srgbClr val="000000">
                      <a:alpha val="43137"/>
                    </a:srgbClr>
                  </a:outerShdw>
                </a:effectLst>
                <a:latin typeface="华文仿宋" pitchFamily="2" charset="-122"/>
                <a:ea typeface="华文仿宋" pitchFamily="2" charset="-122"/>
              </a:rPr>
              <a:t>和</a:t>
            </a:r>
            <a:r>
              <a:rPr lang="zh-CN" altLang="en-US" sz="2000" b="1" dirty="0" smtClean="0">
                <a:solidFill>
                  <a:srgbClr val="FF0000"/>
                </a:solidFill>
                <a:effectLst>
                  <a:outerShdw blurRad="38100" dist="38100" dir="2700000" algn="tl">
                    <a:srgbClr val="000000">
                      <a:alpha val="43137"/>
                    </a:srgbClr>
                  </a:outerShdw>
                </a:effectLst>
                <a:latin typeface="华文仿宋" pitchFamily="2" charset="-122"/>
                <a:ea typeface="华文仿宋" pitchFamily="2" charset="-122"/>
              </a:rPr>
              <a:t>中华民国成立</a:t>
            </a:r>
            <a:r>
              <a:rPr lang="zh-CN" altLang="en-US" sz="2000" b="1" dirty="0" smtClean="0">
                <a:effectLst>
                  <a:outerShdw blurRad="38100" dist="38100" dir="2700000" algn="tl">
                    <a:srgbClr val="000000">
                      <a:alpha val="43137"/>
                    </a:srgbClr>
                  </a:outerShdw>
                </a:effectLst>
                <a:latin typeface="华文仿宋" pitchFamily="2" charset="-122"/>
                <a:ea typeface="华文仿宋" pitchFamily="2" charset="-122"/>
              </a:rPr>
              <a:t>，认 </a:t>
            </a:r>
            <a:endParaRPr lang="en-US" altLang="zh-CN" sz="2000" b="1" dirty="0" smtClean="0">
              <a:effectLst>
                <a:outerShdw blurRad="38100" dist="38100" dir="2700000" algn="tl">
                  <a:srgbClr val="000000">
                    <a:alpha val="43137"/>
                  </a:srgbClr>
                </a:outerShdw>
              </a:effectLst>
              <a:latin typeface="华文仿宋" pitchFamily="2" charset="-122"/>
              <a:ea typeface="华文仿宋" pitchFamily="2" charset="-122"/>
            </a:endParaRPr>
          </a:p>
          <a:p>
            <a:pPr marL="342900" indent="-342900">
              <a:spcBef>
                <a:spcPct val="20000"/>
              </a:spcBef>
              <a:buClr>
                <a:schemeClr val="hlink"/>
              </a:buClr>
              <a:buSzPct val="75000"/>
              <a:buFont typeface="Wingdings" pitchFamily="2" charset="2"/>
              <a:buChar char="v"/>
            </a:pPr>
            <a:r>
              <a:rPr lang="en-US" altLang="zh-CN" sz="2000" b="1" dirty="0" smtClean="0">
                <a:effectLst>
                  <a:outerShdw blurRad="38100" dist="38100" dir="2700000" algn="tl">
                    <a:srgbClr val="000000">
                      <a:alpha val="43137"/>
                    </a:srgbClr>
                  </a:outerShdw>
                </a:effectLst>
                <a:latin typeface="华文仿宋" pitchFamily="2" charset="-122"/>
                <a:ea typeface="华文仿宋" pitchFamily="2" charset="-122"/>
              </a:rPr>
              <a:t>    </a:t>
            </a:r>
            <a:r>
              <a:rPr lang="zh-CN" altLang="en-US" sz="2000" b="1" dirty="0" smtClean="0">
                <a:effectLst>
                  <a:outerShdw blurRad="38100" dist="38100" dir="2700000" algn="tl">
                    <a:srgbClr val="000000">
                      <a:alpha val="43137"/>
                    </a:srgbClr>
                  </a:outerShdw>
                </a:effectLst>
                <a:latin typeface="华文仿宋" pitchFamily="2" charset="-122"/>
                <a:ea typeface="华文仿宋" pitchFamily="2" charset="-122"/>
              </a:rPr>
              <a:t>识</a:t>
            </a:r>
            <a:r>
              <a:rPr lang="zh-CN" altLang="en-US" sz="2000" b="1" dirty="0" smtClean="0">
                <a:solidFill>
                  <a:srgbClr val="FF0000"/>
                </a:solidFill>
                <a:effectLst>
                  <a:outerShdw blurRad="38100" dist="38100" dir="2700000" algn="tl">
                    <a:srgbClr val="000000">
                      <a:alpha val="43137"/>
                    </a:srgbClr>
                  </a:outerShdw>
                </a:effectLst>
                <a:latin typeface="华文仿宋" pitchFamily="2" charset="-122"/>
                <a:ea typeface="华文仿宋" pitchFamily="2" charset="-122"/>
              </a:rPr>
              <a:t>辛亥革命</a:t>
            </a:r>
            <a:r>
              <a:rPr lang="zh-CN" altLang="en-US" sz="2000" b="1" dirty="0" smtClean="0">
                <a:effectLst>
                  <a:outerShdw blurRad="38100" dist="38100" dir="2700000" algn="tl">
                    <a:srgbClr val="000000">
                      <a:alpha val="43137"/>
                    </a:srgbClr>
                  </a:outerShdw>
                </a:effectLst>
                <a:latin typeface="华文仿宋" pitchFamily="2" charset="-122"/>
                <a:ea typeface="华文仿宋" pitchFamily="2" charset="-122"/>
              </a:rPr>
              <a:t>的意义。</a:t>
            </a:r>
            <a:endParaRPr lang="en-US" altLang="zh-CN" sz="2000" b="1" dirty="0" smtClean="0">
              <a:effectLst>
                <a:outerShdw blurRad="38100" dist="38100" dir="2700000" algn="tl">
                  <a:srgbClr val="000000">
                    <a:alpha val="43137"/>
                  </a:srgbClr>
                </a:outerShdw>
              </a:effectLst>
              <a:latin typeface="华文仿宋" pitchFamily="2" charset="-122"/>
              <a:ea typeface="华文仿宋" pitchFamily="2" charset="-122"/>
            </a:endParaRPr>
          </a:p>
          <a:p>
            <a:pPr marL="342900" indent="-342900">
              <a:spcBef>
                <a:spcPct val="20000"/>
              </a:spcBef>
              <a:buClr>
                <a:schemeClr val="hlink"/>
              </a:buClr>
              <a:buSzPct val="75000"/>
              <a:buFont typeface="Wingdings" pitchFamily="2" charset="2"/>
              <a:buChar char="v"/>
            </a:pPr>
            <a:r>
              <a:rPr lang="en-US" altLang="zh-CN" sz="2000" b="1" dirty="0" smtClean="0">
                <a:effectLst>
                  <a:outerShdw blurRad="38100" dist="38100" dir="2700000" algn="tl">
                    <a:srgbClr val="000000">
                      <a:alpha val="43137"/>
                    </a:srgbClr>
                  </a:outerShdw>
                </a:effectLst>
                <a:latin typeface="华文仿宋" pitchFamily="2" charset="-122"/>
                <a:ea typeface="华文仿宋" pitchFamily="2" charset="-122"/>
              </a:rPr>
              <a:t>9.</a:t>
            </a:r>
            <a:r>
              <a:rPr lang="zh-CN" altLang="en-US" sz="2000" b="1" dirty="0" smtClean="0">
                <a:effectLst>
                  <a:outerShdw blurRad="38100" dist="38100" dir="2700000" algn="tl">
                    <a:srgbClr val="000000">
                      <a:alpha val="43137"/>
                    </a:srgbClr>
                  </a:outerShdw>
                </a:effectLst>
                <a:latin typeface="华文仿宋" pitchFamily="2" charset="-122"/>
                <a:ea typeface="华文仿宋" pitchFamily="2" charset="-122"/>
              </a:rPr>
              <a:t>知道</a:t>
            </a:r>
            <a:r>
              <a:rPr lang="zh-CN" altLang="en-US" sz="2000" b="1" dirty="0" smtClean="0">
                <a:solidFill>
                  <a:srgbClr val="FF0000"/>
                </a:solidFill>
                <a:effectLst>
                  <a:outerShdw blurRad="38100" dist="38100" dir="2700000" algn="tl">
                    <a:srgbClr val="000000">
                      <a:alpha val="43137"/>
                    </a:srgbClr>
                  </a:outerShdw>
                </a:effectLst>
                <a:latin typeface="华文仿宋" pitchFamily="2" charset="-122"/>
                <a:ea typeface="华文仿宋" pitchFamily="2" charset="-122"/>
              </a:rPr>
              <a:t>新文化运动</a:t>
            </a:r>
            <a:r>
              <a:rPr lang="zh-CN" altLang="en-US" sz="2000" b="1" dirty="0" smtClean="0">
                <a:effectLst>
                  <a:outerShdw blurRad="38100" dist="38100" dir="2700000" algn="tl">
                    <a:srgbClr val="000000">
                      <a:alpha val="43137"/>
                    </a:srgbClr>
                  </a:outerShdw>
                </a:effectLst>
                <a:latin typeface="华文仿宋" pitchFamily="2" charset="-122"/>
                <a:ea typeface="华文仿宋" pitchFamily="2" charset="-122"/>
              </a:rPr>
              <a:t>的代表人物，了解新文化运动的作用。</a:t>
            </a:r>
            <a:endParaRPr lang="en-US" altLang="zh-CN" sz="2000" b="1" dirty="0">
              <a:effectLst>
                <a:outerShdw blurRad="38100" dist="38100" dir="2700000" algn="tl">
                  <a:srgbClr val="000000">
                    <a:alpha val="43137"/>
                  </a:srgbClr>
                </a:outerShdw>
              </a:effectLst>
              <a:latin typeface="华文仿宋" pitchFamily="2" charset="-122"/>
              <a:ea typeface="华文仿宋" pitchFamily="2" charset="-122"/>
            </a:endParaRPr>
          </a:p>
        </p:txBody>
      </p:sp>
      <p:sp>
        <p:nvSpPr>
          <p:cNvPr id="13" name="矩形 12"/>
          <p:cNvSpPr/>
          <p:nvPr/>
        </p:nvSpPr>
        <p:spPr>
          <a:xfrm>
            <a:off x="2714612" y="0"/>
            <a:ext cx="529312" cy="923330"/>
          </a:xfrm>
          <a:prstGeom prst="rect">
            <a:avLst/>
          </a:prstGeom>
          <a:noFill/>
        </p:spPr>
        <p:txBody>
          <a:bodyPr wrap="none" lIns="91440" tIns="45720" rIns="91440" bIns="45720">
            <a:spAutoFit/>
          </a:bodyPr>
          <a:lstStyle/>
          <a:p>
            <a:pPr algn="ctr"/>
            <a:r>
              <a:rPr lang="en-US" altLang="zh-CN"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zh-CN" alt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3"/>
          <p:cNvSpPr txBox="1">
            <a:spLocks noChangeArrowheads="1"/>
          </p:cNvSpPr>
          <p:nvPr/>
        </p:nvSpPr>
        <p:spPr bwMode="auto">
          <a:xfrm>
            <a:off x="2339975" y="1654969"/>
            <a:ext cx="10795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Font typeface="Arial" charset="0"/>
              <a:defRPr>
                <a:solidFill>
                  <a:schemeClr val="tx1"/>
                </a:solidFill>
                <a:latin typeface="Arial" charset="0"/>
              </a:defRPr>
            </a:lvl6pPr>
            <a:lvl7pPr marL="2971800" indent="-228600" eaLnBrk="0" fontAlgn="base" hangingPunct="0">
              <a:spcBef>
                <a:spcPct val="0"/>
              </a:spcBef>
              <a:spcAft>
                <a:spcPct val="0"/>
              </a:spcAft>
              <a:buFont typeface="Arial" charset="0"/>
              <a:defRPr>
                <a:solidFill>
                  <a:schemeClr val="tx1"/>
                </a:solidFill>
                <a:latin typeface="Arial" charset="0"/>
              </a:defRPr>
            </a:lvl7pPr>
            <a:lvl8pPr marL="3429000" indent="-228600" eaLnBrk="0" fontAlgn="base" hangingPunct="0">
              <a:spcBef>
                <a:spcPct val="0"/>
              </a:spcBef>
              <a:spcAft>
                <a:spcPct val="0"/>
              </a:spcAft>
              <a:buFont typeface="Arial" charset="0"/>
              <a:defRPr>
                <a:solidFill>
                  <a:schemeClr val="tx1"/>
                </a:solidFill>
                <a:latin typeface="Arial" charset="0"/>
              </a:defRPr>
            </a:lvl8pPr>
            <a:lvl9pPr marL="3886200" indent="-228600" eaLnBrk="0" fontAlgn="base" hangingPunct="0">
              <a:spcBef>
                <a:spcPct val="0"/>
              </a:spcBef>
              <a:spcAft>
                <a:spcPct val="0"/>
              </a:spcAft>
              <a:buFont typeface="Arial" charset="0"/>
              <a:defRPr>
                <a:solidFill>
                  <a:schemeClr val="tx1"/>
                </a:solidFill>
                <a:latin typeface="Arial" charset="0"/>
              </a:defRPr>
            </a:lvl9pPr>
          </a:lstStyle>
          <a:p>
            <a:pPr eaLnBrk="1" hangingPunct="1"/>
            <a:r>
              <a:rPr lang="en-US" altLang="zh-CN" b="1" dirty="0">
                <a:ea typeface="幼圆" pitchFamily="49" charset="-122"/>
              </a:rPr>
              <a:t>60—90</a:t>
            </a:r>
            <a:r>
              <a:rPr lang="zh-CN" altLang="en-US" b="1" dirty="0">
                <a:ea typeface="幼圆" pitchFamily="49" charset="-122"/>
              </a:rPr>
              <a:t>年代</a:t>
            </a:r>
          </a:p>
        </p:txBody>
      </p:sp>
      <p:sp>
        <p:nvSpPr>
          <p:cNvPr id="4" name="TextBox 24"/>
          <p:cNvSpPr txBox="1">
            <a:spLocks noChangeArrowheads="1"/>
          </p:cNvSpPr>
          <p:nvPr/>
        </p:nvSpPr>
        <p:spPr bwMode="auto">
          <a:xfrm>
            <a:off x="4787900" y="1808560"/>
            <a:ext cx="10795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Font typeface="Arial" charset="0"/>
              <a:defRPr>
                <a:solidFill>
                  <a:schemeClr val="tx1"/>
                </a:solidFill>
                <a:latin typeface="Arial" charset="0"/>
              </a:defRPr>
            </a:lvl6pPr>
            <a:lvl7pPr marL="2971800" indent="-228600" eaLnBrk="0" fontAlgn="base" hangingPunct="0">
              <a:spcBef>
                <a:spcPct val="0"/>
              </a:spcBef>
              <a:spcAft>
                <a:spcPct val="0"/>
              </a:spcAft>
              <a:buFont typeface="Arial" charset="0"/>
              <a:defRPr>
                <a:solidFill>
                  <a:schemeClr val="tx1"/>
                </a:solidFill>
                <a:latin typeface="Arial" charset="0"/>
              </a:defRPr>
            </a:lvl7pPr>
            <a:lvl8pPr marL="3429000" indent="-228600" eaLnBrk="0" fontAlgn="base" hangingPunct="0">
              <a:spcBef>
                <a:spcPct val="0"/>
              </a:spcBef>
              <a:spcAft>
                <a:spcPct val="0"/>
              </a:spcAft>
              <a:buFont typeface="Arial" charset="0"/>
              <a:defRPr>
                <a:solidFill>
                  <a:schemeClr val="tx1"/>
                </a:solidFill>
                <a:latin typeface="Arial" charset="0"/>
              </a:defRPr>
            </a:lvl8pPr>
            <a:lvl9pPr marL="3886200" indent="-228600" eaLnBrk="0" fontAlgn="base" hangingPunct="0">
              <a:spcBef>
                <a:spcPct val="0"/>
              </a:spcBef>
              <a:spcAft>
                <a:spcPct val="0"/>
              </a:spcAft>
              <a:buFont typeface="Arial" charset="0"/>
              <a:defRPr>
                <a:solidFill>
                  <a:schemeClr val="tx1"/>
                </a:solidFill>
                <a:latin typeface="Arial" charset="0"/>
              </a:defRPr>
            </a:lvl9pPr>
          </a:lstStyle>
          <a:p>
            <a:pPr eaLnBrk="1" hangingPunct="1"/>
            <a:r>
              <a:rPr lang="en-US" altLang="zh-CN" b="1" dirty="0">
                <a:ea typeface="幼圆" pitchFamily="49" charset="-122"/>
              </a:rPr>
              <a:t>1898</a:t>
            </a:r>
            <a:endParaRPr lang="zh-CN" altLang="en-US" b="1" dirty="0">
              <a:ea typeface="幼圆" pitchFamily="49" charset="-122"/>
            </a:endParaRPr>
          </a:p>
        </p:txBody>
      </p:sp>
      <p:sp>
        <p:nvSpPr>
          <p:cNvPr id="5" name="TextBox 25"/>
          <p:cNvSpPr txBox="1">
            <a:spLocks noChangeArrowheads="1"/>
          </p:cNvSpPr>
          <p:nvPr/>
        </p:nvSpPr>
        <p:spPr bwMode="auto">
          <a:xfrm>
            <a:off x="7308850" y="1815704"/>
            <a:ext cx="10795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Font typeface="Arial" charset="0"/>
              <a:defRPr>
                <a:solidFill>
                  <a:schemeClr val="tx1"/>
                </a:solidFill>
                <a:latin typeface="Arial" charset="0"/>
              </a:defRPr>
            </a:lvl6pPr>
            <a:lvl7pPr marL="2971800" indent="-228600" eaLnBrk="0" fontAlgn="base" hangingPunct="0">
              <a:spcBef>
                <a:spcPct val="0"/>
              </a:spcBef>
              <a:spcAft>
                <a:spcPct val="0"/>
              </a:spcAft>
              <a:buFont typeface="Arial" charset="0"/>
              <a:defRPr>
                <a:solidFill>
                  <a:schemeClr val="tx1"/>
                </a:solidFill>
                <a:latin typeface="Arial" charset="0"/>
              </a:defRPr>
            </a:lvl7pPr>
            <a:lvl8pPr marL="3429000" indent="-228600" eaLnBrk="0" fontAlgn="base" hangingPunct="0">
              <a:spcBef>
                <a:spcPct val="0"/>
              </a:spcBef>
              <a:spcAft>
                <a:spcPct val="0"/>
              </a:spcAft>
              <a:buFont typeface="Arial" charset="0"/>
              <a:defRPr>
                <a:solidFill>
                  <a:schemeClr val="tx1"/>
                </a:solidFill>
                <a:latin typeface="Arial" charset="0"/>
              </a:defRPr>
            </a:lvl8pPr>
            <a:lvl9pPr marL="3886200" indent="-228600" eaLnBrk="0" fontAlgn="base" hangingPunct="0">
              <a:spcBef>
                <a:spcPct val="0"/>
              </a:spcBef>
              <a:spcAft>
                <a:spcPct val="0"/>
              </a:spcAft>
              <a:buFont typeface="Arial" charset="0"/>
              <a:defRPr>
                <a:solidFill>
                  <a:schemeClr val="tx1"/>
                </a:solidFill>
                <a:latin typeface="Arial" charset="0"/>
              </a:defRPr>
            </a:lvl9pPr>
          </a:lstStyle>
          <a:p>
            <a:pPr eaLnBrk="1" hangingPunct="1"/>
            <a:r>
              <a:rPr lang="en-US" altLang="zh-CN" b="1" dirty="0">
                <a:ea typeface="幼圆" pitchFamily="49" charset="-122"/>
              </a:rPr>
              <a:t>1911</a:t>
            </a:r>
            <a:endParaRPr lang="zh-CN" altLang="en-US" b="1" dirty="0">
              <a:ea typeface="幼圆" pitchFamily="49" charset="-122"/>
            </a:endParaRPr>
          </a:p>
        </p:txBody>
      </p:sp>
      <p:sp>
        <p:nvSpPr>
          <p:cNvPr id="6" name="椭圆 22"/>
          <p:cNvSpPr>
            <a:spLocks noChangeArrowheads="1"/>
          </p:cNvSpPr>
          <p:nvPr/>
        </p:nvSpPr>
        <p:spPr bwMode="auto">
          <a:xfrm>
            <a:off x="2627314" y="2247900"/>
            <a:ext cx="649287" cy="1835944"/>
          </a:xfrm>
          <a:prstGeom prst="ellipse">
            <a:avLst/>
          </a:prstGeom>
          <a:solidFill>
            <a:srgbClr val="CCECFF"/>
          </a:solidFill>
          <a:ln w="25400">
            <a:solidFill>
              <a:srgbClr val="0070C0"/>
            </a:solidFill>
            <a:round/>
            <a:headEnd/>
            <a:tailEnd/>
          </a:ln>
        </p:spPr>
        <p:txBody>
          <a:bodyPr anchor="ctr"/>
          <a:lstStyle/>
          <a:p>
            <a:pPr algn="ctr"/>
            <a:r>
              <a:rPr lang="zh-CN" altLang="en-US" sz="2800" b="1" dirty="0">
                <a:solidFill>
                  <a:srgbClr val="FF0000"/>
                </a:solidFill>
                <a:latin typeface="Century Gothic" pitchFamily="34" charset="0"/>
                <a:ea typeface="幼圆" pitchFamily="49" charset="-122"/>
              </a:rPr>
              <a:t>洋务运动</a:t>
            </a:r>
          </a:p>
        </p:txBody>
      </p:sp>
      <p:sp>
        <p:nvSpPr>
          <p:cNvPr id="7" name="椭圆 23"/>
          <p:cNvSpPr>
            <a:spLocks noChangeArrowheads="1"/>
          </p:cNvSpPr>
          <p:nvPr/>
        </p:nvSpPr>
        <p:spPr bwMode="auto">
          <a:xfrm>
            <a:off x="4932363" y="2193132"/>
            <a:ext cx="647700" cy="1837135"/>
          </a:xfrm>
          <a:prstGeom prst="ellipse">
            <a:avLst/>
          </a:prstGeom>
          <a:solidFill>
            <a:srgbClr val="CCECFF"/>
          </a:solidFill>
          <a:ln w="25400">
            <a:solidFill>
              <a:srgbClr val="0070C0"/>
            </a:solidFill>
            <a:round/>
            <a:headEnd/>
            <a:tailEnd/>
          </a:ln>
        </p:spPr>
        <p:txBody>
          <a:bodyPr anchor="ctr"/>
          <a:lstStyle/>
          <a:p>
            <a:pPr algn="ctr"/>
            <a:r>
              <a:rPr lang="zh-CN" altLang="en-US" sz="2800" b="1" dirty="0">
                <a:solidFill>
                  <a:srgbClr val="FF0000"/>
                </a:solidFill>
                <a:latin typeface="Century Gothic" pitchFamily="34" charset="0"/>
                <a:ea typeface="幼圆" pitchFamily="49" charset="-122"/>
              </a:rPr>
              <a:t>戊戌变法</a:t>
            </a:r>
          </a:p>
        </p:txBody>
      </p:sp>
      <p:sp>
        <p:nvSpPr>
          <p:cNvPr id="8" name="椭圆 24"/>
          <p:cNvSpPr>
            <a:spLocks noChangeArrowheads="1"/>
          </p:cNvSpPr>
          <p:nvPr/>
        </p:nvSpPr>
        <p:spPr bwMode="auto">
          <a:xfrm>
            <a:off x="7308850" y="2193132"/>
            <a:ext cx="647700" cy="1837135"/>
          </a:xfrm>
          <a:prstGeom prst="ellipse">
            <a:avLst/>
          </a:prstGeom>
          <a:solidFill>
            <a:srgbClr val="CCECFF"/>
          </a:solidFill>
          <a:ln w="25400">
            <a:solidFill>
              <a:srgbClr val="0070C0"/>
            </a:solidFill>
            <a:round/>
            <a:headEnd/>
            <a:tailEnd/>
          </a:ln>
        </p:spPr>
        <p:txBody>
          <a:bodyPr anchor="ctr"/>
          <a:lstStyle/>
          <a:p>
            <a:pPr algn="ctr"/>
            <a:r>
              <a:rPr lang="zh-CN" altLang="en-US" sz="2800" b="1" dirty="0">
                <a:solidFill>
                  <a:srgbClr val="FF0000"/>
                </a:solidFill>
                <a:latin typeface="Century Gothic" pitchFamily="34" charset="0"/>
                <a:ea typeface="幼圆" pitchFamily="49" charset="-122"/>
              </a:rPr>
              <a:t>辛亥革命</a:t>
            </a:r>
          </a:p>
        </p:txBody>
      </p:sp>
      <p:sp>
        <p:nvSpPr>
          <p:cNvPr id="9" name="椭圆 25"/>
          <p:cNvSpPr>
            <a:spLocks noChangeArrowheads="1"/>
          </p:cNvSpPr>
          <p:nvPr/>
        </p:nvSpPr>
        <p:spPr bwMode="auto">
          <a:xfrm>
            <a:off x="8243889" y="2193132"/>
            <a:ext cx="649287" cy="1837135"/>
          </a:xfrm>
          <a:prstGeom prst="ellipse">
            <a:avLst/>
          </a:prstGeom>
          <a:solidFill>
            <a:srgbClr val="CCECFF"/>
          </a:solidFill>
          <a:ln w="25400">
            <a:solidFill>
              <a:srgbClr val="0070C0"/>
            </a:solidFill>
            <a:round/>
            <a:headEnd/>
            <a:tailEnd/>
          </a:ln>
        </p:spPr>
        <p:txBody>
          <a:bodyPr anchor="ctr"/>
          <a:lstStyle/>
          <a:p>
            <a:pPr algn="ctr"/>
            <a:r>
              <a:rPr lang="zh-CN" altLang="en-US" sz="2400" b="1" dirty="0">
                <a:solidFill>
                  <a:srgbClr val="FF0000"/>
                </a:solidFill>
                <a:latin typeface="Century Gothic" pitchFamily="34" charset="0"/>
                <a:ea typeface="幼圆" pitchFamily="49" charset="-122"/>
              </a:rPr>
              <a:t>新文化运动</a:t>
            </a:r>
          </a:p>
        </p:txBody>
      </p:sp>
      <p:sp>
        <p:nvSpPr>
          <p:cNvPr id="14" name="TextBox 23"/>
          <p:cNvSpPr txBox="1">
            <a:spLocks noChangeArrowheads="1"/>
          </p:cNvSpPr>
          <p:nvPr/>
        </p:nvSpPr>
        <p:spPr bwMode="auto">
          <a:xfrm>
            <a:off x="396875" y="1862138"/>
            <a:ext cx="10795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Font typeface="Arial" charset="0"/>
              <a:defRPr>
                <a:solidFill>
                  <a:schemeClr val="tx1"/>
                </a:solidFill>
                <a:latin typeface="Arial" charset="0"/>
              </a:defRPr>
            </a:lvl6pPr>
            <a:lvl7pPr marL="2971800" indent="-228600" eaLnBrk="0" fontAlgn="base" hangingPunct="0">
              <a:spcBef>
                <a:spcPct val="0"/>
              </a:spcBef>
              <a:spcAft>
                <a:spcPct val="0"/>
              </a:spcAft>
              <a:buFont typeface="Arial" charset="0"/>
              <a:defRPr>
                <a:solidFill>
                  <a:schemeClr val="tx1"/>
                </a:solidFill>
                <a:latin typeface="Arial" charset="0"/>
              </a:defRPr>
            </a:lvl7pPr>
            <a:lvl8pPr marL="3429000" indent="-228600" eaLnBrk="0" fontAlgn="base" hangingPunct="0">
              <a:spcBef>
                <a:spcPct val="0"/>
              </a:spcBef>
              <a:spcAft>
                <a:spcPct val="0"/>
              </a:spcAft>
              <a:buFont typeface="Arial" charset="0"/>
              <a:defRPr>
                <a:solidFill>
                  <a:schemeClr val="tx1"/>
                </a:solidFill>
                <a:latin typeface="Arial" charset="0"/>
              </a:defRPr>
            </a:lvl8pPr>
            <a:lvl9pPr marL="3886200" indent="-228600" eaLnBrk="0" fontAlgn="base" hangingPunct="0">
              <a:spcBef>
                <a:spcPct val="0"/>
              </a:spcBef>
              <a:spcAft>
                <a:spcPct val="0"/>
              </a:spcAft>
              <a:buFont typeface="Arial" charset="0"/>
              <a:defRPr>
                <a:solidFill>
                  <a:schemeClr val="tx1"/>
                </a:solidFill>
                <a:latin typeface="Arial" charset="0"/>
              </a:defRPr>
            </a:lvl9pPr>
          </a:lstStyle>
          <a:p>
            <a:pPr eaLnBrk="1" hangingPunct="1"/>
            <a:r>
              <a:rPr lang="en-US" altLang="zh-CN" b="1" dirty="0">
                <a:ea typeface="幼圆" pitchFamily="49" charset="-122"/>
              </a:rPr>
              <a:t>1840</a:t>
            </a:r>
            <a:endParaRPr lang="zh-CN" altLang="en-US" b="1" dirty="0">
              <a:ea typeface="幼圆" pitchFamily="49" charset="-122"/>
            </a:endParaRPr>
          </a:p>
        </p:txBody>
      </p:sp>
      <p:sp>
        <p:nvSpPr>
          <p:cNvPr id="15" name="TextBox 23"/>
          <p:cNvSpPr txBox="1">
            <a:spLocks noChangeArrowheads="1"/>
          </p:cNvSpPr>
          <p:nvPr/>
        </p:nvSpPr>
        <p:spPr bwMode="auto">
          <a:xfrm>
            <a:off x="1042988" y="1869281"/>
            <a:ext cx="10795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Font typeface="Arial" charset="0"/>
              <a:defRPr>
                <a:solidFill>
                  <a:schemeClr val="tx1"/>
                </a:solidFill>
                <a:latin typeface="Arial" charset="0"/>
              </a:defRPr>
            </a:lvl6pPr>
            <a:lvl7pPr marL="2971800" indent="-228600" eaLnBrk="0" fontAlgn="base" hangingPunct="0">
              <a:spcBef>
                <a:spcPct val="0"/>
              </a:spcBef>
              <a:spcAft>
                <a:spcPct val="0"/>
              </a:spcAft>
              <a:buFont typeface="Arial" charset="0"/>
              <a:defRPr>
                <a:solidFill>
                  <a:schemeClr val="tx1"/>
                </a:solidFill>
                <a:latin typeface="Arial" charset="0"/>
              </a:defRPr>
            </a:lvl7pPr>
            <a:lvl8pPr marL="3429000" indent="-228600" eaLnBrk="0" fontAlgn="base" hangingPunct="0">
              <a:spcBef>
                <a:spcPct val="0"/>
              </a:spcBef>
              <a:spcAft>
                <a:spcPct val="0"/>
              </a:spcAft>
              <a:buFont typeface="Arial" charset="0"/>
              <a:defRPr>
                <a:solidFill>
                  <a:schemeClr val="tx1"/>
                </a:solidFill>
                <a:latin typeface="Arial" charset="0"/>
              </a:defRPr>
            </a:lvl8pPr>
            <a:lvl9pPr marL="3886200" indent="-228600" eaLnBrk="0" fontAlgn="base" hangingPunct="0">
              <a:spcBef>
                <a:spcPct val="0"/>
              </a:spcBef>
              <a:spcAft>
                <a:spcPct val="0"/>
              </a:spcAft>
              <a:buFont typeface="Arial" charset="0"/>
              <a:defRPr>
                <a:solidFill>
                  <a:schemeClr val="tx1"/>
                </a:solidFill>
                <a:latin typeface="Arial" charset="0"/>
              </a:defRPr>
            </a:lvl9pPr>
          </a:lstStyle>
          <a:p>
            <a:pPr eaLnBrk="1" hangingPunct="1"/>
            <a:r>
              <a:rPr lang="en-US" altLang="zh-CN" b="1" dirty="0">
                <a:ea typeface="幼圆" pitchFamily="49" charset="-122"/>
              </a:rPr>
              <a:t>1842</a:t>
            </a:r>
            <a:endParaRPr lang="zh-CN" altLang="en-US" b="1" dirty="0">
              <a:ea typeface="幼圆" pitchFamily="49" charset="-122"/>
            </a:endParaRPr>
          </a:p>
        </p:txBody>
      </p:sp>
      <p:sp>
        <p:nvSpPr>
          <p:cNvPr id="16" name="TextBox 23"/>
          <p:cNvSpPr txBox="1">
            <a:spLocks noChangeArrowheads="1"/>
          </p:cNvSpPr>
          <p:nvPr/>
        </p:nvSpPr>
        <p:spPr bwMode="auto">
          <a:xfrm>
            <a:off x="1692275" y="1869281"/>
            <a:ext cx="10795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Font typeface="Arial" charset="0"/>
              <a:defRPr>
                <a:solidFill>
                  <a:schemeClr val="tx1"/>
                </a:solidFill>
                <a:latin typeface="Arial" charset="0"/>
              </a:defRPr>
            </a:lvl6pPr>
            <a:lvl7pPr marL="2971800" indent="-228600" eaLnBrk="0" fontAlgn="base" hangingPunct="0">
              <a:spcBef>
                <a:spcPct val="0"/>
              </a:spcBef>
              <a:spcAft>
                <a:spcPct val="0"/>
              </a:spcAft>
              <a:buFont typeface="Arial" charset="0"/>
              <a:defRPr>
                <a:solidFill>
                  <a:schemeClr val="tx1"/>
                </a:solidFill>
                <a:latin typeface="Arial" charset="0"/>
              </a:defRPr>
            </a:lvl7pPr>
            <a:lvl8pPr marL="3429000" indent="-228600" eaLnBrk="0" fontAlgn="base" hangingPunct="0">
              <a:spcBef>
                <a:spcPct val="0"/>
              </a:spcBef>
              <a:spcAft>
                <a:spcPct val="0"/>
              </a:spcAft>
              <a:buFont typeface="Arial" charset="0"/>
              <a:defRPr>
                <a:solidFill>
                  <a:schemeClr val="tx1"/>
                </a:solidFill>
                <a:latin typeface="Arial" charset="0"/>
              </a:defRPr>
            </a:lvl8pPr>
            <a:lvl9pPr marL="3886200" indent="-228600" eaLnBrk="0" fontAlgn="base" hangingPunct="0">
              <a:spcBef>
                <a:spcPct val="0"/>
              </a:spcBef>
              <a:spcAft>
                <a:spcPct val="0"/>
              </a:spcAft>
              <a:buFont typeface="Arial" charset="0"/>
              <a:defRPr>
                <a:solidFill>
                  <a:schemeClr val="tx1"/>
                </a:solidFill>
                <a:latin typeface="Arial" charset="0"/>
              </a:defRPr>
            </a:lvl9pPr>
          </a:lstStyle>
          <a:p>
            <a:pPr eaLnBrk="1" hangingPunct="1"/>
            <a:r>
              <a:rPr lang="en-US" altLang="zh-CN" b="1" dirty="0">
                <a:ea typeface="幼圆" pitchFamily="49" charset="-122"/>
              </a:rPr>
              <a:t>1856</a:t>
            </a:r>
            <a:endParaRPr lang="zh-CN" altLang="en-US" b="1" dirty="0">
              <a:ea typeface="幼圆" pitchFamily="49" charset="-122"/>
            </a:endParaRPr>
          </a:p>
        </p:txBody>
      </p:sp>
      <p:sp>
        <p:nvSpPr>
          <p:cNvPr id="17" name="TextBox 23"/>
          <p:cNvSpPr txBox="1">
            <a:spLocks noChangeArrowheads="1"/>
          </p:cNvSpPr>
          <p:nvPr/>
        </p:nvSpPr>
        <p:spPr bwMode="auto">
          <a:xfrm>
            <a:off x="3276600" y="1862138"/>
            <a:ext cx="10795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Font typeface="Arial" charset="0"/>
              <a:defRPr>
                <a:solidFill>
                  <a:schemeClr val="tx1"/>
                </a:solidFill>
                <a:latin typeface="Arial" charset="0"/>
              </a:defRPr>
            </a:lvl6pPr>
            <a:lvl7pPr marL="2971800" indent="-228600" eaLnBrk="0" fontAlgn="base" hangingPunct="0">
              <a:spcBef>
                <a:spcPct val="0"/>
              </a:spcBef>
              <a:spcAft>
                <a:spcPct val="0"/>
              </a:spcAft>
              <a:buFont typeface="Arial" charset="0"/>
              <a:defRPr>
                <a:solidFill>
                  <a:schemeClr val="tx1"/>
                </a:solidFill>
                <a:latin typeface="Arial" charset="0"/>
              </a:defRPr>
            </a:lvl7pPr>
            <a:lvl8pPr marL="3429000" indent="-228600" eaLnBrk="0" fontAlgn="base" hangingPunct="0">
              <a:spcBef>
                <a:spcPct val="0"/>
              </a:spcBef>
              <a:spcAft>
                <a:spcPct val="0"/>
              </a:spcAft>
              <a:buFont typeface="Arial" charset="0"/>
              <a:defRPr>
                <a:solidFill>
                  <a:schemeClr val="tx1"/>
                </a:solidFill>
                <a:latin typeface="Arial" charset="0"/>
              </a:defRPr>
            </a:lvl8pPr>
            <a:lvl9pPr marL="3886200" indent="-228600" eaLnBrk="0" fontAlgn="base" hangingPunct="0">
              <a:spcBef>
                <a:spcPct val="0"/>
              </a:spcBef>
              <a:spcAft>
                <a:spcPct val="0"/>
              </a:spcAft>
              <a:buFont typeface="Arial" charset="0"/>
              <a:defRPr>
                <a:solidFill>
                  <a:schemeClr val="tx1"/>
                </a:solidFill>
                <a:latin typeface="Arial" charset="0"/>
              </a:defRPr>
            </a:lvl9pPr>
          </a:lstStyle>
          <a:p>
            <a:pPr eaLnBrk="1" hangingPunct="1"/>
            <a:r>
              <a:rPr lang="en-US" altLang="zh-CN" b="1" dirty="0">
                <a:ea typeface="幼圆" pitchFamily="49" charset="-122"/>
              </a:rPr>
              <a:t>1894</a:t>
            </a:r>
            <a:endParaRPr lang="zh-CN" altLang="en-US" b="1" dirty="0">
              <a:ea typeface="幼圆" pitchFamily="49" charset="-122"/>
            </a:endParaRPr>
          </a:p>
        </p:txBody>
      </p:sp>
      <p:sp>
        <p:nvSpPr>
          <p:cNvPr id="18" name="TextBox 23"/>
          <p:cNvSpPr txBox="1">
            <a:spLocks noChangeArrowheads="1"/>
          </p:cNvSpPr>
          <p:nvPr/>
        </p:nvSpPr>
        <p:spPr bwMode="auto">
          <a:xfrm>
            <a:off x="4068763" y="1862138"/>
            <a:ext cx="10795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Font typeface="Arial" charset="0"/>
              <a:defRPr>
                <a:solidFill>
                  <a:schemeClr val="tx1"/>
                </a:solidFill>
                <a:latin typeface="Arial" charset="0"/>
              </a:defRPr>
            </a:lvl6pPr>
            <a:lvl7pPr marL="2971800" indent="-228600" eaLnBrk="0" fontAlgn="base" hangingPunct="0">
              <a:spcBef>
                <a:spcPct val="0"/>
              </a:spcBef>
              <a:spcAft>
                <a:spcPct val="0"/>
              </a:spcAft>
              <a:buFont typeface="Arial" charset="0"/>
              <a:defRPr>
                <a:solidFill>
                  <a:schemeClr val="tx1"/>
                </a:solidFill>
                <a:latin typeface="Arial" charset="0"/>
              </a:defRPr>
            </a:lvl7pPr>
            <a:lvl8pPr marL="3429000" indent="-228600" eaLnBrk="0" fontAlgn="base" hangingPunct="0">
              <a:spcBef>
                <a:spcPct val="0"/>
              </a:spcBef>
              <a:spcAft>
                <a:spcPct val="0"/>
              </a:spcAft>
              <a:buFont typeface="Arial" charset="0"/>
              <a:defRPr>
                <a:solidFill>
                  <a:schemeClr val="tx1"/>
                </a:solidFill>
                <a:latin typeface="Arial" charset="0"/>
              </a:defRPr>
            </a:lvl8pPr>
            <a:lvl9pPr marL="3886200" indent="-228600" eaLnBrk="0" fontAlgn="base" hangingPunct="0">
              <a:spcBef>
                <a:spcPct val="0"/>
              </a:spcBef>
              <a:spcAft>
                <a:spcPct val="0"/>
              </a:spcAft>
              <a:buFont typeface="Arial" charset="0"/>
              <a:defRPr>
                <a:solidFill>
                  <a:schemeClr val="tx1"/>
                </a:solidFill>
                <a:latin typeface="Arial" charset="0"/>
              </a:defRPr>
            </a:lvl9pPr>
          </a:lstStyle>
          <a:p>
            <a:pPr eaLnBrk="1" hangingPunct="1"/>
            <a:r>
              <a:rPr lang="en-US" altLang="zh-CN" b="1" dirty="0">
                <a:ea typeface="幼圆" pitchFamily="49" charset="-122"/>
              </a:rPr>
              <a:t>1895</a:t>
            </a:r>
            <a:endParaRPr lang="zh-CN" altLang="en-US" b="1" dirty="0">
              <a:ea typeface="幼圆" pitchFamily="49" charset="-122"/>
            </a:endParaRPr>
          </a:p>
        </p:txBody>
      </p:sp>
      <p:sp>
        <p:nvSpPr>
          <p:cNvPr id="19" name="TextBox 23"/>
          <p:cNvSpPr txBox="1">
            <a:spLocks noChangeArrowheads="1"/>
          </p:cNvSpPr>
          <p:nvPr/>
        </p:nvSpPr>
        <p:spPr bwMode="auto">
          <a:xfrm>
            <a:off x="5580063" y="1815704"/>
            <a:ext cx="10795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Font typeface="Arial" charset="0"/>
              <a:defRPr>
                <a:solidFill>
                  <a:schemeClr val="tx1"/>
                </a:solidFill>
                <a:latin typeface="Arial" charset="0"/>
              </a:defRPr>
            </a:lvl6pPr>
            <a:lvl7pPr marL="2971800" indent="-228600" eaLnBrk="0" fontAlgn="base" hangingPunct="0">
              <a:spcBef>
                <a:spcPct val="0"/>
              </a:spcBef>
              <a:spcAft>
                <a:spcPct val="0"/>
              </a:spcAft>
              <a:buFont typeface="Arial" charset="0"/>
              <a:defRPr>
                <a:solidFill>
                  <a:schemeClr val="tx1"/>
                </a:solidFill>
                <a:latin typeface="Arial" charset="0"/>
              </a:defRPr>
            </a:lvl7pPr>
            <a:lvl8pPr marL="3429000" indent="-228600" eaLnBrk="0" fontAlgn="base" hangingPunct="0">
              <a:spcBef>
                <a:spcPct val="0"/>
              </a:spcBef>
              <a:spcAft>
                <a:spcPct val="0"/>
              </a:spcAft>
              <a:buFont typeface="Arial" charset="0"/>
              <a:defRPr>
                <a:solidFill>
                  <a:schemeClr val="tx1"/>
                </a:solidFill>
                <a:latin typeface="Arial" charset="0"/>
              </a:defRPr>
            </a:lvl8pPr>
            <a:lvl9pPr marL="3886200" indent="-228600" eaLnBrk="0" fontAlgn="base" hangingPunct="0">
              <a:spcBef>
                <a:spcPct val="0"/>
              </a:spcBef>
              <a:spcAft>
                <a:spcPct val="0"/>
              </a:spcAft>
              <a:buFont typeface="Arial" charset="0"/>
              <a:defRPr>
                <a:solidFill>
                  <a:schemeClr val="tx1"/>
                </a:solidFill>
                <a:latin typeface="Arial" charset="0"/>
              </a:defRPr>
            </a:lvl9pPr>
          </a:lstStyle>
          <a:p>
            <a:pPr eaLnBrk="1" hangingPunct="1"/>
            <a:r>
              <a:rPr lang="en-US" altLang="zh-CN" b="1" dirty="0">
                <a:ea typeface="幼圆" pitchFamily="49" charset="-122"/>
              </a:rPr>
              <a:t>1900</a:t>
            </a:r>
            <a:endParaRPr lang="zh-CN" altLang="en-US" b="1" dirty="0">
              <a:ea typeface="幼圆" pitchFamily="49" charset="-122"/>
            </a:endParaRPr>
          </a:p>
        </p:txBody>
      </p:sp>
      <p:sp>
        <p:nvSpPr>
          <p:cNvPr id="20" name="TextBox 23"/>
          <p:cNvSpPr txBox="1">
            <a:spLocks noChangeArrowheads="1"/>
          </p:cNvSpPr>
          <p:nvPr/>
        </p:nvSpPr>
        <p:spPr bwMode="auto">
          <a:xfrm>
            <a:off x="6229350" y="1815704"/>
            <a:ext cx="10795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Font typeface="Arial" charset="0"/>
              <a:defRPr>
                <a:solidFill>
                  <a:schemeClr val="tx1"/>
                </a:solidFill>
                <a:latin typeface="Arial" charset="0"/>
              </a:defRPr>
            </a:lvl6pPr>
            <a:lvl7pPr marL="2971800" indent="-228600" eaLnBrk="0" fontAlgn="base" hangingPunct="0">
              <a:spcBef>
                <a:spcPct val="0"/>
              </a:spcBef>
              <a:spcAft>
                <a:spcPct val="0"/>
              </a:spcAft>
              <a:buFont typeface="Arial" charset="0"/>
              <a:defRPr>
                <a:solidFill>
                  <a:schemeClr val="tx1"/>
                </a:solidFill>
                <a:latin typeface="Arial" charset="0"/>
              </a:defRPr>
            </a:lvl7pPr>
            <a:lvl8pPr marL="3429000" indent="-228600" eaLnBrk="0" fontAlgn="base" hangingPunct="0">
              <a:spcBef>
                <a:spcPct val="0"/>
              </a:spcBef>
              <a:spcAft>
                <a:spcPct val="0"/>
              </a:spcAft>
              <a:buFont typeface="Arial" charset="0"/>
              <a:defRPr>
                <a:solidFill>
                  <a:schemeClr val="tx1"/>
                </a:solidFill>
                <a:latin typeface="Arial" charset="0"/>
              </a:defRPr>
            </a:lvl8pPr>
            <a:lvl9pPr marL="3886200" indent="-228600" eaLnBrk="0" fontAlgn="base" hangingPunct="0">
              <a:spcBef>
                <a:spcPct val="0"/>
              </a:spcBef>
              <a:spcAft>
                <a:spcPct val="0"/>
              </a:spcAft>
              <a:buFont typeface="Arial" charset="0"/>
              <a:defRPr>
                <a:solidFill>
                  <a:schemeClr val="tx1"/>
                </a:solidFill>
                <a:latin typeface="Arial" charset="0"/>
              </a:defRPr>
            </a:lvl9pPr>
          </a:lstStyle>
          <a:p>
            <a:pPr eaLnBrk="1" hangingPunct="1"/>
            <a:r>
              <a:rPr lang="en-US" altLang="zh-CN" b="1" dirty="0">
                <a:ea typeface="幼圆" pitchFamily="49" charset="-122"/>
              </a:rPr>
              <a:t>1901</a:t>
            </a:r>
            <a:endParaRPr lang="zh-CN" altLang="en-US" b="1" dirty="0">
              <a:ea typeface="幼圆" pitchFamily="49" charset="-122"/>
            </a:endParaRPr>
          </a:p>
        </p:txBody>
      </p:sp>
      <p:sp>
        <p:nvSpPr>
          <p:cNvPr id="21" name="矩形 43"/>
          <p:cNvSpPr>
            <a:spLocks noChangeArrowheads="1"/>
          </p:cNvSpPr>
          <p:nvPr/>
        </p:nvSpPr>
        <p:spPr bwMode="auto">
          <a:xfrm>
            <a:off x="611188" y="2247900"/>
            <a:ext cx="431800" cy="1350169"/>
          </a:xfrm>
          <a:prstGeom prst="rect">
            <a:avLst/>
          </a:prstGeom>
          <a:solidFill>
            <a:schemeClr val="accent1"/>
          </a:solidFill>
          <a:ln w="25400">
            <a:solidFill>
              <a:srgbClr val="6F4923"/>
            </a:solidFill>
            <a:miter lim="800000"/>
            <a:headEnd/>
            <a:tailEnd/>
          </a:ln>
        </p:spPr>
        <p:txBody>
          <a:bodyPr anchor="ctr"/>
          <a:lstStyle/>
          <a:p>
            <a:pPr algn="ctr"/>
            <a:r>
              <a:rPr lang="zh-CN" altLang="en-US" sz="2000" b="1" dirty="0">
                <a:solidFill>
                  <a:srgbClr val="FFFFFF"/>
                </a:solidFill>
                <a:latin typeface="Century Gothic" pitchFamily="34" charset="0"/>
                <a:ea typeface="幼圆" pitchFamily="49" charset="-122"/>
              </a:rPr>
              <a:t>鸦片战争</a:t>
            </a:r>
          </a:p>
        </p:txBody>
      </p:sp>
      <p:sp>
        <p:nvSpPr>
          <p:cNvPr id="22" name="矩形 44"/>
          <p:cNvSpPr>
            <a:spLocks noChangeArrowheads="1"/>
          </p:cNvSpPr>
          <p:nvPr/>
        </p:nvSpPr>
        <p:spPr bwMode="auto">
          <a:xfrm>
            <a:off x="1187450" y="2247900"/>
            <a:ext cx="431800" cy="1350169"/>
          </a:xfrm>
          <a:prstGeom prst="rect">
            <a:avLst/>
          </a:prstGeom>
          <a:solidFill>
            <a:srgbClr val="E7E7E7"/>
          </a:solidFill>
          <a:ln w="25400">
            <a:solidFill>
              <a:srgbClr val="6F4923"/>
            </a:solidFill>
            <a:miter lim="800000"/>
            <a:headEnd/>
            <a:tailEnd/>
          </a:ln>
        </p:spPr>
        <p:txBody>
          <a:bodyPr anchor="ctr"/>
          <a:lstStyle/>
          <a:p>
            <a:pPr algn="ctr"/>
            <a:r>
              <a:rPr lang="zh-CN" altLang="en-US" sz="2000" b="1" dirty="0">
                <a:latin typeface="Century Gothic" pitchFamily="34" charset="0"/>
                <a:ea typeface="幼圆" pitchFamily="49" charset="-122"/>
              </a:rPr>
              <a:t>南京条约</a:t>
            </a:r>
          </a:p>
        </p:txBody>
      </p:sp>
      <p:sp>
        <p:nvSpPr>
          <p:cNvPr id="23" name="矩形 45"/>
          <p:cNvSpPr>
            <a:spLocks noChangeArrowheads="1"/>
          </p:cNvSpPr>
          <p:nvPr/>
        </p:nvSpPr>
        <p:spPr bwMode="auto">
          <a:xfrm>
            <a:off x="1835150" y="2247900"/>
            <a:ext cx="433388" cy="1835944"/>
          </a:xfrm>
          <a:prstGeom prst="rect">
            <a:avLst/>
          </a:prstGeom>
          <a:solidFill>
            <a:schemeClr val="accent1"/>
          </a:solidFill>
          <a:ln w="25400">
            <a:solidFill>
              <a:srgbClr val="6F4923"/>
            </a:solidFill>
            <a:miter lim="800000"/>
            <a:headEnd/>
            <a:tailEnd/>
          </a:ln>
        </p:spPr>
        <p:txBody>
          <a:bodyPr anchor="ctr"/>
          <a:lstStyle/>
          <a:p>
            <a:pPr algn="ctr"/>
            <a:r>
              <a:rPr lang="zh-CN" altLang="en-US" b="1" dirty="0">
                <a:solidFill>
                  <a:srgbClr val="FFFFFF"/>
                </a:solidFill>
                <a:latin typeface="Century Gothic" pitchFamily="34" charset="0"/>
                <a:ea typeface="幼圆" pitchFamily="49" charset="-122"/>
              </a:rPr>
              <a:t>第二次鸦片战争</a:t>
            </a:r>
          </a:p>
        </p:txBody>
      </p:sp>
      <p:sp>
        <p:nvSpPr>
          <p:cNvPr id="24" name="矩形 46"/>
          <p:cNvSpPr>
            <a:spLocks noChangeArrowheads="1"/>
          </p:cNvSpPr>
          <p:nvPr/>
        </p:nvSpPr>
        <p:spPr bwMode="auto">
          <a:xfrm>
            <a:off x="3492500" y="2247900"/>
            <a:ext cx="431800" cy="1620441"/>
          </a:xfrm>
          <a:prstGeom prst="rect">
            <a:avLst/>
          </a:prstGeom>
          <a:solidFill>
            <a:schemeClr val="accent1"/>
          </a:solidFill>
          <a:ln w="25400">
            <a:solidFill>
              <a:srgbClr val="6F4923"/>
            </a:solidFill>
            <a:miter lim="800000"/>
            <a:headEnd/>
            <a:tailEnd/>
          </a:ln>
        </p:spPr>
        <p:txBody>
          <a:bodyPr anchor="ctr"/>
          <a:lstStyle/>
          <a:p>
            <a:pPr algn="ctr"/>
            <a:r>
              <a:rPr lang="zh-CN" altLang="en-US" b="1" dirty="0">
                <a:solidFill>
                  <a:srgbClr val="FFFFFF"/>
                </a:solidFill>
                <a:latin typeface="Century Gothic" pitchFamily="34" charset="0"/>
                <a:ea typeface="幼圆" pitchFamily="49" charset="-122"/>
              </a:rPr>
              <a:t>甲午中日战争</a:t>
            </a:r>
          </a:p>
        </p:txBody>
      </p:sp>
      <p:sp>
        <p:nvSpPr>
          <p:cNvPr id="25" name="矩形 47"/>
          <p:cNvSpPr>
            <a:spLocks noChangeArrowheads="1"/>
          </p:cNvSpPr>
          <p:nvPr/>
        </p:nvSpPr>
        <p:spPr bwMode="auto">
          <a:xfrm>
            <a:off x="4211638" y="2247900"/>
            <a:ext cx="431800" cy="1350169"/>
          </a:xfrm>
          <a:prstGeom prst="rect">
            <a:avLst/>
          </a:prstGeom>
          <a:solidFill>
            <a:srgbClr val="E7E7E7"/>
          </a:solidFill>
          <a:ln w="25400">
            <a:solidFill>
              <a:srgbClr val="6F4923"/>
            </a:solidFill>
            <a:miter lim="800000"/>
            <a:headEnd/>
            <a:tailEnd/>
          </a:ln>
        </p:spPr>
        <p:txBody>
          <a:bodyPr anchor="ctr"/>
          <a:lstStyle/>
          <a:p>
            <a:pPr algn="ctr"/>
            <a:r>
              <a:rPr lang="zh-CN" altLang="en-US" sz="2000" b="1" dirty="0">
                <a:latin typeface="Century Gothic" pitchFamily="34" charset="0"/>
                <a:ea typeface="幼圆" pitchFamily="49" charset="-122"/>
              </a:rPr>
              <a:t>马关条约</a:t>
            </a:r>
          </a:p>
        </p:txBody>
      </p:sp>
      <p:sp>
        <p:nvSpPr>
          <p:cNvPr id="26" name="矩形 48"/>
          <p:cNvSpPr>
            <a:spLocks noChangeArrowheads="1"/>
          </p:cNvSpPr>
          <p:nvPr/>
        </p:nvSpPr>
        <p:spPr bwMode="auto">
          <a:xfrm>
            <a:off x="5795963" y="2193131"/>
            <a:ext cx="431800" cy="2106216"/>
          </a:xfrm>
          <a:prstGeom prst="rect">
            <a:avLst/>
          </a:prstGeom>
          <a:solidFill>
            <a:schemeClr val="accent1"/>
          </a:solidFill>
          <a:ln w="25400">
            <a:solidFill>
              <a:srgbClr val="6F4923"/>
            </a:solidFill>
            <a:miter lim="800000"/>
            <a:headEnd/>
            <a:tailEnd/>
          </a:ln>
        </p:spPr>
        <p:txBody>
          <a:bodyPr anchor="ctr"/>
          <a:lstStyle/>
          <a:p>
            <a:pPr algn="ctr"/>
            <a:r>
              <a:rPr lang="zh-CN" altLang="en-US" b="1" dirty="0">
                <a:solidFill>
                  <a:srgbClr val="FFFFFF"/>
                </a:solidFill>
                <a:latin typeface="Century Gothic" pitchFamily="34" charset="0"/>
                <a:ea typeface="幼圆" pitchFamily="49" charset="-122"/>
              </a:rPr>
              <a:t>八国联军侵华战争</a:t>
            </a:r>
          </a:p>
        </p:txBody>
      </p:sp>
      <p:sp>
        <p:nvSpPr>
          <p:cNvPr id="27" name="矩形 49"/>
          <p:cNvSpPr>
            <a:spLocks noChangeArrowheads="1"/>
          </p:cNvSpPr>
          <p:nvPr/>
        </p:nvSpPr>
        <p:spPr bwMode="auto">
          <a:xfrm>
            <a:off x="6443663" y="2193132"/>
            <a:ext cx="431800" cy="1350169"/>
          </a:xfrm>
          <a:prstGeom prst="rect">
            <a:avLst/>
          </a:prstGeom>
          <a:solidFill>
            <a:srgbClr val="E7E7E7"/>
          </a:solidFill>
          <a:ln w="25400">
            <a:solidFill>
              <a:srgbClr val="6F4923"/>
            </a:solidFill>
            <a:miter lim="800000"/>
            <a:headEnd/>
            <a:tailEnd/>
          </a:ln>
        </p:spPr>
        <p:txBody>
          <a:bodyPr anchor="ctr"/>
          <a:lstStyle/>
          <a:p>
            <a:pPr algn="ctr"/>
            <a:r>
              <a:rPr lang="zh-CN" altLang="en-US" sz="2000" b="1" dirty="0">
                <a:latin typeface="Century Gothic" pitchFamily="34" charset="0"/>
                <a:ea typeface="幼圆" pitchFamily="49" charset="-122"/>
              </a:rPr>
              <a:t>辛丑条约</a:t>
            </a:r>
          </a:p>
        </p:txBody>
      </p:sp>
      <p:grpSp>
        <p:nvGrpSpPr>
          <p:cNvPr id="28" name="Group 4"/>
          <p:cNvGrpSpPr>
            <a:grpSpLocks/>
          </p:cNvGrpSpPr>
          <p:nvPr/>
        </p:nvGrpSpPr>
        <p:grpSpPr bwMode="auto">
          <a:xfrm>
            <a:off x="0" y="2031207"/>
            <a:ext cx="9251950" cy="216694"/>
            <a:chOff x="0" y="0"/>
            <a:chExt cx="9144000" cy="288032"/>
          </a:xfrm>
        </p:grpSpPr>
        <p:cxnSp>
          <p:nvCxnSpPr>
            <p:cNvPr id="29" name="直接箭头连接符 5"/>
            <p:cNvCxnSpPr>
              <a:cxnSpLocks noChangeShapeType="1"/>
            </p:cNvCxnSpPr>
            <p:nvPr/>
          </p:nvCxnSpPr>
          <p:spPr bwMode="auto">
            <a:xfrm flipV="1">
              <a:off x="0" y="216816"/>
              <a:ext cx="9144000" cy="71216"/>
            </a:xfrm>
            <a:prstGeom prst="straightConnector1">
              <a:avLst/>
            </a:prstGeom>
            <a:noFill/>
            <a:ln w="38100">
              <a:solidFill>
                <a:srgbClr val="98642F"/>
              </a:solidFill>
              <a:round/>
              <a:headEnd/>
              <a:tailEnd type="arrow" w="med" len="med"/>
            </a:ln>
            <a:extLst>
              <a:ext uri="{909E8E84-426E-40DD-AFC4-6F175D3DCCD1}">
                <a14:hiddenFill xmlns:a14="http://schemas.microsoft.com/office/drawing/2010/main" xmlns="">
                  <a:noFill/>
                </a14:hiddenFill>
              </a:ext>
            </a:extLst>
          </p:spPr>
        </p:cxnSp>
        <p:cxnSp>
          <p:nvCxnSpPr>
            <p:cNvPr id="30" name="直接连接符 11"/>
            <p:cNvCxnSpPr>
              <a:cxnSpLocks noChangeShapeType="1"/>
            </p:cNvCxnSpPr>
            <p:nvPr/>
          </p:nvCxnSpPr>
          <p:spPr bwMode="auto">
            <a:xfrm>
              <a:off x="827088" y="72799"/>
              <a:ext cx="0" cy="215233"/>
            </a:xfrm>
            <a:prstGeom prst="line">
              <a:avLst/>
            </a:prstGeom>
            <a:noFill/>
            <a:ln w="38100">
              <a:solidFill>
                <a:srgbClr val="98642F"/>
              </a:solidFill>
              <a:round/>
              <a:headEnd/>
              <a:tailEnd/>
            </a:ln>
            <a:extLst>
              <a:ext uri="{909E8E84-426E-40DD-AFC4-6F175D3DCCD1}">
                <a14:hiddenFill xmlns:a14="http://schemas.microsoft.com/office/drawing/2010/main" xmlns="">
                  <a:noFill/>
                </a14:hiddenFill>
              </a:ext>
            </a:extLst>
          </p:spPr>
        </p:cxnSp>
        <p:cxnSp>
          <p:nvCxnSpPr>
            <p:cNvPr id="31" name="直接连接符 12"/>
            <p:cNvCxnSpPr>
              <a:cxnSpLocks noChangeShapeType="1"/>
            </p:cNvCxnSpPr>
            <p:nvPr/>
          </p:nvCxnSpPr>
          <p:spPr bwMode="auto">
            <a:xfrm>
              <a:off x="1403350" y="72799"/>
              <a:ext cx="0" cy="215233"/>
            </a:xfrm>
            <a:prstGeom prst="line">
              <a:avLst/>
            </a:prstGeom>
            <a:noFill/>
            <a:ln w="38100">
              <a:solidFill>
                <a:srgbClr val="98642F"/>
              </a:solidFill>
              <a:round/>
              <a:headEnd/>
              <a:tailEnd/>
            </a:ln>
            <a:extLst>
              <a:ext uri="{909E8E84-426E-40DD-AFC4-6F175D3DCCD1}">
                <a14:hiddenFill xmlns:a14="http://schemas.microsoft.com/office/drawing/2010/main" xmlns="">
                  <a:noFill/>
                </a14:hiddenFill>
              </a:ext>
            </a:extLst>
          </p:spPr>
        </p:cxnSp>
        <p:cxnSp>
          <p:nvCxnSpPr>
            <p:cNvPr id="32" name="直接连接符 13"/>
            <p:cNvCxnSpPr>
              <a:cxnSpLocks noChangeShapeType="1"/>
            </p:cNvCxnSpPr>
            <p:nvPr/>
          </p:nvCxnSpPr>
          <p:spPr bwMode="auto">
            <a:xfrm>
              <a:off x="2124075" y="72799"/>
              <a:ext cx="0" cy="215233"/>
            </a:xfrm>
            <a:prstGeom prst="line">
              <a:avLst/>
            </a:prstGeom>
            <a:noFill/>
            <a:ln w="38100">
              <a:solidFill>
                <a:srgbClr val="98642F"/>
              </a:solidFill>
              <a:round/>
              <a:headEnd/>
              <a:tailEnd/>
            </a:ln>
            <a:extLst>
              <a:ext uri="{909E8E84-426E-40DD-AFC4-6F175D3DCCD1}">
                <a14:hiddenFill xmlns:a14="http://schemas.microsoft.com/office/drawing/2010/main" xmlns="">
                  <a:noFill/>
                </a14:hiddenFill>
              </a:ext>
            </a:extLst>
          </p:spPr>
        </p:cxnSp>
        <p:cxnSp>
          <p:nvCxnSpPr>
            <p:cNvPr id="33" name="直接连接符 14"/>
            <p:cNvCxnSpPr>
              <a:cxnSpLocks noChangeShapeType="1"/>
            </p:cNvCxnSpPr>
            <p:nvPr/>
          </p:nvCxnSpPr>
          <p:spPr bwMode="auto">
            <a:xfrm>
              <a:off x="2771775" y="72799"/>
              <a:ext cx="0" cy="215233"/>
            </a:xfrm>
            <a:prstGeom prst="line">
              <a:avLst/>
            </a:prstGeom>
            <a:noFill/>
            <a:ln w="38100">
              <a:solidFill>
                <a:srgbClr val="98642F"/>
              </a:solidFill>
              <a:round/>
              <a:headEnd/>
              <a:tailEnd/>
            </a:ln>
            <a:extLst>
              <a:ext uri="{909E8E84-426E-40DD-AFC4-6F175D3DCCD1}">
                <a14:hiddenFill xmlns:a14="http://schemas.microsoft.com/office/drawing/2010/main" xmlns="">
                  <a:noFill/>
                </a14:hiddenFill>
              </a:ext>
            </a:extLst>
          </p:spPr>
        </p:cxnSp>
        <p:cxnSp>
          <p:nvCxnSpPr>
            <p:cNvPr id="34" name="直接连接符 15"/>
            <p:cNvCxnSpPr>
              <a:cxnSpLocks noChangeShapeType="1"/>
            </p:cNvCxnSpPr>
            <p:nvPr/>
          </p:nvCxnSpPr>
          <p:spPr bwMode="auto">
            <a:xfrm>
              <a:off x="3708400" y="0"/>
              <a:ext cx="0" cy="216816"/>
            </a:xfrm>
            <a:prstGeom prst="line">
              <a:avLst/>
            </a:prstGeom>
            <a:noFill/>
            <a:ln w="38100">
              <a:solidFill>
                <a:srgbClr val="98642F"/>
              </a:solidFill>
              <a:round/>
              <a:headEnd/>
              <a:tailEnd/>
            </a:ln>
            <a:extLst>
              <a:ext uri="{909E8E84-426E-40DD-AFC4-6F175D3DCCD1}">
                <a14:hiddenFill xmlns:a14="http://schemas.microsoft.com/office/drawing/2010/main" xmlns="">
                  <a:noFill/>
                </a14:hiddenFill>
              </a:ext>
            </a:extLst>
          </p:spPr>
        </p:cxnSp>
        <p:cxnSp>
          <p:nvCxnSpPr>
            <p:cNvPr id="35" name="直接连接符 16"/>
            <p:cNvCxnSpPr>
              <a:cxnSpLocks noChangeShapeType="1"/>
            </p:cNvCxnSpPr>
            <p:nvPr/>
          </p:nvCxnSpPr>
          <p:spPr bwMode="auto">
            <a:xfrm>
              <a:off x="4427538" y="0"/>
              <a:ext cx="0" cy="216816"/>
            </a:xfrm>
            <a:prstGeom prst="line">
              <a:avLst/>
            </a:prstGeom>
            <a:noFill/>
            <a:ln w="38100">
              <a:solidFill>
                <a:srgbClr val="98642F"/>
              </a:solidFill>
              <a:round/>
              <a:headEnd/>
              <a:tailEnd/>
            </a:ln>
            <a:extLst>
              <a:ext uri="{909E8E84-426E-40DD-AFC4-6F175D3DCCD1}">
                <a14:hiddenFill xmlns:a14="http://schemas.microsoft.com/office/drawing/2010/main" xmlns="">
                  <a:noFill/>
                </a14:hiddenFill>
              </a:ext>
            </a:extLst>
          </p:spPr>
        </p:cxnSp>
        <p:cxnSp>
          <p:nvCxnSpPr>
            <p:cNvPr id="36" name="直接连接符 17"/>
            <p:cNvCxnSpPr>
              <a:cxnSpLocks noChangeShapeType="1"/>
            </p:cNvCxnSpPr>
            <p:nvPr/>
          </p:nvCxnSpPr>
          <p:spPr bwMode="auto">
            <a:xfrm>
              <a:off x="5219700" y="0"/>
              <a:ext cx="0" cy="216816"/>
            </a:xfrm>
            <a:prstGeom prst="line">
              <a:avLst/>
            </a:prstGeom>
            <a:noFill/>
            <a:ln w="38100">
              <a:solidFill>
                <a:srgbClr val="98642F"/>
              </a:solidFill>
              <a:round/>
              <a:headEnd/>
              <a:tailEnd/>
            </a:ln>
            <a:extLst>
              <a:ext uri="{909E8E84-426E-40DD-AFC4-6F175D3DCCD1}">
                <a14:hiddenFill xmlns:a14="http://schemas.microsoft.com/office/drawing/2010/main" xmlns="">
                  <a:noFill/>
                </a14:hiddenFill>
              </a:ext>
            </a:extLst>
          </p:spPr>
        </p:cxnSp>
        <p:cxnSp>
          <p:nvCxnSpPr>
            <p:cNvPr id="37" name="直接连接符 18"/>
            <p:cNvCxnSpPr>
              <a:cxnSpLocks noChangeShapeType="1"/>
            </p:cNvCxnSpPr>
            <p:nvPr/>
          </p:nvCxnSpPr>
          <p:spPr bwMode="auto">
            <a:xfrm>
              <a:off x="6011863" y="0"/>
              <a:ext cx="0" cy="216816"/>
            </a:xfrm>
            <a:prstGeom prst="line">
              <a:avLst/>
            </a:prstGeom>
            <a:noFill/>
            <a:ln w="38100">
              <a:solidFill>
                <a:srgbClr val="98642F"/>
              </a:solidFill>
              <a:round/>
              <a:headEnd/>
              <a:tailEnd/>
            </a:ln>
            <a:extLst>
              <a:ext uri="{909E8E84-426E-40DD-AFC4-6F175D3DCCD1}">
                <a14:hiddenFill xmlns:a14="http://schemas.microsoft.com/office/drawing/2010/main" xmlns="">
                  <a:noFill/>
                </a14:hiddenFill>
              </a:ext>
            </a:extLst>
          </p:spPr>
        </p:cxnSp>
        <p:cxnSp>
          <p:nvCxnSpPr>
            <p:cNvPr id="38" name="直接连接符 19"/>
            <p:cNvCxnSpPr>
              <a:cxnSpLocks noChangeShapeType="1"/>
            </p:cNvCxnSpPr>
            <p:nvPr/>
          </p:nvCxnSpPr>
          <p:spPr bwMode="auto">
            <a:xfrm>
              <a:off x="6659563" y="0"/>
              <a:ext cx="0" cy="216816"/>
            </a:xfrm>
            <a:prstGeom prst="line">
              <a:avLst/>
            </a:prstGeom>
            <a:noFill/>
            <a:ln w="38100">
              <a:solidFill>
                <a:srgbClr val="98642F"/>
              </a:solidFill>
              <a:round/>
              <a:headEnd/>
              <a:tailEnd/>
            </a:ln>
            <a:extLst>
              <a:ext uri="{909E8E84-426E-40DD-AFC4-6F175D3DCCD1}">
                <a14:hiddenFill xmlns:a14="http://schemas.microsoft.com/office/drawing/2010/main" xmlns="">
                  <a:noFill/>
                </a14:hiddenFill>
              </a:ext>
            </a:extLst>
          </p:spPr>
        </p:cxnSp>
        <p:cxnSp>
          <p:nvCxnSpPr>
            <p:cNvPr id="39" name="直接连接符 20"/>
            <p:cNvCxnSpPr>
              <a:cxnSpLocks noChangeShapeType="1"/>
            </p:cNvCxnSpPr>
            <p:nvPr/>
          </p:nvCxnSpPr>
          <p:spPr bwMode="auto">
            <a:xfrm>
              <a:off x="7667625" y="0"/>
              <a:ext cx="0" cy="216816"/>
            </a:xfrm>
            <a:prstGeom prst="line">
              <a:avLst/>
            </a:prstGeom>
            <a:noFill/>
            <a:ln w="38100">
              <a:solidFill>
                <a:srgbClr val="98642F"/>
              </a:solidFill>
              <a:round/>
              <a:headEnd/>
              <a:tailEnd/>
            </a:ln>
            <a:extLst>
              <a:ext uri="{909E8E84-426E-40DD-AFC4-6F175D3DCCD1}">
                <a14:hiddenFill xmlns:a14="http://schemas.microsoft.com/office/drawing/2010/main" xmlns="">
                  <a:noFill/>
                </a14:hiddenFill>
              </a:ext>
            </a:extLst>
          </p:spPr>
        </p:cxnSp>
        <p:cxnSp>
          <p:nvCxnSpPr>
            <p:cNvPr id="40" name="直接连接符 21"/>
            <p:cNvCxnSpPr>
              <a:cxnSpLocks noChangeShapeType="1"/>
            </p:cNvCxnSpPr>
            <p:nvPr/>
          </p:nvCxnSpPr>
          <p:spPr bwMode="auto">
            <a:xfrm>
              <a:off x="8532813" y="0"/>
              <a:ext cx="0" cy="216816"/>
            </a:xfrm>
            <a:prstGeom prst="line">
              <a:avLst/>
            </a:prstGeom>
            <a:noFill/>
            <a:ln w="38100">
              <a:solidFill>
                <a:srgbClr val="98642F"/>
              </a:solidFill>
              <a:round/>
              <a:headEnd/>
              <a:tailEnd/>
            </a:ln>
            <a:extLst>
              <a:ext uri="{909E8E84-426E-40DD-AFC4-6F175D3DCCD1}">
                <a14:hiddenFill xmlns:a14="http://schemas.microsoft.com/office/drawing/2010/main" xmlns="">
                  <a:noFill/>
                </a14:hiddenFill>
              </a:ext>
            </a:extLst>
          </p:spPr>
        </p:cxnSp>
      </p:grpSp>
      <p:sp>
        <p:nvSpPr>
          <p:cNvPr id="41" name="TextBox 26"/>
          <p:cNvSpPr txBox="1">
            <a:spLocks noChangeArrowheads="1"/>
          </p:cNvSpPr>
          <p:nvPr/>
        </p:nvSpPr>
        <p:spPr bwMode="auto">
          <a:xfrm>
            <a:off x="8172450" y="1815704"/>
            <a:ext cx="10795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Font typeface="Arial" charset="0"/>
              <a:defRPr>
                <a:solidFill>
                  <a:schemeClr val="tx1"/>
                </a:solidFill>
                <a:latin typeface="Arial" charset="0"/>
              </a:defRPr>
            </a:lvl6pPr>
            <a:lvl7pPr marL="2971800" indent="-228600" eaLnBrk="0" fontAlgn="base" hangingPunct="0">
              <a:spcBef>
                <a:spcPct val="0"/>
              </a:spcBef>
              <a:spcAft>
                <a:spcPct val="0"/>
              </a:spcAft>
              <a:buFont typeface="Arial" charset="0"/>
              <a:defRPr>
                <a:solidFill>
                  <a:schemeClr val="tx1"/>
                </a:solidFill>
                <a:latin typeface="Arial" charset="0"/>
              </a:defRPr>
            </a:lvl7pPr>
            <a:lvl8pPr marL="3429000" indent="-228600" eaLnBrk="0" fontAlgn="base" hangingPunct="0">
              <a:spcBef>
                <a:spcPct val="0"/>
              </a:spcBef>
              <a:spcAft>
                <a:spcPct val="0"/>
              </a:spcAft>
              <a:buFont typeface="Arial" charset="0"/>
              <a:defRPr>
                <a:solidFill>
                  <a:schemeClr val="tx1"/>
                </a:solidFill>
                <a:latin typeface="Arial" charset="0"/>
              </a:defRPr>
            </a:lvl8pPr>
            <a:lvl9pPr marL="3886200" indent="-228600" eaLnBrk="0" fontAlgn="base" hangingPunct="0">
              <a:spcBef>
                <a:spcPct val="0"/>
              </a:spcBef>
              <a:spcAft>
                <a:spcPct val="0"/>
              </a:spcAft>
              <a:buFont typeface="Arial" charset="0"/>
              <a:defRPr>
                <a:solidFill>
                  <a:schemeClr val="tx1"/>
                </a:solidFill>
                <a:latin typeface="Arial" charset="0"/>
              </a:defRPr>
            </a:lvl9pPr>
          </a:lstStyle>
          <a:p>
            <a:pPr eaLnBrk="1" hangingPunct="1"/>
            <a:r>
              <a:rPr lang="en-US" altLang="zh-CN" b="1" dirty="0">
                <a:ea typeface="幼圆" pitchFamily="49" charset="-122"/>
              </a:rPr>
              <a:t>1915</a:t>
            </a:r>
            <a:endParaRPr lang="zh-CN" altLang="en-US" b="1" dirty="0">
              <a:ea typeface="幼圆" pitchFamily="49" charset="-122"/>
            </a:endParaRPr>
          </a:p>
        </p:txBody>
      </p:sp>
      <p:sp>
        <p:nvSpPr>
          <p:cNvPr id="45" name="矩形 44"/>
          <p:cNvSpPr/>
          <p:nvPr/>
        </p:nvSpPr>
        <p:spPr>
          <a:xfrm>
            <a:off x="348604" y="4307631"/>
            <a:ext cx="8106706" cy="76944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zh-CN" altLang="en-US" sz="4400" b="1" dirty="0" smtClean="0">
                <a:ln w="11430"/>
                <a:solidFill>
                  <a:srgbClr val="C00000"/>
                </a:solidFill>
                <a:effectLst>
                  <a:outerShdw blurRad="80000" dist="40000" dir="5040000" algn="tl">
                    <a:srgbClr val="000000">
                      <a:alpha val="30000"/>
                    </a:srgbClr>
                  </a:outerShdw>
                </a:effectLst>
              </a:rPr>
              <a:t>把基本史实按时序进行整体把握</a:t>
            </a:r>
            <a:endParaRPr lang="zh-CN" altLang="en-US" sz="4400" b="1" dirty="0">
              <a:ln w="11430"/>
              <a:solidFill>
                <a:srgbClr val="C00000"/>
              </a:solidFill>
              <a:effectLst>
                <a:outerShdw blurRad="80000" dist="40000" dir="5040000" algn="tl">
                  <a:srgbClr val="000000">
                    <a:alpha val="30000"/>
                  </a:srgbClr>
                </a:outerShdw>
              </a:effectLst>
            </a:endParaRPr>
          </a:p>
        </p:txBody>
      </p:sp>
      <p:sp>
        <p:nvSpPr>
          <p:cNvPr id="48" name="TextBox 47"/>
          <p:cNvSpPr txBox="1"/>
          <p:nvPr/>
        </p:nvSpPr>
        <p:spPr>
          <a:xfrm>
            <a:off x="0" y="142858"/>
            <a:ext cx="8786874" cy="369332"/>
          </a:xfrm>
          <a:prstGeom prst="rect">
            <a:avLst/>
          </a:prstGeom>
          <a:noFill/>
        </p:spPr>
        <p:txBody>
          <a:bodyPr wrap="square" rtlCol="0">
            <a:spAutoFit/>
          </a:bodyPr>
          <a:lstStyle/>
          <a:p>
            <a:r>
              <a:rPr lang="zh-CN" altLang="en-US" dirty="0" smtClean="0">
                <a:effectLst>
                  <a:outerShdw blurRad="38100" dist="38100" dir="2700000" algn="tl">
                    <a:srgbClr val="000000">
                      <a:alpha val="43137"/>
                    </a:srgbClr>
                  </a:outerShdw>
                </a:effectLst>
              </a:rPr>
              <a:t>图</a:t>
            </a:r>
            <a:r>
              <a:rPr lang="en-US" altLang="zh-CN" dirty="0" smtClean="0">
                <a:effectLst>
                  <a:outerShdw blurRad="38100" dist="38100" dir="2700000" algn="tl">
                    <a:srgbClr val="000000">
                      <a:alpha val="43137"/>
                    </a:srgbClr>
                  </a:outerShdw>
                </a:effectLst>
              </a:rPr>
              <a:t>13</a:t>
            </a:r>
            <a:r>
              <a:rPr lang="zh-CN" altLang="en-US" dirty="0" smtClean="0">
                <a:effectLst>
                  <a:outerShdw blurRad="38100" dist="38100" dir="2700000" algn="tl">
                    <a:srgbClr val="000000">
                      <a:alpha val="43137"/>
                    </a:srgbClr>
                  </a:outerShdw>
                </a:effectLst>
              </a:rPr>
              <a:t>、</a:t>
            </a:r>
            <a:r>
              <a:rPr lang="en-US" altLang="zh-CN" dirty="0" smtClean="0">
                <a:effectLst>
                  <a:outerShdw blurRad="38100" dist="38100" dir="2700000" algn="tl">
                    <a:srgbClr val="000000">
                      <a:alpha val="43137"/>
                    </a:srgbClr>
                  </a:outerShdw>
                </a:effectLst>
              </a:rPr>
              <a:t>15/</a:t>
            </a:r>
            <a:r>
              <a:rPr lang="zh-CN" altLang="en-US" dirty="0" smtClean="0">
                <a:effectLst>
                  <a:outerShdw blurRad="38100" dist="38100" dir="2700000" algn="tl">
                    <a:srgbClr val="000000">
                      <a:alpha val="43137"/>
                    </a:srgbClr>
                  </a:outerShdw>
                </a:effectLst>
              </a:rPr>
              <a:t>图</a:t>
            </a:r>
            <a:r>
              <a:rPr lang="en-US" altLang="zh-CN" dirty="0" smtClean="0">
                <a:effectLst>
                  <a:outerShdw blurRad="38100" dist="38100" dir="2700000" algn="tl">
                    <a:srgbClr val="000000">
                      <a:alpha val="43137"/>
                    </a:srgbClr>
                  </a:outerShdw>
                </a:effectLst>
              </a:rPr>
              <a:t>9</a:t>
            </a:r>
            <a:r>
              <a:rPr lang="zh-CN" altLang="en-US" dirty="0" smtClean="0">
                <a:effectLst>
                  <a:outerShdw blurRad="38100" dist="38100" dir="2700000" algn="tl">
                    <a:srgbClr val="000000">
                      <a:alpha val="43137"/>
                    </a:srgbClr>
                  </a:outerShdw>
                </a:effectLst>
              </a:rPr>
              <a:t>、</a:t>
            </a:r>
            <a:r>
              <a:rPr lang="en-US" altLang="zh-CN" dirty="0" smtClean="0">
                <a:effectLst>
                  <a:outerShdw blurRad="38100" dist="38100" dir="2700000" algn="tl">
                    <a:srgbClr val="000000">
                      <a:alpha val="43137"/>
                    </a:srgbClr>
                  </a:outerShdw>
                </a:effectLst>
              </a:rPr>
              <a:t>14/</a:t>
            </a:r>
            <a:r>
              <a:rPr lang="zh-CN" altLang="en-US" dirty="0" smtClean="0">
                <a:effectLst>
                  <a:outerShdw blurRad="38100" dist="38100" dir="2700000" algn="tl">
                    <a:srgbClr val="000000">
                      <a:alpha val="43137"/>
                    </a:srgbClr>
                  </a:outerShdw>
                </a:effectLst>
              </a:rPr>
              <a:t>图</a:t>
            </a:r>
            <a:r>
              <a:rPr lang="en-US" altLang="zh-CN" dirty="0" smtClean="0">
                <a:effectLst>
                  <a:outerShdw blurRad="38100" dist="38100" dir="2700000" algn="tl">
                    <a:srgbClr val="000000">
                      <a:alpha val="43137"/>
                    </a:srgbClr>
                  </a:outerShdw>
                </a:effectLst>
              </a:rPr>
              <a:t>3</a:t>
            </a:r>
            <a:r>
              <a:rPr lang="zh-CN" altLang="en-US" dirty="0" smtClean="0">
                <a:effectLst>
                  <a:outerShdw blurRad="38100" dist="38100" dir="2700000" algn="tl">
                    <a:srgbClr val="000000">
                      <a:alpha val="43137"/>
                    </a:srgbClr>
                  </a:outerShdw>
                </a:effectLst>
              </a:rPr>
              <a:t>、</a:t>
            </a:r>
            <a:r>
              <a:rPr lang="en-US" altLang="zh-CN" dirty="0" smtClean="0">
                <a:effectLst>
                  <a:outerShdw blurRad="38100" dist="38100" dir="2700000" algn="tl">
                    <a:srgbClr val="000000">
                      <a:alpha val="43137"/>
                    </a:srgbClr>
                  </a:outerShdw>
                </a:effectLst>
              </a:rPr>
              <a:t>10/</a:t>
            </a:r>
            <a:r>
              <a:rPr lang="zh-CN" altLang="en-US" dirty="0" smtClean="0">
                <a:effectLst>
                  <a:outerShdw blurRad="38100" dist="38100" dir="2700000" algn="tl">
                    <a:srgbClr val="000000">
                      <a:alpha val="43137"/>
                    </a:srgbClr>
                  </a:outerShdw>
                </a:effectLst>
              </a:rPr>
              <a:t>图</a:t>
            </a:r>
            <a:r>
              <a:rPr lang="en-US" altLang="zh-CN" dirty="0" smtClean="0">
                <a:effectLst>
                  <a:outerShdw blurRad="38100" dist="38100" dir="2700000" algn="tl">
                    <a:srgbClr val="000000">
                      <a:alpha val="43137"/>
                    </a:srgbClr>
                  </a:outerShdw>
                </a:effectLst>
              </a:rPr>
              <a:t>18</a:t>
            </a:r>
            <a:r>
              <a:rPr lang="zh-CN" altLang="en-US" dirty="0" smtClean="0">
                <a:effectLst>
                  <a:outerShdw blurRad="38100" dist="38100" dir="2700000" algn="tl">
                    <a:srgbClr val="000000">
                      <a:alpha val="43137"/>
                    </a:srgbClr>
                  </a:outerShdw>
                </a:effectLst>
              </a:rPr>
              <a:t>、</a:t>
            </a:r>
            <a:r>
              <a:rPr lang="en-US" altLang="zh-CN" dirty="0" smtClean="0">
                <a:effectLst>
                  <a:outerShdw blurRad="38100" dist="38100" dir="2700000" algn="tl">
                    <a:srgbClr val="000000">
                      <a:alpha val="43137"/>
                    </a:srgbClr>
                  </a:outerShdw>
                </a:effectLst>
              </a:rPr>
              <a:t>6/</a:t>
            </a:r>
            <a:r>
              <a:rPr lang="zh-CN" altLang="en-US" dirty="0" smtClean="0">
                <a:effectLst>
                  <a:outerShdw blurRad="38100" dist="38100" dir="2700000" algn="tl">
                    <a:srgbClr val="000000">
                      <a:alpha val="43137"/>
                    </a:srgbClr>
                  </a:outerShdw>
                </a:effectLst>
              </a:rPr>
              <a:t>图</a:t>
            </a:r>
            <a:r>
              <a:rPr lang="en-US" altLang="zh-CN" dirty="0" smtClean="0">
                <a:effectLst>
                  <a:outerShdw blurRad="38100" dist="38100" dir="2700000" algn="tl">
                    <a:srgbClr val="000000">
                      <a:alpha val="43137"/>
                    </a:srgbClr>
                  </a:outerShdw>
                </a:effectLst>
              </a:rPr>
              <a:t>5</a:t>
            </a:r>
            <a:r>
              <a:rPr lang="zh-CN" altLang="en-US" dirty="0" smtClean="0">
                <a:effectLst>
                  <a:outerShdw blurRad="38100" dist="38100" dir="2700000" algn="tl">
                    <a:srgbClr val="000000">
                      <a:alpha val="43137"/>
                    </a:srgbClr>
                  </a:outerShdw>
                </a:effectLst>
              </a:rPr>
              <a:t>、</a:t>
            </a:r>
            <a:r>
              <a:rPr lang="en-US" altLang="zh-CN" dirty="0" smtClean="0">
                <a:effectLst>
                  <a:outerShdw blurRad="38100" dist="38100" dir="2700000" algn="tl">
                    <a:srgbClr val="000000">
                      <a:alpha val="43137"/>
                    </a:srgbClr>
                  </a:outerShdw>
                </a:effectLst>
              </a:rPr>
              <a:t>2/</a:t>
            </a:r>
            <a:r>
              <a:rPr lang="zh-CN" altLang="en-US" dirty="0" smtClean="0">
                <a:effectLst>
                  <a:outerShdw blurRad="38100" dist="38100" dir="2700000" algn="tl">
                    <a:srgbClr val="000000">
                      <a:alpha val="43137"/>
                    </a:srgbClr>
                  </a:outerShdw>
                </a:effectLst>
              </a:rPr>
              <a:t>图</a:t>
            </a:r>
            <a:r>
              <a:rPr lang="en-US" altLang="zh-CN" dirty="0" smtClean="0">
                <a:effectLst>
                  <a:outerShdw blurRad="38100" dist="38100" dir="2700000" algn="tl">
                    <a:srgbClr val="000000">
                      <a:alpha val="43137"/>
                    </a:srgbClr>
                  </a:outerShdw>
                </a:effectLst>
              </a:rPr>
              <a:t>8</a:t>
            </a:r>
            <a:r>
              <a:rPr lang="zh-CN" altLang="en-US" dirty="0" smtClean="0">
                <a:effectLst>
                  <a:outerShdw blurRad="38100" dist="38100" dir="2700000" algn="tl">
                    <a:srgbClr val="000000">
                      <a:alpha val="43137"/>
                    </a:srgbClr>
                  </a:outerShdw>
                </a:effectLst>
              </a:rPr>
              <a:t>、</a:t>
            </a:r>
            <a:r>
              <a:rPr lang="en-US" altLang="zh-CN" dirty="0" smtClean="0">
                <a:effectLst>
                  <a:outerShdw blurRad="38100" dist="38100" dir="2700000" algn="tl">
                    <a:srgbClr val="000000">
                      <a:alpha val="43137"/>
                    </a:srgbClr>
                  </a:outerShdw>
                </a:effectLst>
              </a:rPr>
              <a:t>16/</a:t>
            </a:r>
            <a:r>
              <a:rPr lang="zh-CN" altLang="en-US" dirty="0" smtClean="0">
                <a:effectLst>
                  <a:outerShdw blurRad="38100" dist="38100" dir="2700000" algn="tl">
                    <a:srgbClr val="000000">
                      <a:alpha val="43137"/>
                    </a:srgbClr>
                  </a:outerShdw>
                </a:effectLst>
              </a:rPr>
              <a:t>图</a:t>
            </a:r>
            <a:r>
              <a:rPr lang="en-US" altLang="zh-CN" dirty="0" smtClean="0">
                <a:effectLst>
                  <a:outerShdw blurRad="38100" dist="38100" dir="2700000" algn="tl">
                    <a:srgbClr val="000000">
                      <a:alpha val="43137"/>
                    </a:srgbClr>
                  </a:outerShdw>
                </a:effectLst>
              </a:rPr>
              <a:t>1/</a:t>
            </a:r>
            <a:r>
              <a:rPr lang="zh-CN" altLang="en-US" dirty="0" smtClean="0">
                <a:effectLst>
                  <a:outerShdw blurRad="38100" dist="38100" dir="2700000" algn="tl">
                    <a:srgbClr val="000000">
                      <a:alpha val="43137"/>
                    </a:srgbClr>
                  </a:outerShdw>
                </a:effectLst>
              </a:rPr>
              <a:t>图</a:t>
            </a:r>
            <a:r>
              <a:rPr lang="en-US" altLang="zh-CN" dirty="0" smtClean="0">
                <a:effectLst>
                  <a:outerShdw blurRad="38100" dist="38100" dir="2700000" algn="tl">
                    <a:srgbClr val="000000">
                      <a:alpha val="43137"/>
                    </a:srgbClr>
                  </a:outerShdw>
                </a:effectLst>
              </a:rPr>
              <a:t>12/</a:t>
            </a:r>
            <a:r>
              <a:rPr lang="zh-CN" altLang="en-US" dirty="0" smtClean="0">
                <a:effectLst>
                  <a:outerShdw blurRad="38100" dist="38100" dir="2700000" algn="tl">
                    <a:srgbClr val="000000">
                      <a:alpha val="43137"/>
                    </a:srgbClr>
                  </a:outerShdw>
                </a:effectLst>
              </a:rPr>
              <a:t>图</a:t>
            </a:r>
            <a:r>
              <a:rPr lang="en-US" altLang="zh-CN" dirty="0" smtClean="0">
                <a:effectLst>
                  <a:outerShdw blurRad="38100" dist="38100" dir="2700000" algn="tl">
                    <a:srgbClr val="000000">
                      <a:alpha val="43137"/>
                    </a:srgbClr>
                  </a:outerShdw>
                </a:effectLst>
              </a:rPr>
              <a:t>4</a:t>
            </a:r>
            <a:r>
              <a:rPr lang="zh-CN" altLang="en-US" dirty="0" smtClean="0">
                <a:effectLst>
                  <a:outerShdw blurRad="38100" dist="38100" dir="2700000" algn="tl">
                    <a:srgbClr val="000000">
                      <a:alpha val="43137"/>
                    </a:srgbClr>
                  </a:outerShdw>
                </a:effectLst>
              </a:rPr>
              <a:t>、</a:t>
            </a:r>
            <a:r>
              <a:rPr lang="en-US" altLang="zh-CN" dirty="0" smtClean="0">
                <a:effectLst>
                  <a:outerShdw blurRad="38100" dist="38100" dir="2700000" algn="tl">
                    <a:srgbClr val="000000">
                      <a:alpha val="43137"/>
                    </a:srgbClr>
                  </a:outerShdw>
                </a:effectLst>
              </a:rPr>
              <a:t>11/</a:t>
            </a:r>
            <a:r>
              <a:rPr lang="zh-CN" altLang="en-US" dirty="0" smtClean="0">
                <a:effectLst>
                  <a:outerShdw blurRad="38100" dist="38100" dir="2700000" algn="tl">
                    <a:srgbClr val="000000">
                      <a:alpha val="43137"/>
                    </a:srgbClr>
                  </a:outerShdw>
                </a:effectLst>
              </a:rPr>
              <a:t>图</a:t>
            </a:r>
            <a:r>
              <a:rPr lang="en-US" altLang="zh-CN" dirty="0" smtClean="0">
                <a:effectLst>
                  <a:outerShdw blurRad="38100" dist="38100" dir="2700000" algn="tl">
                    <a:srgbClr val="000000">
                      <a:alpha val="43137"/>
                    </a:srgbClr>
                  </a:outerShdw>
                </a:effectLst>
              </a:rPr>
              <a:t>7</a:t>
            </a:r>
            <a:r>
              <a:rPr lang="zh-CN" altLang="en-US" dirty="0" smtClean="0">
                <a:effectLst>
                  <a:outerShdw blurRad="38100" dist="38100" dir="2700000" algn="tl">
                    <a:srgbClr val="000000">
                      <a:alpha val="43137"/>
                    </a:srgbClr>
                  </a:outerShdw>
                </a:effectLst>
              </a:rPr>
              <a:t>、</a:t>
            </a:r>
            <a:r>
              <a:rPr lang="en-US" altLang="zh-CN" dirty="0" smtClean="0">
                <a:effectLst>
                  <a:outerShdw blurRad="38100" dist="38100" dir="2700000" algn="tl">
                    <a:srgbClr val="000000">
                      <a:alpha val="43137"/>
                    </a:srgbClr>
                  </a:outerShdw>
                </a:effectLst>
              </a:rPr>
              <a:t>17</a:t>
            </a:r>
            <a:endParaRPr lang="zh-CN" altLang="en-US" dirty="0">
              <a:effectLst>
                <a:outerShdw blurRad="38100" dist="38100" dir="2700000" algn="tl">
                  <a:srgbClr val="000000">
                    <a:alpha val="43137"/>
                  </a:srgbClr>
                </a:outerShdw>
              </a:effectLst>
            </a:endParaRPr>
          </a:p>
        </p:txBody>
      </p:sp>
      <p:pic>
        <p:nvPicPr>
          <p:cNvPr id="3073" name="Picture 1" descr="C:\Users\Administrator\Desktop\QQ截图20210404131141.png"/>
          <p:cNvPicPr>
            <a:picLocks noChangeAspect="1" noChangeArrowheads="1"/>
          </p:cNvPicPr>
          <p:nvPr/>
        </p:nvPicPr>
        <p:blipFill>
          <a:blip r:embed="rId2"/>
          <a:srcRect/>
          <a:stretch>
            <a:fillRect/>
          </a:stretch>
        </p:blipFill>
        <p:spPr bwMode="auto">
          <a:xfrm>
            <a:off x="1357290" y="500048"/>
            <a:ext cx="6410322" cy="1147249"/>
          </a:xfrm>
          <a:prstGeom prst="rect">
            <a:avLst/>
          </a:prstGeom>
          <a:noFill/>
        </p:spPr>
      </p:pic>
    </p:spTree>
    <p:extLst>
      <p:ext uri="{BB962C8B-B14F-4D97-AF65-F5344CB8AC3E}">
        <p14:creationId xmlns:p14="http://schemas.microsoft.com/office/powerpoint/2010/main" xmlns="" val="364252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wipe(down)">
                                      <p:cBhvr>
                                        <p:cTn id="40" dur="500"/>
                                        <p:tgtEl>
                                          <p:spTgt spid="41"/>
                                        </p:tgtEl>
                                      </p:cBhvr>
                                    </p:animEffect>
                                  </p:childTnLst>
                                </p:cTn>
                              </p:par>
                            </p:childTnLst>
                          </p:cTn>
                        </p:par>
                        <p:par>
                          <p:cTn id="41" fill="hold">
                            <p:stCondLst>
                              <p:cond delay="500"/>
                            </p:stCondLst>
                            <p:childTnLst>
                              <p:par>
                                <p:cTn id="42" presetID="16" presetClass="entr" presetSubtype="21"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barn(inVertical)">
                                      <p:cBhvr>
                                        <p:cTn id="44" dur="500"/>
                                        <p:tgtEl>
                                          <p:spTgt spid="6"/>
                                        </p:tgtEl>
                                      </p:cBhvr>
                                    </p:animEffect>
                                  </p:childTnLst>
                                </p:cTn>
                              </p:par>
                            </p:childTnLst>
                          </p:cTn>
                        </p:par>
                        <p:par>
                          <p:cTn id="45" fill="hold">
                            <p:stCondLst>
                              <p:cond delay="1000"/>
                            </p:stCondLst>
                            <p:childTnLst>
                              <p:par>
                                <p:cTn id="46" presetID="16" presetClass="entr" presetSubtype="21"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barn(inVertical)">
                                      <p:cBhvr>
                                        <p:cTn id="48" dur="500"/>
                                        <p:tgtEl>
                                          <p:spTgt spid="7"/>
                                        </p:tgtEl>
                                      </p:cBhvr>
                                    </p:animEffect>
                                  </p:childTnLst>
                                </p:cTn>
                              </p:par>
                            </p:childTnLst>
                          </p:cTn>
                        </p:par>
                        <p:par>
                          <p:cTn id="49" fill="hold">
                            <p:stCondLst>
                              <p:cond delay="1500"/>
                            </p:stCondLst>
                            <p:childTnLst>
                              <p:par>
                                <p:cTn id="50" presetID="16" presetClass="entr" presetSubtype="21"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barn(inVertical)">
                                      <p:cBhvr>
                                        <p:cTn id="52" dur="500"/>
                                        <p:tgtEl>
                                          <p:spTgt spid="8"/>
                                        </p:tgtEl>
                                      </p:cBhvr>
                                    </p:animEffect>
                                  </p:childTnLst>
                                </p:cTn>
                              </p:par>
                            </p:childTnLst>
                          </p:cTn>
                        </p:par>
                        <p:par>
                          <p:cTn id="53" fill="hold">
                            <p:stCondLst>
                              <p:cond delay="2000"/>
                            </p:stCondLst>
                            <p:childTnLst>
                              <p:par>
                                <p:cTn id="54" presetID="16" presetClass="entr" presetSubtype="21"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barn(inVertical)">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barn(inVertical)">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barn(inVertical)">
                                      <p:cBhvr>
                                        <p:cTn id="66" dur="500"/>
                                        <p:tgtEl>
                                          <p:spTgt spid="22"/>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barn(inVertical)">
                                      <p:cBhvr>
                                        <p:cTn id="71" dur="500"/>
                                        <p:tgtEl>
                                          <p:spTgt spid="23"/>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barn(inVertical)">
                                      <p:cBhvr>
                                        <p:cTn id="76" dur="500"/>
                                        <p:tgtEl>
                                          <p:spTgt spid="24"/>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barn(inVertical)">
                                      <p:cBhvr>
                                        <p:cTn id="81" dur="500"/>
                                        <p:tgtEl>
                                          <p:spTgt spid="25"/>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barn(inVertical)">
                                      <p:cBhvr>
                                        <p:cTn id="86" dur="500"/>
                                        <p:tgtEl>
                                          <p:spTgt spid="26"/>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barn(inVertical)">
                                      <p:cBhvr>
                                        <p:cTn id="91" dur="500"/>
                                        <p:tgtEl>
                                          <p:spTgt spid="27"/>
                                        </p:tgtEl>
                                      </p:cBhvr>
                                    </p:animEffect>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additive="base">
                                        <p:cTn id="96" dur="500" fill="hold"/>
                                        <p:tgtEl>
                                          <p:spTgt spid="48"/>
                                        </p:tgtEl>
                                        <p:attrNameLst>
                                          <p:attrName>ppt_x</p:attrName>
                                        </p:attrNameLst>
                                      </p:cBhvr>
                                      <p:tavLst>
                                        <p:tav tm="0">
                                          <p:val>
                                            <p:strVal val="#ppt_x"/>
                                          </p:val>
                                        </p:tav>
                                        <p:tav tm="100000">
                                          <p:val>
                                            <p:strVal val="#ppt_x"/>
                                          </p:val>
                                        </p:tav>
                                      </p:tavLst>
                                    </p:anim>
                                    <p:anim calcmode="lin" valueType="num">
                                      <p:cBhvr additive="base">
                                        <p:cTn id="97"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7" grpId="0" animBg="1"/>
      <p:bldP spid="8" grpId="0" animBg="1"/>
      <p:bldP spid="9" grpId="0" animBg="1"/>
      <p:bldP spid="14" grpId="0"/>
      <p:bldP spid="15" grpId="0"/>
      <p:bldP spid="16" grpId="0"/>
      <p:bldP spid="17" grpId="0"/>
      <p:bldP spid="18" grpId="0"/>
      <p:bldP spid="19" grpId="0"/>
      <p:bldP spid="20" grpId="0"/>
      <p:bldP spid="21" grpId="0" animBg="1"/>
      <p:bldP spid="22" grpId="0" animBg="1"/>
      <p:bldP spid="23" grpId="0" animBg="1"/>
      <p:bldP spid="24" grpId="0" animBg="1"/>
      <p:bldP spid="25" grpId="0" animBg="1"/>
      <p:bldP spid="26" grpId="0" animBg="1"/>
      <p:bldP spid="27" grpId="0" animBg="1"/>
      <p:bldP spid="41" grpId="0"/>
      <p:bldP spid="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428596" y="357172"/>
          <a:ext cx="8358246" cy="4572033"/>
        </p:xfrm>
        <a:graphic>
          <a:graphicData uri="http://schemas.openxmlformats.org/drawingml/2006/table">
            <a:tbl>
              <a:tblPr firstRow="1" bandRow="1">
                <a:tableStyleId>{5FD0F851-EC5A-4D38-B0AD-8093EC10F338}</a:tableStyleId>
              </a:tblPr>
              <a:tblGrid>
                <a:gridCol w="1882488"/>
                <a:gridCol w="6475758"/>
              </a:tblGrid>
              <a:tr h="1524011">
                <a:tc>
                  <a:txBody>
                    <a:bodyPr/>
                    <a:lstStyle/>
                    <a:p>
                      <a:pPr algn="ctr"/>
                      <a:endParaRPr lang="en-US" altLang="zh-CN" sz="2400" dirty="0" smtClean="0"/>
                    </a:p>
                    <a:p>
                      <a:pPr algn="ctr"/>
                      <a:r>
                        <a:rPr lang="zh-CN" altLang="en-US" sz="2400" dirty="0" smtClean="0"/>
                        <a:t>列强的</a:t>
                      </a:r>
                      <a:endParaRPr lang="en-US" altLang="zh-CN" sz="2400" dirty="0" smtClean="0"/>
                    </a:p>
                    <a:p>
                      <a:pPr algn="ctr"/>
                      <a:r>
                        <a:rPr lang="zh-CN" altLang="en-US" sz="2400" dirty="0" smtClean="0"/>
                        <a:t>侵华史</a:t>
                      </a:r>
                      <a:endParaRPr lang="zh-CN" altLang="en-US" sz="2400" dirty="0"/>
                    </a:p>
                  </a:txBody>
                  <a:tcPr/>
                </a:tc>
                <a:tc>
                  <a:txBody>
                    <a:bodyPr/>
                    <a:lstStyle/>
                    <a:p>
                      <a:endParaRPr lang="zh-CN" altLang="en-US" dirty="0"/>
                    </a:p>
                  </a:txBody>
                  <a:tcPr/>
                </a:tc>
              </a:tr>
              <a:tr h="1524011">
                <a:tc>
                  <a:txBody>
                    <a:bodyPr/>
                    <a:lstStyle/>
                    <a:p>
                      <a:pPr algn="ctr"/>
                      <a:endParaRPr lang="en-US" altLang="zh-CN" sz="2400" dirty="0" smtClean="0"/>
                    </a:p>
                    <a:p>
                      <a:pPr algn="ctr"/>
                      <a:r>
                        <a:rPr lang="zh-CN" altLang="en-US" sz="2400" dirty="0" smtClean="0"/>
                        <a:t>中国人民的抗争史</a:t>
                      </a:r>
                      <a:endParaRPr lang="zh-CN" altLang="en-US" sz="2400" dirty="0"/>
                    </a:p>
                  </a:txBody>
                  <a:tcPr/>
                </a:tc>
                <a:tc>
                  <a:txBody>
                    <a:bodyPr/>
                    <a:lstStyle/>
                    <a:p>
                      <a:endParaRPr lang="zh-CN" altLang="en-US" dirty="0"/>
                    </a:p>
                  </a:txBody>
                  <a:tcPr/>
                </a:tc>
              </a:tr>
              <a:tr h="1524011">
                <a:tc>
                  <a:txBody>
                    <a:bodyPr/>
                    <a:lstStyle/>
                    <a:p>
                      <a:pPr algn="ctr"/>
                      <a:endParaRPr lang="en-US" altLang="zh-CN" sz="2400" dirty="0" smtClean="0"/>
                    </a:p>
                    <a:p>
                      <a:pPr algn="ctr"/>
                      <a:r>
                        <a:rPr lang="zh-CN" altLang="en-US" sz="2400" dirty="0" smtClean="0"/>
                        <a:t>近代化的</a:t>
                      </a:r>
                      <a:endParaRPr lang="en-US" altLang="zh-CN" sz="2400" dirty="0" smtClean="0"/>
                    </a:p>
                    <a:p>
                      <a:pPr algn="ctr"/>
                      <a:r>
                        <a:rPr lang="zh-CN" altLang="en-US" sz="2400" dirty="0" smtClean="0"/>
                        <a:t>探索史</a:t>
                      </a:r>
                      <a:endParaRPr lang="zh-CN" altLang="en-US" sz="2400" dirty="0"/>
                    </a:p>
                  </a:txBody>
                  <a:tcPr/>
                </a:tc>
                <a:tc>
                  <a:txBody>
                    <a:bodyPr/>
                    <a:lstStyle/>
                    <a:p>
                      <a:endParaRPr lang="zh-CN" altLang="en-US" dirty="0"/>
                    </a:p>
                  </a:txBody>
                  <a:tcPr/>
                </a:tc>
              </a:tr>
            </a:tbl>
          </a:graphicData>
        </a:graphic>
      </p:graphicFrame>
      <p:sp>
        <p:nvSpPr>
          <p:cNvPr id="6" name="TextBox 5"/>
          <p:cNvSpPr txBox="1"/>
          <p:nvPr/>
        </p:nvSpPr>
        <p:spPr>
          <a:xfrm>
            <a:off x="2214546" y="285734"/>
            <a:ext cx="6643734" cy="1631216"/>
          </a:xfrm>
          <a:prstGeom prst="rect">
            <a:avLst/>
          </a:prstGeom>
          <a:noFill/>
        </p:spPr>
        <p:txBody>
          <a:bodyPr wrap="square" rtlCol="0">
            <a:spAutoFit/>
          </a:bodyPr>
          <a:lstStyle/>
          <a:p>
            <a:r>
              <a:rPr lang="zh-CN" altLang="en-US" sz="2000" b="1" dirty="0" smtClean="0">
                <a:solidFill>
                  <a:srgbClr val="FF0000"/>
                </a:solidFill>
                <a:effectLst>
                  <a:outerShdw blurRad="38100" dist="38100" dir="2700000" algn="tl">
                    <a:srgbClr val="000000">
                      <a:alpha val="43137"/>
                    </a:srgbClr>
                  </a:outerShdw>
                </a:effectLst>
                <a:latin typeface="宋体" pitchFamily="2" charset="-122"/>
                <a:ea typeface="宋体" pitchFamily="2" charset="-122"/>
              </a:rPr>
              <a:t>图</a:t>
            </a:r>
            <a:r>
              <a:rPr lang="en-US" altLang="zh-CN" sz="2000" b="1" dirty="0" smtClean="0">
                <a:solidFill>
                  <a:srgbClr val="FF0000"/>
                </a:solidFill>
                <a:effectLst>
                  <a:outerShdw blurRad="38100" dist="38100" dir="2700000" algn="tl">
                    <a:srgbClr val="000000">
                      <a:alpha val="43137"/>
                    </a:srgbClr>
                  </a:outerShdw>
                </a:effectLst>
                <a:latin typeface="宋体" pitchFamily="2" charset="-122"/>
                <a:ea typeface="宋体" pitchFamily="2" charset="-122"/>
              </a:rPr>
              <a:t>15 </a:t>
            </a:r>
            <a:r>
              <a:rPr lang="zh-CN" altLang="en-US" sz="2000" b="1" dirty="0" smtClean="0">
                <a:solidFill>
                  <a:srgbClr val="FF0000"/>
                </a:solidFill>
                <a:effectLst>
                  <a:outerShdw blurRad="38100" dist="38100" dir="2700000" algn="tl">
                    <a:srgbClr val="000000">
                      <a:alpha val="43137"/>
                    </a:srgbClr>
                  </a:outerShdw>
                </a:effectLst>
                <a:latin typeface="宋体" pitchFamily="2" charset="-122"/>
                <a:ea typeface="宋体" pitchFamily="2" charset="-122"/>
              </a:rPr>
              <a:t>鸦片战争战败，签订</a:t>
            </a:r>
            <a:r>
              <a:rPr lang="en-US" altLang="zh-CN" sz="2000" b="1" dirty="0" smtClean="0">
                <a:solidFill>
                  <a:srgbClr val="FF0000"/>
                </a:solidFill>
                <a:effectLst>
                  <a:outerShdw blurRad="38100" dist="38100" dir="2700000" algn="tl">
                    <a:srgbClr val="000000">
                      <a:alpha val="43137"/>
                    </a:srgbClr>
                  </a:outerShdw>
                </a:effectLst>
                <a:latin typeface="宋体" pitchFamily="2" charset="-122"/>
                <a:ea typeface="宋体" pitchFamily="2" charset="-122"/>
              </a:rPr>
              <a:t>《</a:t>
            </a:r>
            <a:r>
              <a:rPr lang="zh-CN" altLang="en-US" sz="2000" b="1" dirty="0" smtClean="0">
                <a:solidFill>
                  <a:srgbClr val="FF0000"/>
                </a:solidFill>
                <a:effectLst>
                  <a:outerShdw blurRad="38100" dist="38100" dir="2700000" algn="tl">
                    <a:srgbClr val="000000">
                      <a:alpha val="43137"/>
                    </a:srgbClr>
                  </a:outerShdw>
                </a:effectLst>
                <a:latin typeface="宋体" pitchFamily="2" charset="-122"/>
                <a:ea typeface="宋体" pitchFamily="2" charset="-122"/>
              </a:rPr>
              <a:t>南京条约</a:t>
            </a:r>
            <a:r>
              <a:rPr lang="en-US" altLang="zh-CN" sz="2000" b="1" dirty="0" smtClean="0">
                <a:solidFill>
                  <a:srgbClr val="FF0000"/>
                </a:solidFill>
                <a:effectLst>
                  <a:outerShdw blurRad="38100" dist="38100" dir="2700000" algn="tl">
                    <a:srgbClr val="000000">
                      <a:alpha val="43137"/>
                    </a:srgbClr>
                  </a:outerShdw>
                </a:effectLst>
                <a:latin typeface="宋体" pitchFamily="2" charset="-122"/>
                <a:ea typeface="宋体" pitchFamily="2" charset="-122"/>
              </a:rPr>
              <a:t>》</a:t>
            </a:r>
            <a:r>
              <a:rPr lang="zh-CN" altLang="en-US" sz="2000" b="1" dirty="0" smtClean="0">
                <a:solidFill>
                  <a:srgbClr val="FF0000"/>
                </a:solidFill>
                <a:effectLst>
                  <a:outerShdw blurRad="38100" dist="38100" dir="2700000" algn="tl">
                    <a:srgbClr val="000000">
                      <a:alpha val="43137"/>
                    </a:srgbClr>
                  </a:outerShdw>
                </a:effectLst>
                <a:latin typeface="宋体" pitchFamily="2" charset="-122"/>
                <a:ea typeface="宋体" pitchFamily="2" charset="-122"/>
              </a:rPr>
              <a:t>；</a:t>
            </a:r>
            <a:endParaRPr lang="en-US" altLang="zh-CN" sz="2000" b="1" dirty="0" smtClean="0">
              <a:solidFill>
                <a:srgbClr val="FF0000"/>
              </a:solidFill>
              <a:effectLst>
                <a:outerShdw blurRad="38100" dist="38100" dir="2700000" algn="tl">
                  <a:srgbClr val="000000">
                    <a:alpha val="43137"/>
                  </a:srgbClr>
                </a:outerShdw>
              </a:effectLst>
              <a:latin typeface="宋体" pitchFamily="2" charset="-122"/>
              <a:ea typeface="宋体" pitchFamily="2" charset="-122"/>
            </a:endParaRPr>
          </a:p>
          <a:p>
            <a:r>
              <a:rPr lang="zh-CN" altLang="en-US" sz="2000" b="1" dirty="0" smtClean="0">
                <a:solidFill>
                  <a:srgbClr val="FF0000"/>
                </a:solidFill>
                <a:effectLst>
                  <a:outerShdw blurRad="38100" dist="38100" dir="2700000" algn="tl">
                    <a:srgbClr val="000000">
                      <a:alpha val="43137"/>
                    </a:srgbClr>
                  </a:outerShdw>
                </a:effectLst>
                <a:latin typeface="宋体" pitchFamily="2" charset="-122"/>
                <a:ea typeface="宋体" pitchFamily="2" charset="-122"/>
              </a:rPr>
              <a:t>图</a:t>
            </a:r>
            <a:r>
              <a:rPr lang="en-US" altLang="zh-CN" sz="2000" b="1" dirty="0" smtClean="0">
                <a:solidFill>
                  <a:srgbClr val="FF0000"/>
                </a:solidFill>
                <a:effectLst>
                  <a:outerShdw blurRad="38100" dist="38100" dir="2700000" algn="tl">
                    <a:srgbClr val="000000">
                      <a:alpha val="43137"/>
                    </a:srgbClr>
                  </a:outerShdw>
                </a:effectLst>
                <a:latin typeface="宋体" pitchFamily="2" charset="-122"/>
                <a:ea typeface="宋体" pitchFamily="2" charset="-122"/>
              </a:rPr>
              <a:t>3 </a:t>
            </a:r>
            <a:r>
              <a:rPr lang="zh-CN" altLang="en-US" sz="2000" b="1" dirty="0" smtClean="0">
                <a:solidFill>
                  <a:srgbClr val="FF0000"/>
                </a:solidFill>
                <a:effectLst>
                  <a:outerShdw blurRad="38100" dist="38100" dir="2700000" algn="tl">
                    <a:srgbClr val="000000">
                      <a:alpha val="43137"/>
                    </a:srgbClr>
                  </a:outerShdw>
                </a:effectLst>
                <a:latin typeface="宋体" pitchFamily="2" charset="-122"/>
                <a:ea typeface="宋体" pitchFamily="2" charset="-122"/>
              </a:rPr>
              <a:t>第二次鸦片战争英法联军火烧圆明园、图</a:t>
            </a:r>
            <a:r>
              <a:rPr lang="en-US" altLang="zh-CN" sz="2000" b="1" dirty="0" smtClean="0">
                <a:solidFill>
                  <a:srgbClr val="FF0000"/>
                </a:solidFill>
                <a:effectLst>
                  <a:outerShdw blurRad="38100" dist="38100" dir="2700000" algn="tl">
                    <a:srgbClr val="000000">
                      <a:alpha val="43137"/>
                    </a:srgbClr>
                  </a:outerShdw>
                </a:effectLst>
                <a:latin typeface="宋体" pitchFamily="2" charset="-122"/>
                <a:ea typeface="宋体" pitchFamily="2" charset="-122"/>
              </a:rPr>
              <a:t>10 </a:t>
            </a:r>
            <a:r>
              <a:rPr lang="zh-CN" altLang="en-US" sz="2000" b="1" dirty="0" smtClean="0">
                <a:solidFill>
                  <a:srgbClr val="FF0000"/>
                </a:solidFill>
                <a:effectLst>
                  <a:outerShdw blurRad="38100" dist="38100" dir="2700000" algn="tl">
                    <a:srgbClr val="000000">
                      <a:alpha val="43137"/>
                    </a:srgbClr>
                  </a:outerShdw>
                </a:effectLst>
                <a:latin typeface="宋体" pitchFamily="2" charset="-122"/>
                <a:ea typeface="宋体" pitchFamily="2" charset="-122"/>
              </a:rPr>
              <a:t>俄国侵占中国北方大片领土；</a:t>
            </a:r>
            <a:endParaRPr lang="en-US" altLang="zh-CN" sz="2000" b="1" dirty="0" smtClean="0">
              <a:solidFill>
                <a:srgbClr val="FF0000"/>
              </a:solidFill>
              <a:effectLst>
                <a:outerShdw blurRad="38100" dist="38100" dir="2700000" algn="tl">
                  <a:srgbClr val="000000">
                    <a:alpha val="43137"/>
                  </a:srgbClr>
                </a:outerShdw>
              </a:effectLst>
              <a:latin typeface="宋体" pitchFamily="2" charset="-122"/>
              <a:ea typeface="宋体" pitchFamily="2" charset="-122"/>
            </a:endParaRPr>
          </a:p>
          <a:p>
            <a:r>
              <a:rPr lang="zh-CN" altLang="en-US" sz="2000" b="1" dirty="0" smtClean="0">
                <a:solidFill>
                  <a:srgbClr val="FF0000"/>
                </a:solidFill>
                <a:effectLst>
                  <a:outerShdw blurRad="38100" dist="38100" dir="2700000" algn="tl">
                    <a:srgbClr val="000000">
                      <a:alpha val="43137"/>
                    </a:srgbClr>
                  </a:outerShdw>
                </a:effectLst>
                <a:latin typeface="宋体" pitchFamily="2" charset="-122"/>
                <a:ea typeface="宋体" pitchFamily="2" charset="-122"/>
              </a:rPr>
              <a:t>图</a:t>
            </a:r>
            <a:r>
              <a:rPr lang="en-US" altLang="zh-CN" sz="2000" b="1" dirty="0" smtClean="0">
                <a:solidFill>
                  <a:srgbClr val="FF0000"/>
                </a:solidFill>
                <a:effectLst>
                  <a:outerShdw blurRad="38100" dist="38100" dir="2700000" algn="tl">
                    <a:srgbClr val="000000">
                      <a:alpha val="43137"/>
                    </a:srgbClr>
                  </a:outerShdw>
                </a:effectLst>
                <a:latin typeface="宋体" pitchFamily="2" charset="-122"/>
                <a:ea typeface="宋体" pitchFamily="2" charset="-122"/>
              </a:rPr>
              <a:t>2 </a:t>
            </a:r>
            <a:r>
              <a:rPr lang="zh-CN" altLang="en-US" sz="2000" b="1" dirty="0" smtClean="0">
                <a:solidFill>
                  <a:srgbClr val="FF0000"/>
                </a:solidFill>
                <a:effectLst>
                  <a:outerShdw blurRad="38100" dist="38100" dir="2700000" algn="tl">
                    <a:srgbClr val="000000">
                      <a:alpha val="43137"/>
                    </a:srgbClr>
                  </a:outerShdw>
                </a:effectLst>
                <a:latin typeface="宋体" pitchFamily="2" charset="-122"/>
                <a:ea typeface="宋体" pitchFamily="2" charset="-122"/>
              </a:rPr>
              <a:t>甲午中日战争战败，签订</a:t>
            </a:r>
            <a:r>
              <a:rPr lang="en-US" altLang="zh-CN" sz="2000" b="1" dirty="0" smtClean="0">
                <a:solidFill>
                  <a:srgbClr val="FF0000"/>
                </a:solidFill>
                <a:effectLst>
                  <a:outerShdw blurRad="38100" dist="38100" dir="2700000" algn="tl">
                    <a:srgbClr val="000000">
                      <a:alpha val="43137"/>
                    </a:srgbClr>
                  </a:outerShdw>
                </a:effectLst>
                <a:latin typeface="宋体" pitchFamily="2" charset="-122"/>
                <a:ea typeface="宋体" pitchFamily="2" charset="-122"/>
              </a:rPr>
              <a:t>《</a:t>
            </a:r>
            <a:r>
              <a:rPr lang="zh-CN" altLang="en-US" sz="2000" b="1" dirty="0" smtClean="0">
                <a:solidFill>
                  <a:srgbClr val="FF0000"/>
                </a:solidFill>
                <a:effectLst>
                  <a:outerShdw blurRad="38100" dist="38100" dir="2700000" algn="tl">
                    <a:srgbClr val="000000">
                      <a:alpha val="43137"/>
                    </a:srgbClr>
                  </a:outerShdw>
                </a:effectLst>
                <a:latin typeface="宋体" pitchFamily="2" charset="-122"/>
                <a:ea typeface="宋体" pitchFamily="2" charset="-122"/>
              </a:rPr>
              <a:t>马关条约</a:t>
            </a:r>
            <a:r>
              <a:rPr lang="en-US" altLang="zh-CN" sz="2000" b="1" dirty="0" smtClean="0">
                <a:solidFill>
                  <a:srgbClr val="FF0000"/>
                </a:solidFill>
                <a:effectLst>
                  <a:outerShdw blurRad="38100" dist="38100" dir="2700000" algn="tl">
                    <a:srgbClr val="000000">
                      <a:alpha val="43137"/>
                    </a:srgbClr>
                  </a:outerShdw>
                </a:effectLst>
                <a:latin typeface="宋体" pitchFamily="2" charset="-122"/>
                <a:ea typeface="宋体" pitchFamily="2" charset="-122"/>
              </a:rPr>
              <a:t>》</a:t>
            </a:r>
            <a:r>
              <a:rPr lang="zh-CN" altLang="en-US" sz="2000" b="1" dirty="0" smtClean="0">
                <a:solidFill>
                  <a:srgbClr val="FF0000"/>
                </a:solidFill>
                <a:effectLst>
                  <a:outerShdw blurRad="38100" dist="38100" dir="2700000" algn="tl">
                    <a:srgbClr val="000000">
                      <a:alpha val="43137"/>
                    </a:srgbClr>
                  </a:outerShdw>
                </a:effectLst>
                <a:latin typeface="宋体" pitchFamily="2" charset="-122"/>
                <a:ea typeface="宋体" pitchFamily="2" charset="-122"/>
              </a:rPr>
              <a:t>；</a:t>
            </a:r>
            <a:endParaRPr lang="en-US" altLang="zh-CN" sz="2000" b="1" dirty="0" smtClean="0">
              <a:solidFill>
                <a:srgbClr val="FF0000"/>
              </a:solidFill>
              <a:effectLst>
                <a:outerShdw blurRad="38100" dist="38100" dir="2700000" algn="tl">
                  <a:srgbClr val="000000">
                    <a:alpha val="43137"/>
                  </a:srgbClr>
                </a:outerShdw>
              </a:effectLst>
              <a:latin typeface="宋体" pitchFamily="2" charset="-122"/>
              <a:ea typeface="宋体" pitchFamily="2" charset="-122"/>
            </a:endParaRPr>
          </a:p>
          <a:p>
            <a:r>
              <a:rPr lang="zh-CN" altLang="en-US" sz="2000" b="1" dirty="0" smtClean="0">
                <a:solidFill>
                  <a:srgbClr val="FF0000"/>
                </a:solidFill>
                <a:effectLst>
                  <a:outerShdw blurRad="38100" dist="38100" dir="2700000" algn="tl">
                    <a:srgbClr val="000000">
                      <a:alpha val="43137"/>
                    </a:srgbClr>
                  </a:outerShdw>
                </a:effectLst>
                <a:latin typeface="宋体" pitchFamily="2" charset="-122"/>
                <a:ea typeface="宋体" pitchFamily="2" charset="-122"/>
              </a:rPr>
              <a:t>图</a:t>
            </a:r>
            <a:r>
              <a:rPr lang="en-US" altLang="zh-CN" sz="2000" b="1" dirty="0" smtClean="0">
                <a:solidFill>
                  <a:srgbClr val="FF0000"/>
                </a:solidFill>
                <a:effectLst>
                  <a:outerShdw blurRad="38100" dist="38100" dir="2700000" algn="tl">
                    <a:srgbClr val="000000">
                      <a:alpha val="43137"/>
                    </a:srgbClr>
                  </a:outerShdw>
                </a:effectLst>
                <a:latin typeface="宋体" pitchFamily="2" charset="-122"/>
                <a:ea typeface="宋体" pitchFamily="2" charset="-122"/>
              </a:rPr>
              <a:t>12 </a:t>
            </a:r>
            <a:r>
              <a:rPr lang="zh-CN" altLang="en-US" sz="2000" b="1" dirty="0" smtClean="0">
                <a:solidFill>
                  <a:srgbClr val="FF0000"/>
                </a:solidFill>
                <a:effectLst>
                  <a:outerShdw blurRad="38100" dist="38100" dir="2700000" algn="tl">
                    <a:srgbClr val="000000">
                      <a:alpha val="43137"/>
                    </a:srgbClr>
                  </a:outerShdw>
                </a:effectLst>
                <a:latin typeface="宋体" pitchFamily="2" charset="-122"/>
                <a:ea typeface="宋体" pitchFamily="2" charset="-122"/>
              </a:rPr>
              <a:t>八国联军侵华战争</a:t>
            </a:r>
            <a:endParaRPr lang="zh-CN" altLang="en-US" sz="2000" b="1" dirty="0">
              <a:solidFill>
                <a:srgbClr val="FF0000"/>
              </a:solidFill>
              <a:effectLst>
                <a:outerShdw blurRad="38100" dist="38100" dir="2700000" algn="tl">
                  <a:srgbClr val="000000">
                    <a:alpha val="43137"/>
                  </a:srgbClr>
                </a:outerShdw>
              </a:effectLst>
              <a:latin typeface="宋体" pitchFamily="2" charset="-122"/>
              <a:ea typeface="宋体" pitchFamily="2" charset="-122"/>
            </a:endParaRPr>
          </a:p>
        </p:txBody>
      </p:sp>
      <p:sp>
        <p:nvSpPr>
          <p:cNvPr id="7" name="TextBox 6"/>
          <p:cNvSpPr txBox="1"/>
          <p:nvPr/>
        </p:nvSpPr>
        <p:spPr>
          <a:xfrm>
            <a:off x="2285984" y="2071684"/>
            <a:ext cx="6500858" cy="1200329"/>
          </a:xfrm>
          <a:prstGeom prst="rect">
            <a:avLst/>
          </a:prstGeom>
          <a:noFill/>
        </p:spPr>
        <p:txBody>
          <a:bodyPr wrap="square" rtlCol="0">
            <a:spAutoFit/>
          </a:bodyPr>
          <a:lstStyle/>
          <a:p>
            <a:r>
              <a:rPr lang="zh-CN" altLang="en-US" sz="2400" b="1" dirty="0" smtClean="0">
                <a:solidFill>
                  <a:srgbClr val="C00000"/>
                </a:solidFill>
                <a:effectLst>
                  <a:outerShdw blurRad="38100" dist="38100" dir="2700000" algn="tl">
                    <a:srgbClr val="000000">
                      <a:alpha val="43137"/>
                    </a:srgbClr>
                  </a:outerShdw>
                </a:effectLst>
                <a:latin typeface="宋体" pitchFamily="2" charset="-122"/>
                <a:ea typeface="宋体" pitchFamily="2" charset="-122"/>
              </a:rPr>
              <a:t>图</a:t>
            </a:r>
            <a:r>
              <a:rPr lang="en-US" altLang="zh-CN" sz="2400" b="1" dirty="0" smtClean="0">
                <a:solidFill>
                  <a:srgbClr val="C00000"/>
                </a:solidFill>
                <a:effectLst>
                  <a:outerShdw blurRad="38100" dist="38100" dir="2700000" algn="tl">
                    <a:srgbClr val="000000">
                      <a:alpha val="43137"/>
                    </a:srgbClr>
                  </a:outerShdw>
                </a:effectLst>
                <a:latin typeface="宋体" pitchFamily="2" charset="-122"/>
                <a:ea typeface="宋体" pitchFamily="2" charset="-122"/>
              </a:rPr>
              <a:t>13 </a:t>
            </a:r>
            <a:r>
              <a:rPr lang="zh-CN" altLang="en-US" sz="2400" b="1" dirty="0" smtClean="0">
                <a:solidFill>
                  <a:srgbClr val="C00000"/>
                </a:solidFill>
                <a:effectLst>
                  <a:outerShdw blurRad="38100" dist="38100" dir="2700000" algn="tl">
                    <a:srgbClr val="000000">
                      <a:alpha val="43137"/>
                    </a:srgbClr>
                  </a:outerShdw>
                </a:effectLst>
                <a:latin typeface="宋体" pitchFamily="2" charset="-122"/>
                <a:ea typeface="宋体" pitchFamily="2" charset="-122"/>
              </a:rPr>
              <a:t>虎门销烟；</a:t>
            </a:r>
            <a:r>
              <a:rPr lang="en-US" altLang="zh-CN" sz="2400" b="1" dirty="0" smtClean="0">
                <a:solidFill>
                  <a:srgbClr val="C00000"/>
                </a:solidFill>
                <a:effectLst>
                  <a:outerShdw blurRad="38100" dist="38100" dir="2700000" algn="tl">
                    <a:srgbClr val="000000">
                      <a:alpha val="43137"/>
                    </a:srgbClr>
                  </a:outerShdw>
                </a:effectLst>
                <a:latin typeface="宋体" pitchFamily="2" charset="-122"/>
                <a:ea typeface="宋体" pitchFamily="2" charset="-122"/>
              </a:rPr>
              <a:t>   </a:t>
            </a:r>
            <a:r>
              <a:rPr lang="zh-CN" altLang="en-US" sz="2400" b="1" dirty="0" smtClean="0">
                <a:solidFill>
                  <a:srgbClr val="C00000"/>
                </a:solidFill>
                <a:effectLst>
                  <a:outerShdw blurRad="38100" dist="38100" dir="2700000" algn="tl">
                    <a:srgbClr val="000000">
                      <a:alpha val="43137"/>
                    </a:srgbClr>
                  </a:outerShdw>
                </a:effectLst>
                <a:latin typeface="宋体" pitchFamily="2" charset="-122"/>
                <a:ea typeface="宋体" pitchFamily="2" charset="-122"/>
              </a:rPr>
              <a:t>图</a:t>
            </a:r>
            <a:r>
              <a:rPr lang="en-US" altLang="zh-CN" sz="2400" b="1" dirty="0" smtClean="0">
                <a:solidFill>
                  <a:srgbClr val="C00000"/>
                </a:solidFill>
                <a:effectLst>
                  <a:outerShdw blurRad="38100" dist="38100" dir="2700000" algn="tl">
                    <a:srgbClr val="000000">
                      <a:alpha val="43137"/>
                    </a:srgbClr>
                  </a:outerShdw>
                </a:effectLst>
                <a:latin typeface="宋体" pitchFamily="2" charset="-122"/>
                <a:ea typeface="宋体" pitchFamily="2" charset="-122"/>
              </a:rPr>
              <a:t>9</a:t>
            </a:r>
            <a:r>
              <a:rPr lang="zh-CN" altLang="en-US" sz="2400" b="1" dirty="0" smtClean="0">
                <a:solidFill>
                  <a:srgbClr val="C00000"/>
                </a:solidFill>
                <a:effectLst>
                  <a:outerShdw blurRad="38100" dist="38100" dir="2700000" algn="tl">
                    <a:srgbClr val="000000">
                      <a:alpha val="43137"/>
                    </a:srgbClr>
                  </a:outerShdw>
                </a:effectLst>
                <a:latin typeface="宋体" pitchFamily="2" charset="-122"/>
                <a:ea typeface="宋体" pitchFamily="2" charset="-122"/>
              </a:rPr>
              <a:t>、图</a:t>
            </a:r>
            <a:r>
              <a:rPr lang="en-US" altLang="zh-CN" sz="2400" b="1" dirty="0" smtClean="0">
                <a:solidFill>
                  <a:srgbClr val="C00000"/>
                </a:solidFill>
                <a:effectLst>
                  <a:outerShdw blurRad="38100" dist="38100" dir="2700000" algn="tl">
                    <a:srgbClr val="000000">
                      <a:alpha val="43137"/>
                    </a:srgbClr>
                  </a:outerShdw>
                </a:effectLst>
                <a:latin typeface="宋体" pitchFamily="2" charset="-122"/>
                <a:ea typeface="宋体" pitchFamily="2" charset="-122"/>
              </a:rPr>
              <a:t>14 </a:t>
            </a:r>
            <a:r>
              <a:rPr lang="zh-CN" altLang="en-US" sz="2400" b="1" dirty="0" smtClean="0">
                <a:solidFill>
                  <a:srgbClr val="C00000"/>
                </a:solidFill>
                <a:effectLst>
                  <a:outerShdw blurRad="38100" dist="38100" dir="2700000" algn="tl">
                    <a:srgbClr val="000000">
                      <a:alpha val="43137"/>
                    </a:srgbClr>
                  </a:outerShdw>
                </a:effectLst>
                <a:latin typeface="宋体" pitchFamily="2" charset="-122"/>
                <a:ea typeface="宋体" pitchFamily="2" charset="-122"/>
              </a:rPr>
              <a:t>太平天国运动；</a:t>
            </a:r>
            <a:endParaRPr lang="en-US" altLang="zh-CN" sz="2400" b="1" dirty="0" smtClean="0">
              <a:solidFill>
                <a:srgbClr val="C00000"/>
              </a:solidFill>
              <a:effectLst>
                <a:outerShdw blurRad="38100" dist="38100" dir="2700000" algn="tl">
                  <a:srgbClr val="000000">
                    <a:alpha val="43137"/>
                  </a:srgbClr>
                </a:outerShdw>
              </a:effectLst>
              <a:latin typeface="宋体" pitchFamily="2" charset="-122"/>
              <a:ea typeface="宋体" pitchFamily="2" charset="-122"/>
            </a:endParaRPr>
          </a:p>
          <a:p>
            <a:r>
              <a:rPr lang="zh-CN" altLang="en-US" sz="2400" b="1" dirty="0" smtClean="0">
                <a:solidFill>
                  <a:srgbClr val="C00000"/>
                </a:solidFill>
                <a:effectLst>
                  <a:outerShdw blurRad="38100" dist="38100" dir="2700000" algn="tl">
                    <a:srgbClr val="000000">
                      <a:alpha val="43137"/>
                    </a:srgbClr>
                  </a:outerShdw>
                </a:effectLst>
                <a:latin typeface="宋体" pitchFamily="2" charset="-122"/>
                <a:ea typeface="宋体" pitchFamily="2" charset="-122"/>
              </a:rPr>
              <a:t>图</a:t>
            </a:r>
            <a:r>
              <a:rPr lang="en-US" altLang="zh-CN" sz="2400" b="1" dirty="0" smtClean="0">
                <a:solidFill>
                  <a:srgbClr val="C00000"/>
                </a:solidFill>
                <a:effectLst>
                  <a:outerShdw blurRad="38100" dist="38100" dir="2700000" algn="tl">
                    <a:srgbClr val="000000">
                      <a:alpha val="43137"/>
                    </a:srgbClr>
                  </a:outerShdw>
                </a:effectLst>
                <a:latin typeface="宋体" pitchFamily="2" charset="-122"/>
                <a:ea typeface="宋体" pitchFamily="2" charset="-122"/>
              </a:rPr>
              <a:t>5 </a:t>
            </a:r>
            <a:r>
              <a:rPr lang="zh-CN" altLang="en-US" sz="2400" b="1" dirty="0" smtClean="0">
                <a:solidFill>
                  <a:srgbClr val="C00000"/>
                </a:solidFill>
                <a:effectLst>
                  <a:outerShdw blurRad="38100" dist="38100" dir="2700000" algn="tl">
                    <a:srgbClr val="000000">
                      <a:alpha val="43137"/>
                    </a:srgbClr>
                  </a:outerShdw>
                </a:effectLst>
                <a:latin typeface="宋体" pitchFamily="2" charset="-122"/>
                <a:ea typeface="宋体" pitchFamily="2" charset="-122"/>
              </a:rPr>
              <a:t>邓世昌黄海海战英勇牺牲；</a:t>
            </a:r>
            <a:endParaRPr lang="en-US" altLang="zh-CN" sz="2400" b="1" dirty="0" smtClean="0">
              <a:solidFill>
                <a:srgbClr val="C00000"/>
              </a:solidFill>
              <a:effectLst>
                <a:outerShdw blurRad="38100" dist="38100" dir="2700000" algn="tl">
                  <a:srgbClr val="000000">
                    <a:alpha val="43137"/>
                  </a:srgbClr>
                </a:outerShdw>
              </a:effectLst>
              <a:latin typeface="宋体" pitchFamily="2" charset="-122"/>
              <a:ea typeface="宋体" pitchFamily="2" charset="-122"/>
            </a:endParaRPr>
          </a:p>
          <a:p>
            <a:r>
              <a:rPr lang="zh-CN" altLang="en-US" sz="2400" b="1" dirty="0" smtClean="0">
                <a:solidFill>
                  <a:srgbClr val="C00000"/>
                </a:solidFill>
                <a:effectLst>
                  <a:outerShdw blurRad="38100" dist="38100" dir="2700000" algn="tl">
                    <a:srgbClr val="000000">
                      <a:alpha val="43137"/>
                    </a:srgbClr>
                  </a:outerShdw>
                </a:effectLst>
                <a:latin typeface="宋体" pitchFamily="2" charset="-122"/>
                <a:ea typeface="宋体" pitchFamily="2" charset="-122"/>
              </a:rPr>
              <a:t>图</a:t>
            </a:r>
            <a:r>
              <a:rPr lang="en-US" altLang="zh-CN" sz="2400" b="1" dirty="0" smtClean="0">
                <a:solidFill>
                  <a:srgbClr val="C00000"/>
                </a:solidFill>
                <a:effectLst>
                  <a:outerShdw blurRad="38100" dist="38100" dir="2700000" algn="tl">
                    <a:srgbClr val="000000">
                      <a:alpha val="43137"/>
                    </a:srgbClr>
                  </a:outerShdw>
                </a:effectLst>
                <a:latin typeface="宋体" pitchFamily="2" charset="-122"/>
                <a:ea typeface="宋体" pitchFamily="2" charset="-122"/>
              </a:rPr>
              <a:t>1 </a:t>
            </a:r>
            <a:r>
              <a:rPr lang="zh-CN" altLang="en-US" sz="2400" b="1" dirty="0" smtClean="0">
                <a:solidFill>
                  <a:srgbClr val="C00000"/>
                </a:solidFill>
                <a:effectLst>
                  <a:outerShdw blurRad="38100" dist="38100" dir="2700000" algn="tl">
                    <a:srgbClr val="000000">
                      <a:alpha val="43137"/>
                    </a:srgbClr>
                  </a:outerShdw>
                </a:effectLst>
                <a:latin typeface="宋体" pitchFamily="2" charset="-122"/>
                <a:ea typeface="宋体" pitchFamily="2" charset="-122"/>
              </a:rPr>
              <a:t>义和团运动</a:t>
            </a:r>
            <a:endParaRPr lang="zh-CN" altLang="en-US" sz="2400" b="1" dirty="0">
              <a:solidFill>
                <a:srgbClr val="C00000"/>
              </a:solidFill>
              <a:effectLst>
                <a:outerShdw blurRad="38100" dist="38100" dir="2700000" algn="tl">
                  <a:srgbClr val="000000">
                    <a:alpha val="43137"/>
                  </a:srgbClr>
                </a:outerShdw>
              </a:effectLst>
              <a:latin typeface="宋体" pitchFamily="2" charset="-122"/>
              <a:ea typeface="宋体" pitchFamily="2" charset="-122"/>
            </a:endParaRPr>
          </a:p>
        </p:txBody>
      </p:sp>
      <p:sp>
        <p:nvSpPr>
          <p:cNvPr id="8" name="TextBox 7"/>
          <p:cNvSpPr txBox="1"/>
          <p:nvPr/>
        </p:nvSpPr>
        <p:spPr>
          <a:xfrm>
            <a:off x="2428860" y="3429006"/>
            <a:ext cx="6357982" cy="1200329"/>
          </a:xfrm>
          <a:prstGeom prst="rect">
            <a:avLst/>
          </a:prstGeom>
          <a:noFill/>
        </p:spPr>
        <p:txBody>
          <a:bodyPr wrap="square" rtlCol="0">
            <a:spAutoFit/>
          </a:bodyPr>
          <a:lstStyle/>
          <a:p>
            <a:r>
              <a:rPr lang="zh-CN" altLang="en-US" sz="2400" b="1" dirty="0" smtClean="0">
                <a:solidFill>
                  <a:srgbClr val="A50021"/>
                </a:solidFill>
                <a:effectLst>
                  <a:outerShdw blurRad="38100" dist="38100" dir="2700000" algn="tl">
                    <a:srgbClr val="000000">
                      <a:alpha val="43137"/>
                    </a:srgbClr>
                  </a:outerShdw>
                </a:effectLst>
                <a:latin typeface="宋体" pitchFamily="2" charset="-122"/>
                <a:ea typeface="宋体" pitchFamily="2" charset="-122"/>
              </a:rPr>
              <a:t>图</a:t>
            </a:r>
            <a:r>
              <a:rPr lang="en-US" altLang="zh-CN" sz="2400" b="1" dirty="0" smtClean="0">
                <a:solidFill>
                  <a:srgbClr val="A50021"/>
                </a:solidFill>
                <a:effectLst>
                  <a:outerShdw blurRad="38100" dist="38100" dir="2700000" algn="tl">
                    <a:srgbClr val="000000">
                      <a:alpha val="43137"/>
                    </a:srgbClr>
                  </a:outerShdw>
                </a:effectLst>
                <a:latin typeface="宋体" pitchFamily="2" charset="-122"/>
                <a:ea typeface="宋体" pitchFamily="2" charset="-122"/>
              </a:rPr>
              <a:t>18</a:t>
            </a:r>
            <a:r>
              <a:rPr lang="zh-CN" altLang="en-US" sz="2400" b="1" dirty="0" smtClean="0">
                <a:solidFill>
                  <a:srgbClr val="A50021"/>
                </a:solidFill>
                <a:effectLst>
                  <a:outerShdw blurRad="38100" dist="38100" dir="2700000" algn="tl">
                    <a:srgbClr val="000000">
                      <a:alpha val="43137"/>
                    </a:srgbClr>
                  </a:outerShdw>
                </a:effectLst>
                <a:latin typeface="宋体" pitchFamily="2" charset="-122"/>
                <a:ea typeface="宋体" pitchFamily="2" charset="-122"/>
              </a:rPr>
              <a:t>、图</a:t>
            </a:r>
            <a:r>
              <a:rPr lang="en-US" altLang="zh-CN" sz="2400" b="1" dirty="0" smtClean="0">
                <a:solidFill>
                  <a:srgbClr val="A50021"/>
                </a:solidFill>
                <a:effectLst>
                  <a:outerShdw blurRad="38100" dist="38100" dir="2700000" algn="tl">
                    <a:srgbClr val="000000">
                      <a:alpha val="43137"/>
                    </a:srgbClr>
                  </a:outerShdw>
                </a:effectLst>
                <a:latin typeface="宋体" pitchFamily="2" charset="-122"/>
                <a:ea typeface="宋体" pitchFamily="2" charset="-122"/>
              </a:rPr>
              <a:t>6 </a:t>
            </a:r>
            <a:r>
              <a:rPr lang="zh-CN" altLang="en-US" sz="2400" b="1" dirty="0" smtClean="0">
                <a:solidFill>
                  <a:srgbClr val="A50021"/>
                </a:solidFill>
                <a:effectLst>
                  <a:outerShdw blurRad="38100" dist="38100" dir="2700000" algn="tl">
                    <a:srgbClr val="000000">
                      <a:alpha val="43137"/>
                    </a:srgbClr>
                  </a:outerShdw>
                </a:effectLst>
                <a:latin typeface="宋体" pitchFamily="2" charset="-122"/>
                <a:ea typeface="宋体" pitchFamily="2" charset="-122"/>
              </a:rPr>
              <a:t>洋务运动；图</a:t>
            </a:r>
            <a:r>
              <a:rPr lang="en-US" altLang="zh-CN" sz="2400" b="1" dirty="0" smtClean="0">
                <a:solidFill>
                  <a:srgbClr val="A50021"/>
                </a:solidFill>
                <a:effectLst>
                  <a:outerShdw blurRad="38100" dist="38100" dir="2700000" algn="tl">
                    <a:srgbClr val="000000">
                      <a:alpha val="43137"/>
                    </a:srgbClr>
                  </a:outerShdw>
                </a:effectLst>
                <a:latin typeface="宋体" pitchFamily="2" charset="-122"/>
                <a:ea typeface="宋体" pitchFamily="2" charset="-122"/>
              </a:rPr>
              <a:t>8</a:t>
            </a:r>
            <a:r>
              <a:rPr lang="zh-CN" altLang="en-US" sz="2400" b="1" dirty="0" smtClean="0">
                <a:solidFill>
                  <a:srgbClr val="A50021"/>
                </a:solidFill>
                <a:effectLst>
                  <a:outerShdw blurRad="38100" dist="38100" dir="2700000" algn="tl">
                    <a:srgbClr val="000000">
                      <a:alpha val="43137"/>
                    </a:srgbClr>
                  </a:outerShdw>
                </a:effectLst>
                <a:latin typeface="宋体" pitchFamily="2" charset="-122"/>
                <a:ea typeface="宋体" pitchFamily="2" charset="-122"/>
              </a:rPr>
              <a:t>、图</a:t>
            </a:r>
            <a:r>
              <a:rPr lang="en-US" altLang="zh-CN" sz="2400" b="1" dirty="0" smtClean="0">
                <a:solidFill>
                  <a:srgbClr val="A50021"/>
                </a:solidFill>
                <a:effectLst>
                  <a:outerShdw blurRad="38100" dist="38100" dir="2700000" algn="tl">
                    <a:srgbClr val="000000">
                      <a:alpha val="43137"/>
                    </a:srgbClr>
                  </a:outerShdw>
                </a:effectLst>
                <a:latin typeface="宋体" pitchFamily="2" charset="-122"/>
                <a:ea typeface="宋体" pitchFamily="2" charset="-122"/>
              </a:rPr>
              <a:t>16 </a:t>
            </a:r>
            <a:r>
              <a:rPr lang="zh-CN" altLang="en-US" sz="2400" b="1" dirty="0" smtClean="0">
                <a:solidFill>
                  <a:srgbClr val="A50021"/>
                </a:solidFill>
                <a:effectLst>
                  <a:outerShdw blurRad="38100" dist="38100" dir="2700000" algn="tl">
                    <a:srgbClr val="000000">
                      <a:alpha val="43137"/>
                    </a:srgbClr>
                  </a:outerShdw>
                </a:effectLst>
                <a:latin typeface="宋体" pitchFamily="2" charset="-122"/>
                <a:ea typeface="宋体" pitchFamily="2" charset="-122"/>
              </a:rPr>
              <a:t>戊戌变法；</a:t>
            </a:r>
            <a:endParaRPr lang="en-US" altLang="zh-CN" sz="2400" b="1" dirty="0" smtClean="0">
              <a:solidFill>
                <a:srgbClr val="A50021"/>
              </a:solidFill>
              <a:effectLst>
                <a:outerShdw blurRad="38100" dist="38100" dir="2700000" algn="tl">
                  <a:srgbClr val="000000">
                    <a:alpha val="43137"/>
                  </a:srgbClr>
                </a:outerShdw>
              </a:effectLst>
              <a:latin typeface="宋体" pitchFamily="2" charset="-122"/>
              <a:ea typeface="宋体" pitchFamily="2" charset="-122"/>
            </a:endParaRPr>
          </a:p>
          <a:p>
            <a:endParaRPr lang="en-US" altLang="zh-CN" sz="2400" b="1" dirty="0" smtClean="0">
              <a:solidFill>
                <a:srgbClr val="A50021"/>
              </a:solidFill>
              <a:effectLst>
                <a:outerShdw blurRad="38100" dist="38100" dir="2700000" algn="tl">
                  <a:srgbClr val="000000">
                    <a:alpha val="43137"/>
                  </a:srgbClr>
                </a:outerShdw>
              </a:effectLst>
              <a:latin typeface="宋体" pitchFamily="2" charset="-122"/>
              <a:ea typeface="宋体" pitchFamily="2" charset="-122"/>
            </a:endParaRPr>
          </a:p>
          <a:p>
            <a:r>
              <a:rPr lang="zh-CN" altLang="en-US" sz="2400" b="1" dirty="0" smtClean="0">
                <a:solidFill>
                  <a:srgbClr val="A50021"/>
                </a:solidFill>
                <a:effectLst>
                  <a:outerShdw blurRad="38100" dist="38100" dir="2700000" algn="tl">
                    <a:srgbClr val="000000">
                      <a:alpha val="43137"/>
                    </a:srgbClr>
                  </a:outerShdw>
                </a:effectLst>
                <a:latin typeface="宋体" pitchFamily="2" charset="-122"/>
                <a:ea typeface="宋体" pitchFamily="2" charset="-122"/>
              </a:rPr>
              <a:t>图</a:t>
            </a:r>
            <a:r>
              <a:rPr lang="en-US" altLang="zh-CN" sz="2400" b="1" dirty="0" smtClean="0">
                <a:solidFill>
                  <a:srgbClr val="A50021"/>
                </a:solidFill>
                <a:effectLst>
                  <a:outerShdw blurRad="38100" dist="38100" dir="2700000" algn="tl">
                    <a:srgbClr val="000000">
                      <a:alpha val="43137"/>
                    </a:srgbClr>
                  </a:outerShdw>
                </a:effectLst>
                <a:latin typeface="宋体" pitchFamily="2" charset="-122"/>
                <a:ea typeface="宋体" pitchFamily="2" charset="-122"/>
              </a:rPr>
              <a:t>4</a:t>
            </a:r>
            <a:r>
              <a:rPr lang="zh-CN" altLang="en-US" sz="2400" b="1" dirty="0" smtClean="0">
                <a:solidFill>
                  <a:srgbClr val="A50021"/>
                </a:solidFill>
                <a:effectLst>
                  <a:outerShdw blurRad="38100" dist="38100" dir="2700000" algn="tl">
                    <a:srgbClr val="000000">
                      <a:alpha val="43137"/>
                    </a:srgbClr>
                  </a:outerShdw>
                </a:effectLst>
                <a:latin typeface="宋体" pitchFamily="2" charset="-122"/>
                <a:ea typeface="宋体" pitchFamily="2" charset="-122"/>
              </a:rPr>
              <a:t>、图</a:t>
            </a:r>
            <a:r>
              <a:rPr lang="en-US" altLang="zh-CN" sz="2400" b="1" dirty="0" smtClean="0">
                <a:solidFill>
                  <a:srgbClr val="A50021"/>
                </a:solidFill>
                <a:effectLst>
                  <a:outerShdw blurRad="38100" dist="38100" dir="2700000" algn="tl">
                    <a:srgbClr val="000000">
                      <a:alpha val="43137"/>
                    </a:srgbClr>
                  </a:outerShdw>
                </a:effectLst>
                <a:latin typeface="宋体" pitchFamily="2" charset="-122"/>
                <a:ea typeface="宋体" pitchFamily="2" charset="-122"/>
              </a:rPr>
              <a:t>11 </a:t>
            </a:r>
            <a:r>
              <a:rPr lang="zh-CN" altLang="en-US" sz="2400" b="1" dirty="0" smtClean="0">
                <a:solidFill>
                  <a:srgbClr val="A50021"/>
                </a:solidFill>
                <a:effectLst>
                  <a:outerShdw blurRad="38100" dist="38100" dir="2700000" algn="tl">
                    <a:srgbClr val="000000">
                      <a:alpha val="43137"/>
                    </a:srgbClr>
                  </a:outerShdw>
                </a:effectLst>
                <a:latin typeface="宋体" pitchFamily="2" charset="-122"/>
                <a:ea typeface="宋体" pitchFamily="2" charset="-122"/>
              </a:rPr>
              <a:t>辛亥革命；图</a:t>
            </a:r>
            <a:r>
              <a:rPr lang="en-US" altLang="zh-CN" sz="2400" b="1" dirty="0" smtClean="0">
                <a:solidFill>
                  <a:srgbClr val="A50021"/>
                </a:solidFill>
                <a:effectLst>
                  <a:outerShdw blurRad="38100" dist="38100" dir="2700000" algn="tl">
                    <a:srgbClr val="000000">
                      <a:alpha val="43137"/>
                    </a:srgbClr>
                  </a:outerShdw>
                </a:effectLst>
                <a:latin typeface="宋体" pitchFamily="2" charset="-122"/>
                <a:ea typeface="宋体" pitchFamily="2" charset="-122"/>
              </a:rPr>
              <a:t>7</a:t>
            </a:r>
            <a:r>
              <a:rPr lang="zh-CN" altLang="en-US" sz="2400" b="1" dirty="0" smtClean="0">
                <a:solidFill>
                  <a:srgbClr val="A50021"/>
                </a:solidFill>
                <a:effectLst>
                  <a:outerShdw blurRad="38100" dist="38100" dir="2700000" algn="tl">
                    <a:srgbClr val="000000">
                      <a:alpha val="43137"/>
                    </a:srgbClr>
                  </a:outerShdw>
                </a:effectLst>
                <a:latin typeface="宋体" pitchFamily="2" charset="-122"/>
                <a:ea typeface="宋体" pitchFamily="2" charset="-122"/>
              </a:rPr>
              <a:t>、图</a:t>
            </a:r>
            <a:r>
              <a:rPr lang="en-US" altLang="zh-CN" sz="2400" b="1" dirty="0" smtClean="0">
                <a:solidFill>
                  <a:srgbClr val="A50021"/>
                </a:solidFill>
                <a:effectLst>
                  <a:outerShdw blurRad="38100" dist="38100" dir="2700000" algn="tl">
                    <a:srgbClr val="000000">
                      <a:alpha val="43137"/>
                    </a:srgbClr>
                  </a:outerShdw>
                </a:effectLst>
                <a:latin typeface="宋体" pitchFamily="2" charset="-122"/>
                <a:ea typeface="宋体" pitchFamily="2" charset="-122"/>
              </a:rPr>
              <a:t>17 </a:t>
            </a:r>
            <a:r>
              <a:rPr lang="zh-CN" altLang="en-US" sz="2400" b="1" dirty="0" smtClean="0">
                <a:solidFill>
                  <a:srgbClr val="A50021"/>
                </a:solidFill>
                <a:effectLst>
                  <a:outerShdw blurRad="38100" dist="38100" dir="2700000" algn="tl">
                    <a:srgbClr val="000000">
                      <a:alpha val="43137"/>
                    </a:srgbClr>
                  </a:outerShdw>
                </a:effectLst>
                <a:latin typeface="宋体" pitchFamily="2" charset="-122"/>
                <a:ea typeface="宋体" pitchFamily="2" charset="-122"/>
              </a:rPr>
              <a:t>新文化运动</a:t>
            </a:r>
            <a:endParaRPr lang="zh-CN" altLang="en-US" sz="2400" b="1" dirty="0">
              <a:solidFill>
                <a:srgbClr val="A50021"/>
              </a:solidFill>
              <a:effectLst>
                <a:outerShdw blurRad="38100" dist="38100" dir="2700000" algn="tl">
                  <a:srgbClr val="000000">
                    <a:alpha val="43137"/>
                  </a:srgbClr>
                </a:outerShdw>
              </a:effectLst>
              <a:latin typeface="宋体" pitchFamily="2" charset="-12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图片库\鸦片战争3.jpg"/>
          <p:cNvPicPr>
            <a:picLocks noChangeAspect="1" noChangeArrowheads="1"/>
          </p:cNvPicPr>
          <p:nvPr/>
        </p:nvPicPr>
        <p:blipFill>
          <a:blip r:embed="rId2" cstate="print"/>
          <a:srcRect/>
          <a:stretch>
            <a:fillRect/>
          </a:stretch>
        </p:blipFill>
        <p:spPr bwMode="auto">
          <a:xfrm>
            <a:off x="285720" y="785800"/>
            <a:ext cx="4068881" cy="1857370"/>
          </a:xfrm>
          <a:prstGeom prst="rect">
            <a:avLst/>
          </a:prstGeom>
          <a:noFill/>
        </p:spPr>
      </p:pic>
      <p:sp>
        <p:nvSpPr>
          <p:cNvPr id="5" name="TextBox 4"/>
          <p:cNvSpPr txBox="1"/>
          <p:nvPr/>
        </p:nvSpPr>
        <p:spPr>
          <a:xfrm>
            <a:off x="3143240" y="357172"/>
            <a:ext cx="928694" cy="369332"/>
          </a:xfrm>
          <a:prstGeom prst="rect">
            <a:avLst/>
          </a:prstGeom>
          <a:noFill/>
        </p:spPr>
        <p:txBody>
          <a:bodyPr wrap="square" rtlCol="0">
            <a:spAutoFit/>
          </a:bodyPr>
          <a:lstStyle/>
          <a:p>
            <a:r>
              <a:rPr lang="zh-CN" altLang="en-US" b="1" dirty="0" smtClean="0">
                <a:effectLst>
                  <a:outerShdw blurRad="38100" dist="38100" dir="2700000" algn="tl">
                    <a:srgbClr val="000000">
                      <a:alpha val="43137"/>
                    </a:srgbClr>
                  </a:outerShdw>
                </a:effectLst>
                <a:latin typeface="宋体" pitchFamily="2" charset="-122"/>
                <a:ea typeface="宋体" pitchFamily="2" charset="-122"/>
              </a:rPr>
              <a:t>材料一：</a:t>
            </a:r>
            <a:endParaRPr lang="zh-CN" altLang="en-US" b="1" dirty="0">
              <a:effectLst>
                <a:outerShdw blurRad="38100" dist="38100" dir="2700000" algn="tl">
                  <a:srgbClr val="000000">
                    <a:alpha val="43137"/>
                  </a:srgbClr>
                </a:outerShdw>
              </a:effectLst>
              <a:latin typeface="宋体" pitchFamily="2" charset="-122"/>
              <a:ea typeface="宋体" pitchFamily="2" charset="-122"/>
            </a:endParaRPr>
          </a:p>
        </p:txBody>
      </p:sp>
      <p:sp>
        <p:nvSpPr>
          <p:cNvPr id="6" name="TextBox 5"/>
          <p:cNvSpPr txBox="1"/>
          <p:nvPr/>
        </p:nvSpPr>
        <p:spPr>
          <a:xfrm>
            <a:off x="4500562" y="285734"/>
            <a:ext cx="4643438" cy="1015663"/>
          </a:xfrm>
          <a:prstGeom prst="rect">
            <a:avLst/>
          </a:prstGeom>
          <a:noFill/>
        </p:spPr>
        <p:txBody>
          <a:bodyPr wrap="square" rtlCol="0">
            <a:spAutoFit/>
          </a:bodyPr>
          <a:lstStyle/>
          <a:p>
            <a:r>
              <a:rPr lang="en-US" altLang="zh-CN" sz="2000" b="1" dirty="0" smtClean="0">
                <a:solidFill>
                  <a:srgbClr val="0070C0"/>
                </a:solidFill>
                <a:effectLst>
                  <a:outerShdw blurRad="38100" dist="38100" dir="2700000" algn="tl">
                    <a:srgbClr val="000000">
                      <a:alpha val="43137"/>
                    </a:srgbClr>
                  </a:outerShdw>
                </a:effectLst>
              </a:rPr>
              <a:t>1.</a:t>
            </a:r>
            <a:r>
              <a:rPr lang="zh-CN" altLang="en-US" sz="2000" b="1" dirty="0" smtClean="0">
                <a:solidFill>
                  <a:srgbClr val="0070C0"/>
                </a:solidFill>
                <a:effectLst>
                  <a:outerShdw blurRad="38100" dist="38100" dir="2700000" algn="tl">
                    <a:srgbClr val="000000">
                      <a:alpha val="43137"/>
                    </a:srgbClr>
                  </a:outerShdw>
                </a:effectLst>
              </a:rPr>
              <a:t>据材料一指出</a:t>
            </a:r>
            <a:r>
              <a:rPr lang="en-US" altLang="zh-CN" sz="2000" b="1" dirty="0" smtClean="0">
                <a:solidFill>
                  <a:srgbClr val="0070C0"/>
                </a:solidFill>
                <a:effectLst>
                  <a:outerShdw blurRad="38100" dist="38100" dir="2700000" algn="tl">
                    <a:srgbClr val="000000">
                      <a:alpha val="43137"/>
                    </a:srgbClr>
                  </a:outerShdw>
                </a:effectLst>
              </a:rPr>
              <a:t>1843</a:t>
            </a:r>
            <a:r>
              <a:rPr lang="zh-CN" altLang="en-US" sz="2000" b="1" dirty="0" smtClean="0">
                <a:solidFill>
                  <a:srgbClr val="0070C0"/>
                </a:solidFill>
                <a:effectLst>
                  <a:outerShdw blurRad="38100" dist="38100" dir="2700000" algn="tl">
                    <a:srgbClr val="000000">
                      <a:alpha val="43137"/>
                    </a:srgbClr>
                  </a:outerShdw>
                </a:effectLst>
              </a:rPr>
              <a:t>年前后中英两国进出口货物税率有什么变化？为何会有这样的变化？</a:t>
            </a:r>
            <a:endParaRPr lang="zh-CN" altLang="en-US" sz="2000" b="1" dirty="0">
              <a:solidFill>
                <a:srgbClr val="0070C0"/>
              </a:solidFill>
              <a:effectLst>
                <a:outerShdw blurRad="38100" dist="38100" dir="2700000" algn="tl">
                  <a:srgbClr val="000000">
                    <a:alpha val="43137"/>
                  </a:srgbClr>
                </a:outerShdw>
              </a:effectLst>
            </a:endParaRPr>
          </a:p>
        </p:txBody>
      </p:sp>
      <p:sp>
        <p:nvSpPr>
          <p:cNvPr id="8" name="矩形 7"/>
          <p:cNvSpPr/>
          <p:nvPr/>
        </p:nvSpPr>
        <p:spPr>
          <a:xfrm>
            <a:off x="0" y="0"/>
            <a:ext cx="3430747"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（一）列强的侵华史</a:t>
            </a:r>
            <a:endParaRPr lang="zh-CN" alt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 Box 31"/>
          <p:cNvSpPr txBox="1">
            <a:spLocks noChangeArrowheads="1"/>
          </p:cNvSpPr>
          <p:nvPr/>
        </p:nvSpPr>
        <p:spPr bwMode="auto">
          <a:xfrm>
            <a:off x="4572000" y="1357304"/>
            <a:ext cx="4429156" cy="1015663"/>
          </a:xfrm>
          <a:prstGeom prst="rect">
            <a:avLst/>
          </a:prstGeom>
          <a:noFill/>
          <a:ln w="9525">
            <a:noFill/>
            <a:miter lim="800000"/>
            <a:headEnd/>
            <a:tailEnd/>
          </a:ln>
          <a:effectLst/>
        </p:spPr>
        <p:txBody>
          <a:bodyPr wrap="square">
            <a:spAutoFit/>
          </a:bodyPr>
          <a:lstStyle/>
          <a:p>
            <a:pPr>
              <a:spcBef>
                <a:spcPct val="50000"/>
              </a:spcBef>
            </a:pPr>
            <a:r>
              <a:rPr lang="zh-CN" altLang="en-US" sz="2000" b="1" dirty="0" smtClean="0">
                <a:solidFill>
                  <a:srgbClr val="FF0000"/>
                </a:solidFill>
              </a:rPr>
              <a:t>大幅度降低。</a:t>
            </a:r>
            <a:r>
              <a:rPr lang="en-US" altLang="zh-CN" sz="2000" b="1" dirty="0" smtClean="0">
                <a:solidFill>
                  <a:srgbClr val="FF0000"/>
                </a:solidFill>
              </a:rPr>
              <a:t>1842</a:t>
            </a:r>
            <a:r>
              <a:rPr lang="zh-CN" altLang="en-US" sz="2000" b="1" dirty="0" smtClean="0">
                <a:solidFill>
                  <a:srgbClr val="FF0000"/>
                </a:solidFill>
              </a:rPr>
              <a:t>年签订中英</a:t>
            </a:r>
            <a:r>
              <a:rPr lang="en-US" altLang="zh-CN" sz="2000" b="1" dirty="0" smtClean="0">
                <a:solidFill>
                  <a:srgbClr val="FF0000"/>
                </a:solidFill>
              </a:rPr>
              <a:t>《</a:t>
            </a:r>
            <a:r>
              <a:rPr lang="zh-CN" altLang="en-US" sz="2000" b="1" dirty="0" smtClean="0">
                <a:solidFill>
                  <a:srgbClr val="FF0000"/>
                </a:solidFill>
              </a:rPr>
              <a:t>南京条约</a:t>
            </a:r>
            <a:r>
              <a:rPr lang="en-US" altLang="zh-CN" sz="2000" b="1" dirty="0" smtClean="0">
                <a:solidFill>
                  <a:srgbClr val="FF0000"/>
                </a:solidFill>
              </a:rPr>
              <a:t>》</a:t>
            </a:r>
            <a:r>
              <a:rPr lang="zh-CN" altLang="en-US" sz="2000" b="1" dirty="0" smtClean="0">
                <a:solidFill>
                  <a:srgbClr val="FF0000"/>
                </a:solidFill>
              </a:rPr>
              <a:t>，规定英商进出口货物应纳税款，需经双方协议。</a:t>
            </a:r>
            <a:endParaRPr lang="zh-CN" altLang="en-US" sz="2000" b="1" dirty="0">
              <a:solidFill>
                <a:srgbClr val="FF0000"/>
              </a:solidFill>
            </a:endParaRPr>
          </a:p>
        </p:txBody>
      </p:sp>
      <p:sp>
        <p:nvSpPr>
          <p:cNvPr id="1028" name="Rectangle 4"/>
          <p:cNvSpPr>
            <a:spLocks noChangeArrowheads="1"/>
          </p:cNvSpPr>
          <p:nvPr/>
        </p:nvSpPr>
        <p:spPr bwMode="auto">
          <a:xfrm rot="10800000" flipV="1">
            <a:off x="142844" y="2786064"/>
            <a:ext cx="428628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b="1" i="0" u="none" strike="noStrike" cap="none" normalizeH="0" baseline="0" dirty="0" smtClean="0">
                <a:ln>
                  <a:noFill/>
                </a:ln>
                <a:effectLst>
                  <a:outerShdw blurRad="38100" dist="38100" dir="2700000" algn="tl">
                    <a:srgbClr val="000000">
                      <a:alpha val="43137"/>
                    </a:srgbClr>
                  </a:outerShdw>
                </a:effectLst>
                <a:latin typeface="宋体" pitchFamily="2" charset="-122"/>
                <a:ea typeface="宋体" pitchFamily="2" charset="-122"/>
                <a:cs typeface="宋体" pitchFamily="2" charset="-122"/>
              </a:rPr>
              <a:t>材料二：</a:t>
            </a:r>
            <a:r>
              <a:rPr kumimoji="0" lang="zh-CN" altLang="zh-CN" b="1" i="0" u="none" strike="noStrike" cap="none" normalizeH="0" baseline="0" dirty="0" smtClean="0">
                <a:ln>
                  <a:noFill/>
                </a:ln>
                <a:effectLst>
                  <a:outerShdw blurRad="38100" dist="38100" dir="2700000" algn="tl">
                    <a:srgbClr val="000000">
                      <a:alpha val="43137"/>
                    </a:srgbClr>
                  </a:outerShdw>
                </a:effectLst>
                <a:latin typeface="宋体" pitchFamily="2" charset="-122"/>
                <a:ea typeface="宋体" pitchFamily="2" charset="-122"/>
                <a:cs typeface="宋体" pitchFamily="2" charset="-122"/>
              </a:rPr>
              <a:t>1847</a:t>
            </a:r>
            <a:r>
              <a:rPr kumimoji="0" lang="zh-CN" b="1" i="0" u="none" strike="noStrike" cap="none" normalizeH="0" baseline="0" dirty="0" smtClean="0">
                <a:ln>
                  <a:noFill/>
                </a:ln>
                <a:effectLst>
                  <a:outerShdw blurRad="38100" dist="38100" dir="2700000" algn="tl">
                    <a:srgbClr val="000000">
                      <a:alpha val="43137"/>
                    </a:srgbClr>
                  </a:outerShdw>
                </a:effectLst>
                <a:latin typeface="宋体" pitchFamily="2" charset="-122"/>
                <a:ea typeface="宋体" pitchFamily="2" charset="-122"/>
                <a:cs typeface="宋体" pitchFamily="2" charset="-122"/>
              </a:rPr>
              <a:t>年英国议会的一个</a:t>
            </a:r>
            <a:r>
              <a:rPr kumimoji="0" lang="zh-CN" altLang="en-US" b="1" i="0" u="none" strike="noStrike" cap="none" normalizeH="0" baseline="0" dirty="0" smtClean="0">
                <a:ln>
                  <a:noFill/>
                </a:ln>
                <a:effectLst>
                  <a:outerShdw blurRad="38100" dist="38100" dir="2700000" algn="tl">
                    <a:srgbClr val="000000">
                      <a:alpha val="43137"/>
                    </a:srgbClr>
                  </a:outerShdw>
                </a:effectLst>
                <a:latin typeface="宋体" pitchFamily="2" charset="-122"/>
                <a:ea typeface="宋体" pitchFamily="2" charset="-122"/>
                <a:cs typeface="宋体" pitchFamily="2" charset="-122"/>
              </a:rPr>
              <a:t>调查</a:t>
            </a:r>
            <a:r>
              <a:rPr kumimoji="0" lang="zh-CN" b="1" i="0" u="none" strike="noStrike" cap="none" normalizeH="0" baseline="0" dirty="0" smtClean="0">
                <a:ln>
                  <a:noFill/>
                </a:ln>
                <a:effectLst>
                  <a:outerShdw blurRad="38100" dist="38100" dir="2700000" algn="tl">
                    <a:srgbClr val="000000">
                      <a:alpha val="43137"/>
                    </a:srgbClr>
                  </a:outerShdw>
                </a:effectLst>
                <a:latin typeface="宋体" pitchFamily="2" charset="-122"/>
                <a:ea typeface="宋体" pitchFamily="2" charset="-122"/>
                <a:cs typeface="宋体" pitchFamily="2" charset="-122"/>
              </a:rPr>
              <a:t>报告说：我们应当承认，近来同这个国家（中国）的贸易处于十分不能令人满意的状态，扩大我们的交往的结果并没有证实我们的合理的期望，自然，这种期望是以自由进入这个蔚为壮观的市场为依据的。</a:t>
            </a:r>
            <a:r>
              <a:rPr kumimoji="0" lang="en-US" altLang="zh-CN" b="1" i="0" u="none" strike="noStrike" cap="none" normalizeH="0" dirty="0" smtClean="0">
                <a:ln>
                  <a:noFill/>
                </a:ln>
                <a:effectLst>
                  <a:outerShdw blurRad="38100" dist="38100" dir="2700000" algn="tl">
                    <a:srgbClr val="000000">
                      <a:alpha val="43137"/>
                    </a:srgbClr>
                  </a:outerShdw>
                </a:effectLst>
                <a:latin typeface="宋体" pitchFamily="2" charset="-122"/>
                <a:ea typeface="宋体" pitchFamily="2" charset="-122"/>
                <a:cs typeface="宋体" pitchFamily="2" charset="-122"/>
              </a:rPr>
              <a:t>  </a:t>
            </a:r>
            <a:r>
              <a:rPr kumimoji="0" lang="zh-CN" b="1" i="0" u="none" strike="noStrike" cap="none" normalizeH="0" baseline="0" dirty="0" smtClean="0">
                <a:ln>
                  <a:noFill/>
                </a:ln>
                <a:effectLst>
                  <a:outerShdw blurRad="38100" dist="38100" dir="2700000" algn="tl">
                    <a:srgbClr val="000000">
                      <a:alpha val="43137"/>
                    </a:srgbClr>
                  </a:outerShdw>
                </a:effectLst>
                <a:latin typeface="宋体" pitchFamily="2" charset="-122"/>
                <a:ea typeface="宋体" pitchFamily="2" charset="-122"/>
                <a:cs typeface="宋体" pitchFamily="2" charset="-122"/>
              </a:rPr>
              <a:t> </a:t>
            </a:r>
            <a:r>
              <a:rPr kumimoji="0" lang="en-US" altLang="zh-CN" b="1" i="0" u="none" strike="noStrike" cap="none" normalizeH="0" baseline="0" dirty="0" smtClean="0">
                <a:ln>
                  <a:noFill/>
                </a:ln>
                <a:effectLst>
                  <a:outerShdw blurRad="38100" dist="38100" dir="2700000" algn="tl">
                    <a:srgbClr val="000000">
                      <a:alpha val="43137"/>
                    </a:srgbClr>
                  </a:outerShdw>
                </a:effectLst>
                <a:latin typeface="宋体" pitchFamily="2" charset="-122"/>
                <a:ea typeface="宋体" pitchFamily="2" charset="-122"/>
                <a:cs typeface="宋体" pitchFamily="2" charset="-122"/>
              </a:rPr>
              <a:t>——</a:t>
            </a:r>
            <a:r>
              <a:rPr kumimoji="0" lang="zh-CN" altLang="en-US" b="1" i="0" u="none" strike="noStrike" cap="none" normalizeH="0" baseline="0" dirty="0" smtClean="0">
                <a:ln>
                  <a:noFill/>
                </a:ln>
                <a:effectLst>
                  <a:outerShdw blurRad="38100" dist="38100" dir="2700000" algn="tl">
                    <a:srgbClr val="000000">
                      <a:alpha val="43137"/>
                    </a:srgbClr>
                  </a:outerShdw>
                </a:effectLst>
                <a:latin typeface="宋体" pitchFamily="2" charset="-122"/>
                <a:ea typeface="宋体" pitchFamily="2" charset="-122"/>
                <a:cs typeface="宋体" pitchFamily="2" charset="-122"/>
              </a:rPr>
              <a:t>改编自</a:t>
            </a:r>
            <a:r>
              <a:rPr kumimoji="0" lang="en-US" altLang="zh-CN" b="1" i="0" u="none" strike="noStrike" cap="none" normalizeH="0" baseline="0" dirty="0" smtClean="0">
                <a:ln>
                  <a:noFill/>
                </a:ln>
                <a:effectLst>
                  <a:outerShdw blurRad="38100" dist="38100" dir="2700000" algn="tl">
                    <a:srgbClr val="000000">
                      <a:alpha val="43137"/>
                    </a:srgbClr>
                  </a:outerShdw>
                </a:effectLst>
                <a:latin typeface="宋体" pitchFamily="2" charset="-122"/>
                <a:ea typeface="宋体" pitchFamily="2" charset="-122"/>
                <a:cs typeface="宋体" pitchFamily="2" charset="-122"/>
              </a:rPr>
              <a:t>《</a:t>
            </a:r>
            <a:r>
              <a:rPr kumimoji="0" lang="zh-CN" altLang="en-US" b="1" i="0" u="none" strike="noStrike" cap="none" normalizeH="0" baseline="0" dirty="0" smtClean="0">
                <a:ln>
                  <a:noFill/>
                </a:ln>
                <a:effectLst>
                  <a:outerShdw blurRad="38100" dist="38100" dir="2700000" algn="tl">
                    <a:srgbClr val="000000">
                      <a:alpha val="43137"/>
                    </a:srgbClr>
                  </a:outerShdw>
                </a:effectLst>
                <a:latin typeface="宋体" pitchFamily="2" charset="-122"/>
                <a:ea typeface="宋体" pitchFamily="2" charset="-122"/>
                <a:cs typeface="宋体" pitchFamily="2" charset="-122"/>
              </a:rPr>
              <a:t>鸦片贸易史</a:t>
            </a:r>
            <a:r>
              <a:rPr kumimoji="0" lang="en-US" altLang="zh-CN" b="1" i="0" u="none" strike="noStrike" cap="none" normalizeH="0" baseline="0" dirty="0" smtClean="0">
                <a:ln>
                  <a:noFill/>
                </a:ln>
                <a:effectLst>
                  <a:outerShdw blurRad="38100" dist="38100" dir="2700000" algn="tl">
                    <a:srgbClr val="000000">
                      <a:alpha val="43137"/>
                    </a:srgbClr>
                  </a:outerShdw>
                </a:effectLst>
                <a:latin typeface="宋体" pitchFamily="2" charset="-122"/>
                <a:ea typeface="宋体" pitchFamily="2" charset="-122"/>
                <a:cs typeface="宋体" pitchFamily="2" charset="-122"/>
              </a:rPr>
              <a:t>》</a:t>
            </a:r>
            <a:endParaRPr kumimoji="0" lang="zh-CN" b="1" i="0" u="none" strike="noStrike" cap="none" normalizeH="0" baseline="0" dirty="0" smtClean="0">
              <a:ln>
                <a:noFill/>
              </a:ln>
              <a:effectLst>
                <a:outerShdw blurRad="38100" dist="38100" dir="2700000" algn="tl">
                  <a:srgbClr val="000000">
                    <a:alpha val="43137"/>
                  </a:srgbClr>
                </a:outerShdw>
              </a:effectLst>
              <a:latin typeface="宋体" pitchFamily="2" charset="-122"/>
              <a:ea typeface="宋体" pitchFamily="2" charset="-122"/>
              <a:cs typeface="宋体" pitchFamily="2" charset="-122"/>
            </a:endParaRPr>
          </a:p>
        </p:txBody>
      </p:sp>
      <p:pic>
        <p:nvPicPr>
          <p:cNvPr id="1029" name="Picture 5" descr="https://gss0.baidu.com/7LsWdDW5_xN3otqbppnN2DJv/baidu/pic/item/3801213fb80e7becd67ec045282eb9389a506bea.jpg"/>
          <p:cNvPicPr>
            <a:picLocks noChangeAspect="1" noChangeArrowheads="1"/>
          </p:cNvPicPr>
          <p:nvPr/>
        </p:nvPicPr>
        <p:blipFill>
          <a:blip r:embed="rId3"/>
          <a:srcRect/>
          <a:stretch>
            <a:fillRect/>
          </a:stretch>
        </p:blipFill>
        <p:spPr bwMode="auto">
          <a:xfrm>
            <a:off x="12871450" y="-90488"/>
            <a:ext cx="34925" cy="7938"/>
          </a:xfrm>
          <a:prstGeom prst="rect">
            <a:avLst/>
          </a:prstGeom>
          <a:noFill/>
        </p:spPr>
      </p:pic>
      <p:sp>
        <p:nvSpPr>
          <p:cNvPr id="12" name="TextBox 11"/>
          <p:cNvSpPr txBox="1"/>
          <p:nvPr/>
        </p:nvSpPr>
        <p:spPr>
          <a:xfrm>
            <a:off x="4357686" y="2500312"/>
            <a:ext cx="4643438" cy="1323439"/>
          </a:xfrm>
          <a:prstGeom prst="rect">
            <a:avLst/>
          </a:prstGeom>
          <a:noFill/>
        </p:spPr>
        <p:txBody>
          <a:bodyPr wrap="square" rtlCol="0">
            <a:spAutoFit/>
          </a:bodyPr>
          <a:lstStyle/>
          <a:p>
            <a:r>
              <a:rPr lang="en-US" altLang="zh-CN" sz="2000" b="1" dirty="0" smtClean="0">
                <a:solidFill>
                  <a:srgbClr val="0070C0"/>
                </a:solidFill>
                <a:effectLst>
                  <a:outerShdw blurRad="38100" dist="38100" dir="2700000" algn="tl">
                    <a:srgbClr val="000000">
                      <a:alpha val="43137"/>
                    </a:srgbClr>
                  </a:outerShdw>
                </a:effectLst>
              </a:rPr>
              <a:t>2.</a:t>
            </a:r>
            <a:r>
              <a:rPr lang="zh-CN" altLang="en-US" sz="2000" b="1" dirty="0" smtClean="0">
                <a:solidFill>
                  <a:srgbClr val="0070C0"/>
                </a:solidFill>
                <a:effectLst>
                  <a:outerShdw blurRad="38100" dist="38100" dir="2700000" algn="tl">
                    <a:srgbClr val="000000">
                      <a:alpha val="43137"/>
                    </a:srgbClr>
                  </a:outerShdw>
                </a:effectLst>
              </a:rPr>
              <a:t>据材料二指出为改变这种“十分不能令人满意”的状态，英国此后有何举措？据此归纳英国发动两次鸦片战争的根本目的。</a:t>
            </a:r>
            <a:endParaRPr lang="zh-CN" altLang="en-US" sz="2000" b="1" dirty="0">
              <a:solidFill>
                <a:srgbClr val="0070C0"/>
              </a:solidFill>
              <a:effectLst>
                <a:outerShdw blurRad="38100" dist="38100" dir="2700000" algn="tl">
                  <a:srgbClr val="000000">
                    <a:alpha val="43137"/>
                  </a:srgbClr>
                </a:outerShdw>
              </a:effectLst>
            </a:endParaRPr>
          </a:p>
        </p:txBody>
      </p:sp>
      <p:sp>
        <p:nvSpPr>
          <p:cNvPr id="13" name="Text Box 31"/>
          <p:cNvSpPr txBox="1">
            <a:spLocks noChangeArrowheads="1"/>
          </p:cNvSpPr>
          <p:nvPr/>
        </p:nvSpPr>
        <p:spPr bwMode="auto">
          <a:xfrm>
            <a:off x="4429124" y="3929072"/>
            <a:ext cx="4429156" cy="707886"/>
          </a:xfrm>
          <a:prstGeom prst="rect">
            <a:avLst/>
          </a:prstGeom>
          <a:noFill/>
          <a:ln w="9525">
            <a:noFill/>
            <a:miter lim="800000"/>
            <a:headEnd/>
            <a:tailEnd/>
          </a:ln>
          <a:effectLst/>
        </p:spPr>
        <p:txBody>
          <a:bodyPr wrap="square">
            <a:spAutoFit/>
          </a:bodyPr>
          <a:lstStyle/>
          <a:p>
            <a:pPr>
              <a:spcBef>
                <a:spcPct val="50000"/>
              </a:spcBef>
            </a:pPr>
            <a:r>
              <a:rPr lang="zh-CN" altLang="en-US" sz="2000" b="1" dirty="0" smtClean="0">
                <a:solidFill>
                  <a:srgbClr val="FF0000"/>
                </a:solidFill>
              </a:rPr>
              <a:t>发动第二次鸦片战争。打开、进一步打开中国市场。</a:t>
            </a:r>
            <a:endParaRPr lang="zh-CN" altLang="en-US" sz="2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3430747"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（一）列强的侵华史</a:t>
            </a:r>
            <a:endParaRPr lang="zh-CN" alt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097" name="Picture 1" descr="C:\Users\Administrator\Desktop\图片库\甲午中日战争4.jpg"/>
          <p:cNvPicPr>
            <a:picLocks noChangeAspect="1" noChangeArrowheads="1"/>
          </p:cNvPicPr>
          <p:nvPr/>
        </p:nvPicPr>
        <p:blipFill>
          <a:blip r:embed="rId2"/>
          <a:srcRect/>
          <a:stretch>
            <a:fillRect/>
          </a:stretch>
        </p:blipFill>
        <p:spPr bwMode="auto">
          <a:xfrm>
            <a:off x="1" y="1142990"/>
            <a:ext cx="2928926" cy="3866244"/>
          </a:xfrm>
          <a:prstGeom prst="rect">
            <a:avLst/>
          </a:prstGeom>
          <a:noFill/>
        </p:spPr>
      </p:pic>
      <p:pic>
        <p:nvPicPr>
          <p:cNvPr id="4098" name="Picture 2" descr="C:\Users\Administrator\Desktop\图片库\八国联军侵华2.jpg"/>
          <p:cNvPicPr>
            <a:picLocks noChangeAspect="1" noChangeArrowheads="1"/>
          </p:cNvPicPr>
          <p:nvPr/>
        </p:nvPicPr>
        <p:blipFill>
          <a:blip r:embed="rId3"/>
          <a:srcRect/>
          <a:stretch>
            <a:fillRect/>
          </a:stretch>
        </p:blipFill>
        <p:spPr bwMode="auto">
          <a:xfrm>
            <a:off x="3000364" y="1142990"/>
            <a:ext cx="3016365" cy="4000510"/>
          </a:xfrm>
          <a:prstGeom prst="rect">
            <a:avLst/>
          </a:prstGeom>
          <a:noFill/>
        </p:spPr>
      </p:pic>
      <p:sp>
        <p:nvSpPr>
          <p:cNvPr id="5" name="TextBox 4"/>
          <p:cNvSpPr txBox="1"/>
          <p:nvPr/>
        </p:nvSpPr>
        <p:spPr>
          <a:xfrm>
            <a:off x="0" y="785800"/>
            <a:ext cx="928694" cy="369332"/>
          </a:xfrm>
          <a:prstGeom prst="rect">
            <a:avLst/>
          </a:prstGeom>
          <a:noFill/>
        </p:spPr>
        <p:txBody>
          <a:bodyPr wrap="square" rtlCol="0">
            <a:spAutoFit/>
          </a:bodyPr>
          <a:lstStyle/>
          <a:p>
            <a:r>
              <a:rPr lang="zh-CN" altLang="en-US" b="1" dirty="0" smtClean="0">
                <a:effectLst>
                  <a:outerShdw blurRad="38100" dist="38100" dir="2700000" algn="tl">
                    <a:srgbClr val="000000">
                      <a:alpha val="43137"/>
                    </a:srgbClr>
                  </a:outerShdw>
                </a:effectLst>
              </a:rPr>
              <a:t>材料三：</a:t>
            </a:r>
            <a:endParaRPr lang="zh-CN" altLang="en-US" b="1" dirty="0">
              <a:effectLst>
                <a:outerShdw blurRad="38100" dist="38100" dir="2700000" algn="tl">
                  <a:srgbClr val="000000">
                    <a:alpha val="43137"/>
                  </a:srgbClr>
                </a:outerShdw>
              </a:effectLst>
            </a:endParaRPr>
          </a:p>
        </p:txBody>
      </p:sp>
      <p:sp>
        <p:nvSpPr>
          <p:cNvPr id="6" name="TextBox 5"/>
          <p:cNvSpPr txBox="1"/>
          <p:nvPr/>
        </p:nvSpPr>
        <p:spPr>
          <a:xfrm>
            <a:off x="3357554" y="2000246"/>
            <a:ext cx="928694" cy="369332"/>
          </a:xfrm>
          <a:prstGeom prst="rect">
            <a:avLst/>
          </a:prstGeom>
          <a:noFill/>
        </p:spPr>
        <p:txBody>
          <a:bodyPr wrap="square" rtlCol="0">
            <a:spAutoFit/>
          </a:bodyPr>
          <a:lstStyle/>
          <a:p>
            <a:r>
              <a:rPr lang="zh-CN" altLang="en-US" b="1" dirty="0" smtClean="0">
                <a:effectLst>
                  <a:outerShdw blurRad="38100" dist="38100" dir="2700000" algn="tl">
                    <a:srgbClr val="000000">
                      <a:alpha val="43137"/>
                    </a:srgbClr>
                  </a:outerShdw>
                </a:effectLst>
              </a:rPr>
              <a:t>材料四：</a:t>
            </a:r>
            <a:endParaRPr lang="zh-CN" altLang="en-US" b="1" dirty="0">
              <a:effectLst>
                <a:outerShdw blurRad="38100" dist="38100" dir="2700000" algn="tl">
                  <a:srgbClr val="000000">
                    <a:alpha val="43137"/>
                  </a:srgbClr>
                </a:outerShdw>
              </a:effectLst>
            </a:endParaRPr>
          </a:p>
        </p:txBody>
      </p:sp>
      <p:sp>
        <p:nvSpPr>
          <p:cNvPr id="7" name="TextBox 6"/>
          <p:cNvSpPr txBox="1"/>
          <p:nvPr/>
        </p:nvSpPr>
        <p:spPr>
          <a:xfrm>
            <a:off x="4572000" y="214296"/>
            <a:ext cx="4572000" cy="707886"/>
          </a:xfrm>
          <a:prstGeom prst="rect">
            <a:avLst/>
          </a:prstGeom>
          <a:noFill/>
        </p:spPr>
        <p:txBody>
          <a:bodyPr wrap="square" rtlCol="0">
            <a:spAutoFit/>
          </a:bodyPr>
          <a:lstStyle/>
          <a:p>
            <a:r>
              <a:rPr lang="en-US" altLang="zh-CN" sz="2000" b="1" dirty="0" smtClean="0">
                <a:solidFill>
                  <a:srgbClr val="0070C0"/>
                </a:solidFill>
                <a:effectLst>
                  <a:outerShdw blurRad="38100" dist="38100" dir="2700000" algn="tl">
                    <a:srgbClr val="000000">
                      <a:alpha val="43137"/>
                    </a:srgbClr>
                  </a:outerShdw>
                </a:effectLst>
              </a:rPr>
              <a:t>3.</a:t>
            </a:r>
            <a:r>
              <a:rPr lang="zh-CN" altLang="en-US" sz="2000" b="1" dirty="0" smtClean="0">
                <a:solidFill>
                  <a:srgbClr val="0070C0"/>
                </a:solidFill>
                <a:effectLst>
                  <a:outerShdw blurRad="38100" dist="38100" dir="2700000" algn="tl">
                    <a:srgbClr val="000000">
                      <a:alpha val="43137"/>
                    </a:srgbClr>
                  </a:outerShdw>
                </a:effectLst>
              </a:rPr>
              <a:t>材料三中“不言而喻、一目了然”的是什么？</a:t>
            </a:r>
            <a:endParaRPr lang="zh-CN" altLang="en-US" sz="2000" b="1" dirty="0">
              <a:solidFill>
                <a:srgbClr val="0070C0"/>
              </a:solidFill>
              <a:effectLst>
                <a:outerShdw blurRad="38100" dist="38100" dir="2700000" algn="tl">
                  <a:srgbClr val="000000">
                    <a:alpha val="43137"/>
                  </a:srgbClr>
                </a:outerShdw>
              </a:effectLst>
            </a:endParaRPr>
          </a:p>
        </p:txBody>
      </p:sp>
      <p:sp>
        <p:nvSpPr>
          <p:cNvPr id="8" name="Text Box 31"/>
          <p:cNvSpPr txBox="1">
            <a:spLocks noChangeArrowheads="1"/>
          </p:cNvSpPr>
          <p:nvPr/>
        </p:nvSpPr>
        <p:spPr bwMode="auto">
          <a:xfrm>
            <a:off x="4786314" y="1071552"/>
            <a:ext cx="4071966" cy="707886"/>
          </a:xfrm>
          <a:prstGeom prst="rect">
            <a:avLst/>
          </a:prstGeom>
          <a:noFill/>
          <a:ln w="9525">
            <a:noFill/>
            <a:miter lim="800000"/>
            <a:headEnd/>
            <a:tailEnd/>
          </a:ln>
          <a:effectLst/>
        </p:spPr>
        <p:txBody>
          <a:bodyPr wrap="square">
            <a:spAutoFit/>
          </a:bodyPr>
          <a:lstStyle/>
          <a:p>
            <a:pPr>
              <a:spcBef>
                <a:spcPct val="50000"/>
              </a:spcBef>
            </a:pPr>
            <a:r>
              <a:rPr lang="en-US" altLang="zh-CN" sz="2000" b="1" dirty="0" smtClean="0">
                <a:solidFill>
                  <a:srgbClr val="FF0000"/>
                </a:solidFill>
              </a:rPr>
              <a:t>《</a:t>
            </a:r>
            <a:r>
              <a:rPr lang="zh-CN" altLang="en-US" sz="2000" b="1" dirty="0" smtClean="0">
                <a:solidFill>
                  <a:srgbClr val="FF0000"/>
                </a:solidFill>
              </a:rPr>
              <a:t>马关条约</a:t>
            </a:r>
            <a:r>
              <a:rPr lang="en-US" altLang="zh-CN" sz="2000" b="1" dirty="0" smtClean="0">
                <a:solidFill>
                  <a:srgbClr val="FF0000"/>
                </a:solidFill>
              </a:rPr>
              <a:t>》</a:t>
            </a:r>
            <a:r>
              <a:rPr lang="zh-CN" altLang="en-US" sz="2000" b="1" dirty="0" smtClean="0">
                <a:solidFill>
                  <a:srgbClr val="FF0000"/>
                </a:solidFill>
              </a:rPr>
              <a:t>签订后，列强掀起瓜分中国的狂潮，民族危机深重。</a:t>
            </a:r>
            <a:endParaRPr lang="zh-CN" altLang="en-US" sz="2000" b="1" dirty="0">
              <a:solidFill>
                <a:srgbClr val="FF0000"/>
              </a:solidFill>
            </a:endParaRPr>
          </a:p>
        </p:txBody>
      </p:sp>
      <p:sp>
        <p:nvSpPr>
          <p:cNvPr id="9" name="TextBox 8"/>
          <p:cNvSpPr txBox="1"/>
          <p:nvPr/>
        </p:nvSpPr>
        <p:spPr>
          <a:xfrm>
            <a:off x="5929258" y="2143122"/>
            <a:ext cx="3214742" cy="707886"/>
          </a:xfrm>
          <a:prstGeom prst="rect">
            <a:avLst/>
          </a:prstGeom>
          <a:noFill/>
        </p:spPr>
        <p:txBody>
          <a:bodyPr wrap="square" rtlCol="0">
            <a:spAutoFit/>
          </a:bodyPr>
          <a:lstStyle/>
          <a:p>
            <a:r>
              <a:rPr lang="en-US" altLang="zh-CN" sz="2000" b="1" dirty="0" smtClean="0">
                <a:solidFill>
                  <a:srgbClr val="0070C0"/>
                </a:solidFill>
                <a:effectLst>
                  <a:outerShdw blurRad="38100" dist="38100" dir="2700000" algn="tl">
                    <a:srgbClr val="000000">
                      <a:alpha val="43137"/>
                    </a:srgbClr>
                  </a:outerShdw>
                </a:effectLst>
              </a:rPr>
              <a:t>4.</a:t>
            </a:r>
            <a:r>
              <a:rPr lang="zh-CN" altLang="en-US" sz="2000" b="1" dirty="0" smtClean="0">
                <a:solidFill>
                  <a:srgbClr val="0070C0"/>
                </a:solidFill>
                <a:effectLst>
                  <a:outerShdw blurRad="38100" dist="38100" dir="2700000" algn="tl">
                    <a:srgbClr val="000000">
                      <a:alpha val="43137"/>
                    </a:srgbClr>
                  </a:outerShdw>
                </a:effectLst>
              </a:rPr>
              <a:t>请你为材料四漫画命名请说出你这样命名的理由。</a:t>
            </a:r>
            <a:endParaRPr lang="zh-CN" altLang="en-US" sz="2000" b="1" dirty="0">
              <a:solidFill>
                <a:srgbClr val="0070C0"/>
              </a:solidFill>
              <a:effectLst>
                <a:outerShdw blurRad="38100" dist="38100" dir="2700000" algn="tl">
                  <a:srgbClr val="000000">
                    <a:alpha val="43137"/>
                  </a:srgbClr>
                </a:outerShdw>
              </a:effectLst>
            </a:endParaRPr>
          </a:p>
        </p:txBody>
      </p:sp>
      <p:sp>
        <p:nvSpPr>
          <p:cNvPr id="10" name="Text Box 31"/>
          <p:cNvSpPr txBox="1">
            <a:spLocks noChangeArrowheads="1"/>
          </p:cNvSpPr>
          <p:nvPr/>
        </p:nvSpPr>
        <p:spPr bwMode="auto">
          <a:xfrm>
            <a:off x="6143636" y="3000378"/>
            <a:ext cx="2714644" cy="1631216"/>
          </a:xfrm>
          <a:prstGeom prst="rect">
            <a:avLst/>
          </a:prstGeom>
          <a:noFill/>
          <a:ln w="9525">
            <a:noFill/>
            <a:miter lim="800000"/>
            <a:headEnd/>
            <a:tailEnd/>
          </a:ln>
          <a:effectLst/>
        </p:spPr>
        <p:txBody>
          <a:bodyPr wrap="square">
            <a:spAutoFit/>
          </a:bodyPr>
          <a:lstStyle/>
          <a:p>
            <a:pPr>
              <a:spcBef>
                <a:spcPct val="50000"/>
              </a:spcBef>
            </a:pPr>
            <a:r>
              <a:rPr lang="en-US" altLang="zh-CN" sz="2000" b="1" dirty="0" smtClean="0">
                <a:solidFill>
                  <a:srgbClr val="FF0000"/>
                </a:solidFill>
              </a:rPr>
              <a:t>《</a:t>
            </a:r>
            <a:r>
              <a:rPr lang="zh-CN" altLang="en-US" sz="2000" b="1" dirty="0" smtClean="0">
                <a:solidFill>
                  <a:srgbClr val="FF0000"/>
                </a:solidFill>
              </a:rPr>
              <a:t>提线木偶</a:t>
            </a:r>
            <a:r>
              <a:rPr lang="en-US" altLang="zh-CN" sz="2000" b="1" dirty="0" smtClean="0">
                <a:solidFill>
                  <a:srgbClr val="FF0000"/>
                </a:solidFill>
              </a:rPr>
              <a:t>》</a:t>
            </a:r>
            <a:r>
              <a:rPr lang="zh-CN" altLang="en-US" sz="2000" b="1" dirty="0" smtClean="0">
                <a:solidFill>
                  <a:srgbClr val="FF0000"/>
                </a:solidFill>
              </a:rPr>
              <a:t>。</a:t>
            </a:r>
            <a:r>
              <a:rPr lang="en-US" altLang="zh-CN" sz="2000" b="1" dirty="0" smtClean="0">
                <a:solidFill>
                  <a:srgbClr val="FF0000"/>
                </a:solidFill>
              </a:rPr>
              <a:t>《</a:t>
            </a:r>
            <a:r>
              <a:rPr lang="zh-CN" altLang="en-US" sz="2000" b="1" dirty="0" smtClean="0">
                <a:solidFill>
                  <a:srgbClr val="FF0000"/>
                </a:solidFill>
              </a:rPr>
              <a:t>辛丑条约</a:t>
            </a:r>
            <a:r>
              <a:rPr lang="en-US" altLang="zh-CN" sz="2000" b="1" dirty="0" smtClean="0">
                <a:solidFill>
                  <a:srgbClr val="FF0000"/>
                </a:solidFill>
              </a:rPr>
              <a:t>》</a:t>
            </a:r>
            <a:r>
              <a:rPr lang="zh-CN" altLang="en-US" sz="2000" b="1" dirty="0" smtClean="0">
                <a:solidFill>
                  <a:srgbClr val="FF0000"/>
                </a:solidFill>
              </a:rPr>
              <a:t>签订后，清政府沦为列强统治中国的工具，成为“洋人的朝廷”。</a:t>
            </a:r>
            <a:endParaRPr lang="zh-CN" altLang="en-US" sz="2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3430747"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（一）列强的侵华史</a:t>
            </a:r>
            <a:endParaRPr lang="zh-CN" alt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5" name="表格 4"/>
          <p:cNvGraphicFramePr>
            <a:graphicFrameLocks noGrp="1"/>
          </p:cNvGraphicFramePr>
          <p:nvPr/>
        </p:nvGraphicFramePr>
        <p:xfrm>
          <a:off x="285720" y="500048"/>
          <a:ext cx="8572559" cy="4137549"/>
        </p:xfrm>
        <a:graphic>
          <a:graphicData uri="http://schemas.openxmlformats.org/drawingml/2006/table">
            <a:tbl>
              <a:tblPr>
                <a:tableStyleId>{16D9F66E-5EB9-4882-86FB-DCBF35E3C3E4}</a:tableStyleId>
              </a:tblPr>
              <a:tblGrid>
                <a:gridCol w="1714195"/>
                <a:gridCol w="1714195"/>
                <a:gridCol w="1714195"/>
                <a:gridCol w="1572587"/>
                <a:gridCol w="1857387"/>
              </a:tblGrid>
              <a:tr h="539328">
                <a:tc>
                  <a:txBody>
                    <a:bodyPr/>
                    <a:lstStyle/>
                    <a:p>
                      <a:pPr algn="ctr">
                        <a:spcAft>
                          <a:spcPts val="0"/>
                        </a:spcAft>
                      </a:pPr>
                      <a:r>
                        <a:rPr lang="zh-CN" sz="1800" kern="100" dirty="0"/>
                        <a:t>战争</a:t>
                      </a:r>
                      <a:endParaRPr lang="zh-CN" sz="1800" kern="100" dirty="0">
                        <a:latin typeface="Calibri"/>
                        <a:ea typeface="宋体"/>
                        <a:cs typeface="Times New Roman"/>
                      </a:endParaRPr>
                    </a:p>
                  </a:txBody>
                  <a:tcPr marL="60864" marR="60864" marT="0" marB="0"/>
                </a:tc>
                <a:tc>
                  <a:txBody>
                    <a:bodyPr/>
                    <a:lstStyle/>
                    <a:p>
                      <a:pPr algn="ctr">
                        <a:spcAft>
                          <a:spcPts val="0"/>
                        </a:spcAft>
                      </a:pPr>
                      <a:r>
                        <a:rPr lang="zh-CN" sz="1800" kern="100"/>
                        <a:t>鸦片战争</a:t>
                      </a:r>
                      <a:endParaRPr lang="zh-CN" sz="1800" kern="100">
                        <a:latin typeface="Calibri"/>
                        <a:ea typeface="宋体"/>
                        <a:cs typeface="Times New Roman"/>
                      </a:endParaRPr>
                    </a:p>
                  </a:txBody>
                  <a:tcPr marL="60864" marR="60864" marT="0" marB="0"/>
                </a:tc>
                <a:tc>
                  <a:txBody>
                    <a:bodyPr/>
                    <a:lstStyle/>
                    <a:p>
                      <a:pPr algn="ctr">
                        <a:spcAft>
                          <a:spcPts val="0"/>
                        </a:spcAft>
                      </a:pPr>
                      <a:r>
                        <a:rPr lang="zh-CN" sz="1600" kern="100" dirty="0"/>
                        <a:t>第二次鸦片战争</a:t>
                      </a:r>
                      <a:endParaRPr lang="zh-CN" sz="1600" kern="100" dirty="0">
                        <a:latin typeface="Calibri"/>
                        <a:ea typeface="宋体"/>
                        <a:cs typeface="Times New Roman"/>
                      </a:endParaRPr>
                    </a:p>
                  </a:txBody>
                  <a:tcPr marL="60864" marR="60864" marT="0" marB="0"/>
                </a:tc>
                <a:tc>
                  <a:txBody>
                    <a:bodyPr/>
                    <a:lstStyle/>
                    <a:p>
                      <a:pPr algn="ctr">
                        <a:spcAft>
                          <a:spcPts val="0"/>
                        </a:spcAft>
                      </a:pPr>
                      <a:r>
                        <a:rPr lang="zh-CN" sz="1800" kern="100"/>
                        <a:t>甲午中日战争</a:t>
                      </a:r>
                      <a:endParaRPr lang="zh-CN" sz="1800" kern="100">
                        <a:latin typeface="Calibri"/>
                        <a:ea typeface="宋体"/>
                        <a:cs typeface="Times New Roman"/>
                      </a:endParaRPr>
                    </a:p>
                  </a:txBody>
                  <a:tcPr marL="60864" marR="60864" marT="0" marB="0"/>
                </a:tc>
                <a:tc>
                  <a:txBody>
                    <a:bodyPr/>
                    <a:lstStyle/>
                    <a:p>
                      <a:pPr algn="ctr">
                        <a:spcAft>
                          <a:spcPts val="0"/>
                        </a:spcAft>
                      </a:pPr>
                      <a:r>
                        <a:rPr lang="zh-CN" sz="1600" kern="100" dirty="0"/>
                        <a:t>八国联军侵华战争</a:t>
                      </a:r>
                      <a:endParaRPr lang="zh-CN" sz="1600" kern="100" dirty="0">
                        <a:latin typeface="Calibri"/>
                        <a:ea typeface="宋体"/>
                        <a:cs typeface="Times New Roman"/>
                      </a:endParaRPr>
                    </a:p>
                  </a:txBody>
                  <a:tcPr marL="60864" marR="60864" marT="0" marB="0"/>
                </a:tc>
              </a:tr>
              <a:tr h="607507">
                <a:tc>
                  <a:txBody>
                    <a:bodyPr/>
                    <a:lstStyle/>
                    <a:p>
                      <a:pPr algn="ctr">
                        <a:spcAft>
                          <a:spcPts val="0"/>
                        </a:spcAft>
                      </a:pPr>
                      <a:endParaRPr lang="en-US" altLang="zh-CN" sz="1800" kern="100" dirty="0" smtClean="0"/>
                    </a:p>
                    <a:p>
                      <a:pPr algn="ctr">
                        <a:spcAft>
                          <a:spcPts val="0"/>
                        </a:spcAft>
                      </a:pPr>
                      <a:r>
                        <a:rPr lang="zh-CN" sz="1800" kern="100" dirty="0" smtClean="0"/>
                        <a:t>时间</a:t>
                      </a:r>
                      <a:endParaRPr lang="zh-CN" sz="1800" kern="100" dirty="0">
                        <a:latin typeface="Calibri"/>
                        <a:ea typeface="宋体"/>
                        <a:cs typeface="Times New Roman"/>
                      </a:endParaRPr>
                    </a:p>
                  </a:txBody>
                  <a:tcPr marL="60864" marR="60864" marT="0" marB="0"/>
                </a:tc>
                <a:tc>
                  <a:txBody>
                    <a:bodyPr/>
                    <a:lstStyle/>
                    <a:p>
                      <a:pPr algn="ctr">
                        <a:spcAft>
                          <a:spcPts val="0"/>
                        </a:spcAft>
                      </a:pPr>
                      <a:endParaRPr lang="en-US" sz="1800" kern="100" dirty="0">
                        <a:latin typeface="Calibri"/>
                        <a:ea typeface="宋体"/>
                        <a:cs typeface="Times New Roman"/>
                      </a:endParaRPr>
                    </a:p>
                  </a:txBody>
                  <a:tcPr marL="60864" marR="60864" marT="0" marB="0"/>
                </a:tc>
                <a:tc>
                  <a:txBody>
                    <a:bodyPr/>
                    <a:lstStyle/>
                    <a:p>
                      <a:pPr algn="ctr">
                        <a:spcAft>
                          <a:spcPts val="0"/>
                        </a:spcAft>
                      </a:pPr>
                      <a:endParaRPr lang="en-US" sz="1800" kern="100" dirty="0">
                        <a:latin typeface="Calibri"/>
                        <a:ea typeface="宋体"/>
                        <a:cs typeface="Times New Roman"/>
                      </a:endParaRPr>
                    </a:p>
                  </a:txBody>
                  <a:tcPr marL="60864" marR="60864" marT="0" marB="0"/>
                </a:tc>
                <a:tc>
                  <a:txBody>
                    <a:bodyPr/>
                    <a:lstStyle/>
                    <a:p>
                      <a:pPr algn="ctr">
                        <a:spcAft>
                          <a:spcPts val="0"/>
                        </a:spcAft>
                      </a:pPr>
                      <a:endParaRPr lang="en-US" sz="1800" kern="100" dirty="0">
                        <a:latin typeface="Calibri"/>
                        <a:ea typeface="宋体"/>
                        <a:cs typeface="Times New Roman"/>
                      </a:endParaRPr>
                    </a:p>
                  </a:txBody>
                  <a:tcPr marL="60864" marR="60864" marT="0" marB="0"/>
                </a:tc>
                <a:tc>
                  <a:txBody>
                    <a:bodyPr/>
                    <a:lstStyle/>
                    <a:p>
                      <a:pPr algn="ctr">
                        <a:spcAft>
                          <a:spcPts val="0"/>
                        </a:spcAft>
                      </a:pPr>
                      <a:endParaRPr lang="en-US" sz="1800" kern="100" dirty="0">
                        <a:latin typeface="Calibri"/>
                        <a:ea typeface="宋体"/>
                        <a:cs typeface="Times New Roman"/>
                      </a:endParaRPr>
                    </a:p>
                  </a:txBody>
                  <a:tcPr marL="60864" marR="60864" marT="0" marB="0"/>
                </a:tc>
              </a:tr>
              <a:tr h="947488">
                <a:tc>
                  <a:txBody>
                    <a:bodyPr/>
                    <a:lstStyle/>
                    <a:p>
                      <a:pPr algn="ctr">
                        <a:spcAft>
                          <a:spcPts val="0"/>
                        </a:spcAft>
                      </a:pPr>
                      <a:endParaRPr lang="en-US" altLang="zh-CN" sz="1800" kern="100" dirty="0" smtClean="0"/>
                    </a:p>
                    <a:p>
                      <a:pPr algn="ctr">
                        <a:spcAft>
                          <a:spcPts val="0"/>
                        </a:spcAft>
                      </a:pPr>
                      <a:r>
                        <a:rPr lang="zh-CN" sz="1800" kern="100" dirty="0" smtClean="0"/>
                        <a:t>参战</a:t>
                      </a:r>
                      <a:r>
                        <a:rPr lang="zh-CN" sz="1800" kern="100" dirty="0"/>
                        <a:t>国家</a:t>
                      </a:r>
                      <a:endParaRPr lang="zh-CN" sz="1800" kern="100" dirty="0">
                        <a:latin typeface="Calibri"/>
                        <a:ea typeface="宋体"/>
                        <a:cs typeface="Times New Roman"/>
                      </a:endParaRPr>
                    </a:p>
                  </a:txBody>
                  <a:tcPr marL="60864" marR="60864" marT="0" marB="0"/>
                </a:tc>
                <a:tc>
                  <a:txBody>
                    <a:bodyPr/>
                    <a:lstStyle/>
                    <a:p>
                      <a:pPr algn="ctr">
                        <a:spcAft>
                          <a:spcPts val="0"/>
                        </a:spcAft>
                      </a:pPr>
                      <a:endParaRPr lang="en-US" sz="1800" kern="100" dirty="0">
                        <a:latin typeface="Calibri"/>
                        <a:ea typeface="宋体"/>
                        <a:cs typeface="Times New Roman"/>
                      </a:endParaRPr>
                    </a:p>
                  </a:txBody>
                  <a:tcPr marL="60864" marR="60864" marT="0" marB="0"/>
                </a:tc>
                <a:tc>
                  <a:txBody>
                    <a:bodyPr/>
                    <a:lstStyle/>
                    <a:p>
                      <a:pPr algn="ctr">
                        <a:spcAft>
                          <a:spcPts val="0"/>
                        </a:spcAft>
                      </a:pPr>
                      <a:endParaRPr lang="en-US" sz="1800" kern="100" dirty="0">
                        <a:latin typeface="Calibri"/>
                        <a:ea typeface="宋体"/>
                        <a:cs typeface="Times New Roman"/>
                      </a:endParaRPr>
                    </a:p>
                  </a:txBody>
                  <a:tcPr marL="60864" marR="60864" marT="0" marB="0"/>
                </a:tc>
                <a:tc>
                  <a:txBody>
                    <a:bodyPr/>
                    <a:lstStyle/>
                    <a:p>
                      <a:pPr algn="ctr">
                        <a:spcAft>
                          <a:spcPts val="0"/>
                        </a:spcAft>
                      </a:pPr>
                      <a:endParaRPr lang="en-US" sz="1800" kern="100" dirty="0">
                        <a:latin typeface="Calibri"/>
                        <a:ea typeface="宋体"/>
                        <a:cs typeface="Times New Roman"/>
                      </a:endParaRPr>
                    </a:p>
                  </a:txBody>
                  <a:tcPr marL="60864" marR="60864" marT="0" marB="0"/>
                </a:tc>
                <a:tc>
                  <a:txBody>
                    <a:bodyPr/>
                    <a:lstStyle/>
                    <a:p>
                      <a:pPr algn="ctr">
                        <a:spcAft>
                          <a:spcPts val="0"/>
                        </a:spcAft>
                      </a:pPr>
                      <a:endParaRPr lang="en-US" sz="1800" kern="100" dirty="0">
                        <a:latin typeface="Calibri"/>
                        <a:ea typeface="宋体"/>
                        <a:cs typeface="Times New Roman"/>
                      </a:endParaRPr>
                    </a:p>
                  </a:txBody>
                  <a:tcPr marL="60864" marR="60864" marT="0" marB="0"/>
                </a:tc>
              </a:tr>
              <a:tr h="629799">
                <a:tc>
                  <a:txBody>
                    <a:bodyPr/>
                    <a:lstStyle/>
                    <a:p>
                      <a:pPr algn="ctr">
                        <a:spcAft>
                          <a:spcPts val="0"/>
                        </a:spcAft>
                      </a:pPr>
                      <a:endParaRPr lang="en-US" altLang="zh-CN" sz="1800" kern="100" dirty="0" smtClean="0"/>
                    </a:p>
                    <a:p>
                      <a:pPr algn="ctr">
                        <a:spcAft>
                          <a:spcPts val="0"/>
                        </a:spcAft>
                      </a:pPr>
                      <a:r>
                        <a:rPr lang="zh-CN" sz="1800" kern="100" dirty="0" smtClean="0"/>
                        <a:t>签订</a:t>
                      </a:r>
                      <a:r>
                        <a:rPr lang="zh-CN" sz="1800" kern="100" dirty="0"/>
                        <a:t>条约</a:t>
                      </a:r>
                      <a:endParaRPr lang="zh-CN" sz="1800" kern="100" dirty="0">
                        <a:latin typeface="Calibri"/>
                        <a:ea typeface="宋体"/>
                        <a:cs typeface="Times New Roman"/>
                      </a:endParaRPr>
                    </a:p>
                  </a:txBody>
                  <a:tcPr marL="60864" marR="60864" marT="0" marB="0"/>
                </a:tc>
                <a:tc>
                  <a:txBody>
                    <a:bodyPr/>
                    <a:lstStyle/>
                    <a:p>
                      <a:pPr algn="ctr">
                        <a:spcAft>
                          <a:spcPts val="0"/>
                        </a:spcAft>
                      </a:pPr>
                      <a:endParaRPr lang="en-US" sz="1800" kern="100" dirty="0">
                        <a:latin typeface="Calibri"/>
                        <a:ea typeface="宋体"/>
                        <a:cs typeface="Times New Roman"/>
                      </a:endParaRPr>
                    </a:p>
                  </a:txBody>
                  <a:tcPr marL="60864" marR="60864" marT="0" marB="0"/>
                </a:tc>
                <a:tc>
                  <a:txBody>
                    <a:bodyPr/>
                    <a:lstStyle/>
                    <a:p>
                      <a:pPr algn="ctr">
                        <a:spcAft>
                          <a:spcPts val="0"/>
                        </a:spcAft>
                      </a:pPr>
                      <a:endParaRPr lang="en-US" sz="1800" kern="100" dirty="0">
                        <a:latin typeface="Calibri"/>
                        <a:ea typeface="宋体"/>
                        <a:cs typeface="Times New Roman"/>
                      </a:endParaRPr>
                    </a:p>
                  </a:txBody>
                  <a:tcPr marL="60864" marR="60864" marT="0" marB="0"/>
                </a:tc>
                <a:tc>
                  <a:txBody>
                    <a:bodyPr/>
                    <a:lstStyle/>
                    <a:p>
                      <a:pPr algn="ctr">
                        <a:spcAft>
                          <a:spcPts val="0"/>
                        </a:spcAft>
                      </a:pPr>
                      <a:endParaRPr lang="en-US" sz="1800" kern="100" dirty="0">
                        <a:latin typeface="Calibri"/>
                        <a:ea typeface="宋体"/>
                        <a:cs typeface="Times New Roman"/>
                      </a:endParaRPr>
                    </a:p>
                  </a:txBody>
                  <a:tcPr marL="60864" marR="60864" marT="0" marB="0"/>
                </a:tc>
                <a:tc>
                  <a:txBody>
                    <a:bodyPr/>
                    <a:lstStyle/>
                    <a:p>
                      <a:pPr algn="ctr">
                        <a:spcAft>
                          <a:spcPts val="0"/>
                        </a:spcAft>
                      </a:pPr>
                      <a:endParaRPr lang="en-US" sz="1800" kern="100" dirty="0">
                        <a:latin typeface="Calibri"/>
                        <a:ea typeface="宋体"/>
                        <a:cs typeface="Times New Roman"/>
                      </a:endParaRPr>
                    </a:p>
                  </a:txBody>
                  <a:tcPr marL="60864" marR="60864" marT="0" marB="0"/>
                </a:tc>
              </a:tr>
              <a:tr h="1413427">
                <a:tc>
                  <a:txBody>
                    <a:bodyPr/>
                    <a:lstStyle/>
                    <a:p>
                      <a:pPr algn="ctr">
                        <a:spcAft>
                          <a:spcPts val="0"/>
                        </a:spcAft>
                      </a:pPr>
                      <a:endParaRPr lang="en-US" altLang="zh-CN" sz="1800" kern="100" dirty="0" smtClean="0"/>
                    </a:p>
                    <a:p>
                      <a:pPr algn="ctr">
                        <a:spcAft>
                          <a:spcPts val="0"/>
                        </a:spcAft>
                      </a:pPr>
                      <a:endParaRPr lang="en-US" altLang="zh-CN" sz="1800" kern="100" dirty="0" smtClean="0"/>
                    </a:p>
                    <a:p>
                      <a:pPr algn="ctr">
                        <a:spcAft>
                          <a:spcPts val="0"/>
                        </a:spcAft>
                      </a:pPr>
                      <a:r>
                        <a:rPr lang="zh-CN" sz="1800" kern="100" dirty="0" smtClean="0"/>
                        <a:t>影响</a:t>
                      </a:r>
                      <a:endParaRPr lang="zh-CN" sz="1800" kern="100" dirty="0">
                        <a:latin typeface="Calibri"/>
                        <a:ea typeface="宋体"/>
                        <a:cs typeface="Times New Roman"/>
                      </a:endParaRPr>
                    </a:p>
                  </a:txBody>
                  <a:tcPr marL="60864" marR="60864" marT="0" marB="0"/>
                </a:tc>
                <a:tc>
                  <a:txBody>
                    <a:bodyPr/>
                    <a:lstStyle/>
                    <a:p>
                      <a:pPr algn="ctr">
                        <a:spcAft>
                          <a:spcPts val="0"/>
                        </a:spcAft>
                      </a:pPr>
                      <a:endParaRPr lang="en-US" sz="1800" kern="100" dirty="0">
                        <a:latin typeface="Calibri"/>
                        <a:ea typeface="宋体"/>
                        <a:cs typeface="Times New Roman"/>
                      </a:endParaRPr>
                    </a:p>
                  </a:txBody>
                  <a:tcPr marL="60864" marR="60864" marT="0" marB="0"/>
                </a:tc>
                <a:tc>
                  <a:txBody>
                    <a:bodyPr/>
                    <a:lstStyle/>
                    <a:p>
                      <a:pPr algn="ctr">
                        <a:spcAft>
                          <a:spcPts val="0"/>
                        </a:spcAft>
                      </a:pPr>
                      <a:endParaRPr lang="en-US" sz="1800" kern="100" dirty="0">
                        <a:latin typeface="Calibri"/>
                        <a:ea typeface="宋体"/>
                        <a:cs typeface="Times New Roman"/>
                      </a:endParaRPr>
                    </a:p>
                  </a:txBody>
                  <a:tcPr marL="60864" marR="60864" marT="0" marB="0"/>
                </a:tc>
                <a:tc>
                  <a:txBody>
                    <a:bodyPr/>
                    <a:lstStyle/>
                    <a:p>
                      <a:pPr algn="ctr">
                        <a:spcAft>
                          <a:spcPts val="0"/>
                        </a:spcAft>
                      </a:pPr>
                      <a:endParaRPr lang="en-US" sz="1800" kern="100" dirty="0">
                        <a:latin typeface="Calibri"/>
                        <a:ea typeface="宋体"/>
                        <a:cs typeface="Times New Roman"/>
                      </a:endParaRPr>
                    </a:p>
                  </a:txBody>
                  <a:tcPr marL="60864" marR="60864" marT="0" marB="0"/>
                </a:tc>
                <a:tc>
                  <a:txBody>
                    <a:bodyPr/>
                    <a:lstStyle/>
                    <a:p>
                      <a:pPr algn="ctr">
                        <a:spcAft>
                          <a:spcPts val="0"/>
                        </a:spcAft>
                      </a:pPr>
                      <a:endParaRPr lang="en-US" sz="1800" kern="100" dirty="0">
                        <a:latin typeface="Calibri"/>
                        <a:ea typeface="宋体"/>
                        <a:cs typeface="Times New Roman"/>
                      </a:endParaRPr>
                    </a:p>
                  </a:txBody>
                  <a:tcPr marL="60864" marR="60864" marT="0" marB="0"/>
                </a:tc>
              </a:tr>
            </a:tbl>
          </a:graphicData>
        </a:graphic>
      </p:graphicFrame>
      <p:sp>
        <p:nvSpPr>
          <p:cNvPr id="8" name="TextBox 7"/>
          <p:cNvSpPr txBox="1"/>
          <p:nvPr/>
        </p:nvSpPr>
        <p:spPr>
          <a:xfrm>
            <a:off x="2000232" y="1142990"/>
            <a:ext cx="1643074" cy="369332"/>
          </a:xfrm>
          <a:prstGeom prst="rect">
            <a:avLst/>
          </a:prstGeom>
          <a:noFill/>
        </p:spPr>
        <p:txBody>
          <a:bodyPr wrap="square" rtlCol="0">
            <a:spAutoFit/>
          </a:bodyPr>
          <a:lstStyle/>
          <a:p>
            <a:r>
              <a:rPr lang="en-US" altLang="zh-CN" dirty="0" smtClean="0"/>
              <a:t>1840--1842</a:t>
            </a:r>
            <a:endParaRPr lang="zh-CN" altLang="en-US" dirty="0"/>
          </a:p>
        </p:txBody>
      </p:sp>
      <p:sp>
        <p:nvSpPr>
          <p:cNvPr id="9" name="TextBox 8"/>
          <p:cNvSpPr txBox="1"/>
          <p:nvPr/>
        </p:nvSpPr>
        <p:spPr>
          <a:xfrm>
            <a:off x="3786182" y="1142990"/>
            <a:ext cx="1643074" cy="369332"/>
          </a:xfrm>
          <a:prstGeom prst="rect">
            <a:avLst/>
          </a:prstGeom>
          <a:noFill/>
        </p:spPr>
        <p:txBody>
          <a:bodyPr wrap="square" rtlCol="0">
            <a:spAutoFit/>
          </a:bodyPr>
          <a:lstStyle/>
          <a:p>
            <a:r>
              <a:rPr lang="en-US" altLang="zh-CN" dirty="0" smtClean="0"/>
              <a:t>1856--1860</a:t>
            </a:r>
            <a:endParaRPr lang="zh-CN" altLang="en-US" dirty="0"/>
          </a:p>
        </p:txBody>
      </p:sp>
      <p:sp>
        <p:nvSpPr>
          <p:cNvPr id="10" name="TextBox 9"/>
          <p:cNvSpPr txBox="1"/>
          <p:nvPr/>
        </p:nvSpPr>
        <p:spPr>
          <a:xfrm>
            <a:off x="5429256" y="1142990"/>
            <a:ext cx="1428760" cy="369332"/>
          </a:xfrm>
          <a:prstGeom prst="rect">
            <a:avLst/>
          </a:prstGeom>
          <a:noFill/>
        </p:spPr>
        <p:txBody>
          <a:bodyPr wrap="square" rtlCol="0">
            <a:spAutoFit/>
          </a:bodyPr>
          <a:lstStyle/>
          <a:p>
            <a:r>
              <a:rPr lang="en-US" altLang="zh-CN" dirty="0" smtClean="0"/>
              <a:t>1894--1895</a:t>
            </a:r>
            <a:endParaRPr lang="zh-CN" altLang="en-US" dirty="0"/>
          </a:p>
        </p:txBody>
      </p:sp>
      <p:sp>
        <p:nvSpPr>
          <p:cNvPr id="11" name="TextBox 10"/>
          <p:cNvSpPr txBox="1"/>
          <p:nvPr/>
        </p:nvSpPr>
        <p:spPr>
          <a:xfrm>
            <a:off x="7215206" y="1142990"/>
            <a:ext cx="1428760" cy="369332"/>
          </a:xfrm>
          <a:prstGeom prst="rect">
            <a:avLst/>
          </a:prstGeom>
          <a:noFill/>
        </p:spPr>
        <p:txBody>
          <a:bodyPr wrap="square" rtlCol="0">
            <a:spAutoFit/>
          </a:bodyPr>
          <a:lstStyle/>
          <a:p>
            <a:r>
              <a:rPr lang="en-US" altLang="zh-CN" dirty="0" smtClean="0"/>
              <a:t>1900--1901</a:t>
            </a:r>
            <a:endParaRPr lang="zh-CN" altLang="en-US" dirty="0"/>
          </a:p>
        </p:txBody>
      </p:sp>
      <p:sp>
        <p:nvSpPr>
          <p:cNvPr id="12" name="TextBox 11"/>
          <p:cNvSpPr txBox="1"/>
          <p:nvPr/>
        </p:nvSpPr>
        <p:spPr>
          <a:xfrm>
            <a:off x="2357422" y="1928808"/>
            <a:ext cx="928694" cy="369332"/>
          </a:xfrm>
          <a:prstGeom prst="rect">
            <a:avLst/>
          </a:prstGeom>
          <a:noFill/>
        </p:spPr>
        <p:txBody>
          <a:bodyPr wrap="square" rtlCol="0">
            <a:spAutoFit/>
          </a:bodyPr>
          <a:lstStyle/>
          <a:p>
            <a:r>
              <a:rPr lang="zh-CN" altLang="en-US" dirty="0" smtClean="0"/>
              <a:t>英国</a:t>
            </a:r>
            <a:endParaRPr lang="zh-CN" altLang="en-US" dirty="0"/>
          </a:p>
        </p:txBody>
      </p:sp>
      <p:sp>
        <p:nvSpPr>
          <p:cNvPr id="13" name="TextBox 12"/>
          <p:cNvSpPr txBox="1"/>
          <p:nvPr/>
        </p:nvSpPr>
        <p:spPr>
          <a:xfrm>
            <a:off x="3857620" y="1928808"/>
            <a:ext cx="1500198" cy="369332"/>
          </a:xfrm>
          <a:prstGeom prst="rect">
            <a:avLst/>
          </a:prstGeom>
          <a:noFill/>
        </p:spPr>
        <p:txBody>
          <a:bodyPr wrap="square" rtlCol="0">
            <a:spAutoFit/>
          </a:bodyPr>
          <a:lstStyle/>
          <a:p>
            <a:r>
              <a:rPr lang="zh-CN" altLang="en-US" dirty="0" smtClean="0"/>
              <a:t>英国、法国</a:t>
            </a:r>
            <a:endParaRPr lang="zh-CN" altLang="en-US" dirty="0"/>
          </a:p>
        </p:txBody>
      </p:sp>
      <p:sp>
        <p:nvSpPr>
          <p:cNvPr id="14" name="TextBox 13"/>
          <p:cNvSpPr txBox="1"/>
          <p:nvPr/>
        </p:nvSpPr>
        <p:spPr>
          <a:xfrm>
            <a:off x="5857884" y="1928808"/>
            <a:ext cx="714380" cy="369332"/>
          </a:xfrm>
          <a:prstGeom prst="rect">
            <a:avLst/>
          </a:prstGeom>
          <a:noFill/>
        </p:spPr>
        <p:txBody>
          <a:bodyPr wrap="square" rtlCol="0">
            <a:spAutoFit/>
          </a:bodyPr>
          <a:lstStyle/>
          <a:p>
            <a:r>
              <a:rPr lang="zh-CN" altLang="en-US" dirty="0" smtClean="0"/>
              <a:t>日本</a:t>
            </a:r>
            <a:endParaRPr lang="zh-CN" altLang="en-US" dirty="0"/>
          </a:p>
        </p:txBody>
      </p:sp>
      <p:sp>
        <p:nvSpPr>
          <p:cNvPr id="15" name="TextBox 14"/>
          <p:cNvSpPr txBox="1"/>
          <p:nvPr/>
        </p:nvSpPr>
        <p:spPr>
          <a:xfrm>
            <a:off x="6858016" y="1928808"/>
            <a:ext cx="2143108" cy="369332"/>
          </a:xfrm>
          <a:prstGeom prst="rect">
            <a:avLst/>
          </a:prstGeom>
          <a:noFill/>
        </p:spPr>
        <p:txBody>
          <a:bodyPr wrap="square" rtlCol="0">
            <a:spAutoFit/>
          </a:bodyPr>
          <a:lstStyle/>
          <a:p>
            <a:r>
              <a:rPr lang="zh-CN" altLang="en-US" dirty="0" smtClean="0"/>
              <a:t>英美俄日法德意奥</a:t>
            </a:r>
            <a:endParaRPr lang="zh-CN" altLang="en-US" dirty="0"/>
          </a:p>
        </p:txBody>
      </p:sp>
      <p:sp>
        <p:nvSpPr>
          <p:cNvPr id="16" name="TextBox 15"/>
          <p:cNvSpPr txBox="1"/>
          <p:nvPr/>
        </p:nvSpPr>
        <p:spPr>
          <a:xfrm>
            <a:off x="2071670" y="2714626"/>
            <a:ext cx="1500198" cy="369332"/>
          </a:xfrm>
          <a:prstGeom prst="rect">
            <a:avLst/>
          </a:prstGeom>
          <a:noFill/>
        </p:spPr>
        <p:txBody>
          <a:bodyPr wrap="square" rtlCol="0">
            <a:spAutoFit/>
          </a:bodyPr>
          <a:lstStyle/>
          <a:p>
            <a:r>
              <a:rPr lang="en-US" altLang="zh-CN" dirty="0" smtClean="0"/>
              <a:t>《</a:t>
            </a:r>
            <a:r>
              <a:rPr lang="zh-CN" altLang="en-US" dirty="0" smtClean="0"/>
              <a:t>南京条约</a:t>
            </a:r>
            <a:r>
              <a:rPr lang="en-US" altLang="zh-CN" dirty="0" smtClean="0"/>
              <a:t>》</a:t>
            </a:r>
            <a:endParaRPr lang="zh-CN" altLang="en-US" dirty="0"/>
          </a:p>
        </p:txBody>
      </p:sp>
      <p:sp>
        <p:nvSpPr>
          <p:cNvPr id="17" name="TextBox 16"/>
          <p:cNvSpPr txBox="1"/>
          <p:nvPr/>
        </p:nvSpPr>
        <p:spPr>
          <a:xfrm>
            <a:off x="3643306" y="2571750"/>
            <a:ext cx="1857388" cy="646331"/>
          </a:xfrm>
          <a:prstGeom prst="rect">
            <a:avLst/>
          </a:prstGeom>
          <a:noFill/>
        </p:spPr>
        <p:txBody>
          <a:bodyPr wrap="square" rtlCol="0">
            <a:spAutoFit/>
          </a:bodyPr>
          <a:lstStyle/>
          <a:p>
            <a:r>
              <a:rPr lang="en-US" altLang="zh-CN" dirty="0" smtClean="0"/>
              <a:t>《</a:t>
            </a:r>
            <a:r>
              <a:rPr lang="zh-CN" altLang="en-US" dirty="0" smtClean="0"/>
              <a:t>天津条约</a:t>
            </a:r>
            <a:r>
              <a:rPr lang="en-US" altLang="zh-CN" dirty="0" smtClean="0"/>
              <a:t>》《</a:t>
            </a:r>
            <a:r>
              <a:rPr lang="zh-CN" altLang="en-US" dirty="0" smtClean="0"/>
              <a:t>北京条约</a:t>
            </a:r>
            <a:r>
              <a:rPr lang="en-US" altLang="zh-CN" dirty="0" smtClean="0"/>
              <a:t>》</a:t>
            </a:r>
            <a:r>
              <a:rPr lang="zh-CN" altLang="en-US" dirty="0" smtClean="0"/>
              <a:t>等</a:t>
            </a:r>
            <a:endParaRPr lang="zh-CN" altLang="en-US" dirty="0"/>
          </a:p>
        </p:txBody>
      </p:sp>
      <p:sp>
        <p:nvSpPr>
          <p:cNvPr id="18" name="TextBox 17"/>
          <p:cNvSpPr txBox="1"/>
          <p:nvPr/>
        </p:nvSpPr>
        <p:spPr>
          <a:xfrm>
            <a:off x="5429256" y="2714626"/>
            <a:ext cx="1500198" cy="369332"/>
          </a:xfrm>
          <a:prstGeom prst="rect">
            <a:avLst/>
          </a:prstGeom>
          <a:noFill/>
        </p:spPr>
        <p:txBody>
          <a:bodyPr wrap="square" rtlCol="0">
            <a:spAutoFit/>
          </a:bodyPr>
          <a:lstStyle/>
          <a:p>
            <a:r>
              <a:rPr lang="en-US" altLang="zh-CN" dirty="0" smtClean="0"/>
              <a:t>《</a:t>
            </a:r>
            <a:r>
              <a:rPr lang="zh-CN" altLang="en-US" dirty="0" smtClean="0"/>
              <a:t>马关条约</a:t>
            </a:r>
            <a:r>
              <a:rPr lang="en-US" altLang="zh-CN" dirty="0" smtClean="0"/>
              <a:t>》</a:t>
            </a:r>
            <a:endParaRPr lang="zh-CN" altLang="en-US" dirty="0"/>
          </a:p>
        </p:txBody>
      </p:sp>
      <p:sp>
        <p:nvSpPr>
          <p:cNvPr id="19" name="TextBox 18"/>
          <p:cNvSpPr txBox="1"/>
          <p:nvPr/>
        </p:nvSpPr>
        <p:spPr>
          <a:xfrm>
            <a:off x="7143768" y="2714626"/>
            <a:ext cx="1500198" cy="369332"/>
          </a:xfrm>
          <a:prstGeom prst="rect">
            <a:avLst/>
          </a:prstGeom>
          <a:noFill/>
        </p:spPr>
        <p:txBody>
          <a:bodyPr wrap="square" rtlCol="0">
            <a:spAutoFit/>
          </a:bodyPr>
          <a:lstStyle/>
          <a:p>
            <a:r>
              <a:rPr lang="en-US" altLang="zh-CN" dirty="0" smtClean="0"/>
              <a:t>《</a:t>
            </a:r>
            <a:r>
              <a:rPr lang="zh-CN" altLang="en-US" dirty="0" smtClean="0"/>
              <a:t>辛丑条约</a:t>
            </a:r>
            <a:r>
              <a:rPr lang="en-US" altLang="zh-CN" dirty="0" smtClean="0"/>
              <a:t>》</a:t>
            </a:r>
            <a:endParaRPr lang="zh-CN" altLang="en-US" dirty="0"/>
          </a:p>
        </p:txBody>
      </p:sp>
      <p:sp>
        <p:nvSpPr>
          <p:cNvPr id="20" name="TextBox 19"/>
          <p:cNvSpPr txBox="1"/>
          <p:nvPr/>
        </p:nvSpPr>
        <p:spPr>
          <a:xfrm>
            <a:off x="2143108" y="3429006"/>
            <a:ext cx="1500198" cy="923330"/>
          </a:xfrm>
          <a:prstGeom prst="rect">
            <a:avLst/>
          </a:prstGeom>
          <a:noFill/>
        </p:spPr>
        <p:txBody>
          <a:bodyPr wrap="square" rtlCol="0">
            <a:spAutoFit/>
          </a:bodyPr>
          <a:lstStyle/>
          <a:p>
            <a:r>
              <a:rPr lang="zh-CN" altLang="en-US" dirty="0" smtClean="0">
                <a:solidFill>
                  <a:srgbClr val="FF0000"/>
                </a:solidFill>
              </a:rPr>
              <a:t>中国开始沦为半殖民地半封建社会</a:t>
            </a:r>
            <a:endParaRPr lang="zh-CN" altLang="en-US" dirty="0">
              <a:solidFill>
                <a:srgbClr val="FF0000"/>
              </a:solidFill>
            </a:endParaRPr>
          </a:p>
        </p:txBody>
      </p:sp>
      <p:sp>
        <p:nvSpPr>
          <p:cNvPr id="21" name="TextBox 20"/>
          <p:cNvSpPr txBox="1"/>
          <p:nvPr/>
        </p:nvSpPr>
        <p:spPr>
          <a:xfrm>
            <a:off x="3786182" y="3429006"/>
            <a:ext cx="1500198" cy="923330"/>
          </a:xfrm>
          <a:prstGeom prst="rect">
            <a:avLst/>
          </a:prstGeom>
          <a:noFill/>
        </p:spPr>
        <p:txBody>
          <a:bodyPr wrap="square" rtlCol="0">
            <a:spAutoFit/>
          </a:bodyPr>
          <a:lstStyle/>
          <a:p>
            <a:r>
              <a:rPr lang="zh-CN" altLang="en-US" dirty="0" smtClean="0">
                <a:solidFill>
                  <a:srgbClr val="FF0000"/>
                </a:solidFill>
              </a:rPr>
              <a:t>半殖民地化程度进一步加深</a:t>
            </a:r>
            <a:endParaRPr lang="zh-CN" altLang="en-US" dirty="0">
              <a:solidFill>
                <a:srgbClr val="FF0000"/>
              </a:solidFill>
            </a:endParaRPr>
          </a:p>
        </p:txBody>
      </p:sp>
      <p:sp>
        <p:nvSpPr>
          <p:cNvPr id="22" name="TextBox 21"/>
          <p:cNvSpPr txBox="1"/>
          <p:nvPr/>
        </p:nvSpPr>
        <p:spPr>
          <a:xfrm>
            <a:off x="5357818" y="3500444"/>
            <a:ext cx="1571636" cy="646331"/>
          </a:xfrm>
          <a:prstGeom prst="rect">
            <a:avLst/>
          </a:prstGeom>
          <a:noFill/>
        </p:spPr>
        <p:txBody>
          <a:bodyPr wrap="square" rtlCol="0">
            <a:spAutoFit/>
          </a:bodyPr>
          <a:lstStyle/>
          <a:p>
            <a:r>
              <a:rPr lang="zh-CN" altLang="en-US" dirty="0" smtClean="0">
                <a:solidFill>
                  <a:srgbClr val="FF0000"/>
                </a:solidFill>
              </a:rPr>
              <a:t>半殖民地化程度大大加深</a:t>
            </a:r>
            <a:endParaRPr lang="zh-CN" altLang="en-US" dirty="0">
              <a:solidFill>
                <a:srgbClr val="FF0000"/>
              </a:solidFill>
            </a:endParaRPr>
          </a:p>
        </p:txBody>
      </p:sp>
      <p:sp>
        <p:nvSpPr>
          <p:cNvPr id="23" name="TextBox 22"/>
          <p:cNvSpPr txBox="1"/>
          <p:nvPr/>
        </p:nvSpPr>
        <p:spPr>
          <a:xfrm>
            <a:off x="7000892" y="3571882"/>
            <a:ext cx="1785950" cy="646331"/>
          </a:xfrm>
          <a:prstGeom prst="rect">
            <a:avLst/>
          </a:prstGeom>
          <a:noFill/>
        </p:spPr>
        <p:txBody>
          <a:bodyPr wrap="square" rtlCol="0">
            <a:spAutoFit/>
          </a:bodyPr>
          <a:lstStyle/>
          <a:p>
            <a:r>
              <a:rPr lang="zh-CN" altLang="en-US" dirty="0" smtClean="0">
                <a:solidFill>
                  <a:srgbClr val="FF0000"/>
                </a:solidFill>
              </a:rPr>
              <a:t>完全沦为半殖民地半封建社会</a:t>
            </a:r>
            <a:endParaRPr lang="zh-CN" altLang="en-US" dirty="0">
              <a:solidFill>
                <a:srgbClr val="FF0000"/>
              </a:solidFill>
            </a:endParaRPr>
          </a:p>
        </p:txBody>
      </p:sp>
      <p:sp>
        <p:nvSpPr>
          <p:cNvPr id="24" name="TextBox 23"/>
          <p:cNvSpPr txBox="1"/>
          <p:nvPr/>
        </p:nvSpPr>
        <p:spPr>
          <a:xfrm>
            <a:off x="3929058" y="4643452"/>
            <a:ext cx="1428760" cy="369332"/>
          </a:xfrm>
          <a:prstGeom prst="rect">
            <a:avLst/>
          </a:prstGeom>
          <a:noFill/>
        </p:spPr>
        <p:txBody>
          <a:bodyPr wrap="square" rtlCol="0">
            <a:spAutoFit/>
          </a:bodyPr>
          <a:lstStyle/>
          <a:p>
            <a:r>
              <a:rPr lang="zh-CN" altLang="en-US" dirty="0" smtClean="0"/>
              <a:t>（结合学案）</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500" fill="hold"/>
                                        <p:tgtEl>
                                          <p:spTgt spid="19"/>
                                        </p:tgtEl>
                                        <p:attrNameLst>
                                          <p:attrName>ppt_x</p:attrName>
                                        </p:attrNameLst>
                                      </p:cBhvr>
                                      <p:tavLst>
                                        <p:tav tm="0">
                                          <p:val>
                                            <p:strVal val="#ppt_x"/>
                                          </p:val>
                                        </p:tav>
                                        <p:tav tm="100000">
                                          <p:val>
                                            <p:strVal val="#ppt_x"/>
                                          </p:val>
                                        </p:tav>
                                      </p:tavLst>
                                    </p:anim>
                                    <p:anim calcmode="lin" valueType="num">
                                      <p:cBhvr additive="base">
                                        <p:cTn id="7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ppt_x"/>
                                          </p:val>
                                        </p:tav>
                                        <p:tav tm="100000">
                                          <p:val>
                                            <p:strVal val="#ppt_x"/>
                                          </p:val>
                                        </p:tav>
                                      </p:tavLst>
                                    </p:anim>
                                    <p:anim calcmode="lin" valueType="num">
                                      <p:cBhvr additive="base">
                                        <p:cTn id="8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additive="base">
                                        <p:cTn id="85" dur="500" fill="hold"/>
                                        <p:tgtEl>
                                          <p:spTgt spid="21"/>
                                        </p:tgtEl>
                                        <p:attrNameLst>
                                          <p:attrName>ppt_x</p:attrName>
                                        </p:attrNameLst>
                                      </p:cBhvr>
                                      <p:tavLst>
                                        <p:tav tm="0">
                                          <p:val>
                                            <p:strVal val="#ppt_x"/>
                                          </p:val>
                                        </p:tav>
                                        <p:tav tm="100000">
                                          <p:val>
                                            <p:strVal val="#ppt_x"/>
                                          </p:val>
                                        </p:tav>
                                      </p:tavLst>
                                    </p:anim>
                                    <p:anim calcmode="lin" valueType="num">
                                      <p:cBhvr additive="base">
                                        <p:cTn id="8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additive="base">
                                        <p:cTn id="91" dur="500" fill="hold"/>
                                        <p:tgtEl>
                                          <p:spTgt spid="22"/>
                                        </p:tgtEl>
                                        <p:attrNameLst>
                                          <p:attrName>ppt_x</p:attrName>
                                        </p:attrNameLst>
                                      </p:cBhvr>
                                      <p:tavLst>
                                        <p:tav tm="0">
                                          <p:val>
                                            <p:strVal val="#ppt_x"/>
                                          </p:val>
                                        </p:tav>
                                        <p:tav tm="100000">
                                          <p:val>
                                            <p:strVal val="#ppt_x"/>
                                          </p:val>
                                        </p:tav>
                                      </p:tavLst>
                                    </p:anim>
                                    <p:anim calcmode="lin" valueType="num">
                                      <p:cBhvr additive="base">
                                        <p:cTn id="9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additive="base">
                                        <p:cTn id="97" dur="500" fill="hold"/>
                                        <p:tgtEl>
                                          <p:spTgt spid="23"/>
                                        </p:tgtEl>
                                        <p:attrNameLst>
                                          <p:attrName>ppt_x</p:attrName>
                                        </p:attrNameLst>
                                      </p:cBhvr>
                                      <p:tavLst>
                                        <p:tav tm="0">
                                          <p:val>
                                            <p:strVal val="#ppt_x"/>
                                          </p:val>
                                        </p:tav>
                                        <p:tav tm="100000">
                                          <p:val>
                                            <p:strVal val="#ppt_x"/>
                                          </p:val>
                                        </p:tav>
                                      </p:tavLst>
                                    </p:anim>
                                    <p:anim calcmode="lin" valueType="num">
                                      <p:cBhvr additive="base">
                                        <p:cTn id="9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4152099"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（二）中国人民的抗争史</a:t>
            </a:r>
            <a:endParaRPr lang="zh-CN" alt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 Box 7"/>
          <p:cNvSpPr txBox="1">
            <a:spLocks noChangeArrowheads="1"/>
          </p:cNvSpPr>
          <p:nvPr/>
        </p:nvSpPr>
        <p:spPr bwMode="auto">
          <a:xfrm>
            <a:off x="142844" y="3643320"/>
            <a:ext cx="5143536" cy="1323439"/>
          </a:xfrm>
          <a:prstGeom prst="rect">
            <a:avLst/>
          </a:prstGeom>
          <a:noFill/>
          <a:ln w="9525">
            <a:noFill/>
            <a:miter lim="800000"/>
            <a:headEnd/>
            <a:tailEnd/>
          </a:ln>
          <a:effectLst/>
        </p:spPr>
        <p:txBody>
          <a:bodyPr wrap="square">
            <a:spAutoFit/>
          </a:bodyPr>
          <a:lstStyle/>
          <a:p>
            <a:pPr>
              <a:spcBef>
                <a:spcPct val="50000"/>
              </a:spcBef>
            </a:pPr>
            <a:r>
              <a:rPr lang="zh-CN" altLang="en-US" sz="2000" b="1" dirty="0" smtClean="0">
                <a:effectLst>
                  <a:outerShdw blurRad="38100" dist="38100" dir="2700000" algn="tl">
                    <a:srgbClr val="C0C0C0"/>
                  </a:outerShdw>
                </a:effectLst>
                <a:latin typeface="宋体" pitchFamily="2" charset="-122"/>
                <a:ea typeface="宋体" pitchFamily="2" charset="-122"/>
              </a:rPr>
              <a:t>材料 二：</a:t>
            </a:r>
            <a:r>
              <a:rPr lang="zh-CN" altLang="en-US" sz="2000" b="1" dirty="0">
                <a:effectLst>
                  <a:outerShdw blurRad="38100" dist="38100" dir="2700000" algn="tl">
                    <a:srgbClr val="C0C0C0"/>
                  </a:outerShdw>
                </a:effectLst>
                <a:latin typeface="宋体" pitchFamily="2" charset="-122"/>
                <a:ea typeface="宋体" pitchFamily="2" charset="-122"/>
              </a:rPr>
              <a:t>孙中山认为，义和团运动“其勇锐之气，殊不可当，真是令人惊奇佩服。所以经过那次血战之后，外国人才知道，中国还有民族精神，这种民族是不可消灭的”。</a:t>
            </a:r>
          </a:p>
        </p:txBody>
      </p:sp>
      <p:sp>
        <p:nvSpPr>
          <p:cNvPr id="6" name="Text Box 8"/>
          <p:cNvSpPr txBox="1">
            <a:spLocks noChangeArrowheads="1"/>
          </p:cNvSpPr>
          <p:nvPr/>
        </p:nvSpPr>
        <p:spPr bwMode="auto">
          <a:xfrm>
            <a:off x="4929190" y="2285998"/>
            <a:ext cx="4214810" cy="830997"/>
          </a:xfrm>
          <a:prstGeom prst="rect">
            <a:avLst/>
          </a:prstGeom>
          <a:noFill/>
          <a:ln w="9525">
            <a:noFill/>
            <a:miter lim="800000"/>
            <a:headEnd/>
            <a:tailEnd/>
          </a:ln>
          <a:effectLst/>
        </p:spPr>
        <p:txBody>
          <a:bodyPr wrap="square">
            <a:spAutoFit/>
          </a:bodyPr>
          <a:lstStyle/>
          <a:p>
            <a:r>
              <a:rPr lang="en-US" altLang="zh-CN" sz="2400" b="1" dirty="0" smtClean="0">
                <a:solidFill>
                  <a:srgbClr val="0070C0"/>
                </a:solidFill>
              </a:rPr>
              <a:t>2</a:t>
            </a:r>
            <a:r>
              <a:rPr lang="en-US" altLang="zh-CN" sz="2400" b="1" dirty="0">
                <a:solidFill>
                  <a:srgbClr val="0070C0"/>
                </a:solidFill>
              </a:rPr>
              <a:t>.</a:t>
            </a:r>
            <a:r>
              <a:rPr lang="zh-CN" altLang="en-US" sz="2400" b="1" dirty="0" smtClean="0">
                <a:solidFill>
                  <a:srgbClr val="0070C0"/>
                </a:solidFill>
              </a:rPr>
              <a:t>根据材料二和所学，简单评述义和团运动</a:t>
            </a:r>
            <a:r>
              <a:rPr lang="zh-CN" altLang="en-US" sz="2400" b="1" dirty="0">
                <a:solidFill>
                  <a:srgbClr val="0070C0"/>
                </a:solidFill>
              </a:rPr>
              <a:t>。</a:t>
            </a:r>
          </a:p>
        </p:txBody>
      </p:sp>
      <p:sp>
        <p:nvSpPr>
          <p:cNvPr id="7" name="Text Box 9"/>
          <p:cNvSpPr txBox="1">
            <a:spLocks noChangeArrowheads="1"/>
          </p:cNvSpPr>
          <p:nvPr/>
        </p:nvSpPr>
        <p:spPr bwMode="auto">
          <a:xfrm>
            <a:off x="5357818" y="3286130"/>
            <a:ext cx="3786182" cy="1631216"/>
          </a:xfrm>
          <a:prstGeom prst="rect">
            <a:avLst/>
          </a:prstGeom>
          <a:noFill/>
          <a:ln w="9525">
            <a:noFill/>
            <a:miter lim="800000"/>
            <a:headEnd/>
            <a:tailEnd/>
          </a:ln>
          <a:effectLst/>
        </p:spPr>
        <p:txBody>
          <a:bodyPr wrap="square">
            <a:spAutoFit/>
          </a:bodyPr>
          <a:lstStyle/>
          <a:p>
            <a:pPr>
              <a:spcBef>
                <a:spcPct val="50000"/>
              </a:spcBef>
            </a:pPr>
            <a:r>
              <a:rPr lang="zh-CN" altLang="en-US" sz="2000" b="1" dirty="0">
                <a:solidFill>
                  <a:srgbClr val="FF0000"/>
                </a:solidFill>
                <a:effectLst>
                  <a:outerShdw blurRad="38100" dist="38100" dir="2700000" algn="tl">
                    <a:srgbClr val="C0C0C0"/>
                  </a:outerShdw>
                </a:effectLst>
              </a:rPr>
              <a:t>义和团运动是一场伟大的反帝爱国运动，沉重打击了列强瓜分中国的野心。但农民阶级的落后性使其具有盲目排外、封建迷信的特点，最终失败。</a:t>
            </a:r>
          </a:p>
        </p:txBody>
      </p:sp>
      <p:sp>
        <p:nvSpPr>
          <p:cNvPr id="8" name="矩形 7"/>
          <p:cNvSpPr/>
          <p:nvPr/>
        </p:nvSpPr>
        <p:spPr>
          <a:xfrm>
            <a:off x="214282" y="571486"/>
            <a:ext cx="4572032" cy="2862322"/>
          </a:xfrm>
          <a:prstGeom prst="rect">
            <a:avLst/>
          </a:prstGeom>
        </p:spPr>
        <p:txBody>
          <a:bodyPr wrap="square">
            <a:spAutoFit/>
          </a:bodyPr>
          <a:lstStyle/>
          <a:p>
            <a:r>
              <a:rPr lang="zh-CN" altLang="en-US" sz="2000" b="1" dirty="0" smtClean="0">
                <a:latin typeface="宋体" pitchFamily="2" charset="-122"/>
                <a:ea typeface="宋体" pitchFamily="2" charset="-122"/>
              </a:rPr>
              <a:t>材料一：从社会政治来说，大平天国搅乱了整个封建制度，这种搅乱是统治阶级永远无法平复的。</a:t>
            </a:r>
            <a:r>
              <a:rPr lang="en-US" altLang="zh-CN" sz="2000" b="1" dirty="0">
                <a:latin typeface="宋体" pitchFamily="2" charset="-122"/>
                <a:ea typeface="宋体" pitchFamily="2" charset="-122"/>
              </a:rPr>
              <a:t>……</a:t>
            </a:r>
            <a:r>
              <a:rPr lang="zh-CN" altLang="en-US" sz="2000" b="1" dirty="0" smtClean="0">
                <a:latin typeface="宋体" pitchFamily="2" charset="-122"/>
                <a:ea typeface="宋体" pitchFamily="2" charset="-122"/>
              </a:rPr>
              <a:t>在戊戌维新期间，金田起义常被康有为借来作为迫使皇帝变法的力量，这是用反衬来促成革新；辛亥革命时期，孙中山自觉接受了太平天国反清的正面影响和因争权夺利而导致分裂火并的反面教训。</a:t>
            </a:r>
            <a:endParaRPr lang="en-US" altLang="zh-CN" sz="2000" b="1" dirty="0" smtClean="0">
              <a:latin typeface="宋体" pitchFamily="2" charset="-122"/>
              <a:ea typeface="宋体" pitchFamily="2" charset="-122"/>
            </a:endParaRPr>
          </a:p>
          <a:p>
            <a:pPr algn="r"/>
            <a:r>
              <a:rPr lang="en-US" altLang="zh-CN" sz="2000" b="1" dirty="0">
                <a:latin typeface="宋体" pitchFamily="2" charset="-122"/>
                <a:ea typeface="宋体" pitchFamily="2" charset="-122"/>
              </a:rPr>
              <a:t>——</a:t>
            </a:r>
            <a:r>
              <a:rPr lang="zh-CN" altLang="en-US" sz="2000" b="1" dirty="0" smtClean="0">
                <a:latin typeface="宋体" pitchFamily="2" charset="-122"/>
                <a:ea typeface="宋体" pitchFamily="2" charset="-122"/>
              </a:rPr>
              <a:t>陈旭麓</a:t>
            </a:r>
            <a:r>
              <a:rPr lang="en-US" altLang="zh-CN" sz="2000" b="1" dirty="0" smtClean="0">
                <a:latin typeface="宋体" pitchFamily="2" charset="-122"/>
                <a:ea typeface="宋体" pitchFamily="2" charset="-122"/>
              </a:rPr>
              <a:t>《</a:t>
            </a:r>
            <a:r>
              <a:rPr lang="zh-CN" altLang="en-US" sz="2000" b="1" dirty="0" smtClean="0">
                <a:latin typeface="宋体" pitchFamily="2" charset="-122"/>
                <a:ea typeface="宋体" pitchFamily="2" charset="-122"/>
              </a:rPr>
              <a:t>近代中国社会的新陈代谢</a:t>
            </a:r>
            <a:r>
              <a:rPr lang="en-US" altLang="zh-CN" sz="2000" b="1" dirty="0" smtClean="0">
                <a:latin typeface="宋体" pitchFamily="2" charset="-122"/>
                <a:ea typeface="宋体" pitchFamily="2" charset="-122"/>
              </a:rPr>
              <a:t>》</a:t>
            </a:r>
          </a:p>
        </p:txBody>
      </p:sp>
      <p:sp>
        <p:nvSpPr>
          <p:cNvPr id="9" name="矩形 8"/>
          <p:cNvSpPr/>
          <p:nvPr/>
        </p:nvSpPr>
        <p:spPr>
          <a:xfrm>
            <a:off x="4714876" y="214296"/>
            <a:ext cx="4429124" cy="830997"/>
          </a:xfrm>
          <a:prstGeom prst="rect">
            <a:avLst/>
          </a:prstGeom>
        </p:spPr>
        <p:txBody>
          <a:bodyPr wrap="square">
            <a:spAutoFit/>
          </a:bodyPr>
          <a:lstStyle/>
          <a:p>
            <a:r>
              <a:rPr lang="en-US" altLang="zh-CN" sz="2400" b="1" dirty="0" smtClean="0">
                <a:solidFill>
                  <a:srgbClr val="0070C0"/>
                </a:solidFill>
                <a:latin typeface="+mn-ea"/>
              </a:rPr>
              <a:t>1.</a:t>
            </a:r>
            <a:r>
              <a:rPr lang="zh-CN" altLang="en-US" sz="2400" b="1" dirty="0" smtClean="0">
                <a:solidFill>
                  <a:srgbClr val="0070C0"/>
                </a:solidFill>
                <a:latin typeface="+mn-ea"/>
              </a:rPr>
              <a:t>据材料一概括太平天国运动的影响。</a:t>
            </a:r>
            <a:endParaRPr lang="zh-CN" altLang="en-US" sz="2400" b="1" dirty="0">
              <a:solidFill>
                <a:srgbClr val="0070C0"/>
              </a:solidFill>
              <a:latin typeface="+mn-ea"/>
            </a:endParaRPr>
          </a:p>
        </p:txBody>
      </p:sp>
      <p:sp>
        <p:nvSpPr>
          <p:cNvPr id="10" name="矩形 9"/>
          <p:cNvSpPr/>
          <p:nvPr/>
        </p:nvSpPr>
        <p:spPr>
          <a:xfrm>
            <a:off x="4857752" y="1071552"/>
            <a:ext cx="4286248" cy="1200329"/>
          </a:xfrm>
          <a:prstGeom prst="rect">
            <a:avLst/>
          </a:prstGeom>
        </p:spPr>
        <p:txBody>
          <a:bodyPr wrap="square">
            <a:spAutoFit/>
          </a:bodyPr>
          <a:lstStyle/>
          <a:p>
            <a:r>
              <a:rPr lang="zh-CN" altLang="en-US" sz="2400" b="1" dirty="0" smtClean="0">
                <a:solidFill>
                  <a:srgbClr val="C00000"/>
                </a:solidFill>
                <a:latin typeface="+mn-ea"/>
              </a:rPr>
              <a:t>沉重打击了清朝的封建统治；推动了戊戌变法；为辛亥革命提供了借鉴。</a:t>
            </a:r>
            <a:endParaRPr lang="zh-CN" altLang="en-US" sz="2400" dirty="0">
              <a:solidFill>
                <a:srgbClr val="C00000"/>
              </a:solidFill>
            </a:endParaRPr>
          </a:p>
        </p:txBody>
      </p:sp>
      <p:sp>
        <p:nvSpPr>
          <p:cNvPr id="11" name="矩形 10"/>
          <p:cNvSpPr/>
          <p:nvPr/>
        </p:nvSpPr>
        <p:spPr>
          <a:xfrm flipV="1">
            <a:off x="8876113" y="4681835"/>
            <a:ext cx="267887"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zh-CN" alt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Fan</Template>
  <TotalTime>1117</TotalTime>
  <Words>2734</Words>
  <Application>Microsoft Office PowerPoint</Application>
  <PresentationFormat>全屏显示(16:9)</PresentationFormat>
  <Paragraphs>316</Paragraphs>
  <Slides>22</Slides>
  <Notes>1</Notes>
  <HiddenSlides>0</HiddenSlides>
  <MMClips>1</MMClips>
  <ScaleCrop>false</ScaleCrop>
  <HeadingPairs>
    <vt:vector size="4" baseType="variant">
      <vt:variant>
        <vt:lpstr>主题</vt:lpstr>
      </vt:variant>
      <vt:variant>
        <vt:i4>1</vt:i4>
      </vt:variant>
      <vt:variant>
        <vt:lpstr>幻灯片标题</vt:lpstr>
      </vt:variant>
      <vt:variant>
        <vt:i4>22</vt:i4>
      </vt:variant>
    </vt:vector>
  </HeadingPairs>
  <TitlesOfParts>
    <vt:vector size="23" baseType="lpstr">
      <vt:lpstr>暗香扑面</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横向比较 拓展视野</vt:lpstr>
      <vt:lpstr>幻灯片 17</vt:lpstr>
      <vt:lpstr>幻灯片 18</vt:lpstr>
      <vt:lpstr>幻灯片 19</vt:lpstr>
      <vt:lpstr>幻灯片 20</vt:lpstr>
      <vt:lpstr>幻灯片 21</vt:lpstr>
      <vt:lpstr>幻灯片 22</vt:lpstr>
    </vt:vector>
  </TitlesOfParts>
  <Company>Sky123.Org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yu</dc:creator>
  <cp:lastModifiedBy>yu</cp:lastModifiedBy>
  <cp:revision>93</cp:revision>
  <dcterms:created xsi:type="dcterms:W3CDTF">2021-04-03T04:55:25Z</dcterms:created>
  <dcterms:modified xsi:type="dcterms:W3CDTF">2021-04-06T07:23:55Z</dcterms:modified>
</cp:coreProperties>
</file>