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 id="2147483679" r:id="rId4"/>
  </p:sldMasterIdLst>
  <p:notesMasterIdLst>
    <p:notesMasterId r:id="rId24"/>
  </p:notesMasterIdLst>
  <p:sldIdLst>
    <p:sldId id="723" r:id="rId5"/>
    <p:sldId id="728" r:id="rId6"/>
    <p:sldId id="725" r:id="rId7"/>
    <p:sldId id="512" r:id="rId8"/>
    <p:sldId id="257" r:id="rId9"/>
    <p:sldId id="729" r:id="rId10"/>
    <p:sldId id="730" r:id="rId11"/>
    <p:sldId id="586" r:id="rId12"/>
    <p:sldId id="744" r:id="rId13"/>
    <p:sldId id="742" r:id="rId14"/>
    <p:sldId id="467" r:id="rId15"/>
    <p:sldId id="743" r:id="rId16"/>
    <p:sldId id="472" r:id="rId17"/>
    <p:sldId id="471" r:id="rId18"/>
    <p:sldId id="710" r:id="rId19"/>
    <p:sldId id="464" r:id="rId20"/>
    <p:sldId id="538" r:id="rId21"/>
    <p:sldId id="294" r:id="rId22"/>
    <p:sldId id="476" r:id="rId23"/>
    <p:sldId id="719" r:id="rId25"/>
    <p:sldId id="715" r:id="rId26"/>
    <p:sldId id="720" r:id="rId27"/>
    <p:sldId id="718" r:id="rId28"/>
    <p:sldId id="724" r:id="rId29"/>
    <p:sldId id="722" r:id="rId30"/>
    <p:sldId id="740" r:id="rId31"/>
    <p:sldId id="478" r:id="rId32"/>
    <p:sldId id="590" r:id="rId33"/>
    <p:sldId id="741" r:id="rId34"/>
    <p:sldId id="509" r:id="rId35"/>
    <p:sldId id="627" r:id="rId36"/>
    <p:sldId id="735" r:id="rId37"/>
    <p:sldId id="736" r:id="rId38"/>
    <p:sldId id="737" r:id="rId39"/>
    <p:sldId id="738" r:id="rId40"/>
    <p:sldId id="739" r:id="rId4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FF0000"/>
    <a:srgbClr val="81034D"/>
    <a:srgbClr val="820277"/>
    <a:srgbClr val="FFFFFF"/>
    <a:srgbClr val="C0C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75" d="100"/>
          <a:sy n="75" d="100"/>
        </p:scale>
        <p:origin x="-438" y="-90"/>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notesMaster" Target="notesMasters/notes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96025C8-BA14-4BB4-A781-6F4434C51E14}"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88F2724-7931-486C-9B47-8295E3A792A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p:cNvSpPr>
          <p:nvPr>
            <p:ph type="sldNum" sz="quarter" idx="5"/>
          </p:nvPr>
        </p:nvSpPr>
        <p:spPr bwMode="auto">
          <a:xfrm>
            <a:off x="3883025" y="8685213"/>
            <a:ext cx="2973388" cy="457200"/>
          </a:xfrm>
          <a:ln>
            <a:miter lim="800000"/>
          </a:ln>
        </p:spPr>
        <p:txBody>
          <a:bodyPr wrap="square" numCol="1" anchorCtr="0" compatLnSpc="1"/>
          <a:lstStyle/>
          <a:p>
            <a:pPr fontAlgn="base">
              <a:spcBef>
                <a:spcPct val="0"/>
              </a:spcBef>
              <a:spcAft>
                <a:spcPct val="0"/>
              </a:spcAft>
              <a:defRPr/>
            </a:pPr>
            <a:fld id="{98E803A2-51EE-43D7-8A9F-CCB0AB645BE1}" type="slidenum">
              <a:rPr lang="en-US" altLang="zh-CN"/>
            </a:fld>
            <a:endParaRPr lang="en-US" altLang="zh-CN"/>
          </a:p>
        </p:txBody>
      </p:sp>
      <p:sp>
        <p:nvSpPr>
          <p:cNvPr id="31746" name="Rectangle 2"/>
          <p:cNvSpPr>
            <a:spLocks noGrp="1" noRot="1" noChangeAspect="1" noTextEdit="1"/>
          </p:cNvSpPr>
          <p:nvPr>
            <p:ph type="sldImg"/>
          </p:nvPr>
        </p:nvSpPr>
        <p:spPr bwMode="auto">
          <a:noFill/>
          <a:ln>
            <a:solidFill>
              <a:srgbClr val="000000"/>
            </a:solidFill>
            <a:miter lim="800000"/>
          </a:ln>
        </p:spPr>
      </p:sp>
      <p:sp>
        <p:nvSpPr>
          <p:cNvPr id="31747" name="Rectangle 3"/>
          <p:cNvSpPr>
            <a:spLocks noGrp="1" noRot="1"/>
          </p:cNvSpPr>
          <p:nvPr>
            <p:ph type="body"/>
          </p:nvPr>
        </p:nvSpPr>
        <p:spPr bwMode="auto">
          <a:noFill/>
        </p:spPr>
        <p:txBody>
          <a:bodyPr wrap="square" numCol="1" anchor="ctr" anchorCtr="0" compatLnSpc="1"/>
          <a:lstStyle/>
          <a:p>
            <a:pPr eaLnBrk="1" hangingPunct="1">
              <a:spcBef>
                <a:spcPct val="0"/>
              </a:spcBef>
            </a:pPr>
            <a:endParaRPr lang="zh-CN" altLang="en-US" b="1" smtClean="0"/>
          </a:p>
          <a:p>
            <a:pPr eaLnBrk="1" hangingPunct="1">
              <a:spcBef>
                <a:spcPct val="0"/>
              </a:spcBef>
            </a:pPr>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image" Target="../media/image2.jpe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1.jpeg"/><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0.xml"/><Relationship Id="rId8" Type="http://schemas.microsoft.com/office/2007/relationships/hdphoto" Target="../media/image8.wdp"/><Relationship Id="rId7" Type="http://schemas.openxmlformats.org/officeDocument/2006/relationships/image" Target="../media/image7.png"/><Relationship Id="rId6" Type="http://schemas.openxmlformats.org/officeDocument/2006/relationships/tags" Target="../tags/tag99.xml"/><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tags" Target="../tags/tag98.xml"/><Relationship Id="rId2" Type="http://schemas.openxmlformats.org/officeDocument/2006/relationships/tags" Target="../tags/tag97.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6" Type="http://schemas.openxmlformats.org/officeDocument/2006/relationships/tags" Target="../tags/tag150.xml"/><Relationship Id="rId15" Type="http://schemas.openxmlformats.org/officeDocument/2006/relationships/tags" Target="../tags/tag149.xml"/><Relationship Id="rId14" Type="http://schemas.openxmlformats.org/officeDocument/2006/relationships/tags" Target="../tags/tag148.xml"/><Relationship Id="rId13" Type="http://schemas.openxmlformats.org/officeDocument/2006/relationships/tags" Target="../tags/tag14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image" Target="../media/image2.jpeg"/><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image" Target="../media/image1.jpeg"/><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3" Type="http://schemas.openxmlformats.org/officeDocument/2006/relationships/tags" Target="../tags/tag235.xml"/><Relationship Id="rId12" Type="http://schemas.openxmlformats.org/officeDocument/2006/relationships/tags" Target="../tags/tag234.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5" Type="http://schemas.openxmlformats.org/officeDocument/2006/relationships/tags" Target="../tags/tag249.xml"/><Relationship Id="rId14" Type="http://schemas.openxmlformats.org/officeDocument/2006/relationships/tags" Target="../tags/tag248.xml"/><Relationship Id="rId13" Type="http://schemas.openxmlformats.org/officeDocument/2006/relationships/tags" Target="../tags/tag247.xml"/><Relationship Id="rId12" Type="http://schemas.openxmlformats.org/officeDocument/2006/relationships/tags" Target="../tags/tag246.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3" Type="http://schemas.openxmlformats.org/officeDocument/2006/relationships/tags" Target="../tags/tag271.xml"/><Relationship Id="rId12" Type="http://schemas.openxmlformats.org/officeDocument/2006/relationships/tags" Target="../tags/tag270.xml"/><Relationship Id="rId11" Type="http://schemas.openxmlformats.org/officeDocument/2006/relationships/tags" Target="../tags/tag269.xml"/><Relationship Id="rId10" Type="http://schemas.openxmlformats.org/officeDocument/2006/relationships/tags" Target="../tags/tag26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2" Type="http://schemas.openxmlformats.org/officeDocument/2006/relationships/tags" Target="../tags/tag28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96.xml"/><Relationship Id="rId8" Type="http://schemas.microsoft.com/office/2007/relationships/hdphoto" Target="../media/image8.wdp"/><Relationship Id="rId7" Type="http://schemas.openxmlformats.org/officeDocument/2006/relationships/image" Target="../media/image7.png"/><Relationship Id="rId6" Type="http://schemas.openxmlformats.org/officeDocument/2006/relationships/tags" Target="../tags/tag295.xml"/><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tags" Target="../tags/tag294.xml"/><Relationship Id="rId2" Type="http://schemas.openxmlformats.org/officeDocument/2006/relationships/tags" Target="../tags/tag293.xml"/><Relationship Id="rId18" Type="http://schemas.openxmlformats.org/officeDocument/2006/relationships/tags" Target="../tags/tag305.xml"/><Relationship Id="rId17" Type="http://schemas.openxmlformats.org/officeDocument/2006/relationships/tags" Target="../tags/tag304.xml"/><Relationship Id="rId16" Type="http://schemas.openxmlformats.org/officeDocument/2006/relationships/tags" Target="../tags/tag303.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tags" Target="../tags/tag298.xml"/><Relationship Id="rId10" Type="http://schemas.openxmlformats.org/officeDocument/2006/relationships/tags" Target="../tags/tag297.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3" Type="http://schemas.openxmlformats.org/officeDocument/2006/relationships/tags" Target="../tags/tag325.xml"/><Relationship Id="rId12" Type="http://schemas.openxmlformats.org/officeDocument/2006/relationships/tags" Target="../tags/tag324.xml"/><Relationship Id="rId11" Type="http://schemas.openxmlformats.org/officeDocument/2006/relationships/tags" Target="../tags/tag323.xml"/><Relationship Id="rId10" Type="http://schemas.openxmlformats.org/officeDocument/2006/relationships/tags" Target="../tags/tag322.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6" Type="http://schemas.openxmlformats.org/officeDocument/2006/relationships/tags" Target="../tags/tag346.xml"/><Relationship Id="rId15" Type="http://schemas.openxmlformats.org/officeDocument/2006/relationships/tags" Target="../tags/tag345.xml"/><Relationship Id="rId14" Type="http://schemas.openxmlformats.org/officeDocument/2006/relationships/tags" Target="../tags/tag344.xml"/><Relationship Id="rId13" Type="http://schemas.openxmlformats.org/officeDocument/2006/relationships/tags" Target="../tags/tag343.xml"/><Relationship Id="rId12" Type="http://schemas.openxmlformats.org/officeDocument/2006/relationships/tags" Target="../tags/tag342.xml"/><Relationship Id="rId11" Type="http://schemas.openxmlformats.org/officeDocument/2006/relationships/tags" Target="../tags/tag341.xml"/><Relationship Id="rId10" Type="http://schemas.openxmlformats.org/officeDocument/2006/relationships/tags" Target="../tags/tag340.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3" Type="http://schemas.openxmlformats.org/officeDocument/2006/relationships/tags" Target="../tags/tag358.xml"/><Relationship Id="rId12" Type="http://schemas.openxmlformats.org/officeDocument/2006/relationships/tags" Target="../tags/tag357.xml"/><Relationship Id="rId11" Type="http://schemas.openxmlformats.org/officeDocument/2006/relationships/tags" Target="../tags/tag356.xml"/><Relationship Id="rId10" Type="http://schemas.openxmlformats.org/officeDocument/2006/relationships/tags" Target="../tags/tag355.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9" Type="http://schemas.openxmlformats.org/officeDocument/2006/relationships/tags" Target="../tags/tag376.xml"/><Relationship Id="rId18" Type="http://schemas.openxmlformats.org/officeDocument/2006/relationships/tags" Target="../tags/tag375.xml"/><Relationship Id="rId17" Type="http://schemas.openxmlformats.org/officeDocument/2006/relationships/tags" Target="../tags/tag374.xml"/><Relationship Id="rId16" Type="http://schemas.openxmlformats.org/officeDocument/2006/relationships/tags" Target="../tags/tag373.xml"/><Relationship Id="rId15" Type="http://schemas.openxmlformats.org/officeDocument/2006/relationships/tags" Target="../tags/tag372.xml"/><Relationship Id="rId14" Type="http://schemas.openxmlformats.org/officeDocument/2006/relationships/tags" Target="../tags/tag371.xml"/><Relationship Id="rId13" Type="http://schemas.openxmlformats.org/officeDocument/2006/relationships/tags" Target="../tags/tag370.xml"/><Relationship Id="rId12" Type="http://schemas.openxmlformats.org/officeDocument/2006/relationships/tags" Target="../tags/tag369.xml"/><Relationship Id="rId11" Type="http://schemas.openxmlformats.org/officeDocument/2006/relationships/tags" Target="../tags/tag368.xml"/><Relationship Id="rId10" Type="http://schemas.openxmlformats.org/officeDocument/2006/relationships/tags" Target="../tags/tag367.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84.xml"/><Relationship Id="rId8" Type="http://schemas.openxmlformats.org/officeDocument/2006/relationships/tags" Target="../tags/tag383.xml"/><Relationship Id="rId7" Type="http://schemas.openxmlformats.org/officeDocument/2006/relationships/tags" Target="../tags/tag382.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4" Type="http://schemas.openxmlformats.org/officeDocument/2006/relationships/tags" Target="../tags/tag389.xml"/><Relationship Id="rId13" Type="http://schemas.openxmlformats.org/officeDocument/2006/relationships/tags" Target="../tags/tag388.xml"/><Relationship Id="rId12" Type="http://schemas.openxmlformats.org/officeDocument/2006/relationships/tags" Target="../tags/tag387.xml"/><Relationship Id="rId11" Type="http://schemas.openxmlformats.org/officeDocument/2006/relationships/tags" Target="../tags/tag386.xml"/><Relationship Id="rId10" Type="http://schemas.openxmlformats.org/officeDocument/2006/relationships/tags" Target="../tags/tag385.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5A329310-5B8C-4858-847A-60DCD62BE5B6}"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DF379D7-9AB6-40A0-B3EC-7BA2E9995D21}"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nvPr>
        </p:nvSpPr>
        <p:spPr/>
        <p:txBody>
          <a:bodyPr/>
          <a:lstStyle>
            <a:lvl1pPr>
              <a:defRPr/>
            </a:lvl1pPr>
          </a:lstStyle>
          <a:p>
            <a:pPr>
              <a:defRPr/>
            </a:pPr>
            <a:fld id="{2A505038-3473-4E5B-A813-134868B37210}" type="datetimeFigureOut">
              <a:rPr lang="zh-CN" altLang="en-US"/>
            </a:fld>
            <a:endParaRPr lang="zh-CN" altLang="en-US" dirty="0"/>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AF76309F-D8E9-4469-B759-2FFEF13CF543}"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6" name="菱形 15"/>
          <p:cNvSpPr/>
          <p:nvPr userDrawn="1"/>
        </p:nvSpPr>
        <p:spPr>
          <a:xfrm>
            <a:off x="215152" y="1129553"/>
            <a:ext cx="4020670" cy="3953435"/>
          </a:xfrm>
          <a:prstGeom prst="diamond">
            <a:avLst/>
          </a:prstGeom>
          <a:blipFill dpi="0" rotWithShape="1">
            <a:blip r:embed="rId2" cstate="print">
              <a:alphaModFix amt="82000"/>
            </a:blip>
            <a:srcRect/>
            <a:stretch>
              <a:fillRect l="1000" t="5000" r="1000" b="1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nvGrpSpPr>
          <p:cNvPr id="4" name="组合 6"/>
          <p:cNvGrpSpPr/>
          <p:nvPr>
            <p:custDataLst>
              <p:tags r:id="rId3"/>
            </p:custDataLst>
          </p:nvPr>
        </p:nvGrpSpPr>
        <p:grpSpPr>
          <a:xfrm>
            <a:off x="863872" y="585831"/>
            <a:ext cx="11328128" cy="5424505"/>
            <a:chOff x="863872" y="841324"/>
            <a:chExt cx="11328128" cy="5424505"/>
          </a:xfrm>
        </p:grpSpPr>
        <p:grpSp>
          <p:nvGrpSpPr>
            <p:cNvPr id="5" name="组合 7"/>
            <p:cNvGrpSpPr/>
            <p:nvPr/>
          </p:nvGrpSpPr>
          <p:grpSpPr>
            <a:xfrm>
              <a:off x="863872" y="841324"/>
              <a:ext cx="3518847" cy="5424505"/>
              <a:chOff x="863872" y="841324"/>
              <a:chExt cx="3518847" cy="5424505"/>
            </a:xfrm>
          </p:grpSpPr>
          <p:pic>
            <p:nvPicPr>
              <p:cNvPr id="11" name="图片 10" descr="C:\Users\lenovo\Desktop\t012009d395d06c5fba.jpgt012009d395d06c5fba"/>
              <p:cNvPicPr>
                <a:picLocks noChangeAspect="1"/>
              </p:cNvPicPr>
              <p:nvPr>
                <p:custDataLst>
                  <p:tags r:id="rId4"/>
                </p:custDataLst>
              </p:nvPr>
            </p:nvPicPr>
            <p:blipFill rotWithShape="1">
              <a:blip r:embed="rId5" cstate="print"/>
              <a:srcRect l="-67" t="4858" r="67" b="-4858"/>
              <a:stretch>
                <a:fillRect/>
              </a:stretch>
            </p:blipFill>
            <p:spPr>
              <a:xfrm>
                <a:off x="2345767" y="5189135"/>
                <a:ext cx="1083233" cy="107669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3" name="菱形 12"/>
              <p:cNvSpPr/>
              <p:nvPr>
                <p:custDataLst>
                  <p:tags r:id="rId6"/>
                </p:custDataLst>
              </p:nvPr>
            </p:nvSpPr>
            <p:spPr>
              <a:xfrm>
                <a:off x="863872" y="841324"/>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菱形 13"/>
              <p:cNvSpPr/>
              <p:nvPr>
                <p:custDataLst>
                  <p:tags r:id="rId7"/>
                </p:custDataLst>
              </p:nvPr>
            </p:nvSpPr>
            <p:spPr>
              <a:xfrm>
                <a:off x="1136307" y="5233925"/>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15" name="菱形 14"/>
              <p:cNvSpPr/>
              <p:nvPr>
                <p:custDataLst>
                  <p:tags r:id="rId8"/>
                </p:custDataLst>
              </p:nvPr>
            </p:nvSpPr>
            <p:spPr>
              <a:xfrm>
                <a:off x="3442965" y="187664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9" name="菱形 8"/>
            <p:cNvSpPr/>
            <p:nvPr>
              <p:custDataLst>
                <p:tags r:id="rId9"/>
              </p:custDataLst>
            </p:nvPr>
          </p:nvSpPr>
          <p:spPr>
            <a:xfrm>
              <a:off x="3597706" y="2091181"/>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10" name="任意多边形: 形状 9"/>
            <p:cNvSpPr/>
            <p:nvPr>
              <p:custDataLst>
                <p:tags r:id="rId10"/>
              </p:custDataLst>
            </p:nvPr>
          </p:nvSpPr>
          <p:spPr>
            <a:xfrm>
              <a:off x="5077316" y="2091181"/>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zh-CN" altLang="en-US">
                <a:solidFill>
                  <a:srgbClr val="1C2C3B"/>
                </a:solidFill>
              </a:endParaRPr>
            </a:p>
          </p:txBody>
        </p:sp>
      </p:grpSp>
      <p:sp>
        <p:nvSpPr>
          <p:cNvPr id="2" name="标题 1"/>
          <p:cNvSpPr>
            <a:spLocks noGrp="1"/>
          </p:cNvSpPr>
          <p:nvPr>
            <p:ph type="ctrTitle" hasCustomPrompt="1"/>
            <p:custDataLst>
              <p:tags r:id="rId11"/>
            </p:custDataLst>
          </p:nvPr>
        </p:nvSpPr>
        <p:spPr>
          <a:xfrm>
            <a:off x="4789714" y="2231254"/>
            <a:ext cx="7402286" cy="1095705"/>
          </a:xfrm>
        </p:spPr>
        <p:txBody>
          <a:bodyPr lIns="90000" tIns="46800" rIns="90000" bIns="0" anchor="b" anchorCtr="0">
            <a:normAutofit/>
          </a:bodyPr>
          <a:lstStyle>
            <a:lvl1pPr algn="r">
              <a:defRPr sz="5400" spc="6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2"/>
            </p:custDataLst>
          </p:nvPr>
        </p:nvSpPr>
        <p:spPr>
          <a:xfrm>
            <a:off x="4789713" y="3677404"/>
            <a:ext cx="7402287" cy="535983"/>
          </a:xfrm>
        </p:spPr>
        <p:txBody>
          <a:bodyPr lIns="90000" tIns="0" rIns="90000" bIns="46800">
            <a:normAutofit/>
          </a:bodyPr>
          <a:lstStyle>
            <a:lvl1pPr marL="0" indent="0" algn="r"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grpSp>
        <p:nvGrpSpPr>
          <p:cNvPr id="12" name="组合 12"/>
          <p:cNvGrpSpPr/>
          <p:nvPr>
            <p:custDataLst>
              <p:tags r:id="rId2"/>
            </p:custDataLst>
          </p:nvPr>
        </p:nvGrpSpPr>
        <p:grpSpPr>
          <a:xfrm>
            <a:off x="121020" y="-395359"/>
            <a:ext cx="11869863" cy="7249085"/>
            <a:chOff x="121020" y="-384564"/>
            <a:chExt cx="11869863" cy="7249085"/>
          </a:xfrm>
        </p:grpSpPr>
        <p:sp>
          <p:nvSpPr>
            <p:cNvPr id="7" name="任意多边形: 形状 6"/>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8" name="矩形 7"/>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9" name="矩形 8"/>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0" name="任意多边形: 形状 9"/>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矩形 10"/>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2" name="组合 13"/>
          <p:cNvGrpSpPr/>
          <p:nvPr>
            <p:custDataLst>
              <p:tags r:id="rId2"/>
            </p:custDataLst>
          </p:nvPr>
        </p:nvGrpSpPr>
        <p:grpSpPr>
          <a:xfrm>
            <a:off x="256269" y="-150947"/>
            <a:ext cx="5226814" cy="7083692"/>
            <a:chOff x="256269" y="-150947"/>
            <a:chExt cx="5226814" cy="7083692"/>
          </a:xfrm>
        </p:grpSpPr>
        <p:pic>
          <p:nvPicPr>
            <p:cNvPr id="15" name="图片 14"/>
            <p:cNvPicPr>
              <a:picLocks noChangeAspect="1"/>
            </p:cNvPicPr>
            <p:nvPr>
              <p:custDataLst>
                <p:tags r:id="rId3"/>
              </p:custDataLst>
            </p:nvPr>
          </p:nvPicPr>
          <p:blipFill>
            <a:blip r:embed="rId4" cstate="print"/>
            <a:stretch>
              <a:fillRect/>
            </a:stretch>
          </p:blipFill>
          <p:spPr>
            <a:xfrm>
              <a:off x="256269" y="0"/>
              <a:ext cx="5226814" cy="6858001"/>
            </a:xfrm>
            <a:custGeom>
              <a:avLst/>
              <a:gdLst>
                <a:gd name="connsiteX0" fmla="*/ 0 w 5755661"/>
                <a:gd name="connsiteY0" fmla="*/ 0 h 6858001"/>
                <a:gd name="connsiteX1" fmla="*/ 3860745 w 5755661"/>
                <a:gd name="connsiteY1" fmla="*/ 0 h 6858001"/>
                <a:gd name="connsiteX2" fmla="*/ 5755661 w 5755661"/>
                <a:gd name="connsiteY2" fmla="*/ 1319729 h 6858001"/>
                <a:gd name="connsiteX3" fmla="*/ 1898490 w 5755661"/>
                <a:gd name="connsiteY3" fmla="*/ 6858001 h 6858001"/>
                <a:gd name="connsiteX4" fmla="*/ 16313 w 575566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5661" h="6858001">
                  <a:moveTo>
                    <a:pt x="0" y="0"/>
                  </a:moveTo>
                  <a:lnTo>
                    <a:pt x="3860745" y="0"/>
                  </a:lnTo>
                  <a:lnTo>
                    <a:pt x="5755661" y="1319729"/>
                  </a:lnTo>
                  <a:lnTo>
                    <a:pt x="1898490" y="6858001"/>
                  </a:lnTo>
                  <a:lnTo>
                    <a:pt x="16313" y="6858001"/>
                  </a:lnTo>
                  <a:close/>
                </a:path>
              </a:pathLst>
            </a:custGeom>
            <a:blipFill dpi="0" rotWithShape="1">
              <a:blip r:embed="rId5" cstate="print"/>
              <a:srcRect/>
              <a:stretch>
                <a:fillRect t="-9000"/>
              </a:stretch>
            </a:blipFill>
          </p:spPr>
        </p:pic>
        <p:sp>
          <p:nvSpPr>
            <p:cNvPr id="16" name="任意多边形: 形状 15"/>
            <p:cNvSpPr/>
            <p:nvPr>
              <p:custDataLst>
                <p:tags r:id="rId6"/>
              </p:custDataLst>
            </p:nvPr>
          </p:nvSpPr>
          <p:spPr>
            <a:xfrm rot="2091334" flipH="1" flipV="1">
              <a:off x="1725315" y="-139338"/>
              <a:ext cx="2689635" cy="7060477"/>
            </a:xfrm>
            <a:custGeom>
              <a:avLst/>
              <a:gdLst>
                <a:gd name="connsiteX0" fmla="*/ 2242531 w 2689635"/>
                <a:gd name="connsiteY0" fmla="*/ 7060477 h 7060477"/>
                <a:gd name="connsiteX1" fmla="*/ 1 w 2689635"/>
                <a:gd name="connsiteY1" fmla="*/ 7060477 h 7060477"/>
                <a:gd name="connsiteX2" fmla="*/ 0 w 2689635"/>
                <a:gd name="connsiteY2" fmla="*/ 241743 h 7060477"/>
                <a:gd name="connsiteX3" fmla="*/ 347103 w 2689635"/>
                <a:gd name="connsiteY3" fmla="*/ 0 h 7060477"/>
                <a:gd name="connsiteX4" fmla="*/ 347103 w 2689635"/>
                <a:gd name="connsiteY4" fmla="*/ 6749088 h 7060477"/>
                <a:gd name="connsiteX5" fmla="*/ 2689635 w 2689635"/>
                <a:gd name="connsiteY5" fmla="*/ 6749088 h 70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635" h="7060477">
                  <a:moveTo>
                    <a:pt x="2242531" y="7060477"/>
                  </a:moveTo>
                  <a:lnTo>
                    <a:pt x="1" y="7060477"/>
                  </a:lnTo>
                  <a:lnTo>
                    <a:pt x="0" y="241743"/>
                  </a:lnTo>
                  <a:lnTo>
                    <a:pt x="347103" y="0"/>
                  </a:lnTo>
                  <a:lnTo>
                    <a:pt x="347103" y="6749088"/>
                  </a:lnTo>
                  <a:lnTo>
                    <a:pt x="2689635" y="67490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zh-CN" altLang="en-US">
                <a:solidFill>
                  <a:prstClr val="white"/>
                </a:solidFill>
              </a:endParaRPr>
            </a:p>
          </p:txBody>
        </p:sp>
        <p:sp>
          <p:nvSpPr>
            <p:cNvPr id="17" name="任意多边形: 形状 16"/>
            <p:cNvSpPr/>
            <p:nvPr>
              <p:custDataLst>
                <p:tags r:id="rId7"/>
              </p:custDataLst>
            </p:nvPr>
          </p:nvSpPr>
          <p:spPr>
            <a:xfrm rot="2091334" flipH="1" flipV="1">
              <a:off x="2149075" y="-150947"/>
              <a:ext cx="2656302" cy="7083692"/>
            </a:xfrm>
            <a:custGeom>
              <a:avLst/>
              <a:gdLst>
                <a:gd name="connsiteX0" fmla="*/ 2209198 w 2656302"/>
                <a:gd name="connsiteY0" fmla="*/ 7083692 h 7083692"/>
                <a:gd name="connsiteX1" fmla="*/ 1 w 2656302"/>
                <a:gd name="connsiteY1" fmla="*/ 7083692 h 7083692"/>
                <a:gd name="connsiteX2" fmla="*/ 0 w 2656302"/>
                <a:gd name="connsiteY2" fmla="*/ 241743 h 7083692"/>
                <a:gd name="connsiteX3" fmla="*/ 347103 w 2656302"/>
                <a:gd name="connsiteY3" fmla="*/ 0 h 7083692"/>
                <a:gd name="connsiteX4" fmla="*/ 347103 w 2656302"/>
                <a:gd name="connsiteY4" fmla="*/ 6772303 h 7083692"/>
                <a:gd name="connsiteX5" fmla="*/ 2656302 w 2656302"/>
                <a:gd name="connsiteY5" fmla="*/ 6772303 h 708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302" h="7083692">
                  <a:moveTo>
                    <a:pt x="2209198" y="7083692"/>
                  </a:moveTo>
                  <a:lnTo>
                    <a:pt x="1" y="7083692"/>
                  </a:lnTo>
                  <a:lnTo>
                    <a:pt x="0" y="241743"/>
                  </a:lnTo>
                  <a:lnTo>
                    <a:pt x="347103" y="0"/>
                  </a:lnTo>
                  <a:lnTo>
                    <a:pt x="347103" y="6772303"/>
                  </a:lnTo>
                  <a:lnTo>
                    <a:pt x="2656302" y="6772303"/>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grpSp>
        <p:nvGrpSpPr>
          <p:cNvPr id="8" name="组合 13"/>
          <p:cNvGrpSpPr/>
          <p:nvPr>
            <p:custDataLst>
              <p:tags r:id="rId2"/>
            </p:custDataLst>
          </p:nvPr>
        </p:nvGrpSpPr>
        <p:grpSpPr>
          <a:xfrm>
            <a:off x="121020" y="-384564"/>
            <a:ext cx="11869863" cy="7249085"/>
            <a:chOff x="121020" y="-384564"/>
            <a:chExt cx="11869863" cy="7249085"/>
          </a:xfrm>
        </p:grpSpPr>
        <p:sp>
          <p:nvSpPr>
            <p:cNvPr id="15" name="任意多边形: 形状 14"/>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6" name="矩形 15"/>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7" name="矩形 16"/>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矩形 18"/>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grpSp>
        <p:nvGrpSpPr>
          <p:cNvPr id="10" name="组合 15"/>
          <p:cNvGrpSpPr/>
          <p:nvPr>
            <p:custDataLst>
              <p:tags r:id="rId2"/>
            </p:custDataLst>
          </p:nvPr>
        </p:nvGrpSpPr>
        <p:grpSpPr>
          <a:xfrm>
            <a:off x="121020" y="-384564"/>
            <a:ext cx="11869863" cy="7249085"/>
            <a:chOff x="121020" y="-384564"/>
            <a:chExt cx="11869863" cy="7249085"/>
          </a:xfrm>
        </p:grpSpPr>
        <p:sp>
          <p:nvSpPr>
            <p:cNvPr id="17" name="任意多边形: 形状 16"/>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矩形 17"/>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矩形 18"/>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0" name="任意多边形: 形状 19"/>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1" name="矩形 20"/>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grpSp>
        <p:nvGrpSpPr>
          <p:cNvPr id="2" name="组合 11"/>
          <p:cNvGrpSpPr/>
          <p:nvPr>
            <p:custDataLst>
              <p:tags r:id="rId2"/>
            </p:custDataLst>
          </p:nvPr>
        </p:nvGrpSpPr>
        <p:grpSpPr>
          <a:xfrm>
            <a:off x="11317582" y="5823734"/>
            <a:ext cx="673301" cy="1040787"/>
            <a:chOff x="11317582" y="5823734"/>
            <a:chExt cx="673301" cy="1040787"/>
          </a:xfrm>
        </p:grpSpPr>
        <p:sp>
          <p:nvSpPr>
            <p:cNvPr id="13" name="任意多边形: 形状 12"/>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矩形 13"/>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ea typeface="微软雅黑" panose="020B0503020204020204" pitchFamily="34"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lvl1pPr>
              <a:defRPr baseline="0">
                <a:ea typeface="微软雅黑" panose="020B0503020204020204" pitchFamily="34" charset="-122"/>
              </a:defRPr>
            </a:lvl1p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lvl1pPr>
              <a:defRPr baseline="0">
                <a:ea typeface="微软雅黑" panose="020B0503020204020204" pitchFamily="34" charset="-122"/>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grpSp>
        <p:nvGrpSpPr>
          <p:cNvPr id="8" name="组合 13"/>
          <p:cNvGrpSpPr/>
          <p:nvPr>
            <p:custDataLst>
              <p:tags r:id="rId2"/>
            </p:custDataLst>
          </p:nvPr>
        </p:nvGrpSpPr>
        <p:grpSpPr>
          <a:xfrm>
            <a:off x="121020" y="-384564"/>
            <a:ext cx="11869863" cy="7249085"/>
            <a:chOff x="121020" y="-384564"/>
            <a:chExt cx="11869863" cy="7249085"/>
          </a:xfrm>
        </p:grpSpPr>
        <p:sp>
          <p:nvSpPr>
            <p:cNvPr id="15" name="任意多边形: 形状 14"/>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6" name="矩形 15"/>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7" name="矩形 16"/>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矩形 18"/>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9EFD9D74-47D9-4702-A33C-335B63B48DBF}"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grpSp>
        <p:nvGrpSpPr>
          <p:cNvPr id="7" name="组合 12"/>
          <p:cNvGrpSpPr/>
          <p:nvPr>
            <p:custDataLst>
              <p:tags r:id="rId2"/>
            </p:custDataLst>
          </p:nvPr>
        </p:nvGrpSpPr>
        <p:grpSpPr>
          <a:xfrm>
            <a:off x="121020" y="-384564"/>
            <a:ext cx="11869863" cy="7249085"/>
            <a:chOff x="121020" y="-384564"/>
            <a:chExt cx="11869863" cy="7249085"/>
          </a:xfrm>
        </p:grpSpPr>
        <p:sp>
          <p:nvSpPr>
            <p:cNvPr id="14" name="任意多边形: 形状 13"/>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6" name="矩形 15"/>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7" name="任意多边形: 形状 16"/>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矩形 17"/>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562E2AEE-68EB-43F9-80DC-3033235B939A}"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4FA587F-F6BC-425E-9CA5-5C83DE3E16A1}"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grpSp>
        <p:nvGrpSpPr>
          <p:cNvPr id="2" name="组合 12"/>
          <p:cNvGrpSpPr/>
          <p:nvPr>
            <p:custDataLst>
              <p:tags r:id="rId2"/>
            </p:custDataLst>
          </p:nvPr>
        </p:nvGrpSpPr>
        <p:grpSpPr>
          <a:xfrm>
            <a:off x="121020" y="-384564"/>
            <a:ext cx="11869863" cy="7249085"/>
            <a:chOff x="121020" y="-384564"/>
            <a:chExt cx="11869863" cy="7249085"/>
          </a:xfrm>
        </p:grpSpPr>
        <p:sp>
          <p:nvSpPr>
            <p:cNvPr id="14" name="任意多边形: 形状 13"/>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6" name="矩形 15"/>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7" name="任意多边形: 形状 16"/>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矩形 17"/>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96610" y="411018"/>
            <a:ext cx="11995390" cy="5709650"/>
            <a:chOff x="196610" y="411018"/>
            <a:chExt cx="11995390" cy="5709650"/>
          </a:xfrm>
        </p:grpSpPr>
        <p:grpSp>
          <p:nvGrpSpPr>
            <p:cNvPr id="7" name="组合 6"/>
            <p:cNvGrpSpPr/>
            <p:nvPr/>
          </p:nvGrpSpPr>
          <p:grpSpPr>
            <a:xfrm>
              <a:off x="196610" y="411018"/>
              <a:ext cx="4589521" cy="5709650"/>
              <a:chOff x="196610" y="411018"/>
              <a:chExt cx="4589521" cy="5709650"/>
            </a:xfrm>
          </p:grpSpPr>
          <p:pic>
            <p:nvPicPr>
              <p:cNvPr id="10" name="图片 9"/>
              <p:cNvPicPr>
                <a:picLocks noChangeAspect="1"/>
              </p:cNvPicPr>
              <p:nvPr>
                <p:custDataLst>
                  <p:tags r:id="rId3"/>
                </p:custDataLst>
              </p:nvPr>
            </p:nvPicPr>
            <p:blipFill rotWithShape="1">
              <a:blip r:embed="rId4" cstate="print">
                <a:extLst>
                  <a:ext uri="{BEBA8EAE-BF5A-486C-A8C5-ECC9F3942E4B}">
                    <a14:imgProps xmlns:a14="http://schemas.microsoft.com/office/drawing/2010/main">
                      <a14:imgLayer r:embed="rId5">
                        <a14:imgEffect>
                          <a14:artisticBlur radius="0"/>
                        </a14:imgEffect>
                        <a14:imgEffect>
                          <a14:saturation sat="66000"/>
                        </a14:imgEffect>
                      </a14:imgLayer>
                    </a14:imgProps>
                  </a:ext>
                  <a:ext uri="{28A0092B-C50C-407E-A947-70E740481C1C}">
                    <a14:useLocalDpi xmlns:a14="http://schemas.microsoft.com/office/drawing/2010/main" val="0"/>
                  </a:ext>
                </a:extLst>
              </a:blip>
              <a:srcRect/>
              <a:stretch>
                <a:fillRect/>
              </a:stretch>
            </p:blipFill>
            <p:spPr>
              <a:xfrm>
                <a:off x="1431197" y="5173634"/>
                <a:ext cx="947034" cy="94703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11" name="图片 10"/>
              <p:cNvPicPr>
                <a:picLocks noChangeAspect="1"/>
              </p:cNvPicPr>
              <p:nvPr>
                <p:custDataLst>
                  <p:tags r:id="rId6"/>
                </p:custDataLst>
              </p:nvPr>
            </p:nvPicPr>
            <p:blipFill rotWithShape="1">
              <a:blip r:embed="rId7" cstate="print">
                <a:extLst>
                  <a:ext uri="{BEBA8EAE-BF5A-486C-A8C5-ECC9F3942E4B}">
                    <a14:imgProps xmlns:a14="http://schemas.microsoft.com/office/drawing/2010/main">
                      <a14:imgLayer r:embed="rId8">
                        <a14:imgEffect>
                          <a14:artisticBlur radius="0"/>
                        </a14:imgEffect>
                        <a14:imgEffect>
                          <a14:saturation sat="66000"/>
                        </a14:imgEffect>
                      </a14:imgLayer>
                    </a14:imgProps>
                  </a:ext>
                  <a:ext uri="{28A0092B-C50C-407E-A947-70E740481C1C}">
                    <a14:useLocalDpi xmlns:a14="http://schemas.microsoft.com/office/drawing/2010/main" val="0"/>
                  </a:ext>
                </a:extLst>
              </a:blip>
              <a:srcRect/>
              <a:stretch>
                <a:fillRect/>
              </a:stretch>
            </p:blipFill>
            <p:spPr>
              <a:xfrm>
                <a:off x="196610" y="1003016"/>
                <a:ext cx="4539600" cy="4539600"/>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2" name="菱形 11"/>
              <p:cNvSpPr/>
              <p:nvPr>
                <p:custDataLst>
                  <p:tags r:id="rId9"/>
                </p:custDataLst>
              </p:nvPr>
            </p:nvSpPr>
            <p:spPr>
              <a:xfrm>
                <a:off x="1374860" y="411018"/>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3" name="菱形 12"/>
              <p:cNvSpPr/>
              <p:nvPr>
                <p:custDataLst>
                  <p:tags r:id="rId10"/>
                </p:custDataLst>
              </p:nvPr>
            </p:nvSpPr>
            <p:spPr>
              <a:xfrm>
                <a:off x="2561694" y="518013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14" name="菱形 13"/>
              <p:cNvSpPr/>
              <p:nvPr>
                <p:custDataLst>
                  <p:tags r:id="rId11"/>
                </p:custDataLst>
              </p:nvPr>
            </p:nvSpPr>
            <p:spPr>
              <a:xfrm>
                <a:off x="3846377" y="1715280"/>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8" name="菱形 7"/>
            <p:cNvSpPr/>
            <p:nvPr>
              <p:custDataLst>
                <p:tags r:id="rId12"/>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9" name="任意多边形: 形状 8"/>
            <p:cNvSpPr/>
            <p:nvPr>
              <p:custDataLst>
                <p:tags r:id="rId13"/>
              </p:custDataLst>
            </p:nvPr>
          </p:nvSpPr>
          <p:spPr>
            <a:xfrm>
              <a:off x="5077316" y="2252545"/>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zh-CN" altLang="en-US">
                <a:solidFill>
                  <a:srgbClr val="1C2C3B"/>
                </a:solidFill>
              </a:endParaRPr>
            </a:p>
          </p:txBody>
        </p:sp>
      </p:grpSp>
      <p:sp>
        <p:nvSpPr>
          <p:cNvPr id="2" name="标题 1"/>
          <p:cNvSpPr>
            <a:spLocks noGrp="1"/>
          </p:cNvSpPr>
          <p:nvPr>
            <p:ph type="title" hasCustomPrompt="1"/>
            <p:custDataLst>
              <p:tags r:id="rId14"/>
            </p:custDataLst>
          </p:nvPr>
        </p:nvSpPr>
        <p:spPr>
          <a:xfrm>
            <a:off x="6151204" y="2481145"/>
            <a:ext cx="5687702" cy="117645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16"/>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17"/>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16" name="文本占位符 15"/>
          <p:cNvSpPr>
            <a:spLocks noGrp="1"/>
          </p:cNvSpPr>
          <p:nvPr>
            <p:ph type="body" sz="quarter" idx="13" hasCustomPrompt="1"/>
            <p:custDataLst>
              <p:tags r:id="rId18"/>
            </p:custDataLst>
          </p:nvPr>
        </p:nvSpPr>
        <p:spPr>
          <a:xfrm>
            <a:off x="6153143" y="3768796"/>
            <a:ext cx="5697750" cy="696021"/>
          </a:xfrm>
        </p:spPr>
        <p:txBody>
          <a:bodyPr lIns="90000" tIns="0" rIns="90000" bIns="46800">
            <a:normAutofit/>
          </a:bodyPr>
          <a:lstStyle>
            <a:lvl1pPr marL="0" indent="0" algn="ctr">
              <a:buNone/>
              <a:defRPr sz="2800" baseline="0">
                <a:solidFill>
                  <a:schemeClr val="bg1"/>
                </a:solidFill>
                <a:latin typeface="Arial" panose="020B0604020202020204" pitchFamily="34" charset="0"/>
              </a:defRPr>
            </a:lvl1pPr>
          </a:lstStyle>
          <a:p>
            <a:pPr lvl="0"/>
            <a:r>
              <a:rPr lang="zh-CN" altLang="en-US" dirty="0"/>
              <a:t>单击此处编辑文本</a:t>
            </a:r>
            <a:endParaRPr lang="zh-CN" alt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grpSp>
        <p:nvGrpSpPr>
          <p:cNvPr id="2" name="组合 10"/>
          <p:cNvGrpSpPr/>
          <p:nvPr>
            <p:custDataLst>
              <p:tags r:id="rId2"/>
            </p:custDataLst>
          </p:nvPr>
        </p:nvGrpSpPr>
        <p:grpSpPr>
          <a:xfrm>
            <a:off x="11122351" y="5806946"/>
            <a:ext cx="1201552" cy="1410164"/>
            <a:chOff x="11122351" y="5806946"/>
            <a:chExt cx="1201552" cy="1410164"/>
          </a:xfrm>
        </p:grpSpPr>
        <p:sp>
          <p:nvSpPr>
            <p:cNvPr id="12" name="任意多边形: 形状 11"/>
            <p:cNvSpPr/>
            <p:nvPr userDrawn="1">
              <p:custDataLst>
                <p:tags r:id="rId3"/>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3" name="任意多边形: 形状 12"/>
            <p:cNvSpPr/>
            <p:nvPr userDrawn="1">
              <p:custDataLst>
                <p:tags r:id="rId4"/>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矩形 13"/>
            <p:cNvSpPr/>
            <p:nvPr userDrawn="1">
              <p:custDataLst>
                <p:tags r:id="rId5"/>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6"/>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8"/>
            </p:custDataLst>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dirty="0">
              <a:solidFill>
                <a:prstClr val="white"/>
              </a:solidFill>
              <a:sym typeface="+mn-ea"/>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 name="组合 24"/>
          <p:cNvGrpSpPr/>
          <p:nvPr>
            <p:custDataLst>
              <p:tags r:id="rId8"/>
            </p:custDataLst>
          </p:nvPr>
        </p:nvGrpSpPr>
        <p:grpSpPr>
          <a:xfrm>
            <a:off x="121020" y="-394724"/>
            <a:ext cx="11869863" cy="7249085"/>
            <a:chOff x="121020" y="-384564"/>
            <a:chExt cx="11869863" cy="7249085"/>
          </a:xfrm>
        </p:grpSpPr>
        <p:sp>
          <p:nvSpPr>
            <p:cNvPr id="26" name="任意多边形: 形状 25"/>
            <p:cNvSpPr/>
            <p:nvPr userDrawn="1">
              <p:custDataLst>
                <p:tags r:id="rId9"/>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7" name="矩形 26"/>
            <p:cNvSpPr/>
            <p:nvPr userDrawn="1">
              <p:custDataLst>
                <p:tags r:id="rId10"/>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8" name="矩形 27"/>
            <p:cNvSpPr/>
            <p:nvPr userDrawn="1">
              <p:custDataLst>
                <p:tags r:id="rId11"/>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9" name="任意多边形: 形状 28"/>
            <p:cNvSpPr/>
            <p:nvPr userDrawn="1">
              <p:custDataLst>
                <p:tags r:id="rId12"/>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30" name="矩形 29"/>
            <p:cNvSpPr/>
            <p:nvPr userDrawn="1">
              <p:custDataLst>
                <p:tags r:id="rId13"/>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4185285" y="-3810"/>
            <a:ext cx="8007985" cy="6866255"/>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dirty="0">
              <a:solidFill>
                <a:prstClr val="white"/>
              </a:solidFill>
              <a:sym typeface="+mn-ea"/>
            </a:endParaRPr>
          </a:p>
        </p:txBody>
      </p:sp>
      <p:grpSp>
        <p:nvGrpSpPr>
          <p:cNvPr id="2" name="组合 21"/>
          <p:cNvGrpSpPr/>
          <p:nvPr userDrawn="1">
            <p:custDataLst>
              <p:tags r:id="rId3"/>
            </p:custDataLst>
          </p:nvPr>
        </p:nvGrpSpPr>
        <p:grpSpPr>
          <a:xfrm>
            <a:off x="13031" y="-193955"/>
            <a:ext cx="1459945" cy="1188999"/>
            <a:chOff x="13031" y="-193955"/>
            <a:chExt cx="1459945" cy="1188999"/>
          </a:xfrm>
        </p:grpSpPr>
        <p:sp>
          <p:nvSpPr>
            <p:cNvPr id="19" name="任意多边形: 形状 18"/>
            <p:cNvSpPr/>
            <p:nvPr userDrawn="1">
              <p:custDataLst>
                <p:tags r:id="rId4"/>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1" name="任意多边形: 形状 20"/>
            <p:cNvSpPr/>
            <p:nvPr userDrawn="1">
              <p:custDataLst>
                <p:tags r:id="rId5"/>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任意多边形: 形状 14"/>
            <p:cNvSpPr/>
            <p:nvPr userDrawn="1">
              <p:custDataLst>
                <p:tags r:id="rId6"/>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矩形 13"/>
            <p:cNvSpPr/>
            <p:nvPr userDrawn="1">
              <p:custDataLst>
                <p:tags r:id="rId7"/>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1344706"/>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a:solidFill>
                <a:prstClr val="white"/>
              </a:solidFill>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9" name="内容占位符 8"/>
          <p:cNvSpPr>
            <a:spLocks noGrp="1"/>
          </p:cNvSpPr>
          <p:nvPr>
            <p:ph sz="quarter" idx="14"/>
            <p:custDataLst>
              <p:tags r:id="rId6"/>
            </p:custDataLst>
          </p:nvPr>
        </p:nvSpPr>
        <p:spPr>
          <a:xfrm>
            <a:off x="612775" y="2808000"/>
            <a:ext cx="10965600" cy="34308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2" name="组合 15"/>
          <p:cNvGrpSpPr/>
          <p:nvPr>
            <p:custDataLst>
              <p:tags r:id="rId7"/>
            </p:custDataLst>
          </p:nvPr>
        </p:nvGrpSpPr>
        <p:grpSpPr>
          <a:xfrm>
            <a:off x="13031" y="-193955"/>
            <a:ext cx="1459945" cy="1188999"/>
            <a:chOff x="13031" y="-193955"/>
            <a:chExt cx="1459945" cy="1188999"/>
          </a:xfrm>
        </p:grpSpPr>
        <p:sp>
          <p:nvSpPr>
            <p:cNvPr id="17" name="任意多边形: 形状 16"/>
            <p:cNvSpPr/>
            <p:nvPr userDrawn="1">
              <p:custDataLst>
                <p:tags r:id="rId8"/>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9"/>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任意多边形: 形状 18"/>
            <p:cNvSpPr/>
            <p:nvPr userDrawn="1">
              <p:custDataLst>
                <p:tags r:id="rId10"/>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0" name="矩形 19"/>
            <p:cNvSpPr/>
            <p:nvPr userDrawn="1">
              <p:custDataLst>
                <p:tags r:id="rId11"/>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grpSp>
        <p:nvGrpSpPr>
          <p:cNvPr id="6" name="组合 11"/>
          <p:cNvGrpSpPr/>
          <p:nvPr userDrawn="1">
            <p:custDataLst>
              <p:tags r:id="rId12"/>
            </p:custDataLst>
          </p:nvPr>
        </p:nvGrpSpPr>
        <p:grpSpPr>
          <a:xfrm>
            <a:off x="11122351" y="5806946"/>
            <a:ext cx="1201552" cy="1410164"/>
            <a:chOff x="11122351" y="5806946"/>
            <a:chExt cx="1201552" cy="1410164"/>
          </a:xfrm>
        </p:grpSpPr>
        <p:sp>
          <p:nvSpPr>
            <p:cNvPr id="13" name="任意多边形: 形状 28"/>
            <p:cNvSpPr/>
            <p:nvPr userDrawn="1">
              <p:custDataLst>
                <p:tags r:id="rId13"/>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任意多边形: 形状 26"/>
            <p:cNvSpPr/>
            <p:nvPr userDrawn="1">
              <p:custDataLst>
                <p:tags r:id="rId14"/>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15"/>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1" name="矩形 20"/>
            <p:cNvSpPr/>
            <p:nvPr userDrawn="1">
              <p:custDataLst>
                <p:tags r:id="rId16"/>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a:solidFill>
                <a:prstClr val="white"/>
              </a:solidFill>
              <a:sym typeface="+mn-ea"/>
            </a:endParaRPr>
          </a:p>
        </p:txBody>
      </p:sp>
      <p:grpSp>
        <p:nvGrpSpPr>
          <p:cNvPr id="6" name="组合 20"/>
          <p:cNvGrpSpPr/>
          <p:nvPr>
            <p:custDataLst>
              <p:tags r:id="rId3"/>
            </p:custDataLst>
          </p:nvPr>
        </p:nvGrpSpPr>
        <p:grpSpPr>
          <a:xfrm>
            <a:off x="11122351" y="5574479"/>
            <a:ext cx="1279146" cy="1550708"/>
            <a:chOff x="11122351" y="5574479"/>
            <a:chExt cx="1279146" cy="1550708"/>
          </a:xfrm>
        </p:grpSpPr>
        <p:sp>
          <p:nvSpPr>
            <p:cNvPr id="16" name="任意多边形: 形状 15"/>
            <p:cNvSpPr/>
            <p:nvPr userDrawn="1">
              <p:custDataLst>
                <p:tags r:id="rId4"/>
              </p:custDataLst>
            </p:nvPr>
          </p:nvSpPr>
          <p:spPr>
            <a:xfrm rot="2700000">
              <a:off x="11215764" y="6121883"/>
              <a:ext cx="1003304" cy="1003304"/>
            </a:xfrm>
            <a:custGeom>
              <a:avLst/>
              <a:gdLst>
                <a:gd name="connsiteX0" fmla="*/ 0 w 1003304"/>
                <a:gd name="connsiteY0" fmla="*/ 0 h 1003304"/>
                <a:gd name="connsiteX1" fmla="*/ 1003304 w 1003304"/>
                <a:gd name="connsiteY1" fmla="*/ 0 h 1003304"/>
                <a:gd name="connsiteX2" fmla="*/ 1003304 w 1003304"/>
                <a:gd name="connsiteY2" fmla="*/ 331584 h 1003304"/>
                <a:gd name="connsiteX3" fmla="*/ 331584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331584"/>
                  </a:lnTo>
                  <a:lnTo>
                    <a:pt x="331584" y="1003304"/>
                  </a:lnTo>
                  <a:lnTo>
                    <a:pt x="0" y="10033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0" name="任意多边形: 形状 19"/>
            <p:cNvSpPr/>
            <p:nvPr userDrawn="1">
              <p:custDataLst>
                <p:tags r:id="rId5"/>
              </p:custDataLst>
            </p:nvPr>
          </p:nvSpPr>
          <p:spPr>
            <a:xfrm rot="2700000">
              <a:off x="11946744" y="6387990"/>
              <a:ext cx="368422" cy="541084"/>
            </a:xfrm>
            <a:custGeom>
              <a:avLst/>
              <a:gdLst>
                <a:gd name="connsiteX0" fmla="*/ 0 w 368422"/>
                <a:gd name="connsiteY0" fmla="*/ 0 h 541084"/>
                <a:gd name="connsiteX1" fmla="*/ 368422 w 368422"/>
                <a:gd name="connsiteY1" fmla="*/ 368422 h 541084"/>
                <a:gd name="connsiteX2" fmla="*/ 195760 w 368422"/>
                <a:gd name="connsiteY2" fmla="*/ 541084 h 541084"/>
                <a:gd name="connsiteX3" fmla="*/ 0 w 368422"/>
                <a:gd name="connsiteY3" fmla="*/ 541084 h 541084"/>
              </a:gdLst>
              <a:ahLst/>
              <a:cxnLst>
                <a:cxn ang="0">
                  <a:pos x="connsiteX0" y="connsiteY0"/>
                </a:cxn>
                <a:cxn ang="0">
                  <a:pos x="connsiteX1" y="connsiteY1"/>
                </a:cxn>
                <a:cxn ang="0">
                  <a:pos x="connsiteX2" y="connsiteY2"/>
                </a:cxn>
                <a:cxn ang="0">
                  <a:pos x="connsiteX3" y="connsiteY3"/>
                </a:cxn>
              </a:cxnLst>
              <a:rect l="l" t="t" r="r" b="b"/>
              <a:pathLst>
                <a:path w="368422" h="541084">
                  <a:moveTo>
                    <a:pt x="0" y="0"/>
                  </a:moveTo>
                  <a:lnTo>
                    <a:pt x="368422" y="368422"/>
                  </a:lnTo>
                  <a:lnTo>
                    <a:pt x="195760" y="541084"/>
                  </a:lnTo>
                  <a:lnTo>
                    <a:pt x="0" y="541084"/>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3" name="矩形 12"/>
            <p:cNvSpPr/>
            <p:nvPr userDrawn="1">
              <p:custDataLst>
                <p:tags r:id="rId6"/>
              </p:custDataLst>
            </p:nvPr>
          </p:nvSpPr>
          <p:spPr>
            <a:xfrm rot="2700000">
              <a:off x="11122351" y="5636352"/>
              <a:ext cx="429627" cy="429627"/>
            </a:xfrm>
            <a:prstGeom prst="rect">
              <a:avLst/>
            </a:pr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矩形 13"/>
            <p:cNvSpPr/>
            <p:nvPr userDrawn="1">
              <p:custDataLst>
                <p:tags r:id="rId7"/>
              </p:custDataLst>
            </p:nvPr>
          </p:nvSpPr>
          <p:spPr>
            <a:xfrm rot="2700000">
              <a:off x="11712742" y="5574479"/>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04800" y="493486"/>
            <a:ext cx="10976400" cy="741314"/>
          </a:xfrm>
        </p:spPr>
        <p:txBody>
          <a:bodyPr anchor="ct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10"/>
            </p:custDataLst>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内容占位符 6"/>
          <p:cNvSpPr>
            <a:spLocks noGrp="1"/>
          </p:cNvSpPr>
          <p:nvPr>
            <p:ph sz="quarter" idx="13"/>
            <p:custDataLst>
              <p:tags r:id="rId12"/>
            </p:custDataLst>
          </p:nvPr>
        </p:nvSpPr>
        <p:spPr>
          <a:xfrm>
            <a:off x="604837" y="1681200"/>
            <a:ext cx="10990800" cy="32112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a:lstStyle>
            <a:lvl1pPr marL="0" indent="0">
              <a:buNone/>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grpSp>
        <p:nvGrpSpPr>
          <p:cNvPr id="2" name="组合 29"/>
          <p:cNvGrpSpPr/>
          <p:nvPr>
            <p:custDataLst>
              <p:tags r:id="rId2"/>
            </p:custDataLst>
          </p:nvPr>
        </p:nvGrpSpPr>
        <p:grpSpPr>
          <a:xfrm>
            <a:off x="11122351" y="5806946"/>
            <a:ext cx="1201552" cy="1410164"/>
            <a:chOff x="11122351" y="5806946"/>
            <a:chExt cx="1201552" cy="1410164"/>
          </a:xfrm>
        </p:grpSpPr>
        <p:sp>
          <p:nvSpPr>
            <p:cNvPr id="29" name="任意多边形: 形状 28"/>
            <p:cNvSpPr/>
            <p:nvPr userDrawn="1">
              <p:custDataLst>
                <p:tags r:id="rId3"/>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7" name="任意多边形: 形状 26"/>
            <p:cNvSpPr/>
            <p:nvPr userDrawn="1">
              <p:custDataLst>
                <p:tags r:id="rId4"/>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0" name="矩形 19"/>
            <p:cNvSpPr/>
            <p:nvPr userDrawn="1">
              <p:custDataLst>
                <p:tags r:id="rId5"/>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1" name="矩形 20"/>
            <p:cNvSpPr/>
            <p:nvPr userDrawn="1">
              <p:custDataLst>
                <p:tags r:id="rId6"/>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10" name="矩形 9"/>
          <p:cNvSpPr/>
          <p:nvPr>
            <p:custDataLst>
              <p:tags r:id="rId7"/>
            </p:custDataLst>
          </p:nvPr>
        </p:nvSpPr>
        <p:spPr>
          <a:xfrm>
            <a:off x="0" y="1269"/>
            <a:ext cx="12192000" cy="1464460"/>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a:solidFill>
                <a:prstClr val="white"/>
              </a:solidFill>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9"/>
            </p:custDataLst>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6" name="组合 15"/>
          <p:cNvGrpSpPr/>
          <p:nvPr userDrawn="1">
            <p:custDataLst>
              <p:tags r:id="rId15"/>
            </p:custDataLst>
          </p:nvPr>
        </p:nvGrpSpPr>
        <p:grpSpPr>
          <a:xfrm>
            <a:off x="13031" y="-193955"/>
            <a:ext cx="1459945" cy="1188999"/>
            <a:chOff x="13031" y="-193955"/>
            <a:chExt cx="1459945" cy="1188999"/>
          </a:xfrm>
        </p:grpSpPr>
        <p:sp>
          <p:nvSpPr>
            <p:cNvPr id="17" name="任意多边形: 形状 16"/>
            <p:cNvSpPr/>
            <p:nvPr userDrawn="1">
              <p:custDataLst>
                <p:tags r:id="rId16"/>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17"/>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任意多边形: 形状 18"/>
            <p:cNvSpPr/>
            <p:nvPr userDrawn="1">
              <p:custDataLst>
                <p:tags r:id="rId18"/>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2" name="矩形 21"/>
            <p:cNvSpPr/>
            <p:nvPr userDrawn="1">
              <p:custDataLst>
                <p:tags r:id="rId19"/>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a:solidFill>
                <a:prstClr val="white"/>
              </a:solidFill>
              <a:sym typeface="+mn-ea"/>
            </a:endParaRPr>
          </a:p>
        </p:txBody>
      </p:sp>
      <p:grpSp>
        <p:nvGrpSpPr>
          <p:cNvPr id="6" name="组合 5"/>
          <p:cNvGrpSpPr/>
          <p:nvPr>
            <p:custDataLst>
              <p:tags r:id="rId3"/>
            </p:custDataLst>
          </p:nvPr>
        </p:nvGrpSpPr>
        <p:grpSpPr>
          <a:xfrm>
            <a:off x="-515038" y="3104984"/>
            <a:ext cx="13292795" cy="1242031"/>
            <a:chOff x="-515038" y="3104984"/>
            <a:chExt cx="13292795" cy="1242031"/>
          </a:xfrm>
        </p:grpSpPr>
        <p:grpSp>
          <p:nvGrpSpPr>
            <p:cNvPr id="8" name="组合 18"/>
            <p:cNvGrpSpPr/>
            <p:nvPr userDrawn="1"/>
          </p:nvGrpSpPr>
          <p:grpSpPr>
            <a:xfrm>
              <a:off x="-515038" y="3104984"/>
              <a:ext cx="1624613" cy="1242031"/>
              <a:chOff x="-515038" y="3104984"/>
              <a:chExt cx="1624613" cy="1242031"/>
            </a:xfrm>
          </p:grpSpPr>
          <p:sp>
            <p:nvSpPr>
              <p:cNvPr id="13" name="矩形 12"/>
              <p:cNvSpPr/>
              <p:nvPr userDrawn="1">
                <p:custDataLst>
                  <p:tags r:id="rId4"/>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5"/>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15" name="矩形 14"/>
              <p:cNvSpPr/>
              <p:nvPr userDrawn="1">
                <p:custDataLst>
                  <p:tags r:id="rId6"/>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grpSp>
          <p:nvGrpSpPr>
            <p:cNvPr id="9" name="组合 19"/>
            <p:cNvGrpSpPr/>
            <p:nvPr userDrawn="1"/>
          </p:nvGrpSpPr>
          <p:grpSpPr>
            <a:xfrm flipH="1">
              <a:off x="11153144" y="3104984"/>
              <a:ext cx="1624613" cy="1242031"/>
              <a:chOff x="-515038" y="3104984"/>
              <a:chExt cx="1624613" cy="1242031"/>
            </a:xfrm>
          </p:grpSpPr>
          <p:sp>
            <p:nvSpPr>
              <p:cNvPr id="21" name="矩形 20"/>
              <p:cNvSpPr/>
              <p:nvPr userDrawn="1">
                <p:custDataLst>
                  <p:tags r:id="rId7"/>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2" name="任意多边形: 形状 21"/>
              <p:cNvSpPr/>
              <p:nvPr userDrawn="1">
                <p:custDataLst>
                  <p:tags r:id="rId8"/>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3" name="矩形 22"/>
              <p:cNvSpPr/>
              <p:nvPr userDrawn="1">
                <p:custDataLst>
                  <p:tags r:id="rId9"/>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grpSp>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12"/>
            </p:custDataLst>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文本占位符 6"/>
          <p:cNvSpPr>
            <a:spLocks noGrp="1"/>
          </p:cNvSpPr>
          <p:nvPr>
            <p:ph type="body" sz="quarter" idx="13"/>
            <p:custDataLst>
              <p:tags r:id="rId14"/>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r>
              <a:rPr lang="zh-CN" altLang="en-US" dirty="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ADC02B05-D748-4C17-B05E-29B1181C5F74}" type="datetimeFigureOut">
              <a:rPr lang="zh-CN" altLang="en-US"/>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52DECF4-F4F2-493F-885B-68EDEC4A1F21}"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6" name="菱形 15"/>
          <p:cNvSpPr/>
          <p:nvPr userDrawn="1"/>
        </p:nvSpPr>
        <p:spPr>
          <a:xfrm>
            <a:off x="215152" y="1129553"/>
            <a:ext cx="4020670" cy="3953435"/>
          </a:xfrm>
          <a:prstGeom prst="diamond">
            <a:avLst/>
          </a:prstGeom>
          <a:blipFill dpi="0" rotWithShape="1">
            <a:blip r:embed="rId2" cstate="print">
              <a:alphaModFix amt="82000"/>
            </a:blip>
            <a:srcRect/>
            <a:stretch>
              <a:fillRect l="1000" t="5000" r="1000" b="1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nvGrpSpPr>
          <p:cNvPr id="4" name="组合 6"/>
          <p:cNvGrpSpPr/>
          <p:nvPr>
            <p:custDataLst>
              <p:tags r:id="rId3"/>
            </p:custDataLst>
          </p:nvPr>
        </p:nvGrpSpPr>
        <p:grpSpPr>
          <a:xfrm>
            <a:off x="863872" y="585831"/>
            <a:ext cx="11328128" cy="5424505"/>
            <a:chOff x="863872" y="841324"/>
            <a:chExt cx="11328128" cy="5424505"/>
          </a:xfrm>
        </p:grpSpPr>
        <p:grpSp>
          <p:nvGrpSpPr>
            <p:cNvPr id="5" name="组合 7"/>
            <p:cNvGrpSpPr/>
            <p:nvPr/>
          </p:nvGrpSpPr>
          <p:grpSpPr>
            <a:xfrm>
              <a:off x="863872" y="841324"/>
              <a:ext cx="3518847" cy="5424505"/>
              <a:chOff x="863872" y="841324"/>
              <a:chExt cx="3518847" cy="5424505"/>
            </a:xfrm>
          </p:grpSpPr>
          <p:pic>
            <p:nvPicPr>
              <p:cNvPr id="11" name="图片 10" descr="C:\Users\lenovo\Desktop\t012009d395d06c5fba.jpgt012009d395d06c5fba"/>
              <p:cNvPicPr>
                <a:picLocks noChangeAspect="1"/>
              </p:cNvPicPr>
              <p:nvPr>
                <p:custDataLst>
                  <p:tags r:id="rId4"/>
                </p:custDataLst>
              </p:nvPr>
            </p:nvPicPr>
            <p:blipFill rotWithShape="1">
              <a:blip r:embed="rId5" cstate="print"/>
              <a:srcRect l="-67" t="4858" r="67" b="-4858"/>
              <a:stretch>
                <a:fillRect/>
              </a:stretch>
            </p:blipFill>
            <p:spPr>
              <a:xfrm>
                <a:off x="2345767" y="5189135"/>
                <a:ext cx="1083233" cy="107669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3" name="菱形 12"/>
              <p:cNvSpPr/>
              <p:nvPr>
                <p:custDataLst>
                  <p:tags r:id="rId6"/>
                </p:custDataLst>
              </p:nvPr>
            </p:nvSpPr>
            <p:spPr>
              <a:xfrm>
                <a:off x="863872" y="841324"/>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菱形 13"/>
              <p:cNvSpPr/>
              <p:nvPr>
                <p:custDataLst>
                  <p:tags r:id="rId7"/>
                </p:custDataLst>
              </p:nvPr>
            </p:nvSpPr>
            <p:spPr>
              <a:xfrm>
                <a:off x="1136307" y="5233925"/>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15" name="菱形 14"/>
              <p:cNvSpPr/>
              <p:nvPr>
                <p:custDataLst>
                  <p:tags r:id="rId8"/>
                </p:custDataLst>
              </p:nvPr>
            </p:nvSpPr>
            <p:spPr>
              <a:xfrm>
                <a:off x="3442965" y="187664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9" name="菱形 8"/>
            <p:cNvSpPr/>
            <p:nvPr>
              <p:custDataLst>
                <p:tags r:id="rId9"/>
              </p:custDataLst>
            </p:nvPr>
          </p:nvSpPr>
          <p:spPr>
            <a:xfrm>
              <a:off x="3597706" y="2091181"/>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10" name="任意多边形: 形状 9"/>
            <p:cNvSpPr/>
            <p:nvPr>
              <p:custDataLst>
                <p:tags r:id="rId10"/>
              </p:custDataLst>
            </p:nvPr>
          </p:nvSpPr>
          <p:spPr>
            <a:xfrm>
              <a:off x="5077316" y="2091181"/>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zh-CN" altLang="en-US">
                <a:solidFill>
                  <a:srgbClr val="1C2C3B"/>
                </a:solidFill>
              </a:endParaRPr>
            </a:p>
          </p:txBody>
        </p:sp>
      </p:grpSp>
      <p:sp>
        <p:nvSpPr>
          <p:cNvPr id="2" name="标题 1"/>
          <p:cNvSpPr>
            <a:spLocks noGrp="1"/>
          </p:cNvSpPr>
          <p:nvPr>
            <p:ph type="ctrTitle" hasCustomPrompt="1"/>
            <p:custDataLst>
              <p:tags r:id="rId11"/>
            </p:custDataLst>
          </p:nvPr>
        </p:nvSpPr>
        <p:spPr>
          <a:xfrm>
            <a:off x="4789714" y="2231254"/>
            <a:ext cx="7402286" cy="1095705"/>
          </a:xfrm>
        </p:spPr>
        <p:txBody>
          <a:bodyPr lIns="90000" tIns="46800" rIns="90000" bIns="0" anchor="b" anchorCtr="0">
            <a:normAutofit/>
          </a:bodyPr>
          <a:lstStyle>
            <a:lvl1pPr algn="r">
              <a:defRPr sz="5400" spc="600" baseline="0">
                <a:solidFill>
                  <a:schemeClr val="bg1"/>
                </a:solidFill>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2"/>
            </p:custDataLst>
          </p:nvPr>
        </p:nvSpPr>
        <p:spPr>
          <a:xfrm>
            <a:off x="4789713" y="3677404"/>
            <a:ext cx="7402287" cy="535983"/>
          </a:xfrm>
        </p:spPr>
        <p:txBody>
          <a:bodyPr lIns="90000" tIns="0" rIns="90000" bIns="46800">
            <a:normAutofit/>
          </a:bodyPr>
          <a:lstStyle>
            <a:lvl1pPr marL="0" indent="0" algn="r"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grpSp>
        <p:nvGrpSpPr>
          <p:cNvPr id="12" name="组合 12"/>
          <p:cNvGrpSpPr/>
          <p:nvPr>
            <p:custDataLst>
              <p:tags r:id="rId2"/>
            </p:custDataLst>
          </p:nvPr>
        </p:nvGrpSpPr>
        <p:grpSpPr>
          <a:xfrm>
            <a:off x="121020" y="-395359"/>
            <a:ext cx="11869863" cy="7249085"/>
            <a:chOff x="121020" y="-384564"/>
            <a:chExt cx="11869863" cy="7249085"/>
          </a:xfrm>
        </p:grpSpPr>
        <p:sp>
          <p:nvSpPr>
            <p:cNvPr id="7" name="任意多边形: 形状 6"/>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8" name="矩形 7"/>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9" name="矩形 8"/>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0" name="任意多边形: 形状 9"/>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1" name="矩形 10"/>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2" name="组合 13"/>
          <p:cNvGrpSpPr/>
          <p:nvPr>
            <p:custDataLst>
              <p:tags r:id="rId2"/>
            </p:custDataLst>
          </p:nvPr>
        </p:nvGrpSpPr>
        <p:grpSpPr>
          <a:xfrm>
            <a:off x="256269" y="-150947"/>
            <a:ext cx="5226814" cy="7083692"/>
            <a:chOff x="256269" y="-150947"/>
            <a:chExt cx="5226814" cy="7083692"/>
          </a:xfrm>
        </p:grpSpPr>
        <p:pic>
          <p:nvPicPr>
            <p:cNvPr id="15" name="图片 14"/>
            <p:cNvPicPr>
              <a:picLocks noChangeAspect="1"/>
            </p:cNvPicPr>
            <p:nvPr>
              <p:custDataLst>
                <p:tags r:id="rId3"/>
              </p:custDataLst>
            </p:nvPr>
          </p:nvPicPr>
          <p:blipFill>
            <a:blip r:embed="rId4" cstate="print"/>
            <a:stretch>
              <a:fillRect/>
            </a:stretch>
          </p:blipFill>
          <p:spPr>
            <a:xfrm>
              <a:off x="256269" y="0"/>
              <a:ext cx="5226814" cy="6858001"/>
            </a:xfrm>
            <a:custGeom>
              <a:avLst/>
              <a:gdLst>
                <a:gd name="connsiteX0" fmla="*/ 0 w 5755661"/>
                <a:gd name="connsiteY0" fmla="*/ 0 h 6858001"/>
                <a:gd name="connsiteX1" fmla="*/ 3860745 w 5755661"/>
                <a:gd name="connsiteY1" fmla="*/ 0 h 6858001"/>
                <a:gd name="connsiteX2" fmla="*/ 5755661 w 5755661"/>
                <a:gd name="connsiteY2" fmla="*/ 1319729 h 6858001"/>
                <a:gd name="connsiteX3" fmla="*/ 1898490 w 5755661"/>
                <a:gd name="connsiteY3" fmla="*/ 6858001 h 6858001"/>
                <a:gd name="connsiteX4" fmla="*/ 16313 w 575566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5661" h="6858001">
                  <a:moveTo>
                    <a:pt x="0" y="0"/>
                  </a:moveTo>
                  <a:lnTo>
                    <a:pt x="3860745" y="0"/>
                  </a:lnTo>
                  <a:lnTo>
                    <a:pt x="5755661" y="1319729"/>
                  </a:lnTo>
                  <a:lnTo>
                    <a:pt x="1898490" y="6858001"/>
                  </a:lnTo>
                  <a:lnTo>
                    <a:pt x="16313" y="6858001"/>
                  </a:lnTo>
                  <a:close/>
                </a:path>
              </a:pathLst>
            </a:custGeom>
            <a:blipFill dpi="0" rotWithShape="1">
              <a:blip r:embed="rId5" cstate="print"/>
              <a:srcRect/>
              <a:stretch>
                <a:fillRect t="-9000"/>
              </a:stretch>
            </a:blipFill>
          </p:spPr>
        </p:pic>
        <p:sp>
          <p:nvSpPr>
            <p:cNvPr id="16" name="任意多边形: 形状 15"/>
            <p:cNvSpPr/>
            <p:nvPr>
              <p:custDataLst>
                <p:tags r:id="rId6"/>
              </p:custDataLst>
            </p:nvPr>
          </p:nvSpPr>
          <p:spPr>
            <a:xfrm rot="2091334" flipH="1" flipV="1">
              <a:off x="1725315" y="-139338"/>
              <a:ext cx="2689635" cy="7060477"/>
            </a:xfrm>
            <a:custGeom>
              <a:avLst/>
              <a:gdLst>
                <a:gd name="connsiteX0" fmla="*/ 2242531 w 2689635"/>
                <a:gd name="connsiteY0" fmla="*/ 7060477 h 7060477"/>
                <a:gd name="connsiteX1" fmla="*/ 1 w 2689635"/>
                <a:gd name="connsiteY1" fmla="*/ 7060477 h 7060477"/>
                <a:gd name="connsiteX2" fmla="*/ 0 w 2689635"/>
                <a:gd name="connsiteY2" fmla="*/ 241743 h 7060477"/>
                <a:gd name="connsiteX3" fmla="*/ 347103 w 2689635"/>
                <a:gd name="connsiteY3" fmla="*/ 0 h 7060477"/>
                <a:gd name="connsiteX4" fmla="*/ 347103 w 2689635"/>
                <a:gd name="connsiteY4" fmla="*/ 6749088 h 7060477"/>
                <a:gd name="connsiteX5" fmla="*/ 2689635 w 2689635"/>
                <a:gd name="connsiteY5" fmla="*/ 6749088 h 70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635" h="7060477">
                  <a:moveTo>
                    <a:pt x="2242531" y="7060477"/>
                  </a:moveTo>
                  <a:lnTo>
                    <a:pt x="1" y="7060477"/>
                  </a:lnTo>
                  <a:lnTo>
                    <a:pt x="0" y="241743"/>
                  </a:lnTo>
                  <a:lnTo>
                    <a:pt x="347103" y="0"/>
                  </a:lnTo>
                  <a:lnTo>
                    <a:pt x="347103" y="6749088"/>
                  </a:lnTo>
                  <a:lnTo>
                    <a:pt x="2689635" y="67490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zh-CN" altLang="en-US">
                <a:solidFill>
                  <a:prstClr val="white"/>
                </a:solidFill>
              </a:endParaRPr>
            </a:p>
          </p:txBody>
        </p:sp>
        <p:sp>
          <p:nvSpPr>
            <p:cNvPr id="17" name="任意多边形: 形状 16"/>
            <p:cNvSpPr/>
            <p:nvPr>
              <p:custDataLst>
                <p:tags r:id="rId7"/>
              </p:custDataLst>
            </p:nvPr>
          </p:nvSpPr>
          <p:spPr>
            <a:xfrm rot="2091334" flipH="1" flipV="1">
              <a:off x="2149075" y="-150947"/>
              <a:ext cx="2656302" cy="7083692"/>
            </a:xfrm>
            <a:custGeom>
              <a:avLst/>
              <a:gdLst>
                <a:gd name="connsiteX0" fmla="*/ 2209198 w 2656302"/>
                <a:gd name="connsiteY0" fmla="*/ 7083692 h 7083692"/>
                <a:gd name="connsiteX1" fmla="*/ 1 w 2656302"/>
                <a:gd name="connsiteY1" fmla="*/ 7083692 h 7083692"/>
                <a:gd name="connsiteX2" fmla="*/ 0 w 2656302"/>
                <a:gd name="connsiteY2" fmla="*/ 241743 h 7083692"/>
                <a:gd name="connsiteX3" fmla="*/ 347103 w 2656302"/>
                <a:gd name="connsiteY3" fmla="*/ 0 h 7083692"/>
                <a:gd name="connsiteX4" fmla="*/ 347103 w 2656302"/>
                <a:gd name="connsiteY4" fmla="*/ 6772303 h 7083692"/>
                <a:gd name="connsiteX5" fmla="*/ 2656302 w 2656302"/>
                <a:gd name="connsiteY5" fmla="*/ 6772303 h 708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302" h="7083692">
                  <a:moveTo>
                    <a:pt x="2209198" y="7083692"/>
                  </a:moveTo>
                  <a:lnTo>
                    <a:pt x="1" y="7083692"/>
                  </a:lnTo>
                  <a:lnTo>
                    <a:pt x="0" y="241743"/>
                  </a:lnTo>
                  <a:lnTo>
                    <a:pt x="347103" y="0"/>
                  </a:lnTo>
                  <a:lnTo>
                    <a:pt x="347103" y="6772303"/>
                  </a:lnTo>
                  <a:lnTo>
                    <a:pt x="2656302" y="6772303"/>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grpSp>
        <p:nvGrpSpPr>
          <p:cNvPr id="8" name="组合 13"/>
          <p:cNvGrpSpPr/>
          <p:nvPr>
            <p:custDataLst>
              <p:tags r:id="rId2"/>
            </p:custDataLst>
          </p:nvPr>
        </p:nvGrpSpPr>
        <p:grpSpPr>
          <a:xfrm>
            <a:off x="121020" y="-384564"/>
            <a:ext cx="11869863" cy="7249085"/>
            <a:chOff x="121020" y="-384564"/>
            <a:chExt cx="11869863" cy="7249085"/>
          </a:xfrm>
        </p:grpSpPr>
        <p:sp>
          <p:nvSpPr>
            <p:cNvPr id="15" name="任意多边形: 形状 14"/>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6" name="矩形 15"/>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7" name="矩形 16"/>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矩形 18"/>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grpSp>
        <p:nvGrpSpPr>
          <p:cNvPr id="10" name="组合 15"/>
          <p:cNvGrpSpPr/>
          <p:nvPr>
            <p:custDataLst>
              <p:tags r:id="rId2"/>
            </p:custDataLst>
          </p:nvPr>
        </p:nvGrpSpPr>
        <p:grpSpPr>
          <a:xfrm>
            <a:off x="121020" y="-384564"/>
            <a:ext cx="11869863" cy="7249085"/>
            <a:chOff x="121020" y="-384564"/>
            <a:chExt cx="11869863" cy="7249085"/>
          </a:xfrm>
        </p:grpSpPr>
        <p:sp>
          <p:nvSpPr>
            <p:cNvPr id="17" name="任意多边形: 形状 16"/>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矩形 17"/>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矩形 18"/>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0" name="任意多边形: 形状 19"/>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1" name="矩形 20"/>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grpSp>
        <p:nvGrpSpPr>
          <p:cNvPr id="2" name="组合 11"/>
          <p:cNvGrpSpPr/>
          <p:nvPr>
            <p:custDataLst>
              <p:tags r:id="rId2"/>
            </p:custDataLst>
          </p:nvPr>
        </p:nvGrpSpPr>
        <p:grpSpPr>
          <a:xfrm>
            <a:off x="11317582" y="5823734"/>
            <a:ext cx="673301" cy="1040787"/>
            <a:chOff x="11317582" y="5823734"/>
            <a:chExt cx="673301" cy="1040787"/>
          </a:xfrm>
        </p:grpSpPr>
        <p:sp>
          <p:nvSpPr>
            <p:cNvPr id="13" name="任意多边形: 形状 12"/>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矩形 13"/>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ea typeface="微软雅黑" panose="020B0503020204020204" pitchFamily="34"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lvl1pPr>
              <a:defRPr baseline="0">
                <a:ea typeface="微软雅黑" panose="020B0503020204020204" pitchFamily="34" charset="-122"/>
              </a:defRPr>
            </a:lvl1p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lvl1pPr>
              <a:defRPr baseline="0">
                <a:ea typeface="微软雅黑" panose="020B0503020204020204" pitchFamily="34" charset="-122"/>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grpSp>
        <p:nvGrpSpPr>
          <p:cNvPr id="8" name="组合 13"/>
          <p:cNvGrpSpPr/>
          <p:nvPr>
            <p:custDataLst>
              <p:tags r:id="rId2"/>
            </p:custDataLst>
          </p:nvPr>
        </p:nvGrpSpPr>
        <p:grpSpPr>
          <a:xfrm>
            <a:off x="121020" y="-384564"/>
            <a:ext cx="11869863" cy="7249085"/>
            <a:chOff x="121020" y="-384564"/>
            <a:chExt cx="11869863" cy="7249085"/>
          </a:xfrm>
        </p:grpSpPr>
        <p:sp>
          <p:nvSpPr>
            <p:cNvPr id="15" name="任意多边形: 形状 14"/>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6" name="矩形 15"/>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7" name="矩形 16"/>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矩形 18"/>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9EFD9D74-47D9-4702-A33C-335B63B48DBF}"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grpSp>
        <p:nvGrpSpPr>
          <p:cNvPr id="7" name="组合 12"/>
          <p:cNvGrpSpPr/>
          <p:nvPr>
            <p:custDataLst>
              <p:tags r:id="rId2"/>
            </p:custDataLst>
          </p:nvPr>
        </p:nvGrpSpPr>
        <p:grpSpPr>
          <a:xfrm>
            <a:off x="121020" y="-384564"/>
            <a:ext cx="11869863" cy="7249085"/>
            <a:chOff x="121020" y="-384564"/>
            <a:chExt cx="11869863" cy="7249085"/>
          </a:xfrm>
        </p:grpSpPr>
        <p:sp>
          <p:nvSpPr>
            <p:cNvPr id="14" name="任意多边形: 形状 13"/>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6" name="矩形 15"/>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7" name="任意多边形: 形状 16"/>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矩形 17"/>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grpSp>
        <p:nvGrpSpPr>
          <p:cNvPr id="2" name="组合 12"/>
          <p:cNvGrpSpPr/>
          <p:nvPr>
            <p:custDataLst>
              <p:tags r:id="rId2"/>
            </p:custDataLst>
          </p:nvPr>
        </p:nvGrpSpPr>
        <p:grpSpPr>
          <a:xfrm>
            <a:off x="121020" y="-384564"/>
            <a:ext cx="11869863" cy="7249085"/>
            <a:chOff x="121020" y="-384564"/>
            <a:chExt cx="11869863" cy="7249085"/>
          </a:xfrm>
        </p:grpSpPr>
        <p:sp>
          <p:nvSpPr>
            <p:cNvPr id="14" name="任意多边形: 形状 13"/>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6" name="矩形 15"/>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7" name="任意多边形: 形状 16"/>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矩形 17"/>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46A2B592-375B-4E4F-BB18-7AEAE9E1A90E}"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5020D8E-4AFA-4F38-8A82-B2E3A9C4DAB4}"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96610" y="411018"/>
            <a:ext cx="11995390" cy="5709650"/>
            <a:chOff x="196610" y="411018"/>
            <a:chExt cx="11995390" cy="5709650"/>
          </a:xfrm>
        </p:grpSpPr>
        <p:grpSp>
          <p:nvGrpSpPr>
            <p:cNvPr id="7" name="组合 6"/>
            <p:cNvGrpSpPr/>
            <p:nvPr/>
          </p:nvGrpSpPr>
          <p:grpSpPr>
            <a:xfrm>
              <a:off x="196610" y="411018"/>
              <a:ext cx="4589521" cy="5709650"/>
              <a:chOff x="196610" y="411018"/>
              <a:chExt cx="4589521" cy="5709650"/>
            </a:xfrm>
          </p:grpSpPr>
          <p:pic>
            <p:nvPicPr>
              <p:cNvPr id="10" name="图片 9"/>
              <p:cNvPicPr>
                <a:picLocks noChangeAspect="1"/>
              </p:cNvPicPr>
              <p:nvPr>
                <p:custDataLst>
                  <p:tags r:id="rId3"/>
                </p:custDataLst>
              </p:nvPr>
            </p:nvPicPr>
            <p:blipFill rotWithShape="1">
              <a:blip r:embed="rId4" cstate="print">
                <a:extLst>
                  <a:ext uri="{BEBA8EAE-BF5A-486C-A8C5-ECC9F3942E4B}">
                    <a14:imgProps xmlns:a14="http://schemas.microsoft.com/office/drawing/2010/main">
                      <a14:imgLayer r:embed="rId5">
                        <a14:imgEffect>
                          <a14:artisticBlur radius="0"/>
                        </a14:imgEffect>
                        <a14:imgEffect>
                          <a14:saturation sat="66000"/>
                        </a14:imgEffect>
                      </a14:imgLayer>
                    </a14:imgProps>
                  </a:ext>
                  <a:ext uri="{28A0092B-C50C-407E-A947-70E740481C1C}">
                    <a14:useLocalDpi xmlns:a14="http://schemas.microsoft.com/office/drawing/2010/main" val="0"/>
                  </a:ext>
                </a:extLst>
              </a:blip>
              <a:srcRect/>
              <a:stretch>
                <a:fillRect/>
              </a:stretch>
            </p:blipFill>
            <p:spPr>
              <a:xfrm>
                <a:off x="1431197" y="5173634"/>
                <a:ext cx="947034" cy="94703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11" name="图片 10"/>
              <p:cNvPicPr>
                <a:picLocks noChangeAspect="1"/>
              </p:cNvPicPr>
              <p:nvPr>
                <p:custDataLst>
                  <p:tags r:id="rId6"/>
                </p:custDataLst>
              </p:nvPr>
            </p:nvPicPr>
            <p:blipFill rotWithShape="1">
              <a:blip r:embed="rId7" cstate="print">
                <a:extLst>
                  <a:ext uri="{BEBA8EAE-BF5A-486C-A8C5-ECC9F3942E4B}">
                    <a14:imgProps xmlns:a14="http://schemas.microsoft.com/office/drawing/2010/main">
                      <a14:imgLayer r:embed="rId8">
                        <a14:imgEffect>
                          <a14:artisticBlur radius="0"/>
                        </a14:imgEffect>
                        <a14:imgEffect>
                          <a14:saturation sat="66000"/>
                        </a14:imgEffect>
                      </a14:imgLayer>
                    </a14:imgProps>
                  </a:ext>
                  <a:ext uri="{28A0092B-C50C-407E-A947-70E740481C1C}">
                    <a14:useLocalDpi xmlns:a14="http://schemas.microsoft.com/office/drawing/2010/main" val="0"/>
                  </a:ext>
                </a:extLst>
              </a:blip>
              <a:srcRect/>
              <a:stretch>
                <a:fillRect/>
              </a:stretch>
            </p:blipFill>
            <p:spPr>
              <a:xfrm>
                <a:off x="196610" y="1003016"/>
                <a:ext cx="4539600" cy="4539600"/>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2" name="菱形 11"/>
              <p:cNvSpPr/>
              <p:nvPr>
                <p:custDataLst>
                  <p:tags r:id="rId9"/>
                </p:custDataLst>
              </p:nvPr>
            </p:nvSpPr>
            <p:spPr>
              <a:xfrm>
                <a:off x="1374860" y="411018"/>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3" name="菱形 12"/>
              <p:cNvSpPr/>
              <p:nvPr>
                <p:custDataLst>
                  <p:tags r:id="rId10"/>
                </p:custDataLst>
              </p:nvPr>
            </p:nvSpPr>
            <p:spPr>
              <a:xfrm>
                <a:off x="2561694" y="518013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14" name="菱形 13"/>
              <p:cNvSpPr/>
              <p:nvPr>
                <p:custDataLst>
                  <p:tags r:id="rId11"/>
                </p:custDataLst>
              </p:nvPr>
            </p:nvSpPr>
            <p:spPr>
              <a:xfrm>
                <a:off x="3846377" y="1715280"/>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8" name="菱形 7"/>
            <p:cNvSpPr/>
            <p:nvPr>
              <p:custDataLst>
                <p:tags r:id="rId12"/>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9" name="任意多边形: 形状 8"/>
            <p:cNvSpPr/>
            <p:nvPr>
              <p:custDataLst>
                <p:tags r:id="rId13"/>
              </p:custDataLst>
            </p:nvPr>
          </p:nvSpPr>
          <p:spPr>
            <a:xfrm>
              <a:off x="5077316" y="2252545"/>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zh-CN" altLang="en-US">
                <a:solidFill>
                  <a:srgbClr val="1C2C3B"/>
                </a:solidFill>
              </a:endParaRPr>
            </a:p>
          </p:txBody>
        </p:sp>
      </p:grpSp>
      <p:sp>
        <p:nvSpPr>
          <p:cNvPr id="2" name="标题 1"/>
          <p:cNvSpPr>
            <a:spLocks noGrp="1"/>
          </p:cNvSpPr>
          <p:nvPr>
            <p:ph type="title" hasCustomPrompt="1"/>
            <p:custDataLst>
              <p:tags r:id="rId14"/>
            </p:custDataLst>
          </p:nvPr>
        </p:nvSpPr>
        <p:spPr>
          <a:xfrm>
            <a:off x="6151204" y="2481145"/>
            <a:ext cx="5687702" cy="117645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16"/>
            </p:custDataLst>
          </p:nvPr>
        </p:nvSpPr>
        <p:spPr/>
        <p:txBody>
          <a:bodyPr/>
          <a:lstStyle>
            <a:lvl1pPr>
              <a:defRPr baseline="0">
                <a:latin typeface="Arial" panose="020B0604020202020204" pitchFamily="34" charset="0"/>
              </a:defRPr>
            </a:lvl1p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17"/>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16" name="文本占位符 15"/>
          <p:cNvSpPr>
            <a:spLocks noGrp="1"/>
          </p:cNvSpPr>
          <p:nvPr>
            <p:ph type="body" sz="quarter" idx="13" hasCustomPrompt="1"/>
            <p:custDataLst>
              <p:tags r:id="rId18"/>
            </p:custDataLst>
          </p:nvPr>
        </p:nvSpPr>
        <p:spPr>
          <a:xfrm>
            <a:off x="6153143" y="3768796"/>
            <a:ext cx="5697750" cy="696021"/>
          </a:xfrm>
        </p:spPr>
        <p:txBody>
          <a:bodyPr lIns="90000" tIns="0" rIns="90000" bIns="46800">
            <a:normAutofit/>
          </a:bodyPr>
          <a:lstStyle>
            <a:lvl1pPr marL="0" indent="0" algn="ctr">
              <a:buNone/>
              <a:defRPr sz="2800" baseline="0">
                <a:solidFill>
                  <a:schemeClr val="bg1"/>
                </a:solidFill>
                <a:latin typeface="Arial" panose="020B0604020202020204" pitchFamily="34" charset="0"/>
              </a:defRPr>
            </a:lvl1pPr>
          </a:lstStyle>
          <a:p>
            <a:pPr lvl="0"/>
            <a:r>
              <a:rPr lang="zh-CN" altLang="en-US" dirty="0"/>
              <a:t>单击此处编辑文本</a:t>
            </a:r>
            <a:endParaRPr lang="zh-CN" alt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grpSp>
        <p:nvGrpSpPr>
          <p:cNvPr id="2" name="组合 10"/>
          <p:cNvGrpSpPr/>
          <p:nvPr>
            <p:custDataLst>
              <p:tags r:id="rId2"/>
            </p:custDataLst>
          </p:nvPr>
        </p:nvGrpSpPr>
        <p:grpSpPr>
          <a:xfrm>
            <a:off x="11122351" y="5806946"/>
            <a:ext cx="1201552" cy="1410164"/>
            <a:chOff x="11122351" y="5806946"/>
            <a:chExt cx="1201552" cy="1410164"/>
          </a:xfrm>
        </p:grpSpPr>
        <p:sp>
          <p:nvSpPr>
            <p:cNvPr id="12" name="任意多边形: 形状 11"/>
            <p:cNvSpPr/>
            <p:nvPr userDrawn="1">
              <p:custDataLst>
                <p:tags r:id="rId3"/>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3" name="任意多边形: 形状 12"/>
            <p:cNvSpPr/>
            <p:nvPr userDrawn="1">
              <p:custDataLst>
                <p:tags r:id="rId4"/>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矩形 13"/>
            <p:cNvSpPr/>
            <p:nvPr userDrawn="1">
              <p:custDataLst>
                <p:tags r:id="rId5"/>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6"/>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8"/>
            </p:custDataLst>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dirty="0">
              <a:solidFill>
                <a:prstClr val="white"/>
              </a:solidFill>
              <a:sym typeface="+mn-ea"/>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 name="组合 24"/>
          <p:cNvGrpSpPr/>
          <p:nvPr>
            <p:custDataLst>
              <p:tags r:id="rId8"/>
            </p:custDataLst>
          </p:nvPr>
        </p:nvGrpSpPr>
        <p:grpSpPr>
          <a:xfrm>
            <a:off x="121020" y="-394724"/>
            <a:ext cx="11869863" cy="7249085"/>
            <a:chOff x="121020" y="-384564"/>
            <a:chExt cx="11869863" cy="7249085"/>
          </a:xfrm>
        </p:grpSpPr>
        <p:sp>
          <p:nvSpPr>
            <p:cNvPr id="26" name="任意多边形: 形状 25"/>
            <p:cNvSpPr/>
            <p:nvPr userDrawn="1">
              <p:custDataLst>
                <p:tags r:id="rId9"/>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7" name="矩形 26"/>
            <p:cNvSpPr/>
            <p:nvPr userDrawn="1">
              <p:custDataLst>
                <p:tags r:id="rId10"/>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8" name="矩形 27"/>
            <p:cNvSpPr/>
            <p:nvPr userDrawn="1">
              <p:custDataLst>
                <p:tags r:id="rId11"/>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9" name="任意多边形: 形状 28"/>
            <p:cNvSpPr/>
            <p:nvPr userDrawn="1">
              <p:custDataLst>
                <p:tags r:id="rId12"/>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30" name="矩形 29"/>
            <p:cNvSpPr/>
            <p:nvPr userDrawn="1">
              <p:custDataLst>
                <p:tags r:id="rId13"/>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4185285" y="-3810"/>
            <a:ext cx="8007985" cy="6866255"/>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dirty="0">
              <a:solidFill>
                <a:prstClr val="white"/>
              </a:solidFill>
              <a:sym typeface="+mn-ea"/>
            </a:endParaRPr>
          </a:p>
        </p:txBody>
      </p:sp>
      <p:grpSp>
        <p:nvGrpSpPr>
          <p:cNvPr id="2" name="组合 21"/>
          <p:cNvGrpSpPr/>
          <p:nvPr userDrawn="1">
            <p:custDataLst>
              <p:tags r:id="rId3"/>
            </p:custDataLst>
          </p:nvPr>
        </p:nvGrpSpPr>
        <p:grpSpPr>
          <a:xfrm>
            <a:off x="13031" y="-193955"/>
            <a:ext cx="1459945" cy="1188999"/>
            <a:chOff x="13031" y="-193955"/>
            <a:chExt cx="1459945" cy="1188999"/>
          </a:xfrm>
        </p:grpSpPr>
        <p:sp>
          <p:nvSpPr>
            <p:cNvPr id="19" name="任意多边形: 形状 18"/>
            <p:cNvSpPr/>
            <p:nvPr userDrawn="1">
              <p:custDataLst>
                <p:tags r:id="rId4"/>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1" name="任意多边形: 形状 20"/>
            <p:cNvSpPr/>
            <p:nvPr userDrawn="1">
              <p:custDataLst>
                <p:tags r:id="rId5"/>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任意多边形: 形状 14"/>
            <p:cNvSpPr/>
            <p:nvPr userDrawn="1">
              <p:custDataLst>
                <p:tags r:id="rId6"/>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矩形 13"/>
            <p:cNvSpPr/>
            <p:nvPr userDrawn="1">
              <p:custDataLst>
                <p:tags r:id="rId7"/>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1344706"/>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a:solidFill>
                <a:prstClr val="white"/>
              </a:solidFill>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9" name="内容占位符 8"/>
          <p:cNvSpPr>
            <a:spLocks noGrp="1"/>
          </p:cNvSpPr>
          <p:nvPr>
            <p:ph sz="quarter" idx="14"/>
            <p:custDataLst>
              <p:tags r:id="rId6"/>
            </p:custDataLst>
          </p:nvPr>
        </p:nvSpPr>
        <p:spPr>
          <a:xfrm>
            <a:off x="612775" y="2808000"/>
            <a:ext cx="10965600" cy="34308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2" name="组合 15"/>
          <p:cNvGrpSpPr/>
          <p:nvPr>
            <p:custDataLst>
              <p:tags r:id="rId7"/>
            </p:custDataLst>
          </p:nvPr>
        </p:nvGrpSpPr>
        <p:grpSpPr>
          <a:xfrm>
            <a:off x="13031" y="-193955"/>
            <a:ext cx="1459945" cy="1188999"/>
            <a:chOff x="13031" y="-193955"/>
            <a:chExt cx="1459945" cy="1188999"/>
          </a:xfrm>
        </p:grpSpPr>
        <p:sp>
          <p:nvSpPr>
            <p:cNvPr id="17" name="任意多边形: 形状 16"/>
            <p:cNvSpPr/>
            <p:nvPr userDrawn="1">
              <p:custDataLst>
                <p:tags r:id="rId8"/>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9"/>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任意多边形: 形状 18"/>
            <p:cNvSpPr/>
            <p:nvPr userDrawn="1">
              <p:custDataLst>
                <p:tags r:id="rId10"/>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0" name="矩形 19"/>
            <p:cNvSpPr/>
            <p:nvPr userDrawn="1">
              <p:custDataLst>
                <p:tags r:id="rId11"/>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grpSp>
        <p:nvGrpSpPr>
          <p:cNvPr id="6" name="组合 11"/>
          <p:cNvGrpSpPr/>
          <p:nvPr userDrawn="1">
            <p:custDataLst>
              <p:tags r:id="rId12"/>
            </p:custDataLst>
          </p:nvPr>
        </p:nvGrpSpPr>
        <p:grpSpPr>
          <a:xfrm>
            <a:off x="11122351" y="5806946"/>
            <a:ext cx="1201552" cy="1410164"/>
            <a:chOff x="11122351" y="5806946"/>
            <a:chExt cx="1201552" cy="1410164"/>
          </a:xfrm>
        </p:grpSpPr>
        <p:sp>
          <p:nvSpPr>
            <p:cNvPr id="13" name="任意多边形: 形状 28"/>
            <p:cNvSpPr/>
            <p:nvPr userDrawn="1">
              <p:custDataLst>
                <p:tags r:id="rId13"/>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任意多边形: 形状 26"/>
            <p:cNvSpPr/>
            <p:nvPr userDrawn="1">
              <p:custDataLst>
                <p:tags r:id="rId14"/>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5" name="矩形 14"/>
            <p:cNvSpPr/>
            <p:nvPr userDrawn="1">
              <p:custDataLst>
                <p:tags r:id="rId15"/>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1" name="矩形 20"/>
            <p:cNvSpPr/>
            <p:nvPr userDrawn="1">
              <p:custDataLst>
                <p:tags r:id="rId16"/>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a:solidFill>
                <a:prstClr val="white"/>
              </a:solidFill>
              <a:sym typeface="+mn-ea"/>
            </a:endParaRPr>
          </a:p>
        </p:txBody>
      </p:sp>
      <p:grpSp>
        <p:nvGrpSpPr>
          <p:cNvPr id="6" name="组合 20"/>
          <p:cNvGrpSpPr/>
          <p:nvPr>
            <p:custDataLst>
              <p:tags r:id="rId3"/>
            </p:custDataLst>
          </p:nvPr>
        </p:nvGrpSpPr>
        <p:grpSpPr>
          <a:xfrm>
            <a:off x="11122351" y="5574479"/>
            <a:ext cx="1279146" cy="1550708"/>
            <a:chOff x="11122351" y="5574479"/>
            <a:chExt cx="1279146" cy="1550708"/>
          </a:xfrm>
        </p:grpSpPr>
        <p:sp>
          <p:nvSpPr>
            <p:cNvPr id="16" name="任意多边形: 形状 15"/>
            <p:cNvSpPr/>
            <p:nvPr userDrawn="1">
              <p:custDataLst>
                <p:tags r:id="rId4"/>
              </p:custDataLst>
            </p:nvPr>
          </p:nvSpPr>
          <p:spPr>
            <a:xfrm rot="2700000">
              <a:off x="11215764" y="6121883"/>
              <a:ext cx="1003304" cy="1003304"/>
            </a:xfrm>
            <a:custGeom>
              <a:avLst/>
              <a:gdLst>
                <a:gd name="connsiteX0" fmla="*/ 0 w 1003304"/>
                <a:gd name="connsiteY0" fmla="*/ 0 h 1003304"/>
                <a:gd name="connsiteX1" fmla="*/ 1003304 w 1003304"/>
                <a:gd name="connsiteY1" fmla="*/ 0 h 1003304"/>
                <a:gd name="connsiteX2" fmla="*/ 1003304 w 1003304"/>
                <a:gd name="connsiteY2" fmla="*/ 331584 h 1003304"/>
                <a:gd name="connsiteX3" fmla="*/ 331584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331584"/>
                  </a:lnTo>
                  <a:lnTo>
                    <a:pt x="331584" y="1003304"/>
                  </a:lnTo>
                  <a:lnTo>
                    <a:pt x="0" y="10033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0" name="任意多边形: 形状 19"/>
            <p:cNvSpPr/>
            <p:nvPr userDrawn="1">
              <p:custDataLst>
                <p:tags r:id="rId5"/>
              </p:custDataLst>
            </p:nvPr>
          </p:nvSpPr>
          <p:spPr>
            <a:xfrm rot="2700000">
              <a:off x="11946744" y="6387990"/>
              <a:ext cx="368422" cy="541084"/>
            </a:xfrm>
            <a:custGeom>
              <a:avLst/>
              <a:gdLst>
                <a:gd name="connsiteX0" fmla="*/ 0 w 368422"/>
                <a:gd name="connsiteY0" fmla="*/ 0 h 541084"/>
                <a:gd name="connsiteX1" fmla="*/ 368422 w 368422"/>
                <a:gd name="connsiteY1" fmla="*/ 368422 h 541084"/>
                <a:gd name="connsiteX2" fmla="*/ 195760 w 368422"/>
                <a:gd name="connsiteY2" fmla="*/ 541084 h 541084"/>
                <a:gd name="connsiteX3" fmla="*/ 0 w 368422"/>
                <a:gd name="connsiteY3" fmla="*/ 541084 h 541084"/>
              </a:gdLst>
              <a:ahLst/>
              <a:cxnLst>
                <a:cxn ang="0">
                  <a:pos x="connsiteX0" y="connsiteY0"/>
                </a:cxn>
                <a:cxn ang="0">
                  <a:pos x="connsiteX1" y="connsiteY1"/>
                </a:cxn>
                <a:cxn ang="0">
                  <a:pos x="connsiteX2" y="connsiteY2"/>
                </a:cxn>
                <a:cxn ang="0">
                  <a:pos x="connsiteX3" y="connsiteY3"/>
                </a:cxn>
              </a:cxnLst>
              <a:rect l="l" t="t" r="r" b="b"/>
              <a:pathLst>
                <a:path w="368422" h="541084">
                  <a:moveTo>
                    <a:pt x="0" y="0"/>
                  </a:moveTo>
                  <a:lnTo>
                    <a:pt x="368422" y="368422"/>
                  </a:lnTo>
                  <a:lnTo>
                    <a:pt x="195760" y="541084"/>
                  </a:lnTo>
                  <a:lnTo>
                    <a:pt x="0" y="541084"/>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3" name="矩形 12"/>
            <p:cNvSpPr/>
            <p:nvPr userDrawn="1">
              <p:custDataLst>
                <p:tags r:id="rId6"/>
              </p:custDataLst>
            </p:nvPr>
          </p:nvSpPr>
          <p:spPr>
            <a:xfrm rot="2700000">
              <a:off x="11122351" y="5636352"/>
              <a:ext cx="429627" cy="429627"/>
            </a:xfrm>
            <a:prstGeom prst="rect">
              <a:avLst/>
            </a:pr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4" name="矩形 13"/>
            <p:cNvSpPr/>
            <p:nvPr userDrawn="1">
              <p:custDataLst>
                <p:tags r:id="rId7"/>
              </p:custDataLst>
            </p:nvPr>
          </p:nvSpPr>
          <p:spPr>
            <a:xfrm rot="2700000">
              <a:off x="11712742" y="5574479"/>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2" name="标题 1"/>
          <p:cNvSpPr>
            <a:spLocks noGrp="1"/>
          </p:cNvSpPr>
          <p:nvPr>
            <p:ph type="title"/>
            <p:custDataLst>
              <p:tags r:id="rId8"/>
            </p:custDataLst>
          </p:nvPr>
        </p:nvSpPr>
        <p:spPr>
          <a:xfrm>
            <a:off x="604800" y="493486"/>
            <a:ext cx="10976400" cy="741314"/>
          </a:xfrm>
        </p:spPr>
        <p:txBody>
          <a:bodyPr anchor="ct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10"/>
            </p:custDataLst>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内容占位符 6"/>
          <p:cNvSpPr>
            <a:spLocks noGrp="1"/>
          </p:cNvSpPr>
          <p:nvPr>
            <p:ph sz="quarter" idx="13"/>
            <p:custDataLst>
              <p:tags r:id="rId12"/>
            </p:custDataLst>
          </p:nvPr>
        </p:nvSpPr>
        <p:spPr>
          <a:xfrm>
            <a:off x="604837" y="1681200"/>
            <a:ext cx="10990800" cy="32112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a:lstStyle>
            <a:lvl1pPr marL="0" indent="0">
              <a:buNone/>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grpSp>
        <p:nvGrpSpPr>
          <p:cNvPr id="2" name="组合 29"/>
          <p:cNvGrpSpPr/>
          <p:nvPr>
            <p:custDataLst>
              <p:tags r:id="rId2"/>
            </p:custDataLst>
          </p:nvPr>
        </p:nvGrpSpPr>
        <p:grpSpPr>
          <a:xfrm>
            <a:off x="11122351" y="5806946"/>
            <a:ext cx="1201552" cy="1410164"/>
            <a:chOff x="11122351" y="5806946"/>
            <a:chExt cx="1201552" cy="1410164"/>
          </a:xfrm>
        </p:grpSpPr>
        <p:sp>
          <p:nvSpPr>
            <p:cNvPr id="29" name="任意多边形: 形状 28"/>
            <p:cNvSpPr/>
            <p:nvPr userDrawn="1">
              <p:custDataLst>
                <p:tags r:id="rId3"/>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7" name="任意多边形: 形状 26"/>
            <p:cNvSpPr/>
            <p:nvPr userDrawn="1">
              <p:custDataLst>
                <p:tags r:id="rId4"/>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0" name="矩形 19"/>
            <p:cNvSpPr/>
            <p:nvPr userDrawn="1">
              <p:custDataLst>
                <p:tags r:id="rId5"/>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1" name="矩形 20"/>
            <p:cNvSpPr/>
            <p:nvPr userDrawn="1">
              <p:custDataLst>
                <p:tags r:id="rId6"/>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
        <p:nvSpPr>
          <p:cNvPr id="10" name="矩形 9"/>
          <p:cNvSpPr/>
          <p:nvPr>
            <p:custDataLst>
              <p:tags r:id="rId7"/>
            </p:custDataLst>
          </p:nvPr>
        </p:nvSpPr>
        <p:spPr>
          <a:xfrm>
            <a:off x="0" y="1269"/>
            <a:ext cx="12192000" cy="1464460"/>
          </a:xfrm>
          <a:prstGeom prst="rect">
            <a:avLst/>
          </a:prstGeom>
          <a:solidFill>
            <a:schemeClr val="accent3">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a:solidFill>
                <a:prstClr val="white"/>
              </a:solidFill>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9"/>
            </p:custDataLst>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6" name="组合 15"/>
          <p:cNvGrpSpPr/>
          <p:nvPr userDrawn="1">
            <p:custDataLst>
              <p:tags r:id="rId15"/>
            </p:custDataLst>
          </p:nvPr>
        </p:nvGrpSpPr>
        <p:grpSpPr>
          <a:xfrm>
            <a:off x="13031" y="-193955"/>
            <a:ext cx="1459945" cy="1188999"/>
            <a:chOff x="13031" y="-193955"/>
            <a:chExt cx="1459945" cy="1188999"/>
          </a:xfrm>
        </p:grpSpPr>
        <p:sp>
          <p:nvSpPr>
            <p:cNvPr id="17" name="任意多边形: 形状 16"/>
            <p:cNvSpPr/>
            <p:nvPr userDrawn="1">
              <p:custDataLst>
                <p:tags r:id="rId16"/>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17"/>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9" name="任意多边形: 形状 18"/>
            <p:cNvSpPr/>
            <p:nvPr userDrawn="1">
              <p:custDataLst>
                <p:tags r:id="rId18"/>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2" name="矩形 21"/>
            <p:cNvSpPr/>
            <p:nvPr userDrawn="1">
              <p:custDataLst>
                <p:tags r:id="rId19"/>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spcBef>
                <a:spcPts val="0"/>
              </a:spcBef>
              <a:spcAft>
                <a:spcPts val="0"/>
              </a:spcAft>
            </a:pPr>
            <a:endParaRPr lang="en-US" altLang="zh-CN">
              <a:solidFill>
                <a:prstClr val="white"/>
              </a:solidFill>
              <a:sym typeface="+mn-ea"/>
            </a:endParaRPr>
          </a:p>
        </p:txBody>
      </p:sp>
      <p:grpSp>
        <p:nvGrpSpPr>
          <p:cNvPr id="6" name="组合 5"/>
          <p:cNvGrpSpPr/>
          <p:nvPr>
            <p:custDataLst>
              <p:tags r:id="rId3"/>
            </p:custDataLst>
          </p:nvPr>
        </p:nvGrpSpPr>
        <p:grpSpPr>
          <a:xfrm>
            <a:off x="-515038" y="3104984"/>
            <a:ext cx="13292795" cy="1242031"/>
            <a:chOff x="-515038" y="3104984"/>
            <a:chExt cx="13292795" cy="1242031"/>
          </a:xfrm>
        </p:grpSpPr>
        <p:grpSp>
          <p:nvGrpSpPr>
            <p:cNvPr id="8" name="组合 18"/>
            <p:cNvGrpSpPr/>
            <p:nvPr userDrawn="1"/>
          </p:nvGrpSpPr>
          <p:grpSpPr>
            <a:xfrm>
              <a:off x="-515038" y="3104984"/>
              <a:ext cx="1624613" cy="1242031"/>
              <a:chOff x="-515038" y="3104984"/>
              <a:chExt cx="1624613" cy="1242031"/>
            </a:xfrm>
          </p:grpSpPr>
          <p:sp>
            <p:nvSpPr>
              <p:cNvPr id="13" name="矩形 12"/>
              <p:cNvSpPr/>
              <p:nvPr userDrawn="1">
                <p:custDataLst>
                  <p:tags r:id="rId4"/>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18" name="任意多边形: 形状 17"/>
              <p:cNvSpPr/>
              <p:nvPr userDrawn="1">
                <p:custDataLst>
                  <p:tags r:id="rId5"/>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dirty="0">
                  <a:solidFill>
                    <a:prstClr val="white"/>
                  </a:solidFill>
                </a:endParaRPr>
              </a:p>
            </p:txBody>
          </p:sp>
          <p:sp>
            <p:nvSpPr>
              <p:cNvPr id="15" name="矩形 14"/>
              <p:cNvSpPr/>
              <p:nvPr userDrawn="1">
                <p:custDataLst>
                  <p:tags r:id="rId6"/>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grpSp>
          <p:nvGrpSpPr>
            <p:cNvPr id="9" name="组合 19"/>
            <p:cNvGrpSpPr/>
            <p:nvPr userDrawn="1"/>
          </p:nvGrpSpPr>
          <p:grpSpPr>
            <a:xfrm flipH="1">
              <a:off x="11153144" y="3104984"/>
              <a:ext cx="1624613" cy="1242031"/>
              <a:chOff x="-515038" y="3104984"/>
              <a:chExt cx="1624613" cy="1242031"/>
            </a:xfrm>
          </p:grpSpPr>
          <p:sp>
            <p:nvSpPr>
              <p:cNvPr id="21" name="矩形 20"/>
              <p:cNvSpPr/>
              <p:nvPr userDrawn="1">
                <p:custDataLst>
                  <p:tags r:id="rId7"/>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2" name="任意多边形: 形状 21"/>
              <p:cNvSpPr/>
              <p:nvPr userDrawn="1">
                <p:custDataLst>
                  <p:tags r:id="rId8"/>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
            <p:nvSpPr>
              <p:cNvPr id="23" name="矩形 22"/>
              <p:cNvSpPr/>
              <p:nvPr userDrawn="1">
                <p:custDataLst>
                  <p:tags r:id="rId9"/>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grpSp>
      </p:grpSp>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12"/>
            </p:custDataLst>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文本占位符 6"/>
          <p:cNvSpPr>
            <a:spLocks noGrp="1"/>
          </p:cNvSpPr>
          <p:nvPr>
            <p:ph type="body" sz="quarter" idx="13"/>
            <p:custDataLst>
              <p:tags r:id="rId14"/>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D202B538-C261-4E82-A7FD-821404E7ABD7}"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935DEFE-FDB9-4043-9FB5-D0F1A1B99DEE}"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r>
              <a:rPr lang="zh-CN" altLang="en-US" dirty="0"/>
              <a:t>单击此处编辑母版标题样式</a:t>
            </a:r>
            <a:endParaRPr lang="zh-CN" altLang="en-US" dirty="0"/>
          </a:p>
        </p:txBody>
      </p:sp>
      <p:sp>
        <p:nvSpPr>
          <p:cNvPr id="37" name="内容占位符 36"/>
          <p:cNvSpPr>
            <a:spLocks noGrp="1"/>
          </p:cNvSpPr>
          <p:nvPr>
            <p:ph sz="quarter" idx="13"/>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单击此处编辑母版文本样式</a:t>
            </a:r>
            <a:endParaRPr lang="zh-CN" altLang="en-US" dirty="0"/>
          </a:p>
        </p:txBody>
      </p:sp>
      <p:sp>
        <p:nvSpPr>
          <p:cNvPr id="4" name="日期占位符 3"/>
          <p:cNvSpPr>
            <a:spLocks noGrp="1"/>
          </p:cNvSpPr>
          <p:nvPr>
            <p:ph type="dt" sz="half" idx="14"/>
          </p:nvPr>
        </p:nvSpPr>
        <p:spPr/>
        <p:txBody>
          <a:bodyPr/>
          <a:lstStyle>
            <a:lvl1pPr>
              <a:defRPr/>
            </a:lvl1pPr>
          </a:lstStyle>
          <a:p>
            <a:pPr>
              <a:defRPr/>
            </a:pPr>
            <a:fld id="{3AD57C71-18D0-4A41-8968-89063938496D}" type="datetimeFigureOut">
              <a:rPr lang="zh-CN" altLang="en-US"/>
            </a:fld>
            <a:endParaRPr lang="zh-CN" altLang="en-US" dirty="0"/>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p:txBody>
          <a:bodyPr/>
          <a:lstStyle>
            <a:lvl1pPr>
              <a:defRPr/>
            </a:lvl1pPr>
          </a:lstStyle>
          <a:p>
            <a:pPr>
              <a:defRPr/>
            </a:pPr>
            <a:fld id="{1D317DB4-939B-49E5-9090-B129536F6D1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70F52A-8689-4B1B-AB11-857503BBDB77}"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BF1D7F5-4164-49DB-BA17-622A3C3F9813}"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CA61AE4D-BD6C-4282-93CF-8FE50ACD2ABA}"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C95765E-42A4-4B71-BEAE-9AFBF2DB78E2}"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52F3D76D-1953-403C-9990-286ECE01CDF3}"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2D305C-8910-47E6-9E03-11C6DCE58DF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6" Type="http://schemas.openxmlformats.org/officeDocument/2006/relationships/theme" Target="../theme/theme2.xml"/><Relationship Id="rId25" Type="http://schemas.openxmlformats.org/officeDocument/2006/relationships/tags" Target="../tags/tag199.xml"/><Relationship Id="rId24" Type="http://schemas.openxmlformats.org/officeDocument/2006/relationships/tags" Target="../tags/tag198.xml"/><Relationship Id="rId23" Type="http://schemas.openxmlformats.org/officeDocument/2006/relationships/tags" Target="../tags/tag197.xml"/><Relationship Id="rId22" Type="http://schemas.openxmlformats.org/officeDocument/2006/relationships/tags" Target="../tags/tag196.xml"/><Relationship Id="rId21" Type="http://schemas.openxmlformats.org/officeDocument/2006/relationships/tags" Target="../tags/tag195.xml"/><Relationship Id="rId20" Type="http://schemas.openxmlformats.org/officeDocument/2006/relationships/tags" Target="../tags/tag194.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6" Type="http://schemas.openxmlformats.org/officeDocument/2006/relationships/theme" Target="../theme/theme3.xml"/><Relationship Id="rId25" Type="http://schemas.openxmlformats.org/officeDocument/2006/relationships/tags" Target="../tags/tag395.xml"/><Relationship Id="rId24" Type="http://schemas.openxmlformats.org/officeDocument/2006/relationships/tags" Target="../tags/tag394.xml"/><Relationship Id="rId23" Type="http://schemas.openxmlformats.org/officeDocument/2006/relationships/tags" Target="../tags/tag393.xml"/><Relationship Id="rId22" Type="http://schemas.openxmlformats.org/officeDocument/2006/relationships/tags" Target="../tags/tag392.xml"/><Relationship Id="rId21" Type="http://schemas.openxmlformats.org/officeDocument/2006/relationships/tags" Target="../tags/tag391.xml"/><Relationship Id="rId20" Type="http://schemas.openxmlformats.org/officeDocument/2006/relationships/tags" Target="../tags/tag390.xml"/><Relationship Id="rId2" Type="http://schemas.openxmlformats.org/officeDocument/2006/relationships/slideLayout" Target="../slideLayouts/slideLayout31.xml"/><Relationship Id="rId19" Type="http://schemas.openxmlformats.org/officeDocument/2006/relationships/slideLayout" Target="../slideLayouts/slideLayout48.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1"/>
            </p:custDataLst>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custDataLst>
              <p:tags r:id="rId12"/>
            </p:custDataLst>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fontAlgn="auto">
              <a:spcBef>
                <a:spcPts val="0"/>
              </a:spcBef>
              <a:spcAft>
                <a:spcPts val="0"/>
              </a:spcAft>
              <a:defRPr sz="1200">
                <a:solidFill>
                  <a:schemeClr val="bg1">
                    <a:lumMod val="50000"/>
                  </a:schemeClr>
                </a:solidFill>
                <a:latin typeface="黑体" panose="02010609060101010101" pitchFamily="49" charset="-122"/>
                <a:ea typeface="黑体" panose="02010609060101010101" pitchFamily="49" charset="-122"/>
              </a:defRPr>
            </a:lvl1pPr>
          </a:lstStyle>
          <a:p>
            <a:pPr>
              <a:defRPr/>
            </a:pPr>
            <a:fld id="{0A191F81-C50F-4434-8AC7-F7DA1E506E80}" type="datetimeFigureOut">
              <a:rPr lang="zh-CN" altLang="en-US"/>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spcBef>
                <a:spcPts val="0"/>
              </a:spcBef>
              <a:spcAft>
                <a:spcPts val="0"/>
              </a:spcAft>
              <a:defRPr sz="1200">
                <a:solidFill>
                  <a:schemeClr val="bg1">
                    <a:lumMod val="50000"/>
                  </a:schemeClr>
                </a:solidFill>
                <a:latin typeface="黑体" panose="02010609060101010101" pitchFamily="49" charset="-122"/>
                <a:ea typeface="黑体" panose="02010609060101010101" pitchFamily="49" charset="-122"/>
              </a:defRPr>
            </a:lvl1pPr>
          </a:lstStyle>
          <a:p>
            <a:pPr>
              <a:defRPr/>
            </a:pPr>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fontAlgn="auto">
              <a:spcBef>
                <a:spcPts val="0"/>
              </a:spcBef>
              <a:spcAft>
                <a:spcPts val="0"/>
              </a:spcAft>
              <a:defRPr sz="1200">
                <a:solidFill>
                  <a:schemeClr val="bg1">
                    <a:lumMod val="50000"/>
                  </a:schemeClr>
                </a:solidFill>
                <a:latin typeface="黑体" panose="02010609060101010101" pitchFamily="49" charset="-122"/>
                <a:ea typeface="黑体" panose="02010609060101010101" pitchFamily="49" charset="-122"/>
              </a:defRPr>
            </a:lvl1pPr>
          </a:lstStyle>
          <a:p>
            <a:pPr>
              <a:defRPr/>
            </a:pPr>
            <a:fld id="{7243A3DD-7E24-476C-A2B1-56F5DA980697}" type="slidenum">
              <a:rPr lang="zh-CN" altLang="en-US"/>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defRPr>
            </a:lvl1pPr>
          </a:lstStyle>
          <a:p>
            <a:pPr fontAlgn="auto">
              <a:spcBef>
                <a:spcPts val="0"/>
              </a:spcBef>
              <a:spcAft>
                <a:spcPts val="0"/>
              </a:spcAft>
            </a:pPr>
            <a:fld id="{760FBDFE-C587-4B4C-A407-44438C67B59E}" type="datetimeFigureOut">
              <a:rPr lang="zh-CN" altLang="en-US" smtClean="0">
                <a:solidFill>
                  <a:prstClr val="black">
                    <a:tint val="75000"/>
                  </a:prstClr>
                </a:solidFill>
                <a:ea typeface="微软雅黑" panose="020B0503020204020204" pitchFamily="34" charset="-122"/>
              </a:rPr>
            </a:fld>
            <a:endParaRPr lang="zh-CN" altLang="en-US">
              <a:solidFill>
                <a:prstClr val="black">
                  <a:tint val="75000"/>
                </a:prstClr>
              </a:solidFill>
              <a:ea typeface="微软雅黑" panose="020B0503020204020204" pitchFamily="34" charset="-122"/>
            </a:endParaRPr>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defRPr>
            </a:lvl1pPr>
          </a:lstStyle>
          <a:p>
            <a:pPr fontAlgn="auto">
              <a:spcBef>
                <a:spcPts val="0"/>
              </a:spcBef>
              <a:spcAft>
                <a:spcPts val="0"/>
              </a:spcAft>
            </a:pPr>
            <a:endParaRPr lang="zh-CN" altLang="en-US" dirty="0">
              <a:solidFill>
                <a:prstClr val="black">
                  <a:tint val="75000"/>
                </a:prstClr>
              </a:solidFill>
              <a:ea typeface="微软雅黑" panose="020B0503020204020204" pitchFamily="34" charset="-122"/>
            </a:endParaRPr>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defRPr>
            </a:lvl1pPr>
          </a:lstStyle>
          <a:p>
            <a:pPr fontAlgn="auto">
              <a:spcBef>
                <a:spcPts val="0"/>
              </a:spcBef>
              <a:spcAft>
                <a:spcPts val="0"/>
              </a:spcAft>
            </a:pPr>
            <a:fld id="{49AE70B2-8BF9-45C0-BB95-33D1B9D3A854}" type="slidenum">
              <a:rPr lang="zh-CN" altLang="en-US" smtClean="0">
                <a:solidFill>
                  <a:prstClr val="black">
                    <a:tint val="75000"/>
                  </a:prstClr>
                </a:solidFill>
                <a:ea typeface="微软雅黑" panose="020B0503020204020204" pitchFamily="34" charset="-122"/>
              </a:rPr>
            </a:fld>
            <a:endParaRPr lang="zh-CN" altLang="en-US" dirty="0">
              <a:solidFill>
                <a:prstClr val="black">
                  <a:tint val="75000"/>
                </a:prstClr>
              </a:solidFill>
              <a:ea typeface="微软雅黑" panose="020B0503020204020204" pitchFamily="34" charset="-122"/>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iming>
    <p:tnLst>
      <p:par>
        <p:cTn id="1" dur="indefinite" restart="never" nodeType="tmRoot"/>
      </p:par>
    </p:tnLst>
  </p:timing>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defRPr>
            </a:lvl1pPr>
          </a:lstStyle>
          <a:p>
            <a:pPr fontAlgn="auto">
              <a:spcBef>
                <a:spcPts val="0"/>
              </a:spcBef>
              <a:spcAft>
                <a:spcPts val="0"/>
              </a:spcAft>
            </a:pPr>
            <a:fld id="{760FBDFE-C587-4B4C-A407-44438C67B59E}" type="datetimeFigureOut">
              <a:rPr lang="zh-CN" altLang="en-US" smtClean="0">
                <a:solidFill>
                  <a:prstClr val="black">
                    <a:tint val="75000"/>
                  </a:prstClr>
                </a:solidFill>
                <a:ea typeface="微软雅黑" panose="020B0503020204020204" pitchFamily="34" charset="-122"/>
              </a:rPr>
            </a:fld>
            <a:endParaRPr lang="zh-CN" altLang="en-US">
              <a:solidFill>
                <a:prstClr val="black">
                  <a:tint val="75000"/>
                </a:prstClr>
              </a:solidFill>
              <a:ea typeface="微软雅黑" panose="020B0503020204020204" pitchFamily="34" charset="-122"/>
            </a:endParaRPr>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defRPr>
            </a:lvl1pPr>
          </a:lstStyle>
          <a:p>
            <a:pPr fontAlgn="auto">
              <a:spcBef>
                <a:spcPts val="0"/>
              </a:spcBef>
              <a:spcAft>
                <a:spcPts val="0"/>
              </a:spcAft>
            </a:pPr>
            <a:endParaRPr lang="zh-CN" altLang="en-US" dirty="0">
              <a:solidFill>
                <a:prstClr val="black">
                  <a:tint val="75000"/>
                </a:prstClr>
              </a:solidFill>
              <a:ea typeface="微软雅黑" panose="020B0503020204020204" pitchFamily="34" charset="-122"/>
            </a:endParaRPr>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defRPr>
            </a:lvl1pPr>
          </a:lstStyle>
          <a:p>
            <a:pPr fontAlgn="auto">
              <a:spcBef>
                <a:spcPts val="0"/>
              </a:spcBef>
              <a:spcAft>
                <a:spcPts val="0"/>
              </a:spcAft>
            </a:pPr>
            <a:fld id="{49AE70B2-8BF9-45C0-BB95-33D1B9D3A854}" type="slidenum">
              <a:rPr lang="zh-CN" altLang="en-US" smtClean="0">
                <a:solidFill>
                  <a:prstClr val="black">
                    <a:tint val="75000"/>
                  </a:prstClr>
                </a:solidFill>
                <a:ea typeface="微软雅黑" panose="020B0503020204020204" pitchFamily="34" charset="-122"/>
              </a:rPr>
            </a:fld>
            <a:endParaRPr lang="zh-CN" altLang="en-US" dirty="0">
              <a:solidFill>
                <a:prstClr val="black">
                  <a:tint val="75000"/>
                </a:prstClr>
              </a:solidFill>
              <a:ea typeface="微软雅黑" panose="020B0503020204020204" pitchFamily="34" charset="-122"/>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timing>
    <p:tnLst>
      <p:par>
        <p:cTn id="1" dur="indefinite" restart="never" nodeType="tmRoot"/>
      </p:par>
    </p:tnLst>
  </p:timing>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GIF"/></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99.xml"/><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97.xml"/><Relationship Id="rId2" Type="http://schemas.openxmlformats.org/officeDocument/2006/relationships/image" Target="../media/image13.png"/><Relationship Id="rId1" Type="http://schemas.openxmlformats.org/officeDocument/2006/relationships/video" Target="NULL"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8.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microsoft.com/office/2007/relationships/media" Target="file:///E:\&#25105;\&#39044;&#23398;&#26696;&#21644;&#35838;&#20214;\&#26032;&#20061;&#19978;\&#31532;&#19968;&#27425;&#24037;&#19994;&#38761;&#21629;\&#19978;&#35838;\&#33976;&#27773;&#26426;&#24037;&#20316;&#21407;&#29702;.mp4" TargetMode="External"/><Relationship Id="rId1" Type="http://schemas.openxmlformats.org/officeDocument/2006/relationships/video" Target="file:///E:\&#25105;\&#39044;&#23398;&#26696;&#21644;&#35838;&#20214;\&#26032;&#20061;&#19978;\&#31532;&#19968;&#27425;&#24037;&#19994;&#38761;&#21629;\&#19978;&#35838;\&#33976;&#27773;&#26426;&#24037;&#20316;&#21407;&#2970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138113" y="188914"/>
            <a:ext cx="12053887" cy="2554545"/>
          </a:xfrm>
          <a:prstGeom prst="rect">
            <a:avLst/>
          </a:prstGeom>
          <a:solidFill>
            <a:srgbClr val="CCFFCC"/>
          </a:solidFill>
          <a:ln w="9525">
            <a:noFill/>
            <a:miter lim="800000"/>
          </a:ln>
        </p:spPr>
        <p:txBody>
          <a:bodyPr wrap="square">
            <a:spAutoFit/>
          </a:bodyPr>
          <a:lstStyle/>
          <a:p>
            <a:r>
              <a:rPr lang="en-US" altLang="zh-CN" sz="4000" b="1" dirty="0">
                <a:solidFill>
                  <a:srgbClr val="000000"/>
                </a:solidFill>
                <a:latin typeface="Arial" panose="020B0604020202020204" pitchFamily="34" charset="0"/>
                <a:ea typeface="黑体" panose="02010609060101010101" pitchFamily="49" charset="-122"/>
              </a:rPr>
              <a:t>“</a:t>
            </a:r>
            <a:r>
              <a:rPr lang="zh-CN" altLang="en-US" sz="4000" b="1" dirty="0">
                <a:solidFill>
                  <a:srgbClr val="000000"/>
                </a:solidFill>
                <a:latin typeface="黑体" panose="02010609060101010101" pitchFamily="49" charset="-122"/>
                <a:ea typeface="黑体" panose="02010609060101010101" pitchFamily="49" charset="-122"/>
              </a:rPr>
              <a:t>当革命的风暴横扫整个法国的时候，英国正在进行一场比较平静的但是威力并不因此减</a:t>
            </a:r>
            <a:r>
              <a:rPr lang="zh-CN" altLang="en-US" sz="4000" b="1" dirty="0" smtClean="0">
                <a:solidFill>
                  <a:srgbClr val="000000"/>
                </a:solidFill>
                <a:latin typeface="黑体" panose="02010609060101010101" pitchFamily="49" charset="-122"/>
                <a:ea typeface="黑体" panose="02010609060101010101" pitchFamily="49" charset="-122"/>
              </a:rPr>
              <a:t>弱的革命。</a:t>
            </a:r>
            <a:r>
              <a:rPr lang="en-US" altLang="zh-CN" sz="4000" b="1" dirty="0" smtClean="0">
                <a:solidFill>
                  <a:srgbClr val="000000"/>
                </a:solidFill>
                <a:latin typeface="黑体" panose="02010609060101010101" pitchFamily="49" charset="-122"/>
                <a:ea typeface="黑体" panose="02010609060101010101" pitchFamily="49" charset="-122"/>
              </a:rPr>
              <a:t>”</a:t>
            </a:r>
            <a:endParaRPr lang="en-US" altLang="zh-CN" sz="4000" b="1" dirty="0" smtClean="0">
              <a:solidFill>
                <a:srgbClr val="000000"/>
              </a:solidFill>
              <a:latin typeface="黑体" panose="02010609060101010101" pitchFamily="49" charset="-122"/>
              <a:ea typeface="黑体" panose="02010609060101010101" pitchFamily="49" charset="-122"/>
            </a:endParaRPr>
          </a:p>
          <a:p>
            <a:r>
              <a:rPr lang="en-US" altLang="zh-CN" sz="4000" b="1" dirty="0" smtClean="0">
                <a:solidFill>
                  <a:srgbClr val="000000"/>
                </a:solidFill>
                <a:latin typeface="黑体" panose="02010609060101010101" pitchFamily="49" charset="-122"/>
                <a:ea typeface="黑体" panose="02010609060101010101" pitchFamily="49" charset="-122"/>
              </a:rPr>
              <a:t>                               </a:t>
            </a:r>
            <a:endParaRPr lang="en-US" altLang="zh-CN" sz="4000" b="1" dirty="0" smtClean="0">
              <a:solidFill>
                <a:srgbClr val="000000"/>
              </a:solidFill>
              <a:latin typeface="黑体" panose="02010609060101010101" pitchFamily="49" charset="-122"/>
              <a:ea typeface="黑体" panose="02010609060101010101" pitchFamily="49" charset="-122"/>
            </a:endParaRPr>
          </a:p>
          <a:p>
            <a:r>
              <a:rPr lang="en-US" altLang="zh-CN" sz="4000" b="1" dirty="0" smtClean="0">
                <a:solidFill>
                  <a:srgbClr val="000000"/>
                </a:solidFill>
                <a:latin typeface="黑体" panose="02010609060101010101" pitchFamily="49" charset="-122"/>
                <a:ea typeface="黑体" panose="02010609060101010101" pitchFamily="49" charset="-122"/>
              </a:rPr>
              <a:t>                              </a:t>
            </a:r>
            <a:r>
              <a:rPr lang="en-US" altLang="zh-CN" sz="4000" b="1" dirty="0" smtClean="0">
                <a:solidFill>
                  <a:srgbClr val="000000"/>
                </a:solidFill>
                <a:latin typeface="Arial" panose="020B0604020202020204" pitchFamily="34" charset="0"/>
                <a:ea typeface="黑体" panose="02010609060101010101" pitchFamily="49" charset="-122"/>
              </a:rPr>
              <a:t>——</a:t>
            </a:r>
            <a:r>
              <a:rPr lang="zh-CN" altLang="en-US" sz="4000" b="1" dirty="0">
                <a:solidFill>
                  <a:srgbClr val="000000"/>
                </a:solidFill>
                <a:latin typeface="黑体" panose="02010609060101010101" pitchFamily="49" charset="-122"/>
                <a:ea typeface="黑体" panose="02010609060101010101" pitchFamily="49" charset="-122"/>
              </a:rPr>
              <a:t>恩格斯</a:t>
            </a:r>
            <a:endParaRPr lang="zh-CN" altLang="en-US" sz="4000" b="1" dirty="0">
              <a:solidFill>
                <a:srgbClr val="000000"/>
              </a:solidFill>
              <a:latin typeface="黑体" panose="02010609060101010101" pitchFamily="49" charset="-122"/>
              <a:ea typeface="黑体" panose="02010609060101010101" pitchFamily="49" charset="-122"/>
            </a:endParaRPr>
          </a:p>
        </p:txBody>
      </p:sp>
      <p:sp>
        <p:nvSpPr>
          <p:cNvPr id="9228" name="Oval 12"/>
          <p:cNvSpPr>
            <a:spLocks noChangeArrowheads="1"/>
          </p:cNvSpPr>
          <p:nvPr/>
        </p:nvSpPr>
        <p:spPr bwMode="auto">
          <a:xfrm>
            <a:off x="4673600" y="696913"/>
            <a:ext cx="6921500" cy="1008062"/>
          </a:xfrm>
          <a:prstGeom prst="ellipse">
            <a:avLst/>
          </a:prstGeom>
          <a:noFill/>
          <a:ln w="38100">
            <a:solidFill>
              <a:srgbClr val="FF00FF"/>
            </a:solidFill>
            <a:round/>
          </a:ln>
        </p:spPr>
        <p:txBody>
          <a:bodyPr wrap="none" anchor="ctr"/>
          <a:lstStyle/>
          <a:p>
            <a:endParaRPr lang="zh-CN" altLang="en-US" dirty="0"/>
          </a:p>
        </p:txBody>
      </p:sp>
      <p:pic>
        <p:nvPicPr>
          <p:cNvPr id="60420" name="图片" descr="timg[2]"/>
          <p:cNvPicPr>
            <a:picLocks noChangeAspect="1" noChangeArrowheads="1"/>
          </p:cNvPicPr>
          <p:nvPr/>
        </p:nvPicPr>
        <p:blipFill>
          <a:blip r:embed="rId1" cstate="print"/>
          <a:srcRect/>
          <a:stretch>
            <a:fillRect/>
          </a:stretch>
        </p:blipFill>
        <p:spPr bwMode="auto">
          <a:xfrm>
            <a:off x="656823" y="4273550"/>
            <a:ext cx="3400022" cy="2339975"/>
          </a:xfrm>
          <a:prstGeom prst="rect">
            <a:avLst/>
          </a:prstGeom>
          <a:noFill/>
          <a:ln w="9525">
            <a:noFill/>
            <a:miter lim="800000"/>
            <a:headEnd/>
            <a:tailEnd/>
          </a:ln>
        </p:spPr>
      </p:pic>
      <p:pic>
        <p:nvPicPr>
          <p:cNvPr id="60421" name="图片" descr="timg3RDS4P3X"/>
          <p:cNvPicPr>
            <a:picLocks noChangeAspect="1" noChangeArrowheads="1"/>
          </p:cNvPicPr>
          <p:nvPr/>
        </p:nvPicPr>
        <p:blipFill>
          <a:blip r:embed="rId2" cstate="print"/>
          <a:srcRect/>
          <a:stretch>
            <a:fillRect/>
          </a:stretch>
        </p:blipFill>
        <p:spPr bwMode="auto">
          <a:xfrm>
            <a:off x="4340114" y="4273550"/>
            <a:ext cx="3309937" cy="2339975"/>
          </a:xfrm>
          <a:prstGeom prst="rect">
            <a:avLst/>
          </a:prstGeom>
          <a:noFill/>
          <a:ln w="9525">
            <a:noFill/>
            <a:miter lim="800000"/>
            <a:headEnd/>
            <a:tailEnd/>
          </a:ln>
        </p:spPr>
      </p:pic>
      <p:pic>
        <p:nvPicPr>
          <p:cNvPr id="60422" name="图片" descr="timgPYPGJRL6"/>
          <p:cNvPicPr>
            <a:picLocks noChangeAspect="1" noChangeArrowheads="1"/>
          </p:cNvPicPr>
          <p:nvPr/>
        </p:nvPicPr>
        <p:blipFill>
          <a:blip r:embed="rId3" cstate="print"/>
          <a:srcRect/>
          <a:stretch>
            <a:fillRect/>
          </a:stretch>
        </p:blipFill>
        <p:spPr bwMode="auto">
          <a:xfrm>
            <a:off x="7984903" y="4241084"/>
            <a:ext cx="3547056" cy="2390775"/>
          </a:xfrm>
          <a:prstGeom prst="rect">
            <a:avLst/>
          </a:prstGeom>
          <a:noFill/>
          <a:ln w="9525">
            <a:noFill/>
            <a:miter lim="800000"/>
            <a:headEnd/>
            <a:tailEnd/>
          </a:ln>
        </p:spPr>
      </p:pic>
      <p:sp>
        <p:nvSpPr>
          <p:cNvPr id="60424" name="矩形"/>
          <p:cNvSpPr>
            <a:spLocks noChangeArrowheads="1"/>
          </p:cNvSpPr>
          <p:nvPr/>
        </p:nvSpPr>
        <p:spPr bwMode="auto">
          <a:xfrm>
            <a:off x="0" y="2729181"/>
            <a:ext cx="10899775" cy="1323439"/>
          </a:xfrm>
          <a:prstGeom prst="rect">
            <a:avLst/>
          </a:prstGeom>
          <a:noFill/>
          <a:ln w="9525">
            <a:noFill/>
            <a:miter lim="800000"/>
          </a:ln>
        </p:spPr>
        <p:txBody>
          <a:bodyPr anchor="ctr">
            <a:spAutoFit/>
          </a:bodyPr>
          <a:lstStyle/>
          <a:p>
            <a:pPr algn="ctr" eaLnBrk="0" hangingPunct="0"/>
            <a:r>
              <a:rPr lang="zh-CN" altLang="en-US" sz="4000" b="1" dirty="0">
                <a:solidFill>
                  <a:srgbClr val="FF0000"/>
                </a:solidFill>
                <a:latin typeface="宋体" panose="02010600030101010101" pitchFamily="2" charset="-122"/>
                <a:ea typeface="微软雅黑" panose="020B0503020204020204" pitchFamily="34" charset="-122"/>
                <a:sym typeface="Arial" panose="020B0604020202020204" pitchFamily="34" charset="0"/>
              </a:rPr>
              <a:t>第</a:t>
            </a:r>
            <a:r>
              <a:rPr lang="en-US" altLang="zh-CN" sz="4000" b="1" dirty="0">
                <a:solidFill>
                  <a:srgbClr val="FF0000"/>
                </a:solidFill>
                <a:latin typeface="宋体" panose="02010600030101010101" pitchFamily="2" charset="-122"/>
                <a:ea typeface="微软雅黑" panose="020B0503020204020204" pitchFamily="34" charset="-122"/>
                <a:sym typeface="Arial" panose="020B0604020202020204" pitchFamily="34" charset="0"/>
              </a:rPr>
              <a:t>20</a:t>
            </a:r>
            <a:r>
              <a:rPr lang="zh-CN" altLang="en-US" sz="4000" b="1" dirty="0">
                <a:solidFill>
                  <a:srgbClr val="FF0000"/>
                </a:solidFill>
                <a:latin typeface="宋体" panose="02010600030101010101" pitchFamily="2" charset="-122"/>
                <a:ea typeface="微软雅黑" panose="020B0503020204020204" pitchFamily="34" charset="-122"/>
                <a:sym typeface="Arial" panose="020B0604020202020204" pitchFamily="34" charset="0"/>
              </a:rPr>
              <a:t>课  第一次</a:t>
            </a:r>
            <a:r>
              <a:rPr lang="zh-CN" altLang="en-US" sz="4000" b="1" dirty="0" smtClean="0">
                <a:solidFill>
                  <a:srgbClr val="FF0000"/>
                </a:solidFill>
                <a:latin typeface="宋体" panose="02010600030101010101" pitchFamily="2" charset="-122"/>
                <a:ea typeface="微软雅黑" panose="020B0503020204020204" pitchFamily="34" charset="-122"/>
                <a:sym typeface="Arial" panose="020B0604020202020204" pitchFamily="34" charset="0"/>
              </a:rPr>
              <a:t>工业革命</a:t>
            </a:r>
            <a:endParaRPr lang="en-US" altLang="zh-CN" sz="4000" b="1" dirty="0" smtClean="0">
              <a:solidFill>
                <a:srgbClr val="FF0000"/>
              </a:solidFill>
              <a:latin typeface="宋体" panose="02010600030101010101" pitchFamily="2" charset="-122"/>
              <a:ea typeface="微软雅黑" panose="020B0503020204020204" pitchFamily="34" charset="-122"/>
              <a:sym typeface="Arial" panose="020B0604020202020204" pitchFamily="34" charset="0"/>
            </a:endParaRPr>
          </a:p>
          <a:p>
            <a:pPr algn="ctr" eaLnBrk="0" hangingPunct="0"/>
            <a:r>
              <a:rPr lang="zh-CN" altLang="en-US" sz="4000" b="1" dirty="0" smtClean="0">
                <a:latin typeface="宋体" panose="02010600030101010101" pitchFamily="2" charset="-122"/>
                <a:ea typeface="微软雅黑" panose="020B0503020204020204" pitchFamily="34" charset="-122"/>
                <a:sym typeface="Arial" panose="020B0604020202020204" pitchFamily="34" charset="0"/>
              </a:rPr>
              <a:t>（</a:t>
            </a:r>
            <a:r>
              <a:rPr lang="en-US" altLang="zh-CN" sz="4000" b="1" dirty="0" smtClean="0">
                <a:latin typeface="宋体" panose="02010600030101010101" pitchFamily="2" charset="-122"/>
                <a:ea typeface="微软雅黑" panose="020B0503020204020204" pitchFamily="34" charset="-122"/>
                <a:sym typeface="Arial" panose="020B0604020202020204" pitchFamily="34" charset="0"/>
              </a:rPr>
              <a:t>18</a:t>
            </a:r>
            <a:r>
              <a:rPr lang="zh-CN" altLang="en-US" sz="4000" b="1" dirty="0" smtClean="0">
                <a:latin typeface="宋体" panose="02010600030101010101" pitchFamily="2" charset="-122"/>
                <a:ea typeface="微软雅黑" panose="020B0503020204020204" pitchFamily="34" charset="-122"/>
                <a:sym typeface="Arial" panose="020B0604020202020204" pitchFamily="34" charset="0"/>
              </a:rPr>
              <a:t>世纪</a:t>
            </a:r>
            <a:r>
              <a:rPr lang="en-US" altLang="zh-CN" sz="4000" b="1" dirty="0" smtClean="0">
                <a:latin typeface="宋体" panose="02010600030101010101" pitchFamily="2" charset="-122"/>
                <a:ea typeface="微软雅黑" panose="020B0503020204020204" pitchFamily="34" charset="-122"/>
                <a:sym typeface="Arial" panose="020B0604020202020204" pitchFamily="34" charset="0"/>
              </a:rPr>
              <a:t>60</a:t>
            </a:r>
            <a:r>
              <a:rPr lang="zh-CN" altLang="en-US" sz="4000" b="1" dirty="0" smtClean="0">
                <a:latin typeface="宋体" panose="02010600030101010101" pitchFamily="2" charset="-122"/>
                <a:ea typeface="微软雅黑" panose="020B0503020204020204" pitchFamily="34" charset="-122"/>
                <a:sym typeface="Arial" panose="020B0604020202020204" pitchFamily="34" charset="0"/>
              </a:rPr>
              <a:t>年代</a:t>
            </a:r>
            <a:r>
              <a:rPr lang="en-US" altLang="zh-CN" sz="4000" b="1" dirty="0" smtClean="0">
                <a:latin typeface="宋体" panose="02010600030101010101" pitchFamily="2" charset="-122"/>
                <a:ea typeface="微软雅黑" panose="020B0503020204020204" pitchFamily="34" charset="-122"/>
                <a:sym typeface="Arial" panose="020B0604020202020204" pitchFamily="34" charset="0"/>
              </a:rPr>
              <a:t>—19</a:t>
            </a:r>
            <a:r>
              <a:rPr lang="zh-CN" altLang="en-US" sz="4000" b="1" dirty="0" smtClean="0">
                <a:latin typeface="宋体" panose="02010600030101010101" pitchFamily="2" charset="-122"/>
                <a:ea typeface="微软雅黑" panose="020B0503020204020204" pitchFamily="34" charset="-122"/>
                <a:sym typeface="Arial" panose="020B0604020202020204" pitchFamily="34" charset="0"/>
              </a:rPr>
              <a:t>世纪上半期）</a:t>
            </a:r>
            <a:endParaRPr lang="zh-CN" altLang="en-US" sz="4000" b="1" dirty="0">
              <a:latin typeface="宋体" panose="02010600030101010101" pitchFamily="2"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blinds(horizontal)">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par>
                                <p:cTn id="13" presetID="3" presetClass="entr" presetSubtype="10" fill="hold" nodeType="with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blinds(horizontal)">
                                      <p:cBhvr>
                                        <p:cTn id="15" dur="500"/>
                                        <p:tgtEl>
                                          <p:spTgt spid="60421"/>
                                        </p:tgtEl>
                                      </p:cBhvr>
                                    </p:animEffect>
                                  </p:childTnLst>
                                </p:cTn>
                              </p:par>
                              <p:par>
                                <p:cTn id="16" presetID="3" presetClass="entr" presetSubtype="10" fill="hold" nodeType="withEffect">
                                  <p:stCondLst>
                                    <p:cond delay="0"/>
                                  </p:stCondLst>
                                  <p:childTnLst>
                                    <p:set>
                                      <p:cBhvr>
                                        <p:cTn id="17" dur="1" fill="hold">
                                          <p:stCondLst>
                                            <p:cond delay="0"/>
                                          </p:stCondLst>
                                        </p:cTn>
                                        <p:tgtEl>
                                          <p:spTgt spid="60422"/>
                                        </p:tgtEl>
                                        <p:attrNameLst>
                                          <p:attrName>style.visibility</p:attrName>
                                        </p:attrNameLst>
                                      </p:cBhvr>
                                      <p:to>
                                        <p:strVal val="visible"/>
                                      </p:to>
                                    </p:set>
                                    <p:animEffect transition="in" filter="blinds(horizontal)">
                                      <p:cBhvr>
                                        <p:cTn id="18" dur="500"/>
                                        <p:tgtEl>
                                          <p:spTgt spid="604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0424">
                                            <p:txEl>
                                              <p:pRg st="0" end="0"/>
                                            </p:txEl>
                                          </p:spTgt>
                                        </p:tgtEl>
                                        <p:attrNameLst>
                                          <p:attrName>style.visibility</p:attrName>
                                        </p:attrNameLst>
                                      </p:cBhvr>
                                      <p:to>
                                        <p:strVal val="visible"/>
                                      </p:to>
                                    </p:set>
                                    <p:animEffect transition="in" filter="blinds(horizontal)">
                                      <p:cBhvr>
                                        <p:cTn id="23" dur="500"/>
                                        <p:tgtEl>
                                          <p:spTgt spid="604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0424">
                                            <p:txEl>
                                              <p:pRg st="1" end="1"/>
                                            </p:txEl>
                                          </p:spTgt>
                                        </p:tgtEl>
                                        <p:attrNameLst>
                                          <p:attrName>style.visibility</p:attrName>
                                        </p:attrNameLst>
                                      </p:cBhvr>
                                      <p:to>
                                        <p:strVal val="visible"/>
                                      </p:to>
                                    </p:set>
                                    <p:animEffect transition="in" filter="blinds(horizontal)">
                                      <p:cBhvr>
                                        <p:cTn id="28" dur="500"/>
                                        <p:tgtEl>
                                          <p:spTgt spid="604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watt8"/>
          <p:cNvPicPr>
            <a:picLocks noChangeAspect="1" noChangeArrowheads="1"/>
          </p:cNvPicPr>
          <p:nvPr/>
        </p:nvPicPr>
        <p:blipFill>
          <a:blip r:embed="rId1" cstate="print"/>
          <a:srcRect/>
          <a:stretch>
            <a:fillRect/>
          </a:stretch>
        </p:blipFill>
        <p:spPr bwMode="auto">
          <a:xfrm>
            <a:off x="304800" y="750627"/>
            <a:ext cx="11887200" cy="5402524"/>
          </a:xfrm>
          <a:prstGeom prst="rect">
            <a:avLst/>
          </a:prstGeom>
          <a:noFill/>
          <a:ln w="9525">
            <a:noFill/>
            <a:miter lim="800000"/>
            <a:headEnd/>
            <a:tailEnd/>
          </a:ln>
        </p:spPr>
      </p:pic>
      <p:sp>
        <p:nvSpPr>
          <p:cNvPr id="76804" name="AutoShape 4"/>
          <p:cNvSpPr>
            <a:spLocks noChangeArrowheads="1"/>
          </p:cNvSpPr>
          <p:nvPr/>
        </p:nvSpPr>
        <p:spPr bwMode="auto">
          <a:xfrm>
            <a:off x="243768" y="4596172"/>
            <a:ext cx="6320809" cy="2009061"/>
          </a:xfrm>
          <a:prstGeom prst="roundRect">
            <a:avLst>
              <a:gd name="adj" fmla="val 16667"/>
            </a:avLst>
          </a:prstGeom>
          <a:solidFill>
            <a:srgbClr val="FFFF99"/>
          </a:solidFill>
          <a:ln w="9525">
            <a:solidFill>
              <a:schemeClr val="bg1"/>
            </a:solidFill>
            <a:round/>
          </a:ln>
          <a:effectLst/>
        </p:spPr>
        <p:txBody>
          <a:bodyPr wrap="square" anchor="ctr">
            <a:spAutoFit/>
          </a:bodyPr>
          <a:lstStyle/>
          <a:p>
            <a:r>
              <a:rPr lang="zh-CN" altLang="en-US" sz="2800" b="1" dirty="0">
                <a:latin typeface="华文中宋" panose="02010600040101010101" pitchFamily="2" charset="-122"/>
                <a:ea typeface="华文中宋" panose="02010600040101010101" pitchFamily="2" charset="-122"/>
              </a:rPr>
              <a:t>首先蒸汽机有一个锅炉室</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把水加热</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当水受热气化后变成水蒸汽</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同时体积膨胀</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靠巨大的气压</a:t>
            </a:r>
            <a:r>
              <a:rPr lang="zh-CN" altLang="en-US" sz="2800" b="1" dirty="0" smtClean="0">
                <a:latin typeface="华文中宋" panose="02010600040101010101" pitchFamily="2" charset="-122"/>
                <a:ea typeface="华文中宋" panose="02010600040101010101" pitchFamily="2" charset="-122"/>
              </a:rPr>
              <a:t>来做推动运动</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产生机械能</a:t>
            </a:r>
            <a:r>
              <a:rPr lang="en-US" altLang="zh-CN" sz="2800" b="1" dirty="0">
                <a:latin typeface="华文中宋" panose="02010600040101010101" pitchFamily="2" charset="-122"/>
                <a:ea typeface="华文中宋" panose="02010600040101010101" pitchFamily="2" charset="-122"/>
              </a:rPr>
              <a:t>,</a:t>
            </a:r>
            <a:r>
              <a:rPr lang="zh-CN" altLang="en-US" sz="2800" b="1" dirty="0">
                <a:latin typeface="华文中宋" panose="02010600040101010101" pitchFamily="2" charset="-122"/>
                <a:ea typeface="华文中宋" panose="02010600040101010101" pitchFamily="2" charset="-122"/>
              </a:rPr>
              <a:t> 以此来推动各种设备作功</a:t>
            </a:r>
            <a:r>
              <a:rPr lang="en-US" altLang="zh-CN" sz="2800" b="1" dirty="0">
                <a:latin typeface="华文中宋" panose="02010600040101010101" pitchFamily="2" charset="-122"/>
                <a:ea typeface="华文中宋" panose="02010600040101010101" pitchFamily="2" charset="-122"/>
              </a:rPr>
              <a:t>.</a:t>
            </a:r>
            <a:endParaRPr lang="zh-CN" altLang="en-US" sz="2800" b="1" dirty="0">
              <a:latin typeface="华文中宋" panose="02010600040101010101" pitchFamily="2" charset="-122"/>
              <a:ea typeface="华文中宋" panose="02010600040101010101" pitchFamily="2" charset="-122"/>
            </a:endParaRPr>
          </a:p>
        </p:txBody>
      </p:sp>
      <p:sp>
        <p:nvSpPr>
          <p:cNvPr id="76805" name="Rectangle 5"/>
          <p:cNvSpPr>
            <a:spLocks noChangeArrowheads="1"/>
          </p:cNvSpPr>
          <p:nvPr/>
        </p:nvSpPr>
        <p:spPr bwMode="auto">
          <a:xfrm>
            <a:off x="304801" y="154673"/>
            <a:ext cx="4339650" cy="646331"/>
          </a:xfrm>
          <a:prstGeom prst="rect">
            <a:avLst/>
          </a:prstGeom>
          <a:noFill/>
          <a:ln w="9525">
            <a:solidFill>
              <a:schemeClr val="bg1"/>
            </a:solidFill>
            <a:miter lim="800000"/>
          </a:ln>
          <a:effectLst/>
        </p:spPr>
        <p:txBody>
          <a:bodyPr wrap="none" anchor="ctr">
            <a:spAutoFit/>
          </a:bodyPr>
          <a:lstStyle/>
          <a:p>
            <a:r>
              <a:rPr lang="zh-CN" altLang="en-US" sz="3600" b="1" dirty="0"/>
              <a:t>蒸汽机的工作原理：</a:t>
            </a:r>
            <a:endParaRPr lang="zh-CN" altLang="en-US" sz="3600" b="1" dirty="0"/>
          </a:p>
        </p:txBody>
      </p:sp>
      <p:sp>
        <p:nvSpPr>
          <p:cNvPr id="5" name="矩形 4"/>
          <p:cNvSpPr/>
          <p:nvPr/>
        </p:nvSpPr>
        <p:spPr>
          <a:xfrm>
            <a:off x="8046956" y="70925"/>
            <a:ext cx="2236510" cy="640175"/>
          </a:xfrm>
          <a:prstGeom prst="rect">
            <a:avLst/>
          </a:prstGeom>
        </p:spPr>
        <p:txBody>
          <a:bodyPr wrap="none">
            <a:spAutoFit/>
          </a:bodyPr>
          <a:lstStyle/>
          <a:p>
            <a:pPr>
              <a:lnSpc>
                <a:spcPct val="115000"/>
              </a:lnSpc>
              <a:tabLst>
                <a:tab pos="457200" algn="l"/>
              </a:tabLst>
            </a:pPr>
            <a:r>
              <a:rPr lang="zh-CN" altLang="en-US" sz="3200" b="1" noProof="1" smtClean="0">
                <a:solidFill>
                  <a:srgbClr val="0000CC"/>
                </a:solidFill>
                <a:latin typeface="汉仪尚巍手书简" panose="00020600040101010101" charset="-122"/>
                <a:ea typeface="汉仪尚巍手书简" panose="00020600040101010101" charset="-122"/>
                <a:sym typeface="+mn-ea"/>
              </a:rPr>
              <a:t>主要能源：</a:t>
            </a:r>
            <a:endParaRPr lang="en-US" altLang="zh-CN" sz="3200" b="1" noProof="1">
              <a:solidFill>
                <a:srgbClr val="0000CC"/>
              </a:solidFill>
              <a:latin typeface="汉仪尚巍手书简" panose="00020600040101010101" charset="-122"/>
              <a:ea typeface="汉仪尚巍手书简" panose="00020600040101010101" charset="-122"/>
            </a:endParaRPr>
          </a:p>
        </p:txBody>
      </p:sp>
      <p:sp>
        <p:nvSpPr>
          <p:cNvPr id="6" name="矩形 5"/>
          <p:cNvSpPr/>
          <p:nvPr/>
        </p:nvSpPr>
        <p:spPr>
          <a:xfrm>
            <a:off x="10029332" y="91700"/>
            <a:ext cx="1111202" cy="646331"/>
          </a:xfrm>
          <a:prstGeom prst="rect">
            <a:avLst/>
          </a:prstGeom>
        </p:spPr>
        <p:txBody>
          <a:bodyPr wrap="none">
            <a:spAutoFit/>
          </a:bodyPr>
          <a:lstStyle/>
          <a:p>
            <a:r>
              <a:rPr lang="zh-CN" altLang="en-US" sz="3600" b="1" dirty="0" smtClean="0">
                <a:latin typeface="方正粗黑宋简体" panose="02000000000000000000" pitchFamily="2" charset="-122"/>
                <a:ea typeface="方正粗黑宋简体" panose="02000000000000000000" pitchFamily="2" charset="-122"/>
              </a:rPr>
              <a:t>煤炭</a:t>
            </a:r>
            <a:endParaRPr lang="zh-CN" altLang="en-US" sz="3600" dirty="0">
              <a:latin typeface="方正粗黑宋简体" panose="02000000000000000000" pitchFamily="2" charset="-122"/>
              <a:ea typeface="方正粗黑宋简体" panose="02000000000000000000"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99"/>
          <p:cNvSpPr txBox="1">
            <a:spLocks noChangeArrowheads="1"/>
          </p:cNvSpPr>
          <p:nvPr/>
        </p:nvSpPr>
        <p:spPr bwMode="auto">
          <a:xfrm>
            <a:off x="163513" y="346075"/>
            <a:ext cx="10961687" cy="644525"/>
          </a:xfrm>
          <a:prstGeom prst="rect">
            <a:avLst/>
          </a:prstGeom>
          <a:noFill/>
          <a:ln w="9525">
            <a:noFill/>
            <a:miter lim="800000"/>
          </a:ln>
        </p:spPr>
        <p:txBody>
          <a:bodyPr>
            <a:spAutoFit/>
          </a:bodyPr>
          <a:lstStyle/>
          <a:p>
            <a:r>
              <a:rPr lang="en-US" altLang="zh-CN" sz="3600" b="1" dirty="0">
                <a:latin typeface="宋体" panose="02010600030101010101" pitchFamily="2" charset="-122"/>
              </a:rPr>
              <a:t>2</a:t>
            </a:r>
            <a:r>
              <a:rPr lang="zh-CN" altLang="zh-CN" sz="3600" b="1" dirty="0">
                <a:latin typeface="宋体" panose="02010600030101010101" pitchFamily="2" charset="-122"/>
              </a:rPr>
              <a:t>、</a:t>
            </a:r>
            <a:r>
              <a:rPr lang="zh-CN" altLang="en-US" sz="3600" b="1" dirty="0">
                <a:latin typeface="宋体" panose="02010600030101010101" pitchFamily="2" charset="-122"/>
              </a:rPr>
              <a:t>根据提示信息，完善工业革命后动力演进的图示</a:t>
            </a:r>
            <a:endParaRPr lang="zh-CN" altLang="en-US" sz="3600" b="1" dirty="0">
              <a:latin typeface="宋体" panose="02010600030101010101" pitchFamily="2" charset="-122"/>
            </a:endParaRPr>
          </a:p>
        </p:txBody>
      </p:sp>
      <p:pic>
        <p:nvPicPr>
          <p:cNvPr id="21506" name="图片 3" descr="20120817142109942.JPG"/>
          <p:cNvPicPr>
            <a:picLocks noChangeAspect="1"/>
          </p:cNvPicPr>
          <p:nvPr/>
        </p:nvPicPr>
        <p:blipFill>
          <a:blip r:embed="rId1" cstate="print"/>
          <a:srcRect/>
          <a:stretch>
            <a:fillRect/>
          </a:stretch>
        </p:blipFill>
        <p:spPr bwMode="auto">
          <a:xfrm>
            <a:off x="796925" y="2432050"/>
            <a:ext cx="2695575" cy="2136775"/>
          </a:xfrm>
          <a:prstGeom prst="rect">
            <a:avLst/>
          </a:prstGeom>
          <a:noFill/>
          <a:ln w="9525">
            <a:noFill/>
            <a:miter lim="800000"/>
            <a:headEnd/>
            <a:tailEnd/>
          </a:ln>
        </p:spPr>
      </p:pic>
      <p:pic>
        <p:nvPicPr>
          <p:cNvPr id="21507" name="图片 4" descr="spinning02.jpg"/>
          <p:cNvPicPr>
            <a:picLocks noChangeAspect="1"/>
          </p:cNvPicPr>
          <p:nvPr/>
        </p:nvPicPr>
        <p:blipFill>
          <a:blip r:embed="rId2" cstate="print"/>
          <a:srcRect/>
          <a:stretch>
            <a:fillRect/>
          </a:stretch>
        </p:blipFill>
        <p:spPr bwMode="auto">
          <a:xfrm>
            <a:off x="4273550" y="2384425"/>
            <a:ext cx="3360738" cy="2422525"/>
          </a:xfrm>
          <a:prstGeom prst="rect">
            <a:avLst/>
          </a:prstGeom>
          <a:noFill/>
          <a:ln w="9525">
            <a:noFill/>
            <a:miter lim="800000"/>
            <a:headEnd/>
            <a:tailEnd/>
          </a:ln>
        </p:spPr>
      </p:pic>
      <p:pic>
        <p:nvPicPr>
          <p:cNvPr id="21508" name="图片 5" descr="2014_03_31_16_20_19_4851"/>
          <p:cNvPicPr>
            <a:picLocks noChangeAspect="1"/>
          </p:cNvPicPr>
          <p:nvPr/>
        </p:nvPicPr>
        <p:blipFill>
          <a:blip r:embed="rId3" cstate="print"/>
          <a:srcRect/>
          <a:stretch>
            <a:fillRect/>
          </a:stretch>
        </p:blipFill>
        <p:spPr bwMode="auto">
          <a:xfrm>
            <a:off x="8491538" y="2503488"/>
            <a:ext cx="2951162" cy="2184400"/>
          </a:xfrm>
          <a:prstGeom prst="rect">
            <a:avLst/>
          </a:prstGeom>
          <a:noFill/>
          <a:ln w="9525">
            <a:noFill/>
            <a:miter lim="800000"/>
            <a:headEnd/>
            <a:tailEnd/>
          </a:ln>
        </p:spPr>
      </p:pic>
      <p:sp>
        <p:nvSpPr>
          <p:cNvPr id="21509" name="Rectangle 12"/>
          <p:cNvSpPr>
            <a:spLocks noChangeArrowheads="1"/>
          </p:cNvSpPr>
          <p:nvPr/>
        </p:nvSpPr>
        <p:spPr bwMode="auto">
          <a:xfrm>
            <a:off x="796925" y="1520825"/>
            <a:ext cx="1974850" cy="768350"/>
          </a:xfrm>
          <a:prstGeom prst="rect">
            <a:avLst/>
          </a:prstGeom>
          <a:noFill/>
          <a:ln w="9525">
            <a:solidFill>
              <a:srgbClr val="FF0000"/>
            </a:solidFill>
            <a:miter lim="800000"/>
          </a:ln>
        </p:spPr>
        <p:txBody>
          <a:bodyPr>
            <a:spAutoFit/>
          </a:bodyPr>
          <a:lstStyle/>
          <a:p>
            <a:r>
              <a:rPr lang="zh-CN" altLang="en-US" sz="4400">
                <a:solidFill>
                  <a:srgbClr val="FF0000"/>
                </a:solidFill>
                <a:latin typeface="隶书"/>
                <a:ea typeface="隶书"/>
                <a:cs typeface="隶书"/>
              </a:rPr>
              <a:t>珍妮机</a:t>
            </a:r>
            <a:endParaRPr lang="zh-CN" altLang="en-US" sz="4400">
              <a:solidFill>
                <a:srgbClr val="FF0000"/>
              </a:solidFill>
              <a:latin typeface="隶书"/>
              <a:ea typeface="隶书"/>
              <a:cs typeface="隶书"/>
            </a:endParaRPr>
          </a:p>
        </p:txBody>
      </p:sp>
      <p:sp>
        <p:nvSpPr>
          <p:cNvPr id="21510" name="Rectangle 8"/>
          <p:cNvSpPr>
            <a:spLocks noChangeArrowheads="1"/>
          </p:cNvSpPr>
          <p:nvPr/>
        </p:nvSpPr>
        <p:spPr bwMode="auto">
          <a:xfrm>
            <a:off x="4273550" y="1611313"/>
            <a:ext cx="3100388" cy="768350"/>
          </a:xfrm>
          <a:prstGeom prst="rect">
            <a:avLst/>
          </a:prstGeom>
          <a:noFill/>
          <a:ln w="9525">
            <a:solidFill>
              <a:srgbClr val="FF0000"/>
            </a:solidFill>
            <a:miter lim="800000"/>
          </a:ln>
        </p:spPr>
        <p:txBody>
          <a:bodyPr>
            <a:spAutoFit/>
          </a:bodyPr>
          <a:lstStyle/>
          <a:p>
            <a:r>
              <a:rPr lang="zh-CN" altLang="en-US" sz="4400">
                <a:solidFill>
                  <a:srgbClr val="FF0000"/>
                </a:solidFill>
                <a:latin typeface="隶书"/>
                <a:ea typeface="隶书"/>
                <a:cs typeface="隶书"/>
              </a:rPr>
              <a:t>水力</a:t>
            </a:r>
            <a:r>
              <a:rPr lang="zh-CN" altLang="en-US" sz="4400">
                <a:latin typeface="隶书"/>
                <a:ea typeface="隶书"/>
                <a:cs typeface="隶书"/>
              </a:rPr>
              <a:t>纺纱机</a:t>
            </a:r>
            <a:endParaRPr lang="zh-CN" altLang="en-US" sz="4400">
              <a:latin typeface="隶书"/>
              <a:ea typeface="隶书"/>
              <a:cs typeface="隶书"/>
            </a:endParaRPr>
          </a:p>
        </p:txBody>
      </p:sp>
      <p:sp>
        <p:nvSpPr>
          <p:cNvPr id="21511" name="Rectangle 8"/>
          <p:cNvSpPr>
            <a:spLocks noChangeArrowheads="1"/>
          </p:cNvSpPr>
          <p:nvPr/>
        </p:nvSpPr>
        <p:spPr bwMode="auto">
          <a:xfrm>
            <a:off x="7634288" y="1611313"/>
            <a:ext cx="4379912" cy="706437"/>
          </a:xfrm>
          <a:prstGeom prst="rect">
            <a:avLst/>
          </a:prstGeom>
          <a:noFill/>
          <a:ln w="9525">
            <a:solidFill>
              <a:srgbClr val="FF0000"/>
            </a:solidFill>
            <a:miter lim="800000"/>
          </a:ln>
        </p:spPr>
        <p:txBody>
          <a:bodyPr>
            <a:spAutoFit/>
          </a:bodyPr>
          <a:lstStyle/>
          <a:p>
            <a:r>
              <a:rPr lang="zh-CN" altLang="en-US" sz="4000" dirty="0">
                <a:solidFill>
                  <a:srgbClr val="FF0000"/>
                </a:solidFill>
                <a:latin typeface="隶书"/>
                <a:ea typeface="隶书"/>
                <a:cs typeface="隶书"/>
              </a:rPr>
              <a:t>瓦特</a:t>
            </a:r>
            <a:r>
              <a:rPr lang="zh-CN" altLang="en-US" sz="4000" dirty="0" smtClean="0">
                <a:solidFill>
                  <a:srgbClr val="FF0000"/>
                </a:solidFill>
                <a:latin typeface="隶书"/>
                <a:ea typeface="隶书"/>
                <a:cs typeface="隶书"/>
              </a:rPr>
              <a:t>改良蒸汽机</a:t>
            </a:r>
            <a:endParaRPr lang="zh-CN" altLang="en-US" sz="4000" dirty="0">
              <a:solidFill>
                <a:srgbClr val="FF0000"/>
              </a:solidFill>
              <a:latin typeface="隶书"/>
              <a:ea typeface="隶书"/>
              <a:cs typeface="隶书"/>
            </a:endParaRPr>
          </a:p>
        </p:txBody>
      </p:sp>
      <p:sp>
        <p:nvSpPr>
          <p:cNvPr id="26" name="Text Box 6"/>
          <p:cNvSpPr txBox="1">
            <a:spLocks noChangeArrowheads="1"/>
          </p:cNvSpPr>
          <p:nvPr/>
        </p:nvSpPr>
        <p:spPr bwMode="auto">
          <a:xfrm>
            <a:off x="388938" y="4856163"/>
            <a:ext cx="3103562" cy="7064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spcBef>
                <a:spcPts val="0"/>
              </a:spcBef>
              <a:spcAft>
                <a:spcPts val="0"/>
              </a:spcAft>
              <a:defRPr/>
            </a:pPr>
            <a:r>
              <a:rPr lang="zh-CN" altLang="en-US" sz="4000" b="1" noProof="1"/>
              <a:t>动力：</a:t>
            </a:r>
            <a:r>
              <a:rPr lang="zh-CN" altLang="en-US" sz="4000" b="1" noProof="1">
                <a:solidFill>
                  <a:srgbClr val="1D41D5"/>
                </a:solidFill>
              </a:rPr>
              <a:t>人力</a:t>
            </a:r>
            <a:endParaRPr lang="zh-CN" altLang="en-US" sz="4000" b="1" noProof="1">
              <a:solidFill>
                <a:srgbClr val="1D41D5"/>
              </a:solidFill>
            </a:endParaRPr>
          </a:p>
        </p:txBody>
      </p:sp>
      <p:sp>
        <p:nvSpPr>
          <p:cNvPr id="7" name="Text Box 6"/>
          <p:cNvSpPr txBox="1">
            <a:spLocks noChangeArrowheads="1"/>
          </p:cNvSpPr>
          <p:nvPr/>
        </p:nvSpPr>
        <p:spPr bwMode="auto">
          <a:xfrm>
            <a:off x="4733925" y="4794250"/>
            <a:ext cx="2722563" cy="70643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spcBef>
                <a:spcPts val="0"/>
              </a:spcBef>
              <a:spcAft>
                <a:spcPts val="0"/>
              </a:spcAft>
              <a:defRPr/>
            </a:pPr>
            <a:r>
              <a:rPr lang="zh-CN" altLang="en-US" sz="4000" b="1" noProof="1"/>
              <a:t>动力：</a:t>
            </a:r>
            <a:r>
              <a:rPr lang="zh-CN" altLang="en-US" sz="4000" b="1" noProof="1">
                <a:solidFill>
                  <a:srgbClr val="1D41D5"/>
                </a:solidFill>
              </a:rPr>
              <a:t>水力</a:t>
            </a:r>
            <a:endParaRPr lang="zh-CN" altLang="en-US" sz="4000" b="1" noProof="1">
              <a:solidFill>
                <a:srgbClr val="1D41D5"/>
              </a:solidFill>
            </a:endParaRPr>
          </a:p>
        </p:txBody>
      </p:sp>
      <p:sp>
        <p:nvSpPr>
          <p:cNvPr id="29" name="Text Box 17"/>
          <p:cNvSpPr txBox="1">
            <a:spLocks noChangeArrowheads="1"/>
          </p:cNvSpPr>
          <p:nvPr/>
        </p:nvSpPr>
        <p:spPr bwMode="auto">
          <a:xfrm>
            <a:off x="8809038" y="4856163"/>
            <a:ext cx="2925762" cy="64611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spcBef>
                <a:spcPts val="0"/>
              </a:spcBef>
              <a:spcAft>
                <a:spcPts val="0"/>
              </a:spcAft>
              <a:defRPr/>
            </a:pPr>
            <a:r>
              <a:rPr lang="zh-CN" altLang="en-US" sz="3600" b="1" noProof="1"/>
              <a:t>动力：</a:t>
            </a:r>
            <a:r>
              <a:rPr lang="zh-CN" altLang="en-US" sz="3600" b="1" noProof="1">
                <a:solidFill>
                  <a:srgbClr val="FF0000"/>
                </a:solidFill>
              </a:rPr>
              <a:t>蒸汽机</a:t>
            </a:r>
            <a:endParaRPr lang="zh-CN" altLang="en-US" sz="3600" b="1" noProof="1">
              <a:solidFill>
                <a:srgbClr val="FF0000"/>
              </a:solidFill>
            </a:endParaRPr>
          </a:p>
        </p:txBody>
      </p:sp>
      <p:sp>
        <p:nvSpPr>
          <p:cNvPr id="14347" name="AutoShape 16"/>
          <p:cNvSpPr/>
          <p:nvPr/>
        </p:nvSpPr>
        <p:spPr>
          <a:xfrm rot="-5400000">
            <a:off x="3871119" y="4668044"/>
            <a:ext cx="485775" cy="960437"/>
          </a:xfrm>
          <a:prstGeom prst="downArrow">
            <a:avLst>
              <a:gd name="adj1" fmla="val 49685"/>
              <a:gd name="adj2" fmla="val 46210"/>
            </a:avLst>
          </a:prstGeom>
          <a:solidFill>
            <a:schemeClr val="tx1"/>
          </a:solidFill>
          <a:ln w="9525" cap="flat" cmpd="sng">
            <a:solidFill>
              <a:schemeClr val="tx1"/>
            </a:solidFill>
            <a:prstDash val="solid"/>
            <a:miter/>
            <a:headEnd type="none" w="med" len="med"/>
            <a:tailEnd type="none" w="med" len="med"/>
          </a:ln>
        </p:spPr>
        <p:txBody>
          <a:bodyPr vert="eaVert" wrap="none" anchor="ctr">
            <a:scene3d>
              <a:camera prst="orthographicFront"/>
              <a:lightRig rig="threePt" dir="t"/>
            </a:scene3d>
          </a:bodyPr>
          <a:lstStyle/>
          <a:p>
            <a:pPr fontAlgn="auto">
              <a:spcBef>
                <a:spcPts val="0"/>
              </a:spcBef>
              <a:spcAft>
                <a:spcPts val="0"/>
              </a:spcAft>
              <a:defRPr/>
            </a:pPr>
            <a:endParaRPr lang="zh-CN" altLang="en-US">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14348" name="AutoShape 16"/>
          <p:cNvSpPr/>
          <p:nvPr/>
        </p:nvSpPr>
        <p:spPr>
          <a:xfrm rot="-5400000">
            <a:off x="7983537" y="4662488"/>
            <a:ext cx="485775" cy="971550"/>
          </a:xfrm>
          <a:prstGeom prst="downArrow">
            <a:avLst>
              <a:gd name="adj1" fmla="val 49685"/>
              <a:gd name="adj2" fmla="val 46210"/>
            </a:avLst>
          </a:prstGeom>
          <a:solidFill>
            <a:schemeClr val="tx1"/>
          </a:solidFill>
          <a:ln w="9525" cap="flat" cmpd="sng">
            <a:solidFill>
              <a:schemeClr val="tx1"/>
            </a:solidFill>
            <a:prstDash val="solid"/>
            <a:miter/>
            <a:headEnd type="none" w="med" len="med"/>
            <a:tailEnd type="none" w="med" len="med"/>
          </a:ln>
        </p:spPr>
        <p:txBody>
          <a:bodyPr vert="eaVert" wrap="none" anchor="ctr">
            <a:scene3d>
              <a:camera prst="orthographicFront"/>
              <a:lightRig rig="threePt" dir="t"/>
            </a:scene3d>
          </a:bodyPr>
          <a:lstStyle/>
          <a:p>
            <a:pPr fontAlgn="auto">
              <a:spcBef>
                <a:spcPts val="0"/>
              </a:spcBef>
              <a:spcAft>
                <a:spcPts val="0"/>
              </a:spcAft>
              <a:defRPr/>
            </a:pPr>
            <a:endParaRPr lang="zh-CN" altLang="en-US">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11" name="文本框 10"/>
          <p:cNvSpPr txBox="1">
            <a:spLocks noChangeArrowheads="1"/>
          </p:cNvSpPr>
          <p:nvPr/>
        </p:nvSpPr>
        <p:spPr bwMode="auto">
          <a:xfrm>
            <a:off x="200025" y="5745163"/>
            <a:ext cx="11712575" cy="769441"/>
          </a:xfrm>
          <a:prstGeom prst="rect">
            <a:avLst/>
          </a:prstGeom>
          <a:solidFill>
            <a:srgbClr val="FFFF00"/>
          </a:solidFill>
          <a:ln w="9525">
            <a:solidFill>
              <a:schemeClr val="tx1"/>
            </a:solidFill>
            <a:miter lim="800000"/>
          </a:ln>
        </p:spPr>
        <p:txBody>
          <a:bodyPr wrap="square">
            <a:spAutoFit/>
          </a:bodyPr>
          <a:lstStyle/>
          <a:p>
            <a:r>
              <a:rPr lang="zh-CN" altLang="en-US" sz="4400" b="1" dirty="0" smtClean="0">
                <a:solidFill>
                  <a:srgbClr val="FF0000"/>
                </a:solidFill>
                <a:latin typeface="黑体" panose="02010609060101010101" pitchFamily="49" charset="-122"/>
                <a:ea typeface="黑体" panose="02010609060101010101" pitchFamily="49" charset="-122"/>
              </a:rPr>
              <a:t>瓦特改良蒸汽机</a:t>
            </a:r>
            <a:r>
              <a:rPr lang="zh-CN" altLang="en-US" sz="4400" b="1" dirty="0">
                <a:solidFill>
                  <a:srgbClr val="FF0000"/>
                </a:solidFill>
                <a:latin typeface="黑体" panose="02010609060101010101" pitchFamily="49" charset="-122"/>
                <a:ea typeface="黑体" panose="02010609060101010101" pitchFamily="49" charset="-122"/>
              </a:rPr>
              <a:t>是</a:t>
            </a:r>
            <a:r>
              <a:rPr lang="zh-CN" altLang="en-US" sz="4400" b="1" dirty="0">
                <a:latin typeface="黑体" panose="02010609060101010101" pitchFamily="49" charset="-122"/>
                <a:ea typeface="黑体" panose="02010609060101010101" pitchFamily="49" charset="-122"/>
              </a:rPr>
              <a:t>第一次</a:t>
            </a:r>
            <a:r>
              <a:rPr lang="zh-CN" altLang="en-US" sz="4400" b="1" dirty="0" smtClean="0">
                <a:latin typeface="黑体" panose="02010609060101010101" pitchFamily="49" charset="-122"/>
                <a:ea typeface="黑体" panose="02010609060101010101" pitchFamily="49" charset="-122"/>
              </a:rPr>
              <a:t>工业革命的</a:t>
            </a:r>
            <a:r>
              <a:rPr lang="zh-CN" altLang="en-US" sz="4400" b="1" dirty="0" smtClean="0">
                <a:solidFill>
                  <a:srgbClr val="FF0000"/>
                </a:solidFill>
                <a:latin typeface="黑体" panose="02010609060101010101" pitchFamily="49" charset="-122"/>
                <a:ea typeface="黑体" panose="02010609060101010101" pitchFamily="49" charset="-122"/>
              </a:rPr>
              <a:t>核心标志</a:t>
            </a:r>
            <a:endParaRPr lang="zh-CN" altLang="en-US" sz="4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7" grpId="0" bldLvl="0" animBg="1"/>
      <p:bldP spid="29"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21443" y="1237734"/>
            <a:ext cx="5843266" cy="769441"/>
          </a:xfrm>
          <a:prstGeom prst="rect">
            <a:avLst/>
          </a:prstGeom>
        </p:spPr>
        <p:txBody>
          <a:bodyPr wrap="none">
            <a:spAutoFit/>
          </a:bodyPr>
          <a:lstStyle/>
          <a:p>
            <a:r>
              <a:rPr lang="zh-CN" altLang="en-US" sz="4400" b="1" dirty="0" smtClean="0">
                <a:solidFill>
                  <a:srgbClr val="FF0000"/>
                </a:solidFill>
                <a:latin typeface="黑体" panose="02010609060101010101" pitchFamily="49" charset="-122"/>
                <a:ea typeface="黑体" panose="02010609060101010101" pitchFamily="49" charset="-122"/>
              </a:rPr>
              <a:t>瓦特改良蒸汽机的作用</a:t>
            </a:r>
            <a:endParaRPr lang="zh-CN" altLang="en-US" sz="4400" dirty="0"/>
          </a:p>
        </p:txBody>
      </p:sp>
      <p:sp>
        <p:nvSpPr>
          <p:cNvPr id="5" name="TextBox 4"/>
          <p:cNvSpPr txBox="1"/>
          <p:nvPr/>
        </p:nvSpPr>
        <p:spPr>
          <a:xfrm>
            <a:off x="393700" y="2298700"/>
            <a:ext cx="11766363" cy="3016210"/>
          </a:xfrm>
          <a:prstGeom prst="rect">
            <a:avLst/>
          </a:prstGeom>
          <a:noFill/>
        </p:spPr>
        <p:txBody>
          <a:bodyPr wrap="none" rtlCol="0">
            <a:spAutoFit/>
          </a:bodyPr>
          <a:lstStyle/>
          <a:p>
            <a:pPr>
              <a:lnSpc>
                <a:spcPct val="150000"/>
              </a:lnSpc>
            </a:pPr>
            <a:r>
              <a:rPr lang="en-US" altLang="zh-CN" sz="3600" b="1" dirty="0" smtClean="0">
                <a:solidFill>
                  <a:srgbClr val="FF0000"/>
                </a:solidFill>
                <a:latin typeface="黑体" panose="02010609060101010101" pitchFamily="49" charset="-122"/>
                <a:ea typeface="黑体" panose="02010609060101010101" pitchFamily="49" charset="-122"/>
              </a:rPr>
              <a:t>1</a:t>
            </a:r>
            <a:r>
              <a:rPr lang="zh-CN" altLang="en-US" sz="3600" b="1" dirty="0" smtClean="0">
                <a:solidFill>
                  <a:srgbClr val="FF0000"/>
                </a:solidFill>
                <a:latin typeface="黑体" panose="02010609060101010101" pitchFamily="49" charset="-122"/>
                <a:ea typeface="黑体" panose="02010609060101010101" pitchFamily="49" charset="-122"/>
              </a:rPr>
              <a:t>、瓦特改良蒸汽机</a:t>
            </a:r>
            <a:r>
              <a:rPr lang="zh-CN" altLang="en-US" sz="3600" b="1" dirty="0" smtClean="0"/>
              <a:t>为机器提供了更有效便捷的</a:t>
            </a:r>
            <a:r>
              <a:rPr lang="zh-CN" altLang="en-US" sz="3600" b="1" dirty="0" smtClean="0">
                <a:solidFill>
                  <a:srgbClr val="FF0000"/>
                </a:solidFill>
              </a:rPr>
              <a:t>动力</a:t>
            </a:r>
            <a:r>
              <a:rPr lang="zh-CN" altLang="en-US" sz="3600" b="1" dirty="0" smtClean="0"/>
              <a:t>；</a:t>
            </a:r>
            <a:endParaRPr lang="en-US" altLang="zh-CN" sz="3600" b="1" dirty="0" smtClean="0"/>
          </a:p>
          <a:p>
            <a:pPr>
              <a:lnSpc>
                <a:spcPct val="150000"/>
              </a:lnSpc>
            </a:pPr>
            <a:r>
              <a:rPr lang="en-US" altLang="zh-CN" sz="3600" b="1" dirty="0" smtClean="0"/>
              <a:t>2</a:t>
            </a:r>
            <a:r>
              <a:rPr lang="zh-CN" altLang="en-US" sz="3600" b="1" dirty="0" smtClean="0"/>
              <a:t>、它的应用是生产领域的一次意义重大的飞跃，它极</a:t>
            </a:r>
            <a:endParaRPr lang="en-US" altLang="zh-CN" sz="3600" b="1" dirty="0" smtClean="0"/>
          </a:p>
          <a:p>
            <a:pPr>
              <a:lnSpc>
                <a:spcPct val="150000"/>
              </a:lnSpc>
            </a:pPr>
            <a:r>
              <a:rPr lang="zh-CN" altLang="en-US" sz="3600" b="1" dirty="0" smtClean="0"/>
              <a:t>大地提高了生产力，使工业革命得以更快地向纵深发展。</a:t>
            </a:r>
            <a:endParaRPr lang="en-US" altLang="zh-CN" sz="3600" b="1" dirty="0" smtClean="0"/>
          </a:p>
          <a:p>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8"/>
          <p:cNvGrpSpPr/>
          <p:nvPr/>
        </p:nvGrpSpPr>
        <p:grpSpPr bwMode="auto">
          <a:xfrm>
            <a:off x="100013" y="92075"/>
            <a:ext cx="5567362" cy="3219450"/>
            <a:chOff x="0" y="0"/>
            <a:chExt cx="2567" cy="1906"/>
          </a:xfrm>
        </p:grpSpPr>
        <p:pic>
          <p:nvPicPr>
            <p:cNvPr id="22542" name="Picture 9" descr="037_CottonManufecture"/>
            <p:cNvPicPr>
              <a:picLocks noChangeAspect="1"/>
            </p:cNvPicPr>
            <p:nvPr/>
          </p:nvPicPr>
          <p:blipFill>
            <a:blip r:embed="rId1" cstate="print"/>
            <a:srcRect b="23035"/>
            <a:stretch>
              <a:fillRect/>
            </a:stretch>
          </p:blipFill>
          <p:spPr bwMode="auto">
            <a:xfrm>
              <a:off x="0" y="0"/>
              <a:ext cx="2567" cy="1906"/>
            </a:xfrm>
            <a:prstGeom prst="rect">
              <a:avLst/>
            </a:prstGeom>
            <a:noFill/>
            <a:ln w="9525">
              <a:noFill/>
              <a:miter lim="800000"/>
              <a:headEnd/>
              <a:tailEnd/>
            </a:ln>
          </p:spPr>
        </p:pic>
        <p:sp>
          <p:nvSpPr>
            <p:cNvPr id="22543" name="Rectangle 10"/>
            <p:cNvSpPr>
              <a:spLocks noChangeArrowheads="1"/>
            </p:cNvSpPr>
            <p:nvPr/>
          </p:nvSpPr>
          <p:spPr bwMode="auto">
            <a:xfrm>
              <a:off x="23" y="1"/>
              <a:ext cx="2544" cy="1905"/>
            </a:xfrm>
            <a:prstGeom prst="rect">
              <a:avLst/>
            </a:prstGeom>
            <a:noFill/>
            <a:ln w="57150">
              <a:solidFill>
                <a:srgbClr val="DDBA97"/>
              </a:solidFill>
              <a:miter lim="800000"/>
            </a:ln>
          </p:spPr>
          <p:txBody>
            <a:bodyPr wrap="none" anchor="ctr"/>
            <a:lstStyle/>
            <a:p>
              <a:endParaRPr lang="zh-CN" altLang="en-US"/>
            </a:p>
          </p:txBody>
        </p:sp>
      </p:grpSp>
      <p:grpSp>
        <p:nvGrpSpPr>
          <p:cNvPr id="22530" name="Group 11"/>
          <p:cNvGrpSpPr/>
          <p:nvPr/>
        </p:nvGrpSpPr>
        <p:grpSpPr bwMode="auto">
          <a:xfrm>
            <a:off x="6089650" y="209550"/>
            <a:ext cx="5540375" cy="2986088"/>
            <a:chOff x="0" y="0"/>
            <a:chExt cx="2677" cy="1864"/>
          </a:xfrm>
        </p:grpSpPr>
        <p:pic>
          <p:nvPicPr>
            <p:cNvPr id="22540" name="Picture 12" descr="以蒸汽机为动力的大型印刷机"/>
            <p:cNvPicPr>
              <a:picLocks noChangeAspect="1"/>
            </p:cNvPicPr>
            <p:nvPr/>
          </p:nvPicPr>
          <p:blipFill>
            <a:blip r:embed="rId2" cstate="print"/>
            <a:srcRect/>
            <a:stretch>
              <a:fillRect/>
            </a:stretch>
          </p:blipFill>
          <p:spPr bwMode="auto">
            <a:xfrm>
              <a:off x="0" y="0"/>
              <a:ext cx="2677" cy="1864"/>
            </a:xfrm>
            <a:prstGeom prst="rect">
              <a:avLst/>
            </a:prstGeom>
            <a:noFill/>
            <a:ln w="38100">
              <a:solidFill>
                <a:schemeClr val="tx2"/>
              </a:solidFill>
              <a:miter lim="800000"/>
              <a:headEnd/>
              <a:tailEnd/>
            </a:ln>
          </p:spPr>
        </p:pic>
        <p:sp>
          <p:nvSpPr>
            <p:cNvPr id="22541" name="Rectangle 13"/>
            <p:cNvSpPr>
              <a:spLocks noChangeArrowheads="1"/>
            </p:cNvSpPr>
            <p:nvPr/>
          </p:nvSpPr>
          <p:spPr bwMode="auto">
            <a:xfrm>
              <a:off x="0" y="0"/>
              <a:ext cx="2677" cy="1864"/>
            </a:xfrm>
            <a:prstGeom prst="rect">
              <a:avLst/>
            </a:prstGeom>
            <a:noFill/>
            <a:ln w="57150">
              <a:solidFill>
                <a:srgbClr val="DDBA97"/>
              </a:solidFill>
              <a:miter lim="800000"/>
            </a:ln>
          </p:spPr>
          <p:txBody>
            <a:bodyPr wrap="none" anchor="ctr"/>
            <a:lstStyle/>
            <a:p>
              <a:endParaRPr lang="zh-CN" altLang="en-US"/>
            </a:p>
          </p:txBody>
        </p:sp>
      </p:grpSp>
      <p:sp>
        <p:nvSpPr>
          <p:cNvPr id="22531" name="Text Box 2"/>
          <p:cNvSpPr txBox="1">
            <a:spLocks noChangeArrowheads="1"/>
          </p:cNvSpPr>
          <p:nvPr/>
        </p:nvSpPr>
        <p:spPr bwMode="auto">
          <a:xfrm>
            <a:off x="1860550" y="92075"/>
            <a:ext cx="1382713" cy="520700"/>
          </a:xfrm>
          <a:prstGeom prst="rect">
            <a:avLst/>
          </a:prstGeom>
          <a:solidFill>
            <a:schemeClr val="bg1"/>
          </a:solidFill>
          <a:ln w="9525">
            <a:noFill/>
            <a:miter lim="800000"/>
          </a:ln>
        </p:spPr>
        <p:txBody>
          <a:bodyPr>
            <a:spAutoFit/>
          </a:bodyPr>
          <a:lstStyle/>
          <a:p>
            <a:r>
              <a:rPr lang="zh-CN" altLang="en-US" sz="2800" b="1">
                <a:latin typeface="楷体" panose="02010609060101010101" pitchFamily="49" charset="-122"/>
                <a:ea typeface="楷体" panose="02010609060101010101" pitchFamily="49" charset="-122"/>
              </a:rPr>
              <a:t>纺织厂</a:t>
            </a:r>
            <a:endParaRPr lang="zh-CN" altLang="en-US" sz="2800" b="1">
              <a:latin typeface="楷体" panose="02010609060101010101" pitchFamily="49" charset="-122"/>
              <a:ea typeface="楷体" panose="02010609060101010101" pitchFamily="49" charset="-122"/>
            </a:endParaRPr>
          </a:p>
        </p:txBody>
      </p:sp>
      <p:sp>
        <p:nvSpPr>
          <p:cNvPr id="25605" name="Rectangle 5"/>
          <p:cNvSpPr>
            <a:spLocks noChangeArrowheads="1"/>
          </p:cNvSpPr>
          <p:nvPr/>
        </p:nvSpPr>
        <p:spPr bwMode="auto">
          <a:xfrm>
            <a:off x="7673975" y="146050"/>
            <a:ext cx="1293813" cy="412750"/>
          </a:xfrm>
          <a:prstGeom prst="rect">
            <a:avLst/>
          </a:prstGeom>
          <a:solidFill>
            <a:schemeClr val="bg1"/>
          </a:solidFill>
          <a:ln w="9525">
            <a:noFill/>
            <a:miter lim="800000"/>
          </a:ln>
          <a:effectLst/>
        </p:spPr>
        <p:txBody>
          <a:bodyPr>
            <a:spAutoFit/>
          </a:bodyPr>
          <a:lstStyle/>
          <a:p>
            <a:pPr fontAlgn="b">
              <a:lnSpc>
                <a:spcPct val="75000"/>
              </a:lnSpc>
              <a:spcBef>
                <a:spcPct val="50000"/>
              </a:spcBef>
              <a:defRPr/>
            </a:pPr>
            <a:r>
              <a:rPr lang="zh-CN" sz="2800" b="1">
                <a:effectLst>
                  <a:outerShdw blurRad="38100" dist="38100" dir="2700000" algn="tl">
                    <a:srgbClr val="C0C0C0"/>
                  </a:outerShdw>
                </a:effectLst>
                <a:latin typeface="楷体" panose="02010609060101010101" pitchFamily="49" charset="-122"/>
                <a:ea typeface="楷体" panose="02010609060101010101" pitchFamily="49" charset="-122"/>
              </a:rPr>
              <a:t>印刷厂</a:t>
            </a:r>
            <a:endParaRPr lang="zh-CN" sz="2800" b="1">
              <a:effectLst>
                <a:outerShdw blurRad="38100" dist="38100" dir="2700000" algn="tl">
                  <a:srgbClr val="C0C0C0"/>
                </a:outerShdw>
              </a:effectLst>
              <a:latin typeface="楷体" panose="02010609060101010101" pitchFamily="49" charset="-122"/>
              <a:ea typeface="楷体" panose="02010609060101010101" pitchFamily="49" charset="-122"/>
            </a:endParaRPr>
          </a:p>
        </p:txBody>
      </p:sp>
      <p:pic>
        <p:nvPicPr>
          <p:cNvPr id="22533" name="Picture 9" descr="RSPUYQK6O8O8RIVR"/>
          <p:cNvPicPr>
            <a:picLocks noGrp="1" noChangeAspect="1"/>
          </p:cNvPicPr>
          <p:nvPr>
            <p:ph sz="quarter" idx="1"/>
          </p:nvPr>
        </p:nvPicPr>
        <p:blipFill>
          <a:blip r:embed="rId3" cstate="print"/>
          <a:srcRect/>
          <a:stretch>
            <a:fillRect/>
          </a:stretch>
        </p:blipFill>
        <p:spPr>
          <a:xfrm>
            <a:off x="373063" y="3524250"/>
            <a:ext cx="5554662" cy="3263900"/>
          </a:xfrm>
        </p:spPr>
      </p:pic>
      <p:sp>
        <p:nvSpPr>
          <p:cNvPr id="22534" name="Rectangle 13"/>
          <p:cNvSpPr>
            <a:spLocks noChangeArrowheads="1"/>
          </p:cNvSpPr>
          <p:nvPr/>
        </p:nvSpPr>
        <p:spPr bwMode="auto">
          <a:xfrm>
            <a:off x="373063" y="3524250"/>
            <a:ext cx="5554662" cy="2986088"/>
          </a:xfrm>
          <a:prstGeom prst="rect">
            <a:avLst/>
          </a:prstGeom>
          <a:noFill/>
          <a:ln w="57150">
            <a:solidFill>
              <a:srgbClr val="DDBA97"/>
            </a:solidFill>
            <a:miter lim="800000"/>
          </a:ln>
        </p:spPr>
        <p:txBody>
          <a:bodyPr wrap="none" anchor="ctr"/>
          <a:lstStyle/>
          <a:p>
            <a:endParaRPr lang="zh-CN" altLang="en-US"/>
          </a:p>
        </p:txBody>
      </p:sp>
      <p:sp>
        <p:nvSpPr>
          <p:cNvPr id="22535" name="Text Box 2"/>
          <p:cNvSpPr txBox="1">
            <a:spLocks noChangeArrowheads="1"/>
          </p:cNvSpPr>
          <p:nvPr/>
        </p:nvSpPr>
        <p:spPr bwMode="auto">
          <a:xfrm>
            <a:off x="2459038" y="6265863"/>
            <a:ext cx="1382712" cy="522287"/>
          </a:xfrm>
          <a:prstGeom prst="rect">
            <a:avLst/>
          </a:prstGeom>
          <a:solidFill>
            <a:schemeClr val="bg1"/>
          </a:solidFill>
          <a:ln w="9525">
            <a:noFill/>
            <a:miter lim="800000"/>
          </a:ln>
        </p:spPr>
        <p:txBody>
          <a:bodyPr>
            <a:spAutoFit/>
          </a:bodyPr>
          <a:lstStyle/>
          <a:p>
            <a:r>
              <a:rPr lang="zh-CN" altLang="en-US" sz="2800" b="1">
                <a:latin typeface="楷体" panose="02010609060101010101" pitchFamily="49" charset="-122"/>
                <a:ea typeface="楷体" panose="02010609060101010101" pitchFamily="49" charset="-122"/>
              </a:rPr>
              <a:t>纺织厂</a:t>
            </a:r>
            <a:endParaRPr lang="zh-CN" altLang="en-US" sz="2800" b="1">
              <a:latin typeface="楷体" panose="02010609060101010101" pitchFamily="49" charset="-122"/>
              <a:ea typeface="楷体" panose="02010609060101010101" pitchFamily="49" charset="-122"/>
            </a:endParaRPr>
          </a:p>
        </p:txBody>
      </p:sp>
      <p:sp>
        <p:nvSpPr>
          <p:cNvPr id="6" name="椭圆 5"/>
          <p:cNvSpPr/>
          <p:nvPr/>
        </p:nvSpPr>
        <p:spPr>
          <a:xfrm>
            <a:off x="715963" y="1597025"/>
            <a:ext cx="25273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4400" b="1"/>
              <a:t>机 器</a:t>
            </a:r>
            <a:endParaRPr lang="zh-CN" altLang="en-US" sz="4400" b="1"/>
          </a:p>
        </p:txBody>
      </p:sp>
      <p:sp>
        <p:nvSpPr>
          <p:cNvPr id="7" name="椭圆 6"/>
          <p:cNvSpPr/>
          <p:nvPr/>
        </p:nvSpPr>
        <p:spPr>
          <a:xfrm>
            <a:off x="7543800" y="1106488"/>
            <a:ext cx="2193925" cy="11906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4400" b="1">
                <a:sym typeface="+mn-ea"/>
              </a:rPr>
              <a:t>机 器</a:t>
            </a:r>
            <a:endParaRPr lang="zh-CN" altLang="en-US" sz="4400"/>
          </a:p>
        </p:txBody>
      </p:sp>
      <p:sp>
        <p:nvSpPr>
          <p:cNvPr id="8" name="椭圆 7"/>
          <p:cNvSpPr/>
          <p:nvPr/>
        </p:nvSpPr>
        <p:spPr>
          <a:xfrm>
            <a:off x="966788" y="3705225"/>
            <a:ext cx="4206875" cy="2257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4400" b="1">
                <a:solidFill>
                  <a:schemeClr val="bg1"/>
                </a:solidFill>
                <a:sym typeface="+mn-ea"/>
              </a:rPr>
              <a:t>机     器</a:t>
            </a:r>
            <a:endParaRPr lang="zh-CN" altLang="en-US" sz="4400" b="1">
              <a:solidFill>
                <a:schemeClr val="bg1"/>
              </a:solidFill>
              <a:sym typeface="+mn-ea"/>
            </a:endParaRPr>
          </a:p>
        </p:txBody>
      </p:sp>
      <p:sp>
        <p:nvSpPr>
          <p:cNvPr id="22539" name="文本框 2"/>
          <p:cNvSpPr txBox="1">
            <a:spLocks noChangeArrowheads="1"/>
          </p:cNvSpPr>
          <p:nvPr/>
        </p:nvSpPr>
        <p:spPr bwMode="auto">
          <a:xfrm>
            <a:off x="6376988" y="3705225"/>
            <a:ext cx="5253037" cy="768350"/>
          </a:xfrm>
          <a:prstGeom prst="rect">
            <a:avLst/>
          </a:prstGeom>
          <a:noFill/>
          <a:ln w="9525">
            <a:noFill/>
            <a:miter lim="800000"/>
          </a:ln>
        </p:spPr>
        <p:txBody>
          <a:bodyPr>
            <a:spAutoFit/>
          </a:bodyPr>
          <a:lstStyle/>
          <a:p>
            <a:r>
              <a:rPr lang="zh-CN" altLang="en-US" sz="4400" b="1" dirty="0">
                <a:latin typeface="黑体" panose="02010609060101010101" pitchFamily="49" charset="-122"/>
                <a:ea typeface="黑体" panose="02010609060101010101" pitchFamily="49" charset="-122"/>
              </a:rPr>
              <a:t>观察图片，获取信息。</a:t>
            </a:r>
            <a:endParaRPr lang="zh-CN" altLang="en-US" sz="4400" b="1" dirty="0">
              <a:latin typeface="黑体" panose="02010609060101010101" pitchFamily="49" charset="-122"/>
              <a:ea typeface="黑体" panose="02010609060101010101" pitchFamily="49"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1703388" y="5373688"/>
            <a:ext cx="2709862" cy="768350"/>
          </a:xfrm>
          <a:prstGeom prst="rect">
            <a:avLst/>
          </a:prstGeom>
          <a:noFill/>
          <a:ln w="57150">
            <a:solidFill>
              <a:srgbClr val="800000"/>
            </a:solidFill>
            <a:miter lim="800000"/>
          </a:ln>
          <a:effectLst/>
        </p:spPr>
        <p:txBody>
          <a:bodyPr>
            <a:spAutoFit/>
          </a:bodyPr>
          <a:lstStyle/>
          <a:p>
            <a:pPr algn="ctr" fontAlgn="auto">
              <a:spcBef>
                <a:spcPts val="0"/>
              </a:spcBef>
              <a:spcAft>
                <a:spcPts val="0"/>
              </a:spcAft>
              <a:defRPr/>
            </a:pPr>
            <a:r>
              <a:rPr lang="en-US" altLang="zh-CN" sz="4000" b="1">
                <a:effectLst>
                  <a:outerShdw blurRad="38100" dist="38100" dir="2700000" algn="tl">
                    <a:srgbClr val="C0C0C0"/>
                  </a:outerShdw>
                </a:effectLst>
                <a:latin typeface="Arial" panose="020B0604020202020204" pitchFamily="34" charset="0"/>
                <a:ea typeface="黑体" panose="02010609060101010101" pitchFamily="49" charset="-122"/>
              </a:rPr>
              <a:t> </a:t>
            </a:r>
            <a:r>
              <a:rPr lang="zh-CN" altLang="en-US" sz="4400" b="1">
                <a:effectLst>
                  <a:outerShdw blurRad="38100" dist="38100" dir="2700000" algn="tl">
                    <a:srgbClr val="C0C0C0"/>
                  </a:outerShdw>
                </a:effectLst>
                <a:latin typeface="Arial" panose="020B0604020202020204" pitchFamily="34" charset="0"/>
                <a:ea typeface="黑体" panose="02010609060101010101" pitchFamily="49" charset="-122"/>
              </a:rPr>
              <a:t>手工工场</a:t>
            </a:r>
            <a:r>
              <a:rPr lang="zh-CN" altLang="en-US" sz="4000" b="1">
                <a:effectLst>
                  <a:outerShdw blurRad="38100" dist="38100" dir="2700000" algn="tl">
                    <a:srgbClr val="C0C0C0"/>
                  </a:outerShdw>
                </a:effectLst>
                <a:latin typeface="Arial" panose="020B0604020202020204" pitchFamily="34" charset="0"/>
                <a:ea typeface="黑体" panose="02010609060101010101" pitchFamily="49" charset="-122"/>
              </a:rPr>
              <a:t> </a:t>
            </a:r>
            <a:endParaRPr lang="zh-CN" altLang="en-US" sz="4000" b="1">
              <a:effectLst>
                <a:outerShdw blurRad="38100" dist="38100" dir="2700000" algn="tl">
                  <a:srgbClr val="C0C0C0"/>
                </a:outerShdw>
              </a:effectLst>
              <a:latin typeface="Arial" panose="020B0604020202020204" pitchFamily="34" charset="0"/>
              <a:ea typeface="黑体" panose="02010609060101010101" pitchFamily="49" charset="-122"/>
            </a:endParaRPr>
          </a:p>
        </p:txBody>
      </p:sp>
      <p:sp>
        <p:nvSpPr>
          <p:cNvPr id="124933" name="Text Box 5"/>
          <p:cNvSpPr txBox="1">
            <a:spLocks noChangeArrowheads="1"/>
          </p:cNvSpPr>
          <p:nvPr/>
        </p:nvSpPr>
        <p:spPr bwMode="auto">
          <a:xfrm>
            <a:off x="8609013" y="5373688"/>
            <a:ext cx="1587500" cy="768350"/>
          </a:xfrm>
          <a:prstGeom prst="rect">
            <a:avLst/>
          </a:prstGeom>
          <a:noFill/>
          <a:ln w="57150">
            <a:solidFill>
              <a:srgbClr val="800000"/>
            </a:solidFill>
            <a:miter lim="800000"/>
          </a:ln>
          <a:effectLst/>
        </p:spPr>
        <p:txBody>
          <a:bodyPr wrap="none">
            <a:spAutoFit/>
          </a:bodyPr>
          <a:lstStyle/>
          <a:p>
            <a:pPr algn="ctr" fontAlgn="auto">
              <a:spcBef>
                <a:spcPts val="0"/>
              </a:spcBef>
              <a:spcAft>
                <a:spcPts val="0"/>
              </a:spcAft>
              <a:defRPr/>
            </a:pPr>
            <a:r>
              <a:rPr lang="en-US" altLang="zh-CN" sz="4000" b="1">
                <a:effectLst>
                  <a:outerShdw blurRad="38100" dist="38100" dir="2700000" algn="tl">
                    <a:srgbClr val="C0C0C0"/>
                  </a:outerShdw>
                </a:effectLst>
                <a:latin typeface="Arial" panose="020B0604020202020204" pitchFamily="34" charset="0"/>
                <a:ea typeface="黑体" panose="02010609060101010101" pitchFamily="49" charset="-122"/>
              </a:rPr>
              <a:t> </a:t>
            </a:r>
            <a:r>
              <a:rPr lang="zh-CN" altLang="en-US" sz="4400" b="1">
                <a:effectLst>
                  <a:outerShdw blurRad="38100" dist="38100" dir="2700000" algn="tl">
                    <a:srgbClr val="C0C0C0"/>
                  </a:outerShdw>
                </a:effectLst>
                <a:latin typeface="Arial" panose="020B0604020202020204" pitchFamily="34" charset="0"/>
                <a:ea typeface="黑体" panose="02010609060101010101" pitchFamily="49" charset="-122"/>
              </a:rPr>
              <a:t>工厂</a:t>
            </a:r>
            <a:r>
              <a:rPr lang="zh-CN" altLang="en-US" sz="4000" b="1">
                <a:effectLst>
                  <a:outerShdw blurRad="38100" dist="38100" dir="2700000" algn="tl">
                    <a:srgbClr val="C0C0C0"/>
                  </a:outerShdw>
                </a:effectLst>
                <a:latin typeface="Arial" panose="020B0604020202020204" pitchFamily="34" charset="0"/>
                <a:ea typeface="黑体" panose="02010609060101010101" pitchFamily="49" charset="-122"/>
              </a:rPr>
              <a:t> </a:t>
            </a:r>
            <a:endParaRPr lang="zh-CN" altLang="en-US" sz="4000" b="1">
              <a:effectLst>
                <a:outerShdw blurRad="38100" dist="38100" dir="2700000" algn="tl">
                  <a:srgbClr val="C0C0C0"/>
                </a:outerShdw>
              </a:effectLst>
              <a:latin typeface="Arial" panose="020B0604020202020204" pitchFamily="34" charset="0"/>
              <a:ea typeface="黑体" panose="02010609060101010101" pitchFamily="49" charset="-122"/>
            </a:endParaRPr>
          </a:p>
        </p:txBody>
      </p:sp>
      <p:sp>
        <p:nvSpPr>
          <p:cNvPr id="124938" name="AutoShape 10"/>
          <p:cNvSpPr>
            <a:spLocks noChangeArrowheads="1"/>
          </p:cNvSpPr>
          <p:nvPr/>
        </p:nvSpPr>
        <p:spPr bwMode="auto">
          <a:xfrm>
            <a:off x="1898650" y="4146550"/>
            <a:ext cx="2514600" cy="990600"/>
          </a:xfrm>
          <a:prstGeom prst="doubleWave">
            <a:avLst>
              <a:gd name="adj1" fmla="val 6500"/>
              <a:gd name="adj2" fmla="val 0"/>
            </a:avLst>
          </a:prstGeom>
          <a:solidFill>
            <a:srgbClr val="006600"/>
          </a:solidFill>
          <a:ln w="9525">
            <a:solidFill>
              <a:schemeClr val="tx1"/>
            </a:solidFill>
            <a:miter lim="800000"/>
          </a:ln>
          <a:effectLst/>
        </p:spPr>
        <p:txBody>
          <a:bodyPr wrap="none" anchor="ctr"/>
          <a:lstStyle/>
          <a:p>
            <a:pPr algn="ctr" fontAlgn="auto">
              <a:spcBef>
                <a:spcPts val="0"/>
              </a:spcBef>
              <a:spcAft>
                <a:spcPts val="0"/>
              </a:spcAft>
              <a:defRPr/>
            </a:pPr>
            <a:r>
              <a:rPr lang="zh-CN" altLang="en-US" sz="4500" dirty="0">
                <a:solidFill>
                  <a:schemeClr val="bg1"/>
                </a:solidFill>
                <a:effectLst>
                  <a:outerShdw blurRad="38100" dist="38100" dir="2700000" algn="tl">
                    <a:srgbClr val="000000"/>
                  </a:outerShdw>
                </a:effectLst>
                <a:latin typeface="Arial" panose="020B0604020202020204" pitchFamily="34" charset="0"/>
                <a:ea typeface="华文新魏" panose="02010800040101010101" charset="-122"/>
              </a:rPr>
              <a:t>手工生产</a:t>
            </a:r>
            <a:endParaRPr lang="zh-CN" altLang="en-US" sz="4500" dirty="0">
              <a:solidFill>
                <a:schemeClr val="bg1"/>
              </a:solidFill>
              <a:effectLst>
                <a:outerShdw blurRad="38100" dist="38100" dir="2700000" algn="tl">
                  <a:srgbClr val="000000"/>
                </a:outerShdw>
              </a:effectLst>
              <a:latin typeface="Arial" panose="020B0604020202020204" pitchFamily="34" charset="0"/>
              <a:ea typeface="华文新魏" panose="02010800040101010101" charset="-122"/>
            </a:endParaRPr>
          </a:p>
        </p:txBody>
      </p:sp>
      <p:sp>
        <p:nvSpPr>
          <p:cNvPr id="124939" name="AutoShape 11"/>
          <p:cNvSpPr>
            <a:spLocks noChangeArrowheads="1"/>
          </p:cNvSpPr>
          <p:nvPr/>
        </p:nvSpPr>
        <p:spPr bwMode="auto">
          <a:xfrm>
            <a:off x="7769225" y="4251325"/>
            <a:ext cx="3048000" cy="990600"/>
          </a:xfrm>
          <a:prstGeom prst="doubleWave">
            <a:avLst>
              <a:gd name="adj1" fmla="val 6500"/>
              <a:gd name="adj2" fmla="val 0"/>
            </a:avLst>
          </a:prstGeom>
          <a:solidFill>
            <a:srgbClr val="FFFF00"/>
          </a:solidFill>
          <a:ln w="9525">
            <a:solidFill>
              <a:schemeClr val="tx1"/>
            </a:solidFill>
            <a:miter lim="800000"/>
          </a:ln>
          <a:effectLst/>
        </p:spPr>
        <p:txBody>
          <a:bodyPr wrap="none" anchor="ctr"/>
          <a:lstStyle/>
          <a:p>
            <a:pPr algn="ctr" fontAlgn="auto">
              <a:spcBef>
                <a:spcPts val="0"/>
              </a:spcBef>
              <a:spcAft>
                <a:spcPts val="0"/>
              </a:spcAft>
              <a:defRPr/>
            </a:pPr>
            <a:r>
              <a:rPr lang="zh-CN" altLang="en-US" sz="4500" dirty="0">
                <a:effectLst>
                  <a:outerShdw blurRad="38100" dist="38100" dir="2700000" algn="tl">
                    <a:srgbClr val="000000"/>
                  </a:outerShdw>
                </a:effectLst>
                <a:latin typeface="Arial" panose="020B0604020202020204" pitchFamily="34" charset="0"/>
                <a:ea typeface="华文新魏" panose="02010800040101010101" charset="-122"/>
              </a:rPr>
              <a:t>大机器生产</a:t>
            </a:r>
            <a:endParaRPr lang="zh-CN" altLang="en-US" sz="4500" dirty="0">
              <a:effectLst>
                <a:outerShdw blurRad="38100" dist="38100" dir="2700000" algn="tl">
                  <a:srgbClr val="000000"/>
                </a:outerShdw>
              </a:effectLst>
              <a:latin typeface="Arial" panose="020B0604020202020204" pitchFamily="34" charset="0"/>
              <a:ea typeface="华文新魏" panose="02010800040101010101" charset="-122"/>
            </a:endParaRPr>
          </a:p>
        </p:txBody>
      </p:sp>
      <p:grpSp>
        <p:nvGrpSpPr>
          <p:cNvPr id="17" name="组合 16"/>
          <p:cNvGrpSpPr/>
          <p:nvPr/>
        </p:nvGrpSpPr>
        <p:grpSpPr bwMode="auto">
          <a:xfrm>
            <a:off x="5138738" y="3968750"/>
            <a:ext cx="2305050" cy="1079500"/>
            <a:chOff x="3347864" y="3717032"/>
            <a:chExt cx="2304256" cy="1080120"/>
          </a:xfrm>
        </p:grpSpPr>
        <p:sp>
          <p:nvSpPr>
            <p:cNvPr id="15" name="右箭头 14"/>
            <p:cNvSpPr/>
            <p:nvPr/>
          </p:nvSpPr>
          <p:spPr>
            <a:xfrm>
              <a:off x="3347864" y="4293626"/>
              <a:ext cx="2304256" cy="5035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72" name="TextBox 15"/>
            <p:cNvSpPr txBox="1">
              <a:spLocks noChangeArrowheads="1"/>
            </p:cNvSpPr>
            <p:nvPr/>
          </p:nvSpPr>
          <p:spPr bwMode="auto">
            <a:xfrm>
              <a:off x="3491880" y="3717032"/>
              <a:ext cx="2088232" cy="583565"/>
            </a:xfrm>
            <a:prstGeom prst="rect">
              <a:avLst/>
            </a:prstGeom>
            <a:noFill/>
            <a:ln w="9525">
              <a:noFill/>
              <a:miter lim="800000"/>
            </a:ln>
          </p:spPr>
          <p:txBody>
            <a:bodyPr>
              <a:spAutoFit/>
            </a:bodyPr>
            <a:lstStyle/>
            <a:p>
              <a:r>
                <a:rPr lang="zh-CN" altLang="en-US" sz="3200" b="1">
                  <a:latin typeface="华文琥珀"/>
                  <a:ea typeface="华文琥珀"/>
                  <a:cs typeface="华文琥珀"/>
                </a:rPr>
                <a:t>生产方式</a:t>
              </a:r>
              <a:endParaRPr lang="zh-CN" altLang="en-US" sz="3200" b="1">
                <a:latin typeface="华文琥珀"/>
                <a:ea typeface="华文琥珀"/>
                <a:cs typeface="华文琥珀"/>
              </a:endParaRPr>
            </a:p>
          </p:txBody>
        </p:sp>
      </p:grpSp>
      <p:grpSp>
        <p:nvGrpSpPr>
          <p:cNvPr id="18" name="组合 17"/>
          <p:cNvGrpSpPr/>
          <p:nvPr/>
        </p:nvGrpSpPr>
        <p:grpSpPr bwMode="auto">
          <a:xfrm>
            <a:off x="4624388" y="5000625"/>
            <a:ext cx="3816350" cy="1079500"/>
            <a:chOff x="3347864" y="3717032"/>
            <a:chExt cx="2304256" cy="1080120"/>
          </a:xfrm>
        </p:grpSpPr>
        <p:sp>
          <p:nvSpPr>
            <p:cNvPr id="19" name="右箭头 18"/>
            <p:cNvSpPr/>
            <p:nvPr/>
          </p:nvSpPr>
          <p:spPr>
            <a:xfrm>
              <a:off x="3347864" y="4293626"/>
              <a:ext cx="2304256" cy="5035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70" name="TextBox 19"/>
            <p:cNvSpPr txBox="1">
              <a:spLocks noChangeArrowheads="1"/>
            </p:cNvSpPr>
            <p:nvPr/>
          </p:nvSpPr>
          <p:spPr bwMode="auto">
            <a:xfrm>
              <a:off x="3491880" y="3717032"/>
              <a:ext cx="2088232" cy="583565"/>
            </a:xfrm>
            <a:prstGeom prst="rect">
              <a:avLst/>
            </a:prstGeom>
            <a:noFill/>
            <a:ln w="9525">
              <a:noFill/>
              <a:miter lim="800000"/>
            </a:ln>
          </p:spPr>
          <p:txBody>
            <a:bodyPr>
              <a:spAutoFit/>
            </a:bodyPr>
            <a:lstStyle/>
            <a:p>
              <a:r>
                <a:rPr lang="zh-CN" altLang="en-US" sz="3200" b="1">
                  <a:latin typeface="华文琥珀"/>
                  <a:ea typeface="华文琥珀"/>
                  <a:cs typeface="华文琥珀"/>
                </a:rPr>
                <a:t>生产组织形式</a:t>
              </a:r>
              <a:endParaRPr lang="zh-CN" altLang="en-US" sz="3200" b="1">
                <a:latin typeface="华文琥珀"/>
                <a:ea typeface="华文琥珀"/>
                <a:cs typeface="华文琥珀"/>
              </a:endParaRPr>
            </a:p>
          </p:txBody>
        </p:sp>
      </p:grpSp>
      <p:sp>
        <p:nvSpPr>
          <p:cNvPr id="23559" name="文本框 2"/>
          <p:cNvSpPr txBox="1">
            <a:spLocks noChangeArrowheads="1"/>
          </p:cNvSpPr>
          <p:nvPr/>
        </p:nvSpPr>
        <p:spPr bwMode="auto">
          <a:xfrm>
            <a:off x="107950" y="149225"/>
            <a:ext cx="184731" cy="646331"/>
          </a:xfrm>
          <a:prstGeom prst="rect">
            <a:avLst/>
          </a:prstGeom>
          <a:noFill/>
          <a:ln w="9525">
            <a:noFill/>
            <a:miter lim="800000"/>
          </a:ln>
        </p:spPr>
        <p:txBody>
          <a:bodyPr wrap="none">
            <a:spAutoFit/>
          </a:bodyPr>
          <a:lstStyle/>
          <a:p>
            <a:endParaRPr lang="en-US" altLang="zh-CN" sz="36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1" cstate="print"/>
          <a:srcRect/>
          <a:stretch>
            <a:fillRect/>
          </a:stretch>
        </p:blipFill>
        <p:spPr bwMode="auto">
          <a:xfrm>
            <a:off x="992188" y="798513"/>
            <a:ext cx="4622800" cy="2960687"/>
          </a:xfrm>
          <a:prstGeom prst="rect">
            <a:avLst/>
          </a:prstGeom>
          <a:noFill/>
          <a:ln w="9525">
            <a:noFill/>
            <a:miter lim="800000"/>
            <a:headEnd/>
            <a:tailEnd/>
          </a:ln>
        </p:spPr>
      </p:pic>
      <p:sp>
        <p:nvSpPr>
          <p:cNvPr id="6" name="Oval 8"/>
          <p:cNvSpPr>
            <a:spLocks noChangeArrowheads="1"/>
          </p:cNvSpPr>
          <p:nvPr/>
        </p:nvSpPr>
        <p:spPr bwMode="auto">
          <a:xfrm rot="-3616884">
            <a:off x="2135982" y="1388269"/>
            <a:ext cx="1722437" cy="2168525"/>
          </a:xfrm>
          <a:prstGeom prst="ellipse">
            <a:avLst/>
          </a:prstGeom>
          <a:noFill/>
          <a:ln w="57150">
            <a:solidFill>
              <a:srgbClr val="FF6600"/>
            </a:solidFill>
            <a:round/>
          </a:ln>
        </p:spPr>
        <p:txBody>
          <a:bodyPr wrap="none" anchor="ctr"/>
          <a:lstStyle/>
          <a:p>
            <a:endParaRPr lang="zh-CN" altLang="en-US">
              <a:latin typeface="Comic Sans MS" panose="030F0702030302020204" pitchFamily="66" charset="0"/>
              <a:ea typeface="微软雅黑" panose="020B0503020204020204" pitchFamily="34" charset="-122"/>
            </a:endParaRPr>
          </a:p>
        </p:txBody>
      </p:sp>
      <p:sp>
        <p:nvSpPr>
          <p:cNvPr id="9" name="右弧形箭头 8"/>
          <p:cNvSpPr/>
          <p:nvPr/>
        </p:nvSpPr>
        <p:spPr>
          <a:xfrm>
            <a:off x="10817225" y="2397125"/>
            <a:ext cx="1222375" cy="2738438"/>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0" name="左弧形箭头 9"/>
          <p:cNvSpPr/>
          <p:nvPr/>
        </p:nvSpPr>
        <p:spPr>
          <a:xfrm>
            <a:off x="679450" y="2397125"/>
            <a:ext cx="1008063" cy="2463800"/>
          </a:xfrm>
          <a:prstGeom prst="curvedRightArrow">
            <a:avLst>
              <a:gd name="adj1" fmla="val 25000"/>
              <a:gd name="adj2" fmla="val 50000"/>
              <a:gd name="adj3" fmla="val 2596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pic>
        <p:nvPicPr>
          <p:cNvPr id="26628" name="Picture 9" descr="RSPUYQK6O8O8RIVR"/>
          <p:cNvPicPr>
            <a:picLocks noChangeAspect="1"/>
          </p:cNvPicPr>
          <p:nvPr/>
        </p:nvPicPr>
        <p:blipFill>
          <a:blip r:embed="rId2" cstate="print"/>
          <a:srcRect/>
          <a:stretch>
            <a:fillRect/>
          </a:stretch>
        </p:blipFill>
        <p:spPr bwMode="auto">
          <a:xfrm>
            <a:off x="5816600" y="982663"/>
            <a:ext cx="5554663" cy="2886075"/>
          </a:xfrm>
          <a:prstGeom prst="rect">
            <a:avLst/>
          </a:prstGeom>
          <a:noFill/>
          <a:ln w="9525">
            <a:noFill/>
            <a:miter lim="800000"/>
            <a:headEnd/>
            <a:tailEnd/>
          </a:ln>
        </p:spPr>
      </p:pic>
      <p:sp>
        <p:nvSpPr>
          <p:cNvPr id="11" name="椭圆 10"/>
          <p:cNvSpPr/>
          <p:nvPr/>
        </p:nvSpPr>
        <p:spPr>
          <a:xfrm>
            <a:off x="6489700" y="1101725"/>
            <a:ext cx="4206875" cy="22558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000" b="1">
              <a:solidFill>
                <a:schemeClr val="bg1"/>
              </a:solidFill>
              <a:sym typeface="+mn-ea"/>
            </a:endParaRPr>
          </a:p>
        </p:txBody>
      </p:sp>
      <p:sp>
        <p:nvSpPr>
          <p:cNvPr id="21" name="文本框 20"/>
          <p:cNvSpPr txBox="1">
            <a:spLocks noChangeArrowheads="1"/>
          </p:cNvSpPr>
          <p:nvPr/>
        </p:nvSpPr>
        <p:spPr bwMode="auto">
          <a:xfrm>
            <a:off x="1314450" y="2233613"/>
            <a:ext cx="9248775" cy="1446212"/>
          </a:xfrm>
          <a:prstGeom prst="rect">
            <a:avLst/>
          </a:prstGeom>
          <a:solidFill>
            <a:schemeClr val="bg1"/>
          </a:solidFill>
          <a:ln w="9525">
            <a:noFill/>
            <a:miter lim="800000"/>
          </a:ln>
        </p:spPr>
        <p:txBody>
          <a:bodyPr>
            <a:spAutoFit/>
          </a:bodyPr>
          <a:lstStyle/>
          <a:p>
            <a:r>
              <a:rPr lang="en-US" altLang="zh-CN" sz="4800" b="1" dirty="0">
                <a:latin typeface="宋体" panose="02010600030101010101" pitchFamily="2" charset="-122"/>
              </a:rPr>
              <a:t>  </a:t>
            </a:r>
            <a:r>
              <a:rPr lang="en-US" altLang="zh-CN" sz="4000" b="1" dirty="0">
                <a:latin typeface="微软雅黑" panose="020B0503020204020204" pitchFamily="34" charset="-122"/>
                <a:ea typeface="微软雅黑" panose="020B0503020204020204" pitchFamily="34" charset="-122"/>
              </a:rPr>
              <a:t>19</a:t>
            </a:r>
            <a:r>
              <a:rPr lang="zh-CN" altLang="en-US" sz="4000" b="1" dirty="0">
                <a:latin typeface="微软雅黑" panose="020B0503020204020204" pitchFamily="34" charset="-122"/>
                <a:ea typeface="微软雅黑" panose="020B0503020204020204" pitchFamily="34" charset="-122"/>
              </a:rPr>
              <a:t>世纪，</a:t>
            </a:r>
            <a:r>
              <a:rPr lang="zh-CN" altLang="en-US" sz="4000" b="1" dirty="0">
                <a:solidFill>
                  <a:srgbClr val="1D41D5"/>
                </a:solidFill>
                <a:latin typeface="微软雅黑" panose="020B0503020204020204" pitchFamily="34" charset="-122"/>
                <a:ea typeface="微软雅黑" panose="020B0503020204020204" pitchFamily="34" charset="-122"/>
              </a:rPr>
              <a:t>手工工场</a:t>
            </a:r>
            <a:r>
              <a:rPr lang="zh-CN" altLang="en-US" sz="4000" b="1" dirty="0">
                <a:latin typeface="微软雅黑" panose="020B0503020204020204" pitchFamily="34" charset="-122"/>
                <a:ea typeface="微软雅黑" panose="020B0503020204020204" pitchFamily="34" charset="-122"/>
              </a:rPr>
              <a:t>被</a:t>
            </a:r>
            <a:r>
              <a:rPr lang="zh-CN" altLang="en-US" sz="4000" b="1" dirty="0">
                <a:solidFill>
                  <a:srgbClr val="FF0000"/>
                </a:solidFill>
                <a:latin typeface="微软雅黑" panose="020B0503020204020204" pitchFamily="34" charset="-122"/>
                <a:ea typeface="微软雅黑" panose="020B0503020204020204" pitchFamily="34" charset="-122"/>
              </a:rPr>
              <a:t>大工厂</a:t>
            </a:r>
            <a:r>
              <a:rPr lang="zh-CN" altLang="en-US" sz="4000" b="1" dirty="0">
                <a:latin typeface="微软雅黑" panose="020B0503020204020204" pitchFamily="34" charset="-122"/>
                <a:ea typeface="微软雅黑" panose="020B0503020204020204" pitchFamily="34" charset="-122"/>
              </a:rPr>
              <a:t>取代，</a:t>
            </a:r>
            <a:r>
              <a:rPr lang="zh-CN" altLang="en-US" sz="4000" b="1" u="sng" dirty="0">
                <a:solidFill>
                  <a:srgbClr val="FF0000"/>
                </a:solidFill>
                <a:latin typeface="微软雅黑" panose="020B0503020204020204" pitchFamily="34" charset="-122"/>
                <a:ea typeface="微软雅黑" panose="020B0503020204020204" pitchFamily="34" charset="-122"/>
              </a:rPr>
              <a:t>现代工厂制度</a:t>
            </a:r>
            <a:r>
              <a:rPr lang="zh-CN" altLang="en-US" sz="4000" b="1" dirty="0">
                <a:latin typeface="微软雅黑" panose="020B0503020204020204" pitchFamily="34" charset="-122"/>
                <a:ea typeface="微软雅黑" panose="020B0503020204020204" pitchFamily="34" charset="-122"/>
              </a:rPr>
              <a:t>最终确立。</a:t>
            </a:r>
            <a:endParaRPr lang="zh-CN" altLang="en-US" sz="4000" b="1" dirty="0">
              <a:latin typeface="微软雅黑" panose="020B0503020204020204" pitchFamily="34" charset="-122"/>
              <a:ea typeface="微软雅黑" panose="020B0503020204020204" pitchFamily="34" charset="-122"/>
            </a:endParaRPr>
          </a:p>
        </p:txBody>
      </p:sp>
      <p:sp>
        <p:nvSpPr>
          <p:cNvPr id="2" name="矩形标注 1"/>
          <p:cNvSpPr/>
          <p:nvPr/>
        </p:nvSpPr>
        <p:spPr>
          <a:xfrm>
            <a:off x="1174750" y="2001838"/>
            <a:ext cx="3190875" cy="942975"/>
          </a:xfrm>
          <a:prstGeom prst="wedgeRectCallout">
            <a:avLst>
              <a:gd name="adj1" fmla="val -3581"/>
              <a:gd name="adj2" fmla="val 60370"/>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2800" b="1">
                <a:solidFill>
                  <a:schemeClr val="tx1"/>
                </a:solidFill>
              </a:rPr>
              <a:t>新的生产组织形式</a:t>
            </a:r>
            <a:endParaRPr lang="zh-CN" altLang="en-US" sz="2800" b="1">
              <a:solidFill>
                <a:schemeClr val="tx1"/>
              </a:solidFill>
            </a:endParaRPr>
          </a:p>
        </p:txBody>
      </p:sp>
      <p:sp>
        <p:nvSpPr>
          <p:cNvPr id="5" name="文本框 4"/>
          <p:cNvSpPr txBox="1">
            <a:spLocks noChangeArrowheads="1"/>
          </p:cNvSpPr>
          <p:nvPr/>
        </p:nvSpPr>
        <p:spPr bwMode="auto">
          <a:xfrm>
            <a:off x="992188" y="1504950"/>
            <a:ext cx="10113962" cy="2306638"/>
          </a:xfrm>
          <a:prstGeom prst="rect">
            <a:avLst/>
          </a:prstGeom>
          <a:solidFill>
            <a:srgbClr val="F2F2F2"/>
          </a:solidFill>
          <a:ln w="9525">
            <a:noFill/>
            <a:miter lim="800000"/>
          </a:ln>
        </p:spPr>
        <p:txBody>
          <a:bodyPr>
            <a:spAutoFit/>
          </a:bodyPr>
          <a:lstStyle/>
          <a:p>
            <a:pPr>
              <a:spcBef>
                <a:spcPct val="20000"/>
              </a:spcBef>
              <a:buClr>
                <a:srgbClr val="009999"/>
              </a:buClr>
            </a:pPr>
            <a:r>
              <a:rPr lang="en-US" altLang="zh-CN" sz="4000"/>
              <a:t>  </a:t>
            </a:r>
            <a:r>
              <a:rPr lang="zh-CN" altLang="en-US" sz="4800" b="1">
                <a:solidFill>
                  <a:srgbClr val="C00000"/>
                </a:solidFill>
                <a:latin typeface="隶书"/>
                <a:ea typeface="隶书"/>
                <a:cs typeface="隶书"/>
              </a:rPr>
              <a:t>工业革命（定义）</a:t>
            </a:r>
            <a:r>
              <a:rPr lang="zh-CN" altLang="en-US" sz="4800" b="1">
                <a:latin typeface="隶书"/>
                <a:ea typeface="隶书"/>
                <a:cs typeface="隶书"/>
              </a:rPr>
              <a:t>：</a:t>
            </a:r>
            <a:r>
              <a:rPr lang="zh-CN" altLang="en-US" sz="4800">
                <a:latin typeface="隶书"/>
                <a:ea typeface="隶书"/>
                <a:cs typeface="隶书"/>
              </a:rPr>
              <a:t>指以</a:t>
            </a:r>
            <a:r>
              <a:rPr lang="zh-CN" altLang="en-US" sz="4800">
                <a:solidFill>
                  <a:srgbClr val="FF00FF"/>
                </a:solidFill>
                <a:latin typeface="隶书"/>
                <a:ea typeface="隶书"/>
                <a:cs typeface="隶书"/>
              </a:rPr>
              <a:t>大机器生产</a:t>
            </a:r>
            <a:r>
              <a:rPr lang="zh-CN" altLang="en-US" sz="4800">
                <a:latin typeface="隶书"/>
                <a:ea typeface="隶书"/>
                <a:cs typeface="隶书"/>
              </a:rPr>
              <a:t>取代</a:t>
            </a:r>
            <a:r>
              <a:rPr lang="zh-CN" altLang="en-US" sz="4800">
                <a:solidFill>
                  <a:srgbClr val="0000FF"/>
                </a:solidFill>
                <a:latin typeface="隶书"/>
                <a:ea typeface="隶书"/>
                <a:cs typeface="隶书"/>
              </a:rPr>
              <a:t>手工生产</a:t>
            </a:r>
            <a:r>
              <a:rPr lang="zh-CN" altLang="en-US" sz="4800">
                <a:latin typeface="隶书"/>
                <a:ea typeface="隶书"/>
                <a:cs typeface="隶书"/>
              </a:rPr>
              <a:t>，以大规模</a:t>
            </a:r>
            <a:r>
              <a:rPr lang="zh-CN" altLang="en-US" sz="4800">
                <a:solidFill>
                  <a:srgbClr val="FF00FF"/>
                </a:solidFill>
                <a:latin typeface="隶书"/>
                <a:ea typeface="隶书"/>
                <a:cs typeface="隶书"/>
              </a:rPr>
              <a:t>工厂</a:t>
            </a:r>
            <a:r>
              <a:rPr lang="zh-CN" altLang="en-US" sz="4800">
                <a:latin typeface="隶书"/>
                <a:ea typeface="隶书"/>
                <a:cs typeface="隶书"/>
              </a:rPr>
              <a:t>化生产取代个体</a:t>
            </a:r>
            <a:r>
              <a:rPr lang="zh-CN" altLang="en-US" sz="4800">
                <a:solidFill>
                  <a:srgbClr val="0000FF"/>
                </a:solidFill>
                <a:latin typeface="隶书"/>
                <a:ea typeface="隶书"/>
                <a:cs typeface="隶书"/>
              </a:rPr>
              <a:t>手工工场</a:t>
            </a:r>
            <a:r>
              <a:rPr lang="zh-CN" altLang="en-US" sz="4800">
                <a:latin typeface="隶书"/>
                <a:ea typeface="隶书"/>
                <a:cs typeface="隶书"/>
              </a:rPr>
              <a:t>生产的过程。</a:t>
            </a:r>
            <a:endParaRPr lang="zh-CN" altLang="en-US" sz="4800">
              <a:latin typeface="隶书"/>
              <a:ea typeface="隶书"/>
              <a:cs typeface="隶书"/>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124938"/>
                                        </p:tgtEl>
                                        <p:attrNameLst>
                                          <p:attrName>style.visibility</p:attrName>
                                        </p:attrNameLst>
                                      </p:cBhvr>
                                      <p:to>
                                        <p:strVal val="visible"/>
                                      </p:to>
                                    </p:set>
                                    <p:animEffect transition="in" filter="blinds(horizontal)">
                                      <p:cBhvr>
                                        <p:cTn id="19" dur="500"/>
                                        <p:tgtEl>
                                          <p:spTgt spid="12493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4932"/>
                                        </p:tgtEl>
                                        <p:attrNameLst>
                                          <p:attrName>style.visibility</p:attrName>
                                        </p:attrNameLst>
                                      </p:cBhvr>
                                      <p:to>
                                        <p:strVal val="visible"/>
                                      </p:to>
                                    </p:set>
                                    <p:animEffect transition="in" filter="blinds(horizontal)">
                                      <p:cBhvr>
                                        <p:cTn id="29" dur="500"/>
                                        <p:tgtEl>
                                          <p:spTgt spid="12493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4933"/>
                                        </p:tgtEl>
                                        <p:attrNameLst>
                                          <p:attrName>style.visibility</p:attrName>
                                        </p:attrNameLst>
                                      </p:cBhvr>
                                      <p:to>
                                        <p:strVal val="visible"/>
                                      </p:to>
                                    </p:set>
                                    <p:animEffect transition="in" filter="blinds(horizontal)">
                                      <p:cBhvr>
                                        <p:cTn id="34" dur="500"/>
                                        <p:tgtEl>
                                          <p:spTgt spid="12493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22" presetClass="exit" presetSubtype="4" fill="hold" grpId="1" nodeType="withEffect">
                                  <p:stCondLst>
                                    <p:cond delay="0"/>
                                  </p:stCondLst>
                                  <p:childTnLst>
                                    <p:animEffect transition="out" filter="wipe(down)">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26628"/>
                                        </p:tgtEl>
                                      </p:cBhvr>
                                    </p:animEffect>
                                    <p:set>
                                      <p:cBhvr>
                                        <p:cTn id="50" dur="1" fill="hold">
                                          <p:stCondLst>
                                            <p:cond delay="499"/>
                                          </p:stCondLst>
                                        </p:cTn>
                                        <p:tgtEl>
                                          <p:spTgt spid="26628"/>
                                        </p:tgtEl>
                                        <p:attrNameLst>
                                          <p:attrName>style.visibility</p:attrName>
                                        </p:attrNameLst>
                                      </p:cBhvr>
                                      <p:to>
                                        <p:strVal val="hidden"/>
                                      </p:to>
                                    </p:set>
                                  </p:childTnLst>
                                </p:cTn>
                              </p:par>
                              <p:par>
                                <p:cTn id="51" presetID="22" presetClass="exit" presetSubtype="4" fill="hold" grpId="0" nodeType="withEffect">
                                  <p:stCondLst>
                                    <p:cond delay="0"/>
                                  </p:stCondLst>
                                  <p:childTnLst>
                                    <p:animEffect transition="out" filter="wipe(down)">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22" presetClass="exit" presetSubtype="4" fill="hold" grpId="1" nodeType="withEffect">
                                  <p:stCondLst>
                                    <p:cond delay="0"/>
                                  </p:stCondLst>
                                  <p:childTnLst>
                                    <p:animEffect transition="out" filter="wipe(down)">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500"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linds(horizontal)">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blinds(horizontal)">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ldLvl="0" animBg="1"/>
      <p:bldP spid="124933" grpId="0" bldLvl="0" animBg="1"/>
      <p:bldP spid="124938" grpId="0" animBg="1"/>
      <p:bldP spid="6" grpId="0" animBg="1"/>
      <p:bldP spid="6" grpId="1" animBg="1"/>
      <p:bldP spid="9" grpId="1" animBg="1"/>
      <p:bldP spid="10" grpId="0" animBg="1"/>
      <p:bldP spid="10" grpId="1" animBg="1"/>
      <p:bldP spid="11" grpId="0" animBg="1"/>
      <p:bldP spid="21" grpId="0" bldLvl="0" animBg="1"/>
      <p:bldP spid="2" grpId="0" bldLvl="0"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9"/>
          <p:cNvSpPr txBox="1">
            <a:spLocks noChangeArrowheads="1"/>
          </p:cNvSpPr>
          <p:nvPr/>
        </p:nvSpPr>
        <p:spPr bwMode="auto">
          <a:xfrm>
            <a:off x="342900" y="969963"/>
            <a:ext cx="11337925" cy="3784600"/>
          </a:xfrm>
          <a:prstGeom prst="rect">
            <a:avLst/>
          </a:prstGeom>
          <a:noFill/>
          <a:ln w="9525">
            <a:noFill/>
            <a:miter lim="800000"/>
          </a:ln>
        </p:spPr>
        <p:txBody>
          <a:bodyPr>
            <a:spAutoFit/>
          </a:bodyPr>
          <a:lstStyle/>
          <a:p>
            <a:r>
              <a:rPr lang="en-US" altLang="zh-CN" sz="3600" dirty="0">
                <a:latin typeface="黑体" panose="02010609060101010101" pitchFamily="49" charset="-122"/>
                <a:ea typeface="黑体" panose="02010609060101010101" pitchFamily="49" charset="-122"/>
                <a:sym typeface="宋体" panose="02010600030101010101" pitchFamily="2" charset="-122"/>
              </a:rPr>
              <a:t>     </a:t>
            </a:r>
            <a:r>
              <a:rPr lang="en-US" altLang="zh-CN" sz="4800" dirty="0">
                <a:latin typeface="黑体" panose="02010609060101010101" pitchFamily="49" charset="-122"/>
                <a:ea typeface="黑体" panose="02010609060101010101" pitchFamily="49" charset="-122"/>
                <a:sym typeface="宋体" panose="02010600030101010101" pitchFamily="2" charset="-122"/>
              </a:rPr>
              <a:t>1785</a:t>
            </a:r>
            <a:r>
              <a:rPr lang="zh-CN" altLang="en-US" sz="4800" dirty="0">
                <a:latin typeface="黑体" panose="02010609060101010101" pitchFamily="49" charset="-122"/>
                <a:ea typeface="黑体" panose="02010609060101010101" pitchFamily="49" charset="-122"/>
                <a:sym typeface="宋体" panose="02010600030101010101" pitchFamily="2" charset="-122"/>
              </a:rPr>
              <a:t>年，第一批新设计的蒸汽机交付到纺纱厂使用，产量由</a:t>
            </a:r>
            <a:r>
              <a:rPr lang="zh-CN" altLang="en-US" sz="4800" dirty="0">
                <a:solidFill>
                  <a:srgbClr val="C00000"/>
                </a:solidFill>
                <a:latin typeface="黑体" panose="02010609060101010101" pitchFamily="49" charset="-122"/>
                <a:ea typeface="黑体" panose="02010609060101010101" pitchFamily="49" charset="-122"/>
                <a:sym typeface="宋体" panose="02010600030101010101" pitchFamily="2" charset="-122"/>
              </a:rPr>
              <a:t>原来的</a:t>
            </a:r>
            <a:r>
              <a:rPr lang="en-US" altLang="zh-CN" sz="4800" dirty="0">
                <a:solidFill>
                  <a:srgbClr val="C00000"/>
                </a:solidFill>
                <a:latin typeface="黑体" panose="02010609060101010101" pitchFamily="49" charset="-122"/>
                <a:ea typeface="黑体" panose="02010609060101010101" pitchFamily="49" charset="-122"/>
                <a:sym typeface="宋体" panose="02010600030101010101" pitchFamily="2" charset="-122"/>
              </a:rPr>
              <a:t>300-400</a:t>
            </a:r>
            <a:r>
              <a:rPr lang="zh-CN" altLang="en-US" sz="4800" dirty="0">
                <a:solidFill>
                  <a:srgbClr val="C00000"/>
                </a:solidFill>
                <a:latin typeface="黑体" panose="02010609060101010101" pitchFamily="49" charset="-122"/>
                <a:ea typeface="黑体" panose="02010609060101010101" pitchFamily="49" charset="-122"/>
                <a:sym typeface="宋体" panose="02010600030101010101" pitchFamily="2" charset="-122"/>
              </a:rPr>
              <a:t>只纱锭</a:t>
            </a:r>
            <a:r>
              <a:rPr lang="zh-CN" altLang="en-US" sz="4800" dirty="0">
                <a:latin typeface="黑体" panose="02010609060101010101" pitchFamily="49" charset="-122"/>
                <a:ea typeface="黑体" panose="02010609060101010101" pitchFamily="49" charset="-122"/>
                <a:sym typeface="宋体" panose="02010600030101010101" pitchFamily="2" charset="-122"/>
              </a:rPr>
              <a:t>，上升到了</a:t>
            </a:r>
            <a:r>
              <a:rPr lang="en-US" altLang="zh-CN" sz="4800" dirty="0">
                <a:solidFill>
                  <a:srgbClr val="C00000"/>
                </a:solidFill>
                <a:latin typeface="黑体" panose="02010609060101010101" pitchFamily="49" charset="-122"/>
                <a:ea typeface="黑体" panose="02010609060101010101" pitchFamily="49" charset="-122"/>
                <a:sym typeface="宋体" panose="02010600030101010101" pitchFamily="2" charset="-122"/>
              </a:rPr>
              <a:t>10000</a:t>
            </a:r>
            <a:r>
              <a:rPr lang="zh-CN" altLang="en-US" sz="4800" dirty="0">
                <a:solidFill>
                  <a:srgbClr val="C00000"/>
                </a:solidFill>
                <a:latin typeface="黑体" panose="02010609060101010101" pitchFamily="49" charset="-122"/>
                <a:ea typeface="黑体" panose="02010609060101010101" pitchFamily="49" charset="-122"/>
                <a:sym typeface="宋体" panose="02010600030101010101" pitchFamily="2" charset="-122"/>
              </a:rPr>
              <a:t>只纱锭</a:t>
            </a:r>
            <a:r>
              <a:rPr lang="zh-CN" altLang="en-US" sz="4800" dirty="0">
                <a:latin typeface="黑体" panose="02010609060101010101" pitchFamily="49" charset="-122"/>
                <a:ea typeface="黑体" panose="02010609060101010101" pitchFamily="49" charset="-122"/>
                <a:sym typeface="宋体" panose="02010600030101010101" pitchFamily="2" charset="-122"/>
              </a:rPr>
              <a:t>。………大量的工业品被生产出来，工厂又遇到了新的问题。</a:t>
            </a:r>
            <a:r>
              <a:rPr lang="zh-CN" altLang="en-US" sz="3600" dirty="0">
                <a:latin typeface="黑体" panose="02010609060101010101" pitchFamily="49" charset="-122"/>
                <a:ea typeface="黑体" panose="02010609060101010101" pitchFamily="49" charset="-122"/>
              </a:rPr>
              <a:t>                  </a:t>
            </a:r>
            <a:endParaRPr lang="zh-CN" altLang="en-US" sz="3600" dirty="0">
              <a:latin typeface="黑体" panose="02010609060101010101" pitchFamily="49" charset="-122"/>
              <a:ea typeface="黑体" panose="02010609060101010101" pitchFamily="49" charset="-122"/>
            </a:endParaRPr>
          </a:p>
        </p:txBody>
      </p:sp>
      <p:sp>
        <p:nvSpPr>
          <p:cNvPr id="24578" name="矩形 11"/>
          <p:cNvSpPr>
            <a:spLocks noChangeArrowheads="1"/>
          </p:cNvSpPr>
          <p:nvPr/>
        </p:nvSpPr>
        <p:spPr bwMode="auto">
          <a:xfrm>
            <a:off x="342900" y="2771775"/>
            <a:ext cx="11506200" cy="582613"/>
          </a:xfrm>
          <a:prstGeom prst="rect">
            <a:avLst/>
          </a:prstGeom>
          <a:noFill/>
          <a:ln w="9525">
            <a:noFill/>
            <a:miter lim="800000"/>
          </a:ln>
        </p:spPr>
        <p:txBody>
          <a:bodyPr>
            <a:spAutoFit/>
          </a:bodyPr>
          <a:lstStyle/>
          <a:p>
            <a:r>
              <a:rPr lang="en-US" altLang="zh-CN" sz="3200">
                <a:latin typeface="楷体" panose="02010609060101010101" pitchFamily="49" charset="-122"/>
                <a:ea typeface="楷体" panose="02010609060101010101" pitchFamily="49" charset="-122"/>
              </a:rPr>
              <a:t> </a:t>
            </a:r>
            <a:endParaRPr lang="zh-CN" altLang="en-US" sz="2800">
              <a:solidFill>
                <a:srgbClr val="FF0000"/>
              </a:solidFill>
              <a:latin typeface="楷体" panose="02010609060101010101" pitchFamily="49" charset="-122"/>
              <a:ea typeface="楷体" panose="02010609060101010101" pitchFamily="49" charset="-122"/>
            </a:endParaRPr>
          </a:p>
        </p:txBody>
      </p:sp>
      <p:sp>
        <p:nvSpPr>
          <p:cNvPr id="24579" name="文本框 6"/>
          <p:cNvSpPr txBox="1">
            <a:spLocks noChangeArrowheads="1"/>
          </p:cNvSpPr>
          <p:nvPr/>
        </p:nvSpPr>
        <p:spPr bwMode="auto">
          <a:xfrm>
            <a:off x="114300" y="263525"/>
            <a:ext cx="4010025" cy="706438"/>
          </a:xfrm>
          <a:prstGeom prst="rect">
            <a:avLst/>
          </a:prstGeom>
          <a:noFill/>
          <a:ln w="9525">
            <a:noFill/>
            <a:miter lim="800000"/>
          </a:ln>
        </p:spPr>
        <p:txBody>
          <a:bodyPr>
            <a:spAutoFit/>
          </a:bodyPr>
          <a:lstStyle/>
          <a:p>
            <a:r>
              <a:rPr lang="zh-CN" altLang="en-US" sz="4000" b="1">
                <a:latin typeface="隶书"/>
                <a:ea typeface="隶书"/>
                <a:cs typeface="隶书"/>
              </a:rPr>
              <a:t>蒸汽机使用</a:t>
            </a:r>
            <a:endParaRPr lang="zh-CN" altLang="en-US" sz="4000" b="1">
              <a:latin typeface="隶书"/>
              <a:ea typeface="隶书"/>
              <a:cs typeface="隶书"/>
            </a:endParaRPr>
          </a:p>
        </p:txBody>
      </p:sp>
      <p:sp>
        <p:nvSpPr>
          <p:cNvPr id="24580" name="文本框 1"/>
          <p:cNvSpPr txBox="1">
            <a:spLocks noChangeArrowheads="1"/>
          </p:cNvSpPr>
          <p:nvPr/>
        </p:nvSpPr>
        <p:spPr bwMode="auto">
          <a:xfrm>
            <a:off x="765175" y="4268788"/>
            <a:ext cx="6769100" cy="368300"/>
          </a:xfrm>
          <a:prstGeom prst="rect">
            <a:avLst/>
          </a:prstGeom>
          <a:noFill/>
          <a:ln w="9525">
            <a:noFill/>
            <a:miter lim="800000"/>
          </a:ln>
        </p:spPr>
        <p:txBody>
          <a:bodyPr>
            <a:spAutoFit/>
          </a:bodyPr>
          <a:lstStyle/>
          <a:p>
            <a:endParaRPr lang="zh-CN" altLang="en-US">
              <a:ea typeface="微软雅黑" panose="020B0503020204020204" pitchFamily="34" charset="-122"/>
            </a:endParaRPr>
          </a:p>
        </p:txBody>
      </p:sp>
      <p:sp>
        <p:nvSpPr>
          <p:cNvPr id="4" name="文本框 3"/>
          <p:cNvSpPr txBox="1">
            <a:spLocks noChangeArrowheads="1"/>
          </p:cNvSpPr>
          <p:nvPr/>
        </p:nvSpPr>
        <p:spPr bwMode="auto">
          <a:xfrm>
            <a:off x="765175" y="5010150"/>
            <a:ext cx="5838458" cy="769441"/>
          </a:xfrm>
          <a:prstGeom prst="rect">
            <a:avLst/>
          </a:prstGeom>
          <a:noFill/>
          <a:ln w="9525">
            <a:noFill/>
            <a:miter lim="800000"/>
          </a:ln>
        </p:spPr>
        <p:txBody>
          <a:bodyPr wrap="none">
            <a:spAutoFit/>
          </a:bodyPr>
          <a:lstStyle/>
          <a:p>
            <a:r>
              <a:rPr lang="zh-CN" altLang="en-US" sz="4400" b="1" dirty="0">
                <a:solidFill>
                  <a:srgbClr val="1D41D5"/>
                </a:solidFill>
                <a:ea typeface="黑体" panose="02010609060101010101" pitchFamily="49" charset="-122"/>
                <a:cs typeface="Arial" panose="020B0604020202020204" pitchFamily="34" charset="0"/>
                <a:sym typeface="宋体" panose="02010600030101010101" pitchFamily="2" charset="-122"/>
              </a:rPr>
              <a:t>工厂的新问题是………</a:t>
            </a:r>
            <a:endParaRPr lang="zh-CN" altLang="en-US" sz="4400" b="1" dirty="0">
              <a:solidFill>
                <a:srgbClr val="1D41D5"/>
              </a:solidFill>
              <a:ea typeface="黑体" panose="02010609060101010101" pitchFamily="49" charset="-122"/>
              <a:cs typeface="Arial" panose="020B0604020202020204" pitchFamily="34" charset="0"/>
              <a:sym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内容占位符 14" descr="timgPYPGJRL6"/>
          <p:cNvPicPr>
            <a:picLocks noGrp="1" noChangeAspect="1"/>
          </p:cNvPicPr>
          <p:nvPr>
            <p:ph idx="1"/>
          </p:nvPr>
        </p:nvPicPr>
        <p:blipFill>
          <a:blip r:embed="rId1" cstate="print"/>
          <a:srcRect/>
          <a:stretch>
            <a:fillRect/>
          </a:stretch>
        </p:blipFill>
        <p:spPr>
          <a:xfrm>
            <a:off x="111125" y="717550"/>
            <a:ext cx="4419600" cy="3321050"/>
          </a:xfrm>
        </p:spPr>
      </p:pic>
      <p:sp>
        <p:nvSpPr>
          <p:cNvPr id="4" name="文本框 3"/>
          <p:cNvSpPr txBox="1">
            <a:spLocks noChangeArrowheads="1"/>
          </p:cNvSpPr>
          <p:nvPr/>
        </p:nvSpPr>
        <p:spPr bwMode="auto">
          <a:xfrm>
            <a:off x="4786313" y="406400"/>
            <a:ext cx="7083425" cy="708025"/>
          </a:xfrm>
          <a:prstGeom prst="rect">
            <a:avLst/>
          </a:prstGeom>
          <a:noFill/>
          <a:ln w="9525">
            <a:noFill/>
            <a:miter lim="800000"/>
          </a:ln>
        </p:spPr>
        <p:txBody>
          <a:bodyPr>
            <a:spAutoFit/>
          </a:bodyPr>
          <a:lstStyle/>
          <a:p>
            <a:r>
              <a:rPr lang="zh-CN" altLang="zh-CN" sz="4000" b="1" dirty="0" smtClean="0">
                <a:solidFill>
                  <a:srgbClr val="FF0000"/>
                </a:solidFill>
                <a:latin typeface="黑体" panose="02010609060101010101" pitchFamily="49" charset="-122"/>
                <a:ea typeface="黑体" panose="02010609060101010101" pitchFamily="49" charset="-122"/>
              </a:rPr>
              <a:t>标志</a:t>
            </a:r>
            <a:r>
              <a:rPr lang="zh-CN" altLang="zh-CN" sz="4000" b="1" dirty="0">
                <a:solidFill>
                  <a:srgbClr val="FF0000"/>
                </a:solidFill>
                <a:latin typeface="黑体" panose="02010609060101010101" pitchFamily="49" charset="-122"/>
                <a:ea typeface="黑体" panose="02010609060101010101" pitchFamily="49" charset="-122"/>
              </a:rPr>
              <a:t>着</a:t>
            </a:r>
            <a:r>
              <a:rPr lang="zh-CN" altLang="zh-CN" sz="4000" b="1" u="sng" dirty="0">
                <a:solidFill>
                  <a:srgbClr val="FF0000"/>
                </a:solidFill>
                <a:latin typeface="微软雅黑" panose="020B0503020204020204" pitchFamily="34" charset="-122"/>
                <a:ea typeface="黑体" panose="02010609060101010101" pitchFamily="49" charset="-122"/>
              </a:rPr>
              <a:t>铁路</a:t>
            </a:r>
            <a:r>
              <a:rPr lang="zh-CN" altLang="zh-CN" sz="4000" b="1" dirty="0">
                <a:solidFill>
                  <a:srgbClr val="FF0000"/>
                </a:solidFill>
                <a:latin typeface="黑体" panose="02010609060101010101" pitchFamily="49" charset="-122"/>
                <a:ea typeface="黑体" panose="02010609060101010101" pitchFamily="49" charset="-122"/>
              </a:rPr>
              <a:t>时代的开始</a:t>
            </a:r>
            <a:endParaRPr lang="zh-CN" altLang="zh-CN" sz="4000" b="1" dirty="0">
              <a:solidFill>
                <a:srgbClr val="FF0000"/>
              </a:solidFill>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322263" y="4799013"/>
            <a:ext cx="4595812" cy="1198562"/>
          </a:xfrm>
          <a:prstGeom prst="rect">
            <a:avLst/>
          </a:prstGeom>
          <a:noFill/>
          <a:ln w="9525">
            <a:noFill/>
            <a:miter lim="800000"/>
          </a:ln>
        </p:spPr>
        <p:txBody>
          <a:bodyPr>
            <a:spAutoFit/>
          </a:bodyPr>
          <a:lstStyle/>
          <a:p>
            <a:r>
              <a:rPr lang="zh-CN" altLang="en-US" sz="3600" dirty="0">
                <a:latin typeface="黑体" panose="02010609060101010101" pitchFamily="49" charset="-122"/>
                <a:ea typeface="黑体" panose="02010609060101010101" pitchFamily="49" charset="-122"/>
              </a:rPr>
              <a:t>猜一猜：火车的动力装置是什么？</a:t>
            </a:r>
            <a:endParaRPr lang="zh-CN" altLang="en-US" sz="3600" dirty="0">
              <a:latin typeface="黑体" panose="02010609060101010101" pitchFamily="49" charset="-122"/>
              <a:ea typeface="黑体" panose="02010609060101010101" pitchFamily="49" charset="-122"/>
            </a:endParaRPr>
          </a:p>
        </p:txBody>
      </p:sp>
      <p:sp>
        <p:nvSpPr>
          <p:cNvPr id="7" name="文本框 6"/>
          <p:cNvSpPr txBox="1">
            <a:spLocks noChangeArrowheads="1"/>
          </p:cNvSpPr>
          <p:nvPr/>
        </p:nvSpPr>
        <p:spPr bwMode="auto">
          <a:xfrm>
            <a:off x="200025" y="5934075"/>
            <a:ext cx="4814888" cy="768350"/>
          </a:xfrm>
          <a:prstGeom prst="rect">
            <a:avLst/>
          </a:prstGeom>
          <a:solidFill>
            <a:schemeClr val="bg1"/>
          </a:solidFill>
          <a:ln w="9525">
            <a:noFill/>
            <a:miter lim="800000"/>
          </a:ln>
        </p:spPr>
        <p:txBody>
          <a:bodyPr>
            <a:spAutoFit/>
          </a:bodyPr>
          <a:lstStyle/>
          <a:p>
            <a:r>
              <a:rPr lang="zh-CN" altLang="en-US" sz="4400" b="1" dirty="0" smtClean="0">
                <a:solidFill>
                  <a:srgbClr val="C00000"/>
                </a:solidFill>
                <a:latin typeface="微软雅黑" panose="020B0503020204020204" pitchFamily="34" charset="-122"/>
                <a:ea typeface="隶书"/>
                <a:cs typeface="隶书"/>
              </a:rPr>
              <a:t>瓦特改良蒸汽机</a:t>
            </a:r>
            <a:endParaRPr lang="zh-CN" altLang="en-US" sz="4400" b="1" dirty="0">
              <a:solidFill>
                <a:srgbClr val="C00000"/>
              </a:solidFill>
              <a:latin typeface="微软雅黑" panose="020B0503020204020204" pitchFamily="34" charset="-122"/>
              <a:ea typeface="隶书"/>
              <a:cs typeface="隶书"/>
            </a:endParaRPr>
          </a:p>
        </p:txBody>
      </p:sp>
      <p:sp>
        <p:nvSpPr>
          <p:cNvPr id="25605" name="文本框 1"/>
          <p:cNvSpPr txBox="1">
            <a:spLocks noChangeArrowheads="1"/>
          </p:cNvSpPr>
          <p:nvPr/>
        </p:nvSpPr>
        <p:spPr bwMode="auto">
          <a:xfrm>
            <a:off x="77788" y="4038600"/>
            <a:ext cx="5370512" cy="646331"/>
          </a:xfrm>
          <a:prstGeom prst="rect">
            <a:avLst/>
          </a:prstGeom>
          <a:noFill/>
          <a:ln w="9525">
            <a:noFill/>
            <a:miter lim="800000"/>
          </a:ln>
        </p:spPr>
        <p:txBody>
          <a:bodyPr wrap="square">
            <a:spAutoFit/>
          </a:bodyPr>
          <a:lstStyle/>
          <a:p>
            <a:r>
              <a:rPr lang="zh-CN" altLang="en-US" sz="3600" b="1" dirty="0">
                <a:solidFill>
                  <a:srgbClr val="FF0000"/>
                </a:solidFill>
                <a:latin typeface="楷体" panose="02010609060101010101" pitchFamily="49" charset="-122"/>
                <a:ea typeface="楷体" panose="02010609060101010101" pitchFamily="49" charset="-122"/>
                <a:cs typeface="隶书"/>
              </a:rPr>
              <a:t>斯蒂芬森的</a:t>
            </a:r>
            <a:r>
              <a:rPr lang="zh-CN" altLang="en-US" sz="3600" b="1" dirty="0" smtClean="0">
                <a:solidFill>
                  <a:srgbClr val="FF0000"/>
                </a:solidFill>
                <a:latin typeface="楷体" panose="02010609060101010101" pitchFamily="49" charset="-122"/>
                <a:ea typeface="楷体" panose="02010609060101010101" pitchFamily="49" charset="-122"/>
                <a:cs typeface="隶书"/>
              </a:rPr>
              <a:t>蒸汽机车</a:t>
            </a:r>
            <a:r>
              <a:rPr lang="en-US" altLang="zh-CN" sz="3600" b="1" dirty="0" smtClean="0">
                <a:solidFill>
                  <a:srgbClr val="FF0000"/>
                </a:solidFill>
                <a:latin typeface="楷体" panose="02010609060101010101" pitchFamily="49" charset="-122"/>
                <a:ea typeface="楷体" panose="02010609060101010101" pitchFamily="49" charset="-122"/>
                <a:cs typeface="隶书"/>
              </a:rPr>
              <a:t>1825</a:t>
            </a:r>
            <a:endParaRPr lang="zh-CN" altLang="en-US" sz="3600" b="1" dirty="0">
              <a:solidFill>
                <a:srgbClr val="FF0000"/>
              </a:solidFill>
              <a:latin typeface="楷体" panose="02010609060101010101" pitchFamily="49" charset="-122"/>
              <a:ea typeface="楷体" panose="02010609060101010101" pitchFamily="49" charset="-122"/>
              <a:cs typeface="隶书"/>
            </a:endParaRPr>
          </a:p>
        </p:txBody>
      </p:sp>
      <p:sp>
        <p:nvSpPr>
          <p:cNvPr id="3" name="文本框 2"/>
          <p:cNvSpPr txBox="1">
            <a:spLocks noChangeArrowheads="1"/>
          </p:cNvSpPr>
          <p:nvPr/>
        </p:nvSpPr>
        <p:spPr bwMode="auto">
          <a:xfrm>
            <a:off x="5087981" y="2767774"/>
            <a:ext cx="4208462" cy="706438"/>
          </a:xfrm>
          <a:prstGeom prst="rect">
            <a:avLst/>
          </a:prstGeom>
          <a:solidFill>
            <a:schemeClr val="bg1"/>
          </a:solidFill>
          <a:ln w="9525">
            <a:noFill/>
            <a:miter lim="800000"/>
          </a:ln>
        </p:spPr>
        <p:txBody>
          <a:bodyPr>
            <a:spAutoFit/>
          </a:bodyPr>
          <a:lstStyle/>
          <a:p>
            <a:r>
              <a:rPr lang="zh-CN" altLang="en-US" sz="4000" b="1" dirty="0">
                <a:latin typeface="隶书"/>
                <a:ea typeface="隶书"/>
                <a:cs typeface="隶书"/>
              </a:rPr>
              <a:t>【对生活】</a:t>
            </a:r>
            <a:endParaRPr lang="zh-CN" altLang="en-US" sz="4000" b="1" dirty="0">
              <a:latin typeface="隶书"/>
              <a:ea typeface="隶书"/>
              <a:cs typeface="隶书"/>
            </a:endParaRPr>
          </a:p>
        </p:txBody>
      </p:sp>
      <p:sp>
        <p:nvSpPr>
          <p:cNvPr id="8" name="文本框 7"/>
          <p:cNvSpPr txBox="1">
            <a:spLocks noChangeArrowheads="1"/>
          </p:cNvSpPr>
          <p:nvPr/>
        </p:nvSpPr>
        <p:spPr bwMode="auto">
          <a:xfrm>
            <a:off x="5196605" y="4603468"/>
            <a:ext cx="2714625" cy="706437"/>
          </a:xfrm>
          <a:prstGeom prst="rect">
            <a:avLst/>
          </a:prstGeom>
          <a:solidFill>
            <a:schemeClr val="bg1"/>
          </a:solidFill>
          <a:ln w="9525">
            <a:noFill/>
            <a:miter lim="800000"/>
          </a:ln>
        </p:spPr>
        <p:txBody>
          <a:bodyPr>
            <a:spAutoFit/>
          </a:bodyPr>
          <a:lstStyle/>
          <a:p>
            <a:r>
              <a:rPr lang="zh-CN" altLang="en-US" sz="4000" b="1" dirty="0">
                <a:latin typeface="隶书"/>
                <a:ea typeface="隶书"/>
                <a:cs typeface="隶书"/>
              </a:rPr>
              <a:t>【对生产】</a:t>
            </a:r>
            <a:endParaRPr lang="zh-CN" altLang="en-US" sz="4000" b="1" dirty="0">
              <a:latin typeface="隶书"/>
              <a:ea typeface="隶书"/>
              <a:cs typeface="隶书"/>
            </a:endParaRPr>
          </a:p>
        </p:txBody>
      </p:sp>
      <p:sp>
        <p:nvSpPr>
          <p:cNvPr id="9" name="文本框 8"/>
          <p:cNvSpPr txBox="1">
            <a:spLocks noChangeArrowheads="1"/>
          </p:cNvSpPr>
          <p:nvPr/>
        </p:nvSpPr>
        <p:spPr bwMode="auto">
          <a:xfrm>
            <a:off x="5889778" y="3429261"/>
            <a:ext cx="5897562" cy="1198563"/>
          </a:xfrm>
          <a:prstGeom prst="rect">
            <a:avLst/>
          </a:prstGeom>
          <a:noFill/>
          <a:ln w="9525">
            <a:noFill/>
            <a:miter lim="800000"/>
          </a:ln>
        </p:spPr>
        <p:txBody>
          <a:bodyPr>
            <a:spAutoFit/>
          </a:bodyPr>
          <a:lstStyle/>
          <a:p>
            <a:r>
              <a:rPr lang="zh-CN" altLang="en-US" sz="3600" b="1" dirty="0">
                <a:solidFill>
                  <a:srgbClr val="0000FF"/>
                </a:solidFill>
                <a:latin typeface="黑体" panose="02010609060101010101" pitchFamily="49" charset="-122"/>
                <a:ea typeface="黑体" panose="02010609060101010101" pitchFamily="49" charset="-122"/>
                <a:sym typeface="黑体" panose="02010609060101010101" pitchFamily="49" charset="-122"/>
              </a:rPr>
              <a:t>为社会提供了更为快</a:t>
            </a:r>
            <a:r>
              <a:rPr lang="zh-CN" altLang="en-US" sz="3600" b="1" dirty="0" smtClean="0">
                <a:solidFill>
                  <a:srgbClr val="0000FF"/>
                </a:solidFill>
                <a:latin typeface="黑体" panose="02010609060101010101" pitchFamily="49" charset="-122"/>
                <a:ea typeface="黑体" panose="02010609060101010101" pitchFamily="49" charset="-122"/>
                <a:sym typeface="黑体" panose="02010609060101010101" pitchFamily="49" charset="-122"/>
              </a:rPr>
              <a:t>捷、廉价、便</a:t>
            </a:r>
            <a:r>
              <a:rPr lang="zh-CN" altLang="en-US" sz="3600" b="1" dirty="0">
                <a:solidFill>
                  <a:srgbClr val="0000FF"/>
                </a:solidFill>
                <a:latin typeface="黑体" panose="02010609060101010101" pitchFamily="49" charset="-122"/>
                <a:ea typeface="黑体" panose="02010609060101010101" pitchFamily="49" charset="-122"/>
                <a:sym typeface="黑体" panose="02010609060101010101" pitchFamily="49" charset="-122"/>
              </a:rPr>
              <a:t>利的交通。</a:t>
            </a:r>
            <a:endParaRPr lang="en-US" altLang="zh-CN" sz="3600" b="1" dirty="0">
              <a:solidFill>
                <a:srgbClr val="0000FF"/>
              </a:solidFill>
              <a:latin typeface="黑体" panose="02010609060101010101" pitchFamily="49" charset="-122"/>
              <a:ea typeface="黑体" panose="02010609060101010101" pitchFamily="49" charset="-122"/>
              <a:sym typeface="黑体" panose="02010609060101010101" pitchFamily="49" charset="-122"/>
            </a:endParaRPr>
          </a:p>
        </p:txBody>
      </p:sp>
      <p:sp>
        <p:nvSpPr>
          <p:cNvPr id="18" name="文本框 17"/>
          <p:cNvSpPr txBox="1">
            <a:spLocks noChangeArrowheads="1"/>
          </p:cNvSpPr>
          <p:nvPr/>
        </p:nvSpPr>
        <p:spPr bwMode="auto">
          <a:xfrm>
            <a:off x="5829648" y="5310948"/>
            <a:ext cx="6051550" cy="1198563"/>
          </a:xfrm>
          <a:prstGeom prst="rect">
            <a:avLst/>
          </a:prstGeom>
          <a:noFill/>
          <a:ln w="9525">
            <a:noFill/>
            <a:miter lim="800000"/>
          </a:ln>
        </p:spPr>
        <p:txBody>
          <a:bodyPr>
            <a:spAutoFit/>
          </a:bodyPr>
          <a:lstStyle/>
          <a:p>
            <a:pPr>
              <a:buFont typeface="Arial" panose="020B0604020202020204" pitchFamily="34" charset="0"/>
              <a:buNone/>
            </a:pPr>
            <a:r>
              <a:rPr lang="zh-CN" altLang="en-US" sz="3600" b="1" dirty="0">
                <a:solidFill>
                  <a:srgbClr val="0000FF"/>
                </a:solidFill>
                <a:latin typeface="黑体" panose="02010609060101010101" pitchFamily="49" charset="-122"/>
                <a:ea typeface="黑体" panose="02010609060101010101" pitchFamily="49" charset="-122"/>
                <a:sym typeface="黑体" panose="02010609060101010101" pitchFamily="49" charset="-122"/>
              </a:rPr>
              <a:t>使生产和市场之间的联系变得更加密切。</a:t>
            </a:r>
            <a:endParaRPr lang="zh-CN" altLang="en-US" sz="3600" b="1" dirty="0">
              <a:solidFill>
                <a:srgbClr val="0000FF"/>
              </a:solidFill>
              <a:latin typeface="黑体" panose="02010609060101010101" pitchFamily="49" charset="-122"/>
              <a:ea typeface="黑体" panose="02010609060101010101" pitchFamily="49" charset="-122"/>
              <a:sym typeface="黑体" panose="02010609060101010101" pitchFamily="49" charset="-122"/>
            </a:endParaRPr>
          </a:p>
        </p:txBody>
      </p:sp>
      <p:sp>
        <p:nvSpPr>
          <p:cNvPr id="25610" name="文本框 9"/>
          <p:cNvSpPr txBox="1">
            <a:spLocks noChangeArrowheads="1"/>
          </p:cNvSpPr>
          <p:nvPr/>
        </p:nvSpPr>
        <p:spPr bwMode="auto">
          <a:xfrm>
            <a:off x="111125" y="-38100"/>
            <a:ext cx="4386263" cy="830263"/>
          </a:xfrm>
          <a:prstGeom prst="rect">
            <a:avLst/>
          </a:prstGeom>
          <a:noFill/>
          <a:ln w="9525">
            <a:noFill/>
            <a:miter lim="800000"/>
          </a:ln>
        </p:spPr>
        <p:txBody>
          <a:bodyPr>
            <a:spAutoFit/>
          </a:bodyPr>
          <a:lstStyle/>
          <a:p>
            <a:r>
              <a:rPr lang="zh-CN" altLang="en-US" sz="4800" b="1" dirty="0">
                <a:solidFill>
                  <a:srgbClr val="1D41D5"/>
                </a:solidFill>
                <a:latin typeface="隶书"/>
                <a:ea typeface="隶书"/>
                <a:cs typeface="隶书"/>
              </a:rPr>
              <a:t>创新成果之三</a:t>
            </a:r>
            <a:endParaRPr lang="zh-CN" altLang="en-US" sz="4800" b="1" dirty="0">
              <a:solidFill>
                <a:srgbClr val="1D41D5"/>
              </a:solidFill>
              <a:latin typeface="隶书"/>
              <a:ea typeface="隶书"/>
              <a:cs typeface="隶书"/>
            </a:endParaRPr>
          </a:p>
        </p:txBody>
      </p:sp>
      <p:sp>
        <p:nvSpPr>
          <p:cNvPr id="6" name="矩形标注 5"/>
          <p:cNvSpPr/>
          <p:nvPr/>
        </p:nvSpPr>
        <p:spPr>
          <a:xfrm>
            <a:off x="8804275" y="33338"/>
            <a:ext cx="3006725" cy="688975"/>
          </a:xfrm>
          <a:prstGeom prst="wedgeRectCallout">
            <a:avLst>
              <a:gd name="adj1" fmla="val -58342"/>
              <a:gd name="adj2" fmla="val 75138"/>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3600" b="1">
                <a:solidFill>
                  <a:srgbClr val="1D41D5"/>
                </a:solidFill>
              </a:rPr>
              <a:t>新的运输方式</a:t>
            </a:r>
            <a:endParaRPr lang="zh-CN" altLang="en-US" sz="3600" b="1">
              <a:solidFill>
                <a:srgbClr val="1D41D5"/>
              </a:solidFill>
            </a:endParaRPr>
          </a:p>
        </p:txBody>
      </p:sp>
      <p:sp>
        <p:nvSpPr>
          <p:cNvPr id="12" name="文本框 11"/>
          <p:cNvSpPr txBox="1">
            <a:spLocks noChangeArrowheads="1"/>
          </p:cNvSpPr>
          <p:nvPr/>
        </p:nvSpPr>
        <p:spPr bwMode="auto">
          <a:xfrm>
            <a:off x="4962177" y="1029178"/>
            <a:ext cx="6884988" cy="1754326"/>
          </a:xfrm>
          <a:prstGeom prst="rect">
            <a:avLst/>
          </a:prstGeom>
          <a:noFill/>
          <a:ln w="9525">
            <a:noFill/>
            <a:miter lim="800000"/>
          </a:ln>
        </p:spPr>
        <p:txBody>
          <a:bodyPr>
            <a:spAutoFit/>
          </a:bodyPr>
          <a:lstStyle/>
          <a:p>
            <a:r>
              <a:rPr lang="en-US" altLang="zh-CN" sz="3600" dirty="0">
                <a:ea typeface="微软雅黑" panose="020B0503020204020204" pitchFamily="34" charset="-122"/>
              </a:rPr>
              <a:t>   </a:t>
            </a:r>
            <a:r>
              <a:rPr lang="zh-CN" altLang="zh-CN" sz="3600" dirty="0">
                <a:ea typeface="微软雅黑" panose="020B0503020204020204" pitchFamily="34" charset="-122"/>
              </a:rPr>
              <a:t>假如各位有幸成为它的第一批乘客</a:t>
            </a:r>
            <a:r>
              <a:rPr lang="zh-CN" altLang="en-US" sz="3600" dirty="0">
                <a:ea typeface="微软雅黑" panose="020B0503020204020204" pitchFamily="34" charset="-122"/>
              </a:rPr>
              <a:t>，谈谈感</a:t>
            </a:r>
            <a:r>
              <a:rPr lang="zh-CN" altLang="en-US" sz="3600" dirty="0" smtClean="0">
                <a:ea typeface="微软雅黑" panose="020B0503020204020204" pitchFamily="34" charset="-122"/>
              </a:rPr>
              <a:t>受</a:t>
            </a:r>
            <a:r>
              <a:rPr lang="en-US" altLang="zh-CN" sz="3600" dirty="0" smtClean="0">
                <a:ea typeface="微软雅黑" panose="020B0503020204020204" pitchFamily="34" charset="-122"/>
              </a:rPr>
              <a:t>(</a:t>
            </a:r>
            <a:r>
              <a:rPr lang="zh-CN" altLang="en-US" sz="3600" dirty="0" smtClean="0">
                <a:ea typeface="微软雅黑" panose="020B0503020204020204" pitchFamily="34" charset="-122"/>
              </a:rPr>
              <a:t>对生活和生产的影响。</a:t>
            </a:r>
            <a:endParaRPr lang="zh-CN" altLang="en-US" sz="3600" dirty="0">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linds(horizont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7" grpId="0" bldLvl="0" animBg="1"/>
      <p:bldP spid="3" grpId="0" bldLvl="0" animBg="1"/>
      <p:bldP spid="8" grpId="0" bldLvl="0" animBg="1"/>
      <p:bldP spid="9" grpId="0" bldLvl="0" animBg="1"/>
      <p:bldP spid="18" grpId="0" bldLvl="0" animBg="1"/>
      <p:bldP spid="6" grpId="0" bldLvl="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25475" y="1593850"/>
            <a:ext cx="1452563" cy="1444625"/>
          </a:xfrm>
          <a:prstGeom prst="rect">
            <a:avLst/>
          </a:prstGeom>
          <a:solidFill>
            <a:schemeClr val="bg1"/>
          </a:solidFill>
          <a:ln w="28575" cmpd="sng">
            <a:solidFill>
              <a:schemeClr val="accent1">
                <a:shade val="50000"/>
              </a:schemeClr>
            </a:solidFill>
            <a:prstDash val="solid"/>
          </a:ln>
        </p:spPr>
        <p:txBody>
          <a:bodyPr>
            <a:spAutoFit/>
          </a:bodyPr>
          <a:lstStyle/>
          <a:p>
            <a:pPr fontAlgn="auto">
              <a:spcBef>
                <a:spcPts val="0"/>
              </a:spcBef>
              <a:spcAft>
                <a:spcPts val="0"/>
              </a:spcAft>
              <a:defRPr/>
            </a:pPr>
            <a:r>
              <a:rPr lang="zh-CN" altLang="en-US" sz="4400" b="1">
                <a:solidFill>
                  <a:srgbClr val="FF0000"/>
                </a:solidFill>
                <a:latin typeface="隶书" panose="02010509060101010101" pitchFamily="49" charset="-122"/>
                <a:ea typeface="隶书" panose="02010509060101010101" pitchFamily="49" charset="-122"/>
              </a:rPr>
              <a:t>棉纺织业</a:t>
            </a:r>
            <a:endParaRPr lang="zh-CN" altLang="en-US" sz="4400" b="1">
              <a:solidFill>
                <a:srgbClr val="FF0000"/>
              </a:solidFill>
              <a:latin typeface="隶书" panose="02010509060101010101" pitchFamily="49" charset="-122"/>
              <a:ea typeface="隶书" panose="02010509060101010101" pitchFamily="49" charset="-122"/>
            </a:endParaRPr>
          </a:p>
        </p:txBody>
      </p:sp>
      <p:sp>
        <p:nvSpPr>
          <p:cNvPr id="9" name="右箭头 8"/>
          <p:cNvSpPr/>
          <p:nvPr/>
        </p:nvSpPr>
        <p:spPr>
          <a:xfrm>
            <a:off x="2257425" y="2133600"/>
            <a:ext cx="901700" cy="363538"/>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10" name="文本框 9"/>
          <p:cNvSpPr txBox="1"/>
          <p:nvPr/>
        </p:nvSpPr>
        <p:spPr>
          <a:xfrm>
            <a:off x="3173413" y="1674813"/>
            <a:ext cx="4443412" cy="1444625"/>
          </a:xfrm>
          <a:prstGeom prst="rect">
            <a:avLst/>
          </a:prstGeom>
          <a:solidFill>
            <a:schemeClr val="bg1"/>
          </a:solidFill>
          <a:ln w="28575" cmpd="sng">
            <a:solidFill>
              <a:schemeClr val="accent1">
                <a:shade val="50000"/>
              </a:schemeClr>
            </a:solidFill>
            <a:prstDash val="solid"/>
          </a:ln>
        </p:spPr>
        <p:txBody>
          <a:bodyPr>
            <a:spAutoFit/>
          </a:bodyPr>
          <a:lstStyle/>
          <a:p>
            <a:pPr fontAlgn="auto">
              <a:spcBef>
                <a:spcPts val="0"/>
              </a:spcBef>
              <a:spcAft>
                <a:spcPts val="0"/>
              </a:spcAft>
              <a:defRPr/>
            </a:pPr>
            <a:r>
              <a:rPr lang="zh-CN" altLang="en-US" sz="4400" b="1">
                <a:solidFill>
                  <a:srgbClr val="FF0000"/>
                </a:solidFill>
                <a:latin typeface="隶书" panose="02010509060101010101" pitchFamily="49" charset="-122"/>
                <a:ea typeface="隶书" panose="02010509060101010101" pitchFamily="49" charset="-122"/>
              </a:rPr>
              <a:t>化工、冶金、采矿等许多部门</a:t>
            </a:r>
            <a:endParaRPr lang="zh-CN" altLang="en-US" sz="4400" b="1">
              <a:solidFill>
                <a:srgbClr val="FF0000"/>
              </a:solidFill>
              <a:latin typeface="隶书" panose="02010509060101010101" pitchFamily="49" charset="-122"/>
              <a:ea typeface="隶书" panose="02010509060101010101" pitchFamily="49" charset="-122"/>
            </a:endParaRPr>
          </a:p>
        </p:txBody>
      </p:sp>
      <p:sp>
        <p:nvSpPr>
          <p:cNvPr id="11" name="文本框 10"/>
          <p:cNvSpPr txBox="1"/>
          <p:nvPr/>
        </p:nvSpPr>
        <p:spPr>
          <a:xfrm>
            <a:off x="9128125" y="1784350"/>
            <a:ext cx="2310765" cy="1445260"/>
          </a:xfrm>
          <a:prstGeom prst="rect">
            <a:avLst/>
          </a:prstGeom>
          <a:solidFill>
            <a:schemeClr val="bg1"/>
          </a:solidFill>
          <a:ln w="28575" cmpd="sng">
            <a:solidFill>
              <a:schemeClr val="accent1">
                <a:shade val="50000"/>
              </a:schemeClr>
            </a:solidFill>
            <a:prstDash val="solid"/>
          </a:ln>
        </p:spPr>
        <p:txBody>
          <a:bodyPr>
            <a:spAutoFit/>
            <a:scene3d>
              <a:camera prst="orthographicFront"/>
              <a:lightRig rig="threePt" dir="t"/>
            </a:scene3d>
          </a:bodyPr>
          <a:lstStyle/>
          <a:p>
            <a:pPr fontAlgn="auto">
              <a:spcBef>
                <a:spcPts val="0"/>
              </a:spcBef>
              <a:spcAft>
                <a:spcPts val="0"/>
              </a:spcAft>
              <a:defRPr/>
            </a:pPr>
            <a:r>
              <a:rPr lang="zh-CN" altLang="en-US" sz="4400" b="1">
                <a:solidFill>
                  <a:srgbClr val="FF0000"/>
                </a:solidFill>
                <a:effectLst>
                  <a:outerShdw blurRad="38100" dist="25400" dir="5400000" algn="ctr" rotWithShape="0">
                    <a:srgbClr val="6E747A">
                      <a:alpha val="43000"/>
                    </a:srgbClr>
                  </a:outerShdw>
                </a:effectLst>
                <a:latin typeface="隶书" panose="02010509060101010101" pitchFamily="49" charset="-122"/>
                <a:ea typeface="隶书" panose="02010509060101010101" pitchFamily="49" charset="-122"/>
              </a:rPr>
              <a:t>交通运输领域</a:t>
            </a:r>
            <a:endParaRPr lang="zh-CN" altLang="en-US" sz="4400" b="1">
              <a:solidFill>
                <a:srgbClr val="FF0000"/>
              </a:solidFill>
              <a:effectLst>
                <a:outerShdw blurRad="38100" dist="25400" dir="5400000" algn="ctr" rotWithShape="0">
                  <a:srgbClr val="6E747A">
                    <a:alpha val="43000"/>
                  </a:srgbClr>
                </a:outerShdw>
              </a:effectLst>
              <a:latin typeface="隶书" panose="02010509060101010101" pitchFamily="49" charset="-122"/>
              <a:ea typeface="隶书" panose="02010509060101010101" pitchFamily="49" charset="-122"/>
            </a:endParaRPr>
          </a:p>
        </p:txBody>
      </p:sp>
      <p:sp>
        <p:nvSpPr>
          <p:cNvPr id="12" name="右箭头 11"/>
          <p:cNvSpPr/>
          <p:nvPr/>
        </p:nvSpPr>
        <p:spPr>
          <a:xfrm>
            <a:off x="7999413" y="2133600"/>
            <a:ext cx="989012" cy="363538"/>
          </a:xfrm>
          <a:prstGeom prst="right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pic>
        <p:nvPicPr>
          <p:cNvPr id="26630" name="图片 12" descr="timg[2]"/>
          <p:cNvPicPr>
            <a:picLocks noChangeAspect="1"/>
          </p:cNvPicPr>
          <p:nvPr/>
        </p:nvPicPr>
        <p:blipFill>
          <a:blip r:embed="rId1" cstate="print"/>
          <a:srcRect/>
          <a:stretch>
            <a:fillRect/>
          </a:stretch>
        </p:blipFill>
        <p:spPr bwMode="auto">
          <a:xfrm>
            <a:off x="215900" y="3351212"/>
            <a:ext cx="2593146" cy="2998787"/>
          </a:xfrm>
          <a:prstGeom prst="rect">
            <a:avLst/>
          </a:prstGeom>
          <a:noFill/>
          <a:ln w="9525">
            <a:solidFill>
              <a:schemeClr val="tx1"/>
            </a:solidFill>
            <a:miter lim="800000"/>
            <a:headEnd/>
            <a:tailEnd/>
          </a:ln>
        </p:spPr>
      </p:pic>
      <p:pic>
        <p:nvPicPr>
          <p:cNvPr id="26631" name="图片 13" descr="t01566d1cf46a76d358"/>
          <p:cNvPicPr>
            <a:picLocks noChangeAspect="1"/>
          </p:cNvPicPr>
          <p:nvPr/>
        </p:nvPicPr>
        <p:blipFill>
          <a:blip r:embed="rId2" cstate="print"/>
          <a:srcRect/>
          <a:stretch>
            <a:fillRect/>
          </a:stretch>
        </p:blipFill>
        <p:spPr bwMode="auto">
          <a:xfrm>
            <a:off x="3200400" y="3351212"/>
            <a:ext cx="4022725" cy="2600267"/>
          </a:xfrm>
          <a:prstGeom prst="rect">
            <a:avLst/>
          </a:prstGeom>
          <a:noFill/>
          <a:ln w="9525">
            <a:noFill/>
            <a:miter lim="800000"/>
            <a:headEnd/>
            <a:tailEnd/>
          </a:ln>
        </p:spPr>
      </p:pic>
      <p:sp>
        <p:nvSpPr>
          <p:cNvPr id="26632" name="矩形 14"/>
          <p:cNvSpPr>
            <a:spLocks noChangeArrowheads="1"/>
          </p:cNvSpPr>
          <p:nvPr/>
        </p:nvSpPr>
        <p:spPr bwMode="auto">
          <a:xfrm>
            <a:off x="3338513" y="5956300"/>
            <a:ext cx="3887787" cy="830997"/>
          </a:xfrm>
          <a:prstGeom prst="rect">
            <a:avLst/>
          </a:prstGeom>
          <a:solidFill>
            <a:schemeClr val="bg1"/>
          </a:solidFill>
          <a:ln w="9525">
            <a:noFill/>
            <a:miter lim="800000"/>
          </a:ln>
        </p:spPr>
        <p:txBody>
          <a:bodyPr wrap="square">
            <a:spAutoFit/>
          </a:bodyPr>
          <a:lstStyle/>
          <a:p>
            <a:r>
              <a:rPr lang="en-US" altLang="zh-CN" sz="2400" b="1" dirty="0">
                <a:solidFill>
                  <a:srgbClr val="000000"/>
                </a:solidFill>
                <a:latin typeface="黑体" panose="02010609060101010101" pitchFamily="49" charset="-122"/>
                <a:ea typeface="黑体" panose="02010609060101010101" pitchFamily="49" charset="-122"/>
              </a:rPr>
              <a:t>19</a:t>
            </a:r>
            <a:r>
              <a:rPr lang="zh-CN" altLang="en-US" sz="2400" b="1" dirty="0">
                <a:solidFill>
                  <a:srgbClr val="000000"/>
                </a:solidFill>
                <a:latin typeface="黑体" panose="02010609060101010101" pitchFamily="49" charset="-122"/>
                <a:ea typeface="黑体" panose="02010609060101010101" pitchFamily="49" charset="-122"/>
              </a:rPr>
              <a:t>世纪早期使用蒸汽机的英国煤矿</a:t>
            </a:r>
            <a:endParaRPr lang="zh-CN" altLang="en-US" sz="2400" b="1" dirty="0">
              <a:solidFill>
                <a:srgbClr val="000000"/>
              </a:solidFill>
              <a:latin typeface="黑体" panose="02010609060101010101" pitchFamily="49" charset="-122"/>
              <a:ea typeface="黑体" panose="02010609060101010101" pitchFamily="49" charset="-122"/>
            </a:endParaRPr>
          </a:p>
        </p:txBody>
      </p:sp>
      <p:pic>
        <p:nvPicPr>
          <p:cNvPr id="26633" name="图片 15"/>
          <p:cNvPicPr>
            <a:picLocks noChangeAspect="1"/>
          </p:cNvPicPr>
          <p:nvPr/>
        </p:nvPicPr>
        <p:blipFill>
          <a:blip r:embed="rId3" cstate="print"/>
          <a:srcRect/>
          <a:stretch>
            <a:fillRect/>
          </a:stretch>
        </p:blipFill>
        <p:spPr bwMode="auto">
          <a:xfrm>
            <a:off x="7999413" y="3432175"/>
            <a:ext cx="3690937" cy="2489200"/>
          </a:xfrm>
          <a:prstGeom prst="rect">
            <a:avLst/>
          </a:prstGeom>
          <a:noFill/>
          <a:ln w="9525">
            <a:noFill/>
            <a:miter lim="800000"/>
            <a:headEnd/>
            <a:tailEnd/>
          </a:ln>
        </p:spPr>
      </p:pic>
      <p:sp>
        <p:nvSpPr>
          <p:cNvPr id="19" name="文本框 18"/>
          <p:cNvSpPr txBox="1">
            <a:spLocks noChangeArrowheads="1"/>
          </p:cNvSpPr>
          <p:nvPr/>
        </p:nvSpPr>
        <p:spPr bwMode="auto">
          <a:xfrm>
            <a:off x="6611938" y="203200"/>
            <a:ext cx="5883275" cy="768350"/>
          </a:xfrm>
          <a:prstGeom prst="rect">
            <a:avLst/>
          </a:prstGeom>
          <a:solidFill>
            <a:srgbClr val="FFFF00"/>
          </a:solidFill>
          <a:ln w="9525">
            <a:noFill/>
            <a:miter lim="800000"/>
          </a:ln>
        </p:spPr>
        <p:txBody>
          <a:bodyPr>
            <a:spAutoFit/>
          </a:bodyPr>
          <a:lstStyle/>
          <a:p>
            <a:r>
              <a:rPr lang="zh-CN" altLang="en-US" sz="4400" b="1">
                <a:solidFill>
                  <a:srgbClr val="FF0000"/>
                </a:solidFill>
                <a:latin typeface="黑体" panose="02010609060101010101" pitchFamily="49" charset="-122"/>
                <a:ea typeface="黑体" panose="02010609060101010101" pitchFamily="49" charset="-122"/>
              </a:rPr>
              <a:t>人类进入</a:t>
            </a:r>
            <a:r>
              <a:rPr lang="en-US" altLang="zh-CN" sz="4400" b="1">
                <a:solidFill>
                  <a:srgbClr val="FF0000"/>
                </a:solidFill>
                <a:latin typeface="黑体" panose="02010609060101010101" pitchFamily="49" charset="-122"/>
                <a:ea typeface="黑体" panose="02010609060101010101" pitchFamily="49" charset="-122"/>
              </a:rPr>
              <a:t>“</a:t>
            </a:r>
            <a:r>
              <a:rPr lang="zh-CN" altLang="en-US" sz="4400" b="1">
                <a:solidFill>
                  <a:srgbClr val="FF0000"/>
                </a:solidFill>
                <a:latin typeface="黑体" panose="02010609060101010101" pitchFamily="49" charset="-122"/>
                <a:ea typeface="黑体" panose="02010609060101010101" pitchFamily="49" charset="-122"/>
              </a:rPr>
              <a:t>蒸汽时代</a:t>
            </a:r>
            <a:r>
              <a:rPr lang="en-US" altLang="zh-CN" sz="4400" b="1">
                <a:solidFill>
                  <a:srgbClr val="FF0000"/>
                </a:solidFill>
                <a:latin typeface="黑体" panose="02010609060101010101" pitchFamily="49" charset="-122"/>
                <a:ea typeface="黑体" panose="02010609060101010101" pitchFamily="49" charset="-122"/>
              </a:rPr>
              <a:t>”</a:t>
            </a:r>
            <a:endParaRPr lang="en-US" altLang="zh-CN" sz="4400" b="1">
              <a:solidFill>
                <a:srgbClr val="FF0000"/>
              </a:solidFill>
              <a:latin typeface="黑体" panose="02010609060101010101" pitchFamily="49" charset="-122"/>
              <a:ea typeface="黑体" panose="02010609060101010101" pitchFamily="49" charset="-122"/>
            </a:endParaRPr>
          </a:p>
        </p:txBody>
      </p:sp>
      <p:sp>
        <p:nvSpPr>
          <p:cNvPr id="20" name="上箭头 19"/>
          <p:cNvSpPr/>
          <p:nvPr/>
        </p:nvSpPr>
        <p:spPr>
          <a:xfrm>
            <a:off x="9850438" y="971550"/>
            <a:ext cx="566737" cy="812800"/>
          </a:xfrm>
          <a:prstGeom prst="upArrow">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p>
        </p:txBody>
      </p:sp>
      <p:sp>
        <p:nvSpPr>
          <p:cNvPr id="2" name="文本框 1"/>
          <p:cNvSpPr txBox="1">
            <a:spLocks noChangeArrowheads="1"/>
          </p:cNvSpPr>
          <p:nvPr/>
        </p:nvSpPr>
        <p:spPr bwMode="auto">
          <a:xfrm>
            <a:off x="100013" y="265113"/>
            <a:ext cx="6511925" cy="706437"/>
          </a:xfrm>
          <a:prstGeom prst="rect">
            <a:avLst/>
          </a:prstGeom>
          <a:noFill/>
          <a:ln w="9525">
            <a:noFill/>
            <a:miter lim="800000"/>
          </a:ln>
        </p:spPr>
        <p:txBody>
          <a:bodyPr>
            <a:spAutoFit/>
          </a:bodyPr>
          <a:lstStyle/>
          <a:p>
            <a:r>
              <a:rPr lang="zh-CN" altLang="en-US" sz="4000" b="1">
                <a:ea typeface="微软雅黑" panose="020B0503020204020204" pitchFamily="34" charset="-122"/>
              </a:rPr>
              <a:t>工业革命在生产部门的扩展</a:t>
            </a:r>
            <a:endParaRPr lang="zh-CN" altLang="en-US" sz="4000" b="1">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9" grpId="0" bldLvl="0" animBg="1"/>
      <p:bldP spid="20" grpId="0" bldLvl="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96" name="矩形 434195"/>
          <p:cNvSpPr/>
          <p:nvPr/>
        </p:nvSpPr>
        <p:spPr>
          <a:xfrm>
            <a:off x="277813" y="165100"/>
            <a:ext cx="6673850" cy="768350"/>
          </a:xfrm>
          <a:prstGeom prst="rect">
            <a:avLst/>
          </a:prstGeom>
          <a:noFill/>
          <a:ln w="9525">
            <a:noFill/>
          </a:ln>
        </p:spPr>
        <p:txBody>
          <a:bodyPr>
            <a:spAutoFit/>
          </a:bodyPr>
          <a:lstStyle/>
          <a:p>
            <a:pPr fontAlgn="auto">
              <a:spcBef>
                <a:spcPts val="0"/>
              </a:spcBef>
              <a:spcAft>
                <a:spcPts val="0"/>
              </a:spcAft>
              <a:defRPr/>
            </a:pPr>
            <a:r>
              <a:rPr lang="zh-CN" altLang="en-US" sz="4400" b="1" dirty="0">
                <a:effectLst>
                  <a:outerShdw blurRad="38100" dist="38100" dir="2700000">
                    <a:srgbClr val="000000"/>
                  </a:outerShdw>
                </a:effectLst>
                <a:latin typeface="Garamond" panose="02020404030301010803" pitchFamily="18" charset="0"/>
                <a:ea typeface="黑体" panose="02010609060101010101" pitchFamily="49" charset="-122"/>
              </a:rPr>
              <a:t>工业革命地域范围在扩大</a:t>
            </a:r>
            <a:endParaRPr lang="zh-CN" altLang="en-US" sz="4400" b="1" dirty="0">
              <a:effectLst>
                <a:outerShdw blurRad="38100" dist="38100" dir="2700000">
                  <a:srgbClr val="000000"/>
                </a:outerShdw>
              </a:effectLst>
              <a:latin typeface="Garamond" panose="02020404030301010803" pitchFamily="18" charset="0"/>
              <a:ea typeface="黑体" panose="02010609060101010101" pitchFamily="49" charset="-122"/>
            </a:endParaRPr>
          </a:p>
        </p:txBody>
      </p:sp>
      <p:pic>
        <p:nvPicPr>
          <p:cNvPr id="29698" name="图片 434187" descr="jc_ls_bs_tc_91_yza"/>
          <p:cNvPicPr>
            <a:picLocks noChangeAspect="1"/>
          </p:cNvPicPr>
          <p:nvPr/>
        </p:nvPicPr>
        <p:blipFill>
          <a:blip r:embed="rId1" cstate="print"/>
          <a:srcRect/>
          <a:stretch>
            <a:fillRect/>
          </a:stretch>
        </p:blipFill>
        <p:spPr bwMode="auto">
          <a:xfrm>
            <a:off x="374650" y="968375"/>
            <a:ext cx="11428413" cy="5491163"/>
          </a:xfrm>
          <a:prstGeom prst="rect">
            <a:avLst/>
          </a:prstGeom>
          <a:noFill/>
          <a:ln w="9525">
            <a:noFill/>
            <a:miter lim="800000"/>
            <a:headEnd/>
            <a:tailEnd/>
          </a:ln>
        </p:spPr>
      </p:pic>
      <p:sp>
        <p:nvSpPr>
          <p:cNvPr id="434189" name="文本框 434188"/>
          <p:cNvSpPr txBox="1"/>
          <p:nvPr/>
        </p:nvSpPr>
        <p:spPr>
          <a:xfrm>
            <a:off x="4079875" y="1606550"/>
            <a:ext cx="1114425" cy="584200"/>
          </a:xfrm>
          <a:prstGeom prst="rect">
            <a:avLst/>
          </a:prstGeom>
          <a:solidFill>
            <a:schemeClr val="hlink"/>
          </a:solidFill>
          <a:ln w="9525">
            <a:noFill/>
          </a:ln>
        </p:spPr>
        <p:txBody>
          <a:bodyPr>
            <a:spAutoFit/>
          </a:bodyPr>
          <a:lstStyle/>
          <a:p>
            <a:pPr fontAlgn="auto">
              <a:spcBef>
                <a:spcPct val="50000"/>
              </a:spcBef>
              <a:spcAft>
                <a:spcPts val="0"/>
              </a:spcAft>
              <a:defRPr/>
            </a:pPr>
            <a:r>
              <a:rPr lang="zh-CN" altLang="en-US" sz="3200" b="1" dirty="0">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rPr>
              <a:t>英国</a:t>
            </a:r>
            <a:endParaRPr lang="zh-CN" altLang="en-US" sz="3200" b="1" dirty="0">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434190" name="文本框 434189"/>
          <p:cNvSpPr txBox="1"/>
          <p:nvPr/>
        </p:nvSpPr>
        <p:spPr>
          <a:xfrm>
            <a:off x="4256088" y="2251075"/>
            <a:ext cx="1096962" cy="584200"/>
          </a:xfrm>
          <a:prstGeom prst="rect">
            <a:avLst/>
          </a:prstGeom>
          <a:solidFill>
            <a:srgbClr val="E5E5FF"/>
          </a:solidFill>
          <a:ln w="9525">
            <a:noFill/>
          </a:ln>
        </p:spPr>
        <p:txBody>
          <a:bodyPr>
            <a:spAutoFit/>
          </a:bodyPr>
          <a:lstStyle/>
          <a:p>
            <a:pPr fontAlgn="auto">
              <a:spcBef>
                <a:spcPct val="50000"/>
              </a:spcBef>
              <a:spcAft>
                <a:spcPts val="0"/>
              </a:spcAft>
              <a:defRPr/>
            </a:pPr>
            <a:r>
              <a:rPr lang="zh-CN" altLang="en-US" sz="3200" b="1" dirty="0">
                <a:solidFill>
                  <a:schemeClr val="tx2"/>
                </a:solidFill>
                <a:effectLst>
                  <a:outerShdw blurRad="38100" dist="38100" dir="2700000">
                    <a:srgbClr val="000000"/>
                  </a:outerShdw>
                </a:effectLst>
                <a:latin typeface="黑体" panose="02010609060101010101" pitchFamily="49" charset="-122"/>
                <a:ea typeface="黑体" panose="02010609060101010101" pitchFamily="49" charset="-122"/>
              </a:rPr>
              <a:t>法国</a:t>
            </a:r>
            <a:endParaRPr lang="zh-CN" altLang="en-US" sz="3200" b="1" dirty="0">
              <a:solidFill>
                <a:schemeClr val="tx2"/>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434191" name="文本框 434190"/>
          <p:cNvSpPr txBox="1"/>
          <p:nvPr/>
        </p:nvSpPr>
        <p:spPr>
          <a:xfrm>
            <a:off x="819150" y="2587625"/>
            <a:ext cx="1065213" cy="582613"/>
          </a:xfrm>
          <a:prstGeom prst="rect">
            <a:avLst/>
          </a:prstGeom>
          <a:solidFill>
            <a:schemeClr val="accent1"/>
          </a:solidFill>
          <a:ln w="9525">
            <a:noFill/>
          </a:ln>
        </p:spPr>
        <p:txBody>
          <a:bodyPr>
            <a:spAutoFit/>
          </a:bodyPr>
          <a:lstStyle/>
          <a:p>
            <a:pPr fontAlgn="auto">
              <a:spcBef>
                <a:spcPct val="50000"/>
              </a:spcBef>
              <a:spcAft>
                <a:spcPts val="0"/>
              </a:spcAft>
              <a:defRPr/>
            </a:pPr>
            <a:r>
              <a:rPr lang="zh-CN" altLang="en-US" sz="3200" b="1" dirty="0">
                <a:solidFill>
                  <a:srgbClr val="800000"/>
                </a:solidFill>
                <a:effectLst>
                  <a:outerShdw blurRad="38100" dist="38100" dir="2700000">
                    <a:srgbClr val="000000"/>
                  </a:outerShdw>
                </a:effectLst>
                <a:latin typeface="黑体" panose="02010609060101010101" pitchFamily="49" charset="-122"/>
                <a:ea typeface="黑体" panose="02010609060101010101" pitchFamily="49" charset="-122"/>
              </a:rPr>
              <a:t>美国</a:t>
            </a:r>
            <a:endParaRPr lang="zh-CN" altLang="en-US" sz="3200" b="1" dirty="0">
              <a:solidFill>
                <a:srgbClr val="8000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434192" name="文本框 434191"/>
          <p:cNvSpPr txBox="1"/>
          <p:nvPr/>
        </p:nvSpPr>
        <p:spPr>
          <a:xfrm>
            <a:off x="5346700" y="1827213"/>
            <a:ext cx="1484313" cy="582612"/>
          </a:xfrm>
          <a:prstGeom prst="rect">
            <a:avLst/>
          </a:prstGeom>
          <a:solidFill>
            <a:srgbClr val="000514"/>
          </a:solidFill>
          <a:ln w="9525">
            <a:noFill/>
          </a:ln>
        </p:spPr>
        <p:txBody>
          <a:bodyPr>
            <a:spAutoFit/>
          </a:bodyPr>
          <a:lstStyle/>
          <a:p>
            <a:pPr algn="ctr" fontAlgn="auto">
              <a:spcBef>
                <a:spcPct val="50000"/>
              </a:spcBef>
              <a:spcAft>
                <a:spcPts val="0"/>
              </a:spcAft>
              <a:defRPr/>
            </a:pPr>
            <a:r>
              <a:rPr lang="zh-CN" altLang="en-US" sz="3200" b="1" dirty="0">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rPr>
              <a:t>德意志</a:t>
            </a:r>
            <a:endParaRPr lang="zh-CN" altLang="en-US" sz="3200" b="1" dirty="0">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434193" name="文本框 434192"/>
          <p:cNvSpPr txBox="1"/>
          <p:nvPr/>
        </p:nvSpPr>
        <p:spPr>
          <a:xfrm>
            <a:off x="7107238" y="1827213"/>
            <a:ext cx="1184275" cy="582612"/>
          </a:xfrm>
          <a:prstGeom prst="rect">
            <a:avLst/>
          </a:prstGeom>
          <a:solidFill>
            <a:srgbClr val="003399"/>
          </a:solidFill>
          <a:ln w="9525">
            <a:noFill/>
          </a:ln>
        </p:spPr>
        <p:txBody>
          <a:bodyPr>
            <a:spAutoFit/>
          </a:bodyPr>
          <a:lstStyle/>
          <a:p>
            <a:pPr fontAlgn="auto">
              <a:spcBef>
                <a:spcPct val="50000"/>
              </a:spcBef>
              <a:spcAft>
                <a:spcPts val="0"/>
              </a:spcAft>
              <a:defRPr/>
            </a:pPr>
            <a:r>
              <a:rPr lang="zh-CN" altLang="en-US" sz="3200"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rPr>
              <a:t>俄国</a:t>
            </a:r>
            <a:endParaRPr lang="zh-CN" altLang="en-US" sz="3200"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434194" name="文本框 434193"/>
          <p:cNvSpPr txBox="1"/>
          <p:nvPr/>
        </p:nvSpPr>
        <p:spPr>
          <a:xfrm>
            <a:off x="9440863" y="2587625"/>
            <a:ext cx="1192212" cy="582613"/>
          </a:xfrm>
          <a:prstGeom prst="rect">
            <a:avLst/>
          </a:prstGeom>
          <a:solidFill>
            <a:srgbClr val="003399"/>
          </a:solidFill>
          <a:ln w="9525">
            <a:noFill/>
          </a:ln>
        </p:spPr>
        <p:txBody>
          <a:bodyPr>
            <a:spAutoFit/>
          </a:bodyPr>
          <a:lstStyle/>
          <a:p>
            <a:pPr fontAlgn="auto">
              <a:spcBef>
                <a:spcPct val="50000"/>
              </a:spcBef>
              <a:spcAft>
                <a:spcPts val="0"/>
              </a:spcAft>
              <a:defRPr/>
            </a:pPr>
            <a:r>
              <a:rPr lang="zh-CN" altLang="en-US" sz="3200"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rPr>
              <a:t>日本</a:t>
            </a:r>
            <a:endParaRPr lang="zh-CN" altLang="en-US" sz="3200"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18" name="文本框 17"/>
          <p:cNvSpPr txBox="1">
            <a:spLocks noChangeArrowheads="1"/>
          </p:cNvSpPr>
          <p:nvPr/>
        </p:nvSpPr>
        <p:spPr bwMode="auto">
          <a:xfrm>
            <a:off x="550863" y="4492625"/>
            <a:ext cx="10539412" cy="711200"/>
          </a:xfrm>
          <a:prstGeom prst="rect">
            <a:avLst/>
          </a:prstGeom>
          <a:solidFill>
            <a:schemeClr val="bg1"/>
          </a:solidFill>
          <a:ln w="9525">
            <a:solidFill>
              <a:schemeClr val="tx1"/>
            </a:solidFill>
            <a:prstDash val="dash"/>
            <a:miter lim="800000"/>
          </a:ln>
        </p:spPr>
        <p:txBody>
          <a:bodyPr>
            <a:spAutoFit/>
          </a:bodyPr>
          <a:lstStyle/>
          <a:p>
            <a:r>
              <a:rPr lang="en-US" altLang="zh-CN" sz="4000" b="1">
                <a:solidFill>
                  <a:srgbClr val="FF0000"/>
                </a:solidFill>
                <a:latin typeface="黑体" panose="02010609060101010101" pitchFamily="49" charset="-122"/>
                <a:ea typeface="黑体" panose="02010609060101010101" pitchFamily="49" charset="-122"/>
                <a:sym typeface="+mn-ea"/>
              </a:rPr>
              <a:t>19</a:t>
            </a:r>
            <a:r>
              <a:rPr lang="zh-CN" altLang="zh-CN" sz="4000" b="1">
                <a:solidFill>
                  <a:srgbClr val="FF0000"/>
                </a:solidFill>
                <a:latin typeface="黑体" panose="02010609060101010101" pitchFamily="49" charset="-122"/>
                <a:ea typeface="黑体" panose="02010609060101010101" pitchFamily="49" charset="-122"/>
                <a:sym typeface="+mn-ea"/>
              </a:rPr>
              <a:t>世纪中期，</a:t>
            </a:r>
            <a:r>
              <a:rPr lang="zh-CN" altLang="en-US" sz="4000" b="1">
                <a:solidFill>
                  <a:srgbClr val="FF0000"/>
                </a:solidFill>
                <a:latin typeface="黑体" panose="02010609060101010101" pitchFamily="49" charset="-122"/>
                <a:ea typeface="黑体" panose="02010609060101010101" pitchFamily="49" charset="-122"/>
                <a:sym typeface="+mn-ea"/>
              </a:rPr>
              <a:t>英国</a:t>
            </a:r>
            <a:r>
              <a:rPr lang="zh-CN" altLang="en-US" sz="4000" b="1">
                <a:latin typeface="黑体" panose="02010609060101010101" pitchFamily="49" charset="-122"/>
                <a:ea typeface="黑体" panose="02010609060101010101" pitchFamily="49" charset="-122"/>
                <a:sym typeface="+mn-ea"/>
              </a:rPr>
              <a:t>成为世界上</a:t>
            </a:r>
            <a:r>
              <a:rPr lang="zh-CN" altLang="en-US" sz="4000" b="1">
                <a:solidFill>
                  <a:srgbClr val="FF0000"/>
                </a:solidFill>
                <a:latin typeface="黑体" panose="02010609060101010101" pitchFamily="49" charset="-122"/>
                <a:ea typeface="黑体" panose="02010609060101010101" pitchFamily="49" charset="-122"/>
                <a:sym typeface="+mn-ea"/>
              </a:rPr>
              <a:t>第一个工业国家</a:t>
            </a:r>
            <a:endParaRPr lang="zh-CN" altLang="en-US" sz="40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90"/>
                                        </p:tgtEl>
                                        <p:attrNameLst>
                                          <p:attrName>style.visibility</p:attrName>
                                        </p:attrNameLst>
                                      </p:cBhvr>
                                      <p:to>
                                        <p:strVal val="visible"/>
                                      </p:to>
                                    </p:set>
                                    <p:anim calcmode="lin" valueType="num">
                                      <p:cBhvr additive="base">
                                        <p:cTn id="7" dur="500" fill="hold"/>
                                        <p:tgtEl>
                                          <p:spTgt spid="434190"/>
                                        </p:tgtEl>
                                        <p:attrNameLst>
                                          <p:attrName>ppt_x</p:attrName>
                                        </p:attrNameLst>
                                      </p:cBhvr>
                                      <p:tavLst>
                                        <p:tav tm="0">
                                          <p:val>
                                            <p:strVal val="#ppt_x"/>
                                          </p:val>
                                        </p:tav>
                                        <p:tav tm="100000">
                                          <p:val>
                                            <p:strVal val="#ppt_x"/>
                                          </p:val>
                                        </p:tav>
                                      </p:tavLst>
                                    </p:anim>
                                    <p:anim calcmode="lin" valueType="num">
                                      <p:cBhvr additive="base">
                                        <p:cTn id="8" dur="500" fill="hold"/>
                                        <p:tgtEl>
                                          <p:spTgt spid="4341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4191"/>
                                        </p:tgtEl>
                                        <p:attrNameLst>
                                          <p:attrName>style.visibility</p:attrName>
                                        </p:attrNameLst>
                                      </p:cBhvr>
                                      <p:to>
                                        <p:strVal val="visible"/>
                                      </p:to>
                                    </p:set>
                                    <p:anim calcmode="lin" valueType="num">
                                      <p:cBhvr additive="base">
                                        <p:cTn id="13" dur="500" fill="hold"/>
                                        <p:tgtEl>
                                          <p:spTgt spid="434191"/>
                                        </p:tgtEl>
                                        <p:attrNameLst>
                                          <p:attrName>ppt_x</p:attrName>
                                        </p:attrNameLst>
                                      </p:cBhvr>
                                      <p:tavLst>
                                        <p:tav tm="0">
                                          <p:val>
                                            <p:strVal val="#ppt_x"/>
                                          </p:val>
                                        </p:tav>
                                        <p:tav tm="100000">
                                          <p:val>
                                            <p:strVal val="#ppt_x"/>
                                          </p:val>
                                        </p:tav>
                                      </p:tavLst>
                                    </p:anim>
                                    <p:anim calcmode="lin" valueType="num">
                                      <p:cBhvr additive="base">
                                        <p:cTn id="14" dur="500" fill="hold"/>
                                        <p:tgtEl>
                                          <p:spTgt spid="4341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4192"/>
                                        </p:tgtEl>
                                        <p:attrNameLst>
                                          <p:attrName>style.visibility</p:attrName>
                                        </p:attrNameLst>
                                      </p:cBhvr>
                                      <p:to>
                                        <p:strVal val="visible"/>
                                      </p:to>
                                    </p:set>
                                    <p:anim calcmode="lin" valueType="num">
                                      <p:cBhvr additive="base">
                                        <p:cTn id="19" dur="500" fill="hold"/>
                                        <p:tgtEl>
                                          <p:spTgt spid="434192"/>
                                        </p:tgtEl>
                                        <p:attrNameLst>
                                          <p:attrName>ppt_x</p:attrName>
                                        </p:attrNameLst>
                                      </p:cBhvr>
                                      <p:tavLst>
                                        <p:tav tm="0">
                                          <p:val>
                                            <p:strVal val="#ppt_x"/>
                                          </p:val>
                                        </p:tav>
                                        <p:tav tm="100000">
                                          <p:val>
                                            <p:strVal val="#ppt_x"/>
                                          </p:val>
                                        </p:tav>
                                      </p:tavLst>
                                    </p:anim>
                                    <p:anim calcmode="lin" valueType="num">
                                      <p:cBhvr additive="base">
                                        <p:cTn id="20" dur="500" fill="hold"/>
                                        <p:tgtEl>
                                          <p:spTgt spid="43419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4193"/>
                                        </p:tgtEl>
                                        <p:attrNameLst>
                                          <p:attrName>style.visibility</p:attrName>
                                        </p:attrNameLst>
                                      </p:cBhvr>
                                      <p:to>
                                        <p:strVal val="visible"/>
                                      </p:to>
                                    </p:set>
                                    <p:anim calcmode="lin" valueType="num">
                                      <p:cBhvr additive="base">
                                        <p:cTn id="23" dur="500" fill="hold"/>
                                        <p:tgtEl>
                                          <p:spTgt spid="434193"/>
                                        </p:tgtEl>
                                        <p:attrNameLst>
                                          <p:attrName>ppt_x</p:attrName>
                                        </p:attrNameLst>
                                      </p:cBhvr>
                                      <p:tavLst>
                                        <p:tav tm="0">
                                          <p:val>
                                            <p:strVal val="#ppt_x"/>
                                          </p:val>
                                        </p:tav>
                                        <p:tav tm="100000">
                                          <p:val>
                                            <p:strVal val="#ppt_x"/>
                                          </p:val>
                                        </p:tav>
                                      </p:tavLst>
                                    </p:anim>
                                    <p:anim calcmode="lin" valueType="num">
                                      <p:cBhvr additive="base">
                                        <p:cTn id="24" dur="500" fill="hold"/>
                                        <p:tgtEl>
                                          <p:spTgt spid="43419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34194"/>
                                        </p:tgtEl>
                                        <p:attrNameLst>
                                          <p:attrName>style.visibility</p:attrName>
                                        </p:attrNameLst>
                                      </p:cBhvr>
                                      <p:to>
                                        <p:strVal val="visible"/>
                                      </p:to>
                                    </p:set>
                                    <p:animEffect transition="in" filter="blinds(horizontal)">
                                      <p:cBhvr>
                                        <p:cTn id="29" dur="500"/>
                                        <p:tgtEl>
                                          <p:spTgt spid="43419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34196"/>
                                        </p:tgtEl>
                                        <p:attrNameLst>
                                          <p:attrName>style.visibility</p:attrName>
                                        </p:attrNameLst>
                                      </p:cBhvr>
                                      <p:to>
                                        <p:strVal val="visible"/>
                                      </p:to>
                                    </p:set>
                                    <p:animEffect transition="in" filter="blinds(horizontal)">
                                      <p:cBhvr>
                                        <p:cTn id="34" dur="500"/>
                                        <p:tgtEl>
                                          <p:spTgt spid="43419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96" grpId="0"/>
      <p:bldP spid="434190" grpId="0" bldLvl="0" animBg="1"/>
      <p:bldP spid="434191" grpId="0" bldLvl="0" animBg="1"/>
      <p:bldP spid="434192" grpId="0" bldLvl="0" animBg="1"/>
      <p:bldP spid="434193" grpId="0" bldLvl="0" animBg="1"/>
      <p:bldP spid="434194"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4"/>
          <p:cNvSpPr>
            <a:spLocks noChangeShapeType="1"/>
          </p:cNvSpPr>
          <p:nvPr/>
        </p:nvSpPr>
        <p:spPr bwMode="auto">
          <a:xfrm>
            <a:off x="1733550" y="3886200"/>
            <a:ext cx="3657600" cy="1588"/>
          </a:xfrm>
          <a:prstGeom prst="line">
            <a:avLst/>
          </a:prstGeom>
          <a:noFill/>
          <a:ln w="57150">
            <a:solidFill>
              <a:schemeClr val="tx1"/>
            </a:solidFill>
            <a:round/>
          </a:ln>
        </p:spPr>
        <p:txBody>
          <a:bodyPr/>
          <a:lstStyle/>
          <a:p>
            <a:endParaRPr lang="zh-CN" altLang="en-US"/>
          </a:p>
        </p:txBody>
      </p:sp>
      <p:sp>
        <p:nvSpPr>
          <p:cNvPr id="30722" name="Text Box 5"/>
          <p:cNvSpPr txBox="1">
            <a:spLocks noChangeArrowheads="1"/>
          </p:cNvSpPr>
          <p:nvPr/>
        </p:nvSpPr>
        <p:spPr bwMode="auto">
          <a:xfrm>
            <a:off x="1974850" y="3876675"/>
            <a:ext cx="1524000" cy="520700"/>
          </a:xfrm>
          <a:prstGeom prst="rect">
            <a:avLst/>
          </a:prstGeom>
          <a:noFill/>
          <a:ln w="9525">
            <a:noFill/>
            <a:miter lim="800000"/>
          </a:ln>
        </p:spPr>
        <p:txBody>
          <a:bodyPr>
            <a:spAutoFit/>
          </a:bodyPr>
          <a:lstStyle/>
          <a:p>
            <a:pPr>
              <a:spcBef>
                <a:spcPct val="50000"/>
              </a:spcBef>
            </a:pPr>
            <a:r>
              <a:rPr lang="en-US" altLang="zh-CN" sz="2800" b="1">
                <a:latin typeface="黑体" panose="02010609060101010101" pitchFamily="49" charset="-122"/>
                <a:ea typeface="黑体" panose="02010609060101010101" pitchFamily="49" charset="-122"/>
              </a:rPr>
              <a:t>1764</a:t>
            </a:r>
            <a:r>
              <a:rPr lang="zh-CN" altLang="en-US" sz="2800" b="1">
                <a:latin typeface="黑体" panose="02010609060101010101" pitchFamily="49" charset="-122"/>
                <a:ea typeface="黑体" panose="02010609060101010101" pitchFamily="49" charset="-122"/>
              </a:rPr>
              <a:t>年</a:t>
            </a:r>
            <a:endParaRPr lang="zh-CN" altLang="en-US" sz="2800" b="1">
              <a:latin typeface="黑体" panose="02010609060101010101" pitchFamily="49" charset="-122"/>
              <a:ea typeface="黑体" panose="02010609060101010101" pitchFamily="49" charset="-122"/>
            </a:endParaRPr>
          </a:p>
        </p:txBody>
      </p:sp>
      <p:sp>
        <p:nvSpPr>
          <p:cNvPr id="30723" name="Text Box 6"/>
          <p:cNvSpPr txBox="1">
            <a:spLocks noChangeArrowheads="1"/>
          </p:cNvSpPr>
          <p:nvPr/>
        </p:nvSpPr>
        <p:spPr bwMode="auto">
          <a:xfrm>
            <a:off x="1974850" y="3013075"/>
            <a:ext cx="1616075" cy="520700"/>
          </a:xfrm>
          <a:prstGeom prst="rect">
            <a:avLst/>
          </a:prstGeom>
          <a:noFill/>
          <a:ln w="9525">
            <a:noFill/>
            <a:miter lim="800000"/>
          </a:ln>
        </p:spPr>
        <p:txBody>
          <a:bodyPr>
            <a:spAutoFit/>
          </a:bodyPr>
          <a:lstStyle/>
          <a:p>
            <a:pPr>
              <a:spcBef>
                <a:spcPct val="50000"/>
              </a:spcBef>
            </a:pPr>
            <a:r>
              <a:rPr lang="en-US" altLang="zh-CN" sz="2800" b="1">
                <a:latin typeface="黑体" panose="02010609060101010101" pitchFamily="49" charset="-122"/>
                <a:ea typeface="黑体" panose="02010609060101010101" pitchFamily="49" charset="-122"/>
              </a:rPr>
              <a:t>380</a:t>
            </a:r>
            <a:r>
              <a:rPr lang="zh-CN" altLang="en-US" sz="2800" b="1">
                <a:latin typeface="黑体" panose="02010609060101010101" pitchFamily="49" charset="-122"/>
                <a:ea typeface="黑体" panose="02010609060101010101" pitchFamily="49" charset="-122"/>
              </a:rPr>
              <a:t>万磅</a:t>
            </a:r>
            <a:endParaRPr lang="zh-CN" altLang="en-US" sz="2800" b="1">
              <a:latin typeface="黑体" panose="02010609060101010101" pitchFamily="49" charset="-122"/>
              <a:ea typeface="黑体" panose="02010609060101010101" pitchFamily="49" charset="-122"/>
            </a:endParaRPr>
          </a:p>
        </p:txBody>
      </p:sp>
      <p:sp>
        <p:nvSpPr>
          <p:cNvPr id="30724" name="Text Box 7"/>
          <p:cNvSpPr txBox="1">
            <a:spLocks noChangeArrowheads="1"/>
          </p:cNvSpPr>
          <p:nvPr/>
        </p:nvSpPr>
        <p:spPr bwMode="auto">
          <a:xfrm>
            <a:off x="3790950" y="5402263"/>
            <a:ext cx="1600200" cy="460375"/>
          </a:xfrm>
          <a:prstGeom prst="rect">
            <a:avLst/>
          </a:prstGeom>
          <a:noFill/>
          <a:ln w="9525">
            <a:noFill/>
            <a:miter lim="800000"/>
          </a:ln>
        </p:spPr>
        <p:txBody>
          <a:bodyPr>
            <a:spAutoFit/>
          </a:bodyPr>
          <a:lstStyle/>
          <a:p>
            <a:pPr>
              <a:spcBef>
                <a:spcPct val="50000"/>
              </a:spcBef>
            </a:pPr>
            <a:endParaRPr lang="zh-CN" altLang="zh-CN" sz="2400">
              <a:latin typeface="Times New Roman" panose="02020603050405020304" pitchFamily="18" charset="0"/>
            </a:endParaRPr>
          </a:p>
        </p:txBody>
      </p:sp>
      <p:sp>
        <p:nvSpPr>
          <p:cNvPr id="30725" name="Text Box 8"/>
          <p:cNvSpPr txBox="1">
            <a:spLocks noChangeArrowheads="1"/>
          </p:cNvSpPr>
          <p:nvPr/>
        </p:nvSpPr>
        <p:spPr bwMode="auto">
          <a:xfrm>
            <a:off x="3657600" y="3875088"/>
            <a:ext cx="1524000" cy="522287"/>
          </a:xfrm>
          <a:prstGeom prst="rect">
            <a:avLst/>
          </a:prstGeom>
          <a:noFill/>
          <a:ln w="9525">
            <a:noFill/>
            <a:miter lim="800000"/>
          </a:ln>
        </p:spPr>
        <p:txBody>
          <a:bodyPr>
            <a:spAutoFit/>
          </a:bodyPr>
          <a:lstStyle/>
          <a:p>
            <a:pPr>
              <a:spcBef>
                <a:spcPct val="50000"/>
              </a:spcBef>
            </a:pPr>
            <a:r>
              <a:rPr lang="en-US" altLang="zh-CN" sz="2800" b="1" dirty="0">
                <a:latin typeface="黑体" panose="02010609060101010101" pitchFamily="49" charset="-122"/>
                <a:ea typeface="黑体" panose="02010609060101010101" pitchFamily="49" charset="-122"/>
              </a:rPr>
              <a:t>1789</a:t>
            </a:r>
            <a:r>
              <a:rPr lang="zh-CN" altLang="en-US" sz="2800" b="1" dirty="0">
                <a:latin typeface="黑体" panose="02010609060101010101" pitchFamily="49" charset="-122"/>
                <a:ea typeface="黑体" panose="02010609060101010101" pitchFamily="49" charset="-122"/>
              </a:rPr>
              <a:t>年</a:t>
            </a:r>
            <a:endParaRPr lang="zh-CN" altLang="en-US" sz="2800" b="1" dirty="0">
              <a:latin typeface="黑体" panose="02010609060101010101" pitchFamily="49" charset="-122"/>
              <a:ea typeface="黑体" panose="02010609060101010101" pitchFamily="49" charset="-122"/>
            </a:endParaRPr>
          </a:p>
        </p:txBody>
      </p:sp>
      <p:sp>
        <p:nvSpPr>
          <p:cNvPr id="30726" name="Rectangle 9"/>
          <p:cNvSpPr>
            <a:spLocks noChangeArrowheads="1"/>
          </p:cNvSpPr>
          <p:nvPr/>
        </p:nvSpPr>
        <p:spPr bwMode="auto">
          <a:xfrm>
            <a:off x="3722688" y="1190625"/>
            <a:ext cx="1143000" cy="2686050"/>
          </a:xfrm>
          <a:prstGeom prst="rect">
            <a:avLst/>
          </a:prstGeom>
          <a:solidFill>
            <a:srgbClr val="FF66FF"/>
          </a:solidFill>
          <a:ln w="9525">
            <a:solidFill>
              <a:schemeClr val="tx1"/>
            </a:solidFill>
            <a:miter lim="800000"/>
          </a:ln>
        </p:spPr>
        <p:txBody>
          <a:bodyPr wrap="none" anchor="ctr"/>
          <a:lstStyle/>
          <a:p>
            <a:endParaRPr lang="zh-CN" altLang="en-US"/>
          </a:p>
        </p:txBody>
      </p:sp>
      <p:sp>
        <p:nvSpPr>
          <p:cNvPr id="30727" name="Text Box 10"/>
          <p:cNvSpPr txBox="1">
            <a:spLocks noChangeArrowheads="1"/>
          </p:cNvSpPr>
          <p:nvPr/>
        </p:nvSpPr>
        <p:spPr bwMode="auto">
          <a:xfrm>
            <a:off x="3360738" y="668338"/>
            <a:ext cx="1865312" cy="522287"/>
          </a:xfrm>
          <a:prstGeom prst="rect">
            <a:avLst/>
          </a:prstGeom>
          <a:noFill/>
          <a:ln w="9525">
            <a:noFill/>
            <a:miter lim="800000"/>
          </a:ln>
        </p:spPr>
        <p:txBody>
          <a:bodyPr>
            <a:spAutoFit/>
          </a:bodyPr>
          <a:lstStyle/>
          <a:p>
            <a:pPr>
              <a:spcBef>
                <a:spcPct val="50000"/>
              </a:spcBef>
            </a:pPr>
            <a:r>
              <a:rPr lang="en-US" altLang="zh-CN" sz="2800" b="1">
                <a:latin typeface="黑体" panose="02010609060101010101" pitchFamily="49" charset="-122"/>
                <a:ea typeface="黑体" panose="02010609060101010101" pitchFamily="49" charset="-122"/>
              </a:rPr>
              <a:t>3240</a:t>
            </a:r>
            <a:r>
              <a:rPr lang="zh-CN" altLang="en-US" sz="2800" b="1">
                <a:latin typeface="黑体" panose="02010609060101010101" pitchFamily="49" charset="-122"/>
                <a:ea typeface="黑体" panose="02010609060101010101" pitchFamily="49" charset="-122"/>
              </a:rPr>
              <a:t>万磅</a:t>
            </a:r>
            <a:endParaRPr lang="zh-CN" altLang="en-US" sz="2800" b="1">
              <a:latin typeface="黑体" panose="02010609060101010101" pitchFamily="49" charset="-122"/>
              <a:ea typeface="黑体" panose="02010609060101010101" pitchFamily="49" charset="-122"/>
            </a:endParaRPr>
          </a:p>
        </p:txBody>
      </p:sp>
      <p:sp>
        <p:nvSpPr>
          <p:cNvPr id="30728" name="Text Box 11"/>
          <p:cNvSpPr txBox="1">
            <a:spLocks noChangeArrowheads="1"/>
          </p:cNvSpPr>
          <p:nvPr/>
        </p:nvSpPr>
        <p:spPr bwMode="auto">
          <a:xfrm>
            <a:off x="1908175" y="4359275"/>
            <a:ext cx="4535488" cy="461665"/>
          </a:xfrm>
          <a:prstGeom prst="rect">
            <a:avLst/>
          </a:prstGeom>
          <a:noFill/>
          <a:ln w="9525">
            <a:noFill/>
            <a:miter lim="800000"/>
          </a:ln>
        </p:spPr>
        <p:txBody>
          <a:bodyPr>
            <a:spAutoFit/>
          </a:bodyPr>
          <a:lstStyle/>
          <a:p>
            <a:pPr>
              <a:spcBef>
                <a:spcPct val="50000"/>
              </a:spcBef>
            </a:pPr>
            <a:r>
              <a:rPr lang="zh-CN" altLang="en-US" sz="2400" b="1" dirty="0">
                <a:latin typeface="隶书"/>
                <a:ea typeface="隶书"/>
                <a:cs typeface="隶书"/>
              </a:rPr>
              <a:t>英国棉花加工量增长表</a:t>
            </a:r>
            <a:endParaRPr lang="zh-CN" altLang="en-US" sz="2400" b="1" dirty="0">
              <a:latin typeface="隶书"/>
              <a:ea typeface="隶书"/>
              <a:cs typeface="隶书"/>
            </a:endParaRPr>
          </a:p>
        </p:txBody>
      </p:sp>
      <p:sp>
        <p:nvSpPr>
          <p:cNvPr id="30729" name="Line 12"/>
          <p:cNvSpPr>
            <a:spLocks noChangeShapeType="1"/>
          </p:cNvSpPr>
          <p:nvPr/>
        </p:nvSpPr>
        <p:spPr bwMode="auto">
          <a:xfrm>
            <a:off x="5902325" y="3875088"/>
            <a:ext cx="3276600" cy="1587"/>
          </a:xfrm>
          <a:prstGeom prst="line">
            <a:avLst/>
          </a:prstGeom>
          <a:noFill/>
          <a:ln w="57150">
            <a:solidFill>
              <a:schemeClr val="tx1"/>
            </a:solidFill>
            <a:round/>
          </a:ln>
        </p:spPr>
        <p:txBody>
          <a:bodyPr/>
          <a:lstStyle/>
          <a:p>
            <a:endParaRPr lang="zh-CN" altLang="en-US"/>
          </a:p>
        </p:txBody>
      </p:sp>
      <p:sp>
        <p:nvSpPr>
          <p:cNvPr id="30730" name="Text Box 13"/>
          <p:cNvSpPr txBox="1">
            <a:spLocks noChangeArrowheads="1"/>
          </p:cNvSpPr>
          <p:nvPr/>
        </p:nvSpPr>
        <p:spPr bwMode="auto">
          <a:xfrm>
            <a:off x="6218507" y="4308833"/>
            <a:ext cx="3886200" cy="461665"/>
          </a:xfrm>
          <a:prstGeom prst="rect">
            <a:avLst/>
          </a:prstGeom>
          <a:noFill/>
          <a:ln w="9525">
            <a:noFill/>
            <a:miter lim="800000"/>
          </a:ln>
        </p:spPr>
        <p:txBody>
          <a:bodyPr>
            <a:spAutoFit/>
          </a:bodyPr>
          <a:lstStyle/>
          <a:p>
            <a:pPr>
              <a:spcBef>
                <a:spcPct val="50000"/>
              </a:spcBef>
            </a:pPr>
            <a:r>
              <a:rPr lang="zh-CN" altLang="en-US" sz="2400" b="1" dirty="0">
                <a:latin typeface="隶书"/>
                <a:ea typeface="隶书"/>
                <a:cs typeface="隶书"/>
              </a:rPr>
              <a:t>英国生铁产量增长表</a:t>
            </a:r>
            <a:endParaRPr lang="zh-CN" altLang="en-US" sz="2400" b="1" dirty="0">
              <a:latin typeface="隶书"/>
              <a:ea typeface="隶书"/>
              <a:cs typeface="隶书"/>
            </a:endParaRPr>
          </a:p>
        </p:txBody>
      </p:sp>
      <p:sp>
        <p:nvSpPr>
          <p:cNvPr id="30731" name="Rectangle 14"/>
          <p:cNvSpPr>
            <a:spLocks noChangeArrowheads="1"/>
          </p:cNvSpPr>
          <p:nvPr/>
        </p:nvSpPr>
        <p:spPr bwMode="auto">
          <a:xfrm>
            <a:off x="6272213" y="3533775"/>
            <a:ext cx="1066800" cy="303213"/>
          </a:xfrm>
          <a:prstGeom prst="rect">
            <a:avLst/>
          </a:prstGeom>
          <a:solidFill>
            <a:schemeClr val="tx2"/>
          </a:solidFill>
          <a:ln w="9525">
            <a:solidFill>
              <a:schemeClr val="tx1"/>
            </a:solidFill>
            <a:miter lim="800000"/>
          </a:ln>
        </p:spPr>
        <p:txBody>
          <a:bodyPr wrap="none" anchor="ctr"/>
          <a:lstStyle/>
          <a:p>
            <a:endParaRPr lang="zh-CN" altLang="en-US"/>
          </a:p>
        </p:txBody>
      </p:sp>
      <p:sp>
        <p:nvSpPr>
          <p:cNvPr id="30732" name="Text Box 15"/>
          <p:cNvSpPr txBox="1">
            <a:spLocks noChangeArrowheads="1"/>
          </p:cNvSpPr>
          <p:nvPr/>
        </p:nvSpPr>
        <p:spPr bwMode="auto">
          <a:xfrm>
            <a:off x="6119813" y="3073400"/>
            <a:ext cx="1524000" cy="460375"/>
          </a:xfrm>
          <a:prstGeom prst="rect">
            <a:avLst/>
          </a:prstGeom>
          <a:noFill/>
          <a:ln w="9525">
            <a:noFill/>
            <a:miter lim="800000"/>
          </a:ln>
        </p:spPr>
        <p:txBody>
          <a:bodyPr>
            <a:spAutoFit/>
          </a:bodyPr>
          <a:lstStyle/>
          <a:p>
            <a:pPr>
              <a:spcBef>
                <a:spcPct val="50000"/>
              </a:spcBef>
            </a:pPr>
            <a:r>
              <a:rPr lang="en-US" altLang="zh-CN" sz="2400" b="1">
                <a:latin typeface="Times New Roman" panose="02020603050405020304" pitchFamily="18" charset="0"/>
              </a:rPr>
              <a:t>1.7</a:t>
            </a:r>
            <a:r>
              <a:rPr lang="zh-CN" altLang="en-US" sz="2400" b="1">
                <a:latin typeface="Times New Roman" panose="02020603050405020304" pitchFamily="18" charset="0"/>
              </a:rPr>
              <a:t>万磅</a:t>
            </a:r>
            <a:endParaRPr lang="zh-CN" altLang="en-US" sz="2400" b="1">
              <a:latin typeface="Times New Roman" panose="02020603050405020304" pitchFamily="18" charset="0"/>
            </a:endParaRPr>
          </a:p>
        </p:txBody>
      </p:sp>
      <p:sp>
        <p:nvSpPr>
          <p:cNvPr id="30733" name="Rectangle 16"/>
          <p:cNvSpPr>
            <a:spLocks noChangeArrowheads="1"/>
          </p:cNvSpPr>
          <p:nvPr/>
        </p:nvSpPr>
        <p:spPr bwMode="auto">
          <a:xfrm>
            <a:off x="7751763" y="750888"/>
            <a:ext cx="1066800" cy="3086100"/>
          </a:xfrm>
          <a:prstGeom prst="rect">
            <a:avLst/>
          </a:prstGeom>
          <a:solidFill>
            <a:srgbClr val="FF66FF"/>
          </a:solidFill>
          <a:ln w="9525">
            <a:solidFill>
              <a:schemeClr val="tx1"/>
            </a:solidFill>
            <a:miter lim="800000"/>
          </a:ln>
        </p:spPr>
        <p:txBody>
          <a:bodyPr wrap="none" anchor="ctr"/>
          <a:lstStyle/>
          <a:p>
            <a:endParaRPr lang="zh-CN" altLang="en-US"/>
          </a:p>
        </p:txBody>
      </p:sp>
      <p:sp>
        <p:nvSpPr>
          <p:cNvPr id="30734" name="Text Box 17"/>
          <p:cNvSpPr txBox="1">
            <a:spLocks noChangeArrowheads="1"/>
          </p:cNvSpPr>
          <p:nvPr/>
        </p:nvSpPr>
        <p:spPr bwMode="auto">
          <a:xfrm>
            <a:off x="7634288" y="276225"/>
            <a:ext cx="1303337" cy="522288"/>
          </a:xfrm>
          <a:prstGeom prst="rect">
            <a:avLst/>
          </a:prstGeom>
          <a:noFill/>
          <a:ln w="9525">
            <a:noFill/>
            <a:miter lim="800000"/>
          </a:ln>
        </p:spPr>
        <p:txBody>
          <a:bodyPr>
            <a:spAutoFit/>
          </a:bodyPr>
          <a:lstStyle/>
          <a:p>
            <a:pPr>
              <a:spcBef>
                <a:spcPct val="50000"/>
              </a:spcBef>
            </a:pPr>
            <a:r>
              <a:rPr lang="en-US" altLang="zh-CN" sz="2800" b="1">
                <a:latin typeface="黑体" panose="02010609060101010101" pitchFamily="49" charset="-122"/>
                <a:ea typeface="黑体" panose="02010609060101010101" pitchFamily="49" charset="-122"/>
              </a:rPr>
              <a:t>25</a:t>
            </a:r>
            <a:r>
              <a:rPr lang="zh-CN" altLang="en-US" sz="2800" b="1">
                <a:latin typeface="黑体" panose="02010609060101010101" pitchFamily="49" charset="-122"/>
                <a:ea typeface="黑体" panose="02010609060101010101" pitchFamily="49" charset="-122"/>
              </a:rPr>
              <a:t>万磅</a:t>
            </a:r>
            <a:endParaRPr lang="zh-CN" altLang="en-US" sz="2800" b="1">
              <a:latin typeface="黑体" panose="02010609060101010101" pitchFamily="49" charset="-122"/>
              <a:ea typeface="黑体" panose="02010609060101010101" pitchFamily="49" charset="-122"/>
            </a:endParaRPr>
          </a:p>
        </p:txBody>
      </p:sp>
      <p:sp>
        <p:nvSpPr>
          <p:cNvPr id="30735" name="Text Box 18"/>
          <p:cNvSpPr txBox="1">
            <a:spLocks noChangeArrowheads="1"/>
          </p:cNvSpPr>
          <p:nvPr/>
        </p:nvSpPr>
        <p:spPr bwMode="auto">
          <a:xfrm>
            <a:off x="6272213" y="3836988"/>
            <a:ext cx="1371600" cy="522287"/>
          </a:xfrm>
          <a:prstGeom prst="rect">
            <a:avLst/>
          </a:prstGeom>
          <a:noFill/>
          <a:ln w="9525">
            <a:noFill/>
            <a:miter lim="800000"/>
          </a:ln>
        </p:spPr>
        <p:txBody>
          <a:bodyPr>
            <a:spAutoFit/>
          </a:bodyPr>
          <a:lstStyle/>
          <a:p>
            <a:pPr>
              <a:spcBef>
                <a:spcPct val="50000"/>
              </a:spcBef>
            </a:pPr>
            <a:r>
              <a:rPr lang="en-US" altLang="zh-CN" sz="2800" b="1">
                <a:latin typeface="黑体" panose="02010609060101010101" pitchFamily="49" charset="-122"/>
                <a:ea typeface="黑体" panose="02010609060101010101" pitchFamily="49" charset="-122"/>
              </a:rPr>
              <a:t>1740</a:t>
            </a:r>
            <a:r>
              <a:rPr lang="zh-CN" altLang="en-US" sz="2800" b="1">
                <a:latin typeface="黑体" panose="02010609060101010101" pitchFamily="49" charset="-122"/>
                <a:ea typeface="黑体" panose="02010609060101010101" pitchFamily="49" charset="-122"/>
              </a:rPr>
              <a:t>年</a:t>
            </a:r>
            <a:endParaRPr lang="zh-CN" altLang="en-US" sz="2800" b="1">
              <a:latin typeface="黑体" panose="02010609060101010101" pitchFamily="49" charset="-122"/>
              <a:ea typeface="黑体" panose="02010609060101010101" pitchFamily="49" charset="-122"/>
            </a:endParaRPr>
          </a:p>
        </p:txBody>
      </p:sp>
      <p:sp>
        <p:nvSpPr>
          <p:cNvPr id="30736" name="Text Box 19"/>
          <p:cNvSpPr txBox="1">
            <a:spLocks noChangeArrowheads="1"/>
          </p:cNvSpPr>
          <p:nvPr/>
        </p:nvSpPr>
        <p:spPr bwMode="auto">
          <a:xfrm>
            <a:off x="7751763" y="3836988"/>
            <a:ext cx="1381125" cy="522287"/>
          </a:xfrm>
          <a:prstGeom prst="rect">
            <a:avLst/>
          </a:prstGeom>
          <a:noFill/>
          <a:ln w="9525">
            <a:noFill/>
            <a:miter lim="800000"/>
          </a:ln>
        </p:spPr>
        <p:txBody>
          <a:bodyPr>
            <a:spAutoFit/>
          </a:bodyPr>
          <a:lstStyle/>
          <a:p>
            <a:pPr>
              <a:spcBef>
                <a:spcPct val="50000"/>
              </a:spcBef>
            </a:pPr>
            <a:r>
              <a:rPr lang="en-US" altLang="zh-CN" sz="2800" b="1">
                <a:latin typeface="黑体" panose="02010609060101010101" pitchFamily="49" charset="-122"/>
                <a:ea typeface="黑体" panose="02010609060101010101" pitchFamily="49" charset="-122"/>
              </a:rPr>
              <a:t>1800</a:t>
            </a:r>
            <a:r>
              <a:rPr lang="zh-CN" altLang="en-US" sz="2800" b="1">
                <a:latin typeface="黑体" panose="02010609060101010101" pitchFamily="49" charset="-122"/>
                <a:ea typeface="黑体" panose="02010609060101010101" pitchFamily="49" charset="-122"/>
              </a:rPr>
              <a:t>年</a:t>
            </a:r>
            <a:endParaRPr lang="zh-CN" altLang="en-US" sz="2800" b="1">
              <a:latin typeface="黑体" panose="02010609060101010101" pitchFamily="49" charset="-122"/>
              <a:ea typeface="黑体" panose="02010609060101010101" pitchFamily="49" charset="-122"/>
            </a:endParaRPr>
          </a:p>
        </p:txBody>
      </p:sp>
      <p:sp>
        <p:nvSpPr>
          <p:cNvPr id="30737" name="Rectangle 20"/>
          <p:cNvSpPr>
            <a:spLocks noChangeArrowheads="1"/>
          </p:cNvSpPr>
          <p:nvPr/>
        </p:nvSpPr>
        <p:spPr bwMode="auto">
          <a:xfrm>
            <a:off x="2114550" y="3494088"/>
            <a:ext cx="1143000" cy="381000"/>
          </a:xfrm>
          <a:prstGeom prst="rect">
            <a:avLst/>
          </a:prstGeom>
          <a:solidFill>
            <a:schemeClr val="tx2"/>
          </a:solidFill>
          <a:ln w="9525">
            <a:solidFill>
              <a:schemeClr val="tx1"/>
            </a:solidFill>
            <a:miter lim="800000"/>
          </a:ln>
        </p:spPr>
        <p:txBody>
          <a:bodyPr wrap="none" anchor="ctr"/>
          <a:lstStyle/>
          <a:p>
            <a:endParaRPr lang="zh-CN" altLang="en-US"/>
          </a:p>
        </p:txBody>
      </p:sp>
      <p:sp>
        <p:nvSpPr>
          <p:cNvPr id="30738" name="文本框 1"/>
          <p:cNvSpPr txBox="1">
            <a:spLocks noChangeArrowheads="1"/>
          </p:cNvSpPr>
          <p:nvPr/>
        </p:nvSpPr>
        <p:spPr bwMode="auto">
          <a:xfrm>
            <a:off x="331788" y="1322388"/>
            <a:ext cx="1782762" cy="646112"/>
          </a:xfrm>
          <a:prstGeom prst="rect">
            <a:avLst/>
          </a:prstGeom>
          <a:noFill/>
          <a:ln w="9525">
            <a:noFill/>
            <a:miter lim="800000"/>
          </a:ln>
        </p:spPr>
        <p:txBody>
          <a:bodyPr>
            <a:spAutoFit/>
          </a:bodyPr>
          <a:lstStyle/>
          <a:p>
            <a:r>
              <a:rPr lang="zh-CN" altLang="en-US" sz="3600" b="1" dirty="0"/>
              <a:t>材</a:t>
            </a:r>
            <a:r>
              <a:rPr lang="zh-CN" altLang="en-US" sz="3600" b="1" dirty="0" smtClean="0"/>
              <a:t>料一：</a:t>
            </a:r>
            <a:endParaRPr lang="zh-CN" altLang="en-US" sz="3600" b="1" dirty="0"/>
          </a:p>
        </p:txBody>
      </p:sp>
      <p:sp>
        <p:nvSpPr>
          <p:cNvPr id="31763" name="文本框 29699"/>
          <p:cNvSpPr txBox="1">
            <a:spLocks noChangeArrowheads="1"/>
          </p:cNvSpPr>
          <p:nvPr/>
        </p:nvSpPr>
        <p:spPr bwMode="auto">
          <a:xfrm>
            <a:off x="1659094" y="6024563"/>
            <a:ext cx="8208963" cy="707886"/>
          </a:xfrm>
          <a:prstGeom prst="rect">
            <a:avLst/>
          </a:prstGeom>
          <a:solidFill>
            <a:srgbClr val="FFFF00"/>
          </a:solidFill>
          <a:ln w="9525">
            <a:solidFill>
              <a:schemeClr val="tx1"/>
            </a:solidFill>
            <a:miter lim="800000"/>
          </a:ln>
        </p:spPr>
        <p:txBody>
          <a:bodyPr>
            <a:spAutoFit/>
          </a:bodyPr>
          <a:lstStyle/>
          <a:p>
            <a:pPr>
              <a:spcBef>
                <a:spcPct val="50000"/>
              </a:spcBef>
            </a:pPr>
            <a:r>
              <a:rPr lang="zh-CN" altLang="en-US" sz="4000" b="1" dirty="0">
                <a:latin typeface="微软雅黑" panose="020B0503020204020204" pitchFamily="34" charset="-122"/>
                <a:ea typeface="微软雅黑" panose="020B0503020204020204" pitchFamily="34" charset="-122"/>
              </a:rPr>
              <a:t>极大的提高了生产力水平</a:t>
            </a:r>
            <a:endParaRPr lang="en-US" altLang="zh-CN" sz="4000" b="1" dirty="0">
              <a:latin typeface="微软雅黑" panose="020B0503020204020204" pitchFamily="34" charset="-122"/>
              <a:ea typeface="微软雅黑" panose="020B0503020204020204" pitchFamily="34" charset="-122"/>
            </a:endParaRPr>
          </a:p>
        </p:txBody>
      </p:sp>
      <p:sp>
        <p:nvSpPr>
          <p:cNvPr id="21" name="矩形 20"/>
          <p:cNvSpPr/>
          <p:nvPr/>
        </p:nvSpPr>
        <p:spPr>
          <a:xfrm>
            <a:off x="34290" y="-31750"/>
            <a:ext cx="6467475" cy="829945"/>
          </a:xfrm>
          <a:prstGeom prst="rect">
            <a:avLst/>
          </a:prstGeom>
          <a:noFill/>
        </p:spPr>
        <p:txBody>
          <a:bodyPr>
            <a:spAutoFit/>
          </a:bodyPr>
          <a:lstStyle/>
          <a:p>
            <a:pPr fontAlgn="auto">
              <a:spcBef>
                <a:spcPts val="0"/>
              </a:spcBef>
              <a:spcAft>
                <a:spcPts val="0"/>
              </a:spcAft>
              <a:defRPr/>
            </a:pPr>
            <a:r>
              <a:rPr lang="zh-CN" altLang="en-US" sz="4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rPr>
              <a:t>第二篇：创新改变世界</a:t>
            </a:r>
            <a:endParaRPr lang="zh-CN" altLang="en-US" sz="4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endParaRPr>
          </a:p>
        </p:txBody>
      </p:sp>
      <p:sp>
        <p:nvSpPr>
          <p:cNvPr id="2" name="文本框 1"/>
          <p:cNvSpPr txBox="1">
            <a:spLocks noChangeArrowheads="1"/>
          </p:cNvSpPr>
          <p:nvPr/>
        </p:nvSpPr>
        <p:spPr bwMode="auto">
          <a:xfrm>
            <a:off x="378294" y="5485282"/>
            <a:ext cx="8361362" cy="584775"/>
          </a:xfrm>
          <a:prstGeom prst="rect">
            <a:avLst/>
          </a:prstGeom>
          <a:noFill/>
          <a:ln w="9525">
            <a:noFill/>
            <a:prstDash val="dash"/>
            <a:miter lim="800000"/>
          </a:ln>
        </p:spPr>
        <p:txBody>
          <a:bodyPr>
            <a:spAutoFit/>
          </a:bodyPr>
          <a:lstStyle/>
          <a:p>
            <a:r>
              <a:rPr lang="zh-CN" altLang="en-US" sz="3200" dirty="0">
                <a:ea typeface="微软雅黑" panose="020B0503020204020204" pitchFamily="34" charset="-122"/>
              </a:rPr>
              <a:t>问题</a:t>
            </a:r>
            <a:r>
              <a:rPr lang="en-US" altLang="zh-CN" sz="3200" dirty="0">
                <a:ea typeface="微软雅黑" panose="020B0503020204020204" pitchFamily="34" charset="-122"/>
              </a:rPr>
              <a:t>:   </a:t>
            </a:r>
            <a:r>
              <a:rPr lang="zh-CN" altLang="en-US" sz="3200" dirty="0">
                <a:latin typeface="黑体" panose="02010609060101010101" pitchFamily="49" charset="-122"/>
                <a:ea typeface="黑体" panose="02010609060101010101" pitchFamily="49" charset="-122"/>
              </a:rPr>
              <a:t>工业革命对生产发展有何影响？</a:t>
            </a:r>
            <a:endParaRPr lang="zh-CN" altLang="en-US" sz="3200" dirty="0">
              <a:latin typeface="黑体" panose="02010609060101010101" pitchFamily="49" charset="-122"/>
              <a:ea typeface="黑体" panose="02010609060101010101" pitchFamily="49" charset="-122"/>
            </a:endParaRPr>
          </a:p>
        </p:txBody>
      </p:sp>
      <p:sp>
        <p:nvSpPr>
          <p:cNvPr id="23" name="矩形 22"/>
          <p:cNvSpPr/>
          <p:nvPr/>
        </p:nvSpPr>
        <p:spPr>
          <a:xfrm>
            <a:off x="283335" y="4820206"/>
            <a:ext cx="11530884" cy="769441"/>
          </a:xfrm>
          <a:prstGeom prst="rect">
            <a:avLst/>
          </a:prstGeom>
          <a:ln>
            <a:solidFill>
              <a:srgbClr val="FF0000"/>
            </a:solidFill>
          </a:ln>
        </p:spPr>
        <p:txBody>
          <a:bodyPr wrap="square">
            <a:spAutoFit/>
          </a:bodyPr>
          <a:lstStyle/>
          <a:p>
            <a:pPr>
              <a:spcBef>
                <a:spcPct val="50000"/>
              </a:spcBef>
            </a:pPr>
            <a:r>
              <a:rPr lang="zh-CN" altLang="en-US" sz="2000" b="1" dirty="0" smtClean="0">
                <a:latin typeface="宋体" panose="02010600030101010101" pitchFamily="2" charset="-122"/>
              </a:rPr>
              <a:t>    资产阶级在它的不到一百年的阶级统治中所创造的</a:t>
            </a:r>
            <a:r>
              <a:rPr lang="zh-CN" altLang="en-US" sz="2400" b="1" dirty="0" smtClean="0">
                <a:solidFill>
                  <a:srgbClr val="FF0000"/>
                </a:solidFill>
                <a:latin typeface="宋体" panose="02010600030101010101" pitchFamily="2" charset="-122"/>
              </a:rPr>
              <a:t>生产力</a:t>
            </a:r>
            <a:r>
              <a:rPr lang="zh-CN" altLang="en-US" sz="2000" b="1" dirty="0" smtClean="0">
                <a:latin typeface="宋体" panose="02010600030101010101" pitchFamily="2" charset="-122"/>
              </a:rPr>
              <a:t>，比过去一切世代创造的全部生产力还要多</a:t>
            </a:r>
            <a:r>
              <a:rPr lang="en-US" altLang="zh-CN" sz="2000" b="1" dirty="0" smtClean="0">
                <a:latin typeface="宋体" panose="02010600030101010101" pitchFamily="2" charset="-122"/>
              </a:rPr>
              <a:t>……       ——</a:t>
            </a:r>
            <a:r>
              <a:rPr lang="zh-CN" altLang="en-US" sz="2000" b="1" dirty="0" smtClean="0">
                <a:latin typeface="宋体" panose="02010600030101010101" pitchFamily="2" charset="-122"/>
              </a:rPr>
              <a:t>马克思、恩格斯</a:t>
            </a:r>
            <a:r>
              <a:rPr lang="en-US" altLang="zh-CN" sz="2000" b="1" dirty="0" smtClean="0">
                <a:latin typeface="宋体" panose="02010600030101010101" pitchFamily="2" charset="-122"/>
              </a:rPr>
              <a:t>《</a:t>
            </a:r>
            <a:r>
              <a:rPr lang="zh-CN" altLang="en-US" sz="2000" b="1" dirty="0" smtClean="0">
                <a:latin typeface="宋体" panose="02010600030101010101" pitchFamily="2" charset="-122"/>
              </a:rPr>
              <a:t>共产党宣言</a:t>
            </a:r>
            <a:r>
              <a:rPr lang="en-US" altLang="zh-CN" sz="2000" b="1" dirty="0" smtClean="0">
                <a:latin typeface="宋体" panose="02010600030101010101" pitchFamily="2" charset="-122"/>
              </a:rPr>
              <a:t>》</a:t>
            </a:r>
            <a:endParaRPr lang="en-US" altLang="zh-CN" sz="2000" b="1" dirty="0">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63"/>
                                        </p:tgtEl>
                                        <p:attrNameLst>
                                          <p:attrName>style.visibility</p:attrName>
                                        </p:attrNameLst>
                                      </p:cBhvr>
                                      <p:to>
                                        <p:strVal val="visible"/>
                                      </p:to>
                                    </p:set>
                                    <p:animEffect transition="in" filter="box(in)">
                                      <p:cBhvr>
                                        <p:cTn id="12" dur="500"/>
                                        <p:tgtEl>
                                          <p:spTgt spid="31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3" grpId="0" bldLvl="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200" y="2483535"/>
            <a:ext cx="10998200" cy="2862322"/>
          </a:xfrm>
          <a:prstGeom prst="rect">
            <a:avLst/>
          </a:prstGeom>
        </p:spPr>
        <p:txBody>
          <a:bodyPr wrap="square">
            <a:spAutoFit/>
          </a:bodyPr>
          <a:lstStyle/>
          <a:p>
            <a:r>
              <a:rPr lang="en-US" altLang="zh-CN" sz="3600" b="1" dirty="0" smtClean="0">
                <a:latin typeface="华文中宋" panose="02010600040101010101" pitchFamily="2" charset="-122"/>
                <a:ea typeface="华文中宋" panose="02010600040101010101" pitchFamily="2" charset="-122"/>
              </a:rPr>
              <a:t>1</a:t>
            </a:r>
            <a:r>
              <a:rPr lang="zh-CN" altLang="en-US" sz="3600" b="1" dirty="0" smtClean="0">
                <a:latin typeface="华文中宋" panose="02010600040101010101" pitchFamily="2" charset="-122"/>
                <a:ea typeface="华文中宋" panose="02010600040101010101" pitchFamily="2" charset="-122"/>
              </a:rPr>
              <a:t>、英国</a:t>
            </a:r>
            <a:r>
              <a:rPr lang="zh-CN" altLang="en-US" sz="3600" b="1" dirty="0" smtClean="0">
                <a:solidFill>
                  <a:srgbClr val="FF0000"/>
                </a:solidFill>
                <a:latin typeface="华文中宋" panose="02010600040101010101" pitchFamily="2" charset="-122"/>
                <a:ea typeface="华文中宋" panose="02010600040101010101" pitchFamily="2" charset="-122"/>
              </a:rPr>
              <a:t>君主立宪制</a:t>
            </a:r>
            <a:r>
              <a:rPr lang="zh-CN" altLang="en-US" sz="3600" b="1" dirty="0" smtClean="0">
                <a:latin typeface="华文中宋" panose="02010600040101010101" pitchFamily="2" charset="-122"/>
                <a:ea typeface="华文中宋" panose="02010600040101010101" pitchFamily="2" charset="-122"/>
              </a:rPr>
              <a:t>建立后，政局稳定，资本主义经济迅速发展。</a:t>
            </a:r>
            <a:endParaRPr lang="en-US" altLang="zh-CN" sz="3600" b="1" dirty="0" smtClean="0">
              <a:latin typeface="华文中宋" panose="02010600040101010101" pitchFamily="2" charset="-122"/>
              <a:ea typeface="华文中宋" panose="02010600040101010101" pitchFamily="2" charset="-122"/>
            </a:endParaRPr>
          </a:p>
          <a:p>
            <a:endParaRPr lang="en-US" altLang="zh-CN" sz="3600" b="1" dirty="0" smtClean="0">
              <a:latin typeface="华文中宋" panose="02010600040101010101" pitchFamily="2" charset="-122"/>
              <a:ea typeface="华文中宋" panose="02010600040101010101" pitchFamily="2" charset="-122"/>
            </a:endParaRPr>
          </a:p>
          <a:p>
            <a:r>
              <a:rPr lang="en-US" altLang="zh-CN" sz="3600" b="1" dirty="0" smtClean="0">
                <a:latin typeface="华文中宋" panose="02010600040101010101" pitchFamily="2" charset="-122"/>
                <a:ea typeface="华文中宋" panose="02010600040101010101" pitchFamily="2" charset="-122"/>
              </a:rPr>
              <a:t>2</a:t>
            </a:r>
            <a:r>
              <a:rPr lang="zh-CN" altLang="en-US" sz="3600" b="1" dirty="0" smtClean="0">
                <a:latin typeface="华文中宋" panose="02010600040101010101" pitchFamily="2" charset="-122"/>
                <a:ea typeface="华文中宋" panose="02010600040101010101" pitchFamily="2" charset="-122"/>
              </a:rPr>
              <a:t>、国内外市场的不断扩大。对棉纺织品的需求迅速增大</a:t>
            </a:r>
            <a:r>
              <a:rPr lang="zh-CN" altLang="en-US" sz="3200" b="1" dirty="0" smtClean="0">
                <a:latin typeface="华文中宋" panose="02010600040101010101" pitchFamily="2" charset="-122"/>
                <a:ea typeface="华文中宋" panose="02010600040101010101" pitchFamily="2" charset="-122"/>
              </a:rPr>
              <a:t>。</a:t>
            </a:r>
            <a:endParaRPr lang="zh-CN" altLang="en-US" sz="3200" dirty="0"/>
          </a:p>
        </p:txBody>
      </p:sp>
      <p:sp>
        <p:nvSpPr>
          <p:cNvPr id="5" name="矩形 4"/>
          <p:cNvSpPr/>
          <p:nvPr/>
        </p:nvSpPr>
        <p:spPr>
          <a:xfrm>
            <a:off x="1289441" y="991651"/>
            <a:ext cx="6207148" cy="646331"/>
          </a:xfrm>
          <a:prstGeom prst="rect">
            <a:avLst/>
          </a:prstGeom>
        </p:spPr>
        <p:txBody>
          <a:bodyPr wrap="none">
            <a:spAutoFit/>
          </a:bodyPr>
          <a:lstStyle/>
          <a:p>
            <a:pPr algn="ctr" fontAlgn="auto">
              <a:spcBef>
                <a:spcPts val="0"/>
              </a:spcBef>
              <a:spcAft>
                <a:spcPts val="0"/>
              </a:spcAft>
              <a:defRPr/>
            </a:pPr>
            <a:r>
              <a:rPr lang="zh-CN" altLang="en-US" sz="3600" b="1" dirty="0" smtClean="0">
                <a:latin typeface="微软雅黑" panose="020B0503020204020204" pitchFamily="34" charset="-122"/>
                <a:cs typeface="微软雅黑" panose="020B0503020204020204" pitchFamily="34" charset="-122"/>
              </a:rPr>
              <a:t>为什么工业革命从</a:t>
            </a:r>
            <a:r>
              <a:rPr lang="zh-CN" altLang="en-US" sz="3600" b="1" dirty="0" smtClean="0">
                <a:solidFill>
                  <a:srgbClr val="FF0000"/>
                </a:solidFill>
                <a:latin typeface="微软雅黑" panose="020B0503020204020204" pitchFamily="34" charset="-122"/>
                <a:cs typeface="微软雅黑" panose="020B0503020204020204" pitchFamily="34" charset="-122"/>
              </a:rPr>
              <a:t>英国开始</a:t>
            </a:r>
            <a:r>
              <a:rPr lang="zh-CN" altLang="en-US" sz="3600" b="1" dirty="0" smtClean="0">
                <a:latin typeface="微软雅黑" panose="020B0503020204020204" pitchFamily="34" charset="-122"/>
                <a:cs typeface="微软雅黑" panose="020B0503020204020204" pitchFamily="34" charset="-122"/>
              </a:rPr>
              <a:t>？</a:t>
            </a:r>
            <a:endParaRPr lang="zh-CN" altLang="en-US" sz="3600" b="1" dirty="0">
              <a:latin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0054" y="490386"/>
            <a:ext cx="8577545" cy="1125472"/>
          </a:xfrm>
        </p:spPr>
        <p:txBody>
          <a:bodyPr/>
          <a:lstStyle/>
          <a:p>
            <a:r>
              <a:rPr lang="zh-CN" altLang="en-US" sz="4000" dirty="0" smtClean="0">
                <a:solidFill>
                  <a:srgbClr val="FF0000"/>
                </a:solidFill>
              </a:rPr>
              <a:t>影响：改变了人们的生活和生产方式</a:t>
            </a:r>
            <a:endParaRPr lang="zh-CN" altLang="en-US" sz="4000" dirty="0">
              <a:solidFill>
                <a:srgbClr val="FF0000"/>
              </a:solidFill>
            </a:endParaRPr>
          </a:p>
        </p:txBody>
      </p:sp>
      <p:sp>
        <p:nvSpPr>
          <p:cNvPr id="3" name="内容占位符 2"/>
          <p:cNvSpPr>
            <a:spLocks noGrp="1"/>
          </p:cNvSpPr>
          <p:nvPr>
            <p:ph idx="1"/>
          </p:nvPr>
        </p:nvSpPr>
        <p:spPr>
          <a:ln>
            <a:solidFill>
              <a:schemeClr val="tx1"/>
            </a:solidFill>
          </a:ln>
        </p:spPr>
        <p:txBody>
          <a:bodyPr/>
          <a:lstStyle/>
          <a:p>
            <a:pPr indent="304800">
              <a:buNone/>
            </a:pPr>
            <a:r>
              <a:rPr lang="zh-CN" altLang="zh-CN" sz="3200" b="1" dirty="0" smtClean="0">
                <a:effectLst>
                  <a:outerShdw blurRad="38100" dist="38100" dir="2700000" algn="tl">
                    <a:srgbClr val="C0C0C0"/>
                  </a:outerShdw>
                </a:effectLst>
                <a:latin typeface="+mn-ea"/>
              </a:rPr>
              <a:t>材料</a:t>
            </a:r>
            <a:r>
              <a:rPr lang="zh-CN" altLang="en-US" sz="3200" b="1" dirty="0" smtClean="0">
                <a:effectLst>
                  <a:outerShdw blurRad="38100" dist="38100" dir="2700000" algn="tl">
                    <a:srgbClr val="C0C0C0"/>
                  </a:outerShdw>
                </a:effectLst>
                <a:latin typeface="+mn-ea"/>
              </a:rPr>
              <a:t>二</a:t>
            </a:r>
            <a:r>
              <a:rPr lang="zh-CN" altLang="zh-CN" sz="3200" b="1" dirty="0" smtClean="0">
                <a:effectLst>
                  <a:outerShdw blurRad="38100" dist="38100" dir="2700000" algn="tl">
                    <a:srgbClr val="C0C0C0"/>
                  </a:outerShdw>
                </a:effectLst>
                <a:latin typeface="+mn-ea"/>
              </a:rPr>
              <a:t>：</a:t>
            </a:r>
            <a:endParaRPr lang="en-US" altLang="zh-CN" sz="3200" b="1" dirty="0" smtClean="0">
              <a:effectLst>
                <a:outerShdw blurRad="38100" dist="38100" dir="2700000" algn="tl">
                  <a:srgbClr val="C0C0C0"/>
                </a:outerShdw>
              </a:effectLst>
              <a:latin typeface="+mn-ea"/>
            </a:endParaRPr>
          </a:p>
          <a:p>
            <a:pPr indent="304800">
              <a:buNone/>
            </a:pPr>
            <a:r>
              <a:rPr lang="en-US" altLang="zh-CN" sz="3200" b="1" dirty="0" smtClean="0">
                <a:latin typeface="+mn-ea"/>
              </a:rPr>
              <a:t>  </a:t>
            </a:r>
            <a:r>
              <a:rPr lang="zh-CN" altLang="zh-CN" sz="3200" b="1" dirty="0" smtClean="0">
                <a:latin typeface="+mn-ea"/>
              </a:rPr>
              <a:t>在</a:t>
            </a:r>
            <a:r>
              <a:rPr lang="zh-CN" altLang="zh-CN" sz="3200" b="1" dirty="0" smtClean="0">
                <a:solidFill>
                  <a:srgbClr val="FF0000"/>
                </a:solidFill>
                <a:latin typeface="+mn-ea"/>
              </a:rPr>
              <a:t>农业社会</a:t>
            </a:r>
            <a:r>
              <a:rPr lang="zh-CN" altLang="zh-CN" sz="3200" b="1" dirty="0" smtClean="0">
                <a:latin typeface="+mn-ea"/>
              </a:rPr>
              <a:t>，人们习惯于日出而作，日落而息。白天和黑夜作息的分界，日出和日落是时间的尺度。</a:t>
            </a:r>
            <a:endParaRPr lang="zh-CN" altLang="zh-CN" sz="3200" b="1" dirty="0" smtClean="0">
              <a:latin typeface="+mn-ea"/>
            </a:endParaRPr>
          </a:p>
          <a:p>
            <a:pPr indent="304800">
              <a:buNone/>
            </a:pPr>
            <a:r>
              <a:rPr lang="zh-CN" altLang="zh-CN" sz="3200" b="1" dirty="0" smtClean="0">
                <a:solidFill>
                  <a:srgbClr val="FF0000"/>
                </a:solidFill>
                <a:latin typeface="+mn-ea"/>
              </a:rPr>
              <a:t>  工业化</a:t>
            </a:r>
            <a:r>
              <a:rPr lang="zh-CN" altLang="zh-CN" sz="3200" b="1" dirty="0" smtClean="0">
                <a:latin typeface="+mn-ea"/>
              </a:rPr>
              <a:t>以后，劳动者不再按照自然界的昼夜交替或人体的生物钟作息，而是完全服从于资本的需要和机器的要求。日出日落失去意义，</a:t>
            </a:r>
            <a:r>
              <a:rPr lang="zh-CN" altLang="zh-CN" sz="3200" b="1" dirty="0" smtClean="0">
                <a:solidFill>
                  <a:srgbClr val="FF0000"/>
                </a:solidFill>
                <a:latin typeface="+mn-ea"/>
              </a:rPr>
              <a:t>钟表</a:t>
            </a:r>
            <a:r>
              <a:rPr lang="zh-CN" altLang="zh-CN" sz="3200" b="1" dirty="0" smtClean="0">
                <a:latin typeface="+mn-ea"/>
              </a:rPr>
              <a:t>应运而生，人们的</a:t>
            </a:r>
            <a:r>
              <a:rPr lang="zh-CN" altLang="zh-CN" sz="3200" b="1" dirty="0" smtClean="0">
                <a:solidFill>
                  <a:srgbClr val="FF0000"/>
                </a:solidFill>
                <a:latin typeface="+mn-ea"/>
              </a:rPr>
              <a:t>时间观念</a:t>
            </a:r>
            <a:r>
              <a:rPr lang="zh-CN" altLang="zh-CN" sz="3200" b="1" dirty="0" smtClean="0">
                <a:latin typeface="+mn-ea"/>
              </a:rPr>
              <a:t>一下强了起来。田园诗般的悠闲生活结束了，取而代之的是快节奏的紧张生活。</a:t>
            </a:r>
            <a:endParaRPr lang="zh-CN" altLang="zh-CN" sz="3200" b="1" dirty="0" smtClean="0">
              <a:latin typeface="+mn-ea"/>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p:cNvSpPr>
          <p:nvPr>
            <p:ph type="title"/>
          </p:nvPr>
        </p:nvSpPr>
        <p:spPr>
          <a:xfrm>
            <a:off x="647700" y="365125"/>
            <a:ext cx="11306175" cy="1325563"/>
          </a:xfrm>
        </p:spPr>
        <p:txBody>
          <a:bodyPr/>
          <a:lstStyle/>
          <a:p>
            <a:pPr eaLnBrk="1" hangingPunct="1"/>
            <a:r>
              <a:rPr lang="zh-CN" altLang="en-US" sz="4000" b="1" dirty="0" smtClean="0">
                <a:latin typeface="黑体" panose="02010609060101010101" pitchFamily="49" charset="-122"/>
                <a:ea typeface="黑体" panose="02010609060101010101" pitchFamily="49" charset="-122"/>
              </a:rPr>
              <a:t>影响：</a:t>
            </a:r>
            <a:r>
              <a:rPr lang="zh-CN" altLang="en-US" sz="3600" b="1" dirty="0" smtClean="0">
                <a:solidFill>
                  <a:srgbClr val="FF0000"/>
                </a:solidFill>
                <a:latin typeface="+mj-ea"/>
              </a:rPr>
              <a:t>人口向城市化发展，城市化进程加快。</a:t>
            </a:r>
            <a:endParaRPr lang="zh-CN" altLang="en-US" sz="3600" b="1" dirty="0" smtClean="0">
              <a:solidFill>
                <a:srgbClr val="FF0000"/>
              </a:solidFill>
              <a:latin typeface="+mj-ea"/>
            </a:endParaRPr>
          </a:p>
        </p:txBody>
      </p:sp>
      <p:graphicFrame>
        <p:nvGraphicFramePr>
          <p:cNvPr id="6" name="内容占位符 5"/>
          <p:cNvGraphicFramePr>
            <a:graphicFrameLocks noGrp="1"/>
          </p:cNvGraphicFramePr>
          <p:nvPr>
            <p:ph idx="1"/>
          </p:nvPr>
        </p:nvGraphicFramePr>
        <p:xfrm>
          <a:off x="913355" y="1838149"/>
          <a:ext cx="10209756" cy="3898773"/>
        </p:xfrm>
        <a:graphic>
          <a:graphicData uri="http://schemas.openxmlformats.org/drawingml/2006/table">
            <a:tbl>
              <a:tblPr firstRow="1" bandRow="1">
                <a:tableStyleId>{00A15C55-8517-42AA-B614-E9B94910E393}</a:tableStyleId>
              </a:tblPr>
              <a:tblGrid>
                <a:gridCol w="2552439"/>
                <a:gridCol w="2552439"/>
                <a:gridCol w="2552439"/>
                <a:gridCol w="2552439"/>
              </a:tblGrid>
              <a:tr h="1299591">
                <a:tc>
                  <a:txBody>
                    <a:bodyPr/>
                    <a:lstStyle/>
                    <a:p>
                      <a:r>
                        <a:rPr lang="zh-CN" altLang="en-US" sz="3600" dirty="0" smtClean="0"/>
                        <a:t>时间</a:t>
                      </a:r>
                      <a:endParaRPr lang="zh-CN" altLang="en-US" sz="3600" dirty="0"/>
                    </a:p>
                  </a:txBody>
                  <a:tcPr/>
                </a:tc>
                <a:tc>
                  <a:txBody>
                    <a:bodyPr/>
                    <a:lstStyle/>
                    <a:p>
                      <a:r>
                        <a:rPr lang="en-US" altLang="zh-CN" sz="3600" dirty="0" smtClean="0"/>
                        <a:t>1750</a:t>
                      </a:r>
                      <a:r>
                        <a:rPr lang="zh-CN" altLang="en-US" sz="3600" dirty="0" smtClean="0"/>
                        <a:t>年</a:t>
                      </a:r>
                      <a:endParaRPr lang="zh-CN" altLang="en-US" sz="3600" dirty="0"/>
                    </a:p>
                  </a:txBody>
                  <a:tcPr/>
                </a:tc>
                <a:tc>
                  <a:txBody>
                    <a:bodyPr/>
                    <a:lstStyle/>
                    <a:p>
                      <a:r>
                        <a:rPr lang="en-US" altLang="zh-CN" sz="3600" dirty="0" smtClean="0"/>
                        <a:t>1800</a:t>
                      </a:r>
                      <a:r>
                        <a:rPr lang="zh-CN" altLang="en-US" sz="3600" dirty="0" smtClean="0"/>
                        <a:t>年</a:t>
                      </a:r>
                      <a:endParaRPr lang="zh-CN" altLang="en-US" sz="3600" dirty="0"/>
                    </a:p>
                  </a:txBody>
                  <a:tcPr/>
                </a:tc>
                <a:tc>
                  <a:txBody>
                    <a:bodyPr/>
                    <a:lstStyle/>
                    <a:p>
                      <a:r>
                        <a:rPr lang="en-US" altLang="zh-CN" sz="3600" dirty="0" smtClean="0"/>
                        <a:t>1850</a:t>
                      </a:r>
                      <a:r>
                        <a:rPr lang="zh-CN" altLang="en-US" sz="3600" dirty="0" smtClean="0"/>
                        <a:t>年</a:t>
                      </a:r>
                      <a:endParaRPr lang="zh-CN" altLang="en-US" sz="3600" dirty="0"/>
                    </a:p>
                  </a:txBody>
                  <a:tcPr/>
                </a:tc>
              </a:tr>
              <a:tr h="1299591">
                <a:tc>
                  <a:txBody>
                    <a:bodyPr/>
                    <a:lstStyle/>
                    <a:p>
                      <a:r>
                        <a:rPr lang="zh-CN" altLang="en-US" sz="3600" dirty="0" smtClean="0"/>
                        <a:t>城市人口（</a:t>
                      </a:r>
                      <a:r>
                        <a:rPr lang="en-US" altLang="zh-CN" sz="3600" dirty="0" smtClean="0"/>
                        <a:t>﹪</a:t>
                      </a:r>
                      <a:r>
                        <a:rPr lang="zh-CN" altLang="en-US" sz="3600" dirty="0" smtClean="0"/>
                        <a:t>）</a:t>
                      </a:r>
                      <a:endParaRPr lang="zh-CN" altLang="en-US" sz="3600" dirty="0"/>
                    </a:p>
                  </a:txBody>
                  <a:tcPr/>
                </a:tc>
                <a:tc>
                  <a:txBody>
                    <a:bodyPr/>
                    <a:lstStyle/>
                    <a:p>
                      <a:r>
                        <a:rPr lang="en-US" altLang="zh-CN" sz="3600" dirty="0" smtClean="0"/>
                        <a:t>21</a:t>
                      </a:r>
                      <a:r>
                        <a:rPr lang="zh-CN" altLang="en-US" sz="3600" dirty="0" smtClean="0"/>
                        <a:t>、</a:t>
                      </a:r>
                      <a:r>
                        <a:rPr lang="en-US" altLang="zh-CN" sz="3600" dirty="0" smtClean="0"/>
                        <a:t>0﹪</a:t>
                      </a:r>
                      <a:endParaRPr lang="zh-CN" altLang="en-US" sz="3600" dirty="0"/>
                    </a:p>
                  </a:txBody>
                  <a:tcPr/>
                </a:tc>
                <a:tc>
                  <a:txBody>
                    <a:bodyPr/>
                    <a:lstStyle/>
                    <a:p>
                      <a:r>
                        <a:rPr lang="en-US" altLang="zh-CN" sz="3600" dirty="0" smtClean="0"/>
                        <a:t>27</a:t>
                      </a:r>
                      <a:r>
                        <a:rPr lang="zh-CN" altLang="en-US" sz="3600" dirty="0" smtClean="0"/>
                        <a:t>、</a:t>
                      </a:r>
                      <a:r>
                        <a:rPr lang="en-US" altLang="zh-CN" sz="3600" dirty="0" smtClean="0"/>
                        <a:t>5﹪</a:t>
                      </a:r>
                      <a:endParaRPr lang="zh-CN" altLang="en-US" sz="3600" dirty="0"/>
                    </a:p>
                  </a:txBody>
                  <a:tcPr/>
                </a:tc>
                <a:tc>
                  <a:txBody>
                    <a:bodyPr/>
                    <a:lstStyle/>
                    <a:p>
                      <a:r>
                        <a:rPr lang="en-US" altLang="zh-CN" sz="3600" dirty="0" smtClean="0"/>
                        <a:t>52</a:t>
                      </a:r>
                      <a:r>
                        <a:rPr lang="zh-CN" altLang="en-US" sz="3600" dirty="0" smtClean="0"/>
                        <a:t>、</a:t>
                      </a:r>
                      <a:r>
                        <a:rPr lang="en-US" altLang="zh-CN" sz="3600" dirty="0" smtClean="0"/>
                        <a:t>0﹪</a:t>
                      </a:r>
                      <a:endParaRPr lang="zh-CN" altLang="en-US" sz="3600" dirty="0"/>
                    </a:p>
                  </a:txBody>
                  <a:tcPr/>
                </a:tc>
              </a:tr>
              <a:tr h="1299591">
                <a:tc>
                  <a:txBody>
                    <a:bodyPr/>
                    <a:lstStyle/>
                    <a:p>
                      <a:r>
                        <a:rPr lang="zh-CN" altLang="en-US" sz="3600" dirty="0" smtClean="0"/>
                        <a:t>农村人口（</a:t>
                      </a:r>
                      <a:r>
                        <a:rPr lang="en-US" altLang="zh-CN" sz="3600" dirty="0" smtClean="0"/>
                        <a:t>﹪</a:t>
                      </a:r>
                      <a:r>
                        <a:rPr lang="zh-CN" altLang="en-US" sz="3600" dirty="0" smtClean="0"/>
                        <a:t>）</a:t>
                      </a:r>
                      <a:endParaRPr lang="zh-CN" altLang="en-US" sz="3600" dirty="0"/>
                    </a:p>
                  </a:txBody>
                  <a:tcPr/>
                </a:tc>
                <a:tc>
                  <a:txBody>
                    <a:bodyPr/>
                    <a:lstStyle/>
                    <a:p>
                      <a:r>
                        <a:rPr lang="en-US" altLang="zh-CN" sz="3600" dirty="0" smtClean="0"/>
                        <a:t>79</a:t>
                      </a:r>
                      <a:r>
                        <a:rPr lang="zh-CN" altLang="en-US" sz="3600" dirty="0" smtClean="0"/>
                        <a:t>、</a:t>
                      </a:r>
                      <a:r>
                        <a:rPr lang="en-US" altLang="zh-CN" sz="3600" dirty="0" smtClean="0"/>
                        <a:t>0﹪</a:t>
                      </a:r>
                      <a:endParaRPr lang="zh-CN" altLang="en-US" sz="3600" dirty="0"/>
                    </a:p>
                  </a:txBody>
                  <a:tcPr/>
                </a:tc>
                <a:tc>
                  <a:txBody>
                    <a:bodyPr/>
                    <a:lstStyle/>
                    <a:p>
                      <a:r>
                        <a:rPr lang="en-US" altLang="zh-CN" sz="3600" dirty="0" smtClean="0"/>
                        <a:t>72</a:t>
                      </a:r>
                      <a:r>
                        <a:rPr lang="zh-CN" altLang="en-US" sz="3600" dirty="0" smtClean="0"/>
                        <a:t>、</a:t>
                      </a:r>
                      <a:r>
                        <a:rPr lang="en-US" altLang="zh-CN" sz="3600" dirty="0" smtClean="0"/>
                        <a:t>5﹪</a:t>
                      </a:r>
                      <a:endParaRPr lang="zh-CN" altLang="en-US" sz="3600" dirty="0"/>
                    </a:p>
                  </a:txBody>
                  <a:tcPr/>
                </a:tc>
                <a:tc>
                  <a:txBody>
                    <a:bodyPr/>
                    <a:lstStyle/>
                    <a:p>
                      <a:r>
                        <a:rPr lang="en-US" altLang="zh-CN" sz="3600" dirty="0" smtClean="0"/>
                        <a:t>48</a:t>
                      </a:r>
                      <a:r>
                        <a:rPr lang="zh-CN" altLang="en-US" sz="3600" dirty="0" smtClean="0"/>
                        <a:t>、</a:t>
                      </a:r>
                      <a:r>
                        <a:rPr lang="en-US" altLang="zh-CN" sz="3600" dirty="0" smtClean="0"/>
                        <a:t>0﹪</a:t>
                      </a:r>
                      <a:endParaRPr lang="zh-CN" altLang="en-US" sz="3600" dirty="0"/>
                    </a:p>
                  </a:txBody>
                  <a:tcPr/>
                </a:tc>
              </a:tr>
            </a:tbl>
          </a:graphicData>
        </a:graphic>
      </p:graphicFrame>
      <p:sp>
        <p:nvSpPr>
          <p:cNvPr id="7" name="TextBox 6"/>
          <p:cNvSpPr txBox="1"/>
          <p:nvPr/>
        </p:nvSpPr>
        <p:spPr>
          <a:xfrm>
            <a:off x="3519814" y="5887233"/>
            <a:ext cx="7265096" cy="523220"/>
          </a:xfrm>
          <a:prstGeom prst="rect">
            <a:avLst/>
          </a:prstGeom>
          <a:noFill/>
        </p:spPr>
        <p:txBody>
          <a:bodyPr wrap="square" rtlCol="0">
            <a:spAutoFit/>
          </a:bodyPr>
          <a:lstStyle/>
          <a:p>
            <a:r>
              <a:rPr lang="zh-CN" altLang="en-US" sz="2800" b="1" dirty="0" smtClean="0"/>
              <a:t>近代英国城乡人口变迁表</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1200" y="444501"/>
            <a:ext cx="11036300" cy="1893888"/>
          </a:xfrm>
        </p:spPr>
        <p:txBody>
          <a:bodyPr/>
          <a:lstStyle/>
          <a:p>
            <a:pPr>
              <a:lnSpc>
                <a:spcPct val="110000"/>
              </a:lnSpc>
            </a:pPr>
            <a:r>
              <a:rPr lang="zh-CN" altLang="en-US" sz="3600" b="1" dirty="0" smtClean="0">
                <a:solidFill>
                  <a:srgbClr val="FF0000"/>
                </a:solidFill>
              </a:rPr>
              <a:t>影响：</a:t>
            </a:r>
            <a:r>
              <a:rPr lang="zh-CN" altLang="zh-CN" sz="3600" b="1" dirty="0" smtClean="0">
                <a:solidFill>
                  <a:srgbClr val="FF0000"/>
                </a:solidFill>
              </a:rPr>
              <a:t>社会日益分裂为两大对立的阶级——</a:t>
            </a:r>
            <a:r>
              <a:rPr lang="zh-CN" altLang="zh-CN" sz="3600" b="1" u="sng" dirty="0" smtClean="0">
                <a:solidFill>
                  <a:srgbClr val="FF0000"/>
                </a:solidFill>
              </a:rPr>
              <a:t> </a:t>
            </a:r>
            <a:r>
              <a:rPr lang="zh-CN" altLang="zh-CN" sz="3600" b="1" dirty="0" smtClean="0">
                <a:solidFill>
                  <a:srgbClr val="FF0000"/>
                </a:solidFill>
              </a:rPr>
              <a:t> </a:t>
            </a:r>
            <a:br>
              <a:rPr lang="zh-CN" altLang="zh-CN" sz="3600" b="1" dirty="0" smtClean="0">
                <a:solidFill>
                  <a:srgbClr val="FF0000"/>
                </a:solidFill>
                <a:effectLst>
                  <a:outerShdw blurRad="38100" dist="38100" dir="2700000" algn="tl">
                    <a:srgbClr val="C0C0C0"/>
                  </a:outerShdw>
                </a:effectLst>
              </a:rPr>
            </a:br>
            <a:r>
              <a:rPr lang="zh-CN" altLang="zh-CN" sz="3600" b="1" i="1" dirty="0" smtClean="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sym typeface="宋体" panose="02010600030101010101" pitchFamily="2" charset="-122"/>
              </a:rPr>
              <a:t>   </a:t>
            </a:r>
            <a:r>
              <a:rPr lang="zh-CN" altLang="zh-CN" sz="3600" b="1" i="1" dirty="0" smtClean="0">
                <a:solidFill>
                  <a:srgbClr val="FF0000"/>
                </a:solidFill>
                <a:latin typeface="黑体" panose="02010609060101010101" pitchFamily="49" charset="-122"/>
                <a:ea typeface="黑体" panose="02010609060101010101" pitchFamily="49" charset="-122"/>
                <a:sym typeface="宋体" panose="02010600030101010101" pitchFamily="2" charset="-122"/>
              </a:rPr>
              <a:t>资产阶级和无产阶级</a:t>
            </a:r>
            <a:r>
              <a:rPr lang="zh-CN" altLang="zh-CN" sz="3600" b="1" dirty="0" smtClean="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zh-CN" sz="3600" b="1" dirty="0" smtClean="0"/>
              <a:t>                        </a:t>
            </a:r>
            <a:br>
              <a:rPr lang="zh-CN" altLang="zh-CN" b="1" dirty="0" smtClean="0"/>
            </a:br>
            <a:endParaRPr lang="zh-CN" altLang="en-US" dirty="0"/>
          </a:p>
        </p:txBody>
      </p:sp>
      <p:sp>
        <p:nvSpPr>
          <p:cNvPr id="4" name="Rectangle 3"/>
          <p:cNvSpPr>
            <a:spLocks noGrp="1" noChangeArrowheads="1"/>
          </p:cNvSpPr>
          <p:nvPr>
            <p:ph idx="1"/>
          </p:nvPr>
        </p:nvSpPr>
        <p:spPr bwMode="auto">
          <a:xfrm>
            <a:off x="698500" y="2333625"/>
            <a:ext cx="10515600" cy="3672800"/>
          </a:xfrm>
          <a:prstGeom prst="rect">
            <a:avLst/>
          </a:prstGeom>
          <a:noFill/>
          <a:ln w="28575" cmpd="tri">
            <a:solidFill>
              <a:srgbClr val="FF0000"/>
            </a:solidFill>
            <a:prstDash val="solid"/>
            <a:miter lim="800000"/>
          </a:ln>
          <a:effectLst/>
        </p:spPr>
        <p:txBody>
          <a:bodyPr>
            <a:spAutoFit/>
          </a:bodyPr>
          <a:lstStyle/>
          <a:p>
            <a:pPr indent="304800">
              <a:buNone/>
            </a:pPr>
            <a:r>
              <a:rPr lang="zh-CN" sz="4000" b="1" dirty="0">
                <a:latin typeface="黑体" panose="02010609060101010101" pitchFamily="49" charset="-122"/>
                <a:ea typeface="黑体" panose="02010609060101010101" pitchFamily="49" charset="-122"/>
                <a:sym typeface="宋体" panose="02010600030101010101" pitchFamily="2" charset="-122"/>
              </a:rPr>
              <a:t>材</a:t>
            </a:r>
            <a:r>
              <a:rPr lang="zh-CN" sz="4000" b="1" dirty="0" smtClean="0">
                <a:latin typeface="黑体" panose="02010609060101010101" pitchFamily="49" charset="-122"/>
                <a:ea typeface="黑体" panose="02010609060101010101" pitchFamily="49" charset="-122"/>
                <a:sym typeface="宋体" panose="02010600030101010101" pitchFamily="2" charset="-122"/>
              </a:rPr>
              <a:t>料</a:t>
            </a:r>
            <a:r>
              <a:rPr lang="zh-CN" altLang="en-US" sz="4000" b="1" dirty="0" smtClean="0">
                <a:latin typeface="黑体" panose="02010609060101010101" pitchFamily="49" charset="-122"/>
                <a:ea typeface="黑体" panose="02010609060101010101" pitchFamily="49" charset="-122"/>
                <a:sym typeface="宋体" panose="02010600030101010101" pitchFamily="2" charset="-122"/>
              </a:rPr>
              <a:t>四</a:t>
            </a:r>
            <a:r>
              <a:rPr lang="zh-CN" altLang="zh-CN" sz="4000" b="1" dirty="0" smtClean="0">
                <a:latin typeface="黑体" panose="02010609060101010101" pitchFamily="49" charset="-122"/>
                <a:ea typeface="黑体" panose="02010609060101010101" pitchFamily="49" charset="-122"/>
                <a:sym typeface="宋体" panose="02010600030101010101" pitchFamily="2" charset="-122"/>
              </a:rPr>
              <a:t>:</a:t>
            </a:r>
            <a:endParaRPr lang="en-US" altLang="zh-CN" sz="4000" b="1" dirty="0" smtClean="0">
              <a:latin typeface="黑体" panose="02010609060101010101" pitchFamily="49" charset="-122"/>
              <a:ea typeface="黑体" panose="02010609060101010101" pitchFamily="49" charset="-122"/>
              <a:sym typeface="宋体" panose="02010600030101010101" pitchFamily="2" charset="-122"/>
            </a:endParaRPr>
          </a:p>
          <a:p>
            <a:pPr indent="304800">
              <a:buNone/>
            </a:pPr>
            <a:r>
              <a:rPr lang="en-US" altLang="zh-CN" sz="4000" b="1" dirty="0" smtClean="0">
                <a:latin typeface="黑体" panose="02010609060101010101" pitchFamily="49" charset="-122"/>
                <a:ea typeface="黑体" panose="02010609060101010101" pitchFamily="49" charset="-122"/>
                <a:sym typeface="宋体" panose="02010600030101010101" pitchFamily="2" charset="-122"/>
              </a:rPr>
              <a:t>   </a:t>
            </a:r>
            <a:r>
              <a:rPr lang="zh-CN" sz="4000" b="1" dirty="0" smtClean="0">
                <a:latin typeface="黑体" panose="02010609060101010101" pitchFamily="49" charset="-122"/>
                <a:ea typeface="黑体" panose="02010609060101010101" pitchFamily="49" charset="-122"/>
              </a:rPr>
              <a:t>新</a:t>
            </a:r>
            <a:r>
              <a:rPr lang="zh-CN" sz="4000" b="1" dirty="0">
                <a:latin typeface="黑体" panose="02010609060101010101" pitchFamily="49" charset="-122"/>
                <a:ea typeface="黑体" panose="02010609060101010101" pitchFamily="49" charset="-122"/>
              </a:rPr>
              <a:t>生的工业把中等阶级中的劳动分子变成工人无产者，把从前的大商人变成了厂主；它排挤了小资产阶级，并把民间的一切差别化为工人和资本家之间的对立。 </a:t>
            </a:r>
            <a:endParaRPr lang="en-US" altLang="zh-CN" sz="4000" b="1" dirty="0" smtClean="0">
              <a:latin typeface="黑体" panose="02010609060101010101" pitchFamily="49" charset="-122"/>
              <a:ea typeface="黑体" panose="02010609060101010101" pitchFamily="49" charset="-122"/>
            </a:endParaRPr>
          </a:p>
          <a:p>
            <a:pPr indent="304800">
              <a:buNone/>
            </a:pPr>
            <a:r>
              <a:rPr lang="en-US" altLang="zh-CN" sz="4000" b="1" dirty="0" smtClean="0">
                <a:latin typeface="黑体" panose="02010609060101010101" pitchFamily="49" charset="-122"/>
                <a:ea typeface="黑体" panose="02010609060101010101" pitchFamily="49" charset="-122"/>
              </a:rPr>
              <a:t>       </a:t>
            </a:r>
            <a:r>
              <a:rPr lang="zh-CN" sz="4000" b="1" dirty="0" smtClean="0">
                <a:latin typeface="黑体" panose="02010609060101010101" pitchFamily="49" charset="-122"/>
                <a:ea typeface="黑体" panose="02010609060101010101" pitchFamily="49" charset="-122"/>
              </a:rPr>
              <a:t> </a:t>
            </a:r>
            <a:r>
              <a:rPr lang="zh-CN" altLang="zh-CN" sz="4000" b="1" dirty="0">
                <a:latin typeface="黑体" panose="02010609060101010101" pitchFamily="49" charset="-122"/>
                <a:ea typeface="黑体" panose="02010609060101010101" pitchFamily="49" charset="-122"/>
              </a:rPr>
              <a:t>——</a:t>
            </a:r>
            <a:r>
              <a:rPr lang="zh-CN" sz="4000" b="1" dirty="0">
                <a:latin typeface="黑体" panose="02010609060101010101" pitchFamily="49" charset="-122"/>
                <a:ea typeface="黑体" panose="02010609060101010101" pitchFamily="49" charset="-122"/>
              </a:rPr>
              <a:t>恩格斯</a:t>
            </a:r>
            <a:r>
              <a:rPr lang="zh-CN" altLang="zh-CN" sz="4000" b="1" dirty="0">
                <a:latin typeface="黑体" panose="02010609060101010101" pitchFamily="49" charset="-122"/>
                <a:ea typeface="黑体" panose="02010609060101010101" pitchFamily="49" charset="-122"/>
              </a:rPr>
              <a:t>《</a:t>
            </a:r>
            <a:r>
              <a:rPr lang="zh-CN" sz="4000" b="1" dirty="0">
                <a:latin typeface="黑体" panose="02010609060101010101" pitchFamily="49" charset="-122"/>
                <a:ea typeface="黑体" panose="02010609060101010101" pitchFamily="49" charset="-122"/>
              </a:rPr>
              <a:t>英国工人阶级状况</a:t>
            </a:r>
            <a:r>
              <a:rPr lang="zh-CN" altLang="zh-CN" sz="4000" b="1" dirty="0">
                <a:latin typeface="黑体" panose="02010609060101010101" pitchFamily="49" charset="-122"/>
                <a:ea typeface="黑体" panose="02010609060101010101" pitchFamily="49" charset="-122"/>
              </a:rPr>
              <a:t>》</a:t>
            </a:r>
            <a:endParaRPr lang="zh-CN" altLang="zh-CN" sz="4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87500" y="454025"/>
            <a:ext cx="5791200" cy="1325563"/>
          </a:xfrm>
        </p:spPr>
        <p:txBody>
          <a:bodyPr/>
          <a:lstStyle/>
          <a:p>
            <a:r>
              <a:rPr lang="zh-CN" altLang="en-US" sz="4000" b="1" dirty="0" smtClean="0">
                <a:solidFill>
                  <a:srgbClr val="FF0000"/>
                </a:solidFill>
                <a:latin typeface="楷体" panose="02010609060101010101" pitchFamily="49" charset="-122"/>
                <a:ea typeface="楷体" panose="02010609060101010101" pitchFamily="49" charset="-122"/>
              </a:rPr>
              <a:t>影响：引发了工人运动</a:t>
            </a:r>
            <a:endParaRPr lang="zh-CN" altLang="en-US" sz="4000" b="1" dirty="0">
              <a:solidFill>
                <a:srgbClr val="FF0000"/>
              </a:solidFill>
              <a:latin typeface="楷体" panose="02010609060101010101" pitchFamily="49" charset="-122"/>
              <a:ea typeface="楷体" panose="02010609060101010101" pitchFamily="49" charset="-122"/>
            </a:endParaRPr>
          </a:p>
        </p:txBody>
      </p:sp>
      <p:pic>
        <p:nvPicPr>
          <p:cNvPr id="4" name="内容占位符 3" descr="IMG_2652.JPG"/>
          <p:cNvPicPr>
            <a:picLocks noGrp="1" noChangeAspect="1"/>
          </p:cNvPicPr>
          <p:nvPr>
            <p:ph idx="1"/>
          </p:nvPr>
        </p:nvPicPr>
        <p:blipFill>
          <a:blip r:embed="rId1" cstate="print"/>
          <a:stretch>
            <a:fillRect/>
          </a:stretch>
        </p:blipFill>
        <p:spPr>
          <a:xfrm>
            <a:off x="851769" y="2141951"/>
            <a:ext cx="9908088" cy="5124777"/>
          </a:xfrm>
        </p:spPr>
      </p:pic>
      <p:sp>
        <p:nvSpPr>
          <p:cNvPr id="5" name="云形标注 4"/>
          <p:cNvSpPr/>
          <p:nvPr/>
        </p:nvSpPr>
        <p:spPr>
          <a:xfrm>
            <a:off x="6692900" y="228600"/>
            <a:ext cx="4940300" cy="2222500"/>
          </a:xfrm>
          <a:prstGeom prst="cloudCallout">
            <a:avLst>
              <a:gd name="adj1" fmla="val -57337"/>
              <a:gd name="adj2" fmla="val 6421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accent3">
                    <a:lumMod val="50000"/>
                  </a:schemeClr>
                </a:solidFill>
              </a:rPr>
              <a:t>材料反映了当时工厂的环境怎样？</a:t>
            </a:r>
            <a:endParaRPr lang="zh-CN" altLang="en-US" sz="3200"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16"/>
          <p:cNvSpPr txBox="1">
            <a:spLocks noChangeArrowheads="1"/>
          </p:cNvSpPr>
          <p:nvPr/>
        </p:nvSpPr>
        <p:spPr bwMode="auto">
          <a:xfrm>
            <a:off x="392113" y="188913"/>
            <a:ext cx="11482387" cy="1754326"/>
          </a:xfrm>
          <a:prstGeom prst="rect">
            <a:avLst/>
          </a:prstGeom>
          <a:solidFill>
            <a:srgbClr val="FFFF00"/>
          </a:solidFill>
          <a:ln w="63500">
            <a:solidFill>
              <a:schemeClr val="accent1"/>
            </a:solidFill>
            <a:miter lim="800000"/>
          </a:ln>
        </p:spPr>
        <p:txBody>
          <a:bodyPr>
            <a:spAutoFit/>
          </a:bodyPr>
          <a:lstStyle/>
          <a:p>
            <a:r>
              <a:rPr lang="zh-CN" altLang="en-US" sz="3600" b="1" dirty="0">
                <a:solidFill>
                  <a:srgbClr val="FF0000"/>
                </a:solidFill>
                <a:latin typeface="黑体" panose="02010609060101010101" pitchFamily="49" charset="-122"/>
                <a:ea typeface="黑体" panose="02010609060101010101" pitchFamily="49" charset="-122"/>
              </a:rPr>
              <a:t> 影</a:t>
            </a:r>
            <a:r>
              <a:rPr lang="zh-CN" altLang="en-US" sz="3600" b="1" dirty="0" smtClean="0">
                <a:solidFill>
                  <a:srgbClr val="FF0000"/>
                </a:solidFill>
                <a:latin typeface="黑体" panose="02010609060101010101" pitchFamily="49" charset="-122"/>
                <a:ea typeface="黑体" panose="02010609060101010101" pitchFamily="49" charset="-122"/>
              </a:rPr>
              <a:t>响：</a:t>
            </a:r>
            <a:r>
              <a:rPr lang="zh-CN" altLang="en-US" sz="3600" b="1" dirty="0">
                <a:solidFill>
                  <a:srgbClr val="0000FF"/>
                </a:solidFill>
                <a:latin typeface="黑体" panose="02010609060101010101" pitchFamily="49" charset="-122"/>
                <a:ea typeface="黑体" panose="02010609060101010101" pitchFamily="49" charset="-122"/>
              </a:rPr>
              <a:t>资本主义世界市场初步形</a:t>
            </a:r>
            <a:r>
              <a:rPr lang="zh-CN" altLang="en-US" sz="3600" b="1" dirty="0" smtClean="0">
                <a:solidFill>
                  <a:srgbClr val="0000FF"/>
                </a:solidFill>
                <a:latin typeface="黑体" panose="02010609060101010101" pitchFamily="49" charset="-122"/>
                <a:ea typeface="黑体" panose="02010609060101010101" pitchFamily="49" charset="-122"/>
              </a:rPr>
              <a:t>成，使世界各地联系日益加强，</a:t>
            </a:r>
            <a:r>
              <a:rPr lang="zh-CN" altLang="en-US" sz="3600" b="1" dirty="0" smtClean="0">
                <a:solidFill>
                  <a:srgbClr val="1D41D5"/>
                </a:solidFill>
                <a:latin typeface="黑体" panose="02010609060101010101" pitchFamily="49" charset="-122"/>
                <a:ea typeface="黑体" panose="02010609060101010101" pitchFamily="49" charset="-122"/>
              </a:rPr>
              <a:t>也加剧了欧美国家的殖民掠夺，使</a:t>
            </a:r>
            <a:r>
              <a:rPr lang="zh-CN" altLang="zh-CN" sz="3600" b="1" dirty="0" smtClean="0">
                <a:solidFill>
                  <a:srgbClr val="1D41D5"/>
                </a:solidFill>
                <a:latin typeface="黑体" panose="02010609060101010101" pitchFamily="49" charset="-122"/>
                <a:ea typeface="黑体" panose="02010609060101010101" pitchFamily="49" charset="-122"/>
              </a:rPr>
              <a:t>世界形成了西方先进、东方落后的局面。</a:t>
            </a:r>
            <a:endParaRPr lang="en-US" altLang="zh-CN" sz="3600" b="1" dirty="0">
              <a:solidFill>
                <a:srgbClr val="1D41D5"/>
              </a:solidFill>
              <a:latin typeface="黑体" panose="02010609060101010101" pitchFamily="49" charset="-122"/>
              <a:ea typeface="黑体" panose="02010609060101010101" pitchFamily="49" charset="-122"/>
            </a:endParaRPr>
          </a:p>
        </p:txBody>
      </p:sp>
      <p:sp>
        <p:nvSpPr>
          <p:cNvPr id="82946" name="矩形 15"/>
          <p:cNvSpPr>
            <a:spLocks noChangeArrowheads="1"/>
          </p:cNvSpPr>
          <p:nvPr/>
        </p:nvSpPr>
        <p:spPr bwMode="auto">
          <a:xfrm>
            <a:off x="342900" y="1890486"/>
            <a:ext cx="5767388" cy="4967514"/>
          </a:xfrm>
          <a:prstGeom prst="rect">
            <a:avLst/>
          </a:prstGeom>
          <a:noFill/>
          <a:ln w="9525">
            <a:noFill/>
            <a:miter lim="800000"/>
          </a:ln>
        </p:spPr>
        <p:txBody>
          <a:bodyPr>
            <a:spAutoFit/>
          </a:bodyPr>
          <a:lstStyle/>
          <a:p>
            <a:pPr>
              <a:lnSpc>
                <a:spcPct val="110000"/>
              </a:lnSpc>
            </a:pPr>
            <a:r>
              <a:rPr lang="zh-CN" altLang="en-US" sz="3200" b="1" dirty="0">
                <a:latin typeface="黑体" panose="02010609060101010101" pitchFamily="49" charset="-122"/>
                <a:ea typeface="黑体" panose="02010609060101010101" pitchFamily="49" charset="-122"/>
              </a:rPr>
              <a:t>材</a:t>
            </a:r>
            <a:r>
              <a:rPr lang="zh-CN" altLang="en-US" sz="3200" b="1" dirty="0" smtClean="0">
                <a:latin typeface="黑体" panose="02010609060101010101" pitchFamily="49" charset="-122"/>
                <a:ea typeface="黑体" panose="02010609060101010101" pitchFamily="49" charset="-122"/>
              </a:rPr>
              <a:t>料五： </a:t>
            </a:r>
            <a:endParaRPr lang="en-US" altLang="zh-CN" sz="3200" b="1" dirty="0" smtClean="0">
              <a:latin typeface="黑体" panose="02010609060101010101" pitchFamily="49" charset="-122"/>
              <a:ea typeface="黑体" panose="02010609060101010101" pitchFamily="49" charset="-122"/>
            </a:endParaRPr>
          </a:p>
          <a:p>
            <a:pPr>
              <a:lnSpc>
                <a:spcPct val="110000"/>
              </a:lnSpc>
            </a:pPr>
            <a:r>
              <a:rPr lang="en-US" altLang="zh-CN" sz="3200" b="1" dirty="0" smtClean="0">
                <a:solidFill>
                  <a:srgbClr val="FF0000"/>
                </a:solidFill>
                <a:latin typeface="黑体" panose="02010609060101010101" pitchFamily="49" charset="-122"/>
                <a:ea typeface="黑体" panose="02010609060101010101" pitchFamily="49" charset="-122"/>
              </a:rPr>
              <a:t>   </a:t>
            </a:r>
            <a:r>
              <a:rPr lang="zh-CN" altLang="en-US" sz="3200" b="1" dirty="0" smtClean="0">
                <a:latin typeface="黑体" panose="02010609060101010101" pitchFamily="49" charset="-122"/>
                <a:ea typeface="黑体" panose="02010609060101010101" pitchFamily="49" charset="-122"/>
              </a:rPr>
              <a:t>不</a:t>
            </a:r>
            <a:r>
              <a:rPr lang="zh-CN" altLang="en-US" sz="3200" b="1" dirty="0">
                <a:latin typeface="黑体" panose="02010609060101010101" pitchFamily="49" charset="-122"/>
                <a:ea typeface="黑体" panose="02010609060101010101" pitchFamily="49" charset="-122"/>
              </a:rPr>
              <a:t>断扩大产品销路的需要，驱使资产阶级</a:t>
            </a:r>
            <a:r>
              <a:rPr lang="zh-CN" altLang="en-US" sz="3200" b="1" dirty="0">
                <a:solidFill>
                  <a:srgbClr val="FF0000"/>
                </a:solidFill>
                <a:latin typeface="黑体" panose="02010609060101010101" pitchFamily="49" charset="-122"/>
                <a:ea typeface="黑体" panose="02010609060101010101" pitchFamily="49" charset="-122"/>
              </a:rPr>
              <a:t>奔走于全球各地</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这些工业所加工的，已经不是本地的原料，而是</a:t>
            </a:r>
            <a:r>
              <a:rPr lang="zh-CN" altLang="en-US" sz="3200" b="1" dirty="0">
                <a:solidFill>
                  <a:srgbClr val="FF0000"/>
                </a:solidFill>
                <a:latin typeface="黑体" panose="02010609060101010101" pitchFamily="49" charset="-122"/>
                <a:ea typeface="黑体" panose="02010609060101010101" pitchFamily="49" charset="-122"/>
              </a:rPr>
              <a:t>来自极其遥远的地区的原料</a:t>
            </a:r>
            <a:r>
              <a:rPr lang="zh-CN" altLang="en-US" sz="3200" b="1" dirty="0">
                <a:latin typeface="黑体" panose="02010609060101010101" pitchFamily="49" charset="-122"/>
                <a:ea typeface="黑体" panose="02010609060101010101" pitchFamily="49" charset="-122"/>
              </a:rPr>
              <a:t>；它们的产品不仅供本国消费，而且</a:t>
            </a:r>
            <a:r>
              <a:rPr lang="zh-CN" altLang="en-US" sz="3200" b="1" dirty="0">
                <a:solidFill>
                  <a:srgbClr val="FF0000"/>
                </a:solidFill>
                <a:latin typeface="黑体" panose="02010609060101010101" pitchFamily="49" charset="-122"/>
                <a:ea typeface="黑体" panose="02010609060101010101" pitchFamily="49" charset="-122"/>
              </a:rPr>
              <a:t>供世界各地消费</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                                </a:t>
            </a:r>
            <a:endParaRPr lang="en-US" altLang="zh-CN" sz="3200" b="1" dirty="0">
              <a:latin typeface="黑体" panose="02010609060101010101" pitchFamily="49" charset="-122"/>
              <a:ea typeface="黑体" panose="02010609060101010101" pitchFamily="49" charset="-122"/>
            </a:endParaRPr>
          </a:p>
          <a:p>
            <a:pPr>
              <a:lnSpc>
                <a:spcPct val="110000"/>
              </a:lnSpc>
            </a:pPr>
            <a:r>
              <a:rPr lang="zh-CN" altLang="en-US" sz="3200" b="1" dirty="0">
                <a:solidFill>
                  <a:srgbClr val="0000FF"/>
                </a:solidFill>
                <a:latin typeface="黑体" panose="02010609060101010101" pitchFamily="49" charset="-122"/>
                <a:ea typeface="黑体" panose="02010609060101010101" pitchFamily="49" charset="-122"/>
              </a:rPr>
              <a:t>       </a:t>
            </a:r>
            <a:r>
              <a:rPr lang="zh-CN" altLang="en-US" sz="3200" b="1" dirty="0" smtClean="0">
                <a:solidFill>
                  <a:srgbClr val="0000FF"/>
                </a:solidFill>
                <a:latin typeface="黑体" panose="02010609060101010101" pitchFamily="49" charset="-122"/>
                <a:ea typeface="黑体" panose="02010609060101010101" pitchFamily="49" charset="-122"/>
              </a:rPr>
              <a:t>  </a:t>
            </a:r>
            <a:r>
              <a:rPr lang="en-US" altLang="zh-CN" sz="3200" b="1" dirty="0" smtClean="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共产党宣言</a:t>
            </a:r>
            <a:r>
              <a:rPr lang="en-US" altLang="zh-CN"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p:txBody>
      </p:sp>
      <p:pic>
        <p:nvPicPr>
          <p:cNvPr id="82947" name="Picture 2"/>
          <p:cNvPicPr>
            <a:picLocks noChangeAspect="1" noChangeArrowheads="1"/>
          </p:cNvPicPr>
          <p:nvPr/>
        </p:nvPicPr>
        <p:blipFill>
          <a:blip r:embed="rId1" cstate="print"/>
          <a:srcRect/>
          <a:stretch>
            <a:fillRect/>
          </a:stretch>
        </p:blipFill>
        <p:spPr bwMode="auto">
          <a:xfrm>
            <a:off x="6211888" y="2133600"/>
            <a:ext cx="5395912" cy="4388269"/>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927100" y="716728"/>
            <a:ext cx="10058400" cy="2862322"/>
          </a:xfrm>
          <a:prstGeom prst="rect">
            <a:avLst/>
          </a:prstGeom>
          <a:noFill/>
          <a:ln w="9525">
            <a:noFill/>
            <a:miter lim="800000"/>
          </a:ln>
          <a:effectLst/>
        </p:spPr>
        <p:txBody>
          <a:bodyPr anchor="ctr">
            <a:spAutoFit/>
          </a:bodyPr>
          <a:lstStyle/>
          <a:p>
            <a:r>
              <a:rPr lang="zh-CN" sz="3600" b="1" dirty="0"/>
              <a:t>材</a:t>
            </a:r>
            <a:r>
              <a:rPr lang="zh-CN" sz="3600" b="1" dirty="0" smtClean="0"/>
              <a:t>料</a:t>
            </a:r>
            <a:r>
              <a:rPr lang="zh-CN" altLang="en-US" sz="3600" b="1" dirty="0" smtClean="0"/>
              <a:t>六</a:t>
            </a:r>
            <a:r>
              <a:rPr lang="zh-CN" sz="3600" b="1" dirty="0" smtClean="0"/>
              <a:t>：</a:t>
            </a:r>
            <a:endParaRPr lang="en-US" altLang="zh-CN" sz="3600" b="1" dirty="0" smtClean="0"/>
          </a:p>
          <a:p>
            <a:r>
              <a:rPr lang="en-US" altLang="zh-CN" sz="3600" b="1" dirty="0" smtClean="0">
                <a:ea typeface="黑体" panose="02010609060101010101" pitchFamily="49" charset="-122"/>
              </a:rPr>
              <a:t>      </a:t>
            </a:r>
            <a:r>
              <a:rPr lang="zh-CN" sz="3600" b="1" dirty="0" smtClean="0">
                <a:ea typeface="黑体" panose="02010609060101010101" pitchFamily="49" charset="-122"/>
              </a:rPr>
              <a:t>亚</a:t>
            </a:r>
            <a:r>
              <a:rPr lang="zh-CN" sz="3600" b="1" dirty="0">
                <a:ea typeface="黑体" panose="02010609060101010101" pitchFamily="49" charset="-122"/>
              </a:rPr>
              <a:t>当</a:t>
            </a:r>
            <a:r>
              <a:rPr lang="zh-CN" altLang="zh-CN" sz="3600" b="1" dirty="0">
                <a:ea typeface="黑体" panose="02010609060101010101" pitchFamily="49" charset="-122"/>
              </a:rPr>
              <a:t>·</a:t>
            </a:r>
            <a:r>
              <a:rPr lang="zh-CN" sz="3600" b="1" dirty="0">
                <a:ea typeface="黑体" panose="02010609060101010101" pitchFamily="49" charset="-122"/>
              </a:rPr>
              <a:t>斯密在</a:t>
            </a:r>
            <a:r>
              <a:rPr lang="zh-CN" altLang="zh-CN" sz="3600" b="1" dirty="0">
                <a:ea typeface="黑体" panose="02010609060101010101" pitchFamily="49" charset="-122"/>
              </a:rPr>
              <a:t>《</a:t>
            </a:r>
            <a:r>
              <a:rPr lang="zh-CN" sz="3600" b="1" dirty="0">
                <a:ea typeface="黑体" panose="02010609060101010101" pitchFamily="49" charset="-122"/>
              </a:rPr>
              <a:t>国富论</a:t>
            </a:r>
            <a:r>
              <a:rPr lang="zh-CN" altLang="zh-CN" sz="3600" b="1" dirty="0">
                <a:ea typeface="黑体" panose="02010609060101010101" pitchFamily="49" charset="-122"/>
              </a:rPr>
              <a:t>》</a:t>
            </a:r>
            <a:r>
              <a:rPr lang="zh-CN" sz="3600" b="1" dirty="0">
                <a:ea typeface="黑体" panose="02010609060101010101" pitchFamily="49" charset="-122"/>
              </a:rPr>
              <a:t>一书中，认为“各人</a:t>
            </a:r>
            <a:r>
              <a:rPr lang="zh-CN" sz="3600" b="1" dirty="0"/>
              <a:t>应</a:t>
            </a:r>
            <a:r>
              <a:rPr lang="zh-CN" sz="3600" b="1" dirty="0">
                <a:ea typeface="黑体" panose="02010609060101010101" pitchFamily="49" charset="-122"/>
              </a:rPr>
              <a:t>为追求自己利益做选</a:t>
            </a:r>
            <a:r>
              <a:rPr lang="zh-CN" sz="3600" b="1" dirty="0" smtClean="0">
                <a:ea typeface="黑体" panose="02010609060101010101" pitchFamily="49" charset="-122"/>
              </a:rPr>
              <a:t>择</a:t>
            </a:r>
            <a:r>
              <a:rPr lang="zh-CN" altLang="zh-CN" sz="3600" b="1" dirty="0" smtClean="0">
                <a:ea typeface="黑体" panose="02010609060101010101" pitchFamily="49" charset="-122"/>
              </a:rPr>
              <a:t>……</a:t>
            </a:r>
            <a:r>
              <a:rPr lang="zh-CN" sz="3600" b="1" dirty="0">
                <a:ea typeface="黑体" panose="02010609060101010101" pitchFamily="49" charset="-122"/>
              </a:rPr>
              <a:t>主张限制政府在经济事务中的操控，让市场机制发挥调节资源的作用。”</a:t>
            </a:r>
            <a:endParaRPr lang="zh-CN" sz="3600" b="1" dirty="0">
              <a:ea typeface="黑体" panose="02010609060101010101" pitchFamily="49" charset="-122"/>
            </a:endParaRPr>
          </a:p>
        </p:txBody>
      </p:sp>
      <p:sp>
        <p:nvSpPr>
          <p:cNvPr id="57347" name="Rectangle 3"/>
          <p:cNvSpPr>
            <a:spLocks noChangeArrowheads="1"/>
          </p:cNvSpPr>
          <p:nvPr/>
        </p:nvSpPr>
        <p:spPr bwMode="auto">
          <a:xfrm>
            <a:off x="838200" y="3833246"/>
            <a:ext cx="11684000" cy="646331"/>
          </a:xfrm>
          <a:prstGeom prst="rect">
            <a:avLst/>
          </a:prstGeom>
          <a:noFill/>
          <a:ln w="9525">
            <a:noFill/>
            <a:miter lim="800000"/>
          </a:ln>
          <a:effectLst/>
        </p:spPr>
        <p:txBody>
          <a:bodyPr anchor="ctr">
            <a:spAutoFit/>
          </a:bodyPr>
          <a:lstStyle/>
          <a:p>
            <a:r>
              <a:rPr lang="zh-CN" sz="3600" b="1" dirty="0">
                <a:solidFill>
                  <a:schemeClr val="accent5">
                    <a:lumMod val="50000"/>
                  </a:schemeClr>
                </a:solidFill>
                <a:ea typeface="黑体" panose="02010609060101010101" pitchFamily="49" charset="-122"/>
              </a:rPr>
              <a:t>材料说明了工业革命后产生了什</a:t>
            </a:r>
            <a:r>
              <a:rPr lang="zh-CN" sz="3600" b="1" dirty="0" smtClean="0">
                <a:solidFill>
                  <a:schemeClr val="accent5">
                    <a:lumMod val="50000"/>
                  </a:schemeClr>
                </a:solidFill>
                <a:ea typeface="黑体" panose="02010609060101010101" pitchFamily="49" charset="-122"/>
              </a:rPr>
              <a:t>么</a:t>
            </a:r>
            <a:r>
              <a:rPr lang="zh-CN" altLang="en-US" sz="3600" b="1" dirty="0" smtClean="0">
                <a:solidFill>
                  <a:schemeClr val="accent5">
                    <a:lumMod val="50000"/>
                  </a:schemeClr>
                </a:solidFill>
                <a:ea typeface="黑体" panose="02010609060101010101" pitchFamily="49" charset="-122"/>
              </a:rPr>
              <a:t>影响</a:t>
            </a:r>
            <a:r>
              <a:rPr lang="zh-CN" sz="3600" b="1" dirty="0" smtClean="0">
                <a:solidFill>
                  <a:schemeClr val="accent5">
                    <a:lumMod val="50000"/>
                  </a:schemeClr>
                </a:solidFill>
                <a:ea typeface="黑体" panose="02010609060101010101" pitchFamily="49" charset="-122"/>
              </a:rPr>
              <a:t>？</a:t>
            </a:r>
            <a:endParaRPr lang="zh-CN" sz="3600" b="1" dirty="0">
              <a:solidFill>
                <a:schemeClr val="accent5">
                  <a:lumMod val="50000"/>
                </a:schemeClr>
              </a:solidFill>
              <a:ea typeface="黑体" panose="02010609060101010101" pitchFamily="49" charset="-122"/>
            </a:endParaRPr>
          </a:p>
        </p:txBody>
      </p:sp>
      <p:sp>
        <p:nvSpPr>
          <p:cNvPr id="57348" name="Rectangle 4"/>
          <p:cNvSpPr>
            <a:spLocks noChangeArrowheads="1"/>
          </p:cNvSpPr>
          <p:nvPr/>
        </p:nvSpPr>
        <p:spPr bwMode="auto">
          <a:xfrm>
            <a:off x="742681" y="4647016"/>
            <a:ext cx="11074400" cy="1200329"/>
          </a:xfrm>
          <a:prstGeom prst="rect">
            <a:avLst/>
          </a:prstGeom>
          <a:noFill/>
          <a:ln w="9525">
            <a:noFill/>
            <a:miter lim="800000"/>
          </a:ln>
          <a:effectLst/>
        </p:spPr>
        <p:txBody>
          <a:bodyPr>
            <a:spAutoFit/>
          </a:bodyPr>
          <a:lstStyle/>
          <a:p>
            <a:pPr eaLnBrk="0" hangingPunct="0"/>
            <a:r>
              <a:rPr lang="zh-CN" sz="3600" b="1" dirty="0" smtClean="0">
                <a:solidFill>
                  <a:srgbClr val="FF0000"/>
                </a:solidFill>
                <a:latin typeface="黑体" panose="02010609060101010101" pitchFamily="49" charset="-122"/>
                <a:ea typeface="黑体" panose="02010609060101010101" pitchFamily="49" charset="-122"/>
              </a:rPr>
              <a:t>社会意识</a:t>
            </a:r>
            <a:r>
              <a:rPr lang="zh-CN" altLang="en-US" sz="3600" b="1" dirty="0" smtClean="0">
                <a:solidFill>
                  <a:srgbClr val="FF0000"/>
                </a:solidFill>
                <a:latin typeface="黑体" panose="02010609060101010101" pitchFamily="49" charset="-122"/>
                <a:ea typeface="黑体" panose="02010609060101010101" pitchFamily="49" charset="-122"/>
              </a:rPr>
              <a:t>的改变</a:t>
            </a:r>
            <a:r>
              <a:rPr lang="zh-CN" sz="3600" b="1" dirty="0" smtClean="0">
                <a:solidFill>
                  <a:srgbClr val="FF0000"/>
                </a:solidFill>
                <a:latin typeface="黑体" panose="02010609060101010101" pitchFamily="49" charset="-122"/>
                <a:ea typeface="黑体" panose="02010609060101010101" pitchFamily="49" charset="-122"/>
              </a:rPr>
              <a:t>：</a:t>
            </a:r>
            <a:r>
              <a:rPr lang="zh-CN" sz="3600" b="1" dirty="0" smtClean="0">
                <a:solidFill>
                  <a:srgbClr val="FF0000"/>
                </a:solidFill>
                <a:ea typeface="黑体" panose="02010609060101010101" pitchFamily="49" charset="-122"/>
              </a:rPr>
              <a:t>工</a:t>
            </a:r>
            <a:r>
              <a:rPr lang="zh-CN" sz="3600" b="1" dirty="0">
                <a:solidFill>
                  <a:srgbClr val="FF0000"/>
                </a:solidFill>
                <a:ea typeface="黑体" panose="02010609060101010101" pitchFamily="49" charset="-122"/>
              </a:rPr>
              <a:t>业资产阶级要求自由经营、自由竞争和自由贸易</a:t>
            </a:r>
            <a:endParaRPr lang="zh-CN" sz="3600" b="1" dirty="0">
              <a:solidFill>
                <a:srgbClr val="FF0000"/>
              </a:solidFill>
              <a:ea typeface="黑体" panose="02010609060101010101" pitchFamily="49" charset="-122"/>
            </a:endParaRPr>
          </a:p>
        </p:txBody>
      </p:sp>
      <p:pic>
        <p:nvPicPr>
          <p:cNvPr id="57349" name="Picture 5" descr="20790105-1_o"/>
          <p:cNvPicPr>
            <a:picLocks noChangeAspect="1" noChangeArrowheads="1"/>
          </p:cNvPicPr>
          <p:nvPr/>
        </p:nvPicPr>
        <p:blipFill>
          <a:blip r:embed="rId1" cstate="print"/>
          <a:srcRect/>
          <a:stretch>
            <a:fillRect/>
          </a:stretch>
        </p:blipFill>
        <p:spPr bwMode="auto">
          <a:xfrm>
            <a:off x="7315200" y="0"/>
            <a:ext cx="4876800" cy="530383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remove" nodeType="clickEffect">
                                  <p:stCondLst>
                                    <p:cond delay="0"/>
                                  </p:stCondLst>
                                  <p:childTnLst>
                                    <p:set>
                                      <p:cBhvr>
                                        <p:cTn id="6" dur="1000">
                                          <p:stCondLst>
                                            <p:cond delay="0"/>
                                          </p:stCondLst>
                                        </p:cTn>
                                        <p:tgtEl>
                                          <p:spTgt spid="5734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6"/>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57347"/>
                                        </p:tgtEl>
                                        <p:attrNameLst>
                                          <p:attrName>style.visibility</p:attrName>
                                        </p:attrNameLst>
                                      </p:cBhvr>
                                      <p:to>
                                        <p:strVal val="visible"/>
                                      </p:to>
                                    </p:set>
                                    <p:anim calcmode="lin" valueType="num">
                                      <p:cBhvr additive="base">
                                        <p:cTn id="14" dur="500" fill="hold"/>
                                        <p:tgtEl>
                                          <p:spTgt spid="57347"/>
                                        </p:tgtEl>
                                        <p:attrNameLst>
                                          <p:attrName>ppt_x</p:attrName>
                                        </p:attrNameLst>
                                      </p:cBhvr>
                                      <p:tavLst>
                                        <p:tav tm="0">
                                          <p:val>
                                            <p:strVal val="ppt_x"/>
                                          </p:val>
                                        </p:tav>
                                        <p:tav tm="100000">
                                          <p:val>
                                            <p:strVal val="ppt_x"/>
                                          </p:val>
                                        </p:tav>
                                      </p:tavLst>
                                    </p:anim>
                                    <p:anim calcmode="lin" valueType="num">
                                      <p:cBhvr additive="base">
                                        <p:cTn id="15"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7348"/>
                                        </p:tgtEl>
                                        <p:attrNameLst>
                                          <p:attrName>style.visibility</p:attrName>
                                        </p:attrNameLst>
                                      </p:cBhvr>
                                      <p:to>
                                        <p:strVal val="visible"/>
                                      </p:to>
                                    </p:set>
                                    <p:animEffect transition="in" filter="blinds(horizontal)">
                                      <p:cBhvr>
                                        <p:cTn id="20"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200" y="457166"/>
            <a:ext cx="10096500" cy="4355038"/>
          </a:xfrm>
          <a:prstGeom prst="rect">
            <a:avLst/>
          </a:prstGeom>
        </p:spPr>
        <p:txBody>
          <a:bodyPr wrap="square">
            <a:spAutoFit/>
          </a:bodyPr>
          <a:lstStyle/>
          <a:p>
            <a:pPr lvl="0" fontAlgn="auto">
              <a:spcBef>
                <a:spcPct val="50000"/>
              </a:spcBef>
              <a:spcAft>
                <a:spcPts val="0"/>
              </a:spcAft>
              <a:defRPr/>
            </a:pPr>
            <a:r>
              <a:rPr lang="zh-CN" altLang="en-US" sz="3400" b="1" dirty="0" smtClean="0">
                <a:latin typeface="华文中宋" panose="02010600040101010101" pitchFamily="2" charset="-122"/>
                <a:ea typeface="华文中宋" panose="02010600040101010101" pitchFamily="2" charset="-122"/>
              </a:rPr>
              <a:t>资产阶级，由于一切生产工具的迅速改进，由于交通的极其便利，把一切民族甚至最野蛮的民族都卷进文明中来了。它商品的低廉价格，是用来摧毁一切万里长城、征服野蛮人最顽强抵抗的仇外心理的重炮。</a:t>
            </a:r>
            <a:r>
              <a:rPr lang="zh-CN" altLang="en-US" sz="3400" b="1" u="sng" dirty="0" smtClean="0">
                <a:latin typeface="华文中宋" panose="02010600040101010101" pitchFamily="2" charset="-122"/>
                <a:ea typeface="华文中宋" panose="02010600040101010101" pitchFamily="2" charset="-122"/>
              </a:rPr>
              <a:t>它迫使一切民族</a:t>
            </a:r>
            <a:r>
              <a:rPr lang="en-US" altLang="zh-CN" sz="3400" b="1" u="sng" dirty="0" smtClean="0">
                <a:latin typeface="华文中宋" panose="02010600040101010101" pitchFamily="2" charset="-122"/>
                <a:ea typeface="华文中宋" panose="02010600040101010101" pitchFamily="2" charset="-122"/>
              </a:rPr>
              <a:t>---</a:t>
            </a:r>
            <a:r>
              <a:rPr lang="zh-CN" altLang="en-US" sz="3400" b="1" u="sng" dirty="0" smtClean="0">
                <a:latin typeface="华文中宋" panose="02010600040101010101" pitchFamily="2" charset="-122"/>
                <a:ea typeface="华文中宋" panose="02010600040101010101" pitchFamily="2" charset="-122"/>
              </a:rPr>
              <a:t>如果他们不想灭亡的话</a:t>
            </a:r>
            <a:r>
              <a:rPr lang="en-US" altLang="zh-CN" sz="3400" b="1" u="sng" dirty="0" smtClean="0">
                <a:latin typeface="华文中宋" panose="02010600040101010101" pitchFamily="2" charset="-122"/>
                <a:ea typeface="华文中宋" panose="02010600040101010101" pitchFamily="2" charset="-122"/>
              </a:rPr>
              <a:t>……</a:t>
            </a:r>
            <a:r>
              <a:rPr lang="zh-CN" altLang="en-US" sz="3400" b="1" u="sng" dirty="0" smtClean="0">
                <a:latin typeface="华文中宋" panose="02010600040101010101" pitchFamily="2" charset="-122"/>
                <a:ea typeface="华文中宋" panose="02010600040101010101" pitchFamily="2" charset="-122"/>
              </a:rPr>
              <a:t>就要采用资产阶级的生产方式</a:t>
            </a:r>
            <a:r>
              <a:rPr lang="en-US" altLang="zh-CN" sz="3400" b="1" u="sng" dirty="0" smtClean="0">
                <a:latin typeface="华文中宋" panose="02010600040101010101" pitchFamily="2" charset="-122"/>
                <a:ea typeface="华文中宋" panose="02010600040101010101" pitchFamily="2" charset="-122"/>
                <a:sym typeface="+mn-ea"/>
              </a:rPr>
              <a:t>……</a:t>
            </a:r>
            <a:r>
              <a:rPr lang="zh-CN" altLang="en-US" sz="3400" b="1" u="sng" dirty="0" smtClean="0">
                <a:latin typeface="华文中宋" panose="02010600040101010101" pitchFamily="2" charset="-122"/>
                <a:ea typeface="华文中宋" panose="02010600040101010101" pitchFamily="2" charset="-122"/>
              </a:rPr>
              <a:t>他按照自己的面貌</a:t>
            </a:r>
            <a:r>
              <a:rPr lang="zh-CN" altLang="en-US" sz="3400" b="1" u="sng" dirty="0" smtClean="0">
                <a:solidFill>
                  <a:srgbClr val="FF0000"/>
                </a:solidFill>
                <a:latin typeface="华文中宋" panose="02010600040101010101" pitchFamily="2" charset="-122"/>
                <a:ea typeface="华文中宋" panose="02010600040101010101" pitchFamily="2" charset="-122"/>
              </a:rPr>
              <a:t>为自己创造出一个世界</a:t>
            </a:r>
            <a:r>
              <a:rPr lang="zh-CN" altLang="en-US" sz="3400" b="1" dirty="0" smtClean="0">
                <a:solidFill>
                  <a:srgbClr val="FF0000"/>
                </a:solidFill>
                <a:latin typeface="华文中宋" panose="02010600040101010101" pitchFamily="2" charset="-122"/>
                <a:ea typeface="华文中宋" panose="02010600040101010101" pitchFamily="2" charset="-122"/>
              </a:rPr>
              <a:t>。     </a:t>
            </a:r>
            <a:endParaRPr lang="en-US" altLang="zh-CN" sz="3400" b="1" dirty="0" smtClean="0">
              <a:solidFill>
                <a:srgbClr val="FF0000"/>
              </a:solidFill>
              <a:latin typeface="华文中宋" panose="02010600040101010101" pitchFamily="2" charset="-122"/>
              <a:ea typeface="华文中宋" panose="02010600040101010101" pitchFamily="2" charset="-122"/>
            </a:endParaRPr>
          </a:p>
          <a:p>
            <a:pPr lvl="0" fontAlgn="auto">
              <a:spcBef>
                <a:spcPts val="600"/>
              </a:spcBef>
              <a:spcAft>
                <a:spcPts val="0"/>
              </a:spcAft>
              <a:defRPr/>
            </a:pPr>
            <a:r>
              <a:rPr lang="en-US" altLang="zh-CN" sz="3400" b="1" dirty="0" smtClean="0">
                <a:latin typeface="华文中宋" panose="02010600040101010101" pitchFamily="2" charset="-122"/>
                <a:ea typeface="华文中宋" panose="02010600040101010101" pitchFamily="2" charset="-122"/>
              </a:rPr>
              <a:t>----</a:t>
            </a:r>
            <a:r>
              <a:rPr lang="zh-CN" altLang="en-US" sz="3400" b="1" dirty="0" smtClean="0">
                <a:latin typeface="华文中宋" panose="02010600040101010101" pitchFamily="2" charset="-122"/>
                <a:ea typeface="华文中宋" panose="02010600040101010101" pitchFamily="2" charset="-122"/>
              </a:rPr>
              <a:t>马克思、恩格斯</a:t>
            </a:r>
            <a:r>
              <a:rPr lang="en-US" altLang="zh-CN" sz="3400" b="1" dirty="0" smtClean="0">
                <a:latin typeface="华文中宋" panose="02010600040101010101" pitchFamily="2" charset="-122"/>
                <a:ea typeface="华文中宋" panose="02010600040101010101" pitchFamily="2" charset="-122"/>
              </a:rPr>
              <a:t>《</a:t>
            </a:r>
            <a:r>
              <a:rPr lang="zh-CN" altLang="en-US" sz="3400" b="1" dirty="0" smtClean="0">
                <a:latin typeface="华文中宋" panose="02010600040101010101" pitchFamily="2" charset="-122"/>
                <a:ea typeface="华文中宋" panose="02010600040101010101" pitchFamily="2" charset="-122"/>
              </a:rPr>
              <a:t>共产党宣言</a:t>
            </a:r>
            <a:r>
              <a:rPr lang="en-US" altLang="zh-CN" sz="3400" b="1" dirty="0" smtClean="0">
                <a:latin typeface="华文中宋" panose="02010600040101010101" pitchFamily="2" charset="-122"/>
                <a:ea typeface="华文中宋" panose="02010600040101010101" pitchFamily="2" charset="-122"/>
              </a:rPr>
              <a:t>》</a:t>
            </a:r>
            <a:endParaRPr lang="en-US" altLang="zh-CN" sz="3400" b="1" dirty="0" smtClean="0">
              <a:latin typeface="华文中宋" panose="02010600040101010101" pitchFamily="2" charset="-122"/>
              <a:ea typeface="华文中宋" panose="02010600040101010101" pitchFamily="2" charset="-122"/>
            </a:endParaRPr>
          </a:p>
        </p:txBody>
      </p:sp>
      <p:sp>
        <p:nvSpPr>
          <p:cNvPr id="3" name="矩形 2"/>
          <p:cNvSpPr/>
          <p:nvPr/>
        </p:nvSpPr>
        <p:spPr>
          <a:xfrm>
            <a:off x="1143000" y="5188635"/>
            <a:ext cx="9525000" cy="1200329"/>
          </a:xfrm>
          <a:prstGeom prst="rect">
            <a:avLst/>
          </a:prstGeom>
        </p:spPr>
        <p:txBody>
          <a:bodyPr wrap="square">
            <a:spAutoFit/>
          </a:bodyPr>
          <a:lstStyle/>
          <a:p>
            <a:pPr algn="ctr"/>
            <a:r>
              <a:rPr lang="zh-CN" altLang="en-US" sz="3600" b="1" dirty="0" smtClean="0">
                <a:solidFill>
                  <a:srgbClr val="FF0000"/>
                </a:solidFill>
                <a:latin typeface="黑体" panose="02010609060101010101" pitchFamily="49" charset="-122"/>
                <a:ea typeface="黑体" panose="02010609060101010101" pitchFamily="49" charset="-122"/>
              </a:rPr>
              <a:t>资本主义战胜封建主义；</a:t>
            </a:r>
            <a:endParaRPr lang="en-US" altLang="zh-CN" sz="3600" b="1" dirty="0" smtClean="0">
              <a:solidFill>
                <a:srgbClr val="FF0000"/>
              </a:solidFill>
              <a:latin typeface="黑体" panose="02010609060101010101" pitchFamily="49" charset="-122"/>
              <a:ea typeface="黑体" panose="02010609060101010101" pitchFamily="49" charset="-122"/>
            </a:endParaRPr>
          </a:p>
          <a:p>
            <a:pPr algn="ctr"/>
            <a:r>
              <a:rPr lang="zh-CN" altLang="en-US" sz="3600" b="1" dirty="0" smtClean="0">
                <a:solidFill>
                  <a:srgbClr val="FF0000"/>
                </a:solidFill>
                <a:latin typeface="黑体" panose="02010609060101010101" pitchFamily="49" charset="-122"/>
                <a:ea typeface="黑体" panose="02010609060101010101" pitchFamily="49" charset="-122"/>
              </a:rPr>
              <a:t>资本主义国家逐步确立起对世界的统治。</a:t>
            </a:r>
            <a:endParaRPr lang="zh-CN" altLang="en-US" sz="36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2211" y="89535"/>
            <a:ext cx="6285230" cy="829945"/>
          </a:xfrm>
          <a:prstGeom prst="rect">
            <a:avLst/>
          </a:prstGeom>
          <a:noFill/>
        </p:spPr>
        <p:txBody>
          <a:bodyPr wrap="none">
            <a:spAutoFit/>
          </a:bodyPr>
          <a:lstStyle/>
          <a:p>
            <a:pPr algn="ctr" fontAlgn="auto">
              <a:spcBef>
                <a:spcPts val="0"/>
              </a:spcBef>
              <a:spcAft>
                <a:spcPts val="0"/>
              </a:spcAft>
              <a:defRPr/>
            </a:pPr>
            <a:r>
              <a:rPr lang="zh-CN" altLang="en-US" sz="4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rPr>
              <a:t>第二篇：创新改变世界</a:t>
            </a:r>
            <a:endParaRPr lang="zh-CN" altLang="en-US" sz="4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endParaRPr>
          </a:p>
        </p:txBody>
      </p:sp>
      <p:sp>
        <p:nvSpPr>
          <p:cNvPr id="33794" name="文本框 9"/>
          <p:cNvSpPr txBox="1">
            <a:spLocks noChangeArrowheads="1"/>
          </p:cNvSpPr>
          <p:nvPr/>
        </p:nvSpPr>
        <p:spPr bwMode="auto">
          <a:xfrm>
            <a:off x="1436688" y="5421313"/>
            <a:ext cx="7380287" cy="833437"/>
          </a:xfrm>
          <a:prstGeom prst="rect">
            <a:avLst/>
          </a:prstGeom>
          <a:solidFill>
            <a:srgbClr val="FFFF00"/>
          </a:solidFill>
          <a:ln w="9525">
            <a:solidFill>
              <a:schemeClr val="tx1"/>
            </a:solidFill>
            <a:miter lim="800000"/>
          </a:ln>
        </p:spPr>
        <p:txBody>
          <a:bodyPr>
            <a:spAutoFit/>
          </a:bodyPr>
          <a:lstStyle/>
          <a:p>
            <a:r>
              <a:rPr lang="en-US" altLang="zh-CN" sz="4800" b="1" dirty="0" err="1">
                <a:latin typeface="微软雅黑" panose="020B0503020204020204" pitchFamily="34" charset="-122"/>
                <a:ea typeface="微软雅黑" panose="020B0503020204020204" pitchFamily="34" charset="-122"/>
              </a:rPr>
              <a:t>工业革命</a:t>
            </a:r>
            <a:r>
              <a:rPr lang="zh-CN" altLang="en-US" sz="4800" b="1" dirty="0">
                <a:latin typeface="微软雅黑" panose="020B0503020204020204" pitchFamily="34" charset="-122"/>
                <a:ea typeface="微软雅黑" panose="020B0503020204020204" pitchFamily="34" charset="-122"/>
              </a:rPr>
              <a:t>带来了</a:t>
            </a:r>
            <a:r>
              <a:rPr lang="en-US" sz="4800" b="1" dirty="0" err="1">
                <a:latin typeface="微软雅黑" panose="020B0503020204020204" pitchFamily="34" charset="-122"/>
                <a:ea typeface="微软雅黑" panose="020B0503020204020204" pitchFamily="34" charset="-122"/>
              </a:rPr>
              <a:t>环境污染</a:t>
            </a:r>
            <a:endParaRPr lang="en-US" sz="4800" b="1" dirty="0">
              <a:solidFill>
                <a:srgbClr val="FF0000"/>
              </a:solidFill>
              <a:latin typeface="微软雅黑" panose="020B0503020204020204" pitchFamily="34" charset="-122"/>
              <a:ea typeface="微软雅黑" panose="020B0503020204020204" pitchFamily="34" charset="-122"/>
            </a:endParaRPr>
          </a:p>
        </p:txBody>
      </p:sp>
      <p:pic>
        <p:nvPicPr>
          <p:cNvPr id="35843" name="图片 2"/>
          <p:cNvPicPr>
            <a:picLocks noChangeAspect="1"/>
          </p:cNvPicPr>
          <p:nvPr/>
        </p:nvPicPr>
        <p:blipFill>
          <a:blip r:embed="rId1" cstate="print"/>
          <a:srcRect/>
          <a:stretch>
            <a:fillRect/>
          </a:stretch>
        </p:blipFill>
        <p:spPr bwMode="auto">
          <a:xfrm>
            <a:off x="175654" y="1009828"/>
            <a:ext cx="2812030" cy="2712166"/>
          </a:xfrm>
          <a:prstGeom prst="rect">
            <a:avLst/>
          </a:prstGeom>
          <a:noFill/>
          <a:ln w="9525">
            <a:noFill/>
            <a:miter lim="800000"/>
            <a:headEnd/>
            <a:tailEnd/>
          </a:ln>
        </p:spPr>
      </p:pic>
      <p:sp>
        <p:nvSpPr>
          <p:cNvPr id="35844" name="文本框 6"/>
          <p:cNvSpPr txBox="1">
            <a:spLocks noChangeArrowheads="1"/>
          </p:cNvSpPr>
          <p:nvPr/>
        </p:nvSpPr>
        <p:spPr bwMode="auto">
          <a:xfrm>
            <a:off x="334851" y="3846311"/>
            <a:ext cx="3090930" cy="400110"/>
          </a:xfrm>
          <a:prstGeom prst="rect">
            <a:avLst/>
          </a:prstGeom>
          <a:noFill/>
          <a:ln w="9525">
            <a:noFill/>
            <a:miter lim="800000"/>
          </a:ln>
        </p:spPr>
        <p:txBody>
          <a:bodyPr wrap="square">
            <a:spAutoFit/>
          </a:bodyPr>
          <a:lstStyle/>
          <a:p>
            <a:r>
              <a:rPr lang="en-US" altLang="zh-CN" sz="2000" b="1" dirty="0">
                <a:latin typeface="黑体" panose="02010609060101010101" pitchFamily="49" charset="-122"/>
                <a:ea typeface="黑体" panose="02010609060101010101" pitchFamily="49" charset="-122"/>
              </a:rPr>
              <a:t>18</a:t>
            </a:r>
            <a:r>
              <a:rPr lang="zh-CN" altLang="en-US" sz="2000" b="1" dirty="0">
                <a:latin typeface="黑体" panose="02010609060101010101" pitchFamily="49" charset="-122"/>
                <a:ea typeface="黑体" panose="02010609060101010101" pitchFamily="49" charset="-122"/>
              </a:rPr>
              <a:t>世纪末欧洲工厂</a:t>
            </a:r>
            <a:endParaRPr lang="zh-CN" altLang="en-US" sz="2000" b="1" dirty="0">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73025" y="4635500"/>
            <a:ext cx="7554913" cy="644525"/>
          </a:xfrm>
          <a:prstGeom prst="rect">
            <a:avLst/>
          </a:prstGeom>
          <a:noFill/>
          <a:ln w="9525">
            <a:noFill/>
            <a:miter lim="800000"/>
          </a:ln>
        </p:spPr>
        <p:txBody>
          <a:bodyPr>
            <a:spAutoFit/>
          </a:bodyPr>
          <a:lstStyle/>
          <a:p>
            <a:r>
              <a:rPr lang="zh-CN" altLang="zh-CN" sz="3600">
                <a:ea typeface="微软雅黑" panose="020B0503020204020204" pitchFamily="34" charset="-122"/>
              </a:rPr>
              <a:t>问题：工业革命带来了什么问题？</a:t>
            </a:r>
            <a:endParaRPr lang="zh-CN" altLang="zh-CN" sz="3600">
              <a:ea typeface="微软雅黑" panose="020B0503020204020204" pitchFamily="34" charset="-122"/>
            </a:endParaRPr>
          </a:p>
        </p:txBody>
      </p:sp>
      <p:pic>
        <p:nvPicPr>
          <p:cNvPr id="35846" name="Picture 3"/>
          <p:cNvPicPr>
            <a:picLocks noChangeAspect="1"/>
          </p:cNvPicPr>
          <p:nvPr/>
        </p:nvPicPr>
        <p:blipFill>
          <a:blip r:embed="rId2" cstate="print"/>
          <a:srcRect/>
          <a:stretch>
            <a:fillRect/>
          </a:stretch>
        </p:blipFill>
        <p:spPr bwMode="auto">
          <a:xfrm>
            <a:off x="3168628" y="982484"/>
            <a:ext cx="3432155" cy="2739510"/>
          </a:xfrm>
          <a:prstGeom prst="rect">
            <a:avLst/>
          </a:prstGeom>
          <a:noFill/>
          <a:ln w="12700">
            <a:noFill/>
            <a:miter lim="800000"/>
            <a:headEnd/>
            <a:tailEnd/>
          </a:ln>
        </p:spPr>
      </p:pic>
      <p:sp>
        <p:nvSpPr>
          <p:cNvPr id="35847" name="文本框 1"/>
          <p:cNvSpPr txBox="1">
            <a:spLocks noChangeArrowheads="1"/>
          </p:cNvSpPr>
          <p:nvPr/>
        </p:nvSpPr>
        <p:spPr bwMode="auto">
          <a:xfrm>
            <a:off x="3546431" y="3870996"/>
            <a:ext cx="2621230" cy="400110"/>
          </a:xfrm>
          <a:prstGeom prst="rect">
            <a:avLst/>
          </a:prstGeom>
          <a:noFill/>
          <a:ln w="9525">
            <a:noFill/>
            <a:miter lim="800000"/>
          </a:ln>
        </p:spPr>
        <p:txBody>
          <a:bodyPr wrap="none">
            <a:spAutoFit/>
          </a:bodyPr>
          <a:lstStyle/>
          <a:p>
            <a:r>
              <a:rPr lang="en-US" altLang="zh-CN" sz="2000" dirty="0">
                <a:latin typeface="黑体" panose="02010609060101010101" pitchFamily="49" charset="-122"/>
                <a:ea typeface="黑体" panose="02010609060101010101" pitchFamily="49" charset="-122"/>
                <a:sym typeface="+mn-ea"/>
              </a:rPr>
              <a:t>1855</a:t>
            </a:r>
            <a:r>
              <a:rPr lang="zh-CN" altLang="en-US" sz="2000" dirty="0">
                <a:latin typeface="黑体" panose="02010609060101010101" pitchFamily="49" charset="-122"/>
                <a:ea typeface="黑体" panose="02010609060101010101" pitchFamily="49" charset="-122"/>
                <a:sym typeface="+mn-ea"/>
              </a:rPr>
              <a:t>年</a:t>
            </a:r>
            <a:r>
              <a:rPr lang="en-US" altLang="zh-CN" sz="2000" dirty="0">
                <a:latin typeface="黑体" panose="02010609060101010101" pitchFamily="49" charset="-122"/>
                <a:ea typeface="黑体" panose="02010609060101010101" pitchFamily="49" charset="-122"/>
                <a:sym typeface="+mn-ea"/>
              </a:rPr>
              <a:t>,</a:t>
            </a:r>
            <a:r>
              <a:rPr lang="zh-CN" altLang="en-US" sz="2000" dirty="0">
                <a:latin typeface="黑体" panose="02010609060101010101" pitchFamily="49" charset="-122"/>
                <a:ea typeface="黑体" panose="02010609060101010101" pitchFamily="49" charset="-122"/>
                <a:sym typeface="+mn-ea"/>
              </a:rPr>
              <a:t>英国谢菲尔德</a:t>
            </a:r>
            <a:endParaRPr lang="zh-CN" altLang="en-US" sz="2000" dirty="0">
              <a:ea typeface="微软雅黑" panose="020B0503020204020204" pitchFamily="34" charset="-122"/>
            </a:endParaRPr>
          </a:p>
        </p:txBody>
      </p:sp>
      <p:sp>
        <p:nvSpPr>
          <p:cNvPr id="9" name="TextBox 8"/>
          <p:cNvSpPr txBox="1"/>
          <p:nvPr/>
        </p:nvSpPr>
        <p:spPr>
          <a:xfrm>
            <a:off x="7122016" y="978794"/>
            <a:ext cx="4468970" cy="3046988"/>
          </a:xfrm>
          <a:prstGeom prst="rect">
            <a:avLst/>
          </a:prstGeom>
          <a:noFill/>
          <a:ln>
            <a:solidFill>
              <a:srgbClr val="FF0000"/>
            </a:solidFill>
          </a:ln>
        </p:spPr>
        <p:txBody>
          <a:bodyPr wrap="square" rtlCol="0">
            <a:spAutoFit/>
          </a:bodyPr>
          <a:lstStyle/>
          <a:p>
            <a:pPr indent="304800"/>
            <a:r>
              <a:rPr lang="zh-CN" altLang="zh-CN" sz="2400" b="1" dirty="0" smtClean="0">
                <a:latin typeface="+mn-ea"/>
                <a:ea typeface="+mn-ea"/>
              </a:rPr>
              <a:t>19世纪中叶伦敦一家报纸报称：“泰晤士河在工业革命前水清鱼多，是水禽栖息和豪门宴饮的理想场所，是英国人的生命之河。但在</a:t>
            </a:r>
            <a:r>
              <a:rPr lang="zh-CN" altLang="zh-CN" sz="2400" b="1" dirty="0" smtClean="0">
                <a:solidFill>
                  <a:srgbClr val="FF0000"/>
                </a:solidFill>
                <a:latin typeface="+mn-ea"/>
                <a:ea typeface="+mn-ea"/>
              </a:rPr>
              <a:t>工业革命之后</a:t>
            </a:r>
            <a:r>
              <a:rPr lang="zh-CN" altLang="zh-CN" sz="2400" b="1" dirty="0" smtClean="0">
                <a:latin typeface="+mn-ea"/>
                <a:ea typeface="+mn-ea"/>
              </a:rPr>
              <a:t>，该河的</a:t>
            </a:r>
            <a:r>
              <a:rPr lang="zh-CN" altLang="zh-CN" sz="2400" b="1" dirty="0" smtClean="0">
                <a:solidFill>
                  <a:srgbClr val="FF0000"/>
                </a:solidFill>
                <a:latin typeface="+mn-ea"/>
                <a:ea typeface="+mn-ea"/>
              </a:rPr>
              <a:t>水质迅速恶化，病菌孽生，鱼类几乎绝迹。河水的污染还使伦敦奇臭难耐。</a:t>
            </a:r>
            <a:r>
              <a:rPr lang="zh-CN" altLang="zh-CN" sz="2400" b="1" dirty="0" smtClean="0">
                <a:latin typeface="+mn-ea"/>
                <a:ea typeface="+mn-ea"/>
              </a:rPr>
              <a:t>”</a:t>
            </a:r>
            <a:endParaRPr lang="zh-CN" altLang="zh-CN" sz="2400" b="1" dirty="0">
              <a:latin typeface="+mn-ea"/>
              <a:ea typeface="+mn-ea"/>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randombar(horizont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29699"/>
          <p:cNvSpPr txBox="1">
            <a:spLocks noChangeArrowheads="1"/>
          </p:cNvSpPr>
          <p:nvPr/>
        </p:nvSpPr>
        <p:spPr bwMode="auto">
          <a:xfrm>
            <a:off x="322508" y="1190089"/>
            <a:ext cx="7648799" cy="584775"/>
          </a:xfrm>
          <a:prstGeom prst="rect">
            <a:avLst/>
          </a:prstGeom>
          <a:noFill/>
          <a:ln w="9525">
            <a:noFill/>
            <a:miter lim="800000"/>
          </a:ln>
        </p:spPr>
        <p:txBody>
          <a:bodyPr wrap="square">
            <a:spAutoFit/>
          </a:bodyPr>
          <a:lstStyle/>
          <a:p>
            <a:pPr>
              <a:spcBef>
                <a:spcPct val="50000"/>
              </a:spcBef>
            </a:pPr>
            <a:r>
              <a:rPr lang="en-US" altLang="zh-CN" sz="3200" b="1" dirty="0" smtClean="0">
                <a:latin typeface="黑体" panose="02010609060101010101" pitchFamily="49" charset="-122"/>
                <a:ea typeface="黑体" panose="02010609060101010101" pitchFamily="49" charset="-122"/>
              </a:rPr>
              <a:t>1</a:t>
            </a:r>
            <a:r>
              <a:rPr lang="zh-CN" altLang="en-US" sz="3200" b="1" dirty="0" smtClean="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极大的提高了生产</a:t>
            </a:r>
            <a:r>
              <a:rPr lang="zh-CN" altLang="en-US" sz="3200" b="1" dirty="0" smtClean="0">
                <a:latin typeface="黑体" panose="02010609060101010101" pitchFamily="49" charset="-122"/>
                <a:ea typeface="黑体" panose="02010609060101010101" pitchFamily="49" charset="-122"/>
              </a:rPr>
              <a:t>力水平</a:t>
            </a:r>
            <a:endParaRPr lang="zh-CN" altLang="en-US" sz="3200" b="1" dirty="0">
              <a:latin typeface="黑体" panose="02010609060101010101" pitchFamily="49" charset="-122"/>
              <a:ea typeface="黑体" panose="02010609060101010101" pitchFamily="49" charset="-122"/>
            </a:endParaRPr>
          </a:p>
        </p:txBody>
      </p:sp>
      <p:sp>
        <p:nvSpPr>
          <p:cNvPr id="36867" name="文本框 18"/>
          <p:cNvSpPr txBox="1">
            <a:spLocks noChangeArrowheads="1"/>
          </p:cNvSpPr>
          <p:nvPr/>
        </p:nvSpPr>
        <p:spPr bwMode="auto">
          <a:xfrm>
            <a:off x="308735" y="2580872"/>
            <a:ext cx="8809149" cy="584775"/>
          </a:xfrm>
          <a:prstGeom prst="rect">
            <a:avLst/>
          </a:prstGeom>
          <a:noFill/>
          <a:ln w="9525">
            <a:noFill/>
            <a:miter lim="800000"/>
          </a:ln>
        </p:spPr>
        <p:txBody>
          <a:bodyPr wrap="square">
            <a:spAutoFit/>
          </a:bodyPr>
          <a:lstStyle/>
          <a:p>
            <a:r>
              <a:rPr lang="en-US" altLang="zh-CN" sz="3200" b="1" dirty="0" smtClean="0">
                <a:latin typeface="黑体" panose="02010609060101010101" pitchFamily="49" charset="-122"/>
                <a:ea typeface="黑体" panose="02010609060101010101" pitchFamily="49" charset="-122"/>
              </a:rPr>
              <a:t>3</a:t>
            </a:r>
            <a:r>
              <a:rPr lang="zh-CN" altLang="en-US" sz="3200" b="1" dirty="0" smtClean="0">
                <a:latin typeface="黑体" panose="02010609060101010101" pitchFamily="49" charset="-122"/>
                <a:ea typeface="黑体" panose="02010609060101010101" pitchFamily="49" charset="-122"/>
              </a:rPr>
              <a:t>、改变了人类的生产和生活方式，</a:t>
            </a:r>
            <a:endParaRPr lang="en-US" altLang="zh-CN" sz="3200" b="1" dirty="0">
              <a:latin typeface="黑体" panose="02010609060101010101" pitchFamily="49" charset="-122"/>
              <a:ea typeface="黑体" panose="02010609060101010101" pitchFamily="49" charset="-122"/>
            </a:endParaRPr>
          </a:p>
        </p:txBody>
      </p:sp>
      <p:sp>
        <p:nvSpPr>
          <p:cNvPr id="36868" name="文本框 6"/>
          <p:cNvSpPr txBox="1">
            <a:spLocks noChangeArrowheads="1"/>
          </p:cNvSpPr>
          <p:nvPr/>
        </p:nvSpPr>
        <p:spPr bwMode="auto">
          <a:xfrm>
            <a:off x="6179704" y="249382"/>
            <a:ext cx="4705350" cy="646331"/>
          </a:xfrm>
          <a:prstGeom prst="rect">
            <a:avLst/>
          </a:prstGeom>
          <a:noFill/>
          <a:ln w="9525">
            <a:noFill/>
            <a:miter lim="800000"/>
          </a:ln>
        </p:spPr>
        <p:txBody>
          <a:bodyPr wrap="square">
            <a:spAutoFit/>
          </a:bodyPr>
          <a:lstStyle/>
          <a:p>
            <a:r>
              <a:rPr lang="en-US" altLang="zh-CN" sz="3200" dirty="0">
                <a:solidFill>
                  <a:srgbClr val="1D41D5"/>
                </a:solidFill>
                <a:ea typeface="微软雅黑" panose="020B0503020204020204" pitchFamily="34" charset="-122"/>
              </a:rPr>
              <a:t>   </a:t>
            </a:r>
            <a:r>
              <a:rPr lang="zh-CN" altLang="en-US" sz="3600" b="1" dirty="0" smtClean="0">
                <a:solidFill>
                  <a:srgbClr val="1D41D5"/>
                </a:solidFill>
                <a:ea typeface="微软雅黑" panose="020B0503020204020204" pitchFamily="34" charset="-122"/>
              </a:rPr>
              <a:t>工业革命的影响</a:t>
            </a:r>
            <a:endParaRPr lang="zh-CN" altLang="en-US" sz="3600" b="1" dirty="0">
              <a:solidFill>
                <a:srgbClr val="1D41D5"/>
              </a:solidFill>
              <a:ea typeface="微软雅黑" panose="020B0503020204020204" pitchFamily="34" charset="-122"/>
            </a:endParaRPr>
          </a:p>
        </p:txBody>
      </p:sp>
      <p:sp>
        <p:nvSpPr>
          <p:cNvPr id="36869" name="文本框 8"/>
          <p:cNvSpPr txBox="1">
            <a:spLocks noChangeArrowheads="1"/>
          </p:cNvSpPr>
          <p:nvPr/>
        </p:nvSpPr>
        <p:spPr bwMode="auto">
          <a:xfrm>
            <a:off x="333955" y="3348127"/>
            <a:ext cx="6415088" cy="584775"/>
          </a:xfrm>
          <a:prstGeom prst="rect">
            <a:avLst/>
          </a:prstGeom>
          <a:noFill/>
          <a:ln w="9525">
            <a:noFill/>
            <a:miter lim="800000"/>
          </a:ln>
        </p:spPr>
        <p:txBody>
          <a:bodyPr>
            <a:spAutoFit/>
          </a:bodyPr>
          <a:lstStyle/>
          <a:p>
            <a:r>
              <a:rPr lang="en-US" altLang="zh-CN" sz="3200" b="1" dirty="0" smtClean="0">
                <a:latin typeface="黑体" panose="02010609060101010101" pitchFamily="49" charset="-122"/>
                <a:ea typeface="黑体" panose="02010609060101010101" pitchFamily="49" charset="-122"/>
              </a:rPr>
              <a:t>4</a:t>
            </a:r>
            <a:r>
              <a:rPr lang="zh-CN" altLang="en-US" sz="3200" b="1" dirty="0" smtClean="0">
                <a:latin typeface="黑体" panose="02010609060101010101" pitchFamily="49" charset="-122"/>
                <a:ea typeface="黑体" panose="02010609060101010101" pitchFamily="49" charset="-122"/>
              </a:rPr>
              <a:t>、城市化进程加快</a:t>
            </a:r>
            <a:endParaRPr lang="zh-CN" altLang="en-US" sz="3200" b="1" dirty="0">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9369738" y="911963"/>
            <a:ext cx="2527300" cy="768350"/>
          </a:xfrm>
          <a:prstGeom prst="rect">
            <a:avLst/>
          </a:prstGeom>
          <a:noFill/>
          <a:ln w="9525">
            <a:solidFill>
              <a:schemeClr val="tx1"/>
            </a:solidFill>
            <a:miter lim="800000"/>
          </a:ln>
        </p:spPr>
        <p:txBody>
          <a:bodyPr wrap="square">
            <a:spAutoFit/>
          </a:bodyPr>
          <a:lstStyle/>
          <a:p>
            <a:r>
              <a:rPr lang="zh-CN" altLang="en-US" sz="4400" b="1" dirty="0">
                <a:solidFill>
                  <a:srgbClr val="FF0000"/>
                </a:solidFill>
                <a:latin typeface="隶书"/>
                <a:ea typeface="隶书"/>
                <a:cs typeface="隶书"/>
              </a:rPr>
              <a:t>积极影响</a:t>
            </a:r>
            <a:endParaRPr lang="zh-CN" altLang="en-US" sz="4400" b="1" dirty="0">
              <a:solidFill>
                <a:srgbClr val="FF0000"/>
              </a:solidFill>
              <a:latin typeface="隶书"/>
              <a:ea typeface="隶书"/>
              <a:cs typeface="隶书"/>
            </a:endParaRPr>
          </a:p>
        </p:txBody>
      </p:sp>
      <p:sp>
        <p:nvSpPr>
          <p:cNvPr id="14" name="TextBox 13"/>
          <p:cNvSpPr txBox="1"/>
          <p:nvPr/>
        </p:nvSpPr>
        <p:spPr>
          <a:xfrm>
            <a:off x="283334" y="4128215"/>
            <a:ext cx="11451466" cy="1077218"/>
          </a:xfrm>
          <a:prstGeom prst="rect">
            <a:avLst/>
          </a:prstGeom>
          <a:noFill/>
        </p:spPr>
        <p:txBody>
          <a:bodyPr wrap="square" rtlCol="0">
            <a:spAutoFit/>
          </a:bodyPr>
          <a:lstStyle/>
          <a:p>
            <a:r>
              <a:rPr lang="en-US" altLang="zh-CN" sz="3200" b="1" dirty="0" smtClean="0">
                <a:latin typeface="黑体" panose="02010609060101010101" pitchFamily="49" charset="-122"/>
                <a:ea typeface="黑体" panose="02010609060101010101" pitchFamily="49" charset="-122"/>
              </a:rPr>
              <a:t>5</a:t>
            </a:r>
            <a:r>
              <a:rPr lang="zh-CN" altLang="en-US" sz="3200" b="1" dirty="0" smtClean="0">
                <a:latin typeface="黑体" panose="02010609060101010101" pitchFamily="49" charset="-122"/>
                <a:ea typeface="黑体" panose="02010609060101010101" pitchFamily="49" charset="-122"/>
              </a:rPr>
              <a:t>、社会结构发生变化：出现了资产阶级和无产阶级，并引发工人运动</a:t>
            </a:r>
            <a:endParaRPr lang="zh-CN" altLang="en-US" sz="3200" b="1" dirty="0">
              <a:latin typeface="黑体" panose="02010609060101010101" pitchFamily="49" charset="-122"/>
              <a:ea typeface="黑体" panose="02010609060101010101" pitchFamily="49" charset="-122"/>
            </a:endParaRPr>
          </a:p>
        </p:txBody>
      </p:sp>
      <p:sp>
        <p:nvSpPr>
          <p:cNvPr id="19" name="TextBox 18"/>
          <p:cNvSpPr txBox="1"/>
          <p:nvPr/>
        </p:nvSpPr>
        <p:spPr>
          <a:xfrm>
            <a:off x="355600" y="1892300"/>
            <a:ext cx="11836400" cy="584775"/>
          </a:xfrm>
          <a:prstGeom prst="rect">
            <a:avLst/>
          </a:prstGeom>
          <a:noFill/>
        </p:spPr>
        <p:txBody>
          <a:bodyPr wrap="square" rtlCol="0">
            <a:spAutoFit/>
          </a:bodyPr>
          <a:lstStyle/>
          <a:p>
            <a:r>
              <a:rPr lang="en-US" altLang="zh-CN" sz="3200" b="1" dirty="0" smtClean="0">
                <a:latin typeface="黑体" panose="02010609060101010101" pitchFamily="49" charset="-122"/>
                <a:ea typeface="黑体" panose="02010609060101010101" pitchFamily="49" charset="-122"/>
              </a:rPr>
              <a:t>2</a:t>
            </a:r>
            <a:r>
              <a:rPr lang="zh-CN" altLang="en-US" sz="3200" b="1" dirty="0" smtClean="0">
                <a:latin typeface="黑体" panose="02010609060101010101" pitchFamily="49" charset="-122"/>
                <a:ea typeface="黑体" panose="02010609060101010101" pitchFamily="49" charset="-122"/>
              </a:rPr>
              <a:t>、传统的手工工场逐渐被大工厂替代，现代工厂制度最终确立。</a:t>
            </a:r>
            <a:endParaRPr lang="zh-CN" altLang="en-US" sz="3200" b="1" dirty="0">
              <a:latin typeface="黑体" panose="02010609060101010101" pitchFamily="49" charset="-122"/>
              <a:ea typeface="黑体" panose="02010609060101010101" pitchFamily="49" charset="-122"/>
            </a:endParaRPr>
          </a:p>
        </p:txBody>
      </p:sp>
      <p:sp>
        <p:nvSpPr>
          <p:cNvPr id="22" name="矩形 21"/>
          <p:cNvSpPr/>
          <p:nvPr/>
        </p:nvSpPr>
        <p:spPr>
          <a:xfrm>
            <a:off x="0" y="5341035"/>
            <a:ext cx="11887200" cy="584775"/>
          </a:xfrm>
          <a:prstGeom prst="rect">
            <a:avLst/>
          </a:prstGeom>
        </p:spPr>
        <p:txBody>
          <a:bodyPr wrap="square">
            <a:spAutoFit/>
          </a:bodyPr>
          <a:lstStyle/>
          <a:p>
            <a:pPr algn="ctr"/>
            <a:r>
              <a:rPr lang="en-US" altLang="zh-CN" sz="3200" b="1" dirty="0" smtClean="0">
                <a:latin typeface="黑体" panose="02010609060101010101" pitchFamily="49" charset="-122"/>
                <a:ea typeface="黑体" panose="02010609060101010101" pitchFamily="49" charset="-122"/>
              </a:rPr>
              <a:t>6</a:t>
            </a:r>
            <a:r>
              <a:rPr lang="zh-CN" altLang="en-US" sz="3200" b="1" dirty="0" smtClean="0">
                <a:latin typeface="黑体" panose="02010609060101010101" pitchFamily="49" charset="-122"/>
                <a:ea typeface="黑体" panose="02010609060101010101" pitchFamily="49" charset="-122"/>
              </a:rPr>
              <a:t>、资本主义战胜封建主义；资本主义逐步确立起对世界的统治</a:t>
            </a:r>
            <a:endParaRPr lang="zh-CN" altLang="en-US" sz="3200" dirty="0"/>
          </a:p>
        </p:txBody>
      </p:sp>
      <p:sp>
        <p:nvSpPr>
          <p:cNvPr id="23" name="TextBox 22"/>
          <p:cNvSpPr txBox="1"/>
          <p:nvPr/>
        </p:nvSpPr>
        <p:spPr>
          <a:xfrm>
            <a:off x="330200" y="5956300"/>
            <a:ext cx="9063700" cy="584775"/>
          </a:xfrm>
          <a:prstGeom prst="rect">
            <a:avLst/>
          </a:prstGeom>
          <a:noFill/>
        </p:spPr>
        <p:txBody>
          <a:bodyPr wrap="none" rtlCol="0">
            <a:spAutoFit/>
          </a:bodyPr>
          <a:lstStyle/>
          <a:p>
            <a:r>
              <a:rPr lang="en-US" altLang="zh-CN" sz="3200" b="1" dirty="0" smtClean="0"/>
              <a:t>7</a:t>
            </a:r>
            <a:r>
              <a:rPr lang="zh-CN" altLang="en-US" sz="3200" b="1" dirty="0" smtClean="0"/>
              <a:t>、世界各地的联系日益紧密，世界市场初步形成</a:t>
            </a:r>
            <a:endParaRPr lang="zh-CN" altLang="en-US" sz="3200" b="1" dirty="0"/>
          </a:p>
        </p:txBody>
      </p:sp>
      <p:sp>
        <p:nvSpPr>
          <p:cNvPr id="12" name="矩形 11"/>
          <p:cNvSpPr/>
          <p:nvPr/>
        </p:nvSpPr>
        <p:spPr>
          <a:xfrm>
            <a:off x="162264" y="272534"/>
            <a:ext cx="5314276" cy="707886"/>
          </a:xfrm>
          <a:prstGeom prst="rect">
            <a:avLst/>
          </a:prstGeom>
        </p:spPr>
        <p:txBody>
          <a:bodyPr wrap="none">
            <a:spAutoFit/>
          </a:bodyPr>
          <a:lstStyle/>
          <a:p>
            <a:pPr algn="ctr" fontAlgn="auto">
              <a:spcBef>
                <a:spcPts val="0"/>
              </a:spcBef>
              <a:spcAft>
                <a:spcPts val="0"/>
              </a:spcAft>
              <a:defRPr/>
            </a:pPr>
            <a:r>
              <a:rPr lang="zh-CN" altLang="en-US"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rPr>
              <a:t>第二篇：创新改变世界</a:t>
            </a:r>
            <a:endParaRPr lang="zh-CN" altLang="en-US"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9"/>
          <p:cNvSpPr txBox="1">
            <a:spLocks noChangeArrowheads="1"/>
          </p:cNvSpPr>
          <p:nvPr/>
        </p:nvSpPr>
        <p:spPr bwMode="auto">
          <a:xfrm>
            <a:off x="993685" y="3866389"/>
            <a:ext cx="4295775" cy="646331"/>
          </a:xfrm>
          <a:prstGeom prst="rect">
            <a:avLst/>
          </a:prstGeom>
          <a:noFill/>
          <a:ln w="9525">
            <a:noFill/>
            <a:miter lim="800000"/>
          </a:ln>
        </p:spPr>
        <p:txBody>
          <a:bodyPr>
            <a:spAutoFit/>
          </a:bodyPr>
          <a:lstStyle/>
          <a:p>
            <a:r>
              <a:rPr lang="en-US" altLang="zh-CN" sz="3600" b="1" noProof="1" smtClean="0">
                <a:solidFill>
                  <a:srgbClr val="1D41D5"/>
                </a:solidFill>
                <a:latin typeface="黑体" panose="02010609060101010101" pitchFamily="49" charset="-122"/>
                <a:ea typeface="黑体" panose="02010609060101010101" pitchFamily="49" charset="-122"/>
              </a:rPr>
              <a:t>9</a:t>
            </a:r>
            <a:r>
              <a:rPr lang="zh-CN" altLang="en-US" sz="3600" b="1" noProof="1" smtClean="0">
                <a:solidFill>
                  <a:srgbClr val="1D41D5"/>
                </a:solidFill>
                <a:latin typeface="黑体" panose="02010609060101010101" pitchFamily="49" charset="-122"/>
                <a:ea typeface="黑体" panose="02010609060101010101" pitchFamily="49" charset="-122"/>
              </a:rPr>
              <a:t>、造成了环境污染</a:t>
            </a:r>
            <a:r>
              <a:rPr lang="zh-CN" altLang="en-US" sz="3600" b="1" noProof="1" smtClean="0">
                <a:solidFill>
                  <a:srgbClr val="1D41D5"/>
                </a:solidFill>
                <a:latin typeface="宋体" panose="02010600030101010101" pitchFamily="2" charset="-122"/>
                <a:ea typeface="宋体" panose="02010600030101010101" pitchFamily="2" charset="-122"/>
              </a:rPr>
              <a:t>。</a:t>
            </a:r>
            <a:endParaRPr lang="zh-CN" altLang="en-US" sz="3600" b="1" noProof="1">
              <a:solidFill>
                <a:srgbClr val="1D41D5"/>
              </a:solidFill>
              <a:latin typeface="宋体" panose="02010600030101010101" pitchFamily="2" charset="-122"/>
              <a:ea typeface="宋体" panose="02010600030101010101" pitchFamily="2" charset="-122"/>
            </a:endParaRPr>
          </a:p>
        </p:txBody>
      </p:sp>
      <p:sp>
        <p:nvSpPr>
          <p:cNvPr id="5" name="TextBox 4"/>
          <p:cNvSpPr txBox="1"/>
          <p:nvPr/>
        </p:nvSpPr>
        <p:spPr>
          <a:xfrm>
            <a:off x="889000" y="2284749"/>
            <a:ext cx="10147300" cy="1200329"/>
          </a:xfrm>
          <a:prstGeom prst="rect">
            <a:avLst/>
          </a:prstGeom>
          <a:noFill/>
        </p:spPr>
        <p:txBody>
          <a:bodyPr wrap="square" rtlCol="0">
            <a:spAutoFit/>
          </a:bodyPr>
          <a:lstStyle/>
          <a:p>
            <a:r>
              <a:rPr lang="en-US" altLang="zh-CN" sz="3600" b="1" dirty="0" smtClean="0">
                <a:solidFill>
                  <a:srgbClr val="1D41D5"/>
                </a:solidFill>
                <a:latin typeface="黑体" panose="02010609060101010101" pitchFamily="49" charset="-122"/>
                <a:ea typeface="黑体" panose="02010609060101010101" pitchFamily="49" charset="-122"/>
              </a:rPr>
              <a:t>8</a:t>
            </a:r>
            <a:r>
              <a:rPr lang="zh-CN" altLang="en-US" sz="3600" b="1" dirty="0" smtClean="0">
                <a:solidFill>
                  <a:srgbClr val="1D41D5"/>
                </a:solidFill>
                <a:latin typeface="黑体" panose="02010609060101010101" pitchFamily="49" charset="-122"/>
                <a:ea typeface="黑体" panose="02010609060101010101" pitchFamily="49" charset="-122"/>
              </a:rPr>
              <a:t>、加剧了欧美国家的殖民掠夺，拉大了亚非拉国家与西方国家的差距，使东方从属于西方。</a:t>
            </a:r>
            <a:endParaRPr lang="zh-CN" altLang="en-US" sz="3600" b="1" dirty="0">
              <a:solidFill>
                <a:srgbClr val="1D41D5"/>
              </a:solidFill>
              <a:latin typeface="黑体" panose="02010609060101010101" pitchFamily="49" charset="-122"/>
              <a:ea typeface="黑体" panose="02010609060101010101" pitchFamily="49" charset="-122"/>
            </a:endParaRPr>
          </a:p>
        </p:txBody>
      </p:sp>
      <p:sp>
        <p:nvSpPr>
          <p:cNvPr id="6" name="矩形 5"/>
          <p:cNvSpPr/>
          <p:nvPr/>
        </p:nvSpPr>
        <p:spPr>
          <a:xfrm>
            <a:off x="776296" y="945634"/>
            <a:ext cx="2659702" cy="830997"/>
          </a:xfrm>
          <a:prstGeom prst="rect">
            <a:avLst/>
          </a:prstGeom>
        </p:spPr>
        <p:txBody>
          <a:bodyPr wrap="none">
            <a:spAutoFit/>
          </a:bodyPr>
          <a:lstStyle/>
          <a:p>
            <a:r>
              <a:rPr lang="zh-CN" altLang="en-US" sz="4800" b="1" dirty="0" smtClean="0">
                <a:solidFill>
                  <a:srgbClr val="81034D"/>
                </a:solidFill>
                <a:latin typeface="隶书"/>
                <a:ea typeface="隶书"/>
                <a:cs typeface="隶书"/>
              </a:rPr>
              <a:t>消极影响</a:t>
            </a:r>
            <a:endParaRPr lang="zh-CN" altLang="en-US" sz="4800" b="1" dirty="0">
              <a:solidFill>
                <a:srgbClr val="81034D"/>
              </a:solidFill>
              <a:latin typeface="隶书"/>
              <a:ea typeface="隶书"/>
              <a:cs typeface="隶书"/>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1835150" y="2251075"/>
            <a:ext cx="8108950" cy="707886"/>
          </a:xfrm>
          <a:prstGeom prst="rect">
            <a:avLst/>
          </a:prstGeom>
          <a:noFill/>
          <a:ln w="9525">
            <a:noFill/>
            <a:miter lim="800000"/>
          </a:ln>
        </p:spPr>
        <p:txBody>
          <a:bodyPr wrap="square">
            <a:spAutoFit/>
          </a:bodyPr>
          <a:lstStyle/>
          <a:p>
            <a:r>
              <a:rPr lang="zh-CN" altLang="en-US" sz="4000" b="1" dirty="0" smtClean="0">
                <a:ea typeface="微软雅黑" panose="020B0503020204020204" pitchFamily="34" charset="-122"/>
              </a:rPr>
              <a:t>工业革命首先</a:t>
            </a:r>
            <a:r>
              <a:rPr lang="zh-CN" altLang="en-US" sz="4000" b="1" dirty="0" smtClean="0">
                <a:solidFill>
                  <a:srgbClr val="FF0000"/>
                </a:solidFill>
                <a:latin typeface="黑体" panose="02010609060101010101" pitchFamily="49" charset="-122"/>
                <a:ea typeface="黑体" panose="02010609060101010101" pitchFamily="49" charset="-122"/>
              </a:rPr>
              <a:t>英国的棉纺织业</a:t>
            </a:r>
            <a:r>
              <a:rPr lang="zh-CN" altLang="en-US" sz="4000" b="1" dirty="0" smtClean="0">
                <a:ea typeface="微软雅黑" panose="020B0503020204020204" pitchFamily="34" charset="-122"/>
              </a:rPr>
              <a:t>开始</a:t>
            </a:r>
            <a:endParaRPr lang="zh-CN" altLang="en-US" sz="4000" b="1" dirty="0">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文本框 48131"/>
          <p:cNvSpPr txBox="1"/>
          <p:nvPr/>
        </p:nvSpPr>
        <p:spPr>
          <a:xfrm>
            <a:off x="230188" y="1216025"/>
            <a:ext cx="5862637" cy="2154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ct val="50000"/>
              </a:spcBef>
              <a:spcAft>
                <a:spcPts val="0"/>
              </a:spcAft>
              <a:defRPr/>
            </a:pPr>
            <a:r>
              <a:rPr lang="zh-CN" altLang="zh-CN" sz="5400" dirty="0">
                <a:solidFill>
                  <a:schemeClr val="tx1"/>
                </a:solidFill>
                <a:latin typeface="隶书" panose="02010509060101010101" pitchFamily="49" charset="-122"/>
                <a:ea typeface="隶书" panose="02010509060101010101" pitchFamily="49" charset="-122"/>
              </a:rPr>
              <a:t>启示一：</a:t>
            </a:r>
            <a:r>
              <a:rPr lang="zh-CN" altLang="en-US" sz="4000" dirty="0">
                <a:solidFill>
                  <a:srgbClr val="FF0000"/>
                </a:solidFill>
                <a:latin typeface="隶书" panose="02010509060101010101" pitchFamily="49" charset="-122"/>
                <a:ea typeface="隶书" panose="02010509060101010101" pitchFamily="49" charset="-122"/>
                <a:sym typeface="+mn-ea"/>
              </a:rPr>
              <a:t>科技是第一生产力，我们要大力发展科技。</a:t>
            </a:r>
            <a:endParaRPr lang="zh-CN" altLang="en-US" sz="4000" dirty="0">
              <a:solidFill>
                <a:srgbClr val="FF0000"/>
              </a:solidFill>
              <a:latin typeface="隶书" panose="02010509060101010101" pitchFamily="49" charset="-122"/>
              <a:ea typeface="隶书" panose="02010509060101010101" pitchFamily="49" charset="-122"/>
              <a:sym typeface="+mn-ea"/>
            </a:endParaRPr>
          </a:p>
        </p:txBody>
      </p:sp>
      <p:sp>
        <p:nvSpPr>
          <p:cNvPr id="48133" name="文本框 48132"/>
          <p:cNvSpPr txBox="1"/>
          <p:nvPr/>
        </p:nvSpPr>
        <p:spPr>
          <a:xfrm>
            <a:off x="230188" y="3441680"/>
            <a:ext cx="5861519" cy="2154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ct val="50000"/>
              </a:spcBef>
              <a:spcAft>
                <a:spcPts val="0"/>
              </a:spcAft>
              <a:defRPr/>
            </a:pPr>
            <a:r>
              <a:rPr lang="zh-CN" altLang="en-US" sz="5400" dirty="0">
                <a:solidFill>
                  <a:schemeClr val="tx1"/>
                </a:solidFill>
                <a:latin typeface="隶书" panose="02010509060101010101" pitchFamily="49" charset="-122"/>
                <a:ea typeface="隶书" panose="02010509060101010101" pitchFamily="49" charset="-122"/>
              </a:rPr>
              <a:t>启示二：</a:t>
            </a:r>
            <a:r>
              <a:rPr lang="zh-CN" altLang="en-US" sz="4000" dirty="0">
                <a:solidFill>
                  <a:srgbClr val="FF0000"/>
                </a:solidFill>
                <a:latin typeface="隶书" panose="02010509060101010101" pitchFamily="49" charset="-122"/>
                <a:ea typeface="隶书" panose="02010509060101010101" pitchFamily="49" charset="-122"/>
              </a:rPr>
              <a:t>科技创新与保护环境相协</a:t>
            </a:r>
            <a:r>
              <a:rPr lang="zh-CN" altLang="en-US" sz="4000" dirty="0" smtClean="0">
                <a:solidFill>
                  <a:srgbClr val="FF0000"/>
                </a:solidFill>
                <a:latin typeface="隶书" panose="02010509060101010101" pitchFamily="49" charset="-122"/>
                <a:ea typeface="隶书" panose="02010509060101010101" pitchFamily="49" charset="-122"/>
              </a:rPr>
              <a:t>调，要树立可持续发展观念</a:t>
            </a:r>
            <a:endParaRPr lang="zh-CN" altLang="en-US" sz="4000" dirty="0">
              <a:solidFill>
                <a:srgbClr val="FF0000"/>
              </a:solidFill>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1" cstate="print"/>
          <a:srcRect/>
          <a:stretch>
            <a:fillRect/>
          </a:stretch>
        </p:blipFill>
        <p:spPr bwMode="auto">
          <a:xfrm>
            <a:off x="6311900" y="295275"/>
            <a:ext cx="5802313" cy="6175375"/>
          </a:xfrm>
          <a:prstGeom prst="rect">
            <a:avLst/>
          </a:prstGeom>
          <a:noFill/>
          <a:ln w="9525">
            <a:noFill/>
            <a:miter lim="800000"/>
            <a:headEnd/>
            <a:tailEnd/>
          </a:ln>
        </p:spPr>
      </p:pic>
      <p:sp>
        <p:nvSpPr>
          <p:cNvPr id="21" name="矩形 20"/>
          <p:cNvSpPr/>
          <p:nvPr/>
        </p:nvSpPr>
        <p:spPr>
          <a:xfrm>
            <a:off x="-3810" y="90805"/>
            <a:ext cx="6467475" cy="829945"/>
          </a:xfrm>
          <a:prstGeom prst="rect">
            <a:avLst/>
          </a:prstGeom>
          <a:noFill/>
        </p:spPr>
        <p:txBody>
          <a:bodyPr>
            <a:spAutoFit/>
          </a:bodyPr>
          <a:lstStyle/>
          <a:p>
            <a:pPr fontAlgn="auto">
              <a:spcBef>
                <a:spcPts val="0"/>
              </a:spcBef>
              <a:spcAft>
                <a:spcPts val="0"/>
              </a:spcAft>
              <a:defRPr/>
            </a:pPr>
            <a:r>
              <a:rPr lang="zh-CN" altLang="en-US" sz="4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rPr>
              <a:t>第三篇：改变引发思考</a:t>
            </a:r>
            <a:endParaRPr lang="zh-CN" altLang="en-US" sz="4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ppt_x</p:attrName>
                                        </p:attrNameLst>
                                      </p:cBhvr>
                                      <p:tavLst>
                                        <p:tav tm="0">
                                          <p:val>
                                            <p:strVal val="#ppt_x"/>
                                          </p:val>
                                        </p:tav>
                                        <p:tav tm="100000">
                                          <p:val>
                                            <p:strVal val="#ppt_x"/>
                                          </p:val>
                                        </p:tav>
                                      </p:tavLst>
                                    </p:anim>
                                    <p:anim calcmode="lin" valueType="num">
                                      <p:cBhvr>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p:cTn id="13" dur="500" fill="hold"/>
                                        <p:tgtEl>
                                          <p:spTgt spid="48133"/>
                                        </p:tgtEl>
                                        <p:attrNameLst>
                                          <p:attrName>ppt_x</p:attrName>
                                        </p:attrNameLst>
                                      </p:cBhvr>
                                      <p:tavLst>
                                        <p:tav tm="0">
                                          <p:val>
                                            <p:strVal val="#ppt_x"/>
                                          </p:val>
                                        </p:tav>
                                        <p:tav tm="100000">
                                          <p:val>
                                            <p:strVal val="#ppt_x"/>
                                          </p:val>
                                        </p:tav>
                                      </p:tavLst>
                                    </p:anim>
                                    <p:anim calcmode="lin" valueType="num">
                                      <p:cBhvr>
                                        <p:cTn id="14"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ldLvl="0" animBg="1"/>
      <p:bldP spid="4813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530225" y="863600"/>
          <a:ext cx="10348595" cy="5760720"/>
        </p:xfrm>
        <a:graphic>
          <a:graphicData uri="http://schemas.openxmlformats.org/drawingml/2006/table">
            <a:tbl>
              <a:tblPr firstRow="1" bandRow="1">
                <a:tableStyleId>{5940675A-B579-460E-94D1-54222C63F5DA}</a:tableStyleId>
              </a:tblPr>
              <a:tblGrid>
                <a:gridCol w="1904365"/>
                <a:gridCol w="8444230"/>
              </a:tblGrid>
              <a:tr h="822960">
                <a:tc rowSpan="3">
                  <a:txBody>
                    <a:bodyPr/>
                    <a:lstStyle/>
                    <a:p>
                      <a:pPr>
                        <a:lnSpc>
                          <a:spcPct val="100000"/>
                        </a:lnSpc>
                        <a:buNone/>
                      </a:pPr>
                      <a:endParaRPr lang="zh-CN" altLang="en-US" sz="3200" b="1">
                        <a:latin typeface="黑体" panose="02010609060101010101" pitchFamily="49" charset="-122"/>
                        <a:ea typeface="黑体" panose="02010609060101010101" pitchFamily="49" charset="-122"/>
                      </a:endParaRPr>
                    </a:p>
                    <a:p>
                      <a:pPr>
                        <a:lnSpc>
                          <a:spcPct val="100000"/>
                        </a:lnSpc>
                        <a:buNone/>
                      </a:pPr>
                      <a:r>
                        <a:rPr lang="zh-CN" altLang="en-US" sz="3200" b="1">
                          <a:solidFill>
                            <a:srgbClr val="FF0000"/>
                          </a:solidFill>
                          <a:latin typeface="黑体" panose="02010609060101010101" pitchFamily="49" charset="-122"/>
                          <a:ea typeface="黑体" panose="02010609060101010101" pitchFamily="49" charset="-122"/>
                        </a:rPr>
                        <a:t>创新成果</a:t>
                      </a:r>
                      <a:endParaRPr lang="zh-CN" altLang="en-US" sz="3200" b="1">
                        <a:solidFill>
                          <a:srgbClr val="FF0000"/>
                        </a:solidFill>
                        <a:latin typeface="黑体" panose="02010609060101010101" pitchFamily="49" charset="-122"/>
                        <a:ea typeface="黑体" panose="02010609060101010101" pitchFamily="49" charset="-122"/>
                      </a:endParaRPr>
                    </a:p>
                  </a:txBody>
                  <a:tcPr/>
                </a:tc>
                <a:tc>
                  <a:txBody>
                    <a:bodyPr/>
                    <a:lstStyle/>
                    <a:p>
                      <a:pPr>
                        <a:lnSpc>
                          <a:spcPct val="100000"/>
                        </a:lnSpc>
                        <a:buNone/>
                      </a:pPr>
                      <a:r>
                        <a:rPr lang="zh-CN" altLang="en-US" sz="3200" b="1">
                          <a:solidFill>
                            <a:srgbClr val="1D41D5"/>
                          </a:solidFill>
                        </a:rPr>
                        <a:t>纺织技术：  </a:t>
                      </a:r>
                      <a:endParaRPr lang="zh-CN" altLang="en-US" sz="3200" b="1">
                        <a:solidFill>
                          <a:srgbClr val="1D41D5"/>
                        </a:solidFill>
                      </a:endParaRPr>
                    </a:p>
                  </a:txBody>
                  <a:tcPr/>
                </a:tc>
              </a:tr>
              <a:tr h="470535">
                <a:tc vMerge="1">
                  <a:tcPr/>
                </a:tc>
                <a:tc>
                  <a:txBody>
                    <a:bodyPr/>
                    <a:lstStyle/>
                    <a:p>
                      <a:pPr>
                        <a:lnSpc>
                          <a:spcPct val="100000"/>
                        </a:lnSpc>
                        <a:buNone/>
                      </a:pPr>
                      <a:r>
                        <a:rPr lang="zh-CN" altLang="en-US" sz="3200" b="1">
                          <a:solidFill>
                            <a:srgbClr val="1D41D5"/>
                          </a:solidFill>
                        </a:rPr>
                        <a:t>动力装置：</a:t>
                      </a:r>
                      <a:endParaRPr lang="zh-CN" altLang="en-US" sz="3200" b="1">
                        <a:solidFill>
                          <a:srgbClr val="1D41D5"/>
                        </a:solidFill>
                      </a:endParaRPr>
                    </a:p>
                  </a:txBody>
                  <a:tcPr/>
                </a:tc>
              </a:tr>
              <a:tr h="470535">
                <a:tc vMerge="1">
                  <a:tcPr/>
                </a:tc>
                <a:tc>
                  <a:txBody>
                    <a:bodyPr/>
                    <a:lstStyle/>
                    <a:p>
                      <a:pPr>
                        <a:lnSpc>
                          <a:spcPct val="100000"/>
                        </a:lnSpc>
                        <a:buNone/>
                      </a:pPr>
                      <a:r>
                        <a:rPr lang="zh-CN" altLang="en-US" sz="3200" b="1">
                          <a:solidFill>
                            <a:srgbClr val="1D41D5"/>
                          </a:solidFill>
                        </a:rPr>
                        <a:t>交通工具：</a:t>
                      </a:r>
                      <a:endParaRPr lang="zh-CN" altLang="en-US" sz="3200" b="1">
                        <a:solidFill>
                          <a:srgbClr val="1D41D5"/>
                        </a:solidFill>
                      </a:endParaRPr>
                    </a:p>
                  </a:txBody>
                  <a:tcPr/>
                </a:tc>
              </a:tr>
              <a:tr h="470535">
                <a:tc rowSpan="3">
                  <a:txBody>
                    <a:bodyPr/>
                    <a:lstStyle/>
                    <a:p>
                      <a:pPr>
                        <a:lnSpc>
                          <a:spcPct val="100000"/>
                        </a:lnSpc>
                        <a:buNone/>
                      </a:pPr>
                      <a:endParaRPr lang="zh-CN" altLang="en-US" sz="3200" b="1">
                        <a:latin typeface="黑体" panose="02010609060101010101" pitchFamily="49" charset="-122"/>
                        <a:ea typeface="黑体" panose="02010609060101010101" pitchFamily="49" charset="-122"/>
                      </a:endParaRPr>
                    </a:p>
                    <a:p>
                      <a:pPr>
                        <a:lnSpc>
                          <a:spcPct val="100000"/>
                        </a:lnSpc>
                        <a:buNone/>
                      </a:pPr>
                      <a:r>
                        <a:rPr lang="zh-CN" altLang="en-US" sz="3200" b="1">
                          <a:latin typeface="黑体" panose="02010609060101010101" pitchFamily="49" charset="-122"/>
                          <a:ea typeface="黑体" panose="02010609060101010101" pitchFamily="49" charset="-122"/>
                        </a:rPr>
                        <a:t>改变表现</a:t>
                      </a:r>
                      <a:endParaRPr lang="zh-CN" altLang="en-US" sz="3200" b="1">
                        <a:latin typeface="黑体" panose="02010609060101010101" pitchFamily="49" charset="-122"/>
                        <a:ea typeface="黑体" panose="02010609060101010101" pitchFamily="49" charset="-122"/>
                      </a:endParaRPr>
                    </a:p>
                    <a:p>
                      <a:pPr>
                        <a:lnSpc>
                          <a:spcPct val="100000"/>
                        </a:lnSpc>
                        <a:buNone/>
                      </a:pPr>
                      <a:r>
                        <a:rPr lang="zh-CN" altLang="en-US" sz="3200" b="1">
                          <a:solidFill>
                            <a:srgbClr val="FF0000"/>
                          </a:solidFill>
                          <a:latin typeface="黑体" panose="02010609060101010101" pitchFamily="49" charset="-122"/>
                          <a:ea typeface="黑体" panose="02010609060101010101" pitchFamily="49" charset="-122"/>
                        </a:rPr>
                        <a:t>【影响】</a:t>
                      </a:r>
                      <a:endParaRPr lang="zh-CN" altLang="en-US" sz="3200" b="1">
                        <a:solidFill>
                          <a:srgbClr val="FF0000"/>
                        </a:solidFill>
                        <a:latin typeface="黑体" panose="02010609060101010101" pitchFamily="49" charset="-122"/>
                        <a:ea typeface="黑体" panose="02010609060101010101" pitchFamily="49" charset="-122"/>
                      </a:endParaRPr>
                    </a:p>
                  </a:txBody>
                  <a:tcPr/>
                </a:tc>
                <a:tc>
                  <a:txBody>
                    <a:bodyPr/>
                    <a:lstStyle/>
                    <a:p>
                      <a:pPr>
                        <a:lnSpc>
                          <a:spcPct val="100000"/>
                        </a:lnSpc>
                        <a:buNone/>
                      </a:pPr>
                      <a:r>
                        <a:rPr lang="zh-CN" altLang="en-US" sz="3200" b="1">
                          <a:solidFill>
                            <a:srgbClr val="1D41D5"/>
                          </a:solidFill>
                        </a:rPr>
                        <a:t>经济上：</a:t>
                      </a:r>
                      <a:endParaRPr lang="zh-CN" altLang="en-US" sz="3200" b="1">
                        <a:solidFill>
                          <a:srgbClr val="1D41D5"/>
                        </a:solidFill>
                      </a:endParaRPr>
                    </a:p>
                    <a:p>
                      <a:pPr>
                        <a:buNone/>
                      </a:pPr>
                      <a:endParaRPr lang="zh-CN" altLang="en-US" sz="3200" b="1">
                        <a:solidFill>
                          <a:srgbClr val="1D41D5"/>
                        </a:solidFill>
                      </a:endParaRPr>
                    </a:p>
                  </a:txBody>
                  <a:tcPr/>
                </a:tc>
              </a:tr>
              <a:tr h="640080">
                <a:tc vMerge="1">
                  <a:tcPr/>
                </a:tc>
                <a:tc>
                  <a:txBody>
                    <a:bodyPr/>
                    <a:lstStyle/>
                    <a:p>
                      <a:pPr>
                        <a:lnSpc>
                          <a:spcPct val="100000"/>
                        </a:lnSpc>
                        <a:buNone/>
                      </a:pPr>
                      <a:r>
                        <a:rPr lang="zh-CN" altLang="en-US" sz="3200" b="1">
                          <a:solidFill>
                            <a:srgbClr val="1D41D5"/>
                          </a:solidFill>
                        </a:rPr>
                        <a:t>生产方</a:t>
                      </a:r>
                      <a:endParaRPr lang="zh-CN" altLang="en-US" sz="3200" b="1">
                        <a:solidFill>
                          <a:srgbClr val="1D41D5"/>
                        </a:solidFill>
                      </a:endParaRPr>
                    </a:p>
                    <a:p>
                      <a:pPr>
                        <a:lnSpc>
                          <a:spcPct val="100000"/>
                        </a:lnSpc>
                        <a:buNone/>
                      </a:pPr>
                      <a:r>
                        <a:rPr lang="zh-CN" altLang="en-US" sz="3200" b="1">
                          <a:solidFill>
                            <a:srgbClr val="1D41D5"/>
                          </a:solidFill>
                        </a:rPr>
                        <a:t>式上：</a:t>
                      </a:r>
                      <a:endParaRPr lang="zh-CN" altLang="en-US" sz="3200" b="1">
                        <a:solidFill>
                          <a:srgbClr val="1D41D5"/>
                        </a:solidFill>
                      </a:endParaRPr>
                    </a:p>
                  </a:txBody>
                  <a:tcPr/>
                </a:tc>
              </a:tr>
              <a:tr h="470535">
                <a:tc vMerge="1">
                  <a:tcPr/>
                </a:tc>
                <a:tc>
                  <a:txBody>
                    <a:bodyPr/>
                    <a:lstStyle/>
                    <a:p>
                      <a:pPr>
                        <a:lnSpc>
                          <a:spcPct val="100000"/>
                        </a:lnSpc>
                        <a:buNone/>
                      </a:pPr>
                      <a:r>
                        <a:rPr lang="zh-CN" altLang="en-US" sz="3200" b="1">
                          <a:solidFill>
                            <a:srgbClr val="1D41D5"/>
                          </a:solidFill>
                        </a:rPr>
                        <a:t>社会问题：</a:t>
                      </a:r>
                      <a:endParaRPr lang="zh-CN" altLang="en-US" sz="3200" b="1">
                        <a:solidFill>
                          <a:srgbClr val="1D41D5"/>
                        </a:solidFill>
                      </a:endParaRPr>
                    </a:p>
                  </a:txBody>
                  <a:tcPr/>
                </a:tc>
              </a:tr>
              <a:tr h="470535">
                <a:tc>
                  <a:txBody>
                    <a:bodyPr/>
                    <a:lstStyle/>
                    <a:p>
                      <a:pPr>
                        <a:lnSpc>
                          <a:spcPct val="100000"/>
                        </a:lnSpc>
                        <a:buNone/>
                      </a:pPr>
                      <a:r>
                        <a:rPr lang="en-US" altLang="zh-CN" sz="3200" b="1">
                          <a:latin typeface="黑体" panose="02010609060101010101" pitchFamily="49" charset="-122"/>
                          <a:ea typeface="黑体" panose="02010609060101010101" pitchFamily="49" charset="-122"/>
                          <a:cs typeface="黑体" panose="02010609060101010101" pitchFamily="49" charset="-122"/>
                        </a:rPr>
                        <a:t>  </a:t>
                      </a:r>
                      <a:r>
                        <a:rPr lang="zh-CN" altLang="en-US" sz="3200" b="1">
                          <a:latin typeface="黑体" panose="02010609060101010101" pitchFamily="49" charset="-122"/>
                          <a:ea typeface="黑体" panose="02010609060101010101" pitchFamily="49" charset="-122"/>
                          <a:cs typeface="黑体" panose="02010609060101010101" pitchFamily="49" charset="-122"/>
                        </a:rPr>
                        <a:t>思考</a:t>
                      </a:r>
                      <a:endParaRPr lang="zh-CN" altLang="en-US" sz="3200" b="1">
                        <a:latin typeface="黑体" panose="02010609060101010101" pitchFamily="49" charset="-122"/>
                        <a:ea typeface="黑体" panose="02010609060101010101" pitchFamily="49" charset="-122"/>
                        <a:cs typeface="黑体" panose="02010609060101010101" pitchFamily="49" charset="-122"/>
                      </a:endParaRPr>
                    </a:p>
                    <a:p>
                      <a:pPr>
                        <a:lnSpc>
                          <a:spcPct val="100000"/>
                        </a:lnSpc>
                        <a:buNone/>
                      </a:pP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【启示】</a:t>
                      </a:r>
                      <a:endPar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endParaRPr>
                    </a:p>
                  </a:txBody>
                  <a:tcPr/>
                </a:tc>
                <a:tc>
                  <a:txBody>
                    <a:bodyPr/>
                    <a:lstStyle/>
                    <a:p>
                      <a:pPr>
                        <a:lnSpc>
                          <a:spcPct val="100000"/>
                        </a:lnSpc>
                        <a:buNone/>
                      </a:pPr>
                      <a:endParaRPr lang="en-US" altLang="zh-CN" sz="3600" dirty="0">
                        <a:solidFill>
                          <a:srgbClr val="FF0000"/>
                        </a:solidFill>
                        <a:latin typeface="隶书" panose="02010509060101010101" pitchFamily="49" charset="-122"/>
                        <a:ea typeface="隶书" panose="02010509060101010101" pitchFamily="49" charset="-122"/>
                        <a:sym typeface="+mn-ea"/>
                      </a:endParaRPr>
                    </a:p>
                  </a:txBody>
                  <a:tcPr/>
                </a:tc>
              </a:tr>
            </a:tbl>
          </a:graphicData>
        </a:graphic>
      </p:graphicFrame>
      <p:sp>
        <p:nvSpPr>
          <p:cNvPr id="39959" name="文本框 4"/>
          <p:cNvSpPr txBox="1">
            <a:spLocks noChangeArrowheads="1"/>
          </p:cNvSpPr>
          <p:nvPr/>
        </p:nvSpPr>
        <p:spPr bwMode="auto">
          <a:xfrm>
            <a:off x="3906838" y="95250"/>
            <a:ext cx="5483225" cy="768350"/>
          </a:xfrm>
          <a:prstGeom prst="rect">
            <a:avLst/>
          </a:prstGeom>
          <a:noFill/>
          <a:ln w="9525">
            <a:noFill/>
            <a:miter lim="800000"/>
          </a:ln>
        </p:spPr>
        <p:txBody>
          <a:bodyPr>
            <a:spAutoFit/>
          </a:bodyPr>
          <a:lstStyle/>
          <a:p>
            <a:r>
              <a:rPr lang="zh-CN" altLang="en-US" sz="4400" b="1">
                <a:ea typeface="微软雅黑" panose="020B0503020204020204" pitchFamily="34" charset="-122"/>
              </a:rPr>
              <a:t>第一次工业革命</a:t>
            </a:r>
            <a:endParaRPr lang="zh-CN" altLang="en-US" sz="4400" b="1">
              <a:ea typeface="微软雅黑" panose="020B0503020204020204" pitchFamily="34" charset="-122"/>
            </a:endParaRPr>
          </a:p>
        </p:txBody>
      </p:sp>
      <p:sp>
        <p:nvSpPr>
          <p:cNvPr id="39960" name="文本框 5"/>
          <p:cNvSpPr txBox="1">
            <a:spLocks noChangeArrowheads="1"/>
          </p:cNvSpPr>
          <p:nvPr/>
        </p:nvSpPr>
        <p:spPr bwMode="auto">
          <a:xfrm>
            <a:off x="4791075" y="863600"/>
            <a:ext cx="4870450" cy="584200"/>
          </a:xfrm>
          <a:prstGeom prst="rect">
            <a:avLst/>
          </a:prstGeom>
          <a:noFill/>
          <a:ln w="9525">
            <a:noFill/>
            <a:miter lim="800000"/>
          </a:ln>
        </p:spPr>
        <p:txBody>
          <a:bodyPr>
            <a:spAutoFit/>
          </a:bodyPr>
          <a:lstStyle/>
          <a:p>
            <a:r>
              <a:rPr lang="zh-CN" altLang="en-US" sz="3200" b="1">
                <a:latin typeface="隶书"/>
                <a:ea typeface="隶书"/>
                <a:cs typeface="隶书"/>
              </a:rPr>
              <a:t>哈格里夫斯的</a:t>
            </a:r>
            <a:r>
              <a:rPr lang="en-US" altLang="zh-CN" sz="3200" b="1">
                <a:latin typeface="隶书"/>
                <a:ea typeface="隶书"/>
                <a:cs typeface="隶书"/>
              </a:rPr>
              <a:t>“</a:t>
            </a:r>
            <a:r>
              <a:rPr lang="zh-CN" altLang="en-US" sz="3200" b="1">
                <a:latin typeface="隶书"/>
                <a:ea typeface="隶书"/>
                <a:cs typeface="隶书"/>
              </a:rPr>
              <a:t>珍妮机</a:t>
            </a:r>
            <a:r>
              <a:rPr lang="en-US" altLang="zh-CN" sz="3200" b="1">
                <a:latin typeface="隶书"/>
                <a:ea typeface="隶书"/>
                <a:cs typeface="隶书"/>
              </a:rPr>
              <a:t>”</a:t>
            </a:r>
            <a:endParaRPr lang="en-US" altLang="zh-CN" sz="3200" b="1">
              <a:latin typeface="隶书"/>
              <a:ea typeface="隶书"/>
              <a:cs typeface="隶书"/>
            </a:endParaRPr>
          </a:p>
        </p:txBody>
      </p:sp>
      <p:sp>
        <p:nvSpPr>
          <p:cNvPr id="39961" name="文本框 6"/>
          <p:cNvSpPr txBox="1">
            <a:spLocks noChangeArrowheads="1"/>
          </p:cNvSpPr>
          <p:nvPr/>
        </p:nvSpPr>
        <p:spPr bwMode="auto">
          <a:xfrm>
            <a:off x="4791075" y="1662113"/>
            <a:ext cx="4870450" cy="584200"/>
          </a:xfrm>
          <a:prstGeom prst="rect">
            <a:avLst/>
          </a:prstGeom>
          <a:noFill/>
          <a:ln w="9525">
            <a:noFill/>
            <a:miter lim="800000"/>
          </a:ln>
        </p:spPr>
        <p:txBody>
          <a:bodyPr>
            <a:spAutoFit/>
          </a:bodyPr>
          <a:lstStyle/>
          <a:p>
            <a:r>
              <a:rPr lang="zh-CN" altLang="en-US" sz="3200" b="1">
                <a:latin typeface="隶书"/>
                <a:ea typeface="隶书"/>
                <a:cs typeface="隶书"/>
              </a:rPr>
              <a:t>瓦特改进的蒸汽机</a:t>
            </a:r>
            <a:endParaRPr lang="zh-CN" altLang="en-US" sz="3200" b="1">
              <a:latin typeface="隶书"/>
              <a:ea typeface="隶书"/>
              <a:cs typeface="隶书"/>
            </a:endParaRPr>
          </a:p>
        </p:txBody>
      </p:sp>
      <p:sp>
        <p:nvSpPr>
          <p:cNvPr id="39962" name="文本框 7"/>
          <p:cNvSpPr txBox="1">
            <a:spLocks noChangeArrowheads="1"/>
          </p:cNvSpPr>
          <p:nvPr/>
        </p:nvSpPr>
        <p:spPr bwMode="auto">
          <a:xfrm>
            <a:off x="4625975" y="2246313"/>
            <a:ext cx="4870450" cy="582612"/>
          </a:xfrm>
          <a:prstGeom prst="rect">
            <a:avLst/>
          </a:prstGeom>
          <a:noFill/>
          <a:ln w="9525">
            <a:noFill/>
            <a:miter lim="800000"/>
          </a:ln>
        </p:spPr>
        <p:txBody>
          <a:bodyPr>
            <a:spAutoFit/>
          </a:bodyPr>
          <a:lstStyle/>
          <a:p>
            <a:r>
              <a:rPr lang="zh-CN" altLang="en-US" sz="3200" b="1">
                <a:latin typeface="隶书"/>
                <a:ea typeface="隶书"/>
                <a:cs typeface="隶书"/>
              </a:rPr>
              <a:t>斯蒂芬森发明的火车</a:t>
            </a:r>
            <a:endParaRPr lang="zh-CN" altLang="en-US" sz="3200" b="1">
              <a:latin typeface="隶书"/>
              <a:ea typeface="隶书"/>
              <a:cs typeface="隶书"/>
            </a:endParaRPr>
          </a:p>
        </p:txBody>
      </p:sp>
      <p:sp>
        <p:nvSpPr>
          <p:cNvPr id="39963" name="文本框 8"/>
          <p:cNvSpPr txBox="1">
            <a:spLocks noChangeArrowheads="1"/>
          </p:cNvSpPr>
          <p:nvPr/>
        </p:nvSpPr>
        <p:spPr bwMode="auto">
          <a:xfrm>
            <a:off x="4271963" y="2828925"/>
            <a:ext cx="5908675" cy="1076325"/>
          </a:xfrm>
          <a:prstGeom prst="rect">
            <a:avLst/>
          </a:prstGeom>
          <a:noFill/>
          <a:ln w="9525">
            <a:noFill/>
            <a:miter lim="800000"/>
          </a:ln>
        </p:spPr>
        <p:txBody>
          <a:bodyPr>
            <a:spAutoFit/>
          </a:bodyPr>
          <a:lstStyle/>
          <a:p>
            <a:r>
              <a:rPr lang="zh-CN" altLang="en-US" sz="3200" b="1" dirty="0">
                <a:latin typeface="隶书"/>
                <a:ea typeface="隶书"/>
                <a:cs typeface="隶书"/>
              </a:rPr>
              <a:t>极大提高了生产力，人类进入</a:t>
            </a:r>
            <a:r>
              <a:rPr lang="en-US" altLang="zh-CN" sz="3200" b="1" dirty="0">
                <a:latin typeface="隶书"/>
                <a:ea typeface="隶书"/>
                <a:cs typeface="隶书"/>
              </a:rPr>
              <a:t>“</a:t>
            </a:r>
            <a:r>
              <a:rPr lang="zh-CN" altLang="en-US" sz="3200" b="1" dirty="0">
                <a:latin typeface="隶书"/>
                <a:ea typeface="隶书"/>
                <a:cs typeface="隶书"/>
              </a:rPr>
              <a:t>蒸汽时代</a:t>
            </a:r>
            <a:r>
              <a:rPr lang="en-US" altLang="zh-CN" sz="3200" b="1" dirty="0" smtClean="0">
                <a:latin typeface="隶书"/>
                <a:ea typeface="隶书"/>
                <a:cs typeface="隶书"/>
              </a:rPr>
              <a:t>” … …</a:t>
            </a:r>
            <a:endParaRPr lang="en-US" altLang="zh-CN" sz="3200" b="1" dirty="0">
              <a:latin typeface="隶书"/>
              <a:ea typeface="隶书"/>
              <a:cs typeface="隶书"/>
            </a:endParaRPr>
          </a:p>
        </p:txBody>
      </p:sp>
      <p:sp>
        <p:nvSpPr>
          <p:cNvPr id="39964" name="文本框 9"/>
          <p:cNvSpPr txBox="1">
            <a:spLocks noChangeArrowheads="1"/>
          </p:cNvSpPr>
          <p:nvPr/>
        </p:nvSpPr>
        <p:spPr bwMode="auto">
          <a:xfrm>
            <a:off x="4956175" y="3887788"/>
            <a:ext cx="5580063" cy="1076325"/>
          </a:xfrm>
          <a:prstGeom prst="rect">
            <a:avLst/>
          </a:prstGeom>
          <a:noFill/>
          <a:ln w="9525">
            <a:noFill/>
            <a:miter lim="800000"/>
          </a:ln>
        </p:spPr>
        <p:txBody>
          <a:bodyPr>
            <a:spAutoFit/>
          </a:bodyPr>
          <a:lstStyle/>
          <a:p>
            <a:r>
              <a:rPr lang="zh-CN" altLang="en-US" sz="3200" b="1">
                <a:latin typeface="隶书"/>
                <a:ea typeface="隶书"/>
                <a:cs typeface="隶书"/>
              </a:rPr>
              <a:t>机器生产代替手工生产，现代工厂制度建立</a:t>
            </a:r>
            <a:endParaRPr lang="zh-CN" altLang="en-US" sz="3200" b="1">
              <a:latin typeface="隶书"/>
              <a:ea typeface="隶书"/>
              <a:cs typeface="隶书"/>
            </a:endParaRPr>
          </a:p>
        </p:txBody>
      </p:sp>
      <p:sp>
        <p:nvSpPr>
          <p:cNvPr id="39965" name="文本框 10"/>
          <p:cNvSpPr txBox="1">
            <a:spLocks noChangeArrowheads="1"/>
          </p:cNvSpPr>
          <p:nvPr/>
        </p:nvSpPr>
        <p:spPr bwMode="auto">
          <a:xfrm>
            <a:off x="5048250" y="4964113"/>
            <a:ext cx="4870450" cy="584200"/>
          </a:xfrm>
          <a:prstGeom prst="rect">
            <a:avLst/>
          </a:prstGeom>
          <a:noFill/>
          <a:ln w="9525">
            <a:noFill/>
            <a:miter lim="800000"/>
          </a:ln>
        </p:spPr>
        <p:txBody>
          <a:bodyPr>
            <a:spAutoFit/>
          </a:bodyPr>
          <a:lstStyle/>
          <a:p>
            <a:r>
              <a:rPr lang="zh-CN" altLang="en-US" sz="3200" b="1">
                <a:latin typeface="隶书"/>
                <a:ea typeface="隶书"/>
                <a:cs typeface="隶书"/>
              </a:rPr>
              <a:t>造成环境污染等问题</a:t>
            </a:r>
            <a:endParaRPr lang="zh-CN" altLang="en-US" sz="3200" b="1">
              <a:latin typeface="隶书"/>
              <a:ea typeface="隶书"/>
              <a:cs typeface="隶书"/>
            </a:endParaRPr>
          </a:p>
        </p:txBody>
      </p:sp>
      <p:sp>
        <p:nvSpPr>
          <p:cNvPr id="39966" name="文本框 11"/>
          <p:cNvSpPr txBox="1">
            <a:spLocks noChangeArrowheads="1"/>
          </p:cNvSpPr>
          <p:nvPr/>
        </p:nvSpPr>
        <p:spPr bwMode="auto">
          <a:xfrm>
            <a:off x="2581275" y="5548313"/>
            <a:ext cx="8297863" cy="1198562"/>
          </a:xfrm>
          <a:prstGeom prst="rect">
            <a:avLst/>
          </a:prstGeom>
          <a:noFill/>
          <a:ln w="9525">
            <a:noFill/>
            <a:miter lim="800000"/>
          </a:ln>
        </p:spPr>
        <p:txBody>
          <a:bodyPr>
            <a:spAutoFit/>
          </a:bodyPr>
          <a:lstStyle/>
          <a:p>
            <a:r>
              <a:rPr lang="zh-CN" altLang="en-US" sz="3600" b="1" dirty="0">
                <a:solidFill>
                  <a:srgbClr val="820277"/>
                </a:solidFill>
                <a:latin typeface="隶书"/>
                <a:ea typeface="隶书"/>
                <a:cs typeface="隶书"/>
                <a:sym typeface="+mn-ea"/>
              </a:rPr>
              <a:t>科技是第一生产力，我们要大力发展科技</a:t>
            </a:r>
            <a:r>
              <a:rPr lang="en-US" altLang="zh-CN" sz="3600" b="1" dirty="0" smtClean="0">
                <a:solidFill>
                  <a:srgbClr val="820277"/>
                </a:solidFill>
                <a:latin typeface="隶书"/>
                <a:ea typeface="隶书"/>
                <a:cs typeface="隶书"/>
                <a:sym typeface="+mn-ea"/>
              </a:rPr>
              <a:t>;</a:t>
            </a:r>
            <a:r>
              <a:rPr lang="zh-CN" altLang="en-US" sz="3600" b="1" dirty="0" smtClean="0">
                <a:solidFill>
                  <a:srgbClr val="820277"/>
                </a:solidFill>
                <a:latin typeface="隶书"/>
                <a:ea typeface="隶书"/>
                <a:cs typeface="隶书"/>
                <a:sym typeface="+mn-ea"/>
              </a:rPr>
              <a:t>科</a:t>
            </a:r>
            <a:r>
              <a:rPr lang="zh-CN" altLang="en-US" sz="3600" b="1" dirty="0">
                <a:solidFill>
                  <a:srgbClr val="820277"/>
                </a:solidFill>
                <a:latin typeface="隶书"/>
                <a:ea typeface="隶书"/>
                <a:cs typeface="隶书"/>
                <a:sym typeface="+mn-ea"/>
              </a:rPr>
              <a:t>技创新与保护环境相协调。</a:t>
            </a:r>
            <a:endParaRPr lang="zh-CN" altLang="en-US" sz="3600" b="1" dirty="0">
              <a:solidFill>
                <a:srgbClr val="820277"/>
              </a:solidFill>
              <a:latin typeface="隶书"/>
              <a:ea typeface="隶书"/>
              <a:cs typeface="隶书"/>
              <a:sym typeface="+mn-ea"/>
            </a:endParaRPr>
          </a:p>
        </p:txBody>
      </p:sp>
      <p:sp>
        <p:nvSpPr>
          <p:cNvPr id="39967" name="文本框 12"/>
          <p:cNvSpPr txBox="1">
            <a:spLocks noChangeArrowheads="1"/>
          </p:cNvSpPr>
          <p:nvPr/>
        </p:nvSpPr>
        <p:spPr bwMode="auto">
          <a:xfrm>
            <a:off x="-100013" y="95250"/>
            <a:ext cx="3656013" cy="644525"/>
          </a:xfrm>
          <a:prstGeom prst="rect">
            <a:avLst/>
          </a:prstGeom>
          <a:noFill/>
          <a:ln w="9525">
            <a:noFill/>
            <a:miter lim="800000"/>
          </a:ln>
        </p:spPr>
        <p:txBody>
          <a:bodyPr>
            <a:spAutoFit/>
          </a:bodyPr>
          <a:lstStyle/>
          <a:p>
            <a:r>
              <a:rPr lang="zh-CN" altLang="en-US" sz="3600" b="1">
                <a:latin typeface="黑体" panose="02010609060101010101" pitchFamily="49" charset="-122"/>
                <a:ea typeface="黑体" panose="02010609060101010101" pitchFamily="49" charset="-122"/>
              </a:rPr>
              <a:t>【一起小结】</a:t>
            </a:r>
            <a:endParaRPr lang="zh-CN" altLang="en-US" sz="3600" b="1">
              <a:latin typeface="黑体" panose="02010609060101010101" pitchFamily="49" charset="-122"/>
              <a:ea typeface="黑体" panose="02010609060101010101" pitchFamily="49" charset="-122"/>
            </a:endParaRPr>
          </a:p>
        </p:txBody>
      </p:sp>
      <p:sp>
        <p:nvSpPr>
          <p:cNvPr id="14" name="矩形 13"/>
          <p:cNvSpPr/>
          <p:nvPr/>
        </p:nvSpPr>
        <p:spPr>
          <a:xfrm>
            <a:off x="4625975" y="827088"/>
            <a:ext cx="6251575" cy="19748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15" name="矩形 14"/>
          <p:cNvSpPr/>
          <p:nvPr/>
        </p:nvSpPr>
        <p:spPr>
          <a:xfrm>
            <a:off x="4270374" y="2877354"/>
            <a:ext cx="6608763" cy="2590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16" name="矩形 15"/>
          <p:cNvSpPr/>
          <p:nvPr/>
        </p:nvSpPr>
        <p:spPr>
          <a:xfrm>
            <a:off x="2578993" y="5588493"/>
            <a:ext cx="8431213" cy="107632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215625" y="978517"/>
            <a:ext cx="861774" cy="4606389"/>
          </a:xfrm>
          <a:prstGeom prst="rect">
            <a:avLst/>
          </a:prstGeom>
          <a:noFill/>
        </p:spPr>
        <p:txBody>
          <a:bodyPr vert="eaVert" wrap="none" rtlCol="0">
            <a:spAutoFit/>
          </a:bodyPr>
          <a:lstStyle/>
          <a:p>
            <a:pPr fontAlgn="auto">
              <a:spcBef>
                <a:spcPts val="0"/>
              </a:spcBef>
              <a:spcAft>
                <a:spcPts val="0"/>
              </a:spcAft>
            </a:pPr>
            <a:r>
              <a:rPr lang="zh-CN" altLang="en-US" sz="4400" b="1" dirty="0">
                <a:solidFill>
                  <a:prstClr val="black"/>
                </a:solidFill>
                <a:latin typeface="Arial" panose="020B0604020202020204"/>
                <a:ea typeface="微软雅黑" panose="020B0503020204020204" pitchFamily="34" charset="-122"/>
              </a:rPr>
              <a:t>资本主义发展历程</a:t>
            </a:r>
            <a:endParaRPr lang="zh-CN" altLang="en-US" sz="4400" b="1" dirty="0">
              <a:solidFill>
                <a:prstClr val="black"/>
              </a:solidFill>
              <a:latin typeface="Arial" panose="020B0604020202020204"/>
              <a:ea typeface="微软雅黑" panose="020B0503020204020204" pitchFamily="34" charset="-122"/>
            </a:endParaRPr>
          </a:p>
        </p:txBody>
      </p:sp>
      <p:sp>
        <p:nvSpPr>
          <p:cNvPr id="5" name="左大括号 4"/>
          <p:cNvSpPr/>
          <p:nvPr/>
        </p:nvSpPr>
        <p:spPr>
          <a:xfrm>
            <a:off x="802971" y="285134"/>
            <a:ext cx="822788" cy="5894363"/>
          </a:xfrm>
          <a:prstGeom prst="leftBrace">
            <a:avLst>
              <a:gd name="adj1" fmla="val 2595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zh-CN" altLang="en-US" sz="2800">
              <a:solidFill>
                <a:prstClr val="black"/>
              </a:solidFill>
            </a:endParaRPr>
          </a:p>
        </p:txBody>
      </p:sp>
      <p:sp>
        <p:nvSpPr>
          <p:cNvPr id="6" name="文本框 5"/>
          <p:cNvSpPr txBox="1"/>
          <p:nvPr/>
        </p:nvSpPr>
        <p:spPr>
          <a:xfrm>
            <a:off x="1185985" y="421042"/>
            <a:ext cx="5929828" cy="584775"/>
          </a:xfrm>
          <a:prstGeom prst="rect">
            <a:avLst/>
          </a:prstGeom>
          <a:noFill/>
        </p:spPr>
        <p:txBody>
          <a:bodyPr wrap="none" rtlCol="0">
            <a:spAutoFit/>
          </a:bodyPr>
          <a:lstStyle/>
          <a:p>
            <a:pPr fontAlgn="auto">
              <a:spcBef>
                <a:spcPts val="0"/>
              </a:spcBef>
              <a:spcAft>
                <a:spcPts val="0"/>
              </a:spcAft>
            </a:pPr>
            <a:r>
              <a:rPr lang="zh-CN" altLang="en-US" sz="3200" b="1" dirty="0">
                <a:solidFill>
                  <a:prstClr val="black"/>
                </a:solidFill>
                <a:latin typeface="Arial" panose="020B0604020202020204"/>
                <a:ea typeface="微软雅黑" panose="020B0503020204020204" pitchFamily="34" charset="-122"/>
              </a:rPr>
              <a:t>资产阶级</a:t>
            </a:r>
            <a:r>
              <a:rPr lang="zh-CN" altLang="en-US" sz="3200" b="1" dirty="0" smtClean="0">
                <a:solidFill>
                  <a:prstClr val="black"/>
                </a:solidFill>
                <a:latin typeface="Arial" panose="020B0604020202020204"/>
                <a:ea typeface="微软雅黑" panose="020B0503020204020204" pitchFamily="34" charset="-122"/>
              </a:rPr>
              <a:t>出现</a:t>
            </a:r>
            <a:r>
              <a:rPr lang="en-US" altLang="zh-CN" sz="3200" b="1" dirty="0" smtClean="0">
                <a:solidFill>
                  <a:prstClr val="black"/>
                </a:solidFill>
                <a:latin typeface="Arial" panose="020B0604020202020204"/>
                <a:ea typeface="微软雅黑" panose="020B0503020204020204" pitchFamily="34" charset="-122"/>
              </a:rPr>
              <a:t>——</a:t>
            </a:r>
            <a:r>
              <a:rPr lang="zh-CN" altLang="en-US" sz="3200" b="1" dirty="0" smtClean="0">
                <a:solidFill>
                  <a:prstClr val="black"/>
                </a:solidFill>
                <a:latin typeface="Arial" panose="020B0604020202020204"/>
                <a:ea typeface="微软雅黑" panose="020B0503020204020204" pitchFamily="34" charset="-122"/>
              </a:rPr>
              <a:t>资本主义萌芽</a:t>
            </a:r>
            <a:endParaRPr lang="zh-CN" altLang="en-US" sz="3200" b="1" dirty="0">
              <a:solidFill>
                <a:prstClr val="black"/>
              </a:solidFill>
              <a:latin typeface="Arial" panose="020B0604020202020204"/>
              <a:ea typeface="微软雅黑" panose="020B0503020204020204" pitchFamily="34" charset="-122"/>
            </a:endParaRPr>
          </a:p>
        </p:txBody>
      </p:sp>
      <p:sp>
        <p:nvSpPr>
          <p:cNvPr id="7" name="文本框 6"/>
          <p:cNvSpPr txBox="1"/>
          <p:nvPr/>
        </p:nvSpPr>
        <p:spPr>
          <a:xfrm>
            <a:off x="5608981" y="975588"/>
            <a:ext cx="5208477" cy="584775"/>
          </a:xfrm>
          <a:prstGeom prst="rect">
            <a:avLst/>
          </a:prstGeom>
          <a:noFill/>
        </p:spPr>
        <p:txBody>
          <a:bodyPr wrap="none" rtlCol="0">
            <a:spAutoFit/>
          </a:bodyPr>
          <a:lstStyle/>
          <a:p>
            <a:pPr fontAlgn="auto">
              <a:spcBef>
                <a:spcPts val="0"/>
              </a:spcBef>
              <a:spcAft>
                <a:spcPts val="0"/>
              </a:spcAft>
            </a:pPr>
            <a:r>
              <a:rPr lang="en-US" altLang="zh-CN" sz="3200" b="1" dirty="0">
                <a:solidFill>
                  <a:srgbClr val="0000CC"/>
                </a:solidFill>
                <a:latin typeface="华文中宋" panose="02010600040101010101" pitchFamily="2" charset="-122"/>
                <a:ea typeface="华文中宋" panose="02010600040101010101" pitchFamily="2" charset="-122"/>
              </a:rPr>
              <a:t>14</a:t>
            </a:r>
            <a:r>
              <a:rPr lang="zh-CN" altLang="en-US" sz="3200" b="1" dirty="0">
                <a:solidFill>
                  <a:srgbClr val="0000CC"/>
                </a:solidFill>
                <a:latin typeface="华文中宋" panose="02010600040101010101" pitchFamily="2" charset="-122"/>
                <a:ea typeface="华文中宋" panose="02010600040101010101" pitchFamily="2" charset="-122"/>
              </a:rPr>
              <a:t>世纪租地</a:t>
            </a:r>
            <a:r>
              <a:rPr lang="zh-CN" altLang="en-US" sz="3200" b="1" dirty="0" smtClean="0">
                <a:solidFill>
                  <a:srgbClr val="0000CC"/>
                </a:solidFill>
                <a:latin typeface="华文中宋" panose="02010600040101010101" pitchFamily="2" charset="-122"/>
                <a:ea typeface="华文中宋" panose="02010600040101010101" pitchFamily="2" charset="-122"/>
              </a:rPr>
              <a:t>农场和手工工场</a:t>
            </a:r>
            <a:endParaRPr lang="zh-CN" altLang="en-US" sz="3200" b="1" dirty="0">
              <a:solidFill>
                <a:srgbClr val="0000CC"/>
              </a:solidFill>
              <a:latin typeface="华文中宋" panose="02010600040101010101" pitchFamily="2" charset="-122"/>
              <a:ea typeface="华文中宋" panose="02010600040101010101" pitchFamily="2" charset="-122"/>
            </a:endParaRPr>
          </a:p>
        </p:txBody>
      </p:sp>
      <p:sp>
        <p:nvSpPr>
          <p:cNvPr id="8" name="文本框 7"/>
          <p:cNvSpPr txBox="1"/>
          <p:nvPr/>
        </p:nvSpPr>
        <p:spPr>
          <a:xfrm>
            <a:off x="1171499" y="1645821"/>
            <a:ext cx="5929828" cy="584775"/>
          </a:xfrm>
          <a:prstGeom prst="rect">
            <a:avLst/>
          </a:prstGeom>
          <a:noFill/>
        </p:spPr>
        <p:txBody>
          <a:bodyPr wrap="none" rtlCol="0">
            <a:spAutoFit/>
          </a:bodyPr>
          <a:lstStyle/>
          <a:p>
            <a:pPr fontAlgn="auto">
              <a:spcBef>
                <a:spcPts val="0"/>
              </a:spcBef>
              <a:spcAft>
                <a:spcPts val="0"/>
              </a:spcAft>
            </a:pPr>
            <a:r>
              <a:rPr lang="zh-CN" altLang="en-US" sz="3200" b="1" dirty="0">
                <a:solidFill>
                  <a:prstClr val="black"/>
                </a:solidFill>
                <a:latin typeface="Arial" panose="020B0604020202020204"/>
                <a:ea typeface="微软雅黑" panose="020B0503020204020204" pitchFamily="34" charset="-122"/>
              </a:rPr>
              <a:t>资产阶级</a:t>
            </a:r>
            <a:r>
              <a:rPr lang="zh-CN" altLang="en-US" sz="3200" b="1" dirty="0" smtClean="0">
                <a:solidFill>
                  <a:prstClr val="black"/>
                </a:solidFill>
                <a:latin typeface="Arial" panose="020B0604020202020204"/>
                <a:ea typeface="微软雅黑" panose="020B0503020204020204" pitchFamily="34" charset="-122"/>
              </a:rPr>
              <a:t>壮大</a:t>
            </a:r>
            <a:r>
              <a:rPr lang="en-US" altLang="zh-CN" sz="3200" b="1" dirty="0" smtClean="0">
                <a:solidFill>
                  <a:prstClr val="black"/>
                </a:solidFill>
                <a:latin typeface="Arial" panose="020B0604020202020204"/>
                <a:ea typeface="微软雅黑" panose="020B0503020204020204" pitchFamily="34" charset="-122"/>
              </a:rPr>
              <a:t>——</a:t>
            </a:r>
            <a:r>
              <a:rPr lang="zh-CN" altLang="en-US" sz="3200" b="1" dirty="0" smtClean="0">
                <a:solidFill>
                  <a:prstClr val="black"/>
                </a:solidFill>
                <a:latin typeface="Arial" panose="020B0604020202020204"/>
                <a:ea typeface="微软雅黑" panose="020B0503020204020204" pitchFamily="34" charset="-122"/>
              </a:rPr>
              <a:t>资本主义发展</a:t>
            </a:r>
            <a:endParaRPr lang="zh-CN" altLang="en-US" sz="3200" b="1" dirty="0">
              <a:solidFill>
                <a:prstClr val="black"/>
              </a:solidFill>
              <a:latin typeface="Arial" panose="020B0604020202020204"/>
              <a:ea typeface="微软雅黑" panose="020B0503020204020204" pitchFamily="34" charset="-122"/>
            </a:endParaRPr>
          </a:p>
        </p:txBody>
      </p:sp>
      <p:sp>
        <p:nvSpPr>
          <p:cNvPr id="9" name="文本框 8"/>
          <p:cNvSpPr txBox="1"/>
          <p:nvPr/>
        </p:nvSpPr>
        <p:spPr>
          <a:xfrm>
            <a:off x="1981200" y="2545146"/>
            <a:ext cx="9525000" cy="584775"/>
          </a:xfrm>
          <a:prstGeom prst="rect">
            <a:avLst/>
          </a:prstGeom>
          <a:noFill/>
        </p:spPr>
        <p:txBody>
          <a:bodyPr wrap="square" rtlCol="0">
            <a:spAutoFit/>
          </a:bodyPr>
          <a:lstStyle/>
          <a:p>
            <a:pPr fontAlgn="auto">
              <a:spcBef>
                <a:spcPts val="0"/>
              </a:spcBef>
              <a:spcAft>
                <a:spcPts val="0"/>
              </a:spcAft>
            </a:pPr>
            <a:r>
              <a:rPr lang="en-US" altLang="zh-CN" sz="3200" b="1" dirty="0">
                <a:solidFill>
                  <a:srgbClr val="0000CC"/>
                </a:solidFill>
                <a:latin typeface="华文中宋" panose="02010600040101010101" pitchFamily="2" charset="-122"/>
                <a:ea typeface="华文中宋" panose="02010600040101010101" pitchFamily="2" charset="-122"/>
              </a:rPr>
              <a:t>14—16</a:t>
            </a:r>
            <a:r>
              <a:rPr lang="zh-CN" altLang="en-US" sz="3200" b="1" dirty="0">
                <a:solidFill>
                  <a:srgbClr val="0000CC"/>
                </a:solidFill>
                <a:latin typeface="华文中宋" panose="02010600040101010101" pitchFamily="2" charset="-122"/>
                <a:ea typeface="华文中宋" panose="02010600040101010101" pitchFamily="2" charset="-122"/>
              </a:rPr>
              <a:t>世纪文艺复兴</a:t>
            </a:r>
            <a:r>
              <a:rPr lang="zh-CN" altLang="en-US" sz="3200" b="1" dirty="0" smtClean="0">
                <a:solidFill>
                  <a:srgbClr val="0000CC"/>
                </a:solidFill>
                <a:latin typeface="华文中宋" panose="02010600040101010101" pitchFamily="2" charset="-122"/>
                <a:ea typeface="华文中宋" panose="02010600040101010101" pitchFamily="2" charset="-122"/>
              </a:rPr>
              <a:t>、开辟</a:t>
            </a:r>
            <a:r>
              <a:rPr lang="zh-CN" altLang="en-US" sz="3200" b="1" dirty="0">
                <a:solidFill>
                  <a:srgbClr val="0000CC"/>
                </a:solidFill>
                <a:latin typeface="华文中宋" panose="02010600040101010101" pitchFamily="2" charset="-122"/>
                <a:ea typeface="华文中宋" panose="02010600040101010101" pitchFamily="2" charset="-122"/>
              </a:rPr>
              <a:t>新航路</a:t>
            </a:r>
            <a:r>
              <a:rPr lang="zh-CN" altLang="en-US" sz="3200" b="1" dirty="0" smtClean="0">
                <a:solidFill>
                  <a:srgbClr val="0000CC"/>
                </a:solidFill>
                <a:latin typeface="华文中宋" panose="02010600040101010101" pitchFamily="2" charset="-122"/>
                <a:ea typeface="华文中宋" panose="02010600040101010101" pitchFamily="2" charset="-122"/>
              </a:rPr>
              <a:t>、早期</a:t>
            </a:r>
            <a:r>
              <a:rPr lang="zh-CN" altLang="en-US" sz="3200" b="1" dirty="0">
                <a:solidFill>
                  <a:srgbClr val="0000CC"/>
                </a:solidFill>
                <a:latin typeface="华文中宋" panose="02010600040101010101" pitchFamily="2" charset="-122"/>
                <a:ea typeface="华文中宋" panose="02010600040101010101" pitchFamily="2" charset="-122"/>
              </a:rPr>
              <a:t>殖民掠夺</a:t>
            </a:r>
            <a:endParaRPr lang="zh-CN" altLang="en-US" sz="3200" b="1" dirty="0">
              <a:solidFill>
                <a:srgbClr val="0000CC"/>
              </a:solidFill>
              <a:latin typeface="华文中宋" panose="02010600040101010101" pitchFamily="2" charset="-122"/>
              <a:ea typeface="华文中宋" panose="02010600040101010101" pitchFamily="2" charset="-122"/>
            </a:endParaRPr>
          </a:p>
        </p:txBody>
      </p:sp>
      <p:sp>
        <p:nvSpPr>
          <p:cNvPr id="10" name="文本框 9"/>
          <p:cNvSpPr txBox="1"/>
          <p:nvPr/>
        </p:nvSpPr>
        <p:spPr>
          <a:xfrm>
            <a:off x="1147416" y="3704318"/>
            <a:ext cx="6750566" cy="584775"/>
          </a:xfrm>
          <a:prstGeom prst="rect">
            <a:avLst/>
          </a:prstGeom>
          <a:noFill/>
        </p:spPr>
        <p:txBody>
          <a:bodyPr wrap="none" rtlCol="0">
            <a:spAutoFit/>
          </a:bodyPr>
          <a:lstStyle/>
          <a:p>
            <a:pPr fontAlgn="auto">
              <a:spcBef>
                <a:spcPts val="0"/>
              </a:spcBef>
              <a:spcAft>
                <a:spcPts val="0"/>
              </a:spcAft>
            </a:pPr>
            <a:r>
              <a:rPr lang="zh-CN" altLang="en-US" sz="3200" b="1" dirty="0" smtClean="0">
                <a:solidFill>
                  <a:prstClr val="black"/>
                </a:solidFill>
                <a:latin typeface="Arial" panose="020B0604020202020204"/>
                <a:ea typeface="微软雅黑" panose="020B0503020204020204" pitchFamily="34" charset="-122"/>
              </a:rPr>
              <a:t>资产阶级夺权</a:t>
            </a:r>
            <a:r>
              <a:rPr lang="en-US" altLang="zh-CN" sz="3200" b="1" dirty="0" smtClean="0">
                <a:solidFill>
                  <a:prstClr val="black"/>
                </a:solidFill>
                <a:latin typeface="Arial" panose="020B0604020202020204"/>
                <a:ea typeface="微软雅黑" panose="020B0503020204020204" pitchFamily="34" charset="-122"/>
              </a:rPr>
              <a:t>——</a:t>
            </a:r>
            <a:r>
              <a:rPr lang="zh-CN" altLang="en-US" sz="3200" b="1" dirty="0" smtClean="0">
                <a:solidFill>
                  <a:prstClr val="black"/>
                </a:solidFill>
                <a:latin typeface="Arial" panose="020B0604020202020204"/>
                <a:ea typeface="微软雅黑" panose="020B0503020204020204" pitchFamily="34" charset="-122"/>
              </a:rPr>
              <a:t>资产主义制度确立</a:t>
            </a:r>
            <a:endParaRPr lang="zh-CN" altLang="en-US" sz="3200" b="1" dirty="0">
              <a:solidFill>
                <a:prstClr val="black"/>
              </a:solidFill>
              <a:latin typeface="Arial" panose="020B0604020202020204"/>
              <a:ea typeface="微软雅黑" panose="020B0503020204020204" pitchFamily="34" charset="-122"/>
            </a:endParaRPr>
          </a:p>
        </p:txBody>
      </p:sp>
      <p:sp>
        <p:nvSpPr>
          <p:cNvPr id="11" name="文本框 10"/>
          <p:cNvSpPr txBox="1"/>
          <p:nvPr/>
        </p:nvSpPr>
        <p:spPr>
          <a:xfrm>
            <a:off x="5659129" y="4257560"/>
            <a:ext cx="6128601" cy="584775"/>
          </a:xfrm>
          <a:prstGeom prst="rect">
            <a:avLst/>
          </a:prstGeom>
          <a:noFill/>
        </p:spPr>
        <p:txBody>
          <a:bodyPr wrap="none" rtlCol="0">
            <a:spAutoFit/>
          </a:bodyPr>
          <a:lstStyle/>
          <a:p>
            <a:pPr fontAlgn="auto">
              <a:spcBef>
                <a:spcPts val="0"/>
              </a:spcBef>
              <a:spcAft>
                <a:spcPts val="0"/>
              </a:spcAft>
            </a:pPr>
            <a:r>
              <a:rPr lang="en-US" altLang="zh-CN" sz="3200" b="1" dirty="0">
                <a:solidFill>
                  <a:srgbClr val="0000CC"/>
                </a:solidFill>
                <a:latin typeface="华文中宋" panose="02010600040101010101" pitchFamily="2" charset="-122"/>
                <a:ea typeface="华文中宋" panose="02010600040101010101" pitchFamily="2" charset="-122"/>
              </a:rPr>
              <a:t>17</a:t>
            </a:r>
            <a:r>
              <a:rPr lang="zh-CN" altLang="en-US" sz="3200" b="1" dirty="0">
                <a:solidFill>
                  <a:srgbClr val="0000CC"/>
                </a:solidFill>
                <a:latin typeface="华文中宋" panose="02010600040101010101" pitchFamily="2" charset="-122"/>
                <a:ea typeface="华文中宋" panose="02010600040101010101" pitchFamily="2" charset="-122"/>
              </a:rPr>
              <a:t>、</a:t>
            </a:r>
            <a:r>
              <a:rPr lang="en-US" altLang="zh-CN" sz="3200" b="1" dirty="0">
                <a:solidFill>
                  <a:srgbClr val="0000CC"/>
                </a:solidFill>
                <a:latin typeface="华文中宋" panose="02010600040101010101" pitchFamily="2" charset="-122"/>
                <a:ea typeface="华文中宋" panose="02010600040101010101" pitchFamily="2" charset="-122"/>
              </a:rPr>
              <a:t>18</a:t>
            </a:r>
            <a:r>
              <a:rPr lang="zh-CN" altLang="en-US" sz="3200" b="1" dirty="0">
                <a:solidFill>
                  <a:srgbClr val="0000CC"/>
                </a:solidFill>
                <a:latin typeface="华文中宋" panose="02010600040101010101" pitchFamily="2" charset="-122"/>
                <a:ea typeface="华文中宋" panose="02010600040101010101" pitchFamily="2" charset="-122"/>
              </a:rPr>
              <a:t>世纪英美法资产阶级革命</a:t>
            </a:r>
            <a:endParaRPr lang="zh-CN" altLang="en-US" sz="3200" b="1" dirty="0">
              <a:solidFill>
                <a:srgbClr val="0000CC"/>
              </a:solidFill>
              <a:latin typeface="华文中宋" panose="02010600040101010101" pitchFamily="2" charset="-122"/>
              <a:ea typeface="华文中宋" panose="02010600040101010101" pitchFamily="2" charset="-122"/>
            </a:endParaRPr>
          </a:p>
        </p:txBody>
      </p:sp>
      <p:sp>
        <p:nvSpPr>
          <p:cNvPr id="12" name="文本框 11"/>
          <p:cNvSpPr txBox="1"/>
          <p:nvPr/>
        </p:nvSpPr>
        <p:spPr>
          <a:xfrm>
            <a:off x="1188330" y="5032558"/>
            <a:ext cx="7571303" cy="584775"/>
          </a:xfrm>
          <a:prstGeom prst="rect">
            <a:avLst/>
          </a:prstGeom>
          <a:noFill/>
        </p:spPr>
        <p:txBody>
          <a:bodyPr wrap="none" rtlCol="0">
            <a:spAutoFit/>
          </a:bodyPr>
          <a:lstStyle/>
          <a:p>
            <a:pPr fontAlgn="auto">
              <a:spcBef>
                <a:spcPts val="0"/>
              </a:spcBef>
              <a:spcAft>
                <a:spcPts val="0"/>
              </a:spcAft>
            </a:pPr>
            <a:r>
              <a:rPr lang="zh-CN" altLang="en-US" sz="3200" b="1" dirty="0">
                <a:solidFill>
                  <a:prstClr val="black"/>
                </a:solidFill>
                <a:latin typeface="Arial" panose="020B0604020202020204"/>
                <a:ea typeface="微软雅黑" panose="020B0503020204020204" pitchFamily="34" charset="-122"/>
              </a:rPr>
              <a:t>资产阶级统治</a:t>
            </a:r>
            <a:r>
              <a:rPr lang="zh-CN" altLang="en-US" sz="3200" b="1" dirty="0" smtClean="0">
                <a:solidFill>
                  <a:prstClr val="black"/>
                </a:solidFill>
                <a:latin typeface="Arial" panose="020B0604020202020204"/>
                <a:ea typeface="微软雅黑" panose="020B0503020204020204" pitchFamily="34" charset="-122"/>
              </a:rPr>
              <a:t>巩固</a:t>
            </a:r>
            <a:r>
              <a:rPr lang="en-US" altLang="zh-CN" sz="3200" b="1" dirty="0" smtClean="0">
                <a:solidFill>
                  <a:prstClr val="black"/>
                </a:solidFill>
                <a:latin typeface="Arial" panose="020B0604020202020204"/>
                <a:ea typeface="微软雅黑" panose="020B0503020204020204" pitchFamily="34" charset="-122"/>
              </a:rPr>
              <a:t>——</a:t>
            </a:r>
            <a:r>
              <a:rPr lang="zh-CN" altLang="en-US" sz="3200" b="1" dirty="0" smtClean="0">
                <a:solidFill>
                  <a:prstClr val="black"/>
                </a:solidFill>
                <a:latin typeface="Arial" panose="020B0604020202020204"/>
                <a:ea typeface="微软雅黑" panose="020B0503020204020204" pitchFamily="34" charset="-122"/>
              </a:rPr>
              <a:t>资本主义统治世界</a:t>
            </a:r>
            <a:endParaRPr lang="zh-CN" altLang="en-US" sz="3200" b="1" dirty="0">
              <a:solidFill>
                <a:prstClr val="black"/>
              </a:solidFill>
              <a:latin typeface="Arial" panose="020B0604020202020204"/>
              <a:ea typeface="微软雅黑" panose="020B0503020204020204" pitchFamily="34" charset="-122"/>
            </a:endParaRPr>
          </a:p>
        </p:txBody>
      </p:sp>
      <p:sp>
        <p:nvSpPr>
          <p:cNvPr id="13" name="文本框 12"/>
          <p:cNvSpPr txBox="1"/>
          <p:nvPr/>
        </p:nvSpPr>
        <p:spPr>
          <a:xfrm>
            <a:off x="3832000" y="5903893"/>
            <a:ext cx="7991700" cy="523220"/>
          </a:xfrm>
          <a:prstGeom prst="rect">
            <a:avLst/>
          </a:prstGeom>
          <a:noFill/>
        </p:spPr>
        <p:txBody>
          <a:bodyPr wrap="square" rtlCol="0">
            <a:spAutoFit/>
          </a:bodyPr>
          <a:lstStyle/>
          <a:p>
            <a:pPr fontAlgn="auto">
              <a:spcBef>
                <a:spcPts val="0"/>
              </a:spcBef>
              <a:spcAft>
                <a:spcPts val="0"/>
              </a:spcAft>
            </a:pPr>
            <a:r>
              <a:rPr lang="en-US" altLang="zh-CN" sz="2800" b="1" dirty="0">
                <a:solidFill>
                  <a:srgbClr val="0000CC"/>
                </a:solidFill>
                <a:latin typeface="华文中宋" panose="02010600040101010101" pitchFamily="2" charset="-122"/>
                <a:ea typeface="华文中宋" panose="02010600040101010101" pitchFamily="2" charset="-122"/>
              </a:rPr>
              <a:t>18</a:t>
            </a:r>
            <a:r>
              <a:rPr lang="zh-CN" altLang="en-US" sz="2800" b="1" dirty="0">
                <a:solidFill>
                  <a:srgbClr val="0000CC"/>
                </a:solidFill>
                <a:latin typeface="华文中宋" panose="02010600040101010101" pitchFamily="2" charset="-122"/>
                <a:ea typeface="华文中宋" panose="02010600040101010101" pitchFamily="2" charset="-122"/>
              </a:rPr>
              <a:t>世纪</a:t>
            </a:r>
            <a:r>
              <a:rPr lang="en-US" altLang="zh-CN" sz="2800" b="1" dirty="0">
                <a:solidFill>
                  <a:srgbClr val="0000CC"/>
                </a:solidFill>
                <a:latin typeface="华文中宋" panose="02010600040101010101" pitchFamily="2" charset="-122"/>
                <a:ea typeface="华文中宋" panose="02010600040101010101" pitchFamily="2" charset="-122"/>
              </a:rPr>
              <a:t>60</a:t>
            </a:r>
            <a:r>
              <a:rPr lang="zh-CN" altLang="en-US" sz="2800" b="1" dirty="0">
                <a:solidFill>
                  <a:srgbClr val="0000CC"/>
                </a:solidFill>
                <a:latin typeface="华文中宋" panose="02010600040101010101" pitchFamily="2" charset="-122"/>
                <a:ea typeface="华文中宋" panose="02010600040101010101" pitchFamily="2" charset="-122"/>
              </a:rPr>
              <a:t>年代</a:t>
            </a:r>
            <a:r>
              <a:rPr lang="zh-CN" altLang="en-US" sz="2800" b="1" dirty="0" smtClean="0">
                <a:solidFill>
                  <a:srgbClr val="0000CC"/>
                </a:solidFill>
                <a:latin typeface="华文中宋" panose="02010600040101010101" pitchFamily="2" charset="-122"/>
                <a:ea typeface="华文中宋" panose="02010600040101010101" pitchFamily="2" charset="-122"/>
              </a:rPr>
              <a:t>工业革命，世界市场</a:t>
            </a:r>
            <a:r>
              <a:rPr lang="zh-CN" altLang="en-US" sz="2800" b="1" dirty="0">
                <a:solidFill>
                  <a:srgbClr val="0000CC"/>
                </a:solidFill>
                <a:latin typeface="华文中宋" panose="02010600040101010101" pitchFamily="2" charset="-122"/>
                <a:ea typeface="华文中宋" panose="02010600040101010101" pitchFamily="2" charset="-122"/>
              </a:rPr>
              <a:t>初步</a:t>
            </a:r>
            <a:r>
              <a:rPr lang="zh-CN" altLang="en-US" sz="2800" b="1" dirty="0" smtClean="0">
                <a:solidFill>
                  <a:srgbClr val="0000CC"/>
                </a:solidFill>
                <a:latin typeface="华文中宋" panose="02010600040101010101" pitchFamily="2" charset="-122"/>
                <a:ea typeface="华文中宋" panose="02010600040101010101" pitchFamily="2" charset="-122"/>
              </a:rPr>
              <a:t>形成 </a:t>
            </a:r>
            <a:endParaRPr lang="zh-CN" altLang="en-US" sz="2800" b="1" dirty="0">
              <a:solidFill>
                <a:srgbClr val="0000CC"/>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to="" calcmode="lin" valueType="num">
                                      <p:cBhvr>
                                        <p:cTn id="25" dur="1" fill="hold"/>
                                        <p:tgtEl>
                                          <p:spTgt spid="8"/>
                                        </p:tgtEl>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to="" calcmode="lin" valueType="num">
                                      <p:cBhvr>
                                        <p:cTn id="30" dur="1" fill="hold"/>
                                        <p:tgtEl>
                                          <p:spTgt spid="9"/>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to="" calcmode="lin" valueType="num">
                                      <p:cBhvr>
                                        <p:cTn id="35" dur="1" fill="hold"/>
                                        <p:tgtEl>
                                          <p:spTgt spid="10"/>
                                        </p:tgtEl>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to="" calcmode="lin" valueType="num">
                                      <p:cBhvr>
                                        <p:cTn id="40" dur="1" fill="hold"/>
                                        <p:tgtEl>
                                          <p:spTgt spid="11"/>
                                        </p:tgtEl>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to="" calcmode="lin" valueType="num">
                                      <p:cBhvr>
                                        <p:cTn id="45" dur="1" fill="hold"/>
                                        <p:tgtEl>
                                          <p:spTgt spid="12"/>
                                        </p:tgtEl>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to="" calcmode="lin" valueType="num">
                                      <p:cBhvr>
                                        <p:cTn id="50" dur="1" fill="hold"/>
                                        <p:tgtEl>
                                          <p:spTgt spid="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ldLvl="0" animBg="1"/>
      <p:bldP spid="5" grpId="1" animBg="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Grp="1" noRot="1" noChangeArrowheads="1"/>
          </p:cNvSpPr>
          <p:nvPr>
            <p:ph idx="1"/>
          </p:nvPr>
        </p:nvSpPr>
        <p:spPr>
          <a:xfrm>
            <a:off x="228979" y="247933"/>
            <a:ext cx="11582400" cy="6412174"/>
          </a:xfrm>
        </p:spPr>
        <p:txBody>
          <a:bodyPr>
            <a:noAutofit/>
          </a:bodyPr>
          <a:lstStyle/>
          <a:p>
            <a:pPr marL="0" indent="0" eaLnBrk="1" hangingPunct="1">
              <a:lnSpc>
                <a:spcPts val="3000"/>
              </a:lnSpc>
              <a:spcAft>
                <a:spcPts val="600"/>
              </a:spcAft>
            </a:pPr>
            <a:r>
              <a:rPr lang="en-US" altLang="zh-CN" sz="2800" b="1" dirty="0" smtClean="0"/>
              <a:t>1</a:t>
            </a:r>
            <a:r>
              <a:rPr lang="zh-CN" altLang="en-US" sz="2800" b="1" dirty="0" smtClean="0"/>
              <a:t>、英国的煤炭消费量从</a:t>
            </a:r>
            <a:r>
              <a:rPr lang="en-US" altLang="zh-CN" sz="2800" b="1" dirty="0" smtClean="0"/>
              <a:t>1800</a:t>
            </a:r>
            <a:r>
              <a:rPr lang="zh-CN" altLang="en-US" sz="2800" b="1" dirty="0" smtClean="0"/>
              <a:t>年的</a:t>
            </a:r>
            <a:r>
              <a:rPr lang="en-US" altLang="zh-CN" sz="2800" b="1" dirty="0" smtClean="0"/>
              <a:t>1000</a:t>
            </a:r>
            <a:r>
              <a:rPr lang="zh-CN" altLang="en-US" sz="2800" b="1" dirty="0" smtClean="0"/>
              <a:t>万吨，猛增到</a:t>
            </a:r>
            <a:r>
              <a:rPr lang="en-US" altLang="zh-CN" sz="2800" b="1" dirty="0" smtClean="0"/>
              <a:t>1956</a:t>
            </a:r>
            <a:r>
              <a:rPr lang="zh-CN" altLang="en-US" sz="2800" b="1" dirty="0" smtClean="0"/>
              <a:t>年的</a:t>
            </a:r>
            <a:r>
              <a:rPr lang="en-US" altLang="zh-CN" sz="2800" b="1" dirty="0" smtClean="0"/>
              <a:t>6000</a:t>
            </a:r>
            <a:r>
              <a:rPr lang="zh-CN" altLang="en-US" sz="2800" b="1" dirty="0" smtClean="0"/>
              <a:t>万吨。导致这一变化的主要原因是 </a:t>
            </a:r>
            <a:r>
              <a:rPr lang="en-US" altLang="zh-CN" sz="2800" b="1" dirty="0" smtClean="0"/>
              <a:t>【  】 </a:t>
            </a:r>
            <a:endParaRPr lang="en-US" altLang="zh-CN" sz="2800" b="1" dirty="0" smtClean="0"/>
          </a:p>
          <a:p>
            <a:pPr marL="0" indent="0" eaLnBrk="1" hangingPunct="1">
              <a:lnSpc>
                <a:spcPts val="3000"/>
              </a:lnSpc>
              <a:spcAft>
                <a:spcPts val="600"/>
              </a:spcAft>
              <a:buNone/>
            </a:pPr>
            <a:r>
              <a:rPr lang="en-US" altLang="zh-CN" sz="2800" b="1" dirty="0" smtClean="0">
                <a:solidFill>
                  <a:srgbClr val="0000CC"/>
                </a:solidFill>
              </a:rPr>
              <a:t>A. </a:t>
            </a:r>
            <a:r>
              <a:rPr lang="zh-CN" altLang="en-US" sz="2800" b="1" dirty="0" smtClean="0">
                <a:solidFill>
                  <a:srgbClr val="0000CC"/>
                </a:solidFill>
              </a:rPr>
              <a:t>蒸汽机的应用推广            </a:t>
            </a:r>
            <a:r>
              <a:rPr lang="en-US" altLang="zh-CN" sz="2800" b="1" dirty="0" smtClean="0">
                <a:solidFill>
                  <a:srgbClr val="0000CC"/>
                </a:solidFill>
              </a:rPr>
              <a:t>B. </a:t>
            </a:r>
            <a:r>
              <a:rPr lang="zh-CN" altLang="en-US" sz="2800" b="1" dirty="0" smtClean="0">
                <a:solidFill>
                  <a:srgbClr val="0000CC"/>
                </a:solidFill>
              </a:rPr>
              <a:t>铁路运输能力提高 </a:t>
            </a:r>
            <a:endParaRPr lang="zh-CN" altLang="en-US" sz="2800" b="1" dirty="0" smtClean="0">
              <a:solidFill>
                <a:srgbClr val="0000CC"/>
              </a:solidFill>
            </a:endParaRPr>
          </a:p>
          <a:p>
            <a:pPr marL="0" indent="0" eaLnBrk="1" hangingPunct="1">
              <a:lnSpc>
                <a:spcPts val="3000"/>
              </a:lnSpc>
              <a:spcAft>
                <a:spcPts val="600"/>
              </a:spcAft>
              <a:buNone/>
            </a:pPr>
            <a:r>
              <a:rPr lang="en-US" altLang="zh-CN" sz="2800" b="1" dirty="0" smtClean="0">
                <a:solidFill>
                  <a:srgbClr val="0000CC"/>
                </a:solidFill>
              </a:rPr>
              <a:t>C. </a:t>
            </a:r>
            <a:r>
              <a:rPr lang="zh-CN" altLang="en-US" sz="2800" b="1" dirty="0" smtClean="0">
                <a:solidFill>
                  <a:srgbClr val="0000CC"/>
                </a:solidFill>
              </a:rPr>
              <a:t>火力发电的需求增加          </a:t>
            </a:r>
            <a:r>
              <a:rPr lang="en-US" altLang="zh-CN" sz="2800" b="1" dirty="0" smtClean="0">
                <a:solidFill>
                  <a:srgbClr val="0000CC"/>
                </a:solidFill>
              </a:rPr>
              <a:t>D. </a:t>
            </a:r>
            <a:r>
              <a:rPr lang="zh-CN" altLang="en-US" sz="2800" b="1" dirty="0" smtClean="0">
                <a:solidFill>
                  <a:srgbClr val="0000CC"/>
                </a:solidFill>
              </a:rPr>
              <a:t>煤炭出口贸易扩大</a:t>
            </a:r>
            <a:endParaRPr lang="zh-CN" altLang="en-US" sz="2800" b="1" dirty="0" smtClean="0">
              <a:solidFill>
                <a:srgbClr val="0000CC"/>
              </a:solidFill>
            </a:endParaRPr>
          </a:p>
          <a:p>
            <a:pPr marL="0" indent="0" eaLnBrk="1" hangingPunct="1">
              <a:lnSpc>
                <a:spcPts val="3000"/>
              </a:lnSpc>
              <a:spcAft>
                <a:spcPts val="600"/>
              </a:spcAft>
            </a:pPr>
            <a:r>
              <a:rPr lang="en-US" altLang="zh-CN" sz="2800" b="1" dirty="0" smtClean="0"/>
              <a:t>2</a:t>
            </a:r>
            <a:r>
              <a:rPr lang="zh-CN" altLang="en-US" sz="2800" b="1" dirty="0" smtClean="0"/>
              <a:t>、现在我们家庭中许多家用电器的功率计算单位都是“瓦”，这是为了纪念使人类社会步入蒸汽时代的英国著名机械师</a:t>
            </a:r>
            <a:endParaRPr lang="en-US" altLang="zh-CN" sz="2800" b="1" dirty="0" smtClean="0"/>
          </a:p>
          <a:p>
            <a:pPr marL="0" indent="0" eaLnBrk="1" hangingPunct="1">
              <a:lnSpc>
                <a:spcPts val="3000"/>
              </a:lnSpc>
              <a:spcAft>
                <a:spcPts val="600"/>
              </a:spcAft>
              <a:buNone/>
            </a:pPr>
            <a:r>
              <a:rPr lang="en-US" altLang="zh-CN" sz="2800" b="1" dirty="0" smtClean="0">
                <a:solidFill>
                  <a:srgbClr val="0000CC"/>
                </a:solidFill>
              </a:rPr>
              <a:t>A</a:t>
            </a:r>
            <a:r>
              <a:rPr lang="zh-CN" altLang="en-US" sz="2800" b="1" dirty="0" smtClean="0">
                <a:solidFill>
                  <a:srgbClr val="0000CC"/>
                </a:solidFill>
              </a:rPr>
              <a:t>．哈格里夫斯     </a:t>
            </a:r>
            <a:r>
              <a:rPr lang="en-US" altLang="zh-CN" sz="2800" b="1" dirty="0" smtClean="0">
                <a:solidFill>
                  <a:srgbClr val="0000CC"/>
                </a:solidFill>
              </a:rPr>
              <a:t>B</a:t>
            </a:r>
            <a:r>
              <a:rPr lang="zh-CN" altLang="en-US" sz="2800" b="1" dirty="0" smtClean="0">
                <a:solidFill>
                  <a:srgbClr val="0000CC"/>
                </a:solidFill>
              </a:rPr>
              <a:t>．瓦特       </a:t>
            </a:r>
            <a:r>
              <a:rPr lang="en-US" altLang="zh-CN" sz="2800" b="1" dirty="0" smtClean="0">
                <a:solidFill>
                  <a:srgbClr val="0000CC"/>
                </a:solidFill>
              </a:rPr>
              <a:t>C</a:t>
            </a:r>
            <a:r>
              <a:rPr lang="zh-CN" altLang="en-US" sz="2800" b="1" dirty="0" smtClean="0">
                <a:solidFill>
                  <a:srgbClr val="0000CC"/>
                </a:solidFill>
              </a:rPr>
              <a:t>．富尔顿       </a:t>
            </a:r>
            <a:r>
              <a:rPr lang="en-US" altLang="zh-CN" sz="2800" b="1" dirty="0" smtClean="0">
                <a:solidFill>
                  <a:srgbClr val="0000CC"/>
                </a:solidFill>
              </a:rPr>
              <a:t>D</a:t>
            </a:r>
            <a:r>
              <a:rPr lang="zh-CN" altLang="en-US" sz="2800" b="1" dirty="0" smtClean="0">
                <a:solidFill>
                  <a:srgbClr val="0000CC"/>
                </a:solidFill>
              </a:rPr>
              <a:t>．史蒂芬孙</a:t>
            </a:r>
            <a:endParaRPr lang="zh-CN" altLang="en-US" sz="2800" b="1" dirty="0" smtClean="0">
              <a:solidFill>
                <a:srgbClr val="0000CC"/>
              </a:solidFill>
            </a:endParaRPr>
          </a:p>
          <a:p>
            <a:pPr marL="0" indent="0" eaLnBrk="1" hangingPunct="1">
              <a:lnSpc>
                <a:spcPts val="3000"/>
              </a:lnSpc>
              <a:spcAft>
                <a:spcPts val="600"/>
              </a:spcAft>
            </a:pPr>
            <a:r>
              <a:rPr lang="en-US" altLang="zh-CN" sz="2800" b="1" dirty="0" smtClean="0"/>
              <a:t>3</a:t>
            </a:r>
            <a:r>
              <a:rPr lang="zh-CN" altLang="en-US" sz="2800" b="1" dirty="0" smtClean="0"/>
              <a:t>、追溯历史，</a:t>
            </a:r>
            <a:r>
              <a:rPr lang="en-US" altLang="zh-CN" sz="2800" b="1" dirty="0" smtClean="0"/>
              <a:t>1825 </a:t>
            </a:r>
            <a:r>
              <a:rPr lang="zh-CN" altLang="en-US" sz="2800" b="1" dirty="0" smtClean="0"/>
              <a:t>年，名为“旅行者号”火车机车的试车成功，开辟了陆上运输的新纪元，为人们的生产和生活带来了极大的便利。火车机车的发明者是</a:t>
            </a:r>
            <a:endParaRPr lang="zh-CN" altLang="en-US" sz="2800" b="1" dirty="0" smtClean="0"/>
          </a:p>
          <a:p>
            <a:pPr marL="0" indent="0" eaLnBrk="1" hangingPunct="1">
              <a:lnSpc>
                <a:spcPts val="3000"/>
              </a:lnSpc>
              <a:spcAft>
                <a:spcPts val="600"/>
              </a:spcAft>
              <a:buNone/>
            </a:pPr>
            <a:r>
              <a:rPr lang="en-US" altLang="zh-CN" sz="2800" b="1" dirty="0" smtClean="0">
                <a:solidFill>
                  <a:srgbClr val="0000CC"/>
                </a:solidFill>
              </a:rPr>
              <a:t>A</a:t>
            </a:r>
            <a:r>
              <a:rPr lang="zh-CN" altLang="en-US" sz="2800" b="1" dirty="0" smtClean="0">
                <a:solidFill>
                  <a:srgbClr val="0000CC"/>
                </a:solidFill>
              </a:rPr>
              <a:t>．史蒂芬孙    </a:t>
            </a:r>
            <a:r>
              <a:rPr lang="en-US" altLang="zh-CN" sz="2800" b="1" dirty="0" smtClean="0">
                <a:solidFill>
                  <a:srgbClr val="0000CC"/>
                </a:solidFill>
              </a:rPr>
              <a:t>B</a:t>
            </a:r>
            <a:r>
              <a:rPr lang="zh-CN" altLang="en-US" sz="2800" b="1" dirty="0" smtClean="0">
                <a:solidFill>
                  <a:srgbClr val="0000CC"/>
                </a:solidFill>
              </a:rPr>
              <a:t>．瓦特    </a:t>
            </a:r>
            <a:r>
              <a:rPr lang="en-US" altLang="zh-CN" sz="2800" b="1" dirty="0" smtClean="0">
                <a:solidFill>
                  <a:srgbClr val="0000CC"/>
                </a:solidFill>
              </a:rPr>
              <a:t>C</a:t>
            </a:r>
            <a:r>
              <a:rPr lang="zh-CN" altLang="en-US" sz="2800" b="1" dirty="0" smtClean="0">
                <a:solidFill>
                  <a:srgbClr val="0000CC"/>
                </a:solidFill>
              </a:rPr>
              <a:t>．哈格里夫斯      </a:t>
            </a:r>
            <a:r>
              <a:rPr lang="en-US" altLang="zh-CN" sz="2800" b="1" dirty="0" smtClean="0">
                <a:solidFill>
                  <a:srgbClr val="0000CC"/>
                </a:solidFill>
              </a:rPr>
              <a:t>D</a:t>
            </a:r>
            <a:r>
              <a:rPr lang="zh-CN" altLang="en-US" sz="2800" b="1" dirty="0" smtClean="0">
                <a:solidFill>
                  <a:srgbClr val="0000CC"/>
                </a:solidFill>
              </a:rPr>
              <a:t>．卡尔</a:t>
            </a:r>
            <a:r>
              <a:rPr lang="en-US" altLang="zh-CN" sz="2800" b="1" dirty="0" smtClean="0">
                <a:solidFill>
                  <a:srgbClr val="0000CC"/>
                </a:solidFill>
              </a:rPr>
              <a:t>·</a:t>
            </a:r>
            <a:r>
              <a:rPr lang="zh-CN" altLang="en-US" sz="2800" b="1" dirty="0" smtClean="0">
                <a:solidFill>
                  <a:srgbClr val="0000CC"/>
                </a:solidFill>
              </a:rPr>
              <a:t>本茨</a:t>
            </a:r>
            <a:endParaRPr lang="zh-CN" altLang="en-US" sz="2800" b="1" dirty="0" smtClean="0">
              <a:solidFill>
                <a:srgbClr val="0000CC"/>
              </a:solidFill>
            </a:endParaRPr>
          </a:p>
          <a:p>
            <a:pPr marL="0" indent="0" eaLnBrk="1" hangingPunct="1">
              <a:lnSpc>
                <a:spcPts val="3000"/>
              </a:lnSpc>
              <a:spcAft>
                <a:spcPts val="600"/>
              </a:spcAft>
            </a:pPr>
            <a:r>
              <a:rPr lang="en-US" altLang="zh-CN" sz="2800" b="1" dirty="0" smtClean="0"/>
              <a:t>4</a:t>
            </a:r>
            <a:r>
              <a:rPr lang="zh-CN" altLang="en-US" sz="2800" b="1" dirty="0" smtClean="0"/>
              <a:t>、第一次工业革命给人们的社会生活带来重大变化，下列符合当时实际情况的是               </a:t>
            </a:r>
            <a:r>
              <a:rPr lang="en-US" altLang="zh-CN" sz="2800" b="1" dirty="0" smtClean="0"/>
              <a:t>【 】</a:t>
            </a:r>
            <a:endParaRPr lang="en-US" altLang="zh-CN" sz="2800" b="1" dirty="0" smtClean="0"/>
          </a:p>
          <a:p>
            <a:pPr marL="0" indent="0" eaLnBrk="1" hangingPunct="1">
              <a:lnSpc>
                <a:spcPts val="3000"/>
              </a:lnSpc>
              <a:spcAft>
                <a:spcPts val="600"/>
              </a:spcAft>
              <a:buNone/>
            </a:pPr>
            <a:r>
              <a:rPr lang="en-US" altLang="zh-CN" sz="2800" b="1" dirty="0" smtClean="0">
                <a:solidFill>
                  <a:srgbClr val="0000CC"/>
                </a:solidFill>
              </a:rPr>
              <a:t>A</a:t>
            </a:r>
            <a:r>
              <a:rPr lang="zh-CN" altLang="en-US" sz="2800" b="1" dirty="0" smtClean="0">
                <a:solidFill>
                  <a:srgbClr val="0000CC"/>
                </a:solidFill>
              </a:rPr>
              <a:t>．汽车在马路上奔驰             </a:t>
            </a:r>
            <a:r>
              <a:rPr lang="en-US" altLang="zh-CN" sz="2800" b="1" dirty="0" smtClean="0">
                <a:solidFill>
                  <a:srgbClr val="0000CC"/>
                </a:solidFill>
              </a:rPr>
              <a:t>B</a:t>
            </a:r>
            <a:r>
              <a:rPr lang="zh-CN" altLang="en-US" sz="2800" b="1" dirty="0" smtClean="0">
                <a:solidFill>
                  <a:srgbClr val="0000CC"/>
                </a:solidFill>
              </a:rPr>
              <a:t>．可以用电灯照明</a:t>
            </a:r>
            <a:endParaRPr lang="zh-CN" altLang="en-US" sz="2800" b="1" dirty="0" smtClean="0">
              <a:solidFill>
                <a:srgbClr val="0000CC"/>
              </a:solidFill>
            </a:endParaRPr>
          </a:p>
          <a:p>
            <a:pPr marL="0" indent="0" eaLnBrk="1" hangingPunct="1">
              <a:lnSpc>
                <a:spcPts val="3000"/>
              </a:lnSpc>
              <a:spcAft>
                <a:spcPts val="600"/>
              </a:spcAft>
              <a:buNone/>
            </a:pPr>
            <a:r>
              <a:rPr lang="en-US" altLang="zh-CN" sz="2800" b="1" dirty="0" smtClean="0">
                <a:solidFill>
                  <a:srgbClr val="0000CC"/>
                </a:solidFill>
              </a:rPr>
              <a:t>C</a:t>
            </a:r>
            <a:r>
              <a:rPr lang="zh-CN" altLang="en-US" sz="2800" b="1" dirty="0" smtClean="0">
                <a:solidFill>
                  <a:srgbClr val="0000CC"/>
                </a:solidFill>
              </a:rPr>
              <a:t>．坐飞机长途旅行               </a:t>
            </a:r>
            <a:r>
              <a:rPr lang="en-US" altLang="zh-CN" sz="2800" b="1" dirty="0" smtClean="0">
                <a:solidFill>
                  <a:srgbClr val="0000CC"/>
                </a:solidFill>
              </a:rPr>
              <a:t>D</a:t>
            </a:r>
            <a:r>
              <a:rPr lang="zh-CN" altLang="en-US" sz="2800" b="1" dirty="0" smtClean="0">
                <a:solidFill>
                  <a:srgbClr val="0000CC"/>
                </a:solidFill>
              </a:rPr>
              <a:t>．人们乘坐火车出行</a:t>
            </a:r>
            <a:endParaRPr lang="zh-CN" altLang="en-US" sz="2800" b="1" dirty="0" smtClean="0">
              <a:solidFill>
                <a:srgbClr val="0000CC"/>
              </a:solidFill>
            </a:endParaRPr>
          </a:p>
        </p:txBody>
      </p:sp>
      <p:sp>
        <p:nvSpPr>
          <p:cNvPr id="14341" name="WordArt 5"/>
          <p:cNvSpPr>
            <a:spLocks noChangeArrowheads="1" noChangeShapeType="1" noTextEdit="1"/>
          </p:cNvSpPr>
          <p:nvPr/>
        </p:nvSpPr>
        <p:spPr bwMode="auto">
          <a:xfrm>
            <a:off x="9259248" y="710821"/>
            <a:ext cx="1591733"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fontAlgn="auto">
              <a:spcBef>
                <a:spcPts val="0"/>
              </a:spcBef>
              <a:spcAft>
                <a:spcPts val="0"/>
              </a:spcAft>
            </a:pPr>
            <a:r>
              <a:rPr lang="en-US" altLang="zh-CN"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A</a:t>
            </a:r>
            <a:endPar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14342" name="WordArt 6"/>
          <p:cNvSpPr>
            <a:spLocks noChangeArrowheads="1" noChangeShapeType="1" noTextEdit="1"/>
          </p:cNvSpPr>
          <p:nvPr/>
        </p:nvSpPr>
        <p:spPr bwMode="auto">
          <a:xfrm>
            <a:off x="11013743" y="2495266"/>
            <a:ext cx="954838" cy="1080448"/>
          </a:xfrm>
          <a:prstGeom prst="rect">
            <a:avLst/>
          </a:prstGeom>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fontAlgn="auto">
              <a:spcBef>
                <a:spcPts val="0"/>
              </a:spcBef>
              <a:spcAft>
                <a:spcPts val="0"/>
              </a:spcAft>
            </a:pPr>
            <a:r>
              <a:rPr lang="en-US" altLang="zh-CN"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B</a:t>
            </a:r>
            <a:endPar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14343" name="WordArt 7"/>
          <p:cNvSpPr>
            <a:spLocks noChangeArrowheads="1" noChangeShapeType="1" noTextEdit="1"/>
          </p:cNvSpPr>
          <p:nvPr/>
        </p:nvSpPr>
        <p:spPr bwMode="auto">
          <a:xfrm>
            <a:off x="10240370" y="3881651"/>
            <a:ext cx="1591733"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fontAlgn="auto">
              <a:spcBef>
                <a:spcPts val="0"/>
              </a:spcBef>
              <a:spcAft>
                <a:spcPts val="0"/>
              </a:spcAft>
            </a:pPr>
            <a:r>
              <a:rPr lang="en-US" altLang="zh-CN"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A</a:t>
            </a:r>
            <a:endPar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14344" name="WordArt 8"/>
          <p:cNvSpPr>
            <a:spLocks noChangeArrowheads="1" noChangeShapeType="1" noTextEdit="1"/>
          </p:cNvSpPr>
          <p:nvPr/>
        </p:nvSpPr>
        <p:spPr bwMode="auto">
          <a:xfrm>
            <a:off x="9359331" y="5431809"/>
            <a:ext cx="1591733"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fontAlgn="auto">
              <a:spcBef>
                <a:spcPts val="0"/>
              </a:spcBef>
              <a:spcAft>
                <a:spcPts val="0"/>
              </a:spcAft>
            </a:pPr>
            <a:r>
              <a:rPr lang="en-US" altLang="zh-CN"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D</a:t>
            </a:r>
            <a:endPar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34823" name="WordArt 3"/>
          <p:cNvSpPr>
            <a:spLocks noChangeArrowheads="1" noChangeShapeType="1" noTextEdit="1"/>
          </p:cNvSpPr>
          <p:nvPr/>
        </p:nvSpPr>
        <p:spPr bwMode="auto">
          <a:xfrm>
            <a:off x="11041040" y="760863"/>
            <a:ext cx="927100" cy="685800"/>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zh-CN" altLang="en-US" sz="5400" dirty="0">
                <a:ln w="9525">
                  <a:noFill/>
                  <a:round/>
                </a:ln>
                <a:solidFill>
                  <a:srgbClr val="00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用</a:t>
            </a:r>
            <a:endParaRPr lang="zh-CN" altLang="en-US" sz="5400" dirty="0">
              <a:ln w="9525">
                <a:noFill/>
                <a:round/>
              </a:ln>
              <a:solidFill>
                <a:srgbClr val="00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ppt_x"/>
                                          </p:val>
                                        </p:tav>
                                        <p:tav tm="100000">
                                          <p:val>
                                            <p:strVal val="#ppt_x"/>
                                          </p:val>
                                        </p:tav>
                                      </p:tavLst>
                                    </p:anim>
                                    <p:anim calcmode="lin" valueType="num">
                                      <p:cBhvr additive="base">
                                        <p:cTn id="1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anim calcmode="lin" valueType="num">
                                      <p:cBhvr additive="base">
                                        <p:cTn id="19" dur="500" fill="hold"/>
                                        <p:tgtEl>
                                          <p:spTgt spid="14343"/>
                                        </p:tgtEl>
                                        <p:attrNameLst>
                                          <p:attrName>ppt_x</p:attrName>
                                        </p:attrNameLst>
                                      </p:cBhvr>
                                      <p:tavLst>
                                        <p:tav tm="0">
                                          <p:val>
                                            <p:strVal val="#ppt_x"/>
                                          </p:val>
                                        </p:tav>
                                        <p:tav tm="100000">
                                          <p:val>
                                            <p:strVal val="#ppt_x"/>
                                          </p:val>
                                        </p:tav>
                                      </p:tavLst>
                                    </p:anim>
                                    <p:anim calcmode="lin" valueType="num">
                                      <p:cBhvr additive="base">
                                        <p:cTn id="20"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44"/>
                                        </p:tgtEl>
                                        <p:attrNameLst>
                                          <p:attrName>style.visibility</p:attrName>
                                        </p:attrNameLst>
                                      </p:cBhvr>
                                      <p:to>
                                        <p:strVal val="visible"/>
                                      </p:to>
                                    </p:set>
                                    <p:anim calcmode="lin" valueType="num">
                                      <p:cBhvr additive="base">
                                        <p:cTn id="25" dur="500" fill="hold"/>
                                        <p:tgtEl>
                                          <p:spTgt spid="14344"/>
                                        </p:tgtEl>
                                        <p:attrNameLst>
                                          <p:attrName>ppt_x</p:attrName>
                                        </p:attrNameLst>
                                      </p:cBhvr>
                                      <p:tavLst>
                                        <p:tav tm="0">
                                          <p:val>
                                            <p:strVal val="#ppt_x"/>
                                          </p:val>
                                        </p:tav>
                                        <p:tav tm="100000">
                                          <p:val>
                                            <p:strVal val="#ppt_x"/>
                                          </p:val>
                                        </p:tav>
                                      </p:tavLst>
                                    </p:anim>
                                    <p:anim calcmode="lin" valueType="num">
                                      <p:cBhvr additive="base">
                                        <p:cTn id="26"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animBg="1"/>
      <p:bldP spid="14343" grpId="0" animBg="1"/>
      <p:bldP spid="1434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3"/>
          <p:cNvSpPr>
            <a:spLocks noGrp="1" noRot="1" noChangeArrowheads="1"/>
          </p:cNvSpPr>
          <p:nvPr>
            <p:ph idx="1"/>
          </p:nvPr>
        </p:nvSpPr>
        <p:spPr>
          <a:xfrm>
            <a:off x="392752" y="88708"/>
            <a:ext cx="11379200" cy="6714700"/>
          </a:xfrm>
        </p:spPr>
        <p:txBody>
          <a:bodyPr>
            <a:noAutofit/>
          </a:bodyPr>
          <a:lstStyle/>
          <a:p>
            <a:pPr marL="0" indent="0" eaLnBrk="1" hangingPunct="1">
              <a:lnSpc>
                <a:spcPts val="3000"/>
              </a:lnSpc>
              <a:spcAft>
                <a:spcPts val="600"/>
              </a:spcAft>
            </a:pPr>
            <a:r>
              <a:rPr lang="en-US" altLang="zh-CN" sz="2800" b="1" dirty="0" smtClean="0"/>
              <a:t>5</a:t>
            </a:r>
            <a:r>
              <a:rPr lang="zh-CN" altLang="en-US" sz="2800" b="1" dirty="0" smtClean="0"/>
              <a:t>、</a:t>
            </a:r>
            <a:r>
              <a:rPr lang="en-US" altLang="zh-CN" sz="2800" b="1" dirty="0" smtClean="0"/>
              <a:t>1840</a:t>
            </a:r>
            <a:r>
              <a:rPr lang="zh-CN" altLang="en-US" sz="2800" b="1" dirty="0" smtClean="0"/>
              <a:t>年前后，英国率先完成了工业革命。此后，法、美等国也相继完成了工业革命。工业革命完成的标志是</a:t>
            </a:r>
            <a:r>
              <a:rPr lang="en-US" altLang="zh-CN" sz="2800" b="1" dirty="0" smtClean="0"/>
              <a:t>【 】</a:t>
            </a:r>
            <a:endParaRPr lang="en-US" altLang="zh-CN" sz="2800" b="1" dirty="0" smtClean="0"/>
          </a:p>
          <a:p>
            <a:pPr marL="0" indent="0" eaLnBrk="1" hangingPunct="1">
              <a:lnSpc>
                <a:spcPts val="3000"/>
              </a:lnSpc>
              <a:spcAft>
                <a:spcPts val="600"/>
              </a:spcAft>
              <a:buNone/>
            </a:pPr>
            <a:r>
              <a:rPr lang="en-US" altLang="zh-CN" sz="2800" b="1" dirty="0" smtClean="0">
                <a:solidFill>
                  <a:srgbClr val="0000CC"/>
                </a:solidFill>
              </a:rPr>
              <a:t>A</a:t>
            </a:r>
            <a:r>
              <a:rPr lang="zh-CN" altLang="en-US" sz="2800" b="1" dirty="0" smtClean="0">
                <a:solidFill>
                  <a:srgbClr val="0000CC"/>
                </a:solidFill>
              </a:rPr>
              <a:t>．蒸汽机的广泛应用          </a:t>
            </a:r>
            <a:r>
              <a:rPr lang="en-US" altLang="zh-CN" sz="2800" b="1" dirty="0" smtClean="0">
                <a:solidFill>
                  <a:srgbClr val="0000CC"/>
                </a:solidFill>
              </a:rPr>
              <a:t>B</a:t>
            </a:r>
            <a:r>
              <a:rPr lang="zh-CN" altLang="en-US" sz="2800" b="1" dirty="0" smtClean="0">
                <a:solidFill>
                  <a:srgbClr val="0000CC"/>
                </a:solidFill>
              </a:rPr>
              <a:t>．交通运输的革新 </a:t>
            </a:r>
            <a:endParaRPr lang="zh-CN" altLang="en-US" sz="2800" b="1" dirty="0" smtClean="0">
              <a:solidFill>
                <a:srgbClr val="0000CC"/>
              </a:solidFill>
            </a:endParaRPr>
          </a:p>
          <a:p>
            <a:pPr marL="0" indent="0" eaLnBrk="1" hangingPunct="1">
              <a:lnSpc>
                <a:spcPts val="3000"/>
              </a:lnSpc>
              <a:spcAft>
                <a:spcPts val="600"/>
              </a:spcAft>
              <a:buNone/>
            </a:pPr>
            <a:r>
              <a:rPr lang="en-US" altLang="zh-CN" sz="2800" b="1" dirty="0" smtClean="0">
                <a:solidFill>
                  <a:srgbClr val="0000CC"/>
                </a:solidFill>
              </a:rPr>
              <a:t>C</a:t>
            </a:r>
            <a:r>
              <a:rPr lang="zh-CN" altLang="en-US" sz="2800" b="1" dirty="0" smtClean="0">
                <a:solidFill>
                  <a:srgbClr val="0000CC"/>
                </a:solidFill>
              </a:rPr>
              <a:t>．冶金采矿采用新技术       </a:t>
            </a:r>
            <a:r>
              <a:rPr lang="en-US" altLang="zh-CN" sz="2800" b="1" dirty="0" smtClean="0">
                <a:solidFill>
                  <a:srgbClr val="0000CC"/>
                </a:solidFill>
              </a:rPr>
              <a:t>D</a:t>
            </a:r>
            <a:r>
              <a:rPr lang="zh-CN" altLang="en-US" sz="2800" b="1" dirty="0" smtClean="0">
                <a:solidFill>
                  <a:srgbClr val="0000CC"/>
                </a:solidFill>
              </a:rPr>
              <a:t>．大机器生产基本取代手工业生产</a:t>
            </a:r>
            <a:endParaRPr lang="zh-CN" altLang="en-US" sz="2800" b="1" dirty="0" smtClean="0">
              <a:solidFill>
                <a:srgbClr val="0000CC"/>
              </a:solidFill>
            </a:endParaRPr>
          </a:p>
          <a:p>
            <a:pPr marL="0" indent="0" eaLnBrk="1" hangingPunct="1">
              <a:lnSpc>
                <a:spcPts val="3000"/>
              </a:lnSpc>
              <a:spcAft>
                <a:spcPts val="600"/>
              </a:spcAft>
            </a:pPr>
            <a:r>
              <a:rPr lang="en-US" altLang="zh-CN" sz="2800" b="1" dirty="0" smtClean="0"/>
              <a:t>6</a:t>
            </a:r>
            <a:r>
              <a:rPr lang="zh-CN" altLang="en-US" sz="2800" b="1" dirty="0" smtClean="0"/>
              <a:t>、博览会通常是展示时代最先进的科学技术。右图是</a:t>
            </a:r>
            <a:r>
              <a:rPr lang="en-US" altLang="zh-CN" sz="2800" b="1" dirty="0" smtClean="0"/>
              <a:t>1851</a:t>
            </a:r>
            <a:r>
              <a:rPr lang="zh-CN" altLang="en-US" sz="2800" b="1" dirty="0" smtClean="0"/>
              <a:t>年英国伦敦世界博览会英国陈列馆的一角，这里展出的展品主要是 </a:t>
            </a:r>
            <a:r>
              <a:rPr lang="en-US" altLang="zh-CN" sz="2800" b="1" dirty="0" smtClean="0"/>
              <a:t>【 】</a:t>
            </a:r>
            <a:endParaRPr lang="en-US" altLang="zh-CN" sz="2800" b="1" dirty="0" smtClean="0"/>
          </a:p>
          <a:p>
            <a:pPr marL="0" indent="0">
              <a:lnSpc>
                <a:spcPts val="3000"/>
              </a:lnSpc>
              <a:spcAft>
                <a:spcPts val="600"/>
              </a:spcAft>
              <a:buNone/>
            </a:pPr>
            <a:r>
              <a:rPr lang="en-US" altLang="zh-CN" sz="2800" b="1" dirty="0" smtClean="0">
                <a:solidFill>
                  <a:srgbClr val="0000CC"/>
                </a:solidFill>
              </a:rPr>
              <a:t>A</a:t>
            </a:r>
            <a:r>
              <a:rPr lang="zh-CN" altLang="en-US" sz="2800" b="1" dirty="0" smtClean="0">
                <a:solidFill>
                  <a:srgbClr val="0000CC"/>
                </a:solidFill>
              </a:rPr>
              <a:t>．英国在扩张中掠夺来的商品</a:t>
            </a:r>
            <a:endParaRPr lang="zh-CN" altLang="en-US" sz="2800" b="1" dirty="0" smtClean="0">
              <a:solidFill>
                <a:srgbClr val="0000CC"/>
              </a:solidFill>
            </a:endParaRPr>
          </a:p>
          <a:p>
            <a:pPr marL="0" indent="0" eaLnBrk="1" hangingPunct="1">
              <a:lnSpc>
                <a:spcPts val="3000"/>
              </a:lnSpc>
              <a:spcAft>
                <a:spcPts val="600"/>
              </a:spcAft>
              <a:buNone/>
            </a:pPr>
            <a:r>
              <a:rPr lang="en-US" altLang="zh-CN" sz="2800" b="1" dirty="0" smtClean="0">
                <a:solidFill>
                  <a:srgbClr val="0000CC"/>
                </a:solidFill>
              </a:rPr>
              <a:t>B</a:t>
            </a:r>
            <a:r>
              <a:rPr lang="zh-CN" altLang="en-US" sz="2800" b="1" dirty="0" smtClean="0">
                <a:solidFill>
                  <a:srgbClr val="0000CC"/>
                </a:solidFill>
              </a:rPr>
              <a:t>．英国历史的主要文物</a:t>
            </a:r>
            <a:endParaRPr lang="zh-CN" altLang="en-US" sz="2800" b="1" dirty="0" smtClean="0">
              <a:solidFill>
                <a:srgbClr val="0000CC"/>
              </a:solidFill>
            </a:endParaRPr>
          </a:p>
          <a:p>
            <a:pPr marL="0" indent="0" eaLnBrk="1" hangingPunct="1">
              <a:lnSpc>
                <a:spcPts val="3000"/>
              </a:lnSpc>
              <a:spcAft>
                <a:spcPts val="600"/>
              </a:spcAft>
              <a:buNone/>
            </a:pPr>
            <a:r>
              <a:rPr lang="en-US" altLang="zh-CN" sz="2800" b="1" dirty="0" smtClean="0">
                <a:solidFill>
                  <a:srgbClr val="0000CC"/>
                </a:solidFill>
              </a:rPr>
              <a:t>C</a:t>
            </a:r>
            <a:r>
              <a:rPr lang="zh-CN" altLang="en-US" sz="2800" b="1" dirty="0" smtClean="0">
                <a:solidFill>
                  <a:srgbClr val="0000CC"/>
                </a:solidFill>
              </a:rPr>
              <a:t>．工场手工业时期的技术成果</a:t>
            </a:r>
            <a:endParaRPr lang="zh-CN" altLang="en-US" sz="2800" b="1" dirty="0" smtClean="0">
              <a:solidFill>
                <a:srgbClr val="0000CC"/>
              </a:solidFill>
            </a:endParaRPr>
          </a:p>
          <a:p>
            <a:pPr marL="0" indent="0" eaLnBrk="1" hangingPunct="1">
              <a:lnSpc>
                <a:spcPts val="3000"/>
              </a:lnSpc>
              <a:spcAft>
                <a:spcPts val="600"/>
              </a:spcAft>
              <a:buNone/>
            </a:pPr>
            <a:r>
              <a:rPr lang="en-US" altLang="zh-CN" sz="2800" b="1" dirty="0" smtClean="0">
                <a:solidFill>
                  <a:srgbClr val="0000CC"/>
                </a:solidFill>
              </a:rPr>
              <a:t>D</a:t>
            </a:r>
            <a:r>
              <a:rPr lang="zh-CN" altLang="en-US" sz="2800" b="1" dirty="0" smtClean="0">
                <a:solidFill>
                  <a:srgbClr val="0000CC"/>
                </a:solidFill>
              </a:rPr>
              <a:t>．工业革命的新发明</a:t>
            </a:r>
            <a:endParaRPr lang="zh-CN" altLang="en-US" sz="2800" b="1" dirty="0" smtClean="0">
              <a:solidFill>
                <a:srgbClr val="0000CC"/>
              </a:solidFill>
            </a:endParaRPr>
          </a:p>
          <a:p>
            <a:pPr marL="0" indent="0" eaLnBrk="1" hangingPunct="1">
              <a:lnSpc>
                <a:spcPts val="3000"/>
              </a:lnSpc>
              <a:spcAft>
                <a:spcPts val="600"/>
              </a:spcAft>
            </a:pPr>
            <a:r>
              <a:rPr lang="en-US" altLang="zh-CN" sz="2800" b="1" dirty="0" smtClean="0"/>
              <a:t>7</a:t>
            </a:r>
            <a:r>
              <a:rPr lang="zh-CN" altLang="en-US" sz="2800" b="1" dirty="0" smtClean="0"/>
              <a:t>、纺纱开先河，蒸汽推动世界波”所反映的是</a:t>
            </a:r>
            <a:r>
              <a:rPr lang="en-US" altLang="zh-CN" sz="2800" b="1" dirty="0" smtClean="0"/>
              <a:t>【  】</a:t>
            </a:r>
            <a:endParaRPr lang="en-US" altLang="zh-CN" sz="2800" b="1" dirty="0" smtClean="0"/>
          </a:p>
          <a:p>
            <a:pPr marL="0" indent="0" eaLnBrk="1" hangingPunct="1">
              <a:lnSpc>
                <a:spcPts val="3000"/>
              </a:lnSpc>
              <a:spcAft>
                <a:spcPts val="600"/>
              </a:spcAft>
              <a:buNone/>
            </a:pPr>
            <a:r>
              <a:rPr lang="en-US" altLang="zh-CN" sz="2800" b="1" dirty="0" smtClean="0">
                <a:solidFill>
                  <a:srgbClr val="0000CC"/>
                </a:solidFill>
              </a:rPr>
              <a:t>A</a:t>
            </a:r>
            <a:r>
              <a:rPr lang="zh-CN" altLang="en-US" sz="2800" b="1" dirty="0" smtClean="0">
                <a:solidFill>
                  <a:srgbClr val="0000CC"/>
                </a:solidFill>
              </a:rPr>
              <a:t>．新航路开辟                       </a:t>
            </a:r>
            <a:r>
              <a:rPr lang="en-US" altLang="zh-CN" sz="2800" b="1" dirty="0" smtClean="0">
                <a:solidFill>
                  <a:srgbClr val="0000CC"/>
                </a:solidFill>
              </a:rPr>
              <a:t>B</a:t>
            </a:r>
            <a:r>
              <a:rPr lang="zh-CN" altLang="en-US" sz="2800" b="1" dirty="0" smtClean="0">
                <a:solidFill>
                  <a:srgbClr val="0000CC"/>
                </a:solidFill>
              </a:rPr>
              <a:t>．工业革命</a:t>
            </a:r>
            <a:endParaRPr lang="zh-CN" altLang="en-US" sz="2800" b="1" dirty="0" smtClean="0">
              <a:solidFill>
                <a:srgbClr val="0000CC"/>
              </a:solidFill>
            </a:endParaRPr>
          </a:p>
          <a:p>
            <a:pPr marL="0" indent="0" eaLnBrk="1" hangingPunct="1">
              <a:lnSpc>
                <a:spcPts val="3000"/>
              </a:lnSpc>
              <a:spcAft>
                <a:spcPts val="600"/>
              </a:spcAft>
              <a:buNone/>
            </a:pPr>
            <a:r>
              <a:rPr lang="en-US" altLang="zh-CN" sz="2800" b="1" dirty="0" smtClean="0">
                <a:solidFill>
                  <a:srgbClr val="0000CC"/>
                </a:solidFill>
              </a:rPr>
              <a:t>C</a:t>
            </a:r>
            <a:r>
              <a:rPr lang="zh-CN" altLang="en-US" sz="2800" b="1" dirty="0" smtClean="0">
                <a:solidFill>
                  <a:srgbClr val="0000CC"/>
                </a:solidFill>
              </a:rPr>
              <a:t>．第二次工业革命                 </a:t>
            </a:r>
            <a:r>
              <a:rPr lang="en-US" altLang="zh-CN" sz="2800" b="1" dirty="0" smtClean="0">
                <a:solidFill>
                  <a:srgbClr val="0000CC"/>
                </a:solidFill>
              </a:rPr>
              <a:t>D</a:t>
            </a:r>
            <a:r>
              <a:rPr lang="zh-CN" altLang="en-US" sz="2800" b="1" dirty="0" smtClean="0">
                <a:solidFill>
                  <a:srgbClr val="0000CC"/>
                </a:solidFill>
              </a:rPr>
              <a:t>．第三次科技革命</a:t>
            </a:r>
            <a:endParaRPr lang="zh-CN" altLang="en-US" sz="2800" b="1" dirty="0" smtClean="0">
              <a:solidFill>
                <a:srgbClr val="0000CC"/>
              </a:solidFill>
            </a:endParaRPr>
          </a:p>
          <a:p>
            <a:pPr marL="0" indent="0" eaLnBrk="1" hangingPunct="1">
              <a:lnSpc>
                <a:spcPts val="3000"/>
              </a:lnSpc>
              <a:spcAft>
                <a:spcPts val="600"/>
              </a:spcAft>
            </a:pPr>
            <a:r>
              <a:rPr lang="en-US" altLang="zh-CN" sz="2800" b="1" dirty="0" smtClean="0"/>
              <a:t>8</a:t>
            </a:r>
            <a:r>
              <a:rPr lang="zh-CN" altLang="en-US" sz="2800" b="1" dirty="0" smtClean="0"/>
              <a:t>工业革命中具有划时代意义的发明是：                             </a:t>
            </a:r>
            <a:endParaRPr lang="zh-CN" altLang="en-US" sz="2800" b="1" dirty="0" smtClean="0"/>
          </a:p>
          <a:p>
            <a:pPr marL="0" indent="0" eaLnBrk="1" hangingPunct="1">
              <a:lnSpc>
                <a:spcPts val="3000"/>
              </a:lnSpc>
              <a:spcAft>
                <a:spcPts val="600"/>
              </a:spcAft>
              <a:buNone/>
            </a:pPr>
            <a:r>
              <a:rPr lang="zh-CN" altLang="en-US" sz="2800" b="1" dirty="0" smtClean="0">
                <a:solidFill>
                  <a:srgbClr val="0000CC"/>
                </a:solidFill>
              </a:rPr>
              <a:t> </a:t>
            </a:r>
            <a:r>
              <a:rPr lang="en-US" altLang="zh-CN" sz="2800" b="1" dirty="0" smtClean="0">
                <a:solidFill>
                  <a:srgbClr val="0000CC"/>
                </a:solidFill>
              </a:rPr>
              <a:t>A.</a:t>
            </a:r>
            <a:r>
              <a:rPr lang="zh-CN" altLang="en-US" sz="2800" b="1" dirty="0" smtClean="0">
                <a:solidFill>
                  <a:srgbClr val="0000CC"/>
                </a:solidFill>
              </a:rPr>
              <a:t>蒸汽机      </a:t>
            </a:r>
            <a:r>
              <a:rPr lang="en-US" altLang="zh-CN" sz="2800" b="1" dirty="0" smtClean="0">
                <a:solidFill>
                  <a:srgbClr val="0000CC"/>
                </a:solidFill>
              </a:rPr>
              <a:t>B.</a:t>
            </a:r>
            <a:r>
              <a:rPr lang="zh-CN" altLang="en-US" sz="2800" b="1" dirty="0" smtClean="0">
                <a:solidFill>
                  <a:srgbClr val="0000CC"/>
                </a:solidFill>
              </a:rPr>
              <a:t>珍妮纺纱机      </a:t>
            </a:r>
            <a:r>
              <a:rPr lang="en-US" altLang="zh-CN" sz="2800" b="1" dirty="0" smtClean="0">
                <a:solidFill>
                  <a:srgbClr val="0000CC"/>
                </a:solidFill>
              </a:rPr>
              <a:t>C.</a:t>
            </a:r>
            <a:r>
              <a:rPr lang="zh-CN" altLang="en-US" sz="2800" b="1" dirty="0" smtClean="0">
                <a:solidFill>
                  <a:srgbClr val="0000CC"/>
                </a:solidFill>
              </a:rPr>
              <a:t>汽船         </a:t>
            </a:r>
            <a:r>
              <a:rPr lang="en-US" altLang="zh-CN" sz="2800" b="1" dirty="0" smtClean="0">
                <a:solidFill>
                  <a:srgbClr val="0000CC"/>
                </a:solidFill>
              </a:rPr>
              <a:t>D.</a:t>
            </a:r>
            <a:r>
              <a:rPr lang="zh-CN" altLang="en-US" sz="2800" b="1" dirty="0" smtClean="0">
                <a:solidFill>
                  <a:srgbClr val="0000CC"/>
                </a:solidFill>
              </a:rPr>
              <a:t>火车</a:t>
            </a:r>
            <a:endParaRPr lang="zh-CN" altLang="en-US" sz="2800" b="1" dirty="0" smtClean="0">
              <a:solidFill>
                <a:srgbClr val="0000CC"/>
              </a:solidFill>
            </a:endParaRPr>
          </a:p>
          <a:p>
            <a:pPr marL="0" indent="0" eaLnBrk="1" hangingPunct="1">
              <a:lnSpc>
                <a:spcPts val="3000"/>
              </a:lnSpc>
              <a:spcAft>
                <a:spcPts val="600"/>
              </a:spcAft>
            </a:pPr>
            <a:endParaRPr lang="en-US" altLang="zh-CN" sz="2800" b="1" dirty="0" smtClean="0"/>
          </a:p>
        </p:txBody>
      </p:sp>
      <p:pic>
        <p:nvPicPr>
          <p:cNvPr id="35842" name="Picture 4" descr="wps_clip_image-6519"/>
          <p:cNvPicPr>
            <a:picLocks noChangeAspect="1" noChangeArrowheads="1"/>
          </p:cNvPicPr>
          <p:nvPr/>
        </p:nvPicPr>
        <p:blipFill>
          <a:blip r:embed="rId1" cstate="print"/>
          <a:srcRect/>
          <a:stretch>
            <a:fillRect/>
          </a:stretch>
        </p:blipFill>
        <p:spPr bwMode="auto">
          <a:xfrm>
            <a:off x="5751028" y="2661314"/>
            <a:ext cx="4210574" cy="1842448"/>
          </a:xfrm>
          <a:prstGeom prst="rect">
            <a:avLst/>
          </a:prstGeom>
          <a:noFill/>
          <a:ln w="9525">
            <a:noFill/>
            <a:miter lim="800000"/>
            <a:headEnd/>
            <a:tailEnd/>
          </a:ln>
        </p:spPr>
      </p:pic>
      <p:sp>
        <p:nvSpPr>
          <p:cNvPr id="47109" name="WordArt 5"/>
          <p:cNvSpPr>
            <a:spLocks noChangeArrowheads="1" noChangeShapeType="1" noTextEdit="1"/>
          </p:cNvSpPr>
          <p:nvPr/>
        </p:nvSpPr>
        <p:spPr bwMode="auto">
          <a:xfrm>
            <a:off x="9550400" y="457200"/>
            <a:ext cx="1591733"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fontAlgn="auto">
              <a:spcBef>
                <a:spcPts val="0"/>
              </a:spcBef>
              <a:spcAft>
                <a:spcPts val="0"/>
              </a:spcAft>
            </a:pPr>
            <a:r>
              <a:rPr lang="en-US" altLang="zh-CN"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D</a:t>
            </a:r>
            <a:endPar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47110" name="WordArt 6"/>
          <p:cNvSpPr>
            <a:spLocks noChangeArrowheads="1" noChangeShapeType="1" noTextEdit="1"/>
          </p:cNvSpPr>
          <p:nvPr/>
        </p:nvSpPr>
        <p:spPr bwMode="auto">
          <a:xfrm>
            <a:off x="10146731" y="2869063"/>
            <a:ext cx="1591733"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fontAlgn="auto">
              <a:spcBef>
                <a:spcPts val="0"/>
              </a:spcBef>
              <a:spcAft>
                <a:spcPts val="0"/>
              </a:spcAft>
            </a:pPr>
            <a:r>
              <a:rPr lang="en-US" altLang="zh-CN"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D</a:t>
            </a:r>
            <a:endPar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47111" name="WordArt 7"/>
          <p:cNvSpPr>
            <a:spLocks noChangeArrowheads="1" noChangeShapeType="1" noTextEdit="1"/>
          </p:cNvSpPr>
          <p:nvPr/>
        </p:nvSpPr>
        <p:spPr bwMode="auto">
          <a:xfrm>
            <a:off x="10275248" y="4181901"/>
            <a:ext cx="1591733"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fontAlgn="auto">
              <a:spcBef>
                <a:spcPts val="0"/>
              </a:spcBef>
              <a:spcAft>
                <a:spcPts val="0"/>
              </a:spcAft>
            </a:pPr>
            <a:r>
              <a:rPr lang="en-US" altLang="zh-CN"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B</a:t>
            </a:r>
            <a:endPar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47112" name="WordArt 8"/>
          <p:cNvSpPr>
            <a:spLocks noChangeArrowheads="1" noChangeShapeType="1" noTextEdit="1"/>
          </p:cNvSpPr>
          <p:nvPr/>
        </p:nvSpPr>
        <p:spPr bwMode="auto">
          <a:xfrm>
            <a:off x="9181911" y="5526206"/>
            <a:ext cx="1591733" cy="1066800"/>
          </a:xfrm>
          <a:prstGeom prst="rect">
            <a:avLst/>
          </a:prstGeom>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fontAlgn="auto">
              <a:spcBef>
                <a:spcPts val="0"/>
              </a:spcBef>
              <a:spcAft>
                <a:spcPts val="0"/>
              </a:spcAft>
            </a:pPr>
            <a:r>
              <a:rPr lang="en-US" altLang="zh-CN"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A</a:t>
            </a:r>
            <a:endParaRPr lang="zh-CN" altLang="en-US" sz="3600" dirty="0">
              <a:ln w="9525">
                <a:noFill/>
                <a:round/>
              </a:ln>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35847" name="WordArt 3"/>
          <p:cNvSpPr>
            <a:spLocks noChangeArrowheads="1" noChangeShapeType="1" noTextEdit="1"/>
          </p:cNvSpPr>
          <p:nvPr/>
        </p:nvSpPr>
        <p:spPr bwMode="auto">
          <a:xfrm>
            <a:off x="11264901" y="0"/>
            <a:ext cx="927100" cy="685800"/>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zh-CN" altLang="en-US" sz="5400">
                <a:ln w="9525">
                  <a:noFill/>
                  <a:round/>
                </a:ln>
                <a:solidFill>
                  <a:srgbClr val="00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用</a:t>
            </a:r>
            <a:endParaRPr lang="zh-CN" altLang="en-US" sz="5400">
              <a:ln w="9525">
                <a:noFill/>
                <a:round/>
              </a:ln>
              <a:solidFill>
                <a:srgbClr val="00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ppt_x"/>
                                          </p:val>
                                        </p:tav>
                                        <p:tav tm="100000">
                                          <p:val>
                                            <p:strVal val="#ppt_x"/>
                                          </p:val>
                                        </p:tav>
                                      </p:tavLst>
                                    </p:anim>
                                    <p:anim calcmode="lin" valueType="num">
                                      <p:cBhvr additive="base">
                                        <p:cTn id="1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1"/>
                                        </p:tgtEl>
                                        <p:attrNameLst>
                                          <p:attrName>style.visibility</p:attrName>
                                        </p:attrNameLst>
                                      </p:cBhvr>
                                      <p:to>
                                        <p:strVal val="visible"/>
                                      </p:to>
                                    </p:set>
                                    <p:anim calcmode="lin" valueType="num">
                                      <p:cBhvr additive="base">
                                        <p:cTn id="19" dur="500" fill="hold"/>
                                        <p:tgtEl>
                                          <p:spTgt spid="47111"/>
                                        </p:tgtEl>
                                        <p:attrNameLst>
                                          <p:attrName>ppt_x</p:attrName>
                                        </p:attrNameLst>
                                      </p:cBhvr>
                                      <p:tavLst>
                                        <p:tav tm="0">
                                          <p:val>
                                            <p:strVal val="#ppt_x"/>
                                          </p:val>
                                        </p:tav>
                                        <p:tav tm="100000">
                                          <p:val>
                                            <p:strVal val="#ppt_x"/>
                                          </p:val>
                                        </p:tav>
                                      </p:tavLst>
                                    </p:anim>
                                    <p:anim calcmode="lin" valueType="num">
                                      <p:cBhvr additive="base">
                                        <p:cTn id="20" dur="500" fill="hold"/>
                                        <p:tgtEl>
                                          <p:spTgt spid="471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12"/>
                                        </p:tgtEl>
                                        <p:attrNameLst>
                                          <p:attrName>style.visibility</p:attrName>
                                        </p:attrNameLst>
                                      </p:cBhvr>
                                      <p:to>
                                        <p:strVal val="visible"/>
                                      </p:to>
                                    </p:set>
                                    <p:anim calcmode="lin" valueType="num">
                                      <p:cBhvr additive="base">
                                        <p:cTn id="25" dur="500" fill="hold"/>
                                        <p:tgtEl>
                                          <p:spTgt spid="47112"/>
                                        </p:tgtEl>
                                        <p:attrNameLst>
                                          <p:attrName>ppt_x</p:attrName>
                                        </p:attrNameLst>
                                      </p:cBhvr>
                                      <p:tavLst>
                                        <p:tav tm="0">
                                          <p:val>
                                            <p:strVal val="#ppt_x"/>
                                          </p:val>
                                        </p:tav>
                                        <p:tav tm="100000">
                                          <p:val>
                                            <p:strVal val="#ppt_x"/>
                                          </p:val>
                                        </p:tav>
                                      </p:tavLst>
                                    </p:anim>
                                    <p:anim calcmode="lin" valueType="num">
                                      <p:cBhvr additive="base">
                                        <p:cTn id="26" dur="500" fill="hold"/>
                                        <p:tgtEl>
                                          <p:spTgt spid="47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1" grpId="0" animBg="1"/>
      <p:bldP spid="471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3"/>
          <p:cNvSpPr>
            <a:spLocks noGrp="1" noRot="1" noChangeArrowheads="1"/>
          </p:cNvSpPr>
          <p:nvPr>
            <p:ph idx="1"/>
          </p:nvPr>
        </p:nvSpPr>
        <p:spPr>
          <a:xfrm>
            <a:off x="203200" y="791570"/>
            <a:ext cx="11582400" cy="5363570"/>
          </a:xfrm>
        </p:spPr>
        <p:txBody>
          <a:bodyPr>
            <a:normAutofit/>
          </a:bodyPr>
          <a:lstStyle/>
          <a:p>
            <a:pPr marL="0" indent="0" eaLnBrk="1" hangingPunct="1">
              <a:lnSpc>
                <a:spcPct val="110000"/>
              </a:lnSpc>
              <a:spcAft>
                <a:spcPts val="1200"/>
              </a:spcAft>
              <a:buNone/>
            </a:pPr>
            <a:r>
              <a:rPr lang="en-US" altLang="zh-CN" sz="3200" b="1" dirty="0" smtClean="0"/>
              <a:t>9</a:t>
            </a:r>
            <a:r>
              <a:rPr lang="zh-CN" altLang="en-US" sz="3200" b="1" dirty="0" smtClean="0"/>
              <a:t>、世界博览会是经济、科技与文化界的奥林匹克盛会，也是举办国充分展示综合实力的盛会。根据材料，结合所学知识回答下列问题：</a:t>
            </a:r>
            <a:endParaRPr lang="zh-CN" altLang="en-US" sz="3200" b="1" dirty="0" smtClean="0"/>
          </a:p>
          <a:p>
            <a:pPr marL="0" indent="0" eaLnBrk="1" hangingPunct="1">
              <a:lnSpc>
                <a:spcPct val="110000"/>
              </a:lnSpc>
              <a:spcAft>
                <a:spcPts val="1200"/>
              </a:spcAft>
              <a:buNone/>
            </a:pPr>
            <a:r>
              <a:rPr lang="zh-CN" altLang="en-US" sz="3200" b="1" dirty="0" smtClean="0"/>
              <a:t>     </a:t>
            </a:r>
            <a:r>
              <a:rPr lang="en-US" altLang="zh-CN" sz="3200" b="1" dirty="0" smtClean="0">
                <a:solidFill>
                  <a:srgbClr val="0000CC"/>
                </a:solidFill>
              </a:rPr>
              <a:t>1851</a:t>
            </a:r>
            <a:r>
              <a:rPr lang="zh-CN" altLang="en-US" sz="3200" b="1" dirty="0" smtClean="0">
                <a:solidFill>
                  <a:srgbClr val="0000CC"/>
                </a:solidFill>
              </a:rPr>
              <a:t>年，英国举办了第一届世界博览会。维多利亚女王发出外交邀请信函，有</a:t>
            </a:r>
            <a:r>
              <a:rPr lang="en-US" altLang="zh-CN" sz="3200" b="1" dirty="0" smtClean="0">
                <a:solidFill>
                  <a:srgbClr val="0000CC"/>
                </a:solidFill>
              </a:rPr>
              <a:t>10</a:t>
            </a:r>
            <a:r>
              <a:rPr lang="zh-CN" altLang="en-US" sz="3200" b="1" dirty="0" smtClean="0">
                <a:solidFill>
                  <a:srgbClr val="0000CC"/>
                </a:solidFill>
              </a:rPr>
              <a:t>个国家接受了邀请。伦敦博览会</a:t>
            </a:r>
            <a:r>
              <a:rPr lang="en-US" altLang="zh-CN" sz="3200" b="1" dirty="0" smtClean="0">
                <a:solidFill>
                  <a:srgbClr val="0000CC"/>
                </a:solidFill>
              </a:rPr>
              <a:t>(</a:t>
            </a:r>
            <a:r>
              <a:rPr lang="zh-CN" altLang="en-US" sz="3200" b="1" dirty="0" smtClean="0">
                <a:solidFill>
                  <a:srgbClr val="0000CC"/>
                </a:solidFill>
              </a:rPr>
              <a:t>又名水晶宫博览会</a:t>
            </a:r>
            <a:r>
              <a:rPr lang="en-US" altLang="zh-CN" sz="3200" b="1" dirty="0" smtClean="0">
                <a:solidFill>
                  <a:srgbClr val="0000CC"/>
                </a:solidFill>
              </a:rPr>
              <a:t>)</a:t>
            </a:r>
            <a:r>
              <a:rPr lang="zh-CN" altLang="en-US" sz="3200" b="1" dirty="0" smtClean="0">
                <a:solidFill>
                  <a:srgbClr val="0000CC"/>
                </a:solidFill>
              </a:rPr>
              <a:t>被确认为现代意义上的首届世博会。水晶宫博览会成为二十世纪科学与进步的巨大推动力，它的成功举办，使它成为全球规模的盛会。</a:t>
            </a:r>
            <a:endParaRPr lang="zh-CN" altLang="en-US" sz="3200" b="1" dirty="0" smtClean="0">
              <a:solidFill>
                <a:srgbClr val="0000CC"/>
              </a:solidFill>
            </a:endParaRPr>
          </a:p>
          <a:p>
            <a:pPr marL="0" indent="0" algn="r" eaLnBrk="1" hangingPunct="1">
              <a:lnSpc>
                <a:spcPct val="110000"/>
              </a:lnSpc>
              <a:spcAft>
                <a:spcPts val="1200"/>
              </a:spcAft>
              <a:buNone/>
            </a:pPr>
            <a:r>
              <a:rPr lang="en-US" altLang="zh-CN" sz="3200" b="1" dirty="0" smtClean="0"/>
              <a:t>――</a:t>
            </a:r>
            <a:r>
              <a:rPr lang="zh-CN" altLang="en-US" sz="3200" b="1" dirty="0" smtClean="0"/>
              <a:t>引自中广网</a:t>
            </a:r>
            <a:r>
              <a:rPr lang="en-US" altLang="zh-CN" sz="3200" b="1" dirty="0" smtClean="0"/>
              <a:t>《</a:t>
            </a:r>
            <a:r>
              <a:rPr lang="zh-CN" altLang="en-US" sz="3200" b="1" dirty="0" smtClean="0"/>
              <a:t>回顾</a:t>
            </a:r>
            <a:r>
              <a:rPr lang="en-US" altLang="zh-CN" sz="3200" b="1" dirty="0" smtClean="0"/>
              <a:t>1851</a:t>
            </a:r>
            <a:r>
              <a:rPr lang="zh-CN" altLang="en-US" sz="3200" b="1" dirty="0" smtClean="0"/>
              <a:t>年英国伦敦首届世博会</a:t>
            </a:r>
            <a:r>
              <a:rPr lang="en-US" altLang="zh-CN" sz="3200" b="1" dirty="0" smtClean="0"/>
              <a:t>》</a:t>
            </a:r>
            <a:endParaRPr lang="en-US" altLang="zh-CN" sz="3200" b="1" dirty="0" smtClean="0"/>
          </a:p>
        </p:txBody>
      </p:sp>
      <p:sp>
        <p:nvSpPr>
          <p:cNvPr id="36866" name="WordArt 3"/>
          <p:cNvSpPr>
            <a:spLocks noChangeArrowheads="1" noChangeShapeType="1" noTextEdit="1"/>
          </p:cNvSpPr>
          <p:nvPr/>
        </p:nvSpPr>
        <p:spPr bwMode="auto">
          <a:xfrm>
            <a:off x="10972801" y="0"/>
            <a:ext cx="927100" cy="685800"/>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zh-CN" altLang="en-US" sz="5400">
                <a:ln w="9525">
                  <a:noFill/>
                  <a:round/>
                </a:ln>
                <a:solidFill>
                  <a:srgbClr val="00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用</a:t>
            </a:r>
            <a:endParaRPr lang="zh-CN" altLang="en-US" sz="5400">
              <a:ln w="9525">
                <a:noFill/>
                <a:round/>
              </a:ln>
              <a:solidFill>
                <a:srgbClr val="00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3"/>
          <p:cNvSpPr>
            <a:spLocks noGrp="1" noRot="1" noChangeArrowheads="1"/>
          </p:cNvSpPr>
          <p:nvPr>
            <p:ph idx="1"/>
          </p:nvPr>
        </p:nvSpPr>
        <p:spPr>
          <a:xfrm>
            <a:off x="203200" y="658509"/>
            <a:ext cx="11561170" cy="5715000"/>
          </a:xfrm>
        </p:spPr>
        <p:txBody>
          <a:bodyPr>
            <a:noAutofit/>
          </a:bodyPr>
          <a:lstStyle/>
          <a:p>
            <a:pPr marL="0" indent="0" eaLnBrk="1" hangingPunct="1">
              <a:lnSpc>
                <a:spcPts val="3000"/>
              </a:lnSpc>
              <a:spcAft>
                <a:spcPts val="600"/>
              </a:spcAft>
              <a:buFont typeface="Wingdings" panose="05000000000000000000" pitchFamily="2" charset="2"/>
              <a:buNone/>
            </a:pPr>
            <a:r>
              <a:rPr lang="en-US" altLang="zh-CN" sz="2800" b="1" dirty="0" smtClean="0">
                <a:solidFill>
                  <a:srgbClr val="0000CC"/>
                </a:solidFill>
              </a:rPr>
              <a:t>(1)</a:t>
            </a:r>
            <a:r>
              <a:rPr lang="zh-CN" altLang="en-US" sz="2800" b="1" dirty="0" smtClean="0">
                <a:solidFill>
                  <a:srgbClr val="0000CC"/>
                </a:solidFill>
              </a:rPr>
              <a:t>英国能够成功举办首届世博会的有利经济条件是什么</a:t>
            </a:r>
            <a:r>
              <a:rPr lang="en-US" altLang="zh-CN" sz="2800" b="1" dirty="0" smtClean="0">
                <a:solidFill>
                  <a:srgbClr val="0000CC"/>
                </a:solidFill>
              </a:rPr>
              <a:t>?</a:t>
            </a:r>
            <a:endParaRPr lang="en-US" altLang="zh-CN" sz="2800" b="1" dirty="0" smtClean="0">
              <a:solidFill>
                <a:srgbClr val="0000CC"/>
              </a:solidFill>
            </a:endParaRPr>
          </a:p>
          <a:p>
            <a:pPr marL="0" indent="0" eaLnBrk="1" hangingPunct="1">
              <a:lnSpc>
                <a:spcPts val="3000"/>
              </a:lnSpc>
              <a:spcAft>
                <a:spcPts val="600"/>
              </a:spcAft>
              <a:buFont typeface="Wingdings" panose="05000000000000000000" pitchFamily="2" charset="2"/>
              <a:buNone/>
            </a:pPr>
            <a:r>
              <a:rPr lang="en-US" altLang="zh-CN" sz="2800" b="1" dirty="0" smtClean="0">
                <a:solidFill>
                  <a:srgbClr val="0000CC"/>
                </a:solidFill>
              </a:rPr>
              <a:t>     </a:t>
            </a:r>
            <a:endParaRPr lang="en-US" altLang="zh-CN" sz="2800" b="1" dirty="0" smtClean="0">
              <a:solidFill>
                <a:srgbClr val="0000CC"/>
              </a:solidFill>
            </a:endParaRPr>
          </a:p>
          <a:p>
            <a:pPr marL="0" indent="0" eaLnBrk="1" hangingPunct="1">
              <a:lnSpc>
                <a:spcPts val="3000"/>
              </a:lnSpc>
              <a:spcAft>
                <a:spcPts val="600"/>
              </a:spcAft>
              <a:buFont typeface="Wingdings" panose="05000000000000000000" pitchFamily="2" charset="2"/>
              <a:buNone/>
            </a:pPr>
            <a:r>
              <a:rPr lang="en-US" altLang="zh-CN" sz="2800" b="1" dirty="0" smtClean="0">
                <a:solidFill>
                  <a:srgbClr val="0000CC"/>
                </a:solidFill>
              </a:rPr>
              <a:t>  (2)</a:t>
            </a:r>
            <a:r>
              <a:rPr lang="zh-CN" altLang="en-US" sz="2800" b="1" dirty="0" smtClean="0">
                <a:solidFill>
                  <a:srgbClr val="0000CC"/>
                </a:solidFill>
              </a:rPr>
              <a:t>在首届世博会上，英国最有可能展示哪些发明</a:t>
            </a:r>
            <a:r>
              <a:rPr lang="en-US" altLang="zh-CN" sz="2800" b="1" dirty="0" smtClean="0">
                <a:solidFill>
                  <a:srgbClr val="0000CC"/>
                </a:solidFill>
              </a:rPr>
              <a:t>?</a:t>
            </a:r>
            <a:endParaRPr lang="en-US" altLang="zh-CN" sz="2800" b="1" dirty="0" smtClean="0">
              <a:solidFill>
                <a:srgbClr val="0000CC"/>
              </a:solidFill>
            </a:endParaRPr>
          </a:p>
          <a:p>
            <a:pPr marL="0" indent="0" eaLnBrk="1" hangingPunct="1">
              <a:lnSpc>
                <a:spcPts val="3000"/>
              </a:lnSpc>
              <a:spcAft>
                <a:spcPts val="1200"/>
              </a:spcAft>
              <a:buFont typeface="Wingdings" panose="05000000000000000000" pitchFamily="2" charset="2"/>
              <a:buNone/>
            </a:pPr>
            <a:r>
              <a:rPr lang="en-US" altLang="zh-CN" sz="2800" b="1" dirty="0" smtClean="0">
                <a:solidFill>
                  <a:srgbClr val="0000CC"/>
                </a:solidFill>
              </a:rPr>
              <a:t> </a:t>
            </a:r>
            <a:endParaRPr lang="en-US" altLang="zh-CN" sz="2800" b="1" dirty="0" smtClean="0">
              <a:solidFill>
                <a:srgbClr val="0000CC"/>
              </a:solidFill>
            </a:endParaRPr>
          </a:p>
          <a:p>
            <a:pPr marL="0" indent="0" eaLnBrk="1" hangingPunct="1">
              <a:lnSpc>
                <a:spcPts val="3000"/>
              </a:lnSpc>
              <a:spcAft>
                <a:spcPts val="600"/>
              </a:spcAft>
              <a:buFont typeface="Wingdings" panose="05000000000000000000" pitchFamily="2" charset="2"/>
              <a:buNone/>
            </a:pPr>
            <a:r>
              <a:rPr lang="en-US" altLang="zh-CN" sz="2800" b="1" dirty="0" smtClean="0">
                <a:solidFill>
                  <a:srgbClr val="0000CC"/>
                </a:solidFill>
              </a:rPr>
              <a:t> (3)</a:t>
            </a:r>
            <a:r>
              <a:rPr lang="zh-CN" altLang="en-US" sz="2800" b="1" dirty="0" smtClean="0">
                <a:solidFill>
                  <a:srgbClr val="0000CC"/>
                </a:solidFill>
              </a:rPr>
              <a:t>在当时，要把世博会展品运往展览地可使用哪些最为先进的交通工具</a:t>
            </a:r>
            <a:r>
              <a:rPr lang="en-US" altLang="zh-CN" sz="2800" b="1" dirty="0" smtClean="0">
                <a:solidFill>
                  <a:srgbClr val="0000CC"/>
                </a:solidFill>
              </a:rPr>
              <a:t>?</a:t>
            </a:r>
            <a:endParaRPr lang="en-US" altLang="zh-CN" sz="2800" b="1" dirty="0" smtClean="0">
              <a:solidFill>
                <a:srgbClr val="0000CC"/>
              </a:solidFill>
            </a:endParaRPr>
          </a:p>
          <a:p>
            <a:pPr marL="0" indent="0" eaLnBrk="1" hangingPunct="1">
              <a:lnSpc>
                <a:spcPts val="3000"/>
              </a:lnSpc>
              <a:spcAft>
                <a:spcPts val="600"/>
              </a:spcAft>
            </a:pPr>
            <a:endParaRPr lang="en-US" altLang="zh-CN" sz="2800" b="1" dirty="0" smtClean="0">
              <a:solidFill>
                <a:srgbClr val="0000CC"/>
              </a:solidFill>
            </a:endParaRPr>
          </a:p>
          <a:p>
            <a:pPr marL="0" indent="0" eaLnBrk="1" hangingPunct="1">
              <a:lnSpc>
                <a:spcPts val="3000"/>
              </a:lnSpc>
              <a:spcAft>
                <a:spcPts val="600"/>
              </a:spcAft>
              <a:buFont typeface="Wingdings" panose="05000000000000000000" pitchFamily="2" charset="2"/>
              <a:buNone/>
            </a:pPr>
            <a:r>
              <a:rPr lang="en-US" altLang="zh-CN" sz="2800" b="1" dirty="0" smtClean="0">
                <a:solidFill>
                  <a:srgbClr val="0000CC"/>
                </a:solidFill>
              </a:rPr>
              <a:t>  (4)</a:t>
            </a:r>
            <a:r>
              <a:rPr lang="zh-CN" altLang="en-US" sz="2800" b="1" dirty="0" smtClean="0">
                <a:solidFill>
                  <a:srgbClr val="0000CC"/>
                </a:solidFill>
              </a:rPr>
              <a:t>在首届世博会举办的</a:t>
            </a:r>
            <a:r>
              <a:rPr lang="en-US" altLang="zh-CN" sz="2800" b="1" dirty="0" smtClean="0">
                <a:solidFill>
                  <a:srgbClr val="0000CC"/>
                </a:solidFill>
              </a:rPr>
              <a:t>1851</a:t>
            </a:r>
            <a:r>
              <a:rPr lang="zh-CN" altLang="en-US" sz="2800" b="1" dirty="0" smtClean="0">
                <a:solidFill>
                  <a:srgbClr val="0000CC"/>
                </a:solidFill>
              </a:rPr>
              <a:t>年，英国的政治体制是怎样的</a:t>
            </a:r>
            <a:r>
              <a:rPr lang="en-US" altLang="zh-CN" sz="2800" b="1" dirty="0" smtClean="0">
                <a:solidFill>
                  <a:srgbClr val="0000CC"/>
                </a:solidFill>
              </a:rPr>
              <a:t>?(1</a:t>
            </a:r>
            <a:r>
              <a:rPr lang="zh-CN" altLang="en-US" sz="2800" b="1" dirty="0" smtClean="0">
                <a:solidFill>
                  <a:srgbClr val="0000CC"/>
                </a:solidFill>
              </a:rPr>
              <a:t>分</a:t>
            </a:r>
            <a:r>
              <a:rPr lang="en-US" altLang="zh-CN" sz="2800" b="1" dirty="0" smtClean="0">
                <a:solidFill>
                  <a:srgbClr val="0000CC"/>
                </a:solidFill>
              </a:rPr>
              <a:t>)</a:t>
            </a:r>
            <a:r>
              <a:rPr lang="zh-CN" altLang="en-US" sz="2800" b="1" dirty="0" smtClean="0">
                <a:solidFill>
                  <a:srgbClr val="0000CC"/>
                </a:solidFill>
              </a:rPr>
              <a:t>该体制最早在英国确立的标志是什么</a:t>
            </a:r>
            <a:r>
              <a:rPr lang="en-US" altLang="zh-CN" sz="2800" b="1" dirty="0" smtClean="0">
                <a:solidFill>
                  <a:srgbClr val="0000CC"/>
                </a:solidFill>
              </a:rPr>
              <a:t>?</a:t>
            </a:r>
            <a:endParaRPr lang="en-US" altLang="zh-CN" sz="2800" b="1" dirty="0" smtClean="0">
              <a:solidFill>
                <a:srgbClr val="0000CC"/>
              </a:solidFill>
            </a:endParaRPr>
          </a:p>
          <a:p>
            <a:pPr marL="0" indent="0" eaLnBrk="1" hangingPunct="1">
              <a:lnSpc>
                <a:spcPts val="3000"/>
              </a:lnSpc>
              <a:spcAft>
                <a:spcPts val="600"/>
              </a:spcAft>
            </a:pPr>
            <a:endParaRPr lang="en-US" altLang="zh-CN" sz="2800" b="1" dirty="0" smtClean="0">
              <a:solidFill>
                <a:srgbClr val="0000CC"/>
              </a:solidFill>
            </a:endParaRPr>
          </a:p>
          <a:p>
            <a:pPr marL="0" indent="0" eaLnBrk="1" hangingPunct="1">
              <a:lnSpc>
                <a:spcPts val="3000"/>
              </a:lnSpc>
              <a:spcAft>
                <a:spcPts val="600"/>
              </a:spcAft>
              <a:buFont typeface="Wingdings" panose="05000000000000000000" pitchFamily="2" charset="2"/>
              <a:buNone/>
            </a:pPr>
            <a:r>
              <a:rPr lang="en-US" altLang="zh-CN" sz="2800" b="1" dirty="0" smtClean="0">
                <a:solidFill>
                  <a:srgbClr val="0000CC"/>
                </a:solidFill>
              </a:rPr>
              <a:t>  (5)</a:t>
            </a:r>
            <a:r>
              <a:rPr lang="zh-CN" altLang="en-US" sz="2800" b="1" dirty="0" smtClean="0">
                <a:solidFill>
                  <a:srgbClr val="0000CC"/>
                </a:solidFill>
              </a:rPr>
              <a:t>第</a:t>
            </a:r>
            <a:r>
              <a:rPr lang="en-US" altLang="zh-CN" sz="2800" b="1" dirty="0" smtClean="0">
                <a:solidFill>
                  <a:srgbClr val="0000CC"/>
                </a:solidFill>
              </a:rPr>
              <a:t>41</a:t>
            </a:r>
            <a:r>
              <a:rPr lang="zh-CN" altLang="en-US" sz="2800" b="1" dirty="0" smtClean="0">
                <a:solidFill>
                  <a:srgbClr val="0000CC"/>
                </a:solidFill>
              </a:rPr>
              <a:t>届世界博览会</a:t>
            </a:r>
            <a:r>
              <a:rPr lang="en-US" altLang="zh-CN" sz="2800" b="1" dirty="0" smtClean="0">
                <a:solidFill>
                  <a:srgbClr val="0000CC"/>
                </a:solidFill>
              </a:rPr>
              <a:t>2010</a:t>
            </a:r>
            <a:r>
              <a:rPr lang="zh-CN" altLang="en-US" sz="2800" b="1" dirty="0" smtClean="0">
                <a:solidFill>
                  <a:srgbClr val="0000CC"/>
                </a:solidFill>
              </a:rPr>
              <a:t>年在中国上海举行。上海能够走上迅速发展的快车道，成为繁荣的国际大都市得益于中共十一届三中全会上作出的哪项英明决策</a:t>
            </a:r>
            <a:r>
              <a:rPr lang="en-US" altLang="zh-CN" sz="2800" b="1" dirty="0" smtClean="0">
                <a:solidFill>
                  <a:srgbClr val="0000CC"/>
                </a:solidFill>
              </a:rPr>
              <a:t>?</a:t>
            </a:r>
            <a:endParaRPr lang="en-US" altLang="zh-CN" sz="2800" b="1" dirty="0" smtClean="0">
              <a:solidFill>
                <a:srgbClr val="0000CC"/>
              </a:solidFill>
            </a:endParaRPr>
          </a:p>
          <a:p>
            <a:pPr marL="0" indent="0" eaLnBrk="1" hangingPunct="1">
              <a:lnSpc>
                <a:spcPct val="100000"/>
              </a:lnSpc>
              <a:spcAft>
                <a:spcPts val="600"/>
              </a:spcAft>
            </a:pPr>
            <a:endParaRPr lang="en-US" altLang="zh-CN" sz="2800" b="1" dirty="0" smtClean="0">
              <a:solidFill>
                <a:srgbClr val="0000CC"/>
              </a:solidFill>
            </a:endParaRPr>
          </a:p>
        </p:txBody>
      </p:sp>
      <p:sp>
        <p:nvSpPr>
          <p:cNvPr id="49156" name="Rectangle 4"/>
          <p:cNvSpPr>
            <a:spLocks noChangeArrowheads="1"/>
          </p:cNvSpPr>
          <p:nvPr/>
        </p:nvSpPr>
        <p:spPr bwMode="auto">
          <a:xfrm>
            <a:off x="1734783" y="1120254"/>
            <a:ext cx="7725192" cy="480131"/>
          </a:xfrm>
          <a:prstGeom prst="rect">
            <a:avLst/>
          </a:prstGeom>
          <a:noFill/>
          <a:ln w="9525">
            <a:noFill/>
            <a:miter lim="800000"/>
          </a:ln>
        </p:spPr>
        <p:txBody>
          <a:bodyPr wrap="none">
            <a:spAutoFit/>
          </a:bodyPr>
          <a:lstStyle/>
          <a:p>
            <a:pPr marL="342900" indent="-342900" fontAlgn="auto">
              <a:lnSpc>
                <a:spcPct val="90000"/>
              </a:lnSpc>
              <a:spcBef>
                <a:spcPct val="20000"/>
              </a:spcBef>
              <a:spcAft>
                <a:spcPts val="0"/>
              </a:spcAft>
              <a:buClr>
                <a:srgbClr val="658BD5"/>
              </a:buClr>
              <a:buSzPct val="70000"/>
            </a:pPr>
            <a:r>
              <a:rPr lang="zh-CN" altLang="en-US" sz="2800" b="1" dirty="0">
                <a:solidFill>
                  <a:srgbClr val="FF0000"/>
                </a:solidFill>
                <a:latin typeface="Arial" panose="020B0604020202020204"/>
                <a:ea typeface="微软雅黑" panose="020B0503020204020204" pitchFamily="34" charset="-122"/>
              </a:rPr>
              <a:t>率先进行并完成工业革命，成为世界经济强国。</a:t>
            </a:r>
            <a:endParaRPr lang="zh-CN" altLang="en-US" sz="2800" b="1" dirty="0">
              <a:solidFill>
                <a:srgbClr val="FF0000"/>
              </a:solidFill>
              <a:latin typeface="Arial" panose="020B0604020202020204"/>
              <a:ea typeface="微软雅黑" panose="020B0503020204020204" pitchFamily="34" charset="-122"/>
            </a:endParaRPr>
          </a:p>
        </p:txBody>
      </p:sp>
      <p:sp>
        <p:nvSpPr>
          <p:cNvPr id="49157" name="Rectangle 5"/>
          <p:cNvSpPr>
            <a:spLocks noChangeArrowheads="1"/>
          </p:cNvSpPr>
          <p:nvPr/>
        </p:nvSpPr>
        <p:spPr bwMode="auto">
          <a:xfrm>
            <a:off x="802185" y="2081281"/>
            <a:ext cx="10143319" cy="437043"/>
          </a:xfrm>
          <a:prstGeom prst="rect">
            <a:avLst/>
          </a:prstGeom>
          <a:noFill/>
          <a:ln w="9525">
            <a:noFill/>
            <a:miter lim="800000"/>
          </a:ln>
        </p:spPr>
        <p:txBody>
          <a:bodyPr wrap="square">
            <a:spAutoFit/>
          </a:bodyPr>
          <a:lstStyle/>
          <a:p>
            <a:pPr marL="342900" indent="-342900" fontAlgn="auto">
              <a:lnSpc>
                <a:spcPct val="80000"/>
              </a:lnSpc>
              <a:spcBef>
                <a:spcPct val="20000"/>
              </a:spcBef>
              <a:spcAft>
                <a:spcPts val="0"/>
              </a:spcAft>
              <a:buClr>
                <a:srgbClr val="658BD5"/>
              </a:buClr>
              <a:buSzPct val="70000"/>
            </a:pPr>
            <a:r>
              <a:rPr lang="en-US" altLang="zh-CN" sz="2800" dirty="0">
                <a:solidFill>
                  <a:srgbClr val="FF0000"/>
                </a:solidFill>
                <a:latin typeface="Arial" panose="020B0604020202020204"/>
                <a:ea typeface="微软雅黑" panose="020B0503020204020204" pitchFamily="34" charset="-122"/>
              </a:rPr>
              <a:t> </a:t>
            </a:r>
            <a:r>
              <a:rPr lang="zh-CN" altLang="en-US" sz="2800" b="1" dirty="0">
                <a:solidFill>
                  <a:srgbClr val="FF0000"/>
                </a:solidFill>
                <a:latin typeface="Arial" panose="020B0604020202020204"/>
                <a:ea typeface="微软雅黑" panose="020B0503020204020204" pitchFamily="34" charset="-122"/>
              </a:rPr>
              <a:t>蒸汽机、火车</a:t>
            </a:r>
            <a:r>
              <a:rPr lang="en-US" altLang="zh-CN" sz="2800" b="1" dirty="0">
                <a:solidFill>
                  <a:srgbClr val="FF0000"/>
                </a:solidFill>
                <a:latin typeface="Arial" panose="020B0604020202020204"/>
                <a:ea typeface="微软雅黑" panose="020B0503020204020204" pitchFamily="34" charset="-122"/>
              </a:rPr>
              <a:t>(</a:t>
            </a:r>
            <a:r>
              <a:rPr lang="zh-CN" altLang="en-US" sz="2800" b="1" dirty="0">
                <a:solidFill>
                  <a:srgbClr val="FF0000"/>
                </a:solidFill>
                <a:latin typeface="Arial" panose="020B0604020202020204"/>
                <a:ea typeface="微软雅黑" panose="020B0503020204020204" pitchFamily="34" charset="-122"/>
              </a:rPr>
              <a:t>蒸汽机车</a:t>
            </a:r>
            <a:r>
              <a:rPr lang="en-US" altLang="zh-CN" sz="2800" b="1" dirty="0">
                <a:solidFill>
                  <a:srgbClr val="FF0000"/>
                </a:solidFill>
                <a:latin typeface="Arial" panose="020B0604020202020204"/>
                <a:ea typeface="微软雅黑" panose="020B0503020204020204" pitchFamily="34" charset="-122"/>
              </a:rPr>
              <a:t>)</a:t>
            </a:r>
            <a:r>
              <a:rPr lang="zh-CN" altLang="en-US" sz="2800" b="1" dirty="0">
                <a:solidFill>
                  <a:srgbClr val="FF0000"/>
                </a:solidFill>
                <a:latin typeface="Arial" panose="020B0604020202020204"/>
                <a:ea typeface="微软雅黑" panose="020B0503020204020204" pitchFamily="34" charset="-122"/>
              </a:rPr>
              <a:t>、飞梭、珍妮纺纱机、水力织布机等</a:t>
            </a:r>
            <a:r>
              <a:rPr lang="zh-CN" altLang="en-US" sz="2800" b="1" dirty="0" smtClean="0">
                <a:solidFill>
                  <a:srgbClr val="FF0000"/>
                </a:solidFill>
                <a:latin typeface="Arial" panose="020B0604020202020204"/>
                <a:ea typeface="微软雅黑" panose="020B0503020204020204" pitchFamily="34" charset="-122"/>
              </a:rPr>
              <a:t>。</a:t>
            </a:r>
            <a:endParaRPr lang="en-US" altLang="zh-CN" sz="2800" b="1" dirty="0">
              <a:solidFill>
                <a:prstClr val="black"/>
              </a:solidFill>
              <a:latin typeface="Arial" panose="020B0604020202020204"/>
              <a:ea typeface="微软雅黑" panose="020B0503020204020204" pitchFamily="34" charset="-122"/>
            </a:endParaRPr>
          </a:p>
        </p:txBody>
      </p:sp>
      <p:sp>
        <p:nvSpPr>
          <p:cNvPr id="49158" name="Rectangle 6"/>
          <p:cNvSpPr>
            <a:spLocks noChangeArrowheads="1"/>
          </p:cNvSpPr>
          <p:nvPr/>
        </p:nvSpPr>
        <p:spPr bwMode="auto">
          <a:xfrm>
            <a:off x="2764430" y="3196989"/>
            <a:ext cx="5420074" cy="480131"/>
          </a:xfrm>
          <a:prstGeom prst="rect">
            <a:avLst/>
          </a:prstGeom>
          <a:noFill/>
          <a:ln w="9525">
            <a:noFill/>
            <a:miter lim="800000"/>
          </a:ln>
        </p:spPr>
        <p:txBody>
          <a:bodyPr wrap="none">
            <a:spAutoFit/>
          </a:bodyPr>
          <a:lstStyle/>
          <a:p>
            <a:pPr marL="342900" indent="-342900" fontAlgn="auto">
              <a:lnSpc>
                <a:spcPct val="90000"/>
              </a:lnSpc>
              <a:spcBef>
                <a:spcPct val="20000"/>
              </a:spcBef>
              <a:spcAft>
                <a:spcPts val="0"/>
              </a:spcAft>
              <a:buClr>
                <a:srgbClr val="658BD5"/>
              </a:buClr>
              <a:buSzPct val="70000"/>
              <a:buFont typeface="Wingdings" panose="05000000000000000000" pitchFamily="2" charset="2"/>
              <a:buChar char="v"/>
            </a:pPr>
            <a:r>
              <a:rPr lang="en-US" altLang="zh-CN" sz="2800" dirty="0">
                <a:solidFill>
                  <a:srgbClr val="FF0000"/>
                </a:solidFill>
                <a:latin typeface="Arial" panose="020B0604020202020204"/>
                <a:ea typeface="微软雅黑" panose="020B0503020204020204" pitchFamily="34" charset="-122"/>
              </a:rPr>
              <a:t> </a:t>
            </a:r>
            <a:r>
              <a:rPr lang="zh-CN" altLang="en-US" sz="2800" b="1" dirty="0">
                <a:solidFill>
                  <a:srgbClr val="FF0000"/>
                </a:solidFill>
                <a:latin typeface="Arial" panose="020B0604020202020204"/>
                <a:ea typeface="微软雅黑" panose="020B0503020204020204" pitchFamily="34" charset="-122"/>
              </a:rPr>
              <a:t>汽船</a:t>
            </a:r>
            <a:r>
              <a:rPr lang="en-US" altLang="zh-CN" sz="2800" b="1" dirty="0">
                <a:solidFill>
                  <a:srgbClr val="FF0000"/>
                </a:solidFill>
                <a:latin typeface="Arial" panose="020B0604020202020204"/>
                <a:ea typeface="微软雅黑" panose="020B0503020204020204" pitchFamily="34" charset="-122"/>
              </a:rPr>
              <a:t>(</a:t>
            </a:r>
            <a:r>
              <a:rPr lang="zh-CN" altLang="en-US" sz="2800" b="1" dirty="0">
                <a:solidFill>
                  <a:srgbClr val="FF0000"/>
                </a:solidFill>
                <a:latin typeface="Arial" panose="020B0604020202020204"/>
                <a:ea typeface="微软雅黑" panose="020B0503020204020204" pitchFamily="34" charset="-122"/>
              </a:rPr>
              <a:t>轮船</a:t>
            </a:r>
            <a:r>
              <a:rPr lang="en-US" altLang="zh-CN" sz="2800" b="1" dirty="0">
                <a:solidFill>
                  <a:srgbClr val="FF0000"/>
                </a:solidFill>
                <a:latin typeface="Arial" panose="020B0604020202020204"/>
                <a:ea typeface="微软雅黑" panose="020B0503020204020204" pitchFamily="34" charset="-122"/>
              </a:rPr>
              <a:t>)</a:t>
            </a:r>
            <a:r>
              <a:rPr lang="zh-CN" altLang="en-US" sz="2800" b="1" dirty="0">
                <a:solidFill>
                  <a:srgbClr val="FF0000"/>
                </a:solidFill>
                <a:latin typeface="Arial" panose="020B0604020202020204"/>
                <a:ea typeface="微软雅黑" panose="020B0503020204020204" pitchFamily="34" charset="-122"/>
              </a:rPr>
              <a:t>、火车</a:t>
            </a:r>
            <a:r>
              <a:rPr lang="en-US" altLang="zh-CN" sz="2800" b="1" dirty="0">
                <a:solidFill>
                  <a:srgbClr val="FF0000"/>
                </a:solidFill>
                <a:latin typeface="Arial" panose="020B0604020202020204"/>
                <a:ea typeface="微软雅黑" panose="020B0503020204020204" pitchFamily="34" charset="-122"/>
              </a:rPr>
              <a:t>(</a:t>
            </a:r>
            <a:r>
              <a:rPr lang="zh-CN" altLang="en-US" sz="2800" b="1" dirty="0">
                <a:solidFill>
                  <a:srgbClr val="FF0000"/>
                </a:solidFill>
                <a:latin typeface="Arial" panose="020B0604020202020204"/>
                <a:ea typeface="微软雅黑" panose="020B0503020204020204" pitchFamily="34" charset="-122"/>
              </a:rPr>
              <a:t>蒸汽机车</a:t>
            </a:r>
            <a:r>
              <a:rPr lang="en-US" altLang="zh-CN" sz="2800" b="1" dirty="0">
                <a:solidFill>
                  <a:srgbClr val="FF0000"/>
                </a:solidFill>
                <a:latin typeface="Arial" panose="020B0604020202020204"/>
                <a:ea typeface="微软雅黑" panose="020B0503020204020204" pitchFamily="34" charset="-122"/>
              </a:rPr>
              <a:t>)</a:t>
            </a:r>
            <a:r>
              <a:rPr lang="zh-CN" altLang="en-US" sz="2800" b="1" dirty="0">
                <a:solidFill>
                  <a:srgbClr val="FF0000"/>
                </a:solidFill>
                <a:latin typeface="Arial" panose="020B0604020202020204"/>
                <a:ea typeface="微软雅黑" panose="020B0503020204020204" pitchFamily="34" charset="-122"/>
              </a:rPr>
              <a:t>。</a:t>
            </a:r>
            <a:endParaRPr lang="zh-CN" altLang="en-US" sz="2800" b="1" dirty="0">
              <a:solidFill>
                <a:srgbClr val="FF0000"/>
              </a:solidFill>
              <a:latin typeface="Arial" panose="020B0604020202020204"/>
              <a:ea typeface="微软雅黑" panose="020B0503020204020204" pitchFamily="34" charset="-122"/>
            </a:endParaRPr>
          </a:p>
        </p:txBody>
      </p:sp>
      <p:sp>
        <p:nvSpPr>
          <p:cNvPr id="49159" name="Rectangle 7"/>
          <p:cNvSpPr>
            <a:spLocks noChangeArrowheads="1"/>
          </p:cNvSpPr>
          <p:nvPr/>
        </p:nvSpPr>
        <p:spPr bwMode="auto">
          <a:xfrm>
            <a:off x="5766938" y="4620905"/>
            <a:ext cx="6029215" cy="480131"/>
          </a:xfrm>
          <a:prstGeom prst="rect">
            <a:avLst/>
          </a:prstGeom>
          <a:noFill/>
          <a:ln w="9525">
            <a:noFill/>
            <a:miter lim="800000"/>
          </a:ln>
        </p:spPr>
        <p:txBody>
          <a:bodyPr wrap="none">
            <a:spAutoFit/>
          </a:bodyPr>
          <a:lstStyle/>
          <a:p>
            <a:pPr marL="342900" indent="-342900" fontAlgn="auto">
              <a:lnSpc>
                <a:spcPct val="90000"/>
              </a:lnSpc>
              <a:spcBef>
                <a:spcPct val="20000"/>
              </a:spcBef>
              <a:spcAft>
                <a:spcPts val="0"/>
              </a:spcAft>
              <a:buClr>
                <a:srgbClr val="658BD5"/>
              </a:buClr>
              <a:buSzPct val="70000"/>
            </a:pPr>
            <a:r>
              <a:rPr lang="en-US" altLang="zh-CN" sz="2800" dirty="0">
                <a:solidFill>
                  <a:prstClr val="black"/>
                </a:solidFill>
                <a:latin typeface="Arial" panose="020B0604020202020204"/>
                <a:ea typeface="微软雅黑" panose="020B0503020204020204" pitchFamily="34" charset="-122"/>
              </a:rPr>
              <a:t> </a:t>
            </a:r>
            <a:r>
              <a:rPr lang="zh-CN" altLang="en-US" sz="2800" b="1" dirty="0">
                <a:solidFill>
                  <a:srgbClr val="FF0000"/>
                </a:solidFill>
                <a:latin typeface="Arial" panose="020B0604020202020204"/>
                <a:ea typeface="微软雅黑" panose="020B0503020204020204" pitchFamily="34" charset="-122"/>
              </a:rPr>
              <a:t>君主立宪制。</a:t>
            </a:r>
            <a:r>
              <a:rPr lang="en-US" altLang="zh-CN" sz="2800" b="1" dirty="0">
                <a:solidFill>
                  <a:srgbClr val="FF0000"/>
                </a:solidFill>
                <a:latin typeface="Arial" panose="020B0604020202020204"/>
                <a:ea typeface="微软雅黑" panose="020B0503020204020204" pitchFamily="34" charset="-122"/>
              </a:rPr>
              <a:t>《</a:t>
            </a:r>
            <a:r>
              <a:rPr lang="zh-CN" altLang="en-US" sz="2800" b="1" dirty="0">
                <a:solidFill>
                  <a:srgbClr val="FF0000"/>
                </a:solidFill>
                <a:latin typeface="Arial" panose="020B0604020202020204"/>
                <a:ea typeface="微软雅黑" panose="020B0503020204020204" pitchFamily="34" charset="-122"/>
              </a:rPr>
              <a:t>权利法案</a:t>
            </a:r>
            <a:r>
              <a:rPr lang="en-US" altLang="zh-CN" sz="2800" b="1" dirty="0">
                <a:solidFill>
                  <a:srgbClr val="FF0000"/>
                </a:solidFill>
                <a:latin typeface="Arial" panose="020B0604020202020204"/>
                <a:ea typeface="微软雅黑" panose="020B0503020204020204" pitchFamily="34" charset="-122"/>
              </a:rPr>
              <a:t>》</a:t>
            </a:r>
            <a:r>
              <a:rPr lang="zh-CN" altLang="en-US" sz="2800" b="1" dirty="0">
                <a:solidFill>
                  <a:srgbClr val="FF0000"/>
                </a:solidFill>
                <a:latin typeface="Arial" panose="020B0604020202020204"/>
                <a:ea typeface="微软雅黑" panose="020B0503020204020204" pitchFamily="34" charset="-122"/>
              </a:rPr>
              <a:t>的颁布。</a:t>
            </a:r>
            <a:endParaRPr lang="zh-CN" altLang="en-US" sz="2800" b="1" dirty="0">
              <a:solidFill>
                <a:srgbClr val="FF0000"/>
              </a:solidFill>
              <a:latin typeface="Arial" panose="020B0604020202020204"/>
              <a:ea typeface="微软雅黑" panose="020B0503020204020204" pitchFamily="34" charset="-122"/>
            </a:endParaRPr>
          </a:p>
        </p:txBody>
      </p:sp>
      <p:sp>
        <p:nvSpPr>
          <p:cNvPr id="49160" name="Rectangle 8"/>
          <p:cNvSpPr>
            <a:spLocks noChangeArrowheads="1"/>
          </p:cNvSpPr>
          <p:nvPr/>
        </p:nvSpPr>
        <p:spPr bwMode="auto">
          <a:xfrm>
            <a:off x="4341504" y="6076666"/>
            <a:ext cx="1980029" cy="480131"/>
          </a:xfrm>
          <a:prstGeom prst="rect">
            <a:avLst/>
          </a:prstGeom>
          <a:noFill/>
          <a:ln w="9525">
            <a:noFill/>
            <a:miter lim="800000"/>
          </a:ln>
        </p:spPr>
        <p:txBody>
          <a:bodyPr wrap="none">
            <a:spAutoFit/>
          </a:bodyPr>
          <a:lstStyle/>
          <a:p>
            <a:pPr marL="342900" indent="-342900" fontAlgn="auto">
              <a:lnSpc>
                <a:spcPct val="90000"/>
              </a:lnSpc>
              <a:spcBef>
                <a:spcPct val="20000"/>
              </a:spcBef>
              <a:spcAft>
                <a:spcPts val="0"/>
              </a:spcAft>
              <a:buClr>
                <a:srgbClr val="658BD5"/>
              </a:buClr>
              <a:buSzPct val="70000"/>
            </a:pPr>
            <a:r>
              <a:rPr lang="zh-CN" altLang="en-US" sz="2800" b="1" dirty="0">
                <a:solidFill>
                  <a:srgbClr val="FF0000"/>
                </a:solidFill>
                <a:latin typeface="Arial" panose="020B0604020202020204"/>
                <a:ea typeface="微软雅黑" panose="020B0503020204020204" pitchFamily="34" charset="-122"/>
              </a:rPr>
              <a:t>改革开放。</a:t>
            </a:r>
            <a:endParaRPr lang="zh-CN" altLang="en-US" sz="2800" b="1" dirty="0">
              <a:solidFill>
                <a:srgbClr val="FF0000"/>
              </a:solidFill>
              <a:latin typeface="Arial" panose="020B0604020202020204"/>
              <a:ea typeface="微软雅黑" panose="020B0503020204020204" pitchFamily="34" charset="-122"/>
            </a:endParaRPr>
          </a:p>
        </p:txBody>
      </p:sp>
      <p:sp>
        <p:nvSpPr>
          <p:cNvPr id="37895" name="WordArt 3"/>
          <p:cNvSpPr>
            <a:spLocks noChangeArrowheads="1" noChangeShapeType="1" noTextEdit="1"/>
          </p:cNvSpPr>
          <p:nvPr/>
        </p:nvSpPr>
        <p:spPr bwMode="auto">
          <a:xfrm>
            <a:off x="10972801" y="0"/>
            <a:ext cx="927100" cy="685800"/>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zh-CN" altLang="en-US" sz="5400">
                <a:ln w="9525">
                  <a:noFill/>
                  <a:round/>
                </a:ln>
                <a:solidFill>
                  <a:srgbClr val="00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用</a:t>
            </a:r>
            <a:endParaRPr lang="zh-CN" altLang="en-US" sz="5400">
              <a:ln w="9525">
                <a:noFill/>
                <a:round/>
              </a:ln>
              <a:solidFill>
                <a:srgbClr val="00000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7"/>
                                        </p:tgtEl>
                                        <p:attrNameLst>
                                          <p:attrName>style.visibility</p:attrName>
                                        </p:attrNameLst>
                                      </p:cBhvr>
                                      <p:to>
                                        <p:strVal val="visible"/>
                                      </p:to>
                                    </p:set>
                                    <p:anim calcmode="lin" valueType="num">
                                      <p:cBhvr additive="base">
                                        <p:cTn id="13" dur="500" fill="hold"/>
                                        <p:tgtEl>
                                          <p:spTgt spid="49157"/>
                                        </p:tgtEl>
                                        <p:attrNameLst>
                                          <p:attrName>ppt_x</p:attrName>
                                        </p:attrNameLst>
                                      </p:cBhvr>
                                      <p:tavLst>
                                        <p:tav tm="0">
                                          <p:val>
                                            <p:strVal val="#ppt_x"/>
                                          </p:val>
                                        </p:tav>
                                        <p:tav tm="100000">
                                          <p:val>
                                            <p:strVal val="#ppt_x"/>
                                          </p:val>
                                        </p:tav>
                                      </p:tavLst>
                                    </p:anim>
                                    <p:anim calcmode="lin" valueType="num">
                                      <p:cBhvr additive="base">
                                        <p:cTn id="14" dur="500" fill="hold"/>
                                        <p:tgtEl>
                                          <p:spTgt spid="491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ppt_x"/>
                                          </p:val>
                                        </p:tav>
                                        <p:tav tm="100000">
                                          <p:val>
                                            <p:strVal val="#ppt_x"/>
                                          </p:val>
                                        </p:tav>
                                      </p:tavLst>
                                    </p:anim>
                                    <p:anim calcmode="lin" valueType="num">
                                      <p:cBhvr additive="base">
                                        <p:cTn id="20"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9"/>
                                        </p:tgtEl>
                                        <p:attrNameLst>
                                          <p:attrName>style.visibility</p:attrName>
                                        </p:attrNameLst>
                                      </p:cBhvr>
                                      <p:to>
                                        <p:strVal val="visible"/>
                                      </p:to>
                                    </p:set>
                                    <p:anim calcmode="lin" valueType="num">
                                      <p:cBhvr additive="base">
                                        <p:cTn id="25" dur="500" fill="hold"/>
                                        <p:tgtEl>
                                          <p:spTgt spid="49159"/>
                                        </p:tgtEl>
                                        <p:attrNameLst>
                                          <p:attrName>ppt_x</p:attrName>
                                        </p:attrNameLst>
                                      </p:cBhvr>
                                      <p:tavLst>
                                        <p:tav tm="0">
                                          <p:val>
                                            <p:strVal val="#ppt_x"/>
                                          </p:val>
                                        </p:tav>
                                        <p:tav tm="100000">
                                          <p:val>
                                            <p:strVal val="#ppt_x"/>
                                          </p:val>
                                        </p:tav>
                                      </p:tavLst>
                                    </p:anim>
                                    <p:anim calcmode="lin" valueType="num">
                                      <p:cBhvr additive="base">
                                        <p:cTn id="26"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60"/>
                                        </p:tgtEl>
                                        <p:attrNameLst>
                                          <p:attrName>style.visibility</p:attrName>
                                        </p:attrNameLst>
                                      </p:cBhvr>
                                      <p:to>
                                        <p:strVal val="visible"/>
                                      </p:to>
                                    </p:set>
                                    <p:anim calcmode="lin" valueType="num">
                                      <p:cBhvr additive="base">
                                        <p:cTn id="31" dur="500" fill="hold"/>
                                        <p:tgtEl>
                                          <p:spTgt spid="49160"/>
                                        </p:tgtEl>
                                        <p:attrNameLst>
                                          <p:attrName>ppt_x</p:attrName>
                                        </p:attrNameLst>
                                      </p:cBhvr>
                                      <p:tavLst>
                                        <p:tav tm="0">
                                          <p:val>
                                            <p:strVal val="#ppt_x"/>
                                          </p:val>
                                        </p:tav>
                                        <p:tav tm="100000">
                                          <p:val>
                                            <p:strVal val="#ppt_x"/>
                                          </p:val>
                                        </p:tav>
                                      </p:tavLst>
                                    </p:anim>
                                    <p:anim calcmode="lin" valueType="num">
                                      <p:cBhvr additive="base">
                                        <p:cTn id="32" dur="500" fill="hold"/>
                                        <p:tgtEl>
                                          <p:spTgt spid="49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P spid="49158" grpId="0"/>
      <p:bldP spid="49159" grpId="0"/>
      <p:bldP spid="491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3"/>
          <p:cNvSpPr txBox="1">
            <a:spLocks noChangeArrowheads="1"/>
          </p:cNvSpPr>
          <p:nvPr/>
        </p:nvSpPr>
        <p:spPr bwMode="auto">
          <a:xfrm>
            <a:off x="292100" y="107950"/>
            <a:ext cx="11582400" cy="3354388"/>
          </a:xfrm>
          <a:prstGeom prst="rect">
            <a:avLst/>
          </a:prstGeom>
          <a:solidFill>
            <a:schemeClr val="bg1"/>
          </a:solidFill>
          <a:ln w="9525">
            <a:solidFill>
              <a:schemeClr val="accent1"/>
            </a:solidFill>
            <a:prstDash val="dash"/>
            <a:miter lim="800000"/>
          </a:ln>
        </p:spPr>
        <p:txBody>
          <a:bodyPr>
            <a:spAutoFit/>
          </a:bodyPr>
          <a:lstStyle/>
          <a:p>
            <a:pPr>
              <a:lnSpc>
                <a:spcPct val="125000"/>
              </a:lnSpc>
            </a:pPr>
            <a:r>
              <a:rPr lang="en-US" altLang="zh-CN" sz="2800" dirty="0">
                <a:latin typeface="楷体" panose="02010609060101010101" pitchFamily="49" charset="-122"/>
                <a:ea typeface="楷体" panose="02010609060101010101" pitchFamily="49" charset="-122"/>
              </a:rPr>
              <a:t>  </a:t>
            </a:r>
            <a:r>
              <a:rPr lang="en-US" altLang="zh-CN" sz="3600" b="1" dirty="0">
                <a:latin typeface="黑体" panose="02010609060101010101" pitchFamily="49" charset="-122"/>
                <a:ea typeface="黑体" panose="02010609060101010101" pitchFamily="49" charset="-122"/>
              </a:rPr>
              <a:t> </a:t>
            </a:r>
            <a:r>
              <a:rPr lang="zh-CN" altLang="en-US" sz="4000" b="1" dirty="0">
                <a:latin typeface="黑体" panose="02010609060101010101" pitchFamily="49" charset="-122"/>
                <a:ea typeface="黑体" panose="02010609060101010101" pitchFamily="49" charset="-122"/>
              </a:rPr>
              <a:t>当时英国伦敦的一则商业信息：</a:t>
            </a:r>
            <a:endParaRPr lang="zh-CN" altLang="en-US" sz="4000" b="1" dirty="0">
              <a:latin typeface="黑体" panose="02010609060101010101" pitchFamily="49" charset="-122"/>
              <a:ea typeface="黑体" panose="02010609060101010101" pitchFamily="49" charset="-122"/>
            </a:endParaRPr>
          </a:p>
          <a:p>
            <a:pPr>
              <a:lnSpc>
                <a:spcPct val="150000"/>
              </a:lnSpc>
            </a:pPr>
            <a:r>
              <a:rPr lang="zh-CN" altLang="en-US" sz="3600" b="1" dirty="0">
                <a:latin typeface="黑体" panose="02010609060101010101" pitchFamily="49" charset="-122"/>
                <a:ea typeface="黑体" panose="02010609060101010101" pitchFamily="49" charset="-122"/>
              </a:rPr>
              <a:t>   </a:t>
            </a:r>
            <a:r>
              <a:rPr lang="zh-CN" altLang="en-US" sz="3600" dirty="0">
                <a:latin typeface="黑体" panose="02010609060101010101" pitchFamily="49" charset="-122"/>
                <a:ea typeface="黑体" panose="02010609060101010101" pitchFamily="49" charset="-122"/>
              </a:rPr>
              <a:t>“无论你能生产多少平纹布，好的次的我们都要。”市场上的迫切需求，</a:t>
            </a:r>
            <a:r>
              <a:rPr lang="zh-CN" altLang="en-US" sz="3600" dirty="0">
                <a:solidFill>
                  <a:srgbClr val="FF0000"/>
                </a:solidFill>
                <a:latin typeface="黑体" panose="02010609060101010101" pitchFamily="49" charset="-122"/>
                <a:ea typeface="黑体" panose="02010609060101010101" pitchFamily="49" charset="-122"/>
                <a:sym typeface="+mn-ea"/>
              </a:rPr>
              <a:t>首先出现在棉纺织业</a:t>
            </a:r>
            <a:r>
              <a:rPr lang="en-US" altLang="zh-CN" sz="3600" dirty="0">
                <a:latin typeface="黑体" panose="02010609060101010101" pitchFamily="49" charset="-122"/>
                <a:ea typeface="黑体" panose="02010609060101010101" pitchFamily="49" charset="-122"/>
                <a:sym typeface="+mn-ea"/>
              </a:rPr>
              <a:t>……</a:t>
            </a:r>
            <a:r>
              <a:rPr lang="zh-CN" altLang="en-US" sz="3600" dirty="0">
                <a:solidFill>
                  <a:srgbClr val="FF0000"/>
                </a:solidFill>
                <a:latin typeface="黑体" panose="02010609060101010101" pitchFamily="49" charset="-122"/>
                <a:ea typeface="黑体" panose="02010609060101010101" pitchFamily="49" charset="-122"/>
                <a:sym typeface="+mn-ea"/>
              </a:rPr>
              <a:t>手工工场</a:t>
            </a:r>
            <a:r>
              <a:rPr lang="zh-CN" altLang="en-US" sz="3600" dirty="0">
                <a:latin typeface="黑体" panose="02010609060101010101" pitchFamily="49" charset="-122"/>
                <a:ea typeface="黑体" panose="02010609060101010101" pitchFamily="49" charset="-122"/>
                <a:sym typeface="+mn-ea"/>
              </a:rPr>
              <a:t>的生产也不再能满足这种需求了。</a:t>
            </a:r>
            <a:endParaRPr lang="zh-CN" altLang="en-US" sz="3600" dirty="0">
              <a:solidFill>
                <a:srgbClr val="FF0000"/>
              </a:solidFill>
              <a:latin typeface="黑体" panose="02010609060101010101" pitchFamily="49" charset="-122"/>
              <a:ea typeface="黑体" panose="02010609060101010101" pitchFamily="49" charset="-122"/>
              <a:sym typeface="+mn-ea"/>
            </a:endParaRPr>
          </a:p>
        </p:txBody>
      </p:sp>
      <p:sp>
        <p:nvSpPr>
          <p:cNvPr id="16386" name="文本框 3"/>
          <p:cNvSpPr txBox="1">
            <a:spLocks noChangeArrowheads="1"/>
          </p:cNvSpPr>
          <p:nvPr/>
        </p:nvSpPr>
        <p:spPr bwMode="auto">
          <a:xfrm>
            <a:off x="2757488" y="4527550"/>
            <a:ext cx="5232400" cy="644525"/>
          </a:xfrm>
          <a:prstGeom prst="rect">
            <a:avLst/>
          </a:prstGeom>
          <a:noFill/>
          <a:ln w="9525">
            <a:noFill/>
            <a:miter lim="800000"/>
          </a:ln>
        </p:spPr>
        <p:txBody>
          <a:bodyPr>
            <a:spAutoFit/>
          </a:bodyPr>
          <a:lstStyle/>
          <a:p>
            <a:pPr>
              <a:lnSpc>
                <a:spcPct val="90000"/>
              </a:lnSpc>
            </a:pPr>
            <a:endParaRPr lang="zh-CN" altLang="en-US" sz="4000" b="1">
              <a:latin typeface="楷体" panose="02010609060101010101" pitchFamily="49" charset="-122"/>
              <a:ea typeface="楷体" panose="02010609060101010101" pitchFamily="49" charset="-122"/>
              <a:sym typeface="+mn-ea"/>
            </a:endParaRPr>
          </a:p>
        </p:txBody>
      </p:sp>
      <p:sp>
        <p:nvSpPr>
          <p:cNvPr id="2" name="文本框 1"/>
          <p:cNvSpPr txBox="1">
            <a:spLocks noChangeArrowheads="1"/>
          </p:cNvSpPr>
          <p:nvPr/>
        </p:nvSpPr>
        <p:spPr bwMode="auto">
          <a:xfrm>
            <a:off x="806450" y="3570288"/>
            <a:ext cx="10579100" cy="706437"/>
          </a:xfrm>
          <a:prstGeom prst="rect">
            <a:avLst/>
          </a:prstGeom>
          <a:noFill/>
          <a:ln w="9525">
            <a:noFill/>
            <a:miter lim="800000"/>
          </a:ln>
        </p:spPr>
        <p:txBody>
          <a:bodyPr>
            <a:spAutoFit/>
          </a:bodyPr>
          <a:lstStyle/>
          <a:p>
            <a:r>
              <a:rPr lang="en-US" altLang="zh-CN" sz="4000" b="1" dirty="0">
                <a:solidFill>
                  <a:srgbClr val="1D41D5"/>
                </a:solidFill>
                <a:ea typeface="微软雅黑" panose="020B0503020204020204" pitchFamily="34" charset="-122"/>
              </a:rPr>
              <a:t> </a:t>
            </a:r>
            <a:r>
              <a:rPr lang="zh-CN" altLang="en-US" sz="3600" dirty="0">
                <a:ea typeface="微软雅黑" panose="020B0503020204020204" pitchFamily="34" charset="-122"/>
              </a:rPr>
              <a:t>（</a:t>
            </a:r>
            <a:r>
              <a:rPr lang="en-US" altLang="zh-CN" sz="3600" dirty="0">
                <a:ea typeface="微软雅黑" panose="020B0503020204020204" pitchFamily="34" charset="-122"/>
              </a:rPr>
              <a:t>1</a:t>
            </a:r>
            <a:r>
              <a:rPr lang="zh-CN" altLang="en-US" sz="3600" dirty="0">
                <a:ea typeface="微软雅黑" panose="020B0503020204020204" pitchFamily="34" charset="-122"/>
              </a:rPr>
              <a:t>）该信息反映了</a:t>
            </a:r>
            <a:r>
              <a:rPr lang="zh-CN" altLang="zh-CN" sz="3600" dirty="0">
                <a:ea typeface="微软雅黑" panose="020B0503020204020204" pitchFamily="34" charset="-122"/>
              </a:rPr>
              <a:t>棉纺织业生产出现了什么问题？</a:t>
            </a:r>
            <a:endParaRPr lang="zh-CN" altLang="zh-CN" sz="3600" dirty="0">
              <a:ea typeface="微软雅黑" panose="020B0503020204020204" pitchFamily="34" charset="-122"/>
            </a:endParaRPr>
          </a:p>
        </p:txBody>
      </p:sp>
      <p:sp>
        <p:nvSpPr>
          <p:cNvPr id="3" name="文本框 2"/>
          <p:cNvSpPr txBox="1">
            <a:spLocks noChangeArrowheads="1"/>
          </p:cNvSpPr>
          <p:nvPr/>
        </p:nvSpPr>
        <p:spPr bwMode="auto">
          <a:xfrm>
            <a:off x="920750" y="5103813"/>
            <a:ext cx="10496550" cy="646112"/>
          </a:xfrm>
          <a:prstGeom prst="rect">
            <a:avLst/>
          </a:prstGeom>
          <a:noFill/>
          <a:ln w="9525">
            <a:noFill/>
            <a:miter lim="800000"/>
          </a:ln>
        </p:spPr>
        <p:txBody>
          <a:bodyPr wrap="none">
            <a:spAutoFit/>
          </a:bodyPr>
          <a:lstStyle/>
          <a:p>
            <a:r>
              <a:rPr lang="zh-CN" altLang="zh-CN" sz="3600" dirty="0">
                <a:ea typeface="微软雅黑" panose="020B0503020204020204" pitchFamily="34" charset="-122"/>
                <a:sym typeface="+mn-ea"/>
              </a:rPr>
              <a:t>（</a:t>
            </a:r>
            <a:r>
              <a:rPr lang="en-US" altLang="zh-CN" sz="3600" dirty="0">
                <a:ea typeface="微软雅黑" panose="020B0503020204020204" pitchFamily="34" charset="-122"/>
                <a:sym typeface="+mn-ea"/>
              </a:rPr>
              <a:t>2</a:t>
            </a:r>
            <a:r>
              <a:rPr lang="zh-CN" altLang="en-US" sz="3600" dirty="0">
                <a:ea typeface="微软雅黑" panose="020B0503020204020204" pitchFamily="34" charset="-122"/>
                <a:sym typeface="+mn-ea"/>
              </a:rPr>
              <a:t>）你认为</a:t>
            </a:r>
            <a:r>
              <a:rPr lang="zh-CN" altLang="zh-CN" sz="3600" dirty="0">
                <a:ea typeface="微软雅黑" panose="020B0503020204020204" pitchFamily="34" charset="-122"/>
                <a:sym typeface="+mn-ea"/>
              </a:rPr>
              <a:t>解决这个问题的最高效的方法是什么？</a:t>
            </a:r>
            <a:endParaRPr lang="zh-CN" altLang="zh-CN" sz="3600" dirty="0">
              <a:ea typeface="微软雅黑" panose="020B0503020204020204" pitchFamily="34" charset="-122"/>
              <a:sym typeface="+mn-ea"/>
            </a:endParaRPr>
          </a:p>
        </p:txBody>
      </p:sp>
      <p:sp>
        <p:nvSpPr>
          <p:cNvPr id="5" name="文本框 4"/>
          <p:cNvSpPr txBox="1">
            <a:spLocks noChangeArrowheads="1"/>
          </p:cNvSpPr>
          <p:nvPr/>
        </p:nvSpPr>
        <p:spPr bwMode="auto">
          <a:xfrm>
            <a:off x="2401888" y="4268788"/>
            <a:ext cx="9472612" cy="835025"/>
          </a:xfrm>
          <a:prstGeom prst="rect">
            <a:avLst/>
          </a:prstGeom>
          <a:noFill/>
          <a:ln w="9525">
            <a:noFill/>
            <a:miter lim="800000"/>
          </a:ln>
        </p:spPr>
        <p:txBody>
          <a:bodyPr>
            <a:spAutoFit/>
          </a:bodyPr>
          <a:lstStyle/>
          <a:p>
            <a:pPr>
              <a:lnSpc>
                <a:spcPct val="110000"/>
              </a:lnSpc>
            </a:pPr>
            <a:r>
              <a:rPr lang="zh-CN" altLang="en-US" sz="4400" b="1" dirty="0">
                <a:solidFill>
                  <a:srgbClr val="1D41D5"/>
                </a:solidFill>
                <a:ea typeface="微软雅黑" panose="020B0503020204020204" pitchFamily="34" charset="-122"/>
              </a:rPr>
              <a:t>手工工场</a:t>
            </a:r>
            <a:r>
              <a:rPr lang="zh-CN" altLang="en-US" sz="4400" dirty="0">
                <a:solidFill>
                  <a:srgbClr val="C00000"/>
                </a:solidFill>
                <a:ea typeface="微软雅黑" panose="020B0503020204020204" pitchFamily="34" charset="-122"/>
              </a:rPr>
              <a:t>的生产不能满足市场需求</a:t>
            </a:r>
            <a:endParaRPr lang="zh-CN" altLang="en-US" sz="4400" dirty="0">
              <a:solidFill>
                <a:srgbClr val="C00000"/>
              </a:solidFill>
              <a:ea typeface="微软雅黑" panose="020B0503020204020204" pitchFamily="34" charset="-122"/>
            </a:endParaRPr>
          </a:p>
        </p:txBody>
      </p:sp>
      <p:sp>
        <p:nvSpPr>
          <p:cNvPr id="6" name="文本框 5"/>
          <p:cNvSpPr txBox="1">
            <a:spLocks noChangeArrowheads="1"/>
          </p:cNvSpPr>
          <p:nvPr/>
        </p:nvSpPr>
        <p:spPr bwMode="auto">
          <a:xfrm>
            <a:off x="3222625" y="5749925"/>
            <a:ext cx="2822575" cy="835025"/>
          </a:xfrm>
          <a:prstGeom prst="rect">
            <a:avLst/>
          </a:prstGeom>
          <a:noFill/>
          <a:ln w="9525">
            <a:noFill/>
            <a:miter lim="800000"/>
          </a:ln>
        </p:spPr>
        <p:txBody>
          <a:bodyPr>
            <a:spAutoFit/>
          </a:bodyPr>
          <a:lstStyle/>
          <a:p>
            <a:pPr>
              <a:lnSpc>
                <a:spcPct val="110000"/>
              </a:lnSpc>
            </a:pPr>
            <a:r>
              <a:rPr lang="zh-CN" altLang="en-US" sz="4400" b="1" dirty="0">
                <a:solidFill>
                  <a:srgbClr val="C00000"/>
                </a:solidFill>
                <a:ea typeface="微软雅黑" panose="020B0503020204020204" pitchFamily="34" charset="-122"/>
              </a:rPr>
              <a:t>技术创新</a:t>
            </a:r>
            <a:endParaRPr lang="zh-CN" altLang="en-US" sz="4400" b="1" dirty="0">
              <a:solidFill>
                <a:srgbClr val="C00000"/>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5"/>
          <p:cNvSpPr txBox="1">
            <a:spLocks noChangeArrowheads="1"/>
          </p:cNvSpPr>
          <p:nvPr/>
        </p:nvSpPr>
        <p:spPr bwMode="auto">
          <a:xfrm>
            <a:off x="214313" y="838200"/>
            <a:ext cx="11360150" cy="1076325"/>
          </a:xfrm>
          <a:prstGeom prst="rect">
            <a:avLst/>
          </a:prstGeom>
          <a:noFill/>
          <a:ln w="9525">
            <a:noFill/>
            <a:miter lim="800000"/>
          </a:ln>
        </p:spPr>
        <p:txBody>
          <a:bodyPr>
            <a:spAutoFit/>
          </a:bodyPr>
          <a:lstStyle/>
          <a:p>
            <a:r>
              <a:rPr lang="en-US" altLang="zh-CN" sz="3200" dirty="0">
                <a:ea typeface="微软雅黑" panose="020B0503020204020204" pitchFamily="34" charset="-122"/>
              </a:rPr>
              <a:t>1</a:t>
            </a:r>
            <a:r>
              <a:rPr lang="zh-CN" altLang="en-US" sz="3200" dirty="0">
                <a:ea typeface="微软雅黑" panose="020B0503020204020204" pitchFamily="34" charset="-122"/>
              </a:rPr>
              <a:t>、浏览课文</a:t>
            </a:r>
            <a:r>
              <a:rPr lang="en-US" altLang="zh-CN" sz="3200" dirty="0">
                <a:ea typeface="微软雅黑" panose="020B0503020204020204" pitchFamily="34" charset="-122"/>
              </a:rPr>
              <a:t>94--96</a:t>
            </a:r>
            <a:r>
              <a:rPr lang="zh-CN" altLang="en-US" sz="3200" dirty="0">
                <a:ea typeface="微软雅黑" panose="020B0503020204020204" pitchFamily="34" charset="-122"/>
              </a:rPr>
              <a:t>页，按时间顺序找出第一次工业革命期间的创新发明。思考这些发明的用途。</a:t>
            </a:r>
            <a:endParaRPr lang="zh-CN" altLang="en-US" sz="3200" dirty="0">
              <a:ea typeface="微软雅黑" panose="020B0503020204020204" pitchFamily="34" charset="-122"/>
            </a:endParaRPr>
          </a:p>
        </p:txBody>
      </p:sp>
      <p:sp>
        <p:nvSpPr>
          <p:cNvPr id="8" name="文本框 7"/>
          <p:cNvSpPr txBox="1">
            <a:spLocks noChangeArrowheads="1"/>
          </p:cNvSpPr>
          <p:nvPr/>
        </p:nvSpPr>
        <p:spPr bwMode="auto">
          <a:xfrm>
            <a:off x="395288" y="6011863"/>
            <a:ext cx="6716712" cy="646331"/>
          </a:xfrm>
          <a:prstGeom prst="rect">
            <a:avLst/>
          </a:prstGeom>
          <a:noFill/>
          <a:ln w="9525">
            <a:noFill/>
            <a:miter lim="800000"/>
          </a:ln>
        </p:spPr>
        <p:txBody>
          <a:bodyPr wrap="square">
            <a:spAutoFit/>
          </a:bodyPr>
          <a:lstStyle/>
          <a:p>
            <a:r>
              <a:rPr lang="en-US" altLang="zh-CN" sz="3600" dirty="0" smtClean="0">
                <a:solidFill>
                  <a:srgbClr val="C00000"/>
                </a:solidFill>
                <a:latin typeface="黑体" panose="02010609060101010101" pitchFamily="49" charset="-122"/>
                <a:ea typeface="黑体" panose="02010609060101010101" pitchFamily="49" charset="-122"/>
              </a:rPr>
              <a:t>1765</a:t>
            </a:r>
            <a:r>
              <a:rPr lang="zh-CN" altLang="en-US" sz="3600" dirty="0" smtClean="0">
                <a:solidFill>
                  <a:srgbClr val="C00000"/>
                </a:solidFill>
                <a:latin typeface="黑体" panose="02010609060101010101" pitchFamily="49" charset="-122"/>
                <a:ea typeface="黑体" panose="02010609060101010101" pitchFamily="49" charset="-122"/>
              </a:rPr>
              <a:t>年哈格里夫斯</a:t>
            </a:r>
            <a:r>
              <a:rPr lang="zh-CN" altLang="en-US" sz="3600" dirty="0">
                <a:solidFill>
                  <a:srgbClr val="C00000"/>
                </a:solidFill>
                <a:latin typeface="黑体" panose="02010609060101010101" pitchFamily="49" charset="-122"/>
                <a:ea typeface="黑体" panose="02010609060101010101" pitchFamily="49" charset="-122"/>
              </a:rPr>
              <a:t>的</a:t>
            </a:r>
            <a:r>
              <a:rPr lang="en-US" altLang="zh-CN" sz="3600" dirty="0">
                <a:solidFill>
                  <a:srgbClr val="C00000"/>
                </a:solidFill>
                <a:latin typeface="黑体" panose="02010609060101010101" pitchFamily="49" charset="-122"/>
                <a:ea typeface="黑体" panose="02010609060101010101" pitchFamily="49" charset="-122"/>
              </a:rPr>
              <a:t>“</a:t>
            </a:r>
            <a:r>
              <a:rPr lang="zh-CN" altLang="en-US" sz="3600" dirty="0">
                <a:solidFill>
                  <a:srgbClr val="C00000"/>
                </a:solidFill>
                <a:latin typeface="黑体" panose="02010609060101010101" pitchFamily="49" charset="-122"/>
                <a:ea typeface="黑体" panose="02010609060101010101" pitchFamily="49" charset="-122"/>
              </a:rPr>
              <a:t>珍妮机</a:t>
            </a:r>
            <a:r>
              <a:rPr lang="en-US" altLang="zh-CN" sz="3600" dirty="0">
                <a:solidFill>
                  <a:srgbClr val="C00000"/>
                </a:solidFill>
                <a:latin typeface="黑体" panose="02010609060101010101" pitchFamily="49" charset="-122"/>
                <a:ea typeface="黑体" panose="02010609060101010101" pitchFamily="49" charset="-122"/>
              </a:rPr>
              <a:t>”</a:t>
            </a:r>
            <a:endParaRPr lang="en-US" altLang="zh-CN" sz="3600" dirty="0">
              <a:solidFill>
                <a:srgbClr val="C00000"/>
              </a:solidFill>
              <a:latin typeface="黑体" panose="02010609060101010101" pitchFamily="49" charset="-122"/>
              <a:ea typeface="黑体" panose="02010609060101010101" pitchFamily="49" charset="-122"/>
            </a:endParaRPr>
          </a:p>
        </p:txBody>
      </p:sp>
      <p:sp>
        <p:nvSpPr>
          <p:cNvPr id="11" name="矩形 10"/>
          <p:cNvSpPr/>
          <p:nvPr/>
        </p:nvSpPr>
        <p:spPr>
          <a:xfrm>
            <a:off x="-286524" y="8935"/>
            <a:ext cx="7053580" cy="829945"/>
          </a:xfrm>
          <a:prstGeom prst="rect">
            <a:avLst/>
          </a:prstGeom>
          <a:noFill/>
        </p:spPr>
        <p:txBody>
          <a:bodyPr>
            <a:spAutoFit/>
          </a:bodyPr>
          <a:lstStyle/>
          <a:p>
            <a:pPr algn="ctr" fontAlgn="auto">
              <a:spcBef>
                <a:spcPts val="0"/>
              </a:spcBef>
              <a:spcAft>
                <a:spcPts val="0"/>
              </a:spcAft>
              <a:defRPr/>
            </a:pPr>
            <a:r>
              <a:rPr lang="zh-CN" altLang="en-US" sz="4800" b="1" cap="all" dirty="0">
                <a:ln w="9000" cmpd="sng">
                  <a:solidFill>
                    <a:srgbClr val="8064A2">
                      <a:shade val="50000"/>
                      <a:satMod val="120000"/>
                    </a:srgbClr>
                  </a:solidFill>
                  <a:prstDash val="solid"/>
                </a:ln>
                <a:solidFill>
                  <a:srgbClr val="1D41D5"/>
                </a:soli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rPr>
              <a:t>第一篇</a:t>
            </a:r>
            <a:r>
              <a:rPr lang="en-US" altLang="zh-CN" sz="4800" b="1" cap="all" dirty="0">
                <a:ln w="9000" cmpd="sng">
                  <a:solidFill>
                    <a:srgbClr val="8064A2">
                      <a:shade val="50000"/>
                      <a:satMod val="120000"/>
                    </a:srgbClr>
                  </a:solidFill>
                  <a:prstDash val="solid"/>
                </a:ln>
                <a:solidFill>
                  <a:srgbClr val="1D41D5"/>
                </a:soli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rPr>
              <a:t>:  </a:t>
            </a:r>
            <a:r>
              <a:rPr lang="zh-CN" altLang="en-US" sz="4800" b="1" cap="all" dirty="0">
                <a:ln w="9000" cmpd="sng">
                  <a:solidFill>
                    <a:srgbClr val="8064A2">
                      <a:shade val="50000"/>
                      <a:satMod val="120000"/>
                    </a:srgbClr>
                  </a:solidFill>
                  <a:prstDash val="solid"/>
                </a:ln>
                <a:solidFill>
                  <a:srgbClr val="1D41D5"/>
                </a:soli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rPr>
              <a:t>创新源于需要</a:t>
            </a:r>
            <a:endParaRPr lang="zh-CN" altLang="en-US" sz="4800" b="1" cap="all" dirty="0">
              <a:ln w="9000" cmpd="sng">
                <a:solidFill>
                  <a:srgbClr val="8064A2">
                    <a:shade val="50000"/>
                    <a:satMod val="120000"/>
                  </a:srgbClr>
                </a:solidFill>
                <a:prstDash val="solid"/>
              </a:ln>
              <a:solidFill>
                <a:srgbClr val="1D41D5"/>
              </a:solidFill>
              <a:effectLst>
                <a:reflection blurRad="12700" stA="28000" endPos="45000" dist="1000" dir="5400000" sy="-100000" algn="bl" rotWithShape="0"/>
              </a:effectLst>
              <a:latin typeface="华文细黑" panose="02010600040101010101" pitchFamily="2" charset="-122"/>
              <a:ea typeface="华文细黑" panose="02010600040101010101" pitchFamily="2" charset="-122"/>
            </a:endParaRPr>
          </a:p>
        </p:txBody>
      </p:sp>
      <p:sp>
        <p:nvSpPr>
          <p:cNvPr id="2" name="文本框 1"/>
          <p:cNvSpPr txBox="1">
            <a:spLocks noChangeArrowheads="1"/>
          </p:cNvSpPr>
          <p:nvPr/>
        </p:nvSpPr>
        <p:spPr bwMode="auto">
          <a:xfrm>
            <a:off x="9401919" y="2052001"/>
            <a:ext cx="1648895" cy="707886"/>
          </a:xfrm>
          <a:prstGeom prst="rect">
            <a:avLst/>
          </a:prstGeom>
          <a:noFill/>
          <a:ln w="9525">
            <a:noFill/>
            <a:miter lim="800000"/>
          </a:ln>
        </p:spPr>
        <p:txBody>
          <a:bodyPr wrap="square">
            <a:spAutoFit/>
          </a:bodyPr>
          <a:lstStyle/>
          <a:p>
            <a:r>
              <a:rPr lang="zh-CN" altLang="zh-CN" sz="4000" dirty="0" smtClean="0">
                <a:solidFill>
                  <a:srgbClr val="FF0000"/>
                </a:solidFill>
                <a:ea typeface="微软雅黑" panose="020B0503020204020204" pitchFamily="34" charset="-122"/>
              </a:rPr>
              <a:t>纺</a:t>
            </a:r>
            <a:r>
              <a:rPr lang="zh-CN" altLang="zh-CN" sz="4000" dirty="0">
                <a:solidFill>
                  <a:srgbClr val="FF0000"/>
                </a:solidFill>
                <a:ea typeface="微软雅黑" panose="020B0503020204020204" pitchFamily="34" charset="-122"/>
              </a:rPr>
              <a:t>纱</a:t>
            </a:r>
            <a:endParaRPr lang="en-US" altLang="zh-CN" sz="4000" dirty="0">
              <a:solidFill>
                <a:srgbClr val="FF0000"/>
              </a:solidFill>
              <a:ea typeface="微软雅黑" panose="020B0503020204020204" pitchFamily="34" charset="-122"/>
            </a:endParaRPr>
          </a:p>
        </p:txBody>
      </p:sp>
      <p:sp>
        <p:nvSpPr>
          <p:cNvPr id="3" name="文本框 2"/>
          <p:cNvSpPr txBox="1">
            <a:spLocks noChangeArrowheads="1"/>
          </p:cNvSpPr>
          <p:nvPr/>
        </p:nvSpPr>
        <p:spPr bwMode="auto">
          <a:xfrm>
            <a:off x="8919950" y="3044526"/>
            <a:ext cx="3272050" cy="707886"/>
          </a:xfrm>
          <a:prstGeom prst="rect">
            <a:avLst/>
          </a:prstGeom>
          <a:solidFill>
            <a:srgbClr val="FFFF00"/>
          </a:solidFill>
          <a:ln w="9525">
            <a:solidFill>
              <a:schemeClr val="tx1"/>
            </a:solidFill>
            <a:miter lim="800000"/>
          </a:ln>
        </p:spPr>
        <p:txBody>
          <a:bodyPr wrap="none">
            <a:spAutoFit/>
          </a:bodyPr>
          <a:lstStyle/>
          <a:p>
            <a:r>
              <a:rPr lang="zh-CN" altLang="zh-CN" sz="4000" b="1" dirty="0">
                <a:latin typeface="黑体" panose="02010609060101010101" pitchFamily="49" charset="-122"/>
                <a:ea typeface="黑体" panose="02010609060101010101" pitchFamily="49" charset="-122"/>
                <a:sym typeface="+mn-ea"/>
              </a:rPr>
              <a:t>【棉纺织业】</a:t>
            </a:r>
            <a:endParaRPr lang="zh-CN" altLang="zh-CN" sz="4000" b="1" dirty="0">
              <a:latin typeface="黑体" panose="02010609060101010101" pitchFamily="49" charset="-122"/>
              <a:ea typeface="黑体" panose="02010609060101010101" pitchFamily="49" charset="-122"/>
              <a:sym typeface="+mn-ea"/>
            </a:endParaRPr>
          </a:p>
        </p:txBody>
      </p:sp>
      <p:sp>
        <p:nvSpPr>
          <p:cNvPr id="5" name="文本框 4"/>
          <p:cNvSpPr txBox="1">
            <a:spLocks noChangeArrowheads="1"/>
          </p:cNvSpPr>
          <p:nvPr/>
        </p:nvSpPr>
        <p:spPr bwMode="auto">
          <a:xfrm>
            <a:off x="55563" y="1876425"/>
            <a:ext cx="4983162" cy="830263"/>
          </a:xfrm>
          <a:prstGeom prst="rect">
            <a:avLst/>
          </a:prstGeom>
          <a:noFill/>
          <a:ln w="9525">
            <a:noFill/>
            <a:miter lim="800000"/>
          </a:ln>
        </p:spPr>
        <p:txBody>
          <a:bodyPr>
            <a:spAutoFit/>
          </a:bodyPr>
          <a:lstStyle/>
          <a:p>
            <a:r>
              <a:rPr lang="zh-CN" altLang="en-US" sz="4800" b="1" dirty="0">
                <a:solidFill>
                  <a:srgbClr val="1D41D5"/>
                </a:solidFill>
                <a:latin typeface="隶书"/>
                <a:ea typeface="隶书"/>
                <a:cs typeface="隶书"/>
              </a:rPr>
              <a:t>【创新成果之一】</a:t>
            </a:r>
            <a:endParaRPr lang="zh-CN" altLang="en-US" sz="4800" b="1" dirty="0">
              <a:solidFill>
                <a:srgbClr val="1D41D5"/>
              </a:solidFill>
              <a:latin typeface="隶书"/>
              <a:ea typeface="隶书"/>
              <a:cs typeface="隶书"/>
            </a:endParaRPr>
          </a:p>
        </p:txBody>
      </p:sp>
      <p:pic>
        <p:nvPicPr>
          <p:cNvPr id="4" name="Shape" descr="C:\Users\oo\Desktop\图片1.png图片1">
            <a:hlinkClick r:id="" action="ppaction://media"/>
          </p:cNvPr>
          <p:cNvPicPr>
            <a:picLocks noRot="1" noChangeAspect="1" noChangeArrowheads="1"/>
          </p:cNvPicPr>
          <p:nvPr>
            <a:videoFile r:link="rId1"/>
          </p:nvPr>
        </p:nvPicPr>
        <p:blipFill>
          <a:blip r:embed="rId2" cstate="print"/>
          <a:srcRect/>
          <a:stretch>
            <a:fillRect/>
          </a:stretch>
        </p:blipFill>
        <p:spPr bwMode="auto">
          <a:xfrm>
            <a:off x="0" y="2633663"/>
            <a:ext cx="6981825" cy="3429000"/>
          </a:xfrm>
          <a:prstGeom prst="rect">
            <a:avLst/>
          </a:prstGeom>
          <a:noFill/>
          <a:ln w="9525">
            <a:noFill/>
            <a:miter lim="800000"/>
            <a:headEnd/>
            <a:tailEnd/>
          </a:ln>
        </p:spPr>
      </p:pic>
      <p:sp>
        <p:nvSpPr>
          <p:cNvPr id="10" name="矩形 9"/>
          <p:cNvSpPr/>
          <p:nvPr/>
        </p:nvSpPr>
        <p:spPr>
          <a:xfrm>
            <a:off x="7613576" y="2093607"/>
            <a:ext cx="1723549" cy="707886"/>
          </a:xfrm>
          <a:prstGeom prst="rect">
            <a:avLst/>
          </a:prstGeom>
        </p:spPr>
        <p:txBody>
          <a:bodyPr wrap="none">
            <a:spAutoFit/>
          </a:bodyPr>
          <a:lstStyle/>
          <a:p>
            <a:r>
              <a:rPr lang="zh-CN" altLang="zh-CN" sz="4000" dirty="0" smtClean="0">
                <a:ea typeface="微软雅黑" panose="020B0503020204020204" pitchFamily="34" charset="-122"/>
              </a:rPr>
              <a:t>用途</a:t>
            </a:r>
            <a:r>
              <a:rPr lang="zh-CN" altLang="zh-CN" sz="4000" b="1" dirty="0" smtClean="0">
                <a:ea typeface="微软雅黑" panose="020B0503020204020204" pitchFamily="34" charset="-122"/>
              </a:rPr>
              <a:t>：</a:t>
            </a:r>
            <a:endParaRPr lang="zh-CN" altLang="en-US" sz="4000" dirty="0"/>
          </a:p>
        </p:txBody>
      </p:sp>
      <p:sp>
        <p:nvSpPr>
          <p:cNvPr id="12" name="TextBox 11"/>
          <p:cNvSpPr txBox="1"/>
          <p:nvPr/>
        </p:nvSpPr>
        <p:spPr>
          <a:xfrm>
            <a:off x="7351069" y="2993381"/>
            <a:ext cx="1505911" cy="707886"/>
          </a:xfrm>
          <a:prstGeom prst="rect">
            <a:avLst/>
          </a:prstGeom>
          <a:noFill/>
        </p:spPr>
        <p:txBody>
          <a:bodyPr wrap="square" rtlCol="0">
            <a:spAutoFit/>
          </a:bodyPr>
          <a:lstStyle/>
          <a:p>
            <a:r>
              <a:rPr lang="zh-CN" altLang="en-US" sz="4000" b="1" dirty="0" smtClean="0"/>
              <a:t>行业：</a:t>
            </a:r>
            <a:endParaRPr lang="zh-CN" altLang="en-US" sz="4000" b="1" dirty="0"/>
          </a:p>
        </p:txBody>
      </p:sp>
      <p:sp>
        <p:nvSpPr>
          <p:cNvPr id="14" name="TextBox 13"/>
          <p:cNvSpPr txBox="1"/>
          <p:nvPr/>
        </p:nvSpPr>
        <p:spPr>
          <a:xfrm>
            <a:off x="7527833" y="4040414"/>
            <a:ext cx="3272050" cy="707886"/>
          </a:xfrm>
          <a:prstGeom prst="rect">
            <a:avLst/>
          </a:prstGeom>
          <a:noFill/>
        </p:spPr>
        <p:txBody>
          <a:bodyPr wrap="none" rtlCol="0">
            <a:spAutoFit/>
          </a:bodyPr>
          <a:lstStyle/>
          <a:p>
            <a:r>
              <a:rPr lang="zh-CN" altLang="en-US" sz="4000" b="1" dirty="0" smtClean="0"/>
              <a:t>地位和影响：</a:t>
            </a:r>
            <a:endParaRPr lang="zh-CN" altLang="en-US" sz="4000" b="1" dirty="0"/>
          </a:p>
        </p:txBody>
      </p:sp>
      <p:sp>
        <p:nvSpPr>
          <p:cNvPr id="15" name="TextBox 14"/>
          <p:cNvSpPr txBox="1"/>
          <p:nvPr/>
        </p:nvSpPr>
        <p:spPr>
          <a:xfrm>
            <a:off x="7139577" y="4797333"/>
            <a:ext cx="5280613" cy="1754326"/>
          </a:xfrm>
          <a:prstGeom prst="rect">
            <a:avLst/>
          </a:prstGeom>
          <a:noFill/>
        </p:spPr>
        <p:txBody>
          <a:bodyPr wrap="none" rtlCol="0">
            <a:spAutoFit/>
          </a:bodyPr>
          <a:lstStyle/>
          <a:p>
            <a:r>
              <a:rPr lang="zh-CN" altLang="en-US" sz="3600" b="1" dirty="0" smtClean="0">
                <a:solidFill>
                  <a:srgbClr val="FF0000"/>
                </a:solidFill>
              </a:rPr>
              <a:t>真正意义上的机器，第</a:t>
            </a:r>
            <a:endParaRPr lang="en-US" altLang="zh-CN" sz="3600" b="1" dirty="0" smtClean="0">
              <a:solidFill>
                <a:srgbClr val="FF0000"/>
              </a:solidFill>
            </a:endParaRPr>
          </a:p>
          <a:p>
            <a:r>
              <a:rPr lang="zh-CN" altLang="en-US" sz="3600" b="1" dirty="0" smtClean="0">
                <a:solidFill>
                  <a:srgbClr val="FF0000"/>
                </a:solidFill>
              </a:rPr>
              <a:t>一次工业革命开始的标</a:t>
            </a:r>
            <a:endParaRPr lang="en-US" altLang="zh-CN" sz="3600" b="1" dirty="0" smtClean="0">
              <a:solidFill>
                <a:srgbClr val="FF0000"/>
              </a:solidFill>
            </a:endParaRPr>
          </a:p>
          <a:p>
            <a:r>
              <a:rPr lang="zh-CN" altLang="en-US" sz="3600" b="1" dirty="0" smtClean="0">
                <a:solidFill>
                  <a:srgbClr val="FF0000"/>
                </a:solidFill>
              </a:rPr>
              <a:t>志，大大提高了生产效率</a:t>
            </a:r>
            <a:endParaRPr lang="zh-CN" altLang="en-US" sz="3600" b="1" dirty="0">
              <a:solidFill>
                <a:srgbClr val="FF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44" fill="hold" display="1">
                  <p:stCondLst>
                    <p:cond delay="indefinite"/>
                  </p:stCondLst>
                  <p:endCondLst>
                    <p:cond evt="onNext" delay="0">
                      <p:tgtEl>
                        <p:sldTgt/>
                      </p:tgtEl>
                    </p:cond>
                    <p:cond evt="onPrev" delay="0">
                      <p:tgtEl>
                        <p:sldTgt/>
                      </p:tgtEl>
                    </p:cond>
                  </p:endCondLst>
                </p:cTn>
                <p:tgtEl>
                  <p:spTgt spid="4"/>
                </p:tgtEl>
              </p:cMediaNode>
            </p:video>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additive="base">
                                        <p:cTn id="49" dur="1" fill="hold"/>
                                        <p:tgtEl>
                                          <p:spTgt spid="4"/>
                                        </p:tgtEl>
                                      </p:cBhvr>
                                    </p:cmd>
                                  </p:childTnLst>
                                </p:cTn>
                              </p:par>
                            </p:childTnLst>
                          </p:cTn>
                        </p:par>
                      </p:childTnLst>
                    </p:cTn>
                  </p:par>
                </p:childTnLst>
              </p:cTn>
              <p:nextCondLst>
                <p:cond evt="onClick" delay="0">
                  <p:tgtEl>
                    <p:spTgt spid="4"/>
                  </p:tgtEl>
                </p:cond>
              </p:nextCondLst>
            </p:seq>
          </p:childTnLst>
        </p:cTn>
      </p:par>
    </p:tnLst>
    <p:bldLst>
      <p:bldP spid="8" grpId="0"/>
      <p:bldP spid="2" grpId="0"/>
      <p:bldP spid="3" grpId="0" bldLvl="0" animBg="1"/>
      <p:bldP spid="5" grpId="0"/>
      <p:bldP spid="10"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9978" y="283029"/>
            <a:ext cx="9967271" cy="2000548"/>
          </a:xfrm>
          <a:prstGeom prst="rect">
            <a:avLst/>
          </a:prstGeom>
          <a:noFill/>
        </p:spPr>
        <p:txBody>
          <a:bodyPr wrap="square" rtlCol="0">
            <a:spAutoFit/>
          </a:bodyPr>
          <a:lstStyle/>
          <a:p>
            <a:r>
              <a:rPr lang="en-US" altLang="zh-CN" sz="2800" b="1" dirty="0"/>
              <a:t>         </a:t>
            </a:r>
            <a:r>
              <a:rPr lang="zh-CN" altLang="en-US" sz="3200" b="1" dirty="0"/>
              <a:t>纺织机经过不断改进，很快将纺纱的速度提高了</a:t>
            </a:r>
            <a:r>
              <a:rPr lang="en-US" altLang="zh-CN" sz="3200" b="1" dirty="0"/>
              <a:t>100</a:t>
            </a:r>
            <a:r>
              <a:rPr lang="zh-CN" altLang="en-US" sz="3200" b="1" dirty="0"/>
              <a:t>倍，这又使织布的速度显得落后了。于是提高织布的速度，又成为许多人不断探索的问题</a:t>
            </a:r>
            <a:r>
              <a:rPr lang="en-US" altLang="zh-CN" sz="3200" b="1" dirty="0"/>
              <a:t>……</a:t>
            </a:r>
            <a:endParaRPr lang="en-US" altLang="zh-CN" sz="3200" b="1" dirty="0">
              <a:sym typeface="+mn-ea"/>
            </a:endParaRPr>
          </a:p>
          <a:p>
            <a:pPr algn="r"/>
            <a:r>
              <a:rPr lang="zh-CN" altLang="en-US" sz="2800" b="1" dirty="0">
                <a:sym typeface="+mn-ea"/>
              </a:rPr>
              <a:t>——吴于廑、齐世荣《世界史·近代史编》</a:t>
            </a:r>
            <a:endParaRPr lang="zh-CN" altLang="en-US" sz="2800" b="1" dirty="0"/>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4814" r="13974" b="25049"/>
          <a:stretch>
            <a:fillRect/>
          </a:stretch>
        </p:blipFill>
        <p:spPr>
          <a:xfrm>
            <a:off x="800583" y="2438401"/>
            <a:ext cx="10527817" cy="4175480"/>
          </a:xfrm>
          <a:prstGeom prst="roundRect">
            <a:avLst>
              <a:gd name="adj" fmla="val 4964"/>
            </a:avLst>
          </a:prstGeom>
          <a:ln>
            <a:noFill/>
          </a:ln>
          <a:effectLst>
            <a:outerShdw blurRad="190500" algn="tl" rotWithShape="0">
              <a:srgbClr val="000000">
                <a:alpha val="70000"/>
              </a:srgbClr>
            </a:outerShdw>
          </a:effectLst>
        </p:spPr>
      </p:pic>
      <p:sp>
        <p:nvSpPr>
          <p:cNvPr id="5" name="Text Box 4"/>
          <p:cNvSpPr txBox="1">
            <a:spLocks noChangeArrowheads="1"/>
          </p:cNvSpPr>
          <p:nvPr/>
        </p:nvSpPr>
        <p:spPr bwMode="auto">
          <a:xfrm>
            <a:off x="4190769" y="3086100"/>
            <a:ext cx="4952055" cy="3293209"/>
          </a:xfrm>
          <a:prstGeom prst="rect">
            <a:avLst/>
          </a:prstGeom>
          <a:noFill/>
          <a:ln w="9525">
            <a:noFill/>
            <a:miter lim="800000"/>
          </a:ln>
        </p:spPr>
        <p:txBody>
          <a:bodyPr wrap="square">
            <a:spAutoFit/>
          </a:bodyPr>
          <a:lstStyle/>
          <a:p>
            <a:pPr>
              <a:spcBef>
                <a:spcPct val="50000"/>
              </a:spcBef>
            </a:pPr>
            <a:r>
              <a:rPr lang="en-US" altLang="zh-CN" sz="3200" dirty="0">
                <a:solidFill>
                  <a:srgbClr val="660033"/>
                </a:solidFill>
                <a:latin typeface="华文隶书" pitchFamily="2" charset="-122"/>
                <a:ea typeface="华文隶书" pitchFamily="2" charset="-122"/>
              </a:rPr>
              <a:t>“</a:t>
            </a:r>
            <a:r>
              <a:rPr lang="zh-CN" altLang="en-US" sz="3200" dirty="0">
                <a:solidFill>
                  <a:srgbClr val="660033"/>
                </a:solidFill>
                <a:latin typeface="华文隶书" pitchFamily="2" charset="-122"/>
                <a:ea typeface="华文隶书" pitchFamily="2" charset="-122"/>
              </a:rPr>
              <a:t>你们在忙什么？”</a:t>
            </a:r>
            <a:endParaRPr lang="zh-CN" altLang="en-US" sz="3200" dirty="0">
              <a:solidFill>
                <a:srgbClr val="660033"/>
              </a:solidFill>
              <a:latin typeface="华文隶书" pitchFamily="2" charset="-122"/>
              <a:ea typeface="华文隶书" pitchFamily="2" charset="-122"/>
            </a:endParaRPr>
          </a:p>
          <a:p>
            <a:pPr>
              <a:spcBef>
                <a:spcPct val="50000"/>
              </a:spcBef>
            </a:pPr>
            <a:r>
              <a:rPr lang="zh-CN" altLang="en-US" sz="3200" dirty="0">
                <a:solidFill>
                  <a:srgbClr val="000000"/>
                </a:solidFill>
                <a:latin typeface="华文隶书" pitchFamily="2" charset="-122"/>
                <a:ea typeface="华文隶书" pitchFamily="2" charset="-122"/>
              </a:rPr>
              <a:t>“我们正忙于寻求一种君主们梦寐以求的商品”</a:t>
            </a:r>
            <a:endParaRPr lang="zh-CN" altLang="en-US" sz="3200" dirty="0">
              <a:solidFill>
                <a:srgbClr val="000000"/>
              </a:solidFill>
              <a:latin typeface="华文隶书" pitchFamily="2" charset="-122"/>
              <a:ea typeface="华文隶书" pitchFamily="2" charset="-122"/>
            </a:endParaRPr>
          </a:p>
          <a:p>
            <a:pPr>
              <a:spcBef>
                <a:spcPct val="50000"/>
              </a:spcBef>
            </a:pPr>
            <a:r>
              <a:rPr lang="zh-CN" altLang="en-US" sz="3200" dirty="0">
                <a:solidFill>
                  <a:srgbClr val="660033"/>
                </a:solidFill>
                <a:latin typeface="华文隶书" pitchFamily="2" charset="-122"/>
                <a:ea typeface="华文隶书" pitchFamily="2" charset="-122"/>
              </a:rPr>
              <a:t>“是什么？”</a:t>
            </a:r>
            <a:endParaRPr lang="zh-CN" altLang="en-US" sz="3200" dirty="0">
              <a:solidFill>
                <a:srgbClr val="660033"/>
              </a:solidFill>
              <a:latin typeface="华文隶书" pitchFamily="2" charset="-122"/>
              <a:ea typeface="华文隶书" pitchFamily="2" charset="-122"/>
            </a:endParaRPr>
          </a:p>
          <a:p>
            <a:pPr>
              <a:spcBef>
                <a:spcPct val="50000"/>
              </a:spcBef>
            </a:pPr>
            <a:r>
              <a:rPr lang="zh-CN" altLang="en-US" sz="3200" dirty="0">
                <a:solidFill>
                  <a:srgbClr val="000000"/>
                </a:solidFill>
                <a:latin typeface="华文隶书" pitchFamily="2" charset="-122"/>
                <a:ea typeface="华文隶书" pitchFamily="2" charset="-122"/>
              </a:rPr>
              <a:t>“是</a:t>
            </a:r>
            <a:r>
              <a:rPr lang="zh-CN" altLang="en-US" sz="3200" dirty="0">
                <a:solidFill>
                  <a:srgbClr val="FF0000"/>
                </a:solidFill>
                <a:latin typeface="华文隶书" pitchFamily="2" charset="-122"/>
                <a:ea typeface="华文隶书" pitchFamily="2" charset="-122"/>
              </a:rPr>
              <a:t>力量</a:t>
            </a:r>
            <a:r>
              <a:rPr lang="zh-CN" altLang="en-US" sz="3200" dirty="0">
                <a:solidFill>
                  <a:srgbClr val="000000"/>
                </a:solidFill>
                <a:latin typeface="华文隶书" pitchFamily="2" charset="-122"/>
                <a:ea typeface="华文隶书" pitchFamily="2" charset="-122"/>
              </a:rPr>
              <a:t>，陛下。”</a:t>
            </a:r>
            <a:endParaRPr lang="zh-CN" altLang="en-US" sz="3200" dirty="0">
              <a:solidFill>
                <a:srgbClr val="000000"/>
              </a:solidFill>
              <a:latin typeface="华文隶书" pitchFamily="2" charset="-122"/>
              <a:ea typeface="华文隶书" pitchFamily="2" charset="-122"/>
            </a:endParaRPr>
          </a:p>
        </p:txBody>
      </p:sp>
      <p:sp>
        <p:nvSpPr>
          <p:cNvPr id="6" name="Text Box 12"/>
          <p:cNvSpPr txBox="1">
            <a:spLocks noChangeArrowheads="1"/>
          </p:cNvSpPr>
          <p:nvPr/>
        </p:nvSpPr>
        <p:spPr bwMode="auto">
          <a:xfrm>
            <a:off x="1372062" y="2469243"/>
            <a:ext cx="8472919" cy="522514"/>
          </a:xfrm>
          <a:prstGeom prst="rect">
            <a:avLst/>
          </a:prstGeom>
          <a:noFill/>
          <a:ln w="9525">
            <a:noFill/>
            <a:miter lim="800000"/>
          </a:ln>
        </p:spPr>
        <p:txBody>
          <a:bodyPr wrap="square">
            <a:spAutoFit/>
          </a:bodyPr>
          <a:lstStyle/>
          <a:p>
            <a:pPr>
              <a:spcBef>
                <a:spcPct val="50000"/>
              </a:spcBef>
            </a:pPr>
            <a:r>
              <a:rPr lang="en-US" altLang="zh-CN" sz="2800" dirty="0">
                <a:latin typeface="华文隶书" pitchFamily="2" charset="-122"/>
                <a:ea typeface="华文隶书" pitchFamily="2" charset="-122"/>
              </a:rPr>
              <a:t>18</a:t>
            </a:r>
            <a:r>
              <a:rPr lang="zh-CN" altLang="en-US" sz="2800" dirty="0">
                <a:latin typeface="华文隶书" pitchFamily="2" charset="-122"/>
                <a:ea typeface="华文隶书" pitchFamily="2" charset="-122"/>
              </a:rPr>
              <a:t>世纪英国企业家马修</a:t>
            </a:r>
            <a:r>
              <a:rPr lang="en-US" altLang="zh-CN" sz="2800" dirty="0">
                <a:latin typeface="华文隶书" pitchFamily="2" charset="-122"/>
                <a:ea typeface="华文隶书" pitchFamily="2" charset="-122"/>
              </a:rPr>
              <a:t>·</a:t>
            </a:r>
            <a:r>
              <a:rPr lang="zh-CN" altLang="en-US" sz="2800" dirty="0">
                <a:latin typeface="华文隶书" pitchFamily="2" charset="-122"/>
                <a:ea typeface="华文隶书" pitchFamily="2" charset="-122"/>
              </a:rPr>
              <a:t>博尔顿和英王的对话：</a:t>
            </a:r>
            <a:endParaRPr lang="zh-CN" altLang="en-US" sz="2800" dirty="0">
              <a:latin typeface="华文隶书" pitchFamily="2" charset="-122"/>
              <a:ea typeface="华文隶书" pitchFamily="2" charset="-122"/>
            </a:endParaRPr>
          </a:p>
        </p:txBody>
      </p:sp>
      <p:pic>
        <p:nvPicPr>
          <p:cNvPr id="7" name="图片 6" descr="79052240354189724.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447990" y="3223382"/>
            <a:ext cx="2207259" cy="2780090"/>
          </a:xfrm>
          <a:prstGeom prst="rect">
            <a:avLst/>
          </a:prstGeom>
        </p:spPr>
      </p:pic>
      <p:pic>
        <p:nvPicPr>
          <p:cNvPr id="8" name="图片 7" descr="79052317663593039.jpg"/>
          <p:cNvPicPr>
            <a:picLocks noChangeAspect="1"/>
          </p:cNvPicPr>
          <p:nvPr/>
        </p:nvPicPr>
        <p:blipFill>
          <a:blip r:embed="rId3" cstate="print">
            <a:clrChange>
              <a:clrFrom>
                <a:srgbClr val="E4E6E1"/>
              </a:clrFrom>
              <a:clrTo>
                <a:srgbClr val="E4E6E1">
                  <a:alpha val="0"/>
                </a:srgbClr>
              </a:clrTo>
            </a:clrChange>
          </a:blip>
          <a:srcRect t="15047"/>
          <a:stretch>
            <a:fillRect/>
          </a:stretch>
        </p:blipFill>
        <p:spPr>
          <a:xfrm>
            <a:off x="7999888" y="5075162"/>
            <a:ext cx="2962498" cy="1282700"/>
          </a:xfrm>
          <a:prstGeom prst="rect">
            <a:avLst/>
          </a:prstGeom>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1]"/>
          <p:cNvPicPr>
            <a:picLocks noChangeAspect="1"/>
          </p:cNvPicPr>
          <p:nvPr/>
        </p:nvPicPr>
        <p:blipFill>
          <a:blip r:embed="rId1" cstate="print"/>
          <a:stretch>
            <a:fillRect/>
          </a:stretch>
        </p:blipFill>
        <p:spPr>
          <a:xfrm>
            <a:off x="381651" y="685801"/>
            <a:ext cx="3602838" cy="2432957"/>
          </a:xfrm>
          <a:prstGeom prst="rect">
            <a:avLst/>
          </a:prstGeom>
        </p:spPr>
      </p:pic>
      <p:pic>
        <p:nvPicPr>
          <p:cNvPr id="3" name="图片 2" descr="timg[5]"/>
          <p:cNvPicPr>
            <a:picLocks noChangeAspect="1"/>
          </p:cNvPicPr>
          <p:nvPr/>
        </p:nvPicPr>
        <p:blipFill>
          <a:blip r:embed="rId2" cstate="print"/>
          <a:stretch>
            <a:fillRect/>
          </a:stretch>
        </p:blipFill>
        <p:spPr>
          <a:xfrm>
            <a:off x="4343967" y="685800"/>
            <a:ext cx="3643154" cy="2494643"/>
          </a:xfrm>
          <a:prstGeom prst="rect">
            <a:avLst/>
          </a:prstGeom>
        </p:spPr>
      </p:pic>
      <p:pic>
        <p:nvPicPr>
          <p:cNvPr id="4" name="图片 3" descr="u=3034864961,1850421161&amp;fm=26&amp;gp=0[1]"/>
          <p:cNvPicPr>
            <a:picLocks noChangeAspect="1"/>
          </p:cNvPicPr>
          <p:nvPr/>
        </p:nvPicPr>
        <p:blipFill>
          <a:blip r:embed="rId3" cstate="print"/>
          <a:stretch>
            <a:fillRect/>
          </a:stretch>
        </p:blipFill>
        <p:spPr>
          <a:xfrm>
            <a:off x="8229685" y="685801"/>
            <a:ext cx="3689516" cy="2470452"/>
          </a:xfrm>
          <a:prstGeom prst="rect">
            <a:avLst/>
          </a:prstGeom>
        </p:spPr>
      </p:pic>
      <p:sp>
        <p:nvSpPr>
          <p:cNvPr id="5" name="文本框 4"/>
          <p:cNvSpPr txBox="1"/>
          <p:nvPr/>
        </p:nvSpPr>
        <p:spPr>
          <a:xfrm>
            <a:off x="1524588" y="3429000"/>
            <a:ext cx="1470162" cy="584775"/>
          </a:xfrm>
          <a:prstGeom prst="rect">
            <a:avLst/>
          </a:prstGeom>
          <a:noFill/>
        </p:spPr>
        <p:txBody>
          <a:bodyPr wrap="square" rtlCol="0">
            <a:spAutoFit/>
          </a:bodyPr>
          <a:lstStyle/>
          <a:p>
            <a:r>
              <a:rPr lang="zh-CN" altLang="en-US" sz="3200" b="1">
                <a:latin typeface="黑体" panose="02010609060101010101" pitchFamily="49" charset="-122"/>
                <a:ea typeface="黑体" panose="02010609060101010101" pitchFamily="49" charset="-122"/>
              </a:rPr>
              <a:t>水力</a:t>
            </a:r>
            <a:endParaRPr lang="zh-CN" altLang="en-US" sz="3200" b="1">
              <a:latin typeface="黑体" panose="02010609060101010101" pitchFamily="49" charset="-122"/>
              <a:ea typeface="黑体" panose="02010609060101010101" pitchFamily="49" charset="-122"/>
            </a:endParaRPr>
          </a:p>
        </p:txBody>
      </p:sp>
      <p:sp>
        <p:nvSpPr>
          <p:cNvPr id="6" name="文本框 5"/>
          <p:cNvSpPr txBox="1"/>
          <p:nvPr/>
        </p:nvSpPr>
        <p:spPr>
          <a:xfrm>
            <a:off x="9677001" y="3360057"/>
            <a:ext cx="1470162" cy="584775"/>
          </a:xfrm>
          <a:prstGeom prst="rect">
            <a:avLst/>
          </a:prstGeom>
          <a:noFill/>
        </p:spPr>
        <p:txBody>
          <a:bodyPr wrap="square" rtlCol="0">
            <a:spAutoFit/>
          </a:bodyPr>
          <a:lstStyle/>
          <a:p>
            <a:r>
              <a:rPr lang="zh-CN" altLang="en-US" sz="3200" b="1">
                <a:latin typeface="黑体" panose="02010609060101010101" pitchFamily="49" charset="-122"/>
                <a:ea typeface="黑体" panose="02010609060101010101" pitchFamily="49" charset="-122"/>
              </a:rPr>
              <a:t>畜力</a:t>
            </a:r>
            <a:endParaRPr lang="zh-CN" altLang="en-US" sz="3200" b="1">
              <a:latin typeface="黑体" panose="02010609060101010101" pitchFamily="49" charset="-122"/>
              <a:ea typeface="黑体" panose="02010609060101010101" pitchFamily="49" charset="-122"/>
            </a:endParaRPr>
          </a:p>
        </p:txBody>
      </p:sp>
      <p:sp>
        <p:nvSpPr>
          <p:cNvPr id="7" name="文本框 6"/>
          <p:cNvSpPr txBox="1"/>
          <p:nvPr/>
        </p:nvSpPr>
        <p:spPr>
          <a:xfrm>
            <a:off x="5334378" y="3429000"/>
            <a:ext cx="1470162" cy="584775"/>
          </a:xfrm>
          <a:prstGeom prst="rect">
            <a:avLst/>
          </a:prstGeom>
          <a:noFill/>
        </p:spPr>
        <p:txBody>
          <a:bodyPr wrap="square" rtlCol="0">
            <a:spAutoFit/>
          </a:bodyPr>
          <a:lstStyle/>
          <a:p>
            <a:r>
              <a:rPr lang="zh-CN" altLang="en-US" sz="3200" b="1">
                <a:latin typeface="黑体" panose="02010609060101010101" pitchFamily="49" charset="-122"/>
                <a:ea typeface="黑体" panose="02010609060101010101" pitchFamily="49" charset="-122"/>
              </a:rPr>
              <a:t>风力</a:t>
            </a:r>
            <a:endParaRPr lang="zh-CN" altLang="en-US" sz="3200" b="1">
              <a:latin typeface="黑体" panose="02010609060101010101" pitchFamily="49" charset="-122"/>
              <a:ea typeface="黑体" panose="02010609060101010101" pitchFamily="49" charset="-122"/>
            </a:endParaRPr>
          </a:p>
        </p:txBody>
      </p:sp>
      <p:sp>
        <p:nvSpPr>
          <p:cNvPr id="8" name="矩形 7"/>
          <p:cNvSpPr/>
          <p:nvPr/>
        </p:nvSpPr>
        <p:spPr>
          <a:xfrm>
            <a:off x="4925460" y="5006219"/>
            <a:ext cx="2031325" cy="1200329"/>
          </a:xfrm>
          <a:prstGeom prst="rect">
            <a:avLst/>
          </a:prstGeom>
          <a:noFill/>
          <a:ln>
            <a:noFill/>
          </a:ln>
        </p:spPr>
        <p:txBody>
          <a:bodyPr wrap="none" rtlCol="0" anchor="t">
            <a:spAutoFit/>
          </a:bodyPr>
          <a:lstStyle/>
          <a:p>
            <a:pPr algn="ctr"/>
            <a:r>
              <a:rPr lang="zh-CN" altLang="en-US" sz="7200" dirty="0">
                <a:ln w="9525">
                  <a:solidFill>
                    <a:schemeClr val="bg1"/>
                  </a:solidFill>
                  <a:prstDash val="solid"/>
                </a:ln>
                <a:solidFill>
                  <a:schemeClr val="accent5"/>
                </a:solidFill>
                <a:effectLst>
                  <a:glow rad="63500">
                    <a:schemeClr val="bg1">
                      <a:alpha val="40000"/>
                    </a:schemeClr>
                  </a:glow>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限制</a:t>
            </a:r>
            <a:endParaRPr lang="zh-CN" altLang="en-US" sz="7200" dirty="0">
              <a:ln w="9525">
                <a:solidFill>
                  <a:schemeClr val="bg1"/>
                </a:solidFill>
                <a:prstDash val="solid"/>
              </a:ln>
              <a:solidFill>
                <a:schemeClr val="accent5"/>
              </a:solidFill>
              <a:effectLst>
                <a:glow rad="63500">
                  <a:schemeClr val="bg1">
                    <a:alpha val="40000"/>
                  </a:schemeClr>
                </a:glow>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cxnSp>
        <p:nvCxnSpPr>
          <p:cNvPr id="9" name="直接箭头连接符 8"/>
          <p:cNvCxnSpPr/>
          <p:nvPr/>
        </p:nvCxnSpPr>
        <p:spPr>
          <a:xfrm>
            <a:off x="2286546" y="3977519"/>
            <a:ext cx="2621834" cy="117928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867883" y="3977519"/>
            <a:ext cx="30908" cy="104200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6934222" y="3977519"/>
            <a:ext cx="3123759" cy="109703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11" descr="timg3RDS4P3X"/>
          <p:cNvPicPr>
            <a:picLocks noChangeAspect="1"/>
          </p:cNvPicPr>
          <p:nvPr/>
        </p:nvPicPr>
        <p:blipFill>
          <a:blip r:embed="rId1" cstate="print"/>
          <a:srcRect/>
          <a:stretch>
            <a:fillRect/>
          </a:stretch>
        </p:blipFill>
        <p:spPr bwMode="auto">
          <a:xfrm>
            <a:off x="273050" y="782638"/>
            <a:ext cx="4508500" cy="3687762"/>
          </a:xfrm>
          <a:prstGeom prst="rect">
            <a:avLst/>
          </a:prstGeom>
          <a:noFill/>
          <a:ln w="9525">
            <a:noFill/>
            <a:miter lim="800000"/>
            <a:headEnd/>
            <a:tailEnd/>
          </a:ln>
        </p:spPr>
      </p:pic>
      <p:sp>
        <p:nvSpPr>
          <p:cNvPr id="19458" name="文本框 13"/>
          <p:cNvSpPr txBox="1">
            <a:spLocks noChangeArrowheads="1"/>
          </p:cNvSpPr>
          <p:nvPr/>
        </p:nvSpPr>
        <p:spPr bwMode="auto">
          <a:xfrm>
            <a:off x="401638" y="4610100"/>
            <a:ext cx="4679950" cy="706438"/>
          </a:xfrm>
          <a:prstGeom prst="rect">
            <a:avLst/>
          </a:prstGeom>
          <a:noFill/>
          <a:ln w="9525">
            <a:noFill/>
            <a:miter lim="800000"/>
          </a:ln>
        </p:spPr>
        <p:txBody>
          <a:bodyPr>
            <a:spAutoFit/>
          </a:bodyPr>
          <a:lstStyle/>
          <a:p>
            <a:r>
              <a:rPr lang="zh-CN" altLang="en-US" sz="4000" b="1">
                <a:solidFill>
                  <a:srgbClr val="C00000"/>
                </a:solidFill>
                <a:latin typeface="隶书"/>
                <a:ea typeface="隶书"/>
                <a:cs typeface="隶书"/>
              </a:rPr>
              <a:t>瓦特</a:t>
            </a:r>
            <a:r>
              <a:rPr lang="zh-CN" altLang="en-US" sz="4000" b="1" u="sng">
                <a:latin typeface="隶书"/>
                <a:ea typeface="隶书"/>
                <a:cs typeface="隶书"/>
              </a:rPr>
              <a:t>改进</a:t>
            </a:r>
            <a:r>
              <a:rPr lang="zh-CN" altLang="en-US" sz="4000" b="1">
                <a:solidFill>
                  <a:srgbClr val="C00000"/>
                </a:solidFill>
                <a:latin typeface="隶书"/>
                <a:ea typeface="隶书"/>
                <a:cs typeface="隶书"/>
              </a:rPr>
              <a:t>的蒸汽机</a:t>
            </a:r>
            <a:endParaRPr lang="zh-CN" altLang="en-US" sz="4000" b="1">
              <a:solidFill>
                <a:srgbClr val="C00000"/>
              </a:solidFill>
              <a:latin typeface="隶书"/>
              <a:ea typeface="隶书"/>
              <a:cs typeface="隶书"/>
            </a:endParaRPr>
          </a:p>
        </p:txBody>
      </p:sp>
      <p:sp>
        <p:nvSpPr>
          <p:cNvPr id="2" name="Text Box 4"/>
          <p:cNvSpPr txBox="1">
            <a:spLocks noChangeArrowheads="1"/>
          </p:cNvSpPr>
          <p:nvPr/>
        </p:nvSpPr>
        <p:spPr bwMode="auto">
          <a:xfrm>
            <a:off x="5206821" y="1487802"/>
            <a:ext cx="6527979" cy="4031873"/>
          </a:xfrm>
          <a:prstGeom prst="rect">
            <a:avLst/>
          </a:prstGeom>
          <a:noFill/>
          <a:ln w="28575">
            <a:noFill/>
            <a:prstDash val="dash"/>
            <a:miter lim="800000"/>
          </a:ln>
        </p:spPr>
        <p:txBody>
          <a:bodyPr wrap="square">
            <a:spAutoFit/>
          </a:bodyPr>
          <a:lstStyle/>
          <a:p>
            <a:r>
              <a:rPr kumimoji="1" lang="en-US" altLang="zh-CN" sz="3200" b="1" dirty="0">
                <a:latin typeface="楷体" panose="02010609060101010101" pitchFamily="49" charset="-122"/>
                <a:ea typeface="楷体" panose="02010609060101010101" pitchFamily="49" charset="-122"/>
              </a:rPr>
              <a:t>    </a:t>
            </a:r>
            <a:r>
              <a:rPr kumimoji="1" lang="zh-CN" altLang="en-US" sz="3200" b="1" dirty="0">
                <a:latin typeface="楷体" panose="02010609060101010101" pitchFamily="49" charset="-122"/>
                <a:ea typeface="楷体" panose="02010609060101010101" pitchFamily="49" charset="-122"/>
              </a:rPr>
              <a:t>英国早已有蒸汽机，但是主要用于矿井抽水，不能作为动力机普遍应用。瓦特在</a:t>
            </a:r>
            <a:r>
              <a:rPr kumimoji="1" lang="zh-CN" altLang="en-US" sz="3200" b="1" dirty="0">
                <a:solidFill>
                  <a:srgbClr val="1D41D5"/>
                </a:solidFill>
                <a:latin typeface="楷体" panose="02010609060101010101" pitchFamily="49" charset="-122"/>
                <a:ea typeface="楷体" panose="02010609060101010101" pitchFamily="49" charset="-122"/>
              </a:rPr>
              <a:t>改进</a:t>
            </a:r>
            <a:r>
              <a:rPr kumimoji="1" lang="zh-CN" altLang="en-US" sz="3200" b="1" dirty="0">
                <a:latin typeface="楷体" panose="02010609060101010101" pitchFamily="49" charset="-122"/>
                <a:ea typeface="楷体" panose="02010609060101010101" pitchFamily="49" charset="-122"/>
              </a:rPr>
              <a:t>过程中，</a:t>
            </a:r>
            <a:r>
              <a:rPr kumimoji="1" lang="zh-CN" altLang="zh-CN" sz="3200" b="1" dirty="0">
                <a:solidFill>
                  <a:srgbClr val="C00000"/>
                </a:solidFill>
                <a:latin typeface="楷体" panose="02010609060101010101" pitchFamily="49" charset="-122"/>
                <a:ea typeface="楷体" panose="02010609060101010101" pitchFamily="49" charset="-122"/>
              </a:rPr>
              <a:t>面临着妻子去世，工厂破产的困境，</a:t>
            </a:r>
            <a:r>
              <a:rPr kumimoji="1" lang="zh-CN" altLang="zh-CN" sz="3200" b="1" dirty="0">
                <a:latin typeface="楷体" panose="02010609060101010101" pitchFamily="49" charset="-122"/>
                <a:ea typeface="楷体" panose="02010609060101010101" pitchFamily="49" charset="-122"/>
              </a:rPr>
              <a:t>但是他依然继续坚持。</a:t>
            </a:r>
            <a:r>
              <a:rPr kumimoji="1" lang="zh-CN" altLang="en-US" sz="3200" b="1" dirty="0">
                <a:latin typeface="楷体" panose="02010609060101010101" pitchFamily="49" charset="-122"/>
                <a:ea typeface="楷体" panose="02010609060101010101" pitchFamily="49" charset="-122"/>
              </a:rPr>
              <a:t> </a:t>
            </a:r>
            <a:r>
              <a:rPr kumimoji="1" lang="zh-CN" altLang="en-US" sz="3200" b="1" dirty="0">
                <a:solidFill>
                  <a:srgbClr val="C00000"/>
                </a:solidFill>
                <a:latin typeface="楷体" panose="02010609060101010101" pitchFamily="49" charset="-122"/>
                <a:ea typeface="楷体" panose="02010609060101010101" pitchFamily="49" charset="-122"/>
              </a:rPr>
              <a:t>经过</a:t>
            </a:r>
            <a:r>
              <a:rPr kumimoji="1" lang="en-US" altLang="zh-CN" sz="3200" b="1" dirty="0">
                <a:solidFill>
                  <a:srgbClr val="C00000"/>
                </a:solidFill>
                <a:latin typeface="楷体" panose="02010609060101010101" pitchFamily="49" charset="-122"/>
                <a:ea typeface="楷体" panose="02010609060101010101" pitchFamily="49" charset="-122"/>
              </a:rPr>
              <a:t>20</a:t>
            </a:r>
            <a:r>
              <a:rPr kumimoji="1" lang="zh-CN" altLang="en-US" sz="3200" b="1" dirty="0">
                <a:solidFill>
                  <a:srgbClr val="C00000"/>
                </a:solidFill>
                <a:latin typeface="楷体" panose="02010609060101010101" pitchFamily="49" charset="-122"/>
                <a:ea typeface="楷体" panose="02010609060101010101" pitchFamily="49" charset="-122"/>
              </a:rPr>
              <a:t>多年的不断改进</a:t>
            </a:r>
            <a:r>
              <a:rPr kumimoji="1" lang="zh-CN" altLang="en-US" sz="3200" b="1" dirty="0">
                <a:latin typeface="楷体" panose="02010609060101010101" pitchFamily="49" charset="-122"/>
                <a:ea typeface="楷体" panose="02010609060101010101" pitchFamily="49" charset="-122"/>
              </a:rPr>
              <a:t>。终于制成耗煤量低、功率高、适用于一切工业部门的动力机械。</a:t>
            </a:r>
            <a:endParaRPr kumimoji="1" lang="zh-CN" altLang="en-US" sz="3200" b="1" dirty="0">
              <a:latin typeface="楷体" panose="02010609060101010101" pitchFamily="49" charset="-122"/>
              <a:ea typeface="楷体" panose="02010609060101010101" pitchFamily="49" charset="-122"/>
            </a:endParaRPr>
          </a:p>
        </p:txBody>
      </p:sp>
      <p:sp>
        <p:nvSpPr>
          <p:cNvPr id="6" name="文本框 5"/>
          <p:cNvSpPr txBox="1">
            <a:spLocks noChangeArrowheads="1"/>
          </p:cNvSpPr>
          <p:nvPr/>
        </p:nvSpPr>
        <p:spPr bwMode="auto">
          <a:xfrm>
            <a:off x="5912029" y="176727"/>
            <a:ext cx="4418013" cy="768350"/>
          </a:xfrm>
          <a:prstGeom prst="rect">
            <a:avLst/>
          </a:prstGeom>
          <a:noFill/>
          <a:ln w="9525">
            <a:noFill/>
            <a:miter lim="800000"/>
          </a:ln>
        </p:spPr>
        <p:txBody>
          <a:bodyPr>
            <a:spAutoFit/>
          </a:bodyPr>
          <a:lstStyle/>
          <a:p>
            <a:r>
              <a:rPr lang="zh-CN" altLang="zh-CN" sz="4400" dirty="0">
                <a:ea typeface="微软雅黑" panose="020B0503020204020204" pitchFamily="34" charset="-122"/>
              </a:rPr>
              <a:t>用途</a:t>
            </a:r>
            <a:r>
              <a:rPr lang="zh-CN" altLang="zh-CN" sz="4400" b="1" dirty="0">
                <a:ea typeface="微软雅黑" panose="020B0503020204020204" pitchFamily="34" charset="-122"/>
              </a:rPr>
              <a:t>：</a:t>
            </a:r>
            <a:r>
              <a:rPr lang="zh-CN" altLang="zh-CN" sz="4400" b="1" dirty="0">
                <a:solidFill>
                  <a:srgbClr val="FF0000"/>
                </a:solidFill>
                <a:ea typeface="微软雅黑" panose="020B0503020204020204" pitchFamily="34" charset="-122"/>
              </a:rPr>
              <a:t>动力装置</a:t>
            </a:r>
            <a:endParaRPr lang="zh-CN" altLang="zh-CN" sz="4400" b="1" dirty="0">
              <a:solidFill>
                <a:srgbClr val="FF0000"/>
              </a:solidFill>
              <a:ea typeface="微软雅黑" panose="020B0503020204020204" pitchFamily="34" charset="-122"/>
            </a:endParaRPr>
          </a:p>
        </p:txBody>
      </p:sp>
      <p:sp>
        <p:nvSpPr>
          <p:cNvPr id="19462" name="文本框 6"/>
          <p:cNvSpPr txBox="1">
            <a:spLocks noChangeArrowheads="1"/>
          </p:cNvSpPr>
          <p:nvPr/>
        </p:nvSpPr>
        <p:spPr bwMode="auto">
          <a:xfrm>
            <a:off x="153988" y="-47625"/>
            <a:ext cx="4151312" cy="830263"/>
          </a:xfrm>
          <a:prstGeom prst="rect">
            <a:avLst/>
          </a:prstGeom>
          <a:noFill/>
          <a:ln w="9525">
            <a:noFill/>
            <a:miter lim="800000"/>
          </a:ln>
        </p:spPr>
        <p:txBody>
          <a:bodyPr>
            <a:spAutoFit/>
          </a:bodyPr>
          <a:lstStyle/>
          <a:p>
            <a:r>
              <a:rPr lang="zh-CN" altLang="en-US" sz="4800" b="1">
                <a:solidFill>
                  <a:srgbClr val="1D41D5"/>
                </a:solidFill>
                <a:latin typeface="隶书"/>
                <a:ea typeface="隶书"/>
                <a:cs typeface="隶书"/>
              </a:rPr>
              <a:t>创新成果之二</a:t>
            </a:r>
            <a:endParaRPr lang="zh-CN" altLang="en-US" sz="4800" b="1">
              <a:solidFill>
                <a:srgbClr val="1D41D5"/>
              </a:solidFill>
              <a:latin typeface="隶书"/>
              <a:ea typeface="隶书"/>
              <a:cs typeface="隶书"/>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蒸汽机工作原理.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1282700" y="171451"/>
            <a:ext cx="8661400" cy="64960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SLIDE_BACKGROUND_TYPE" val="general"/>
  <p:tag name="KSO_WM_SLIDE_BK_DARK_LIGHT" val="2"/>
  <p:tag name="KSO_WM_UNIT_TYPE" val="i"/>
  <p:tag name="KSO_WM_UNIT_INDEX" val="5"/>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Lst>
</file>

<file path=ppt/tags/tag1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Lst>
</file>

<file path=ppt/tags/tag1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Lst>
</file>

<file path=ppt/tags/tag12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Lst>
</file>

<file path=ppt/tags/tag12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5"/>
  <p:tag name="KSO_WM_UNIT_LAYERLEVEL" val="1"/>
  <p:tag name="KSO_WM_TAG_VERSION" val="1.0"/>
  <p:tag name="KSO_WM_BEAUTIFY_FLAG" val="#wm#"/>
  <p:tag name="KSO_WM_UNIT_TYPE" val="i"/>
  <p:tag name="KSO_WM_UNIT_INDEX" val="5"/>
</p:tagLst>
</file>

<file path=ppt/tags/tag12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6"/>
  <p:tag name="KSO_WM_UNIT_LAYERLEVEL" val="1"/>
  <p:tag name="KSO_WM_TAG_VERSION" val="1.0"/>
  <p:tag name="KSO_WM_BEAUTIFY_FLAG" val="#wm#"/>
  <p:tag name="KSO_WM_UNIT_TYPE" val="i"/>
  <p:tag name="KSO_WM_UNIT_INDEX" val="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Lst>
</file>

<file path=ppt/tags/tag1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Lst>
</file>

<file path=ppt/tags/tag1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Lst>
</file>

<file path=ppt/tags/tag1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Lst>
</file>

<file path=ppt/tags/tag1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1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1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Lst>
</file>

<file path=ppt/tags/tag1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2"/>
  <p:tag name="KSO_WM_UNIT_TYPE" val="i"/>
  <p:tag name="KSO_WM_UNIT_INDEX" val="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SLIDE_BACKGROUND_TYPE" val="navigation"/>
  <p:tag name="KSO_WM_SLIDE_BK_DARK_LIGHT" val="2"/>
  <p:tag name="KSO_WM_UNIT_TYPE" val="i"/>
  <p:tag name="KSO_WM_UNIT_INDEX" val="5"/>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ags/tag1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Lst>
</file>

<file path=ppt/tags/tag1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Lst>
</file>

<file path=ppt/tags/tag1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Lst>
</file>

<file path=ppt/tags/tag1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2"/>
  <p:tag name="KSO_WM_UNIT_TYPE" val="i"/>
  <p:tag name="KSO_WM_UNIT_INDEX" val="4"/>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SLIDE_BACKGROUND_TYPE" val="navigation"/>
  <p:tag name="KSO_WM_SLIDE_BK_DARK_LIGHT" val="2"/>
  <p:tag name="KSO_WM_UNIT_TYPE" val="i"/>
  <p:tag name="KSO_WM_UNIT_INDEX" val="5"/>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1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1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17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Lst>
</file>

<file path=ppt/tags/tag1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1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1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Lst>
</file>

<file path=ppt/tags/tag1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Lst>
</file>

<file path=ppt/tags/tag1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6"/>
  <p:tag name="KSO_WM_UNIT_LAYERLEVEL" val="1"/>
  <p:tag name="KSO_WM_TAG_VERSION" val="1.0"/>
  <p:tag name="KSO_WM_BEAUTIFY_FLAG" val="#wm#"/>
  <p:tag name="KSO_WM_UNIT_TYPE" val="i"/>
  <p:tag name="KSO_WM_UNIT_INDEX" val="6"/>
</p:tagLst>
</file>

<file path=ppt/tags/tag1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19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9.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75"/>
  <p:tag name="KSO_WM_TEMPLATE_THUMBS_INDEX" val="1、5、6、7、8、9、10、11、12、13、14"/>
  <p:tag name="KSO_WM_TEMPLATE_MASTER_THUMB_INDEX" val="12"/>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SLIDE_BACKGROUND_TYPE" val="general"/>
  <p:tag name="KSO_WM_SLIDE_BK_DARK_LIGHT" val="2"/>
  <p:tag name="KSO_WM_UNIT_TYPE" val="i"/>
  <p:tag name="KSO_WM_UNIT_INDEX" val="5"/>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Lst>
</file>

<file path=ppt/tags/tag3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Lst>
</file>

<file path=ppt/tags/tag3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Lst>
</file>

<file path=ppt/tags/tag3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Lst>
</file>

<file path=ppt/tags/tag3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5"/>
  <p:tag name="KSO_WM_UNIT_LAYERLEVEL" val="1"/>
  <p:tag name="KSO_WM_TAG_VERSION" val="1.0"/>
  <p:tag name="KSO_WM_BEAUTIFY_FLAG" val="#wm#"/>
  <p:tag name="KSO_WM_UNIT_TYPE" val="i"/>
  <p:tag name="KSO_WM_UNIT_INDEX" val="5"/>
</p:tagLst>
</file>

<file path=ppt/tags/tag3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6"/>
  <p:tag name="KSO_WM_UNIT_LAYERLEVEL" val="1"/>
  <p:tag name="KSO_WM_TAG_VERSION" val="1.0"/>
  <p:tag name="KSO_WM_BEAUTIFY_FLAG" val="#wm#"/>
  <p:tag name="KSO_WM_UNIT_TYPE" val="i"/>
  <p:tag name="KSO_WM_UNIT_INDEX" val="6"/>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3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Lst>
</file>

<file path=ppt/tags/tag3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Lst>
</file>

<file path=ppt/tags/tag3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Lst>
</file>

<file path=ppt/tags/tag3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3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3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Lst>
</file>

<file path=ppt/tags/tag3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2"/>
  <p:tag name="KSO_WM_UNIT_TYPE" val="i"/>
  <p:tag name="KSO_WM_UNIT_INDEX" val="4"/>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SLIDE_BACKGROUND_TYPE" val="navigation"/>
  <p:tag name="KSO_WM_SLIDE_BK_DARK_LIGHT" val="2"/>
  <p:tag name="KSO_WM_UNIT_TYPE" val="i"/>
  <p:tag name="KSO_WM_UNIT_INDEX" val="5"/>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3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ags/tag3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Lst>
</file>

<file path=ppt/tags/tag3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Lst>
</file>

<file path=ppt/tags/tag3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2"/>
  <p:tag name="KSO_WM_UNIT_TYPE" val="i"/>
  <p:tag name="KSO_WM_UNIT_INDEX" val="4"/>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SLIDE_BACKGROUND_TYPE" val="navigation"/>
  <p:tag name="KSO_WM_SLIDE_BK_DARK_LIGHT" val="2"/>
  <p:tag name="KSO_WM_UNIT_TYPE" val="i"/>
  <p:tag name="KSO_WM_UNIT_INDEX" val="5"/>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3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3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3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Lst>
</file>

<file path=ppt/tags/tag3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3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Lst>
</file>

<file path=ppt/tags/tag3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38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Lst>
</file>

<file path=ppt/tags/tag3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Lst>
</file>

<file path=ppt/tags/tag3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6"/>
  <p:tag name="KSO_WM_UNIT_LAYERLEVEL" val="1"/>
  <p:tag name="KSO_WM_TAG_VERSION" val="1.0"/>
  <p:tag name="KSO_WM_BEAUTIFY_FLAG" val="#wm#"/>
  <p:tag name="KSO_WM_UNIT_TYPE" val="i"/>
  <p:tag name="KSO_WM_UNIT_INDEX" val="6"/>
</p:tagLst>
</file>

<file path=ppt/tags/tag3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39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5.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75"/>
  <p:tag name="KSO_WM_TEMPLATE_THUMBS_INDEX" val="1、5、6、7、8、9、10、11、12、13、14"/>
  <p:tag name="KSO_WM_TEMPLATE_MASTER_THUMB_INDEX" val="12"/>
</p:tagLst>
</file>

<file path=ppt/tags/tag396.xml><?xml version="1.0" encoding="utf-8"?>
<p:tagLst xmlns:p="http://schemas.openxmlformats.org/presentationml/2006/main">
  <p:tag name="KSO_WM_BEAUTIFY_FLAG" val="#wm#"/>
  <p:tag name="KSO_WM_TEMPLATE_CATEGORY" val="custom"/>
  <p:tag name="KSO_WM_TEMPLATE_INDEX" val="20184553"/>
</p:tagLst>
</file>

<file path=ppt/tags/tag397.xml><?xml version="1.0" encoding="utf-8"?>
<p:tagLst xmlns:p="http://schemas.openxmlformats.org/presentationml/2006/main">
  <p:tag name="KSO_WM_BEAUTIFY_FLAG" val="#wm#"/>
  <p:tag name="KSO_WM_TEMPLATE_CATEGORY" val="custom"/>
  <p:tag name="KSO_WM_TEMPLATE_INDEX" val="20184553"/>
</p:tagLst>
</file>

<file path=ppt/tags/tag398.xml><?xml version="1.0" encoding="utf-8"?>
<p:tagLst xmlns:p="http://schemas.openxmlformats.org/presentationml/2006/main">
  <p:tag name="KSO_WM_BEAUTIFY_FLAG" val="#wm#"/>
  <p:tag name="KSO_WM_TEMPLATE_CATEGORY" val="custom"/>
  <p:tag name="KSO_WM_TEMPLATE_INDEX" val="20184553"/>
</p:tagLst>
</file>

<file path=ppt/tags/tag399.xml><?xml version="1.0" encoding="utf-8"?>
<p:tagLst xmlns:p="http://schemas.openxmlformats.org/presentationml/2006/main">
  <p:tag name="KSO_WM_BEAUTIFY_FLAG" val="#wm#"/>
  <p:tag name="KSO_WM_TEMPLATE_CATEGORY" val="custom"/>
  <p:tag name="KSO_WM_TEMPLATE_INDEX" val="20184553"/>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BEAUTIFY_FLAG" val="#wm#"/>
  <p:tag name="KSO_WM_TEMPLATE_CATEGORY" val="custom"/>
  <p:tag name="KSO_WM_TEMPLATE_INDEX" val="20184553"/>
</p:tagLst>
</file>

<file path=ppt/tags/tag401.xml><?xml version="1.0" encoding="utf-8"?>
<p:tagLst xmlns:p="http://schemas.openxmlformats.org/presentationml/2006/main">
  <p:tag name="KSO_WM_BEAUTIFY_FLAG" val="#wm#"/>
  <p:tag name="KSO_WM_TEMPLATE_CATEGORY" val="custom"/>
  <p:tag name="KSO_WM_TEMPLATE_INDEX" val="20184553"/>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_rels/theme2.xml.rels><?xml version="1.0" encoding="UTF-8" standalone="yes"?>
<Relationships xmlns="http://schemas.openxmlformats.org/package/2006/relationships"><Relationship Id="rId1" Type="http://schemas.openxmlformats.org/officeDocument/2006/relationships/image" Target="../media/image9.png"/></Relationships>
</file>

<file path=ppt/theme/_rels/theme3.xml.rels><?xml version="1.0" encoding="UTF-8" standalone="yes"?>
<Relationships xmlns="http://schemas.openxmlformats.org/package/2006/relationships"><Relationship Id="rId1" Type="http://schemas.openxmlformats.org/officeDocument/2006/relationships/image" Target="../media/image9.png"/></Relationships>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78">
      <a:dk1>
        <a:sysClr val="windowText" lastClr="000000"/>
      </a:dk1>
      <a:lt1>
        <a:sysClr val="window" lastClr="FFFFFF"/>
      </a:lt1>
      <a:dk2>
        <a:srgbClr val="6E7397"/>
      </a:dk2>
      <a:lt2>
        <a:srgbClr val="EDEEF7"/>
      </a:lt2>
      <a:accent1>
        <a:srgbClr val="313869"/>
      </a:accent1>
      <a:accent2>
        <a:srgbClr val="355578"/>
      </a:accent2>
      <a:accent3>
        <a:srgbClr val="387187"/>
      </a:accent3>
      <a:accent4>
        <a:srgbClr val="3C8E95"/>
      </a:accent4>
      <a:accent5>
        <a:srgbClr val="3FAAA4"/>
      </a:accent5>
      <a:accent6>
        <a:srgbClr val="43C7B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cstate="print"/>
          <a:srcRect/>
          <a:stretch>
            <a:fillRect r="2000"/>
          </a:stretch>
        </a:blipFill>
        <a:ln w="57150" cap="flat" cmpd="sng" algn="ctr">
          <a:solidFill>
            <a:srgbClr val="3BB992"/>
          </a:solidFill>
          <a:prstDash val="solid"/>
        </a:ln>
      </a:spPr>
      <a:bodyPr anchor="ctr"/>
      <a:lstStyle>
        <a:defPPr algn="ctr" defTabSz="1217295" eaLnBrk="1" fontAlgn="auto" hangingPunct="1">
          <a:spcBef>
            <a:spcPts val="0"/>
          </a:spcBef>
          <a:spcAft>
            <a:spcPts val="0"/>
          </a:spcAft>
          <a:defRPr sz="5325" kern="0" dirty="0">
            <a:solidFill>
              <a:srgbClr val="FFFFFF"/>
            </a:solidFill>
            <a:latin typeface="Arial" panose="020B0604020202020204" pitchFamily="34" charset="0"/>
            <a:ea typeface="微软雅黑" panose="020B0503020204020204" pitchFamily="34" charset="-122"/>
            <a:sym typeface="Arial" panose="020B0604020202020204" pitchFamily="34" charset="0"/>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78">
      <a:dk1>
        <a:sysClr val="windowText" lastClr="000000"/>
      </a:dk1>
      <a:lt1>
        <a:sysClr val="window" lastClr="FFFFFF"/>
      </a:lt1>
      <a:dk2>
        <a:srgbClr val="6E7397"/>
      </a:dk2>
      <a:lt2>
        <a:srgbClr val="EDEEF7"/>
      </a:lt2>
      <a:accent1>
        <a:srgbClr val="313869"/>
      </a:accent1>
      <a:accent2>
        <a:srgbClr val="355578"/>
      </a:accent2>
      <a:accent3>
        <a:srgbClr val="387187"/>
      </a:accent3>
      <a:accent4>
        <a:srgbClr val="3C8E95"/>
      </a:accent4>
      <a:accent5>
        <a:srgbClr val="3FAAA4"/>
      </a:accent5>
      <a:accent6>
        <a:srgbClr val="43C7B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cstate="print"/>
          <a:srcRect/>
          <a:stretch>
            <a:fillRect r="2000"/>
          </a:stretch>
        </a:blipFill>
        <a:ln w="57150" cap="flat" cmpd="sng" algn="ctr">
          <a:solidFill>
            <a:srgbClr val="3BB992"/>
          </a:solidFill>
          <a:prstDash val="solid"/>
        </a:ln>
      </a:spPr>
      <a:bodyPr anchor="ctr"/>
      <a:lstStyle>
        <a:defPPr algn="ctr" defTabSz="1217295" eaLnBrk="1" fontAlgn="auto" hangingPunct="1">
          <a:spcBef>
            <a:spcPts val="0"/>
          </a:spcBef>
          <a:spcAft>
            <a:spcPts val="0"/>
          </a:spcAft>
          <a:defRPr sz="5325" kern="0" dirty="0">
            <a:solidFill>
              <a:srgbClr val="FFFFFF"/>
            </a:solidFill>
            <a:latin typeface="Arial" panose="020B0604020202020204" pitchFamily="34" charset="0"/>
            <a:ea typeface="微软雅黑" panose="020B0503020204020204" pitchFamily="34" charset="-122"/>
            <a:sym typeface="Arial" panose="020B0604020202020204" pitchFamily="34" charset="0"/>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4913</Words>
  <Application>WPS 演示</Application>
  <PresentationFormat>自定义</PresentationFormat>
  <Paragraphs>476</Paragraphs>
  <Slides>36</Slides>
  <Notes>1</Notes>
  <HiddenSlides>0</HiddenSlides>
  <MMClips>2</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36</vt:i4>
      </vt:variant>
    </vt:vector>
  </HeadingPairs>
  <TitlesOfParts>
    <vt:vector size="63" baseType="lpstr">
      <vt:lpstr>Arial</vt:lpstr>
      <vt:lpstr>宋体</vt:lpstr>
      <vt:lpstr>Wingdings</vt:lpstr>
      <vt:lpstr>黑体</vt:lpstr>
      <vt:lpstr>微软雅黑</vt:lpstr>
      <vt:lpstr>汉仪旗黑-85S</vt:lpstr>
      <vt:lpstr>华文中宋</vt:lpstr>
      <vt:lpstr>楷体</vt:lpstr>
      <vt:lpstr>华文细黑</vt:lpstr>
      <vt:lpstr>隶书</vt:lpstr>
      <vt:lpstr>华文隶书</vt:lpstr>
      <vt:lpstr>汉仪尚巍手书简</vt:lpstr>
      <vt:lpstr>方正粗黑宋简体</vt:lpstr>
      <vt:lpstr>Arial Unicode MS</vt:lpstr>
      <vt:lpstr>Calibri</vt:lpstr>
      <vt:lpstr>华文新魏</vt:lpstr>
      <vt:lpstr>华文琥珀</vt:lpstr>
      <vt:lpstr>Comic Sans MS</vt:lpstr>
      <vt:lpstr>隶书</vt:lpstr>
      <vt:lpstr>Garamond</vt:lpstr>
      <vt:lpstr>PMingLiU-ExtB</vt:lpstr>
      <vt:lpstr>Times New Roman</vt:lpstr>
      <vt:lpstr>Arial</vt:lpstr>
      <vt:lpstr>Segoe Print</vt:lpstr>
      <vt:lpstr>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影响：改变了人们的生活和生产方式</vt:lpstr>
      <vt:lpstr>影响：人口向城市化发展，城市化进程加快。</vt:lpstr>
      <vt:lpstr>影响：社会日益分裂为两大对立的阶级——      资产阶级和无产阶级。                         </vt:lpstr>
      <vt:lpstr>影响：引发了工人运动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admin</cp:lastModifiedBy>
  <cp:revision>283</cp:revision>
  <dcterms:created xsi:type="dcterms:W3CDTF">2018-03-01T02:03:00Z</dcterms:created>
  <dcterms:modified xsi:type="dcterms:W3CDTF">2021-09-14T02:32:56Z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84267ADFC9834CF297C86228F48A9555</vt:lpwstr>
  </property>
</Properties>
</file>