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tags/tag424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Default Extension="xml" ContentType="application/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notesSlides/notesSlide16.xml" ContentType="application/vnd.openxmlformats-officedocument.presentationml.notesSlide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Layouts/slideLayout43.xml" ContentType="application/vnd.openxmlformats-officedocument.presentationml.slideLayout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notesSlides/notesSlide13.xml" ContentType="application/vnd.openxmlformats-officedocument.presentationml.notesSlide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437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slideLayouts/slideLayout37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notesSlides/notesSlide29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4.xml" ContentType="application/vnd.openxmlformats-officedocument.presentationml.tags+xml"/>
  <Override PartName="/ppt/slideLayouts/slideLayout40.xml" ContentType="application/vnd.openxmlformats-officedocument.presentationml.slideLayout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slideMasters/slideMaster2.xml" ContentType="application/vnd.openxmlformats-officedocument.presentationml.slideMaster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434.xml" ContentType="application/vnd.openxmlformats-officedocument.presentationml.tags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slideLayouts/slideLayout34.xml" ContentType="application/vnd.openxmlformats-officedocument.presentationml.slideLayout+xml"/>
  <Override PartName="/ppt/tags/tag412.xml" ContentType="application/vnd.openxmlformats-officedocument.presentationml.tags+xml"/>
  <Override PartName="/ppt/slides/slide13.xml" ContentType="application/vnd.openxmlformats-officedocument.presentationml.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5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52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tags/tag417.xml" ContentType="application/vnd.openxmlformats-officedocument.presentationml.tags+xml"/>
  <Override PartName="/ppt/tags/tag428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tags/tag431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Layouts/slideLayout42.xml" ContentType="application/vnd.openxmlformats-officedocument.presentationml.slideLayout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45.xml" ContentType="application/vnd.openxmlformats-officedocument.presentationml.tags+xml"/>
  <Override PartName="/ppt/slideLayouts/slideLayout31.xml" ContentType="application/vnd.openxmlformats-officedocument.presentationml.slideLayout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notesSlides/notesSlide12.xml" ContentType="application/vnd.openxmlformats-officedocument.presentationml.notesSlide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tags/tag436.xml" ContentType="application/vnd.openxmlformats-officedocument.presentationml.tags+xml"/>
  <Override PartName="/ppt/tags/tag141.xml" ContentType="application/vnd.openxmlformats-officedocument.presentationml.tags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41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notesSlides/notesSlide17.xml" ContentType="application/vnd.openxmlformats-officedocument.presentationml.notesSlide+xml"/>
  <Override PartName="/ppt/tags/tag387.xml" ContentType="application/vnd.openxmlformats-officedocument.presentationml.tags+xml"/>
  <Override PartName="/ppt/tags/tag398.xml" ContentType="application/vnd.openxmlformats-officedocument.presentationml.tags+xml"/>
  <Override PartName="/ppt/tags/tag403.xml" ContentType="application/vnd.openxmlformats-officedocument.presentationml.tags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Default Extension="wdp" ContentType="image/vnd.ms-photo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notesSlides/notesSlide8.xml" ContentType="application/vnd.openxmlformats-officedocument.presentationml.notesSlide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ppt/tags/tag408.xml" ContentType="application/vnd.openxmlformats-officedocument.presentationml.tags+xml"/>
  <Override PartName="/ppt/tags/tag419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433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Override PartName="/ppt/tags/tag411.xml" ContentType="application/vnd.openxmlformats-officedocument.presentationml.tags+xml"/>
  <Override PartName="/ppt/tags/tag42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47.xml" ContentType="application/vnd.openxmlformats-officedocument.presentationml.tags+xml"/>
  <Override PartName="/ppt/slideLayouts/slideLayout33.xml" ContentType="application/vnd.openxmlformats-officedocument.presentationml.slideLayout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400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4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38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notesSlides/notesSlide5.xml" ContentType="application/vnd.openxmlformats-officedocument.presentationml.notesSlide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notesSlides/notesSlide19.xml" ContentType="application/vnd.openxmlformats-officedocument.presentationml.notesSlide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430.xml" ContentType="application/vnd.openxmlformats-officedocument.presentationml.tags+xml"/>
  <Override PartName="/ppt/slides/slide31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Layouts/slideLayout41.xml" ContentType="application/vnd.openxmlformats-officedocument.presentationml.slideLayout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slideLayouts/slideLayout30.xml" ContentType="application/vnd.openxmlformats-officedocument.presentationml.slideLayout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notesSlides/notesSlide11.xml" ContentType="application/vnd.openxmlformats-officedocument.presentationml.notesSlide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slideMasters/slideMaster3.xml" ContentType="application/vnd.openxmlformats-officedocument.presentationml.slideMaster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tags/tag435.xml" ContentType="application/vnd.openxmlformats-officedocument.presentationml.tags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9.xml" ContentType="application/vnd.openxmlformats-officedocument.presentationml.tags+xml"/>
  <Override PartName="/ppt/slideLayouts/slideLayout35.xml" ContentType="application/vnd.openxmlformats-officedocument.presentationml.slideLayout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notesSlides/notesSlide30.xml" ContentType="application/vnd.openxmlformats-officedocument.presentationml.notesSlide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notesSlides/notesSlide18.xml" ContentType="application/vnd.openxmlformats-officedocument.presentationml.notesSlide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notesSlides/notesSlide21.xml" ContentType="application/vnd.openxmlformats-officedocument.presentationml.notesSlid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tags/tag300.xml" ContentType="application/vnd.openxmlformats-officedocument.presentationml.tags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Default Extension="wav" ContentType="audio/wav"/>
  <Override PartName="/ppt/tags/tag338.xml" ContentType="application/vnd.openxmlformats-officedocument.presentationml.tags+xml"/>
  <Override PartName="/ppt/notesSlides/notesSlide15.xml" ContentType="application/vnd.openxmlformats-officedocument.presentationml.notesSlide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tags/tag341.xml" ContentType="application/vnd.openxmlformats-officedocument.presentationml.tags+xml"/>
  <Override PartName="/ppt/tags/tag43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35"/>
  </p:notesMasterIdLst>
  <p:sldIdLst>
    <p:sldId id="350" r:id="rId4"/>
    <p:sldId id="257" r:id="rId5"/>
    <p:sldId id="258" r:id="rId6"/>
    <p:sldId id="260" r:id="rId7"/>
    <p:sldId id="261" r:id="rId8"/>
    <p:sldId id="355" r:id="rId9"/>
    <p:sldId id="264" r:id="rId10"/>
    <p:sldId id="263" r:id="rId11"/>
    <p:sldId id="266" r:id="rId12"/>
    <p:sldId id="356" r:id="rId13"/>
    <p:sldId id="267" r:id="rId14"/>
    <p:sldId id="268" r:id="rId15"/>
    <p:sldId id="332" r:id="rId16"/>
    <p:sldId id="333" r:id="rId17"/>
    <p:sldId id="276" r:id="rId18"/>
    <p:sldId id="282" r:id="rId19"/>
    <p:sldId id="281" r:id="rId20"/>
    <p:sldId id="283" r:id="rId21"/>
    <p:sldId id="287" r:id="rId22"/>
    <p:sldId id="301" r:id="rId23"/>
    <p:sldId id="288" r:id="rId24"/>
    <p:sldId id="291" r:id="rId25"/>
    <p:sldId id="302" r:id="rId26"/>
    <p:sldId id="289" r:id="rId27"/>
    <p:sldId id="303" r:id="rId28"/>
    <p:sldId id="351" r:id="rId29"/>
    <p:sldId id="294" r:id="rId30"/>
    <p:sldId id="295" r:id="rId31"/>
    <p:sldId id="361" r:id="rId32"/>
    <p:sldId id="384" r:id="rId33"/>
    <p:sldId id="29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pa" initials="x" lastIdx="2" clrIdx="0"/>
  <p:cmAuthor id="2" name="Administrator" initials="A" lastIdx="1" clrIdx="0"/>
  <p:cmAuthor id="3" name="Sky123.Org" initials="S" lastIdx="0" clrIdx="2"/>
  <p:cmAuthor id="4" name="王习习" initials="王" lastIdx="0" clrIdx="0"/>
  <p:cmAuthor id="5" name="作者" initials="A" lastIdx="0" clrIdx="2"/>
  <p:cmAuthor id="6" name="lenovo" initials="l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C9091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268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32" y="-96"/>
      </p:cViewPr>
      <p:guideLst>
        <p:guide orient="horz" pos="220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中国的方案只是一种信念和希望，是乌托邦。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中国的方案只是一种信念和希望，是乌托邦。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03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03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>
                <a:latin typeface="Arial" panose="020B0604020202020204" pitchFamily="34" charset="0"/>
                <a:ea typeface="宋体" panose="02010600030101010101" pitchFamily="2" charset="-122"/>
              </a:rPr>
              <a:pPr lvl="0" algn="r"/>
              <a:t>30</a:t>
            </a:fld>
            <a:endParaRPr lang="en-US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06AA-04D9-4483-ADDA-5B3A5C72468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06AA-04D9-4483-ADDA-5B3A5C72468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AED40-002C-4F92-BB32-BD8154D42B4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image" Target="../media/image2.png"/><Relationship Id="rId4" Type="http://schemas.openxmlformats.org/officeDocument/2006/relationships/tags" Target="../tags/tag66.xml"/><Relationship Id="rId9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image" Target="file:///C:\Users\D69LXP2\Desktop\20191217\picb\9\subject.png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10" Type="http://schemas.openxmlformats.org/officeDocument/2006/relationships/image" Target="file:///C:\Users\D69LXP2\Desktop\400px_tools/pic_temp/pic_sup.png" TargetMode="External"/><Relationship Id="rId4" Type="http://schemas.openxmlformats.org/officeDocument/2006/relationships/tags" Target="../tags/tag85.xml"/><Relationship Id="rId9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file:///C:\Users\D69LXP2\Desktop\400px_tools/pic_temp/pic_sup.png" TargetMode="External"/><Relationship Id="rId5" Type="http://schemas.openxmlformats.org/officeDocument/2006/relationships/tags" Target="../tags/tag93.xml"/><Relationship Id="rId10" Type="http://schemas.openxmlformats.org/officeDocument/2006/relationships/image" Target="../media/image4.png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file:///C:\Users\D69LXP2\Desktop\400px_tools/pic_temp/pic_sup.png" TargetMode="External"/><Relationship Id="rId5" Type="http://schemas.openxmlformats.org/officeDocument/2006/relationships/tags" Target="../tags/tag101.xml"/><Relationship Id="rId10" Type="http://schemas.openxmlformats.org/officeDocument/2006/relationships/image" Target="../media/image4.png"/><Relationship Id="rId4" Type="http://schemas.openxmlformats.org/officeDocument/2006/relationships/tags" Target="../tags/tag100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image" Target="file:///C:\Users\D69LXP2\Desktop\400px_tools/pic_temp/pic_sup.png" TargetMode="Externa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4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09.xml"/><Relationship Id="rId10" Type="http://schemas.openxmlformats.org/officeDocument/2006/relationships/tags" Target="../tags/tag114.xml"/><Relationship Id="rId4" Type="http://schemas.openxmlformats.org/officeDocument/2006/relationships/tags" Target="../tags/tag108.xml"/><Relationship Id="rId9" Type="http://schemas.openxmlformats.org/officeDocument/2006/relationships/tags" Target="../tags/tag11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10" Type="http://schemas.openxmlformats.org/officeDocument/2006/relationships/image" Target="file:///C:\Users\D69LXP2\Desktop\400px_tools/pic_temp/whole_pic.png" TargetMode="External"/><Relationship Id="rId4" Type="http://schemas.openxmlformats.org/officeDocument/2006/relationships/tags" Target="../tags/tag118.xml"/><Relationship Id="rId9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file:///C:\Users\D69LXP2\Desktop\400px_tools/pic_temp/pic_sup.png" TargetMode="External"/><Relationship Id="rId5" Type="http://schemas.openxmlformats.org/officeDocument/2006/relationships/tags" Target="../tags/tag129.xml"/><Relationship Id="rId10" Type="http://schemas.openxmlformats.org/officeDocument/2006/relationships/image" Target="../media/image4.png"/><Relationship Id="rId4" Type="http://schemas.openxmlformats.org/officeDocument/2006/relationships/tags" Target="../tags/tag128.xml"/><Relationship Id="rId9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10" Type="http://schemas.openxmlformats.org/officeDocument/2006/relationships/image" Target="file:///C:\Users\D69LXP2\Desktop\400px_tools/pic_temp/pic_sup.png" TargetMode="External"/><Relationship Id="rId4" Type="http://schemas.openxmlformats.org/officeDocument/2006/relationships/tags" Target="../tags/tag136.xml"/><Relationship Id="rId9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9" Type="http://schemas.openxmlformats.org/officeDocument/2006/relationships/image" Target="file:///C:\Users\D69LXP2\Desktop\400px_tools/pic_temp/pic_sup.png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4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9" Type="http://schemas.openxmlformats.org/officeDocument/2006/relationships/image" Target="file:///C:\Users\D69LXP2\Desktop\20191217\picb\9\subject.png" TargetMode="Externa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5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9" Type="http://schemas.openxmlformats.org/officeDocument/2006/relationships/image" Target="file:///C:\Users\D69LXP2\Desktop\400px_tools/pic_temp/pic_sup.png" TargetMode="Externa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10" Type="http://schemas.openxmlformats.org/officeDocument/2006/relationships/image" Target="file:///C:\Users\D69LXP2\Desktop\400px_tools/pic_temp/pic_sup.png" TargetMode="External"/><Relationship Id="rId4" Type="http://schemas.openxmlformats.org/officeDocument/2006/relationships/tags" Target="../tags/tag161.xml"/><Relationship Id="rId9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file:///C:\Users\D69LXP2\Desktop\400px_tools/pic_temp/pic_sup.png" TargetMode="Externa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4.png"/><Relationship Id="rId5" Type="http://schemas.openxmlformats.org/officeDocument/2006/relationships/tags" Target="../tags/tag169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68.xml"/><Relationship Id="rId9" Type="http://schemas.openxmlformats.org/officeDocument/2006/relationships/tags" Target="../tags/tag17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file:///C:\Users\D69LXP2\Desktop\400px_tools/pic_temp/pic_sup.png" TargetMode="Externa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4.png"/><Relationship Id="rId5" Type="http://schemas.openxmlformats.org/officeDocument/2006/relationships/tags" Target="../tags/tag178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file:///C:\Users\D69LXP2\Desktop\400px_tools/pic_temp/pic_sup.png" TargetMode="Externa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4.png"/><Relationship Id="rId5" Type="http://schemas.openxmlformats.org/officeDocument/2006/relationships/tags" Target="../tags/tag18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4.pn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slideMaster" Target="../slideMasters/slideMaster3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5" Type="http://schemas.openxmlformats.org/officeDocument/2006/relationships/tags" Target="../tags/tag19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image" Target="file:///C:\Users\D69LXP2\Desktop\400px_tools/pic_temp/pic_sup.png" TargetMode="Externa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10" Type="http://schemas.openxmlformats.org/officeDocument/2006/relationships/image" Target="file:///C:\Users\D69LXP2\Desktop\400px_tools/pic_temp/pic_sup.png" TargetMode="External"/><Relationship Id="rId4" Type="http://schemas.openxmlformats.org/officeDocument/2006/relationships/tags" Target="../tags/tag206.xml"/><Relationship Id="rId9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2021/5/11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F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33985"/>
            <a:ext cx="12192000" cy="6824015"/>
            <a:chOff x="0" y="33985"/>
            <a:chExt cx="12192000" cy="6824015"/>
          </a:xfrm>
        </p:grpSpPr>
        <p:pic>
          <p:nvPicPr>
            <p:cNvPr id="12" name="图片 11" descr="5f0588f3ce1e1dd9e1e08ba5a0db1e86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33985"/>
              <a:ext cx="1244600" cy="96519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1781205"/>
              <a:ext cx="12192000" cy="507679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377729"/>
            <a:ext cx="5486400" cy="4102541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5"/>
            </p:custDataLst>
          </p:nvPr>
        </p:nvSpPr>
        <p:spPr>
          <a:xfrm>
            <a:off x="6654800" y="4084955"/>
            <a:ext cx="4775200" cy="456565"/>
          </a:xfrm>
        </p:spPr>
        <p:txBody>
          <a:bodyPr vert="horz" wrap="square" lIns="90000" tIns="0" rIns="90000" bIns="468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6604319" y="2984818"/>
            <a:ext cx="4825365" cy="970915"/>
          </a:xfrm>
        </p:spPr>
        <p:txBody>
          <a:bodyPr vert="horz" wrap="square" lIns="90000" tIns="46800" rIns="9000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6"/>
            </p:custDataLst>
          </p:nvPr>
        </p:nvSpPr>
        <p:spPr>
          <a:xfrm>
            <a:off x="3212149" y="3588385"/>
            <a:ext cx="5767705" cy="835660"/>
          </a:xfrm>
        </p:spPr>
        <p:txBody>
          <a:bodyPr vert="horz" wrap="square" lIns="90000" tIns="46800" rIns="9000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400"/>
              <a:buFont typeface="Arial" panose="020B0604020202020204" pitchFamily="34" charset="0"/>
              <a:buNone/>
              <a:defRPr sz="4400" b="0" spc="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3212465" y="4628515"/>
            <a:ext cx="5767705" cy="440055"/>
          </a:xfrm>
        </p:spPr>
        <p:txBody>
          <a:bodyPr vert="horz" wrap="square" lIns="90000" tIns="46800" rIns="90000" bIns="468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>
            <a:off x="5115560" y="4522470"/>
            <a:ext cx="196088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任意多边形: 形状 5"/>
          <p:cNvSpPr/>
          <p:nvPr userDrawn="1">
            <p:custDataLst>
              <p:tags r:id="rId3"/>
            </p:custDataLst>
          </p:nvPr>
        </p:nvSpPr>
        <p:spPr>
          <a:xfrm flipH="1">
            <a:off x="2922905" y="0"/>
            <a:ext cx="9280800" cy="6858000"/>
          </a:xfrm>
          <a:custGeom>
            <a:avLst/>
            <a:gdLst>
              <a:gd name="connsiteX0" fmla="*/ 0 w 9281536"/>
              <a:gd name="connsiteY0" fmla="*/ 0 h 6858000"/>
              <a:gd name="connsiteX1" fmla="*/ 7567200 w 9281536"/>
              <a:gd name="connsiteY1" fmla="*/ 0 h 6858000"/>
              <a:gd name="connsiteX2" fmla="*/ 9281536 w 9281536"/>
              <a:gd name="connsiteY2" fmla="*/ 6858000 h 6858000"/>
              <a:gd name="connsiteX3" fmla="*/ 0 w 92815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1536" h="6858000">
                <a:moveTo>
                  <a:pt x="0" y="0"/>
                </a:moveTo>
                <a:lnTo>
                  <a:pt x="7567200" y="0"/>
                </a:lnTo>
                <a:lnTo>
                  <a:pt x="92815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2021/5/11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377729"/>
            <a:ext cx="5486400" cy="410254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889000" y="4286885"/>
            <a:ext cx="4572000" cy="554990"/>
          </a:xfrm>
        </p:spPr>
        <p:txBody>
          <a:bodyPr vert="horz" wrap="square" lIns="90000" tIns="0" rIns="90000" bIns="46800" anchor="t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888982" y="2910522"/>
            <a:ext cx="4572036" cy="1172210"/>
          </a:xfrm>
        </p:spPr>
        <p:txBody>
          <a:bodyPr vert="horz" wrap="square" lIns="90000" tIns="46800" rIns="9000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 userDrawn="1"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ags" Target="../tags/tag71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ags" Target="../tags/tag75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ags" Target="../tags/tag70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ags" Target="../tags/tag74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ags" Target="../tags/tag73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ags" Target="../tags/tag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13&#39321;&#28207;&#28595;&#38376;&#22238;&#24402;&#31062;&#22269;&#65288;&#26472;&#20029;&#31532;&#20108;&#36718;&#65289;\&#19978;&#28023;&#23567;&#33639;&#26143;&#21512;&#21809;&#22242;%20-%20&#19996;&#26041;&#20043;&#29664;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19.jpe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slideLayout" Target="../slideLayouts/slideLayout23.xml"/><Relationship Id="rId5" Type="http://schemas.openxmlformats.org/officeDocument/2006/relationships/tags" Target="../tags/tag304.xml"/><Relationship Id="rId10" Type="http://schemas.openxmlformats.org/officeDocument/2006/relationships/tags" Target="../tags/tag309.xml"/><Relationship Id="rId4" Type="http://schemas.openxmlformats.org/officeDocument/2006/relationships/tags" Target="../tags/tag303.xml"/><Relationship Id="rId9" Type="http://schemas.openxmlformats.org/officeDocument/2006/relationships/tags" Target="../tags/tag30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25.png"/><Relationship Id="rId5" Type="http://schemas.openxmlformats.org/officeDocument/2006/relationships/tags" Target="../tags/tag314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313.xml"/><Relationship Id="rId9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audio" Target="../media/audio1.wav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slideLayout" Target="../slideLayouts/slideLayout23.xml"/><Relationship Id="rId5" Type="http://schemas.openxmlformats.org/officeDocument/2006/relationships/tags" Target="../tags/tag322.xml"/><Relationship Id="rId15" Type="http://schemas.openxmlformats.org/officeDocument/2006/relationships/image" Target="../media/image27.jpeg"/><Relationship Id="rId10" Type="http://schemas.openxmlformats.org/officeDocument/2006/relationships/tags" Target="../tags/tag327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4403;&#8220;&#38081;&#23064;&#23376;&#8221;&#36935;&#19978;&#8220;&#38050;&#38081;&#20844;&#21496;&#8221;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tags" Target="../tags/tag340.xml"/><Relationship Id="rId18" Type="http://schemas.openxmlformats.org/officeDocument/2006/relationships/notesSlide" Target="../notesSlides/notesSlide14.xml"/><Relationship Id="rId3" Type="http://schemas.openxmlformats.org/officeDocument/2006/relationships/tags" Target="../tags/tag330.xml"/><Relationship Id="rId21" Type="http://schemas.openxmlformats.org/officeDocument/2006/relationships/image" Target="../media/image28.jpeg"/><Relationship Id="rId7" Type="http://schemas.openxmlformats.org/officeDocument/2006/relationships/tags" Target="../tags/tag334.xml"/><Relationship Id="rId12" Type="http://schemas.openxmlformats.org/officeDocument/2006/relationships/tags" Target="../tags/tag339.xml"/><Relationship Id="rId17" Type="http://schemas.openxmlformats.org/officeDocument/2006/relationships/slideLayout" Target="../slideLayouts/slideLayout24.xml"/><Relationship Id="rId2" Type="http://schemas.openxmlformats.org/officeDocument/2006/relationships/tags" Target="../tags/tag329.xml"/><Relationship Id="rId16" Type="http://schemas.openxmlformats.org/officeDocument/2006/relationships/tags" Target="../tags/tag343.xml"/><Relationship Id="rId20" Type="http://schemas.openxmlformats.org/officeDocument/2006/relationships/hyperlink" Target="&#19968;&#22269;&#20004;&#21046;&#32456;&#29256;/&#24207;&#21015;%2001%20(2).avi" TargetMode="Externa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5" Type="http://schemas.openxmlformats.org/officeDocument/2006/relationships/tags" Target="../tags/tag342.xml"/><Relationship Id="rId10" Type="http://schemas.openxmlformats.org/officeDocument/2006/relationships/tags" Target="../tags/tag337.xml"/><Relationship Id="rId19" Type="http://schemas.openxmlformats.org/officeDocument/2006/relationships/hyperlink" Target="&#24207;&#21015;%2001.avi" TargetMode="Externa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tags" Target="../tags/tag341.xml"/><Relationship Id="rId2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image" Target="../media/image30.jpe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notesSlide" Target="../notesSlides/notesSlide15.xml"/><Relationship Id="rId2" Type="http://schemas.openxmlformats.org/officeDocument/2006/relationships/tags" Target="../tags/tag345.xml"/><Relationship Id="rId16" Type="http://schemas.openxmlformats.org/officeDocument/2006/relationships/slideLayout" Target="../slideLayouts/slideLayout23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5" Type="http://schemas.openxmlformats.org/officeDocument/2006/relationships/tags" Target="../tags/tag358.xml"/><Relationship Id="rId10" Type="http://schemas.openxmlformats.org/officeDocument/2006/relationships/tags" Target="../tags/tag353.xml"/><Relationship Id="rId19" Type="http://schemas.openxmlformats.org/officeDocument/2006/relationships/image" Target="../media/image31.png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tags" Target="../tags/tag3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image" Target="../media/image33.png"/><Relationship Id="rId5" Type="http://schemas.openxmlformats.org/officeDocument/2006/relationships/tags" Target="../tags/tag363.xml"/><Relationship Id="rId10" Type="http://schemas.openxmlformats.org/officeDocument/2006/relationships/image" Target="../media/image32.jpeg"/><Relationship Id="rId4" Type="http://schemas.openxmlformats.org/officeDocument/2006/relationships/tags" Target="../tags/tag362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23433;&#25991;&#24428;&#32769;&#20154;.mp4" TargetMode="External"/><Relationship Id="rId3" Type="http://schemas.openxmlformats.org/officeDocument/2006/relationships/tags" Target="../tags/tag368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70.xml"/><Relationship Id="rId10" Type="http://schemas.microsoft.com/office/2007/relationships/hdphoto" Target="../media/image38.wdp"/><Relationship Id="rId4" Type="http://schemas.openxmlformats.org/officeDocument/2006/relationships/tags" Target="../tags/tag369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tags" Target="../tags/tag383.xml"/><Relationship Id="rId18" Type="http://schemas.openxmlformats.org/officeDocument/2006/relationships/slideLayout" Target="../slideLayouts/slideLayout23.xml"/><Relationship Id="rId3" Type="http://schemas.openxmlformats.org/officeDocument/2006/relationships/tags" Target="../tags/tag373.xml"/><Relationship Id="rId21" Type="http://schemas.openxmlformats.org/officeDocument/2006/relationships/image" Target="../media/image36.png"/><Relationship Id="rId7" Type="http://schemas.openxmlformats.org/officeDocument/2006/relationships/tags" Target="../tags/tag377.xml"/><Relationship Id="rId12" Type="http://schemas.openxmlformats.org/officeDocument/2006/relationships/tags" Target="../tags/tag382.xml"/><Relationship Id="rId17" Type="http://schemas.openxmlformats.org/officeDocument/2006/relationships/tags" Target="../tags/tag387.xml"/><Relationship Id="rId2" Type="http://schemas.openxmlformats.org/officeDocument/2006/relationships/tags" Target="../tags/tag372.xml"/><Relationship Id="rId16" Type="http://schemas.openxmlformats.org/officeDocument/2006/relationships/tags" Target="../tags/tag386.xml"/><Relationship Id="rId20" Type="http://schemas.openxmlformats.org/officeDocument/2006/relationships/image" Target="../media/image35.png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tags" Target="../tags/tag381.xml"/><Relationship Id="rId5" Type="http://schemas.openxmlformats.org/officeDocument/2006/relationships/tags" Target="../tags/tag375.xml"/><Relationship Id="rId15" Type="http://schemas.openxmlformats.org/officeDocument/2006/relationships/tags" Target="../tags/tag385.xml"/><Relationship Id="rId10" Type="http://schemas.openxmlformats.org/officeDocument/2006/relationships/tags" Target="../tags/tag380.xml"/><Relationship Id="rId19" Type="http://schemas.openxmlformats.org/officeDocument/2006/relationships/notesSlide" Target="../notesSlides/notesSlide18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tags" Target="../tags/tag384.xml"/><Relationship Id="rId2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file:///C:\Users\Administrator\Desktop\13&#39321;&#28207;&#28595;&#38376;&#22238;&#24402;&#31062;&#22269;&#65288;&#26472;&#20029;&#31532;&#20108;&#36718;&#65289;\&#39321;&#28207;&#22238;&#24402;.mp4" TargetMode="External"/><Relationship Id="rId1" Type="http://schemas.openxmlformats.org/officeDocument/2006/relationships/tags" Target="../tags/tag388.xml"/><Relationship Id="rId6" Type="http://schemas.microsoft.com/office/2007/relationships/media" Target="file:///C:\Users\Administrator\Desktop\13&#39321;&#28207;&#28595;&#38376;&#22238;&#24402;&#31062;&#22269;&#65288;&#26472;&#20029;&#65289;\&#39321;&#28207;&#22238;&#24402;.mp4" TargetMode="Externa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image" Target="../media/image12.jpe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391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tags" Target="../tags/tag39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image43.wdp"/><Relationship Id="rId3" Type="http://schemas.openxmlformats.org/officeDocument/2006/relationships/tags" Target="../tags/tag397.xml"/><Relationship Id="rId7" Type="http://schemas.openxmlformats.org/officeDocument/2006/relationships/image" Target="../media/image38.jpe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hyperlink" Target="&#28595;&#38376;&#22238;&#24402;.mp4" TargetMode="Externa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400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406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13" Type="http://schemas.openxmlformats.org/officeDocument/2006/relationships/notesSlide" Target="../notesSlides/notesSlide24.xml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tags" Target="../tags/tag419.xml"/><Relationship Id="rId5" Type="http://schemas.openxmlformats.org/officeDocument/2006/relationships/tags" Target="../tags/tag413.xml"/><Relationship Id="rId15" Type="http://schemas.openxmlformats.org/officeDocument/2006/relationships/image" Target="../media/image41.png"/><Relationship Id="rId10" Type="http://schemas.openxmlformats.org/officeDocument/2006/relationships/tags" Target="../tags/tag418.xml"/><Relationship Id="rId4" Type="http://schemas.openxmlformats.org/officeDocument/2006/relationships/tags" Target="../tags/tag412.xml"/><Relationship Id="rId9" Type="http://schemas.openxmlformats.org/officeDocument/2006/relationships/tags" Target="../tags/tag417.xml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image" Target="../media/image43.jpeg"/><Relationship Id="rId5" Type="http://schemas.openxmlformats.org/officeDocument/2006/relationships/tags" Target="../tags/tag424.xml"/><Relationship Id="rId10" Type="http://schemas.openxmlformats.org/officeDocument/2006/relationships/image" Target="../media/image42.png"/><Relationship Id="rId4" Type="http://schemas.openxmlformats.org/officeDocument/2006/relationships/tags" Target="../tags/tag423.xml"/><Relationship Id="rId9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7.png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12" Type="http://schemas.openxmlformats.org/officeDocument/2006/relationships/image" Target="../media/image46.jpeg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image" Target="file:///C:\Users\D69LXP2\Desktop\400px_tools/pic_temp/pic_sup.png" TargetMode="External"/><Relationship Id="rId5" Type="http://schemas.openxmlformats.org/officeDocument/2006/relationships/tags" Target="../tags/tag431.xml"/><Relationship Id="rId10" Type="http://schemas.openxmlformats.org/officeDocument/2006/relationships/image" Target="../media/image4.png"/><Relationship Id="rId4" Type="http://schemas.openxmlformats.org/officeDocument/2006/relationships/tags" Target="../tags/tag430.xml"/><Relationship Id="rId9" Type="http://schemas.openxmlformats.org/officeDocument/2006/relationships/notesSlide" Target="../notesSlides/notesSlide27.xml"/><Relationship Id="rId1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D69LXP2\Desktop\400px_tools/pic_temp/pic_sup.png" TargetMode="External"/><Relationship Id="rId3" Type="http://schemas.openxmlformats.org/officeDocument/2006/relationships/tags" Target="../tags/tag436.xml"/><Relationship Id="rId7" Type="http://schemas.openxmlformats.org/officeDocument/2006/relationships/image" Target="../media/image4.pn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49.png"/><Relationship Id="rId4" Type="http://schemas.openxmlformats.org/officeDocument/2006/relationships/tags" Target="../tags/tag437.xml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3.xml"/><Relationship Id="rId1" Type="http://schemas.openxmlformats.org/officeDocument/2006/relationships/audio" Target="file:///C:\Users\Administrator\Desktop\13&#39321;&#28207;&#28595;&#38376;&#22238;&#24402;&#31062;&#22269;&#65288;&#26472;&#20029;&#31532;&#20108;&#36718;&#65289;\&#25105;&#21644;&#25105;&#30340;&#31062;&#22269;.mp3" TargetMode="External"/><Relationship Id="rId6" Type="http://schemas.openxmlformats.org/officeDocument/2006/relationships/image" Target="../media/image50.png"/><Relationship Id="rId5" Type="http://schemas.openxmlformats.org/officeDocument/2006/relationships/slide" Target="slide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13.jpe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218.xml"/><Relationship Id="rId10" Type="http://schemas.openxmlformats.org/officeDocument/2006/relationships/tags" Target="../tags/tag223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microsoft.com/office/2007/relationships/hdphoto" Target="../media/image1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38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9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tags" Target="../tags/tag236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2" Type="http://schemas.openxmlformats.org/officeDocument/2006/relationships/tags" Target="../tags/tag225.xml"/><Relationship Id="rId16" Type="http://schemas.openxmlformats.org/officeDocument/2006/relationships/image" Target="../media/image14.jpeg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notesSlide" Target="../notesSlides/notesSlide5.xml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238.xml"/><Relationship Id="rId16" Type="http://schemas.openxmlformats.org/officeDocument/2006/relationships/image" Target="../media/image17.jpe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5" Type="http://schemas.openxmlformats.org/officeDocument/2006/relationships/tags" Target="../tags/tag241.xml"/><Relationship Id="rId15" Type="http://schemas.openxmlformats.org/officeDocument/2006/relationships/image" Target="../media/image16.png"/><Relationship Id="rId10" Type="http://schemas.openxmlformats.org/officeDocument/2006/relationships/tags" Target="../tags/tag246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19.jpe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8.jpeg"/><Relationship Id="rId5" Type="http://schemas.openxmlformats.org/officeDocument/2006/relationships/tags" Target="../tags/tag252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251.xml"/><Relationship Id="rId9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tags" Target="../tags/tag268.xml"/><Relationship Id="rId18" Type="http://schemas.openxmlformats.org/officeDocument/2006/relationships/image" Target="../media/image22.jpe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17" Type="http://schemas.openxmlformats.org/officeDocument/2006/relationships/image" Target="../media/image21.jpeg"/><Relationship Id="rId2" Type="http://schemas.openxmlformats.org/officeDocument/2006/relationships/tags" Target="../tags/tag257.xml"/><Relationship Id="rId16" Type="http://schemas.openxmlformats.org/officeDocument/2006/relationships/image" Target="../media/image20.png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5" Type="http://schemas.openxmlformats.org/officeDocument/2006/relationships/tags" Target="../tags/tag260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265.xml"/><Relationship Id="rId19" Type="http://schemas.openxmlformats.org/officeDocument/2006/relationships/image" Target="../media/image23.png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24.jpeg"/><Relationship Id="rId5" Type="http://schemas.openxmlformats.org/officeDocument/2006/relationships/tags" Target="../tags/tag273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272.xml"/><Relationship Id="rId9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3" Type="http://schemas.openxmlformats.org/officeDocument/2006/relationships/tags" Target="../tags/tag279.xml"/><Relationship Id="rId21" Type="http://schemas.openxmlformats.org/officeDocument/2006/relationships/tags" Target="../tags/tag297.xml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notesSlide" Target="../notesSlides/notesSlide9.xml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20" Type="http://schemas.openxmlformats.org/officeDocument/2006/relationships/tags" Target="../tags/tag296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slideLayout" Target="../slideLayouts/slideLayout23.xml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10" Type="http://schemas.openxmlformats.org/officeDocument/2006/relationships/tags" Target="../tags/tag286.xml"/><Relationship Id="rId19" Type="http://schemas.openxmlformats.org/officeDocument/2006/relationships/tags" Target="../tags/tag295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Relationship Id="rId22" Type="http://schemas.openxmlformats.org/officeDocument/2006/relationships/tags" Target="../tags/tag2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Y1{R_WU}4}MF062NFYWD7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28" y="223385"/>
            <a:ext cx="6795791" cy="6010910"/>
          </a:xfrm>
          <a:prstGeom prst="rect">
            <a:avLst/>
          </a:prstGeom>
        </p:spPr>
      </p:pic>
      <p:pic>
        <p:nvPicPr>
          <p:cNvPr id="8" name="图片 7" descr="%E4NR~0H)P(971I9@KHYG8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085" y="386080"/>
            <a:ext cx="3533775" cy="2551430"/>
          </a:xfrm>
          <a:prstGeom prst="rect">
            <a:avLst/>
          </a:prstGeom>
        </p:spPr>
      </p:pic>
      <p:pic>
        <p:nvPicPr>
          <p:cNvPr id="9" name="图片 8" descr="H(H]3UWVAC9GG}@(7BJ%VVQ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1425" y="3165475"/>
            <a:ext cx="1851660" cy="3099435"/>
          </a:xfrm>
          <a:prstGeom prst="rect">
            <a:avLst/>
          </a:prstGeom>
        </p:spPr>
      </p:pic>
      <p:pic>
        <p:nvPicPr>
          <p:cNvPr id="10" name="图片 9" descr="DQM[IINJ73HGG4SBTP%2JY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480" y="3165475"/>
            <a:ext cx="1958340" cy="3238500"/>
          </a:xfrm>
          <a:prstGeom prst="rect">
            <a:avLst/>
          </a:prstGeom>
        </p:spPr>
      </p:pic>
      <p:pic>
        <p:nvPicPr>
          <p:cNvPr id="7" name="上海小荧星合唱团 - 东方之珠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11887200" y="636582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85140" y="835025"/>
            <a:ext cx="11249660" cy="56991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70535" y="-189230"/>
            <a:ext cx="11263630" cy="1106805"/>
            <a:chOff x="-41" y="-436"/>
            <a:chExt cx="19240" cy="1743"/>
          </a:xfrm>
        </p:grpSpPr>
        <p:sp>
          <p:nvSpPr>
            <p:cNvPr id="23" name="矩形 22"/>
            <p:cNvSpPr/>
            <p:nvPr>
              <p:custDataLst>
                <p:tags r:id="rId8"/>
              </p:custDataLst>
            </p:nvPr>
          </p:nvSpPr>
          <p:spPr>
            <a:xfrm>
              <a:off x="0" y="-2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>
              <p:custDataLst>
                <p:tags r:id="rId9"/>
              </p:custDataLst>
            </p:nvPr>
          </p:nvSpPr>
          <p:spPr>
            <a:xfrm>
              <a:off x="-41" y="2"/>
              <a:ext cx="14090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0" y="-436"/>
              <a:ext cx="9693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天才构想</a:t>
              </a: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---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一国两制</a:t>
              </a:r>
            </a:p>
          </p:txBody>
        </p:sp>
      </p:grpSp>
      <p:sp>
        <p:nvSpPr>
          <p:cNvPr id="29703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21505" y="1156335"/>
            <a:ext cx="7194550" cy="7480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</p:spPr>
        <p:txBody>
          <a:bodyPr/>
          <a:lstStyle/>
          <a:p>
            <a:pPr algn="just"/>
            <a:r>
              <a:rPr lang="en-US" altLang="zh-CN" sz="2000">
                <a:latin typeface="+mn-ea"/>
              </a:rPr>
              <a:t>1981</a:t>
            </a:r>
            <a:r>
              <a:rPr lang="zh-CN" altLang="en-US" sz="2000">
                <a:latin typeface="+mn-ea"/>
              </a:rPr>
              <a:t>年</a:t>
            </a:r>
            <a:r>
              <a:rPr lang="en-US" altLang="zh-CN" sz="2000">
                <a:latin typeface="+mn-ea"/>
              </a:rPr>
              <a:t>8</a:t>
            </a:r>
            <a:r>
              <a:rPr lang="zh-CN" altLang="en-US" sz="2000">
                <a:latin typeface="+mn-ea"/>
              </a:rPr>
              <a:t>月</a:t>
            </a:r>
            <a:r>
              <a:rPr lang="en-US" altLang="zh-CN" sz="2000">
                <a:latin typeface="+mn-ea"/>
              </a:rPr>
              <a:t>26</a:t>
            </a:r>
            <a:r>
              <a:rPr lang="zh-CN" altLang="en-US" sz="2000">
                <a:latin typeface="+mn-ea"/>
              </a:rPr>
              <a:t>日，</a:t>
            </a:r>
            <a:r>
              <a:rPr lang="zh-CN" altLang="en-US" sz="2000">
                <a:solidFill>
                  <a:srgbClr val="FF0000"/>
                </a:solidFill>
                <a:latin typeface="+mn-ea"/>
              </a:rPr>
              <a:t>邓小平</a:t>
            </a:r>
            <a:r>
              <a:rPr lang="zh-CN" altLang="en-US" sz="2000">
                <a:latin typeface="+mn-ea"/>
              </a:rPr>
              <a:t>在北京会见港台知名人士傅朝枢时，首次公开提出解决台湾、香港问题的“一国两制”构想。</a:t>
            </a:r>
            <a:endParaRPr lang="zh-CN" altLang="en-US" sz="2000">
              <a:solidFill>
                <a:srgbClr val="990000"/>
              </a:solidFill>
              <a:latin typeface="+mn-ea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21505" y="3579495"/>
            <a:ext cx="7194550" cy="7404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</p:spPr>
        <p:txBody>
          <a:bodyPr/>
          <a:lstStyle>
            <a:defPPr>
              <a:defRPr lang="zh-CN"/>
            </a:defPPr>
            <a:lvl1pPr algn="just">
              <a:defRPr sz="2000">
                <a:latin typeface="+mn-ea"/>
              </a:defRPr>
            </a:lvl1pPr>
          </a:lstStyle>
          <a:p>
            <a:r>
              <a:rPr lang="en-US" altLang="zh-CN"/>
              <a:t>1984</a:t>
            </a:r>
            <a:r>
              <a:rPr lang="zh-CN" altLang="en-US"/>
              <a:t>年全国人大六届二次会议的</a:t>
            </a:r>
            <a:r>
              <a:rPr lang="en-US" altLang="zh-CN"/>
              <a:t>《</a:t>
            </a:r>
            <a:r>
              <a:rPr lang="zh-CN" altLang="en-US"/>
              <a:t>政府工作报告</a:t>
            </a:r>
            <a:r>
              <a:rPr lang="en-US" altLang="zh-CN"/>
              <a:t>》</a:t>
            </a:r>
            <a:r>
              <a:rPr lang="zh-CN" altLang="en-US"/>
              <a:t>中阐述了这一构想，并正式通过</a:t>
            </a:r>
            <a:r>
              <a:rPr lang="zh-CN" altLang="en-US" smtClean="0"/>
              <a:t>。     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4421505" y="2137410"/>
            <a:ext cx="7194550" cy="118872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</p:spPr>
        <p:txBody>
          <a:bodyPr/>
          <a:lstStyle/>
          <a:p>
            <a:pPr algn="just"/>
            <a:r>
              <a:rPr lang="en-US" altLang="zh-CN" sz="2000">
                <a:latin typeface="+mn-ea"/>
              </a:rPr>
              <a:t>1982</a:t>
            </a:r>
            <a:r>
              <a:rPr lang="zh-CN" altLang="en-US" sz="2000">
                <a:latin typeface="+mn-ea"/>
              </a:rPr>
              <a:t>年</a:t>
            </a:r>
            <a:r>
              <a:rPr lang="en-US" altLang="zh-CN" sz="2000">
                <a:latin typeface="+mn-ea"/>
              </a:rPr>
              <a:t>1</a:t>
            </a:r>
            <a:r>
              <a:rPr lang="zh-CN" altLang="en-US" sz="2000">
                <a:latin typeface="+mn-ea"/>
              </a:rPr>
              <a:t>月，邓小平表示：</a:t>
            </a:r>
            <a:r>
              <a:rPr lang="zh-CN" altLang="en-US" sz="2000" smtClean="0">
                <a:latin typeface="+mn-ea"/>
              </a:rPr>
              <a:t>“一</a:t>
            </a:r>
            <a:r>
              <a:rPr lang="zh-CN" altLang="en-US" sz="2000">
                <a:latin typeface="+mn-ea"/>
              </a:rPr>
              <a:t>个国家，两种</a:t>
            </a:r>
            <a:r>
              <a:rPr lang="zh-CN" altLang="en-US" sz="2000" smtClean="0">
                <a:latin typeface="+mn-ea"/>
              </a:rPr>
              <a:t>制度”，</a:t>
            </a:r>
            <a:r>
              <a:rPr lang="zh-CN" altLang="en-US" sz="2000">
                <a:latin typeface="+mn-ea"/>
              </a:rPr>
              <a:t>两制是可以允许的，他们不要破坏大陆的制度，我们也不要破坏他那个制度”</a:t>
            </a:r>
            <a:r>
              <a:rPr lang="zh-CN" altLang="en-US" sz="2000" smtClean="0">
                <a:latin typeface="+mn-ea"/>
              </a:rPr>
              <a:t>。“一国两制”概念正式</a:t>
            </a:r>
            <a:r>
              <a:rPr lang="zh-CN" altLang="en-US" sz="2000">
                <a:latin typeface="+mn-ea"/>
              </a:rPr>
              <a:t>出台。</a:t>
            </a:r>
            <a:r>
              <a:rPr lang="zh-CN" altLang="en-US" sz="2400">
                <a:latin typeface="+mn-ea"/>
              </a:rPr>
              <a:t> </a:t>
            </a:r>
          </a:p>
        </p:txBody>
      </p:sp>
      <p:pic>
        <p:nvPicPr>
          <p:cNvPr id="14" name="Picture 2" descr="jc08090100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721360" y="1149985"/>
            <a:ext cx="3482340" cy="316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767080" y="4326255"/>
            <a:ext cx="10492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提出</a:t>
            </a:r>
            <a:r>
              <a:rPr lang="zh-CN" altLang="zh-CN" sz="2400" b="1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时间</a:t>
            </a:r>
            <a:r>
              <a:rPr lang="zh-CN" altLang="zh-CN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endParaRPr lang="zh-CN" altLang="zh-CN" sz="2400" b="1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2400" b="1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最早针对地区</a:t>
            </a:r>
            <a:r>
              <a:rPr lang="zh-CN" altLang="en-US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endParaRPr lang="zh-CN" altLang="zh-CN" sz="2400" b="1" kern="1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 kern="100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zh-CN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出发点</a:t>
            </a:r>
            <a:r>
              <a:rPr lang="zh-CN" altLang="zh-CN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endParaRPr lang="en-US" altLang="zh-CN" sz="2400" b="1" kern="1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2400" b="1" kern="1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4</a:t>
            </a:r>
            <a:r>
              <a:rPr lang="zh-CN" altLang="en-US" sz="2400" b="1" kern="1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</a:t>
            </a:r>
            <a:r>
              <a:rPr lang="zh-CN" altLang="en-US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和平统一</a:t>
            </a:r>
            <a:r>
              <a:rPr lang="zh-CN" altLang="en-US" sz="2400" b="1" kern="1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一国两制的地位：</a:t>
            </a:r>
            <a:endParaRPr lang="zh-CN" altLang="zh-CN" sz="2400" b="1" kern="100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45790" y="4311015"/>
            <a:ext cx="32784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进入</a:t>
            </a:r>
            <a:r>
              <a:rPr lang="zh-CN" altLang="zh-CN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改革开放</a:t>
            </a:r>
            <a:r>
              <a:rPr lang="zh-CN" altLang="en-US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新</a:t>
            </a:r>
            <a:r>
              <a:rPr lang="zh-CN" altLang="zh-CN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时期</a:t>
            </a:r>
            <a:r>
              <a:rPr lang="zh-CN" altLang="en-US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74010" y="5419090"/>
            <a:ext cx="752856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b="1" kern="10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维护祖国和中华民族的根本利益，实现祖国和平统一</a:t>
            </a:r>
            <a:r>
              <a:rPr lang="zh-CN" altLang="zh-CN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33165" y="4865370"/>
            <a:ext cx="79502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台湾</a:t>
            </a:r>
          </a:p>
        </p:txBody>
      </p:sp>
      <p:sp>
        <p:nvSpPr>
          <p:cNvPr id="16" name="文本框 8"/>
          <p:cNvSpPr txBox="1"/>
          <p:nvPr/>
        </p:nvSpPr>
        <p:spPr>
          <a:xfrm>
            <a:off x="5236210" y="6043930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成为完成祖国统一大业的</a:t>
            </a:r>
            <a:r>
              <a:rPr lang="zh-CN" altLang="en-US" sz="2400" b="1" kern="100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基本方针</a:t>
            </a:r>
            <a:r>
              <a:rPr lang="zh-CN" altLang="en-US" sz="2400" b="1" kern="100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kern="100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9703" grpId="0" bldLvl="0" animBg="1"/>
      <p:bldP spid="29704" grpId="0" bldLvl="0" animBg="1"/>
      <p:bldP spid="2" grpId="0" bldLvl="0" animBg="1"/>
      <p:bldP spid="7" grpId="0"/>
      <p:bldP spid="8" grpId="0"/>
      <p:bldP spid="9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732472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724275" y="2588895"/>
            <a:ext cx="8467725" cy="1598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2415540" y="2257425"/>
            <a:ext cx="2042160" cy="205803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2614930" y="2257425"/>
            <a:ext cx="164338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>
                <a:solidFill>
                  <a:schemeClr val="bg1"/>
                </a:solidFill>
                <a:latin typeface="米开软笔行楷" panose="03000600000000000000" charset="-122"/>
                <a:ea typeface="米开软笔行楷" panose="03000600000000000000" charset="-122"/>
              </a:rPr>
              <a:t>叁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4457700" y="2604135"/>
            <a:ext cx="785622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最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“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硬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的立场</a:t>
            </a:r>
          </a:p>
          <a:p>
            <a:pPr algn="l"/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——“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钢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与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“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铁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的较量</a:t>
            </a:r>
          </a:p>
        </p:txBody>
      </p:sp>
      <p:cxnSp>
        <p:nvCxnSpPr>
          <p:cNvPr id="16" name="直接连接符 15"/>
          <p:cNvCxnSpPr/>
          <p:nvPr>
            <p:custDataLst>
              <p:tags r:id="rId7"/>
            </p:custDataLst>
          </p:nvPr>
        </p:nvCxnSpPr>
        <p:spPr>
          <a:xfrm flipV="1">
            <a:off x="3436620" y="76200"/>
            <a:ext cx="1607185" cy="2181225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 flipV="1">
            <a:off x="215265" y="4315460"/>
            <a:ext cx="3229610" cy="259651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8" grpId="0" bldLvl="0" animBg="1"/>
      <p:bldP spid="8" grpId="1" animBg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纪录片《紫荆花开》[00_09_44][20200607-205052]_meitu_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24015" y="3404235"/>
            <a:ext cx="5219700" cy="2936875"/>
          </a:xfrm>
          <a:prstGeom prst="rect">
            <a:avLst/>
          </a:prstGeom>
        </p:spPr>
      </p:pic>
      <p:pic>
        <p:nvPicPr>
          <p:cNvPr id="4" name="图片 3" descr="纪录片《紫荆花开》[00_09_42][20200607-204919]_meitu_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87020" y="3503295"/>
            <a:ext cx="5219700" cy="29368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35" y="-29210"/>
            <a:ext cx="12191365" cy="774065"/>
            <a:chOff x="-41" y="1261"/>
            <a:chExt cx="19199" cy="1219"/>
          </a:xfrm>
        </p:grpSpPr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-41" y="1309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>
            <a:xfrm>
              <a:off x="0" y="1261"/>
              <a:ext cx="9940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53340" y="-44450"/>
            <a:ext cx="6629400" cy="79946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1982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 邓撒会谈</a:t>
            </a:r>
          </a:p>
        </p:txBody>
      </p:sp>
      <p:sp>
        <p:nvSpPr>
          <p:cNvPr id="16" name="爆炸形 1 15"/>
          <p:cNvSpPr/>
          <p:nvPr>
            <p:custDataLst>
              <p:tags r:id="rId5"/>
            </p:custDataLst>
          </p:nvPr>
        </p:nvSpPr>
        <p:spPr>
          <a:xfrm>
            <a:off x="854710" y="1567180"/>
            <a:ext cx="4084955" cy="1837055"/>
          </a:xfrm>
          <a:prstGeom prst="irregularSeal1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毛泽东称其为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钢铁公司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</a:p>
        </p:txBody>
      </p:sp>
      <p:sp>
        <p:nvSpPr>
          <p:cNvPr id="19" name="爆炸形 1 18"/>
          <p:cNvSpPr/>
          <p:nvPr>
            <p:custDataLst>
              <p:tags r:id="rId6"/>
            </p:custDataLst>
          </p:nvPr>
        </p:nvSpPr>
        <p:spPr>
          <a:xfrm>
            <a:off x="8756650" y="5464810"/>
            <a:ext cx="3435350" cy="1393190"/>
          </a:xfrm>
          <a:prstGeom prst="irregularSeal1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铁娘子</a:t>
            </a: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5306695" y="3677920"/>
            <a:ext cx="157924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PK</a:t>
            </a: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530975" y="1567180"/>
            <a:ext cx="541274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1982年4月~6月，阿根廷用武力收回了被英国强占了150多年的马尔维纳斯群岛。撒切尔夫人带领英国动用了皇家海军2/3的力量，跨越13000公里，远征马岛，打败了阿根廷军队，夺回了马岛。”</a:t>
            </a:r>
          </a:p>
        </p:txBody>
      </p:sp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9" grpId="0" bldLvl="0" animBg="1"/>
      <p:bldP spid="19" grpId="1" animBg="1"/>
      <p:bldP spid="20" grpId="0"/>
      <p:bldP spid="20" grpId="1"/>
      <p:bldP spid="6" grpId="0"/>
      <p:bldP spid="6" grpId="1"/>
      <p:bldP spid="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682217" y="362761"/>
            <a:ext cx="1846659" cy="59480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</a:ln>
          <a:effectLst/>
        </p:spPr>
        <p:txBody>
          <a:bodyPr vert="eaVert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华文琥珀" pitchFamily="2" charset="-122"/>
                <a:ea typeface="华文琥珀" pitchFamily="2" charset="-122"/>
                <a:cs typeface="宋体" panose="02010600030101010101" pitchFamily="2" charset="-122"/>
                <a:hlinkClick r:id="rId3" action="ppaction://hlinkfile"/>
              </a:rPr>
              <a:t>情景再现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华文琥珀" pitchFamily="2" charset="-122"/>
                <a:ea typeface="华文琥珀" pitchFamily="2" charset="-122"/>
                <a:cs typeface="宋体" panose="02010600030101010101" pitchFamily="2" charset="-122"/>
              </a:rPr>
              <a:t>：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华文琥珀" pitchFamily="2" charset="-122"/>
              <a:ea typeface="华文琥珀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一边观看一边</a:t>
            </a: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记下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r>
              <a:rPr kumimoji="0" lang="en-US" altLang="zh-CN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          </a:t>
            </a: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英方提出了哪些观点？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     </a:t>
            </a:r>
            <a:r>
              <a:rPr kumimoji="0" 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中方如何回应？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7"/>
          <p:cNvSpPr/>
          <p:nvPr>
            <p:custDataLst>
              <p:tags r:id="rId2"/>
            </p:custDataLst>
          </p:nvPr>
        </p:nvSpPr>
        <p:spPr>
          <a:xfrm>
            <a:off x="7531735" y="2573022"/>
            <a:ext cx="4660265" cy="650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“三个条约有效论”</a:t>
            </a:r>
          </a:p>
        </p:txBody>
      </p:sp>
      <p:sp>
        <p:nvSpPr>
          <p:cNvPr id="5" name="矩形 28">
            <a:hlinkClick r:id="rId19" action="ppaction://hlinkfile"/>
          </p:cNvPr>
          <p:cNvSpPr/>
          <p:nvPr>
            <p:custDataLst>
              <p:tags r:id="rId3"/>
            </p:custDataLst>
          </p:nvPr>
        </p:nvSpPr>
        <p:spPr>
          <a:xfrm>
            <a:off x="158750" y="2573020"/>
            <a:ext cx="5236845" cy="650875"/>
          </a:xfrm>
          <a:prstGeom prst="rect">
            <a:avLst/>
          </a:prstGeom>
          <a:solidFill>
            <a:srgbClr val="F7DBC5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主权问题不容谈判</a:t>
            </a:r>
          </a:p>
        </p:txBody>
      </p:sp>
      <p:sp>
        <p:nvSpPr>
          <p:cNvPr id="6" name="TextBox 1">
            <a:hlinkClick r:id="rId20" action="ppaction://hlinkfile"/>
          </p:cNvPr>
          <p:cNvSpPr txBox="1"/>
          <p:nvPr>
            <p:custDataLst>
              <p:tags r:id="rId4"/>
            </p:custDataLst>
          </p:nvPr>
        </p:nvSpPr>
        <p:spPr>
          <a:xfrm>
            <a:off x="7531102" y="3465195"/>
            <a:ext cx="4660900" cy="5219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只有英国能保持香港繁荣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>
            <p:custDataLst>
              <p:tags r:id="rId5"/>
            </p:custDataLst>
          </p:nvPr>
        </p:nvSpPr>
        <p:spPr>
          <a:xfrm>
            <a:off x="158750" y="3303905"/>
            <a:ext cx="5379085" cy="521970"/>
          </a:xfrm>
          <a:prstGeom prst="rect">
            <a:avLst/>
          </a:prstGeom>
          <a:solidFill>
            <a:srgbClr val="F7DBC5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中华人民共和国始终不承认</a:t>
            </a:r>
          </a:p>
        </p:txBody>
      </p:sp>
      <p:sp>
        <p:nvSpPr>
          <p:cNvPr id="8" name="矩形 29"/>
          <p:cNvSpPr/>
          <p:nvPr>
            <p:custDataLst>
              <p:tags r:id="rId6"/>
            </p:custDataLst>
          </p:nvPr>
        </p:nvSpPr>
        <p:spPr>
          <a:xfrm>
            <a:off x="7171690" y="4291330"/>
            <a:ext cx="5020310" cy="8299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如果宣布收回香港，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香港面临“灾难性的后果”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26"/>
          <p:cNvSpPr/>
          <p:nvPr>
            <p:custDataLst>
              <p:tags r:id="rId7"/>
            </p:custDataLst>
          </p:nvPr>
        </p:nvSpPr>
        <p:spPr>
          <a:xfrm>
            <a:off x="158752" y="5013964"/>
            <a:ext cx="5537200" cy="650875"/>
          </a:xfrm>
          <a:prstGeom prst="rect">
            <a:avLst/>
          </a:prstGeom>
          <a:solidFill>
            <a:srgbClr val="F7DBC5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不管用什么方式都会收回香港</a:t>
            </a:r>
          </a:p>
        </p:txBody>
      </p:sp>
      <p:sp>
        <p:nvSpPr>
          <p:cNvPr id="12" name="矩形 26"/>
          <p:cNvSpPr/>
          <p:nvPr>
            <p:custDataLst>
              <p:tags r:id="rId8"/>
            </p:custDataLst>
          </p:nvPr>
        </p:nvSpPr>
        <p:spPr>
          <a:xfrm>
            <a:off x="158750" y="4194810"/>
            <a:ext cx="5379085" cy="650875"/>
          </a:xfrm>
          <a:prstGeom prst="rect">
            <a:avLst/>
          </a:prstGeom>
          <a:solidFill>
            <a:srgbClr val="F7DBC5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我们要有面对灾难的勇气</a:t>
            </a: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2781300" y="650875"/>
            <a:ext cx="6629400" cy="79946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1982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 邓撒会谈</a:t>
            </a:r>
          </a:p>
        </p:txBody>
      </p: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 flipV="1">
            <a:off x="2900045" y="1450340"/>
            <a:ext cx="6641465" cy="6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355600" y="113030"/>
            <a:ext cx="3048000" cy="2170430"/>
            <a:chOff x="10007" y="1842"/>
            <a:chExt cx="8220" cy="6148"/>
          </a:xfrm>
        </p:grpSpPr>
        <p:pic>
          <p:nvPicPr>
            <p:cNvPr id="19" name="图片 18" descr="纪录片《紫荆花开》[00_09_42][20200607-204919]_meitu_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10007" y="3365"/>
              <a:ext cx="8220" cy="4625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6"/>
              </p:custDataLst>
            </p:nvPr>
          </p:nvSpPr>
          <p:spPr>
            <a:xfrm>
              <a:off x="11855" y="1842"/>
              <a:ext cx="5434" cy="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钢铁公司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40140" y="128905"/>
            <a:ext cx="3030855" cy="2207260"/>
            <a:chOff x="1194" y="2116"/>
            <a:chExt cx="8220" cy="5874"/>
          </a:xfrm>
        </p:grpSpPr>
        <p:pic>
          <p:nvPicPr>
            <p:cNvPr id="22" name="图片 21" descr="纪录片《紫荆花开》[00_09_44][20200607-205052]_meitu_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1194" y="3365"/>
              <a:ext cx="8220" cy="4625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3263" y="2116"/>
              <a:ext cx="5203" cy="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rPr>
                <a:t>铁娘子</a:t>
              </a:r>
            </a:p>
          </p:txBody>
        </p:sp>
      </p:grp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1589405" y="5938520"/>
            <a:ext cx="215011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 b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</a:t>
            </a:r>
            <a:r>
              <a:rPr lang="zh-CN" altLang="en-US" sz="4400" b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：</a:t>
            </a:r>
          </a:p>
        </p:txBody>
      </p:sp>
      <p:sp>
        <p:nvSpPr>
          <p:cNvPr id="27" name="矩形 26"/>
          <p:cNvSpPr/>
          <p:nvPr>
            <p:custDataLst>
              <p:tags r:id="rId12"/>
            </p:custDataLst>
          </p:nvPr>
        </p:nvSpPr>
        <p:spPr>
          <a:xfrm>
            <a:off x="3948430" y="5938520"/>
            <a:ext cx="729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>
                <a:ln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双方同意通过外交途径进行磋商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2" grpId="0" bldLvl="0" animBg="1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800215" y="3565525"/>
            <a:ext cx="539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</a:rPr>
              <a:t>主权换治权</a:t>
            </a:r>
            <a:r>
              <a:rPr lang="en-US" altLang="zh-CN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</a:rPr>
              <a:t>”</a:t>
            </a:r>
            <a:endParaRPr lang="zh-CN" altLang="en-US" sz="22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1" descr="英国国旗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6958965" y="1315085"/>
            <a:ext cx="5233035" cy="1965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0" y="1255395"/>
            <a:ext cx="4664075" cy="2084705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1426845" y="337185"/>
            <a:ext cx="9714865" cy="7994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1982.10-1984.9.26 中英二十二轮谈判</a:t>
            </a:r>
          </a:p>
        </p:txBody>
      </p: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 flipV="1">
            <a:off x="1744345" y="1143000"/>
            <a:ext cx="9216000" cy="635"/>
          </a:xfrm>
          <a:prstGeom prst="line">
            <a:avLst/>
          </a:prstGeom>
          <a:ln w="38100" cmpd="thinThick">
            <a:solidFill>
              <a:srgbClr val="C00000">
                <a:alpha val="74000"/>
              </a:srgb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771525" y="5391150"/>
            <a:ext cx="486029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zh-CN" altLang="en-US" sz="2200"/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5236210" y="1633855"/>
            <a:ext cx="1284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文琥珀" pitchFamily="2" charset="-122"/>
                <a:ea typeface="华文琥珀" pitchFamily="2" charset="-122"/>
              </a:rPr>
              <a:t>VS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0" y="3565525"/>
            <a:ext cx="8065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主权换治权</a:t>
            </a:r>
            <a:r>
              <a:rPr lang="en-US" altLang="zh-CN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的方法是行不通的。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694805" y="5615305"/>
            <a:ext cx="54971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打</a:t>
            </a:r>
            <a:r>
              <a:rPr lang="en-US" altLang="zh-CN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港人牌</a:t>
            </a:r>
            <a:r>
              <a:rPr lang="en-US" altLang="zh-CN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，发动香港行政局部分人员前往北京</a:t>
            </a:r>
            <a:r>
              <a:rPr lang="en-US" altLang="zh-CN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请命</a:t>
            </a:r>
            <a:r>
              <a:rPr lang="en-US" altLang="zh-CN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。</a:t>
            </a: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0" y="4087495"/>
            <a:ext cx="572643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28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不要把路走绝，以免出现到1984年9月谈判设限的最后一天，中国政府不得不得单方面宣布解决香港问题的局面。</a:t>
            </a: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-40005" y="5443855"/>
            <a:ext cx="6050280" cy="16414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不是每一个香港人都可以治理香港，</a:t>
            </a:r>
          </a:p>
          <a:p>
            <a:pPr algn="l">
              <a:lnSpc>
                <a:spcPct val="12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强调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以爱国者为主体的港人治港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</a:p>
          <a:p>
            <a:pPr algn="l">
              <a:lnSpc>
                <a:spcPct val="120000"/>
              </a:lnSpc>
            </a:pP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6694805" y="3565525"/>
            <a:ext cx="68389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VS</a:t>
            </a: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5631815" y="4609465"/>
            <a:ext cx="68389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VS</a:t>
            </a: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5836920" y="5902325"/>
            <a:ext cx="68389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VS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315710" y="4087495"/>
            <a:ext cx="587629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1983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年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8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月起，港英政府在香港发起一场广征民意的活动，试图采用舆论攻势，攻击中国政府。同时试图打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经济牌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00247C"/>
                </a:solidFill>
                <a:latin typeface="华文中宋" panose="02010600040101010101" charset="-122"/>
                <a:ea typeface="华文中宋" panose="02010600040101010101" charset="-122"/>
                <a:sym typeface="微软雅黑" panose="020B0503020204020204" charset="-122"/>
              </a:rPr>
              <a:t>对中方施压。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sym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8" grpId="3"/>
      <p:bldP spid="9" grpId="0"/>
      <p:bldP spid="9" grpId="1"/>
      <p:bldP spid="13" grpId="0"/>
      <p:bldP spid="14" grpId="1"/>
      <p:bldP spid="14" grpId="2"/>
      <p:bldP spid="14" grpId="3"/>
      <p:bldP spid="16" grpId="1"/>
      <p:bldP spid="16" grpId="2"/>
      <p:bldP spid="4" grpId="0"/>
      <p:bldP spid="4" grpId="1"/>
      <p:bldP spid="7" grpId="0"/>
      <p:bldP spid="7" grpId="1"/>
      <p:bldP spid="12" grpId="0"/>
      <p:bldP spid="18" grpId="0"/>
      <p:bldP spid="18" grpId="1"/>
      <p:bldP spid="1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英国国旗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87450" y="1769485"/>
            <a:ext cx="4320000" cy="21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49720" y="1397000"/>
            <a:ext cx="4320000" cy="2880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488940" y="2434590"/>
            <a:ext cx="1332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华文琥珀" pitchFamily="2" charset="-122"/>
                <a:ea typeface="华文琥珀" pitchFamily="2" charset="-122"/>
              </a:rPr>
              <a:t>And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63370" y="4603750"/>
            <a:ext cx="918464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1984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26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日，《中英联合声明》及其三个附件，在北京、伦敦、香港三地同时公布，宣布中央人民政府于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1997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日对香港恢复行使主权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635" y="1270"/>
            <a:ext cx="12191365" cy="964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1494790" y="1270"/>
            <a:ext cx="9714865" cy="7994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1982.10-1984.9.26 中英二十二轮谈判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Click="0">
        <p:random/>
      </p:transition>
    </mc:Choice>
    <mc:Fallback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8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959" b="98133" l="7935" r="58810">
                        <a14:foregroundMark x1="39673" y1="91286" x2="39673" y2="91286"/>
                        <a14:foregroundMark x1="51925" y1="93776" x2="51925" y2="93776"/>
                        <a14:foregroundMark x1="51809" y1="92324" x2="51809" y2="9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191260"/>
            <a:ext cx="6096000" cy="566674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5636260" y="1191274"/>
            <a:ext cx="61849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“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我们每一次的谈判都只为</a:t>
            </a:r>
            <a:r>
              <a:rPr lang="en-US" altLang="zh-C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2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秒种。</a:t>
            </a:r>
            <a:r>
              <a:rPr lang="zh-CN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我跟英方说我们的国旗一定要在零时零分零秒升起来，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主权回归，分秒必争</a:t>
            </a:r>
            <a:r>
              <a:rPr lang="zh-CN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，这件事情毋庸置疑。所以你们的旗子一定要在</a:t>
            </a:r>
            <a:r>
              <a:rPr lang="en-US" altLang="zh-C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23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点</a:t>
            </a:r>
            <a:r>
              <a:rPr lang="en-US" altLang="zh-C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59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分</a:t>
            </a:r>
            <a:r>
              <a:rPr lang="en-US" altLang="zh-C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58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秒</a:t>
            </a:r>
            <a:r>
              <a:rPr lang="zh-CN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降落，当时英方非常不认同，他们不给我们这两秒，所以我们前前后后为这件事情</a:t>
            </a:r>
            <a:r>
              <a:rPr lang="zh-CN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进行了无数次的谈判</a:t>
            </a:r>
            <a:r>
              <a:rPr lang="zh-CN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。”</a:t>
            </a:r>
            <a:endParaRPr lang="en-US" altLang="zh-CN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默陌山魂手迹" panose="02000603000000000000" pitchFamily="2" charset="-122"/>
              <a:ea typeface="默陌山魂手迹" panose="02000603000000000000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为了这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秒钟，安文彬老人谈了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16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轮</a:t>
            </a: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46050" y="135255"/>
            <a:ext cx="70535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1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米开软笔行楷" panose="03000600000000000000" charset="-122"/>
                <a:ea typeface="米开软笔行楷" panose="03000600000000000000" charset="-122"/>
              </a:rPr>
              <a:t>主权回归，分秒必争！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439428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/>
          <a:stretch>
            <a:fillRect/>
          </a:stretch>
        </p:blipFill>
        <p:spPr>
          <a:xfrm rot="10800000" flipH="1">
            <a:off x="1405255" y="2607945"/>
            <a:ext cx="754380" cy="325120"/>
          </a:xfrm>
          <a:prstGeom prst="rect">
            <a:avLst/>
          </a:prstGeom>
        </p:spPr>
      </p:pic>
      <p:sp>
        <p:nvSpPr>
          <p:cNvPr id="54" name="直角上箭头 53"/>
          <p:cNvSpPr/>
          <p:nvPr>
            <p:custDataLst>
              <p:tags r:id="rId3"/>
            </p:custDataLst>
          </p:nvPr>
        </p:nvSpPr>
        <p:spPr>
          <a:xfrm>
            <a:off x="2136140" y="2297430"/>
            <a:ext cx="3263265" cy="635635"/>
          </a:xfrm>
          <a:prstGeom prst="bentUpArrow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>
            <p:custDataLst>
              <p:tags r:id="rId4"/>
            </p:custDataLst>
          </p:nvPr>
        </p:nvSpPr>
        <p:spPr>
          <a:xfrm>
            <a:off x="3480435" y="4603750"/>
            <a:ext cx="3507740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双方就回归交接仪式</a:t>
            </a:r>
          </a:p>
          <a:p>
            <a:pPr algn="ctr">
              <a:lnSpc>
                <a:spcPct val="120000"/>
              </a:lnSpc>
            </a:pPr>
            <a:r>
              <a:rPr 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进行了无数次的谈判</a:t>
            </a:r>
          </a:p>
          <a:p>
            <a:pPr algn="ctr">
              <a:lnSpc>
                <a:spcPct val="120000"/>
              </a:lnSpc>
            </a:pPr>
            <a:endParaRPr lang="zh-CN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" name="直角上箭头 1"/>
          <p:cNvSpPr/>
          <p:nvPr>
            <p:custDataLst>
              <p:tags r:id="rId5"/>
            </p:custDataLst>
          </p:nvPr>
        </p:nvSpPr>
        <p:spPr>
          <a:xfrm>
            <a:off x="5311140" y="2297430"/>
            <a:ext cx="3263265" cy="635635"/>
          </a:xfrm>
          <a:prstGeom prst="bentUpArrow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3480435" y="1389380"/>
            <a:ext cx="350774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1982年9月 </a:t>
            </a:r>
          </a:p>
          <a:p>
            <a:pPr algn="ctr">
              <a:lnSpc>
                <a:spcPct val="120000"/>
              </a:lnSpc>
            </a:pPr>
            <a:r>
              <a:rPr 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邓撒会谈</a:t>
            </a:r>
            <a:endParaRPr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484870" y="2795905"/>
            <a:ext cx="1786890" cy="1731645"/>
            <a:chOff x="15550" y="4325"/>
            <a:chExt cx="2814" cy="2727"/>
          </a:xfrm>
        </p:grpSpPr>
        <p:cxnSp>
          <p:nvCxnSpPr>
            <p:cNvPr id="12" name="直接连接符 11"/>
            <p:cNvCxnSpPr/>
            <p:nvPr>
              <p:custDataLst>
                <p:tags r:id="rId15"/>
              </p:custDataLst>
            </p:nvPr>
          </p:nvCxnSpPr>
          <p:spPr>
            <a:xfrm>
              <a:off x="15550" y="4425"/>
              <a:ext cx="2700" cy="20"/>
            </a:xfrm>
            <a:prstGeom prst="line">
              <a:avLst/>
            </a:prstGeom>
            <a:ln w="158750" cmpd="sng">
              <a:solidFill>
                <a:srgbClr val="C00000">
                  <a:alpha val="5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18345" y="4325"/>
              <a:ext cx="19" cy="1984"/>
            </a:xfrm>
            <a:prstGeom prst="line">
              <a:avLst/>
            </a:prstGeom>
            <a:ln w="158750" cmpd="sng">
              <a:solidFill>
                <a:srgbClr val="C00000">
                  <a:alpha val="5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直角上箭头 15"/>
            <p:cNvSpPr/>
            <p:nvPr>
              <p:custDataLst>
                <p:tags r:id="rId17"/>
              </p:custDataLst>
            </p:nvPr>
          </p:nvSpPr>
          <p:spPr>
            <a:xfrm flipH="1" flipV="1">
              <a:off x="16289" y="6049"/>
              <a:ext cx="1961" cy="1003"/>
            </a:xfrm>
            <a:prstGeom prst="bentUpArrow">
              <a:avLst/>
            </a:prstGeom>
            <a:solidFill>
              <a:srgbClr val="C0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6691630" y="1389380"/>
            <a:ext cx="350774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1982.10-1984.9.26</a:t>
            </a:r>
          </a:p>
          <a:p>
            <a:pPr algn="ctr">
              <a:lnSpc>
                <a:spcPct val="120000"/>
              </a:lnSpc>
            </a:pPr>
            <a:r>
              <a:rPr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中英二十二轮谈判</a:t>
            </a:r>
          </a:p>
        </p:txBody>
      </p:sp>
      <p:sp>
        <p:nvSpPr>
          <p:cNvPr id="7" name="直角上箭头 6"/>
          <p:cNvSpPr/>
          <p:nvPr>
            <p:custDataLst>
              <p:tags r:id="rId8"/>
            </p:custDataLst>
          </p:nvPr>
        </p:nvSpPr>
        <p:spPr>
          <a:xfrm flipH="1" flipV="1">
            <a:off x="5767070" y="3890645"/>
            <a:ext cx="3283200" cy="636905"/>
          </a:xfrm>
          <a:prstGeom prst="bentUpArrow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7066280" y="4527550"/>
            <a:ext cx="373634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1984.</a:t>
            </a:r>
            <a:r>
              <a:rPr 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12.19</a:t>
            </a:r>
            <a:endParaRPr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正式签署《中英联合声明》</a:t>
            </a:r>
          </a:p>
        </p:txBody>
      </p:sp>
      <p:sp>
        <p:nvSpPr>
          <p:cNvPr id="10" name="直角上箭头 9"/>
          <p:cNvSpPr/>
          <p:nvPr>
            <p:custDataLst>
              <p:tags r:id="rId10"/>
            </p:custDataLst>
          </p:nvPr>
        </p:nvSpPr>
        <p:spPr>
          <a:xfrm flipH="1" flipV="1">
            <a:off x="1868170" y="3903345"/>
            <a:ext cx="2673985" cy="636905"/>
          </a:xfrm>
          <a:prstGeom prst="bentUpArrow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439428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print"/>
          <a:stretch>
            <a:fillRect/>
          </a:stretch>
        </p:blipFill>
        <p:spPr>
          <a:xfrm rot="10800000" flipH="1" flipV="1">
            <a:off x="5100320" y="3903345"/>
            <a:ext cx="754380" cy="34798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0" y="4464279"/>
            <a:ext cx="373634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1997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7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月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日</a:t>
            </a:r>
          </a:p>
          <a:p>
            <a:pPr algn="ctr">
              <a:lnSpc>
                <a:spcPct val="120000"/>
              </a:lnSpc>
            </a:pPr>
            <a:r>
              <a:rPr lang="zh-CN" sz="2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香港回归祖国</a:t>
            </a:r>
          </a:p>
        </p:txBody>
      </p:sp>
      <p:pic>
        <p:nvPicPr>
          <p:cNvPr id="19" name="图片 18" descr="439428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 cstate="print"/>
          <a:stretch>
            <a:fillRect/>
          </a:stretch>
        </p:blipFill>
        <p:spPr>
          <a:xfrm rot="10800000" flipH="1" flipV="1">
            <a:off x="4437380" y="3903345"/>
            <a:ext cx="754380" cy="347980"/>
          </a:xfrm>
          <a:prstGeom prst="rect">
            <a:avLst/>
          </a:prstGeom>
        </p:spPr>
      </p:pic>
      <p:pic>
        <p:nvPicPr>
          <p:cNvPr id="3" name="图片 2" descr="pexels-313006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rcRect/>
          <a:stretch>
            <a:fillRect/>
          </a:stretch>
        </p:blipFill>
        <p:spPr>
          <a:xfrm>
            <a:off x="-6985" y="-185420"/>
            <a:ext cx="12198985" cy="14674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11" h="6763">
                <a:moveTo>
                  <a:pt x="18900" y="6484"/>
                </a:moveTo>
                <a:cubicBezTo>
                  <a:pt x="18885" y="6483"/>
                  <a:pt x="18869" y="6492"/>
                  <a:pt x="18855" y="6513"/>
                </a:cubicBezTo>
                <a:cubicBezTo>
                  <a:pt x="18875" y="6615"/>
                  <a:pt x="18916" y="6513"/>
                  <a:pt x="18936" y="6574"/>
                </a:cubicBezTo>
                <a:cubicBezTo>
                  <a:pt x="18950" y="6521"/>
                  <a:pt x="18928" y="6485"/>
                  <a:pt x="18900" y="6484"/>
                </a:cubicBezTo>
                <a:close/>
                <a:moveTo>
                  <a:pt x="18908" y="6390"/>
                </a:moveTo>
                <a:cubicBezTo>
                  <a:pt x="18895" y="6391"/>
                  <a:pt x="18878" y="6401"/>
                  <a:pt x="18855" y="6432"/>
                </a:cubicBezTo>
                <a:cubicBezTo>
                  <a:pt x="18875" y="6493"/>
                  <a:pt x="18916" y="6432"/>
                  <a:pt x="18957" y="6432"/>
                </a:cubicBezTo>
                <a:cubicBezTo>
                  <a:pt x="18944" y="6419"/>
                  <a:pt x="18931" y="6390"/>
                  <a:pt x="18908" y="6390"/>
                </a:cubicBezTo>
                <a:close/>
                <a:moveTo>
                  <a:pt x="18825" y="6340"/>
                </a:moveTo>
                <a:cubicBezTo>
                  <a:pt x="18790" y="6341"/>
                  <a:pt x="18735" y="6402"/>
                  <a:pt x="18691" y="6432"/>
                </a:cubicBezTo>
                <a:cubicBezTo>
                  <a:pt x="18712" y="6472"/>
                  <a:pt x="18712" y="6534"/>
                  <a:pt x="18752" y="6493"/>
                </a:cubicBezTo>
                <a:cubicBezTo>
                  <a:pt x="18752" y="6574"/>
                  <a:pt x="18691" y="6615"/>
                  <a:pt x="18691" y="6656"/>
                </a:cubicBezTo>
                <a:cubicBezTo>
                  <a:pt x="18752" y="6758"/>
                  <a:pt x="18773" y="6452"/>
                  <a:pt x="18855" y="6370"/>
                </a:cubicBezTo>
                <a:cubicBezTo>
                  <a:pt x="18849" y="6347"/>
                  <a:pt x="18838" y="6339"/>
                  <a:pt x="18825" y="6340"/>
                </a:cubicBezTo>
                <a:close/>
                <a:moveTo>
                  <a:pt x="18648" y="6304"/>
                </a:moveTo>
                <a:cubicBezTo>
                  <a:pt x="18635" y="6304"/>
                  <a:pt x="18620" y="6319"/>
                  <a:pt x="18609" y="6350"/>
                </a:cubicBezTo>
                <a:cubicBezTo>
                  <a:pt x="18609" y="6391"/>
                  <a:pt x="18630" y="6391"/>
                  <a:pt x="18671" y="6350"/>
                </a:cubicBezTo>
                <a:cubicBezTo>
                  <a:pt x="18671" y="6319"/>
                  <a:pt x="18660" y="6304"/>
                  <a:pt x="18648" y="6304"/>
                </a:cubicBezTo>
                <a:close/>
                <a:moveTo>
                  <a:pt x="16137" y="6268"/>
                </a:moveTo>
                <a:cubicBezTo>
                  <a:pt x="16117" y="6289"/>
                  <a:pt x="16117" y="6330"/>
                  <a:pt x="16137" y="6370"/>
                </a:cubicBezTo>
                <a:cubicBezTo>
                  <a:pt x="16158" y="6350"/>
                  <a:pt x="16178" y="6330"/>
                  <a:pt x="16199" y="6309"/>
                </a:cubicBezTo>
                <a:cubicBezTo>
                  <a:pt x="16199" y="6289"/>
                  <a:pt x="16178" y="6309"/>
                  <a:pt x="16178" y="6309"/>
                </a:cubicBezTo>
                <a:cubicBezTo>
                  <a:pt x="16158" y="6330"/>
                  <a:pt x="16158" y="6289"/>
                  <a:pt x="16137" y="6268"/>
                </a:cubicBezTo>
                <a:close/>
                <a:moveTo>
                  <a:pt x="16554" y="6146"/>
                </a:moveTo>
                <a:cubicBezTo>
                  <a:pt x="16526" y="6146"/>
                  <a:pt x="16495" y="6156"/>
                  <a:pt x="16464" y="6187"/>
                </a:cubicBezTo>
                <a:cubicBezTo>
                  <a:pt x="16505" y="6248"/>
                  <a:pt x="16566" y="6207"/>
                  <a:pt x="16628" y="6167"/>
                </a:cubicBezTo>
                <a:cubicBezTo>
                  <a:pt x="16607" y="6156"/>
                  <a:pt x="16582" y="6146"/>
                  <a:pt x="16554" y="6146"/>
                </a:cubicBezTo>
                <a:close/>
                <a:moveTo>
                  <a:pt x="18801" y="6121"/>
                </a:moveTo>
                <a:cubicBezTo>
                  <a:pt x="18788" y="6121"/>
                  <a:pt x="18773" y="6136"/>
                  <a:pt x="18752" y="6167"/>
                </a:cubicBezTo>
                <a:cubicBezTo>
                  <a:pt x="18752" y="6187"/>
                  <a:pt x="18773" y="6248"/>
                  <a:pt x="18752" y="6268"/>
                </a:cubicBezTo>
                <a:cubicBezTo>
                  <a:pt x="18793" y="6309"/>
                  <a:pt x="18793" y="6187"/>
                  <a:pt x="18834" y="6167"/>
                </a:cubicBezTo>
                <a:cubicBezTo>
                  <a:pt x="18824" y="6136"/>
                  <a:pt x="18814" y="6121"/>
                  <a:pt x="18801" y="6121"/>
                </a:cubicBezTo>
                <a:close/>
                <a:moveTo>
                  <a:pt x="16362" y="6085"/>
                </a:moveTo>
                <a:cubicBezTo>
                  <a:pt x="16342" y="6167"/>
                  <a:pt x="16321" y="6187"/>
                  <a:pt x="16280" y="6105"/>
                </a:cubicBezTo>
                <a:cubicBezTo>
                  <a:pt x="16260" y="6146"/>
                  <a:pt x="16280" y="6167"/>
                  <a:pt x="16280" y="6207"/>
                </a:cubicBezTo>
                <a:cubicBezTo>
                  <a:pt x="16321" y="6187"/>
                  <a:pt x="16383" y="6187"/>
                  <a:pt x="16362" y="6085"/>
                </a:cubicBezTo>
                <a:close/>
                <a:moveTo>
                  <a:pt x="16809" y="5940"/>
                </a:moveTo>
                <a:cubicBezTo>
                  <a:pt x="16798" y="5941"/>
                  <a:pt x="16786" y="5947"/>
                  <a:pt x="16771" y="5963"/>
                </a:cubicBezTo>
                <a:cubicBezTo>
                  <a:pt x="16791" y="6003"/>
                  <a:pt x="16812" y="6065"/>
                  <a:pt x="16852" y="5983"/>
                </a:cubicBezTo>
                <a:cubicBezTo>
                  <a:pt x="16840" y="5958"/>
                  <a:pt x="16827" y="5940"/>
                  <a:pt x="16809" y="5940"/>
                </a:cubicBezTo>
                <a:close/>
                <a:moveTo>
                  <a:pt x="16591" y="5877"/>
                </a:moveTo>
                <a:cubicBezTo>
                  <a:pt x="16589" y="5877"/>
                  <a:pt x="16588" y="5877"/>
                  <a:pt x="16586" y="5877"/>
                </a:cubicBezTo>
                <a:cubicBezTo>
                  <a:pt x="16533" y="5882"/>
                  <a:pt x="16409" y="5982"/>
                  <a:pt x="16383" y="5942"/>
                </a:cubicBezTo>
                <a:cubicBezTo>
                  <a:pt x="16362" y="5983"/>
                  <a:pt x="16403" y="6044"/>
                  <a:pt x="16423" y="6065"/>
                </a:cubicBezTo>
                <a:cubicBezTo>
                  <a:pt x="16444" y="6024"/>
                  <a:pt x="16444" y="6003"/>
                  <a:pt x="16464" y="5983"/>
                </a:cubicBezTo>
                <a:cubicBezTo>
                  <a:pt x="16505" y="6065"/>
                  <a:pt x="16383" y="6105"/>
                  <a:pt x="16403" y="6207"/>
                </a:cubicBezTo>
                <a:cubicBezTo>
                  <a:pt x="16444" y="6146"/>
                  <a:pt x="16505" y="6105"/>
                  <a:pt x="16485" y="6003"/>
                </a:cubicBezTo>
                <a:cubicBezTo>
                  <a:pt x="16526" y="6003"/>
                  <a:pt x="16505" y="6146"/>
                  <a:pt x="16566" y="6024"/>
                </a:cubicBezTo>
                <a:cubicBezTo>
                  <a:pt x="16566" y="6126"/>
                  <a:pt x="16689" y="6126"/>
                  <a:pt x="16730" y="6065"/>
                </a:cubicBezTo>
                <a:cubicBezTo>
                  <a:pt x="16730" y="5942"/>
                  <a:pt x="16628" y="6003"/>
                  <a:pt x="16587" y="5983"/>
                </a:cubicBezTo>
                <a:cubicBezTo>
                  <a:pt x="16620" y="5904"/>
                  <a:pt x="16615" y="5878"/>
                  <a:pt x="16591" y="5877"/>
                </a:cubicBezTo>
                <a:close/>
                <a:moveTo>
                  <a:pt x="16100" y="5876"/>
                </a:moveTo>
                <a:cubicBezTo>
                  <a:pt x="16092" y="5876"/>
                  <a:pt x="16084" y="5877"/>
                  <a:pt x="16076" y="5881"/>
                </a:cubicBezTo>
                <a:cubicBezTo>
                  <a:pt x="16097" y="5983"/>
                  <a:pt x="16137" y="5881"/>
                  <a:pt x="16137" y="5963"/>
                </a:cubicBezTo>
                <a:cubicBezTo>
                  <a:pt x="16171" y="5913"/>
                  <a:pt x="16136" y="5877"/>
                  <a:pt x="16100" y="5876"/>
                </a:cubicBezTo>
                <a:close/>
                <a:moveTo>
                  <a:pt x="15729" y="5759"/>
                </a:moveTo>
                <a:cubicBezTo>
                  <a:pt x="15668" y="5820"/>
                  <a:pt x="15668" y="5922"/>
                  <a:pt x="15708" y="5922"/>
                </a:cubicBezTo>
                <a:cubicBezTo>
                  <a:pt x="15729" y="5902"/>
                  <a:pt x="15729" y="5861"/>
                  <a:pt x="15749" y="5840"/>
                </a:cubicBezTo>
                <a:cubicBezTo>
                  <a:pt x="15749" y="5861"/>
                  <a:pt x="15790" y="5881"/>
                  <a:pt x="15790" y="5902"/>
                </a:cubicBezTo>
                <a:cubicBezTo>
                  <a:pt x="15811" y="5902"/>
                  <a:pt x="15831" y="5861"/>
                  <a:pt x="15872" y="5840"/>
                </a:cubicBezTo>
                <a:cubicBezTo>
                  <a:pt x="15831" y="5779"/>
                  <a:pt x="15770" y="5779"/>
                  <a:pt x="15729" y="5759"/>
                </a:cubicBezTo>
                <a:close/>
                <a:moveTo>
                  <a:pt x="14959" y="5735"/>
                </a:moveTo>
                <a:cubicBezTo>
                  <a:pt x="14937" y="5736"/>
                  <a:pt x="14914" y="5738"/>
                  <a:pt x="14891" y="5738"/>
                </a:cubicBezTo>
                <a:cubicBezTo>
                  <a:pt x="14891" y="5779"/>
                  <a:pt x="14912" y="5779"/>
                  <a:pt x="14932" y="5759"/>
                </a:cubicBezTo>
                <a:cubicBezTo>
                  <a:pt x="14932" y="5779"/>
                  <a:pt x="14932" y="5800"/>
                  <a:pt x="14932" y="5820"/>
                </a:cubicBezTo>
                <a:cubicBezTo>
                  <a:pt x="14973" y="5820"/>
                  <a:pt x="14993" y="5800"/>
                  <a:pt x="15055" y="5779"/>
                </a:cubicBezTo>
                <a:cubicBezTo>
                  <a:pt x="15029" y="5741"/>
                  <a:pt x="14996" y="5735"/>
                  <a:pt x="14959" y="5735"/>
                </a:cubicBezTo>
                <a:close/>
                <a:moveTo>
                  <a:pt x="15502" y="5696"/>
                </a:moveTo>
                <a:cubicBezTo>
                  <a:pt x="15491" y="5696"/>
                  <a:pt x="15479" y="5703"/>
                  <a:pt x="15463" y="5718"/>
                </a:cubicBezTo>
                <a:cubicBezTo>
                  <a:pt x="15484" y="5800"/>
                  <a:pt x="15504" y="5779"/>
                  <a:pt x="15545" y="5759"/>
                </a:cubicBezTo>
                <a:cubicBezTo>
                  <a:pt x="15545" y="5759"/>
                  <a:pt x="15545" y="5738"/>
                  <a:pt x="15545" y="5738"/>
                </a:cubicBezTo>
                <a:cubicBezTo>
                  <a:pt x="15532" y="5713"/>
                  <a:pt x="15519" y="5695"/>
                  <a:pt x="15502" y="5696"/>
                </a:cubicBezTo>
                <a:close/>
                <a:moveTo>
                  <a:pt x="14789" y="5636"/>
                </a:moveTo>
                <a:cubicBezTo>
                  <a:pt x="14769" y="5657"/>
                  <a:pt x="14748" y="5677"/>
                  <a:pt x="14748" y="5698"/>
                </a:cubicBezTo>
                <a:cubicBezTo>
                  <a:pt x="14728" y="5718"/>
                  <a:pt x="14728" y="5677"/>
                  <a:pt x="14728" y="5657"/>
                </a:cubicBezTo>
                <a:cubicBezTo>
                  <a:pt x="14687" y="5698"/>
                  <a:pt x="14646" y="5738"/>
                  <a:pt x="14687" y="5779"/>
                </a:cubicBezTo>
                <a:cubicBezTo>
                  <a:pt x="14687" y="5759"/>
                  <a:pt x="14687" y="5738"/>
                  <a:pt x="14707" y="5738"/>
                </a:cubicBezTo>
                <a:cubicBezTo>
                  <a:pt x="14728" y="5759"/>
                  <a:pt x="14707" y="5800"/>
                  <a:pt x="14728" y="5840"/>
                </a:cubicBezTo>
                <a:cubicBezTo>
                  <a:pt x="14748" y="5738"/>
                  <a:pt x="14748" y="5759"/>
                  <a:pt x="14809" y="5698"/>
                </a:cubicBezTo>
                <a:cubicBezTo>
                  <a:pt x="14809" y="5677"/>
                  <a:pt x="14789" y="5657"/>
                  <a:pt x="14789" y="5636"/>
                </a:cubicBezTo>
                <a:close/>
                <a:moveTo>
                  <a:pt x="15218" y="5616"/>
                </a:moveTo>
                <a:cubicBezTo>
                  <a:pt x="15218" y="5677"/>
                  <a:pt x="15177" y="5698"/>
                  <a:pt x="15136" y="5718"/>
                </a:cubicBezTo>
                <a:cubicBezTo>
                  <a:pt x="15136" y="5759"/>
                  <a:pt x="15157" y="5738"/>
                  <a:pt x="15177" y="5779"/>
                </a:cubicBezTo>
                <a:cubicBezTo>
                  <a:pt x="15136" y="5779"/>
                  <a:pt x="15095" y="5800"/>
                  <a:pt x="15075" y="5779"/>
                </a:cubicBezTo>
                <a:cubicBezTo>
                  <a:pt x="15075" y="5861"/>
                  <a:pt x="15177" y="5820"/>
                  <a:pt x="15218" y="5861"/>
                </a:cubicBezTo>
                <a:cubicBezTo>
                  <a:pt x="15218" y="5779"/>
                  <a:pt x="15238" y="5698"/>
                  <a:pt x="15218" y="5616"/>
                </a:cubicBezTo>
                <a:close/>
                <a:moveTo>
                  <a:pt x="14380" y="5555"/>
                </a:moveTo>
                <a:cubicBezTo>
                  <a:pt x="14380" y="5575"/>
                  <a:pt x="14380" y="5596"/>
                  <a:pt x="14380" y="5616"/>
                </a:cubicBezTo>
                <a:cubicBezTo>
                  <a:pt x="14360" y="5616"/>
                  <a:pt x="14340" y="5555"/>
                  <a:pt x="14299" y="5616"/>
                </a:cubicBezTo>
                <a:cubicBezTo>
                  <a:pt x="14319" y="5677"/>
                  <a:pt x="14360" y="5636"/>
                  <a:pt x="14401" y="5636"/>
                </a:cubicBezTo>
                <a:cubicBezTo>
                  <a:pt x="14401" y="5596"/>
                  <a:pt x="14401" y="5575"/>
                  <a:pt x="14380" y="5555"/>
                </a:cubicBezTo>
                <a:close/>
                <a:moveTo>
                  <a:pt x="14908" y="5524"/>
                </a:moveTo>
                <a:cubicBezTo>
                  <a:pt x="14885" y="5523"/>
                  <a:pt x="14861" y="5532"/>
                  <a:pt x="14830" y="5555"/>
                </a:cubicBezTo>
                <a:cubicBezTo>
                  <a:pt x="14830" y="5596"/>
                  <a:pt x="14850" y="5616"/>
                  <a:pt x="14830" y="5657"/>
                </a:cubicBezTo>
                <a:cubicBezTo>
                  <a:pt x="14850" y="5698"/>
                  <a:pt x="14912" y="5677"/>
                  <a:pt x="14932" y="5718"/>
                </a:cubicBezTo>
                <a:cubicBezTo>
                  <a:pt x="14973" y="5677"/>
                  <a:pt x="14973" y="5616"/>
                  <a:pt x="15014" y="5575"/>
                </a:cubicBezTo>
                <a:cubicBezTo>
                  <a:pt x="14975" y="5550"/>
                  <a:pt x="14945" y="5524"/>
                  <a:pt x="14908" y="5524"/>
                </a:cubicBezTo>
                <a:close/>
                <a:moveTo>
                  <a:pt x="15055" y="5473"/>
                </a:moveTo>
                <a:cubicBezTo>
                  <a:pt x="15014" y="5555"/>
                  <a:pt x="14993" y="5636"/>
                  <a:pt x="15034" y="5718"/>
                </a:cubicBezTo>
                <a:cubicBezTo>
                  <a:pt x="15095" y="5677"/>
                  <a:pt x="15034" y="5596"/>
                  <a:pt x="15075" y="5535"/>
                </a:cubicBezTo>
                <a:cubicBezTo>
                  <a:pt x="15075" y="5514"/>
                  <a:pt x="15055" y="5514"/>
                  <a:pt x="15055" y="5473"/>
                </a:cubicBezTo>
                <a:close/>
                <a:moveTo>
                  <a:pt x="14604" y="5455"/>
                </a:moveTo>
                <a:cubicBezTo>
                  <a:pt x="14587" y="5456"/>
                  <a:pt x="14563" y="5476"/>
                  <a:pt x="14544" y="5514"/>
                </a:cubicBezTo>
                <a:cubicBezTo>
                  <a:pt x="14564" y="5514"/>
                  <a:pt x="14585" y="5575"/>
                  <a:pt x="14626" y="5535"/>
                </a:cubicBezTo>
                <a:cubicBezTo>
                  <a:pt x="14636" y="5480"/>
                  <a:pt x="14624" y="5455"/>
                  <a:pt x="14604" y="5455"/>
                </a:cubicBezTo>
                <a:close/>
                <a:moveTo>
                  <a:pt x="14197" y="5453"/>
                </a:moveTo>
                <a:cubicBezTo>
                  <a:pt x="14176" y="5535"/>
                  <a:pt x="14237" y="5555"/>
                  <a:pt x="14278" y="5514"/>
                </a:cubicBezTo>
                <a:cubicBezTo>
                  <a:pt x="14258" y="5433"/>
                  <a:pt x="14217" y="5494"/>
                  <a:pt x="14197" y="5453"/>
                </a:cubicBezTo>
                <a:close/>
                <a:moveTo>
                  <a:pt x="14012" y="5442"/>
                </a:moveTo>
                <a:cubicBezTo>
                  <a:pt x="13983" y="5442"/>
                  <a:pt x="13954" y="5466"/>
                  <a:pt x="13931" y="5535"/>
                </a:cubicBezTo>
                <a:cubicBezTo>
                  <a:pt x="13951" y="5575"/>
                  <a:pt x="14013" y="5535"/>
                  <a:pt x="14074" y="5473"/>
                </a:cubicBezTo>
                <a:cubicBezTo>
                  <a:pt x="14056" y="5456"/>
                  <a:pt x="14034" y="5442"/>
                  <a:pt x="14012" y="5442"/>
                </a:cubicBezTo>
                <a:close/>
                <a:moveTo>
                  <a:pt x="13406" y="5328"/>
                </a:moveTo>
                <a:cubicBezTo>
                  <a:pt x="13486" y="5328"/>
                  <a:pt x="13512" y="5410"/>
                  <a:pt x="13604" y="5392"/>
                </a:cubicBezTo>
                <a:cubicBezTo>
                  <a:pt x="13563" y="5433"/>
                  <a:pt x="13522" y="5412"/>
                  <a:pt x="13563" y="5494"/>
                </a:cubicBezTo>
                <a:cubicBezTo>
                  <a:pt x="13502" y="5555"/>
                  <a:pt x="13482" y="5514"/>
                  <a:pt x="13482" y="5453"/>
                </a:cubicBezTo>
                <a:cubicBezTo>
                  <a:pt x="13461" y="5473"/>
                  <a:pt x="13338" y="5535"/>
                  <a:pt x="13277" y="5494"/>
                </a:cubicBezTo>
                <a:cubicBezTo>
                  <a:pt x="13298" y="5453"/>
                  <a:pt x="13338" y="5433"/>
                  <a:pt x="13318" y="5392"/>
                </a:cubicBezTo>
                <a:cubicBezTo>
                  <a:pt x="13359" y="5310"/>
                  <a:pt x="13359" y="5433"/>
                  <a:pt x="13400" y="5371"/>
                </a:cubicBezTo>
                <a:cubicBezTo>
                  <a:pt x="13379" y="5331"/>
                  <a:pt x="13359" y="5351"/>
                  <a:pt x="13379" y="5331"/>
                </a:cubicBezTo>
                <a:cubicBezTo>
                  <a:pt x="13389" y="5329"/>
                  <a:pt x="13398" y="5328"/>
                  <a:pt x="13406" y="5328"/>
                </a:cubicBezTo>
                <a:close/>
                <a:moveTo>
                  <a:pt x="14197" y="5310"/>
                </a:moveTo>
                <a:cubicBezTo>
                  <a:pt x="14156" y="5351"/>
                  <a:pt x="14176" y="5392"/>
                  <a:pt x="14176" y="5433"/>
                </a:cubicBezTo>
                <a:cubicBezTo>
                  <a:pt x="14197" y="5412"/>
                  <a:pt x="14217" y="5392"/>
                  <a:pt x="14217" y="5412"/>
                </a:cubicBezTo>
                <a:cubicBezTo>
                  <a:pt x="14237" y="5392"/>
                  <a:pt x="14217" y="5371"/>
                  <a:pt x="14237" y="5351"/>
                </a:cubicBezTo>
                <a:cubicBezTo>
                  <a:pt x="14217" y="5310"/>
                  <a:pt x="14197" y="5331"/>
                  <a:pt x="14197" y="5310"/>
                </a:cubicBezTo>
                <a:close/>
                <a:moveTo>
                  <a:pt x="14079" y="5294"/>
                </a:moveTo>
                <a:cubicBezTo>
                  <a:pt x="14056" y="5293"/>
                  <a:pt x="14028" y="5304"/>
                  <a:pt x="13992" y="5331"/>
                </a:cubicBezTo>
                <a:cubicBezTo>
                  <a:pt x="14054" y="5310"/>
                  <a:pt x="14094" y="5412"/>
                  <a:pt x="14156" y="5351"/>
                </a:cubicBezTo>
                <a:cubicBezTo>
                  <a:pt x="14133" y="5317"/>
                  <a:pt x="14110" y="5295"/>
                  <a:pt x="14079" y="5294"/>
                </a:cubicBezTo>
                <a:close/>
                <a:moveTo>
                  <a:pt x="13088" y="5238"/>
                </a:moveTo>
                <a:cubicBezTo>
                  <a:pt x="13082" y="5238"/>
                  <a:pt x="13077" y="5241"/>
                  <a:pt x="13073" y="5249"/>
                </a:cubicBezTo>
                <a:cubicBezTo>
                  <a:pt x="13073" y="5331"/>
                  <a:pt x="13134" y="5290"/>
                  <a:pt x="13093" y="5331"/>
                </a:cubicBezTo>
                <a:cubicBezTo>
                  <a:pt x="13114" y="5371"/>
                  <a:pt x="13114" y="5290"/>
                  <a:pt x="13134" y="5331"/>
                </a:cubicBezTo>
                <a:cubicBezTo>
                  <a:pt x="13151" y="5298"/>
                  <a:pt x="13113" y="5237"/>
                  <a:pt x="13088" y="5238"/>
                </a:cubicBezTo>
                <a:close/>
                <a:moveTo>
                  <a:pt x="13796" y="5076"/>
                </a:moveTo>
                <a:cubicBezTo>
                  <a:pt x="13773" y="5076"/>
                  <a:pt x="13747" y="5096"/>
                  <a:pt x="13727" y="5127"/>
                </a:cubicBezTo>
                <a:cubicBezTo>
                  <a:pt x="13727" y="5168"/>
                  <a:pt x="13727" y="5188"/>
                  <a:pt x="13727" y="5229"/>
                </a:cubicBezTo>
                <a:cubicBezTo>
                  <a:pt x="13747" y="5188"/>
                  <a:pt x="13788" y="5147"/>
                  <a:pt x="13849" y="5147"/>
                </a:cubicBezTo>
                <a:cubicBezTo>
                  <a:pt x="13839" y="5096"/>
                  <a:pt x="13819" y="5076"/>
                  <a:pt x="13796" y="5076"/>
                </a:cubicBezTo>
                <a:close/>
                <a:moveTo>
                  <a:pt x="11817" y="4964"/>
                </a:moveTo>
                <a:cubicBezTo>
                  <a:pt x="11805" y="4965"/>
                  <a:pt x="11792" y="4971"/>
                  <a:pt x="11786" y="4984"/>
                </a:cubicBezTo>
                <a:cubicBezTo>
                  <a:pt x="11786" y="5086"/>
                  <a:pt x="11827" y="5025"/>
                  <a:pt x="11847" y="5045"/>
                </a:cubicBezTo>
                <a:cubicBezTo>
                  <a:pt x="11875" y="4989"/>
                  <a:pt x="11845" y="4962"/>
                  <a:pt x="11817" y="4964"/>
                </a:cubicBezTo>
                <a:close/>
                <a:moveTo>
                  <a:pt x="18752" y="4943"/>
                </a:moveTo>
                <a:cubicBezTo>
                  <a:pt x="18712" y="5025"/>
                  <a:pt x="18732" y="5004"/>
                  <a:pt x="18671" y="5045"/>
                </a:cubicBezTo>
                <a:cubicBezTo>
                  <a:pt x="18732" y="5147"/>
                  <a:pt x="18773" y="4923"/>
                  <a:pt x="18814" y="5045"/>
                </a:cubicBezTo>
                <a:cubicBezTo>
                  <a:pt x="18855" y="4943"/>
                  <a:pt x="18773" y="4943"/>
                  <a:pt x="18752" y="4943"/>
                </a:cubicBezTo>
                <a:close/>
                <a:moveTo>
                  <a:pt x="18552" y="4854"/>
                </a:moveTo>
                <a:cubicBezTo>
                  <a:pt x="18533" y="4853"/>
                  <a:pt x="18510" y="4868"/>
                  <a:pt x="18487" y="4902"/>
                </a:cubicBezTo>
                <a:cubicBezTo>
                  <a:pt x="18507" y="5004"/>
                  <a:pt x="18569" y="4943"/>
                  <a:pt x="18589" y="4882"/>
                </a:cubicBezTo>
                <a:cubicBezTo>
                  <a:pt x="18580" y="4864"/>
                  <a:pt x="18567" y="4854"/>
                  <a:pt x="18552" y="4854"/>
                </a:cubicBezTo>
                <a:close/>
                <a:moveTo>
                  <a:pt x="18751" y="4801"/>
                </a:moveTo>
                <a:cubicBezTo>
                  <a:pt x="18729" y="4802"/>
                  <a:pt x="18708" y="4813"/>
                  <a:pt x="18691" y="4841"/>
                </a:cubicBezTo>
                <a:cubicBezTo>
                  <a:pt x="18752" y="4902"/>
                  <a:pt x="18814" y="4801"/>
                  <a:pt x="18855" y="4964"/>
                </a:cubicBezTo>
                <a:cubicBezTo>
                  <a:pt x="18895" y="4943"/>
                  <a:pt x="18875" y="4902"/>
                  <a:pt x="18916" y="4882"/>
                </a:cubicBezTo>
                <a:cubicBezTo>
                  <a:pt x="18872" y="4867"/>
                  <a:pt x="18807" y="4800"/>
                  <a:pt x="18751" y="4801"/>
                </a:cubicBezTo>
                <a:close/>
                <a:moveTo>
                  <a:pt x="18119" y="4699"/>
                </a:moveTo>
                <a:cubicBezTo>
                  <a:pt x="18099" y="4821"/>
                  <a:pt x="18058" y="4801"/>
                  <a:pt x="18017" y="4739"/>
                </a:cubicBezTo>
                <a:cubicBezTo>
                  <a:pt x="17997" y="4821"/>
                  <a:pt x="17997" y="4760"/>
                  <a:pt x="17956" y="4821"/>
                </a:cubicBezTo>
                <a:cubicBezTo>
                  <a:pt x="17956" y="4841"/>
                  <a:pt x="17956" y="4882"/>
                  <a:pt x="17976" y="4902"/>
                </a:cubicBezTo>
                <a:cubicBezTo>
                  <a:pt x="17997" y="4780"/>
                  <a:pt x="18058" y="4882"/>
                  <a:pt x="18099" y="4841"/>
                </a:cubicBezTo>
                <a:cubicBezTo>
                  <a:pt x="18099" y="4943"/>
                  <a:pt x="18180" y="4943"/>
                  <a:pt x="18221" y="4943"/>
                </a:cubicBezTo>
                <a:cubicBezTo>
                  <a:pt x="18160" y="4882"/>
                  <a:pt x="18221" y="4841"/>
                  <a:pt x="18180" y="4739"/>
                </a:cubicBezTo>
                <a:cubicBezTo>
                  <a:pt x="18180" y="4739"/>
                  <a:pt x="18180" y="4739"/>
                  <a:pt x="18119" y="4801"/>
                </a:cubicBezTo>
                <a:cubicBezTo>
                  <a:pt x="18119" y="4780"/>
                  <a:pt x="18160" y="4739"/>
                  <a:pt x="18119" y="4699"/>
                </a:cubicBezTo>
                <a:close/>
                <a:moveTo>
                  <a:pt x="18883" y="4637"/>
                </a:moveTo>
                <a:cubicBezTo>
                  <a:pt x="18870" y="4637"/>
                  <a:pt x="18855" y="4648"/>
                  <a:pt x="18834" y="4678"/>
                </a:cubicBezTo>
                <a:cubicBezTo>
                  <a:pt x="18855" y="4719"/>
                  <a:pt x="18916" y="4719"/>
                  <a:pt x="18916" y="4658"/>
                </a:cubicBezTo>
                <a:cubicBezTo>
                  <a:pt x="18906" y="4648"/>
                  <a:pt x="18895" y="4637"/>
                  <a:pt x="18883" y="4637"/>
                </a:cubicBezTo>
                <a:close/>
                <a:moveTo>
                  <a:pt x="17833" y="4637"/>
                </a:moveTo>
                <a:cubicBezTo>
                  <a:pt x="17792" y="4699"/>
                  <a:pt x="17731" y="4760"/>
                  <a:pt x="17772" y="4821"/>
                </a:cubicBezTo>
                <a:cubicBezTo>
                  <a:pt x="17813" y="4699"/>
                  <a:pt x="17833" y="4780"/>
                  <a:pt x="17894" y="4678"/>
                </a:cubicBezTo>
                <a:cubicBezTo>
                  <a:pt x="17874" y="4617"/>
                  <a:pt x="17854" y="4678"/>
                  <a:pt x="17833" y="4637"/>
                </a:cubicBezTo>
                <a:close/>
                <a:moveTo>
                  <a:pt x="17970" y="4606"/>
                </a:moveTo>
                <a:cubicBezTo>
                  <a:pt x="17929" y="4605"/>
                  <a:pt x="17881" y="4659"/>
                  <a:pt x="17894" y="4739"/>
                </a:cubicBezTo>
                <a:cubicBezTo>
                  <a:pt x="17976" y="4597"/>
                  <a:pt x="17935" y="4739"/>
                  <a:pt x="17997" y="4739"/>
                </a:cubicBezTo>
                <a:cubicBezTo>
                  <a:pt x="18017" y="4719"/>
                  <a:pt x="17997" y="4678"/>
                  <a:pt x="18017" y="4658"/>
                </a:cubicBezTo>
                <a:cubicBezTo>
                  <a:pt x="18010" y="4623"/>
                  <a:pt x="17991" y="4607"/>
                  <a:pt x="17970" y="4606"/>
                </a:cubicBezTo>
                <a:close/>
                <a:moveTo>
                  <a:pt x="18238" y="4469"/>
                </a:moveTo>
                <a:cubicBezTo>
                  <a:pt x="18224" y="4469"/>
                  <a:pt x="18209" y="4482"/>
                  <a:pt x="18201" y="4515"/>
                </a:cubicBezTo>
                <a:cubicBezTo>
                  <a:pt x="18201" y="4597"/>
                  <a:pt x="18242" y="4515"/>
                  <a:pt x="18262" y="4536"/>
                </a:cubicBezTo>
                <a:cubicBezTo>
                  <a:pt x="18274" y="4499"/>
                  <a:pt x="18258" y="4470"/>
                  <a:pt x="18238" y="4469"/>
                </a:cubicBezTo>
                <a:close/>
                <a:moveTo>
                  <a:pt x="9498" y="4434"/>
                </a:moveTo>
                <a:cubicBezTo>
                  <a:pt x="9436" y="4536"/>
                  <a:pt x="9518" y="4474"/>
                  <a:pt x="9539" y="4576"/>
                </a:cubicBezTo>
                <a:cubicBezTo>
                  <a:pt x="9579" y="4495"/>
                  <a:pt x="9498" y="4495"/>
                  <a:pt x="9498" y="4434"/>
                </a:cubicBezTo>
                <a:close/>
                <a:moveTo>
                  <a:pt x="17113" y="4358"/>
                </a:moveTo>
                <a:cubicBezTo>
                  <a:pt x="17073" y="4358"/>
                  <a:pt x="17011" y="4418"/>
                  <a:pt x="17036" y="4495"/>
                </a:cubicBezTo>
                <a:cubicBezTo>
                  <a:pt x="17077" y="4495"/>
                  <a:pt x="17098" y="4372"/>
                  <a:pt x="17138" y="4434"/>
                </a:cubicBezTo>
                <a:cubicBezTo>
                  <a:pt x="17154" y="4380"/>
                  <a:pt x="17138" y="4358"/>
                  <a:pt x="17113" y="4358"/>
                </a:cubicBezTo>
                <a:close/>
                <a:moveTo>
                  <a:pt x="17680" y="4320"/>
                </a:moveTo>
                <a:cubicBezTo>
                  <a:pt x="17659" y="4319"/>
                  <a:pt x="17634" y="4339"/>
                  <a:pt x="17608" y="4352"/>
                </a:cubicBezTo>
                <a:cubicBezTo>
                  <a:pt x="17629" y="4413"/>
                  <a:pt x="17670" y="4413"/>
                  <a:pt x="17711" y="4352"/>
                </a:cubicBezTo>
                <a:cubicBezTo>
                  <a:pt x="17703" y="4329"/>
                  <a:pt x="17692" y="4320"/>
                  <a:pt x="17680" y="4320"/>
                </a:cubicBezTo>
                <a:close/>
                <a:moveTo>
                  <a:pt x="9069" y="4291"/>
                </a:moveTo>
                <a:cubicBezTo>
                  <a:pt x="9028" y="4311"/>
                  <a:pt x="8987" y="4311"/>
                  <a:pt x="8926" y="4372"/>
                </a:cubicBezTo>
                <a:cubicBezTo>
                  <a:pt x="8926" y="4454"/>
                  <a:pt x="8966" y="4434"/>
                  <a:pt x="8987" y="4474"/>
                </a:cubicBezTo>
                <a:cubicBezTo>
                  <a:pt x="9028" y="4372"/>
                  <a:pt x="9007" y="4393"/>
                  <a:pt x="9089" y="4372"/>
                </a:cubicBezTo>
                <a:cubicBezTo>
                  <a:pt x="9089" y="4372"/>
                  <a:pt x="9089" y="4372"/>
                  <a:pt x="9069" y="4291"/>
                </a:cubicBezTo>
                <a:close/>
                <a:moveTo>
                  <a:pt x="8680" y="4291"/>
                </a:moveTo>
                <a:cubicBezTo>
                  <a:pt x="8640" y="4372"/>
                  <a:pt x="8721" y="4352"/>
                  <a:pt x="8742" y="4393"/>
                </a:cubicBezTo>
                <a:cubicBezTo>
                  <a:pt x="8783" y="4250"/>
                  <a:pt x="8701" y="4393"/>
                  <a:pt x="8680" y="4291"/>
                </a:cubicBezTo>
                <a:close/>
                <a:moveTo>
                  <a:pt x="7679" y="4067"/>
                </a:moveTo>
                <a:cubicBezTo>
                  <a:pt x="7618" y="4128"/>
                  <a:pt x="7577" y="4107"/>
                  <a:pt x="7577" y="4169"/>
                </a:cubicBezTo>
                <a:cubicBezTo>
                  <a:pt x="7598" y="4189"/>
                  <a:pt x="7618" y="4230"/>
                  <a:pt x="7659" y="4169"/>
                </a:cubicBezTo>
                <a:cubicBezTo>
                  <a:pt x="7659" y="4128"/>
                  <a:pt x="7700" y="4107"/>
                  <a:pt x="7679" y="4067"/>
                </a:cubicBezTo>
                <a:close/>
                <a:moveTo>
                  <a:pt x="7543" y="4029"/>
                </a:moveTo>
                <a:cubicBezTo>
                  <a:pt x="7526" y="4031"/>
                  <a:pt x="7507" y="4098"/>
                  <a:pt x="7475" y="4067"/>
                </a:cubicBezTo>
                <a:cubicBezTo>
                  <a:pt x="7434" y="4169"/>
                  <a:pt x="7557" y="4087"/>
                  <a:pt x="7557" y="4046"/>
                </a:cubicBezTo>
                <a:cubicBezTo>
                  <a:pt x="7552" y="4033"/>
                  <a:pt x="7548" y="4028"/>
                  <a:pt x="7543" y="4029"/>
                </a:cubicBezTo>
                <a:close/>
                <a:moveTo>
                  <a:pt x="6323" y="3912"/>
                </a:moveTo>
                <a:cubicBezTo>
                  <a:pt x="6314" y="3912"/>
                  <a:pt x="6304" y="3915"/>
                  <a:pt x="6290" y="3924"/>
                </a:cubicBezTo>
                <a:cubicBezTo>
                  <a:pt x="6311" y="3985"/>
                  <a:pt x="6351" y="4005"/>
                  <a:pt x="6413" y="3944"/>
                </a:cubicBezTo>
                <a:cubicBezTo>
                  <a:pt x="6365" y="3960"/>
                  <a:pt x="6354" y="3914"/>
                  <a:pt x="6323" y="3912"/>
                </a:cubicBezTo>
                <a:close/>
                <a:moveTo>
                  <a:pt x="3819" y="3735"/>
                </a:moveTo>
                <a:lnTo>
                  <a:pt x="3818" y="3735"/>
                </a:lnTo>
                <a:cubicBezTo>
                  <a:pt x="3818" y="3737"/>
                  <a:pt x="3818" y="3738"/>
                  <a:pt x="3818" y="3740"/>
                </a:cubicBezTo>
                <a:lnTo>
                  <a:pt x="3818" y="3735"/>
                </a:lnTo>
                <a:lnTo>
                  <a:pt x="3819" y="3735"/>
                </a:lnTo>
                <a:close/>
                <a:moveTo>
                  <a:pt x="4431" y="3679"/>
                </a:moveTo>
                <a:cubicBezTo>
                  <a:pt x="4390" y="3781"/>
                  <a:pt x="4492" y="3781"/>
                  <a:pt x="4533" y="3700"/>
                </a:cubicBezTo>
                <a:cubicBezTo>
                  <a:pt x="4513" y="3659"/>
                  <a:pt x="4451" y="3761"/>
                  <a:pt x="4431" y="3679"/>
                </a:cubicBezTo>
                <a:close/>
                <a:moveTo>
                  <a:pt x="4227" y="3679"/>
                </a:moveTo>
                <a:cubicBezTo>
                  <a:pt x="4227" y="3679"/>
                  <a:pt x="4227" y="3679"/>
                  <a:pt x="4165" y="3740"/>
                </a:cubicBezTo>
                <a:cubicBezTo>
                  <a:pt x="4186" y="3740"/>
                  <a:pt x="4206" y="3802"/>
                  <a:pt x="4247" y="3740"/>
                </a:cubicBezTo>
                <a:cubicBezTo>
                  <a:pt x="4227" y="3720"/>
                  <a:pt x="4227" y="3700"/>
                  <a:pt x="4227" y="3679"/>
                </a:cubicBezTo>
                <a:close/>
                <a:moveTo>
                  <a:pt x="3803" y="3678"/>
                </a:moveTo>
                <a:cubicBezTo>
                  <a:pt x="3810" y="3678"/>
                  <a:pt x="3817" y="3693"/>
                  <a:pt x="3818" y="3731"/>
                </a:cubicBezTo>
                <a:lnTo>
                  <a:pt x="3818" y="3735"/>
                </a:lnTo>
                <a:lnTo>
                  <a:pt x="3798" y="3740"/>
                </a:lnTo>
                <a:cubicBezTo>
                  <a:pt x="3786" y="3706"/>
                  <a:pt x="3794" y="3678"/>
                  <a:pt x="3803" y="3678"/>
                </a:cubicBezTo>
                <a:close/>
                <a:moveTo>
                  <a:pt x="3743" y="3669"/>
                </a:moveTo>
                <a:lnTo>
                  <a:pt x="3742" y="3672"/>
                </a:lnTo>
                <a:cubicBezTo>
                  <a:pt x="3741" y="3674"/>
                  <a:pt x="3739" y="3677"/>
                  <a:pt x="3736" y="3679"/>
                </a:cubicBezTo>
                <a:cubicBezTo>
                  <a:pt x="3738" y="3677"/>
                  <a:pt x="3739" y="3674"/>
                  <a:pt x="3742" y="3671"/>
                </a:cubicBezTo>
                <a:lnTo>
                  <a:pt x="3743" y="3669"/>
                </a:lnTo>
                <a:close/>
                <a:moveTo>
                  <a:pt x="4268" y="3659"/>
                </a:moveTo>
                <a:cubicBezTo>
                  <a:pt x="4288" y="3781"/>
                  <a:pt x="4329" y="3781"/>
                  <a:pt x="4411" y="3740"/>
                </a:cubicBezTo>
                <a:cubicBezTo>
                  <a:pt x="4370" y="3659"/>
                  <a:pt x="4308" y="3700"/>
                  <a:pt x="4268" y="3659"/>
                </a:cubicBezTo>
                <a:close/>
                <a:moveTo>
                  <a:pt x="1423" y="3535"/>
                </a:moveTo>
                <a:cubicBezTo>
                  <a:pt x="1401" y="3536"/>
                  <a:pt x="1370" y="3557"/>
                  <a:pt x="1346" y="3557"/>
                </a:cubicBezTo>
                <a:cubicBezTo>
                  <a:pt x="1387" y="3659"/>
                  <a:pt x="1285" y="3720"/>
                  <a:pt x="1305" y="3822"/>
                </a:cubicBezTo>
                <a:cubicBezTo>
                  <a:pt x="1326" y="3822"/>
                  <a:pt x="1346" y="3802"/>
                  <a:pt x="1367" y="3781"/>
                </a:cubicBezTo>
                <a:cubicBezTo>
                  <a:pt x="1346" y="3659"/>
                  <a:pt x="1387" y="3557"/>
                  <a:pt x="1448" y="3577"/>
                </a:cubicBezTo>
                <a:cubicBezTo>
                  <a:pt x="1448" y="3547"/>
                  <a:pt x="1440" y="3536"/>
                  <a:pt x="1427" y="3535"/>
                </a:cubicBezTo>
                <a:cubicBezTo>
                  <a:pt x="1425" y="3535"/>
                  <a:pt x="1424" y="3535"/>
                  <a:pt x="1423" y="3535"/>
                </a:cubicBezTo>
                <a:close/>
                <a:moveTo>
                  <a:pt x="2355" y="3389"/>
                </a:moveTo>
                <a:cubicBezTo>
                  <a:pt x="2317" y="3387"/>
                  <a:pt x="2260" y="3431"/>
                  <a:pt x="2245" y="3475"/>
                </a:cubicBezTo>
                <a:cubicBezTo>
                  <a:pt x="2286" y="3475"/>
                  <a:pt x="2327" y="3496"/>
                  <a:pt x="2388" y="3414"/>
                </a:cubicBezTo>
                <a:cubicBezTo>
                  <a:pt x="2382" y="3397"/>
                  <a:pt x="2370" y="3389"/>
                  <a:pt x="2355" y="3389"/>
                </a:cubicBezTo>
                <a:close/>
                <a:moveTo>
                  <a:pt x="304" y="2904"/>
                </a:moveTo>
                <a:cubicBezTo>
                  <a:pt x="263" y="2966"/>
                  <a:pt x="325" y="3006"/>
                  <a:pt x="365" y="2945"/>
                </a:cubicBezTo>
                <a:cubicBezTo>
                  <a:pt x="365" y="2864"/>
                  <a:pt x="304" y="2966"/>
                  <a:pt x="304" y="2904"/>
                </a:cubicBezTo>
                <a:close/>
                <a:moveTo>
                  <a:pt x="133" y="2754"/>
                </a:moveTo>
                <a:cubicBezTo>
                  <a:pt x="104" y="2753"/>
                  <a:pt x="64" y="2771"/>
                  <a:pt x="18" y="2782"/>
                </a:cubicBezTo>
                <a:cubicBezTo>
                  <a:pt x="59" y="2864"/>
                  <a:pt x="141" y="2782"/>
                  <a:pt x="182" y="2803"/>
                </a:cubicBezTo>
                <a:cubicBezTo>
                  <a:pt x="173" y="2767"/>
                  <a:pt x="156" y="2755"/>
                  <a:pt x="133" y="2754"/>
                </a:cubicBezTo>
                <a:close/>
                <a:moveTo>
                  <a:pt x="468" y="968"/>
                </a:moveTo>
                <a:cubicBezTo>
                  <a:pt x="447" y="1110"/>
                  <a:pt x="406" y="1070"/>
                  <a:pt x="365" y="1070"/>
                </a:cubicBezTo>
                <a:cubicBezTo>
                  <a:pt x="365" y="1090"/>
                  <a:pt x="365" y="1110"/>
                  <a:pt x="386" y="1090"/>
                </a:cubicBezTo>
                <a:cubicBezTo>
                  <a:pt x="386" y="1131"/>
                  <a:pt x="325" y="1151"/>
                  <a:pt x="365" y="1212"/>
                </a:cubicBezTo>
                <a:cubicBezTo>
                  <a:pt x="386" y="1171"/>
                  <a:pt x="447" y="1070"/>
                  <a:pt x="468" y="1090"/>
                </a:cubicBezTo>
                <a:cubicBezTo>
                  <a:pt x="488" y="1049"/>
                  <a:pt x="488" y="988"/>
                  <a:pt x="468" y="968"/>
                </a:cubicBezTo>
                <a:close/>
                <a:moveTo>
                  <a:pt x="388" y="881"/>
                </a:moveTo>
                <a:cubicBezTo>
                  <a:pt x="367" y="882"/>
                  <a:pt x="345" y="911"/>
                  <a:pt x="345" y="947"/>
                </a:cubicBezTo>
                <a:cubicBezTo>
                  <a:pt x="345" y="1029"/>
                  <a:pt x="365" y="947"/>
                  <a:pt x="427" y="927"/>
                </a:cubicBezTo>
                <a:cubicBezTo>
                  <a:pt x="418" y="894"/>
                  <a:pt x="403" y="881"/>
                  <a:pt x="388" y="881"/>
                </a:cubicBezTo>
                <a:close/>
                <a:moveTo>
                  <a:pt x="19085" y="0"/>
                </a:moveTo>
                <a:lnTo>
                  <a:pt x="19211" y="0"/>
                </a:lnTo>
                <a:lnTo>
                  <a:pt x="19211" y="18"/>
                </a:lnTo>
                <a:lnTo>
                  <a:pt x="19208" y="18"/>
                </a:lnTo>
                <a:cubicBezTo>
                  <a:pt x="19172" y="14"/>
                  <a:pt x="19132" y="7"/>
                  <a:pt x="19093" y="1"/>
                </a:cubicBezTo>
                <a:lnTo>
                  <a:pt x="19085" y="0"/>
                </a:lnTo>
                <a:close/>
                <a:moveTo>
                  <a:pt x="672" y="0"/>
                </a:moveTo>
                <a:lnTo>
                  <a:pt x="806" y="0"/>
                </a:lnTo>
                <a:lnTo>
                  <a:pt x="805" y="2"/>
                </a:lnTo>
                <a:cubicBezTo>
                  <a:pt x="801" y="10"/>
                  <a:pt x="797" y="20"/>
                  <a:pt x="795" y="30"/>
                </a:cubicBezTo>
                <a:cubicBezTo>
                  <a:pt x="810" y="26"/>
                  <a:pt x="825" y="17"/>
                  <a:pt x="841" y="5"/>
                </a:cubicBezTo>
                <a:lnTo>
                  <a:pt x="847" y="0"/>
                </a:lnTo>
                <a:lnTo>
                  <a:pt x="18184" y="0"/>
                </a:lnTo>
                <a:lnTo>
                  <a:pt x="18330" y="26"/>
                </a:lnTo>
                <a:cubicBezTo>
                  <a:pt x="18587" y="71"/>
                  <a:pt x="18843" y="117"/>
                  <a:pt x="19098" y="164"/>
                </a:cubicBezTo>
                <a:lnTo>
                  <a:pt x="19211" y="185"/>
                </a:lnTo>
                <a:lnTo>
                  <a:pt x="19211" y="5010"/>
                </a:lnTo>
                <a:lnTo>
                  <a:pt x="19211" y="5009"/>
                </a:lnTo>
                <a:cubicBezTo>
                  <a:pt x="19203" y="5003"/>
                  <a:pt x="19195" y="5001"/>
                  <a:pt x="19185" y="5001"/>
                </a:cubicBezTo>
                <a:cubicBezTo>
                  <a:pt x="19166" y="5002"/>
                  <a:pt x="19143" y="5013"/>
                  <a:pt x="19120" y="5025"/>
                </a:cubicBezTo>
                <a:cubicBezTo>
                  <a:pt x="19137" y="5075"/>
                  <a:pt x="19180" y="5070"/>
                  <a:pt x="19207" y="5045"/>
                </a:cubicBezTo>
                <a:lnTo>
                  <a:pt x="19211" y="5041"/>
                </a:lnTo>
                <a:lnTo>
                  <a:pt x="19211" y="5255"/>
                </a:lnTo>
                <a:lnTo>
                  <a:pt x="19210" y="5255"/>
                </a:lnTo>
                <a:cubicBezTo>
                  <a:pt x="19163" y="5248"/>
                  <a:pt x="19101" y="5261"/>
                  <a:pt x="19079" y="5229"/>
                </a:cubicBezTo>
                <a:cubicBezTo>
                  <a:pt x="19079" y="5302"/>
                  <a:pt x="19153" y="5291"/>
                  <a:pt x="19210" y="5317"/>
                </a:cubicBezTo>
                <a:lnTo>
                  <a:pt x="19211" y="5317"/>
                </a:lnTo>
                <a:lnTo>
                  <a:pt x="19211" y="6763"/>
                </a:lnTo>
                <a:lnTo>
                  <a:pt x="19115" y="6763"/>
                </a:lnTo>
                <a:lnTo>
                  <a:pt x="19115" y="6756"/>
                </a:lnTo>
                <a:cubicBezTo>
                  <a:pt x="19116" y="6715"/>
                  <a:pt x="19114" y="6676"/>
                  <a:pt x="19079" y="6676"/>
                </a:cubicBezTo>
                <a:cubicBezTo>
                  <a:pt x="19064" y="6699"/>
                  <a:pt x="19046" y="6728"/>
                  <a:pt x="19027" y="6757"/>
                </a:cubicBezTo>
                <a:lnTo>
                  <a:pt x="19023" y="6763"/>
                </a:lnTo>
                <a:lnTo>
                  <a:pt x="18918" y="6763"/>
                </a:lnTo>
                <a:lnTo>
                  <a:pt x="18916" y="6758"/>
                </a:lnTo>
                <a:cubicBezTo>
                  <a:pt x="18916" y="6656"/>
                  <a:pt x="18977" y="6778"/>
                  <a:pt x="18977" y="6676"/>
                </a:cubicBezTo>
                <a:cubicBezTo>
                  <a:pt x="18936" y="6656"/>
                  <a:pt x="18834" y="6615"/>
                  <a:pt x="18814" y="6697"/>
                </a:cubicBezTo>
                <a:cubicBezTo>
                  <a:pt x="18832" y="6734"/>
                  <a:pt x="18868" y="6704"/>
                  <a:pt x="18874" y="6758"/>
                </a:cubicBezTo>
                <a:lnTo>
                  <a:pt x="18874" y="6763"/>
                </a:lnTo>
                <a:lnTo>
                  <a:pt x="18738" y="6763"/>
                </a:lnTo>
                <a:lnTo>
                  <a:pt x="18734" y="6761"/>
                </a:lnTo>
                <a:cubicBezTo>
                  <a:pt x="18681" y="6730"/>
                  <a:pt x="18635" y="6692"/>
                  <a:pt x="18589" y="6737"/>
                </a:cubicBezTo>
                <a:cubicBezTo>
                  <a:pt x="18507" y="6656"/>
                  <a:pt x="18466" y="6493"/>
                  <a:pt x="18385" y="6615"/>
                </a:cubicBezTo>
                <a:cubicBezTo>
                  <a:pt x="18364" y="6574"/>
                  <a:pt x="18385" y="6493"/>
                  <a:pt x="18344" y="6534"/>
                </a:cubicBezTo>
                <a:cubicBezTo>
                  <a:pt x="18344" y="6574"/>
                  <a:pt x="18323" y="6595"/>
                  <a:pt x="18344" y="6635"/>
                </a:cubicBezTo>
                <a:cubicBezTo>
                  <a:pt x="18344" y="6635"/>
                  <a:pt x="18344" y="6635"/>
                  <a:pt x="18262" y="6717"/>
                </a:cubicBezTo>
                <a:cubicBezTo>
                  <a:pt x="18303" y="6554"/>
                  <a:pt x="18140" y="6737"/>
                  <a:pt x="18160" y="6615"/>
                </a:cubicBezTo>
                <a:cubicBezTo>
                  <a:pt x="18160" y="6676"/>
                  <a:pt x="18201" y="6595"/>
                  <a:pt x="18201" y="6554"/>
                </a:cubicBezTo>
                <a:cubicBezTo>
                  <a:pt x="18160" y="6574"/>
                  <a:pt x="18160" y="6452"/>
                  <a:pt x="18099" y="6534"/>
                </a:cubicBezTo>
                <a:cubicBezTo>
                  <a:pt x="18099" y="6635"/>
                  <a:pt x="18058" y="6554"/>
                  <a:pt x="18017" y="6595"/>
                </a:cubicBezTo>
                <a:cubicBezTo>
                  <a:pt x="17976" y="6554"/>
                  <a:pt x="18058" y="6534"/>
                  <a:pt x="18017" y="6493"/>
                </a:cubicBezTo>
                <a:cubicBezTo>
                  <a:pt x="18017" y="6493"/>
                  <a:pt x="17997" y="6513"/>
                  <a:pt x="17997" y="6493"/>
                </a:cubicBezTo>
                <a:cubicBezTo>
                  <a:pt x="18017" y="6411"/>
                  <a:pt x="18099" y="6472"/>
                  <a:pt x="18099" y="6330"/>
                </a:cubicBezTo>
                <a:cubicBezTo>
                  <a:pt x="18037" y="6411"/>
                  <a:pt x="17976" y="6187"/>
                  <a:pt x="17915" y="6391"/>
                </a:cubicBezTo>
                <a:cubicBezTo>
                  <a:pt x="17915" y="6350"/>
                  <a:pt x="17915" y="6330"/>
                  <a:pt x="17915" y="6289"/>
                </a:cubicBezTo>
                <a:cubicBezTo>
                  <a:pt x="17874" y="6350"/>
                  <a:pt x="17833" y="6268"/>
                  <a:pt x="17813" y="6350"/>
                </a:cubicBezTo>
                <a:cubicBezTo>
                  <a:pt x="17813" y="6411"/>
                  <a:pt x="17854" y="6309"/>
                  <a:pt x="17874" y="6391"/>
                </a:cubicBezTo>
                <a:cubicBezTo>
                  <a:pt x="17772" y="6452"/>
                  <a:pt x="17731" y="6391"/>
                  <a:pt x="17670" y="6513"/>
                </a:cubicBezTo>
                <a:cubicBezTo>
                  <a:pt x="17670" y="6452"/>
                  <a:pt x="17711" y="6411"/>
                  <a:pt x="17690" y="6350"/>
                </a:cubicBezTo>
                <a:cubicBezTo>
                  <a:pt x="17731" y="6452"/>
                  <a:pt x="17813" y="6330"/>
                  <a:pt x="17792" y="6248"/>
                </a:cubicBezTo>
                <a:cubicBezTo>
                  <a:pt x="17731" y="6309"/>
                  <a:pt x="17690" y="6268"/>
                  <a:pt x="17649" y="6289"/>
                </a:cubicBezTo>
                <a:cubicBezTo>
                  <a:pt x="17649" y="6330"/>
                  <a:pt x="17649" y="6370"/>
                  <a:pt x="17670" y="6411"/>
                </a:cubicBezTo>
                <a:cubicBezTo>
                  <a:pt x="17608" y="6493"/>
                  <a:pt x="17588" y="6432"/>
                  <a:pt x="17547" y="6472"/>
                </a:cubicBezTo>
                <a:cubicBezTo>
                  <a:pt x="17506" y="6411"/>
                  <a:pt x="17547" y="6391"/>
                  <a:pt x="17527" y="6330"/>
                </a:cubicBezTo>
                <a:cubicBezTo>
                  <a:pt x="17424" y="6452"/>
                  <a:pt x="17322" y="6289"/>
                  <a:pt x="17241" y="6411"/>
                </a:cubicBezTo>
                <a:cubicBezTo>
                  <a:pt x="17241" y="6350"/>
                  <a:pt x="17261" y="6309"/>
                  <a:pt x="17281" y="6248"/>
                </a:cubicBezTo>
                <a:cubicBezTo>
                  <a:pt x="17220" y="6207"/>
                  <a:pt x="17241" y="6370"/>
                  <a:pt x="17179" y="6309"/>
                </a:cubicBezTo>
                <a:cubicBezTo>
                  <a:pt x="17200" y="6268"/>
                  <a:pt x="17220" y="6248"/>
                  <a:pt x="17200" y="6228"/>
                </a:cubicBezTo>
                <a:cubicBezTo>
                  <a:pt x="17179" y="6248"/>
                  <a:pt x="17138" y="6268"/>
                  <a:pt x="17118" y="6330"/>
                </a:cubicBezTo>
                <a:cubicBezTo>
                  <a:pt x="17138" y="6330"/>
                  <a:pt x="17179" y="6330"/>
                  <a:pt x="17200" y="6370"/>
                </a:cubicBezTo>
                <a:cubicBezTo>
                  <a:pt x="17179" y="6391"/>
                  <a:pt x="17179" y="6432"/>
                  <a:pt x="17200" y="6472"/>
                </a:cubicBezTo>
                <a:cubicBezTo>
                  <a:pt x="17118" y="6493"/>
                  <a:pt x="17077" y="6432"/>
                  <a:pt x="17016" y="6432"/>
                </a:cubicBezTo>
                <a:cubicBezTo>
                  <a:pt x="16934" y="6472"/>
                  <a:pt x="16955" y="6534"/>
                  <a:pt x="16955" y="6595"/>
                </a:cubicBezTo>
                <a:cubicBezTo>
                  <a:pt x="16893" y="6513"/>
                  <a:pt x="16955" y="6534"/>
                  <a:pt x="16914" y="6432"/>
                </a:cubicBezTo>
                <a:cubicBezTo>
                  <a:pt x="17036" y="6330"/>
                  <a:pt x="17057" y="6411"/>
                  <a:pt x="17138" y="6391"/>
                </a:cubicBezTo>
                <a:cubicBezTo>
                  <a:pt x="17098" y="6330"/>
                  <a:pt x="17118" y="6309"/>
                  <a:pt x="17077" y="6248"/>
                </a:cubicBezTo>
                <a:cubicBezTo>
                  <a:pt x="17118" y="6167"/>
                  <a:pt x="17138" y="6167"/>
                  <a:pt x="17159" y="6065"/>
                </a:cubicBezTo>
                <a:cubicBezTo>
                  <a:pt x="17159" y="6105"/>
                  <a:pt x="17241" y="6065"/>
                  <a:pt x="17241" y="6044"/>
                </a:cubicBezTo>
                <a:cubicBezTo>
                  <a:pt x="17220" y="5942"/>
                  <a:pt x="17118" y="6044"/>
                  <a:pt x="17118" y="6126"/>
                </a:cubicBezTo>
                <a:cubicBezTo>
                  <a:pt x="17098" y="6044"/>
                  <a:pt x="17016" y="6085"/>
                  <a:pt x="17016" y="6146"/>
                </a:cubicBezTo>
                <a:cubicBezTo>
                  <a:pt x="17016" y="6228"/>
                  <a:pt x="17057" y="6126"/>
                  <a:pt x="17077" y="6167"/>
                </a:cubicBezTo>
                <a:cubicBezTo>
                  <a:pt x="17057" y="6207"/>
                  <a:pt x="17077" y="6228"/>
                  <a:pt x="17077" y="6248"/>
                </a:cubicBezTo>
                <a:cubicBezTo>
                  <a:pt x="16919" y="6327"/>
                  <a:pt x="16684" y="5985"/>
                  <a:pt x="16632" y="6279"/>
                </a:cubicBezTo>
                <a:lnTo>
                  <a:pt x="16630" y="6290"/>
                </a:lnTo>
                <a:lnTo>
                  <a:pt x="16630" y="6290"/>
                </a:lnTo>
                <a:cubicBezTo>
                  <a:pt x="16629" y="6295"/>
                  <a:pt x="16628" y="6302"/>
                  <a:pt x="16628" y="6309"/>
                </a:cubicBezTo>
                <a:cubicBezTo>
                  <a:pt x="16628" y="6304"/>
                  <a:pt x="16629" y="6299"/>
                  <a:pt x="16630" y="6294"/>
                </a:cubicBezTo>
                <a:lnTo>
                  <a:pt x="16630" y="6290"/>
                </a:lnTo>
                <a:lnTo>
                  <a:pt x="16632" y="6286"/>
                </a:lnTo>
                <a:cubicBezTo>
                  <a:pt x="16645" y="6255"/>
                  <a:pt x="16686" y="6278"/>
                  <a:pt x="16669" y="6330"/>
                </a:cubicBezTo>
                <a:cubicBezTo>
                  <a:pt x="16648" y="6330"/>
                  <a:pt x="16587" y="6309"/>
                  <a:pt x="16587" y="6350"/>
                </a:cubicBezTo>
                <a:cubicBezTo>
                  <a:pt x="16648" y="6370"/>
                  <a:pt x="16709" y="6330"/>
                  <a:pt x="16771" y="6268"/>
                </a:cubicBezTo>
                <a:cubicBezTo>
                  <a:pt x="16771" y="6411"/>
                  <a:pt x="16852" y="6268"/>
                  <a:pt x="16873" y="6350"/>
                </a:cubicBezTo>
                <a:cubicBezTo>
                  <a:pt x="16832" y="6411"/>
                  <a:pt x="16832" y="6330"/>
                  <a:pt x="16812" y="6350"/>
                </a:cubicBezTo>
                <a:cubicBezTo>
                  <a:pt x="16812" y="6391"/>
                  <a:pt x="16791" y="6432"/>
                  <a:pt x="16791" y="6472"/>
                </a:cubicBezTo>
                <a:cubicBezTo>
                  <a:pt x="16730" y="6513"/>
                  <a:pt x="16730" y="6595"/>
                  <a:pt x="16689" y="6513"/>
                </a:cubicBezTo>
                <a:cubicBezTo>
                  <a:pt x="16709" y="6432"/>
                  <a:pt x="16791" y="6452"/>
                  <a:pt x="16771" y="6330"/>
                </a:cubicBezTo>
                <a:cubicBezTo>
                  <a:pt x="16689" y="6432"/>
                  <a:pt x="16628" y="6472"/>
                  <a:pt x="16628" y="6554"/>
                </a:cubicBezTo>
                <a:cubicBezTo>
                  <a:pt x="16648" y="6615"/>
                  <a:pt x="16709" y="6554"/>
                  <a:pt x="16669" y="6635"/>
                </a:cubicBezTo>
                <a:cubicBezTo>
                  <a:pt x="16669" y="6615"/>
                  <a:pt x="16648" y="6615"/>
                  <a:pt x="16628" y="6635"/>
                </a:cubicBezTo>
                <a:cubicBezTo>
                  <a:pt x="16628" y="6513"/>
                  <a:pt x="16505" y="6574"/>
                  <a:pt x="16566" y="6391"/>
                </a:cubicBezTo>
                <a:cubicBezTo>
                  <a:pt x="16526" y="6493"/>
                  <a:pt x="16362" y="6574"/>
                  <a:pt x="16321" y="6452"/>
                </a:cubicBezTo>
                <a:cubicBezTo>
                  <a:pt x="16321" y="6472"/>
                  <a:pt x="16321" y="6493"/>
                  <a:pt x="16301" y="6513"/>
                </a:cubicBezTo>
                <a:cubicBezTo>
                  <a:pt x="16301" y="6493"/>
                  <a:pt x="16280" y="6472"/>
                  <a:pt x="16260" y="6513"/>
                </a:cubicBezTo>
                <a:cubicBezTo>
                  <a:pt x="16260" y="6452"/>
                  <a:pt x="16260" y="6411"/>
                  <a:pt x="16301" y="6370"/>
                </a:cubicBezTo>
                <a:cubicBezTo>
                  <a:pt x="16342" y="6411"/>
                  <a:pt x="16403" y="6391"/>
                  <a:pt x="16444" y="6411"/>
                </a:cubicBezTo>
                <a:cubicBezTo>
                  <a:pt x="16444" y="6350"/>
                  <a:pt x="16505" y="6330"/>
                  <a:pt x="16464" y="6268"/>
                </a:cubicBezTo>
                <a:cubicBezTo>
                  <a:pt x="16403" y="6391"/>
                  <a:pt x="16321" y="6248"/>
                  <a:pt x="16240" y="6350"/>
                </a:cubicBezTo>
                <a:cubicBezTo>
                  <a:pt x="16260" y="6391"/>
                  <a:pt x="16280" y="6391"/>
                  <a:pt x="16240" y="6452"/>
                </a:cubicBezTo>
                <a:cubicBezTo>
                  <a:pt x="16178" y="6472"/>
                  <a:pt x="16076" y="6330"/>
                  <a:pt x="16056" y="6493"/>
                </a:cubicBezTo>
                <a:cubicBezTo>
                  <a:pt x="16056" y="6391"/>
                  <a:pt x="16056" y="6309"/>
                  <a:pt x="15974" y="6411"/>
                </a:cubicBezTo>
                <a:cubicBezTo>
                  <a:pt x="15954" y="6370"/>
                  <a:pt x="15974" y="6350"/>
                  <a:pt x="15954" y="6309"/>
                </a:cubicBezTo>
                <a:cubicBezTo>
                  <a:pt x="15994" y="6228"/>
                  <a:pt x="15994" y="6370"/>
                  <a:pt x="16015" y="6289"/>
                </a:cubicBezTo>
                <a:cubicBezTo>
                  <a:pt x="15974" y="6187"/>
                  <a:pt x="16056" y="6268"/>
                  <a:pt x="16056" y="6207"/>
                </a:cubicBezTo>
                <a:cubicBezTo>
                  <a:pt x="16035" y="6146"/>
                  <a:pt x="15994" y="6187"/>
                  <a:pt x="15974" y="6187"/>
                </a:cubicBezTo>
                <a:cubicBezTo>
                  <a:pt x="15994" y="6289"/>
                  <a:pt x="15913" y="6268"/>
                  <a:pt x="15933" y="6370"/>
                </a:cubicBezTo>
                <a:cubicBezTo>
                  <a:pt x="15913" y="6309"/>
                  <a:pt x="15851" y="6187"/>
                  <a:pt x="15811" y="6309"/>
                </a:cubicBezTo>
                <a:cubicBezTo>
                  <a:pt x="15811" y="6268"/>
                  <a:pt x="15790" y="6289"/>
                  <a:pt x="15770" y="6248"/>
                </a:cubicBezTo>
                <a:cubicBezTo>
                  <a:pt x="15790" y="6105"/>
                  <a:pt x="15913" y="6207"/>
                  <a:pt x="15892" y="6065"/>
                </a:cubicBezTo>
                <a:cubicBezTo>
                  <a:pt x="15994" y="6187"/>
                  <a:pt x="16117" y="6085"/>
                  <a:pt x="16240" y="6105"/>
                </a:cubicBezTo>
                <a:cubicBezTo>
                  <a:pt x="16219" y="5963"/>
                  <a:pt x="16117" y="6146"/>
                  <a:pt x="16137" y="6003"/>
                </a:cubicBezTo>
                <a:cubicBezTo>
                  <a:pt x="16076" y="6024"/>
                  <a:pt x="16076" y="6044"/>
                  <a:pt x="16056" y="6105"/>
                </a:cubicBezTo>
                <a:cubicBezTo>
                  <a:pt x="15994" y="6024"/>
                  <a:pt x="16035" y="6105"/>
                  <a:pt x="16035" y="5983"/>
                </a:cubicBezTo>
                <a:cubicBezTo>
                  <a:pt x="15994" y="6024"/>
                  <a:pt x="15974" y="5963"/>
                  <a:pt x="15974" y="6065"/>
                </a:cubicBezTo>
                <a:cubicBezTo>
                  <a:pt x="15913" y="6044"/>
                  <a:pt x="16015" y="5922"/>
                  <a:pt x="16015" y="5861"/>
                </a:cubicBezTo>
                <a:cubicBezTo>
                  <a:pt x="15954" y="5902"/>
                  <a:pt x="15933" y="5779"/>
                  <a:pt x="15892" y="5820"/>
                </a:cubicBezTo>
                <a:cubicBezTo>
                  <a:pt x="15892" y="5861"/>
                  <a:pt x="15872" y="5902"/>
                  <a:pt x="15872" y="5922"/>
                </a:cubicBezTo>
                <a:cubicBezTo>
                  <a:pt x="15913" y="5861"/>
                  <a:pt x="15933" y="5922"/>
                  <a:pt x="15954" y="5902"/>
                </a:cubicBezTo>
                <a:cubicBezTo>
                  <a:pt x="15974" y="5942"/>
                  <a:pt x="15954" y="6065"/>
                  <a:pt x="15933" y="6024"/>
                </a:cubicBezTo>
                <a:cubicBezTo>
                  <a:pt x="15954" y="6003"/>
                  <a:pt x="15974" y="5902"/>
                  <a:pt x="15933" y="5942"/>
                </a:cubicBezTo>
                <a:cubicBezTo>
                  <a:pt x="15913" y="5983"/>
                  <a:pt x="15892" y="6003"/>
                  <a:pt x="15872" y="6044"/>
                </a:cubicBezTo>
                <a:cubicBezTo>
                  <a:pt x="15851" y="6024"/>
                  <a:pt x="15770" y="5942"/>
                  <a:pt x="15770" y="6003"/>
                </a:cubicBezTo>
                <a:cubicBezTo>
                  <a:pt x="15790" y="6085"/>
                  <a:pt x="15831" y="6003"/>
                  <a:pt x="15851" y="6065"/>
                </a:cubicBezTo>
                <a:cubicBezTo>
                  <a:pt x="15811" y="6167"/>
                  <a:pt x="15790" y="6065"/>
                  <a:pt x="15770" y="6146"/>
                </a:cubicBezTo>
                <a:cubicBezTo>
                  <a:pt x="15770" y="5983"/>
                  <a:pt x="15606" y="5963"/>
                  <a:pt x="15586" y="6105"/>
                </a:cubicBezTo>
                <a:cubicBezTo>
                  <a:pt x="15545" y="6065"/>
                  <a:pt x="15586" y="5963"/>
                  <a:pt x="15524" y="6003"/>
                </a:cubicBezTo>
                <a:cubicBezTo>
                  <a:pt x="15504" y="6024"/>
                  <a:pt x="15504" y="6065"/>
                  <a:pt x="15504" y="6085"/>
                </a:cubicBezTo>
                <a:cubicBezTo>
                  <a:pt x="15484" y="6024"/>
                  <a:pt x="15463" y="6105"/>
                  <a:pt x="15443" y="6126"/>
                </a:cubicBezTo>
                <a:cubicBezTo>
                  <a:pt x="15402" y="6105"/>
                  <a:pt x="15381" y="6065"/>
                  <a:pt x="15361" y="6044"/>
                </a:cubicBezTo>
                <a:cubicBezTo>
                  <a:pt x="15443" y="5983"/>
                  <a:pt x="15545" y="5902"/>
                  <a:pt x="15586" y="5779"/>
                </a:cubicBezTo>
                <a:cubicBezTo>
                  <a:pt x="15545" y="5759"/>
                  <a:pt x="15545" y="5820"/>
                  <a:pt x="15524" y="5881"/>
                </a:cubicBezTo>
                <a:cubicBezTo>
                  <a:pt x="15504" y="5779"/>
                  <a:pt x="15443" y="5861"/>
                  <a:pt x="15422" y="5800"/>
                </a:cubicBezTo>
                <a:cubicBezTo>
                  <a:pt x="15463" y="5759"/>
                  <a:pt x="15443" y="5698"/>
                  <a:pt x="15422" y="5657"/>
                </a:cubicBezTo>
                <a:cubicBezTo>
                  <a:pt x="15361" y="5759"/>
                  <a:pt x="15341" y="5616"/>
                  <a:pt x="15320" y="5636"/>
                </a:cubicBezTo>
                <a:cubicBezTo>
                  <a:pt x="15300" y="5657"/>
                  <a:pt x="15279" y="5677"/>
                  <a:pt x="15279" y="5718"/>
                </a:cubicBezTo>
                <a:cubicBezTo>
                  <a:pt x="15279" y="5738"/>
                  <a:pt x="15361" y="5677"/>
                  <a:pt x="15320" y="5759"/>
                </a:cubicBezTo>
                <a:cubicBezTo>
                  <a:pt x="15320" y="5759"/>
                  <a:pt x="15238" y="5800"/>
                  <a:pt x="15259" y="5820"/>
                </a:cubicBezTo>
                <a:cubicBezTo>
                  <a:pt x="15279" y="5779"/>
                  <a:pt x="15341" y="5820"/>
                  <a:pt x="15320" y="5902"/>
                </a:cubicBezTo>
                <a:cubicBezTo>
                  <a:pt x="15238" y="6003"/>
                  <a:pt x="15218" y="5881"/>
                  <a:pt x="15157" y="5983"/>
                </a:cubicBezTo>
                <a:cubicBezTo>
                  <a:pt x="15136" y="5942"/>
                  <a:pt x="15157" y="5922"/>
                  <a:pt x="15177" y="5902"/>
                </a:cubicBezTo>
                <a:cubicBezTo>
                  <a:pt x="15116" y="5902"/>
                  <a:pt x="15055" y="5820"/>
                  <a:pt x="15014" y="5922"/>
                </a:cubicBezTo>
                <a:cubicBezTo>
                  <a:pt x="14973" y="5800"/>
                  <a:pt x="14912" y="5942"/>
                  <a:pt x="14850" y="5942"/>
                </a:cubicBezTo>
                <a:cubicBezTo>
                  <a:pt x="14850" y="5942"/>
                  <a:pt x="14809" y="5840"/>
                  <a:pt x="14789" y="5942"/>
                </a:cubicBezTo>
                <a:cubicBezTo>
                  <a:pt x="14769" y="5902"/>
                  <a:pt x="14789" y="5861"/>
                  <a:pt x="14769" y="5820"/>
                </a:cubicBezTo>
                <a:cubicBezTo>
                  <a:pt x="14728" y="5942"/>
                  <a:pt x="14666" y="5820"/>
                  <a:pt x="14605" y="5861"/>
                </a:cubicBezTo>
                <a:cubicBezTo>
                  <a:pt x="14626" y="5820"/>
                  <a:pt x="14626" y="5779"/>
                  <a:pt x="14605" y="5738"/>
                </a:cubicBezTo>
                <a:cubicBezTo>
                  <a:pt x="14564" y="5677"/>
                  <a:pt x="14564" y="5800"/>
                  <a:pt x="14544" y="5779"/>
                </a:cubicBezTo>
                <a:cubicBezTo>
                  <a:pt x="14564" y="5759"/>
                  <a:pt x="14564" y="5718"/>
                  <a:pt x="14544" y="5698"/>
                </a:cubicBezTo>
                <a:cubicBezTo>
                  <a:pt x="14523" y="5779"/>
                  <a:pt x="14523" y="5636"/>
                  <a:pt x="14503" y="5677"/>
                </a:cubicBezTo>
                <a:cubicBezTo>
                  <a:pt x="14462" y="5698"/>
                  <a:pt x="14503" y="5759"/>
                  <a:pt x="14483" y="5779"/>
                </a:cubicBezTo>
                <a:cubicBezTo>
                  <a:pt x="14421" y="5738"/>
                  <a:pt x="14319" y="5840"/>
                  <a:pt x="14278" y="5759"/>
                </a:cubicBezTo>
                <a:cubicBezTo>
                  <a:pt x="14299" y="5738"/>
                  <a:pt x="14299" y="5718"/>
                  <a:pt x="14299" y="5677"/>
                </a:cubicBezTo>
                <a:cubicBezTo>
                  <a:pt x="14237" y="5759"/>
                  <a:pt x="14197" y="5759"/>
                  <a:pt x="14217" y="5636"/>
                </a:cubicBezTo>
                <a:cubicBezTo>
                  <a:pt x="14135" y="5677"/>
                  <a:pt x="14033" y="5738"/>
                  <a:pt x="14013" y="5596"/>
                </a:cubicBezTo>
                <a:cubicBezTo>
                  <a:pt x="13972" y="5657"/>
                  <a:pt x="13951" y="5575"/>
                  <a:pt x="13911" y="5596"/>
                </a:cubicBezTo>
                <a:cubicBezTo>
                  <a:pt x="13890" y="5657"/>
                  <a:pt x="13870" y="5636"/>
                  <a:pt x="13829" y="5718"/>
                </a:cubicBezTo>
                <a:cubicBezTo>
                  <a:pt x="13829" y="5636"/>
                  <a:pt x="13829" y="5616"/>
                  <a:pt x="13788" y="5616"/>
                </a:cubicBezTo>
                <a:cubicBezTo>
                  <a:pt x="13808" y="5555"/>
                  <a:pt x="13849" y="5596"/>
                  <a:pt x="13890" y="5575"/>
                </a:cubicBezTo>
                <a:cubicBezTo>
                  <a:pt x="13870" y="5494"/>
                  <a:pt x="13931" y="5433"/>
                  <a:pt x="13951" y="5351"/>
                </a:cubicBezTo>
                <a:cubicBezTo>
                  <a:pt x="13911" y="5331"/>
                  <a:pt x="13870" y="5310"/>
                  <a:pt x="13829" y="5412"/>
                </a:cubicBezTo>
                <a:cubicBezTo>
                  <a:pt x="13788" y="5371"/>
                  <a:pt x="13747" y="5269"/>
                  <a:pt x="13645" y="5392"/>
                </a:cubicBezTo>
                <a:cubicBezTo>
                  <a:pt x="13625" y="5371"/>
                  <a:pt x="13686" y="5269"/>
                  <a:pt x="13645" y="5290"/>
                </a:cubicBezTo>
                <a:cubicBezTo>
                  <a:pt x="13625" y="5310"/>
                  <a:pt x="13625" y="5331"/>
                  <a:pt x="13625" y="5351"/>
                </a:cubicBezTo>
                <a:cubicBezTo>
                  <a:pt x="13563" y="5208"/>
                  <a:pt x="13379" y="5331"/>
                  <a:pt x="13277" y="5229"/>
                </a:cubicBezTo>
                <a:cubicBezTo>
                  <a:pt x="13298" y="5310"/>
                  <a:pt x="13318" y="5290"/>
                  <a:pt x="13318" y="5392"/>
                </a:cubicBezTo>
                <a:cubicBezTo>
                  <a:pt x="13298" y="5351"/>
                  <a:pt x="13257" y="5433"/>
                  <a:pt x="13216" y="5412"/>
                </a:cubicBezTo>
                <a:cubicBezTo>
                  <a:pt x="13216" y="5412"/>
                  <a:pt x="13216" y="5412"/>
                  <a:pt x="13236" y="5473"/>
                </a:cubicBezTo>
                <a:cubicBezTo>
                  <a:pt x="13155" y="5453"/>
                  <a:pt x="13052" y="5453"/>
                  <a:pt x="12950" y="5453"/>
                </a:cubicBezTo>
                <a:cubicBezTo>
                  <a:pt x="12930" y="5412"/>
                  <a:pt x="12950" y="5371"/>
                  <a:pt x="12930" y="5331"/>
                </a:cubicBezTo>
                <a:cubicBezTo>
                  <a:pt x="12909" y="5351"/>
                  <a:pt x="12889" y="5371"/>
                  <a:pt x="12869" y="5392"/>
                </a:cubicBezTo>
                <a:cubicBezTo>
                  <a:pt x="12869" y="5351"/>
                  <a:pt x="12889" y="5331"/>
                  <a:pt x="12889" y="5310"/>
                </a:cubicBezTo>
                <a:cubicBezTo>
                  <a:pt x="12869" y="5331"/>
                  <a:pt x="12848" y="5269"/>
                  <a:pt x="12828" y="5331"/>
                </a:cubicBezTo>
                <a:cubicBezTo>
                  <a:pt x="12828" y="5351"/>
                  <a:pt x="12848" y="5371"/>
                  <a:pt x="12828" y="5392"/>
                </a:cubicBezTo>
                <a:cubicBezTo>
                  <a:pt x="12807" y="5371"/>
                  <a:pt x="12766" y="5412"/>
                  <a:pt x="12746" y="5351"/>
                </a:cubicBezTo>
                <a:cubicBezTo>
                  <a:pt x="12766" y="5331"/>
                  <a:pt x="12787" y="5310"/>
                  <a:pt x="12766" y="5269"/>
                </a:cubicBezTo>
                <a:cubicBezTo>
                  <a:pt x="12746" y="5310"/>
                  <a:pt x="12726" y="5269"/>
                  <a:pt x="12685" y="5331"/>
                </a:cubicBezTo>
                <a:cubicBezTo>
                  <a:pt x="12705" y="5371"/>
                  <a:pt x="12705" y="5392"/>
                  <a:pt x="12685" y="5412"/>
                </a:cubicBezTo>
                <a:cubicBezTo>
                  <a:pt x="12664" y="5249"/>
                  <a:pt x="12562" y="5412"/>
                  <a:pt x="12521" y="5351"/>
                </a:cubicBezTo>
                <a:cubicBezTo>
                  <a:pt x="12521" y="5310"/>
                  <a:pt x="12583" y="5290"/>
                  <a:pt x="12562" y="5249"/>
                </a:cubicBezTo>
                <a:cubicBezTo>
                  <a:pt x="12460" y="5127"/>
                  <a:pt x="12235" y="5290"/>
                  <a:pt x="12113" y="5045"/>
                </a:cubicBezTo>
                <a:cubicBezTo>
                  <a:pt x="12092" y="5066"/>
                  <a:pt x="12133" y="5106"/>
                  <a:pt x="12092" y="5127"/>
                </a:cubicBezTo>
                <a:cubicBezTo>
                  <a:pt x="12051" y="5106"/>
                  <a:pt x="12113" y="5086"/>
                  <a:pt x="12092" y="5025"/>
                </a:cubicBezTo>
                <a:cubicBezTo>
                  <a:pt x="12031" y="5025"/>
                  <a:pt x="12092" y="5086"/>
                  <a:pt x="12031" y="5106"/>
                </a:cubicBezTo>
                <a:cubicBezTo>
                  <a:pt x="12011" y="5066"/>
                  <a:pt x="12051" y="5045"/>
                  <a:pt x="12011" y="5004"/>
                </a:cubicBezTo>
                <a:cubicBezTo>
                  <a:pt x="11970" y="5045"/>
                  <a:pt x="11929" y="4964"/>
                  <a:pt x="11868" y="5004"/>
                </a:cubicBezTo>
                <a:cubicBezTo>
                  <a:pt x="11888" y="5045"/>
                  <a:pt x="11888" y="5086"/>
                  <a:pt x="11868" y="5106"/>
                </a:cubicBezTo>
                <a:cubicBezTo>
                  <a:pt x="11868" y="5086"/>
                  <a:pt x="11847" y="5106"/>
                  <a:pt x="11827" y="5127"/>
                </a:cubicBezTo>
                <a:cubicBezTo>
                  <a:pt x="11765" y="5004"/>
                  <a:pt x="11704" y="5127"/>
                  <a:pt x="11663" y="5066"/>
                </a:cubicBezTo>
                <a:cubicBezTo>
                  <a:pt x="11684" y="4964"/>
                  <a:pt x="11725" y="5045"/>
                  <a:pt x="11765" y="5025"/>
                </a:cubicBezTo>
                <a:cubicBezTo>
                  <a:pt x="11765" y="5004"/>
                  <a:pt x="11786" y="4984"/>
                  <a:pt x="11765" y="4964"/>
                </a:cubicBezTo>
                <a:cubicBezTo>
                  <a:pt x="11704" y="4964"/>
                  <a:pt x="11622" y="4923"/>
                  <a:pt x="11561" y="4902"/>
                </a:cubicBezTo>
                <a:cubicBezTo>
                  <a:pt x="11582" y="4964"/>
                  <a:pt x="11622" y="5004"/>
                  <a:pt x="11663" y="5004"/>
                </a:cubicBezTo>
                <a:cubicBezTo>
                  <a:pt x="11643" y="5025"/>
                  <a:pt x="11663" y="5045"/>
                  <a:pt x="11643" y="5086"/>
                </a:cubicBezTo>
                <a:cubicBezTo>
                  <a:pt x="11602" y="4964"/>
                  <a:pt x="11602" y="5086"/>
                  <a:pt x="11541" y="5045"/>
                </a:cubicBezTo>
                <a:cubicBezTo>
                  <a:pt x="11541" y="5004"/>
                  <a:pt x="11520" y="4923"/>
                  <a:pt x="11479" y="4923"/>
                </a:cubicBezTo>
                <a:cubicBezTo>
                  <a:pt x="11459" y="5004"/>
                  <a:pt x="11479" y="5004"/>
                  <a:pt x="11479" y="5066"/>
                </a:cubicBezTo>
                <a:cubicBezTo>
                  <a:pt x="11459" y="5004"/>
                  <a:pt x="11418" y="5066"/>
                  <a:pt x="11418" y="4964"/>
                </a:cubicBezTo>
                <a:cubicBezTo>
                  <a:pt x="11398" y="5025"/>
                  <a:pt x="11316" y="5045"/>
                  <a:pt x="11336" y="4943"/>
                </a:cubicBezTo>
                <a:cubicBezTo>
                  <a:pt x="11234" y="5025"/>
                  <a:pt x="11173" y="4964"/>
                  <a:pt x="11091" y="4923"/>
                </a:cubicBezTo>
                <a:cubicBezTo>
                  <a:pt x="11050" y="4943"/>
                  <a:pt x="11030" y="5066"/>
                  <a:pt x="10989" y="5045"/>
                </a:cubicBezTo>
                <a:cubicBezTo>
                  <a:pt x="11030" y="4943"/>
                  <a:pt x="10969" y="5004"/>
                  <a:pt x="10969" y="4882"/>
                </a:cubicBezTo>
                <a:cubicBezTo>
                  <a:pt x="10866" y="5025"/>
                  <a:pt x="10785" y="4862"/>
                  <a:pt x="10703" y="5025"/>
                </a:cubicBezTo>
                <a:cubicBezTo>
                  <a:pt x="10683" y="4964"/>
                  <a:pt x="10642" y="5045"/>
                  <a:pt x="10621" y="5025"/>
                </a:cubicBezTo>
                <a:cubicBezTo>
                  <a:pt x="10703" y="4821"/>
                  <a:pt x="10437" y="4923"/>
                  <a:pt x="10356" y="4984"/>
                </a:cubicBezTo>
                <a:cubicBezTo>
                  <a:pt x="10376" y="4862"/>
                  <a:pt x="10458" y="4923"/>
                  <a:pt x="10458" y="4862"/>
                </a:cubicBezTo>
                <a:cubicBezTo>
                  <a:pt x="10437" y="4821"/>
                  <a:pt x="10417" y="4760"/>
                  <a:pt x="10397" y="4760"/>
                </a:cubicBezTo>
                <a:cubicBezTo>
                  <a:pt x="10397" y="4862"/>
                  <a:pt x="10376" y="4780"/>
                  <a:pt x="10335" y="4780"/>
                </a:cubicBezTo>
                <a:cubicBezTo>
                  <a:pt x="10335" y="4862"/>
                  <a:pt x="10315" y="4862"/>
                  <a:pt x="10294" y="4923"/>
                </a:cubicBezTo>
                <a:cubicBezTo>
                  <a:pt x="10254" y="4862"/>
                  <a:pt x="10335" y="4821"/>
                  <a:pt x="10315" y="4780"/>
                </a:cubicBezTo>
                <a:cubicBezTo>
                  <a:pt x="10294" y="4699"/>
                  <a:pt x="10254" y="4699"/>
                  <a:pt x="10274" y="4576"/>
                </a:cubicBezTo>
                <a:cubicBezTo>
                  <a:pt x="10233" y="4637"/>
                  <a:pt x="10233" y="4719"/>
                  <a:pt x="10172" y="4801"/>
                </a:cubicBezTo>
                <a:cubicBezTo>
                  <a:pt x="10172" y="4699"/>
                  <a:pt x="10111" y="4699"/>
                  <a:pt x="10090" y="4617"/>
                </a:cubicBezTo>
                <a:cubicBezTo>
                  <a:pt x="10070" y="4699"/>
                  <a:pt x="10131" y="4801"/>
                  <a:pt x="10111" y="4862"/>
                </a:cubicBezTo>
                <a:cubicBezTo>
                  <a:pt x="10029" y="4882"/>
                  <a:pt x="10070" y="4617"/>
                  <a:pt x="9947" y="4739"/>
                </a:cubicBezTo>
                <a:cubicBezTo>
                  <a:pt x="10049" y="4801"/>
                  <a:pt x="10008" y="4923"/>
                  <a:pt x="10090" y="5004"/>
                </a:cubicBezTo>
                <a:cubicBezTo>
                  <a:pt x="10049" y="4984"/>
                  <a:pt x="9968" y="4984"/>
                  <a:pt x="9968" y="4923"/>
                </a:cubicBezTo>
                <a:cubicBezTo>
                  <a:pt x="9968" y="4943"/>
                  <a:pt x="9988" y="4943"/>
                  <a:pt x="10008" y="4923"/>
                </a:cubicBezTo>
                <a:cubicBezTo>
                  <a:pt x="9988" y="4801"/>
                  <a:pt x="9947" y="4760"/>
                  <a:pt x="9906" y="4760"/>
                </a:cubicBezTo>
                <a:cubicBezTo>
                  <a:pt x="9927" y="4699"/>
                  <a:pt x="9947" y="4699"/>
                  <a:pt x="9927" y="4617"/>
                </a:cubicBezTo>
                <a:cubicBezTo>
                  <a:pt x="9906" y="4617"/>
                  <a:pt x="9886" y="4556"/>
                  <a:pt x="9865" y="4597"/>
                </a:cubicBezTo>
                <a:cubicBezTo>
                  <a:pt x="9865" y="4658"/>
                  <a:pt x="9906" y="4637"/>
                  <a:pt x="9865" y="4678"/>
                </a:cubicBezTo>
                <a:cubicBezTo>
                  <a:pt x="9825" y="4637"/>
                  <a:pt x="9804" y="4576"/>
                  <a:pt x="9743" y="4699"/>
                </a:cubicBezTo>
                <a:cubicBezTo>
                  <a:pt x="9722" y="4576"/>
                  <a:pt x="9600" y="4576"/>
                  <a:pt x="9600" y="4678"/>
                </a:cubicBezTo>
                <a:cubicBezTo>
                  <a:pt x="9600" y="4658"/>
                  <a:pt x="9600" y="4637"/>
                  <a:pt x="9579" y="4597"/>
                </a:cubicBezTo>
                <a:cubicBezTo>
                  <a:pt x="9539" y="4699"/>
                  <a:pt x="9539" y="4637"/>
                  <a:pt x="9498" y="4658"/>
                </a:cubicBezTo>
                <a:cubicBezTo>
                  <a:pt x="9477" y="4576"/>
                  <a:pt x="9498" y="4536"/>
                  <a:pt x="9457" y="4495"/>
                </a:cubicBezTo>
                <a:cubicBezTo>
                  <a:pt x="9396" y="4556"/>
                  <a:pt x="9334" y="4617"/>
                  <a:pt x="9293" y="4536"/>
                </a:cubicBezTo>
                <a:cubicBezTo>
                  <a:pt x="9334" y="4495"/>
                  <a:pt x="9396" y="4556"/>
                  <a:pt x="9396" y="4454"/>
                </a:cubicBezTo>
                <a:cubicBezTo>
                  <a:pt x="9355" y="4454"/>
                  <a:pt x="9355" y="4372"/>
                  <a:pt x="9334" y="4372"/>
                </a:cubicBezTo>
                <a:cubicBezTo>
                  <a:pt x="9253" y="4434"/>
                  <a:pt x="9232" y="4413"/>
                  <a:pt x="9171" y="4515"/>
                </a:cubicBezTo>
                <a:cubicBezTo>
                  <a:pt x="9109" y="4393"/>
                  <a:pt x="8946" y="4658"/>
                  <a:pt x="8885" y="4434"/>
                </a:cubicBezTo>
                <a:cubicBezTo>
                  <a:pt x="8864" y="4495"/>
                  <a:pt x="8864" y="4495"/>
                  <a:pt x="8823" y="4495"/>
                </a:cubicBezTo>
                <a:cubicBezTo>
                  <a:pt x="8783" y="4454"/>
                  <a:pt x="8864" y="4332"/>
                  <a:pt x="8803" y="4332"/>
                </a:cubicBezTo>
                <a:cubicBezTo>
                  <a:pt x="8762" y="4372"/>
                  <a:pt x="8803" y="4434"/>
                  <a:pt x="8762" y="4454"/>
                </a:cubicBezTo>
                <a:cubicBezTo>
                  <a:pt x="8701" y="4454"/>
                  <a:pt x="8660" y="4393"/>
                  <a:pt x="8578" y="4495"/>
                </a:cubicBezTo>
                <a:cubicBezTo>
                  <a:pt x="8537" y="4434"/>
                  <a:pt x="8640" y="4434"/>
                  <a:pt x="8619" y="4372"/>
                </a:cubicBezTo>
                <a:cubicBezTo>
                  <a:pt x="8558" y="4352"/>
                  <a:pt x="8497" y="4311"/>
                  <a:pt x="8435" y="4434"/>
                </a:cubicBezTo>
                <a:cubicBezTo>
                  <a:pt x="8394" y="4393"/>
                  <a:pt x="8374" y="4352"/>
                  <a:pt x="8313" y="4413"/>
                </a:cubicBezTo>
                <a:cubicBezTo>
                  <a:pt x="8292" y="4352"/>
                  <a:pt x="8313" y="4311"/>
                  <a:pt x="8292" y="4270"/>
                </a:cubicBezTo>
                <a:cubicBezTo>
                  <a:pt x="8231" y="4372"/>
                  <a:pt x="8231" y="4209"/>
                  <a:pt x="8190" y="4270"/>
                </a:cubicBezTo>
                <a:cubicBezTo>
                  <a:pt x="8170" y="4332"/>
                  <a:pt x="8149" y="4372"/>
                  <a:pt x="8129" y="4413"/>
                </a:cubicBezTo>
                <a:cubicBezTo>
                  <a:pt x="8108" y="4332"/>
                  <a:pt x="8211" y="4270"/>
                  <a:pt x="8170" y="4169"/>
                </a:cubicBezTo>
                <a:cubicBezTo>
                  <a:pt x="8149" y="4209"/>
                  <a:pt x="8129" y="4189"/>
                  <a:pt x="8129" y="4189"/>
                </a:cubicBezTo>
                <a:cubicBezTo>
                  <a:pt x="8108" y="4230"/>
                  <a:pt x="8108" y="4270"/>
                  <a:pt x="8088" y="4311"/>
                </a:cubicBezTo>
                <a:cubicBezTo>
                  <a:pt x="8047" y="4250"/>
                  <a:pt x="8108" y="4189"/>
                  <a:pt x="8068" y="4189"/>
                </a:cubicBezTo>
                <a:cubicBezTo>
                  <a:pt x="8027" y="4230"/>
                  <a:pt x="8027" y="4291"/>
                  <a:pt x="8027" y="4372"/>
                </a:cubicBezTo>
                <a:cubicBezTo>
                  <a:pt x="8006" y="4250"/>
                  <a:pt x="8006" y="4434"/>
                  <a:pt x="7965" y="4372"/>
                </a:cubicBezTo>
                <a:cubicBezTo>
                  <a:pt x="7986" y="4332"/>
                  <a:pt x="7965" y="4352"/>
                  <a:pt x="7965" y="4311"/>
                </a:cubicBezTo>
                <a:cubicBezTo>
                  <a:pt x="7986" y="4270"/>
                  <a:pt x="8006" y="4291"/>
                  <a:pt x="8006" y="4250"/>
                </a:cubicBezTo>
                <a:cubicBezTo>
                  <a:pt x="7986" y="4169"/>
                  <a:pt x="7925" y="4230"/>
                  <a:pt x="7904" y="4230"/>
                </a:cubicBezTo>
                <a:cubicBezTo>
                  <a:pt x="7904" y="4311"/>
                  <a:pt x="7945" y="4209"/>
                  <a:pt x="7965" y="4311"/>
                </a:cubicBezTo>
                <a:cubicBezTo>
                  <a:pt x="7884" y="4413"/>
                  <a:pt x="7843" y="4270"/>
                  <a:pt x="7802" y="4434"/>
                </a:cubicBezTo>
                <a:cubicBezTo>
                  <a:pt x="7822" y="4352"/>
                  <a:pt x="7802" y="4332"/>
                  <a:pt x="7802" y="4270"/>
                </a:cubicBezTo>
                <a:cubicBezTo>
                  <a:pt x="7822" y="4270"/>
                  <a:pt x="7863" y="4209"/>
                  <a:pt x="7863" y="4169"/>
                </a:cubicBezTo>
                <a:cubicBezTo>
                  <a:pt x="7822" y="4148"/>
                  <a:pt x="7761" y="4046"/>
                  <a:pt x="7720" y="4169"/>
                </a:cubicBezTo>
                <a:cubicBezTo>
                  <a:pt x="7761" y="4128"/>
                  <a:pt x="7802" y="4189"/>
                  <a:pt x="7782" y="4270"/>
                </a:cubicBezTo>
                <a:cubicBezTo>
                  <a:pt x="7700" y="4311"/>
                  <a:pt x="7659" y="4270"/>
                  <a:pt x="7577" y="4352"/>
                </a:cubicBezTo>
                <a:cubicBezTo>
                  <a:pt x="7536" y="4250"/>
                  <a:pt x="7455" y="4372"/>
                  <a:pt x="7475" y="4230"/>
                </a:cubicBezTo>
                <a:cubicBezTo>
                  <a:pt x="7414" y="4291"/>
                  <a:pt x="7393" y="4250"/>
                  <a:pt x="7332" y="4311"/>
                </a:cubicBezTo>
                <a:cubicBezTo>
                  <a:pt x="7373" y="4189"/>
                  <a:pt x="7250" y="4311"/>
                  <a:pt x="7250" y="4209"/>
                </a:cubicBezTo>
                <a:cubicBezTo>
                  <a:pt x="7291" y="4148"/>
                  <a:pt x="7291" y="4250"/>
                  <a:pt x="7353" y="4189"/>
                </a:cubicBezTo>
                <a:cubicBezTo>
                  <a:pt x="7291" y="4046"/>
                  <a:pt x="7414" y="4169"/>
                  <a:pt x="7414" y="4067"/>
                </a:cubicBezTo>
                <a:cubicBezTo>
                  <a:pt x="7393" y="4026"/>
                  <a:pt x="7353" y="4046"/>
                  <a:pt x="7353" y="4005"/>
                </a:cubicBezTo>
                <a:cubicBezTo>
                  <a:pt x="7271" y="4107"/>
                  <a:pt x="7189" y="4107"/>
                  <a:pt x="7107" y="4189"/>
                </a:cubicBezTo>
                <a:cubicBezTo>
                  <a:pt x="7107" y="4148"/>
                  <a:pt x="7169" y="4107"/>
                  <a:pt x="7148" y="4046"/>
                </a:cubicBezTo>
                <a:cubicBezTo>
                  <a:pt x="7189" y="3985"/>
                  <a:pt x="7250" y="4046"/>
                  <a:pt x="7250" y="3965"/>
                </a:cubicBezTo>
                <a:cubicBezTo>
                  <a:pt x="7189" y="3985"/>
                  <a:pt x="7107" y="4026"/>
                  <a:pt x="7087" y="3903"/>
                </a:cubicBezTo>
                <a:cubicBezTo>
                  <a:pt x="7026" y="3944"/>
                  <a:pt x="6964" y="4026"/>
                  <a:pt x="6944" y="3903"/>
                </a:cubicBezTo>
                <a:cubicBezTo>
                  <a:pt x="6862" y="3903"/>
                  <a:pt x="6801" y="4128"/>
                  <a:pt x="6740" y="4005"/>
                </a:cubicBezTo>
                <a:cubicBezTo>
                  <a:pt x="6801" y="4005"/>
                  <a:pt x="6801" y="3924"/>
                  <a:pt x="6842" y="3863"/>
                </a:cubicBezTo>
                <a:cubicBezTo>
                  <a:pt x="6719" y="3944"/>
                  <a:pt x="6597" y="3802"/>
                  <a:pt x="6535" y="3924"/>
                </a:cubicBezTo>
                <a:cubicBezTo>
                  <a:pt x="6556" y="4026"/>
                  <a:pt x="6576" y="3863"/>
                  <a:pt x="6597" y="3965"/>
                </a:cubicBezTo>
                <a:cubicBezTo>
                  <a:pt x="6597" y="3965"/>
                  <a:pt x="6597" y="3965"/>
                  <a:pt x="6515" y="4046"/>
                </a:cubicBezTo>
                <a:cubicBezTo>
                  <a:pt x="6535" y="3924"/>
                  <a:pt x="6474" y="3924"/>
                  <a:pt x="6433" y="3903"/>
                </a:cubicBezTo>
                <a:cubicBezTo>
                  <a:pt x="6372" y="4046"/>
                  <a:pt x="6331" y="3965"/>
                  <a:pt x="6270" y="4026"/>
                </a:cubicBezTo>
                <a:cubicBezTo>
                  <a:pt x="6249" y="3965"/>
                  <a:pt x="6270" y="3924"/>
                  <a:pt x="6229" y="3903"/>
                </a:cubicBezTo>
                <a:cubicBezTo>
                  <a:pt x="6147" y="4005"/>
                  <a:pt x="6311" y="4087"/>
                  <a:pt x="6188" y="4128"/>
                </a:cubicBezTo>
                <a:cubicBezTo>
                  <a:pt x="6229" y="4005"/>
                  <a:pt x="6127" y="3863"/>
                  <a:pt x="6045" y="3883"/>
                </a:cubicBezTo>
                <a:cubicBezTo>
                  <a:pt x="6045" y="3924"/>
                  <a:pt x="6045" y="3944"/>
                  <a:pt x="6025" y="3985"/>
                </a:cubicBezTo>
                <a:cubicBezTo>
                  <a:pt x="6004" y="3944"/>
                  <a:pt x="6045" y="3903"/>
                  <a:pt x="6025" y="3863"/>
                </a:cubicBezTo>
                <a:cubicBezTo>
                  <a:pt x="5943" y="3863"/>
                  <a:pt x="5922" y="3985"/>
                  <a:pt x="5882" y="3863"/>
                </a:cubicBezTo>
                <a:cubicBezTo>
                  <a:pt x="5861" y="3903"/>
                  <a:pt x="5882" y="3944"/>
                  <a:pt x="5841" y="3985"/>
                </a:cubicBezTo>
                <a:cubicBezTo>
                  <a:pt x="5820" y="3944"/>
                  <a:pt x="5861" y="3903"/>
                  <a:pt x="5841" y="3863"/>
                </a:cubicBezTo>
                <a:cubicBezTo>
                  <a:pt x="5779" y="3924"/>
                  <a:pt x="5718" y="3944"/>
                  <a:pt x="5698" y="3863"/>
                </a:cubicBezTo>
                <a:cubicBezTo>
                  <a:pt x="5636" y="3883"/>
                  <a:pt x="5698" y="3965"/>
                  <a:pt x="5636" y="3985"/>
                </a:cubicBezTo>
                <a:cubicBezTo>
                  <a:pt x="5616" y="3965"/>
                  <a:pt x="5575" y="3985"/>
                  <a:pt x="5534" y="3985"/>
                </a:cubicBezTo>
                <a:cubicBezTo>
                  <a:pt x="5575" y="3944"/>
                  <a:pt x="5596" y="3924"/>
                  <a:pt x="5596" y="3883"/>
                </a:cubicBezTo>
                <a:cubicBezTo>
                  <a:pt x="5391" y="3863"/>
                  <a:pt x="5269" y="3863"/>
                  <a:pt x="5085" y="3802"/>
                </a:cubicBezTo>
                <a:cubicBezTo>
                  <a:pt x="5085" y="3822"/>
                  <a:pt x="5085" y="3863"/>
                  <a:pt x="5064" y="3883"/>
                </a:cubicBezTo>
                <a:cubicBezTo>
                  <a:pt x="5044" y="3802"/>
                  <a:pt x="5003" y="3863"/>
                  <a:pt x="5003" y="3842"/>
                </a:cubicBezTo>
                <a:cubicBezTo>
                  <a:pt x="5003" y="3802"/>
                  <a:pt x="5024" y="3781"/>
                  <a:pt x="5003" y="3740"/>
                </a:cubicBezTo>
                <a:cubicBezTo>
                  <a:pt x="4942" y="3761"/>
                  <a:pt x="4921" y="3700"/>
                  <a:pt x="4840" y="3761"/>
                </a:cubicBezTo>
                <a:cubicBezTo>
                  <a:pt x="4840" y="3720"/>
                  <a:pt x="4860" y="3700"/>
                  <a:pt x="4840" y="3659"/>
                </a:cubicBezTo>
                <a:cubicBezTo>
                  <a:pt x="4758" y="3781"/>
                  <a:pt x="4717" y="3638"/>
                  <a:pt x="4635" y="3679"/>
                </a:cubicBezTo>
                <a:cubicBezTo>
                  <a:pt x="4656" y="3700"/>
                  <a:pt x="4635" y="3720"/>
                  <a:pt x="4635" y="3740"/>
                </a:cubicBezTo>
                <a:cubicBezTo>
                  <a:pt x="4676" y="3720"/>
                  <a:pt x="4697" y="3761"/>
                  <a:pt x="4717" y="3781"/>
                </a:cubicBezTo>
                <a:cubicBezTo>
                  <a:pt x="4676" y="3802"/>
                  <a:pt x="4615" y="3802"/>
                  <a:pt x="4574" y="3903"/>
                </a:cubicBezTo>
                <a:cubicBezTo>
                  <a:pt x="4533" y="3842"/>
                  <a:pt x="4656" y="3822"/>
                  <a:pt x="4635" y="3761"/>
                </a:cubicBezTo>
                <a:cubicBezTo>
                  <a:pt x="4492" y="3781"/>
                  <a:pt x="4165" y="3985"/>
                  <a:pt x="4063" y="3863"/>
                </a:cubicBezTo>
                <a:cubicBezTo>
                  <a:pt x="4022" y="3924"/>
                  <a:pt x="4022" y="3883"/>
                  <a:pt x="3982" y="3883"/>
                </a:cubicBezTo>
                <a:cubicBezTo>
                  <a:pt x="4022" y="3761"/>
                  <a:pt x="4145" y="3842"/>
                  <a:pt x="4145" y="3700"/>
                </a:cubicBezTo>
                <a:cubicBezTo>
                  <a:pt x="4049" y="3680"/>
                  <a:pt x="3953" y="3697"/>
                  <a:pt x="3824" y="3733"/>
                </a:cubicBezTo>
                <a:lnTo>
                  <a:pt x="3819" y="3735"/>
                </a:lnTo>
                <a:lnTo>
                  <a:pt x="3820" y="3729"/>
                </a:lnTo>
                <a:cubicBezTo>
                  <a:pt x="3833" y="3676"/>
                  <a:pt x="3942" y="3654"/>
                  <a:pt x="3961" y="3577"/>
                </a:cubicBezTo>
                <a:cubicBezTo>
                  <a:pt x="3906" y="3559"/>
                  <a:pt x="3783" y="3624"/>
                  <a:pt x="3745" y="3667"/>
                </a:cubicBezTo>
                <a:lnTo>
                  <a:pt x="3743" y="3669"/>
                </a:lnTo>
                <a:lnTo>
                  <a:pt x="3744" y="3668"/>
                </a:lnTo>
                <a:cubicBezTo>
                  <a:pt x="3750" y="3650"/>
                  <a:pt x="3736" y="3631"/>
                  <a:pt x="3736" y="3598"/>
                </a:cubicBezTo>
                <a:cubicBezTo>
                  <a:pt x="3553" y="3700"/>
                  <a:pt x="3430" y="3659"/>
                  <a:pt x="3205" y="3883"/>
                </a:cubicBezTo>
                <a:cubicBezTo>
                  <a:pt x="3205" y="3822"/>
                  <a:pt x="3226" y="3781"/>
                  <a:pt x="3246" y="3720"/>
                </a:cubicBezTo>
                <a:cubicBezTo>
                  <a:pt x="3267" y="3761"/>
                  <a:pt x="3246" y="3802"/>
                  <a:pt x="3267" y="3781"/>
                </a:cubicBezTo>
                <a:cubicBezTo>
                  <a:pt x="3287" y="3802"/>
                  <a:pt x="3307" y="3781"/>
                  <a:pt x="3307" y="3720"/>
                </a:cubicBezTo>
                <a:cubicBezTo>
                  <a:pt x="3267" y="3720"/>
                  <a:pt x="3246" y="3679"/>
                  <a:pt x="3205" y="3679"/>
                </a:cubicBezTo>
                <a:cubicBezTo>
                  <a:pt x="3205" y="3720"/>
                  <a:pt x="3185" y="3740"/>
                  <a:pt x="3164" y="3781"/>
                </a:cubicBezTo>
                <a:cubicBezTo>
                  <a:pt x="3144" y="3781"/>
                  <a:pt x="3144" y="3659"/>
                  <a:pt x="3103" y="3679"/>
                </a:cubicBezTo>
                <a:cubicBezTo>
                  <a:pt x="3103" y="3700"/>
                  <a:pt x="3062" y="3700"/>
                  <a:pt x="3062" y="3740"/>
                </a:cubicBezTo>
                <a:cubicBezTo>
                  <a:pt x="3124" y="3740"/>
                  <a:pt x="3124" y="3740"/>
                  <a:pt x="3103" y="3822"/>
                </a:cubicBezTo>
                <a:cubicBezTo>
                  <a:pt x="3144" y="3802"/>
                  <a:pt x="3185" y="3822"/>
                  <a:pt x="3205" y="3842"/>
                </a:cubicBezTo>
                <a:cubicBezTo>
                  <a:pt x="3144" y="3903"/>
                  <a:pt x="3267" y="3883"/>
                  <a:pt x="3205" y="3944"/>
                </a:cubicBezTo>
                <a:cubicBezTo>
                  <a:pt x="3164" y="3944"/>
                  <a:pt x="3185" y="3924"/>
                  <a:pt x="3164" y="3842"/>
                </a:cubicBezTo>
                <a:cubicBezTo>
                  <a:pt x="3083" y="3802"/>
                  <a:pt x="3001" y="3924"/>
                  <a:pt x="2919" y="3924"/>
                </a:cubicBezTo>
                <a:cubicBezTo>
                  <a:pt x="2981" y="3822"/>
                  <a:pt x="3083" y="3761"/>
                  <a:pt x="3062" y="3638"/>
                </a:cubicBezTo>
                <a:cubicBezTo>
                  <a:pt x="3021" y="3557"/>
                  <a:pt x="2919" y="3720"/>
                  <a:pt x="2858" y="3700"/>
                </a:cubicBezTo>
                <a:cubicBezTo>
                  <a:pt x="2858" y="3577"/>
                  <a:pt x="2797" y="3638"/>
                  <a:pt x="2756" y="3618"/>
                </a:cubicBezTo>
                <a:cubicBezTo>
                  <a:pt x="2735" y="3700"/>
                  <a:pt x="2592" y="3761"/>
                  <a:pt x="2592" y="3679"/>
                </a:cubicBezTo>
                <a:cubicBezTo>
                  <a:pt x="2633" y="3700"/>
                  <a:pt x="2694" y="3679"/>
                  <a:pt x="2674" y="3598"/>
                </a:cubicBezTo>
                <a:cubicBezTo>
                  <a:pt x="2633" y="3638"/>
                  <a:pt x="2613" y="3618"/>
                  <a:pt x="2572" y="3638"/>
                </a:cubicBezTo>
                <a:cubicBezTo>
                  <a:pt x="2572" y="3659"/>
                  <a:pt x="2531" y="3679"/>
                  <a:pt x="2551" y="3720"/>
                </a:cubicBezTo>
                <a:cubicBezTo>
                  <a:pt x="2449" y="3761"/>
                  <a:pt x="2490" y="3740"/>
                  <a:pt x="2368" y="3802"/>
                </a:cubicBezTo>
                <a:cubicBezTo>
                  <a:pt x="2327" y="3598"/>
                  <a:pt x="2204" y="3883"/>
                  <a:pt x="2184" y="3659"/>
                </a:cubicBezTo>
                <a:cubicBezTo>
                  <a:pt x="2122" y="3720"/>
                  <a:pt x="2102" y="3679"/>
                  <a:pt x="2061" y="3740"/>
                </a:cubicBezTo>
                <a:cubicBezTo>
                  <a:pt x="2102" y="3618"/>
                  <a:pt x="2143" y="3536"/>
                  <a:pt x="2225" y="3455"/>
                </a:cubicBezTo>
                <a:cubicBezTo>
                  <a:pt x="2082" y="3435"/>
                  <a:pt x="1939" y="3373"/>
                  <a:pt x="1816" y="3598"/>
                </a:cubicBezTo>
                <a:cubicBezTo>
                  <a:pt x="1714" y="3536"/>
                  <a:pt x="1550" y="3496"/>
                  <a:pt x="1428" y="3679"/>
                </a:cubicBezTo>
                <a:cubicBezTo>
                  <a:pt x="1487" y="3896"/>
                  <a:pt x="1757" y="3559"/>
                  <a:pt x="1811" y="3704"/>
                </a:cubicBezTo>
                <a:lnTo>
                  <a:pt x="1813" y="3709"/>
                </a:lnTo>
                <a:lnTo>
                  <a:pt x="1813" y="3712"/>
                </a:lnTo>
                <a:cubicBezTo>
                  <a:pt x="1814" y="3715"/>
                  <a:pt x="1815" y="3717"/>
                  <a:pt x="1816" y="3720"/>
                </a:cubicBezTo>
                <a:cubicBezTo>
                  <a:pt x="1815" y="3717"/>
                  <a:pt x="1815" y="3714"/>
                  <a:pt x="1814" y="3712"/>
                </a:cubicBezTo>
                <a:lnTo>
                  <a:pt x="1813" y="3709"/>
                </a:lnTo>
                <a:lnTo>
                  <a:pt x="1813" y="3707"/>
                </a:lnTo>
                <a:cubicBezTo>
                  <a:pt x="1810" y="3661"/>
                  <a:pt x="1879" y="3581"/>
                  <a:pt x="1898" y="3618"/>
                </a:cubicBezTo>
                <a:cubicBezTo>
                  <a:pt x="1877" y="3638"/>
                  <a:pt x="1857" y="3679"/>
                  <a:pt x="1877" y="3720"/>
                </a:cubicBezTo>
                <a:cubicBezTo>
                  <a:pt x="1939" y="3679"/>
                  <a:pt x="2041" y="3455"/>
                  <a:pt x="2122" y="3536"/>
                </a:cubicBezTo>
                <a:cubicBezTo>
                  <a:pt x="2041" y="3638"/>
                  <a:pt x="1877" y="3842"/>
                  <a:pt x="1796" y="3842"/>
                </a:cubicBezTo>
                <a:cubicBezTo>
                  <a:pt x="1796" y="3781"/>
                  <a:pt x="1877" y="3761"/>
                  <a:pt x="1857" y="3700"/>
                </a:cubicBezTo>
                <a:cubicBezTo>
                  <a:pt x="1755" y="3781"/>
                  <a:pt x="1693" y="3781"/>
                  <a:pt x="1591" y="3944"/>
                </a:cubicBezTo>
                <a:cubicBezTo>
                  <a:pt x="1550" y="3863"/>
                  <a:pt x="1489" y="3842"/>
                  <a:pt x="1428" y="3802"/>
                </a:cubicBezTo>
                <a:cubicBezTo>
                  <a:pt x="1326" y="3924"/>
                  <a:pt x="1285" y="3842"/>
                  <a:pt x="1224" y="4005"/>
                </a:cubicBezTo>
                <a:cubicBezTo>
                  <a:pt x="1183" y="3944"/>
                  <a:pt x="1264" y="3924"/>
                  <a:pt x="1244" y="3863"/>
                </a:cubicBezTo>
                <a:cubicBezTo>
                  <a:pt x="1183" y="3842"/>
                  <a:pt x="1203" y="3863"/>
                  <a:pt x="1224" y="3761"/>
                </a:cubicBezTo>
                <a:cubicBezTo>
                  <a:pt x="1224" y="3761"/>
                  <a:pt x="1224" y="3761"/>
                  <a:pt x="1081" y="3883"/>
                </a:cubicBezTo>
                <a:cubicBezTo>
                  <a:pt x="1060" y="3822"/>
                  <a:pt x="1019" y="3802"/>
                  <a:pt x="978" y="3842"/>
                </a:cubicBezTo>
                <a:cubicBezTo>
                  <a:pt x="978" y="3924"/>
                  <a:pt x="1019" y="3863"/>
                  <a:pt x="1019" y="3903"/>
                </a:cubicBezTo>
                <a:cubicBezTo>
                  <a:pt x="978" y="3924"/>
                  <a:pt x="958" y="3965"/>
                  <a:pt x="938" y="4026"/>
                </a:cubicBezTo>
                <a:cubicBezTo>
                  <a:pt x="917" y="4005"/>
                  <a:pt x="856" y="4046"/>
                  <a:pt x="856" y="3944"/>
                </a:cubicBezTo>
                <a:cubicBezTo>
                  <a:pt x="876" y="3903"/>
                  <a:pt x="917" y="3863"/>
                  <a:pt x="897" y="3802"/>
                </a:cubicBezTo>
                <a:cubicBezTo>
                  <a:pt x="815" y="3883"/>
                  <a:pt x="754" y="3965"/>
                  <a:pt x="672" y="4046"/>
                </a:cubicBezTo>
                <a:cubicBezTo>
                  <a:pt x="672" y="3883"/>
                  <a:pt x="508" y="4189"/>
                  <a:pt x="508" y="4026"/>
                </a:cubicBezTo>
                <a:cubicBezTo>
                  <a:pt x="549" y="3965"/>
                  <a:pt x="570" y="4005"/>
                  <a:pt x="590" y="3924"/>
                </a:cubicBezTo>
                <a:cubicBezTo>
                  <a:pt x="590" y="3965"/>
                  <a:pt x="651" y="3903"/>
                  <a:pt x="672" y="3924"/>
                </a:cubicBezTo>
                <a:cubicBezTo>
                  <a:pt x="672" y="3883"/>
                  <a:pt x="692" y="3863"/>
                  <a:pt x="672" y="3822"/>
                </a:cubicBezTo>
                <a:cubicBezTo>
                  <a:pt x="672" y="3822"/>
                  <a:pt x="672" y="3822"/>
                  <a:pt x="590" y="3903"/>
                </a:cubicBezTo>
                <a:cubicBezTo>
                  <a:pt x="611" y="3761"/>
                  <a:pt x="508" y="3883"/>
                  <a:pt x="488" y="3802"/>
                </a:cubicBezTo>
                <a:cubicBezTo>
                  <a:pt x="611" y="3720"/>
                  <a:pt x="692" y="3822"/>
                  <a:pt x="795" y="3598"/>
                </a:cubicBezTo>
                <a:cubicBezTo>
                  <a:pt x="733" y="3516"/>
                  <a:pt x="447" y="3802"/>
                  <a:pt x="508" y="3516"/>
                </a:cubicBezTo>
                <a:cubicBezTo>
                  <a:pt x="488" y="3516"/>
                  <a:pt x="447" y="3536"/>
                  <a:pt x="406" y="3577"/>
                </a:cubicBezTo>
                <a:cubicBezTo>
                  <a:pt x="406" y="3598"/>
                  <a:pt x="427" y="3638"/>
                  <a:pt x="406" y="3659"/>
                </a:cubicBezTo>
                <a:cubicBezTo>
                  <a:pt x="290" y="3576"/>
                  <a:pt x="133" y="3628"/>
                  <a:pt x="13" y="3584"/>
                </a:cubicBezTo>
                <a:lnTo>
                  <a:pt x="0" y="3579"/>
                </a:lnTo>
                <a:lnTo>
                  <a:pt x="0" y="1311"/>
                </a:lnTo>
                <a:lnTo>
                  <a:pt x="5" y="1304"/>
                </a:lnTo>
                <a:cubicBezTo>
                  <a:pt x="78" y="1189"/>
                  <a:pt x="215" y="1113"/>
                  <a:pt x="304" y="1131"/>
                </a:cubicBezTo>
                <a:cubicBezTo>
                  <a:pt x="304" y="1049"/>
                  <a:pt x="325" y="968"/>
                  <a:pt x="325" y="906"/>
                </a:cubicBezTo>
                <a:cubicBezTo>
                  <a:pt x="304" y="906"/>
                  <a:pt x="284" y="906"/>
                  <a:pt x="243" y="947"/>
                </a:cubicBezTo>
                <a:cubicBezTo>
                  <a:pt x="263" y="1008"/>
                  <a:pt x="243" y="1049"/>
                  <a:pt x="202" y="1090"/>
                </a:cubicBezTo>
                <a:cubicBezTo>
                  <a:pt x="143" y="1050"/>
                  <a:pt x="83" y="1011"/>
                  <a:pt x="5" y="1046"/>
                </a:cubicBezTo>
                <a:lnTo>
                  <a:pt x="0" y="1048"/>
                </a:lnTo>
                <a:lnTo>
                  <a:pt x="0" y="873"/>
                </a:lnTo>
                <a:lnTo>
                  <a:pt x="3" y="870"/>
                </a:lnTo>
                <a:cubicBezTo>
                  <a:pt x="24" y="847"/>
                  <a:pt x="39" y="819"/>
                  <a:pt x="39" y="784"/>
                </a:cubicBezTo>
                <a:cubicBezTo>
                  <a:pt x="26" y="784"/>
                  <a:pt x="13" y="786"/>
                  <a:pt x="1" y="788"/>
                </a:cubicBezTo>
                <a:lnTo>
                  <a:pt x="0" y="789"/>
                </a:lnTo>
                <a:lnTo>
                  <a:pt x="0" y="105"/>
                </a:lnTo>
                <a:lnTo>
                  <a:pt x="19" y="102"/>
                </a:lnTo>
                <a:cubicBezTo>
                  <a:pt x="70" y="93"/>
                  <a:pt x="124" y="77"/>
                  <a:pt x="182" y="50"/>
                </a:cubicBezTo>
                <a:cubicBezTo>
                  <a:pt x="222" y="132"/>
                  <a:pt x="325" y="91"/>
                  <a:pt x="447" y="9"/>
                </a:cubicBezTo>
                <a:cubicBezTo>
                  <a:pt x="466" y="120"/>
                  <a:pt x="585" y="114"/>
                  <a:pt x="668" y="5"/>
                </a:cubicBezTo>
                <a:lnTo>
                  <a:pt x="672" y="0"/>
                </a:lnTo>
                <a:close/>
                <a:moveTo>
                  <a:pt x="525" y="0"/>
                </a:moveTo>
                <a:lnTo>
                  <a:pt x="626" y="0"/>
                </a:lnTo>
                <a:lnTo>
                  <a:pt x="612" y="8"/>
                </a:lnTo>
                <a:cubicBezTo>
                  <a:pt x="553" y="46"/>
                  <a:pt x="496" y="86"/>
                  <a:pt x="468" y="30"/>
                </a:cubicBezTo>
                <a:cubicBezTo>
                  <a:pt x="483" y="22"/>
                  <a:pt x="499" y="14"/>
                  <a:pt x="515" y="5"/>
                </a:cubicBezTo>
                <a:lnTo>
                  <a:pt x="525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ldLvl="0" animBg="1"/>
      <p:bldP spid="55" grpId="1"/>
      <p:bldP spid="55" grpId="2"/>
      <p:bldP spid="2" grpId="0" bldLvl="0" animBg="1"/>
      <p:bldP spid="6" grpId="1"/>
      <p:bldP spid="6" grpId="2"/>
      <p:bldP spid="18" grpId="1"/>
      <p:bldP spid="18" grpId="2"/>
      <p:bldP spid="7" grpId="1" animBg="1"/>
      <p:bldP spid="7" grpId="2" bldLvl="0" animBg="1"/>
      <p:bldP spid="8" grpId="1"/>
      <p:bldP spid="8" grpId="2"/>
      <p:bldP spid="10" grpId="1" animBg="1"/>
      <p:bldP spid="10" grpId="2" bldLvl="0" animBg="1"/>
      <p:bldP spid="13" grpId="1"/>
      <p:bldP spid="1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exels-313006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8985" cy="14674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11" h="6763">
                <a:moveTo>
                  <a:pt x="18900" y="6484"/>
                </a:moveTo>
                <a:cubicBezTo>
                  <a:pt x="18885" y="6483"/>
                  <a:pt x="18869" y="6492"/>
                  <a:pt x="18855" y="6513"/>
                </a:cubicBezTo>
                <a:cubicBezTo>
                  <a:pt x="18875" y="6615"/>
                  <a:pt x="18916" y="6513"/>
                  <a:pt x="18936" y="6574"/>
                </a:cubicBezTo>
                <a:cubicBezTo>
                  <a:pt x="18950" y="6521"/>
                  <a:pt x="18928" y="6485"/>
                  <a:pt x="18900" y="6484"/>
                </a:cubicBezTo>
                <a:close/>
                <a:moveTo>
                  <a:pt x="18908" y="6390"/>
                </a:moveTo>
                <a:cubicBezTo>
                  <a:pt x="18895" y="6391"/>
                  <a:pt x="18878" y="6401"/>
                  <a:pt x="18855" y="6432"/>
                </a:cubicBezTo>
                <a:cubicBezTo>
                  <a:pt x="18875" y="6493"/>
                  <a:pt x="18916" y="6432"/>
                  <a:pt x="18957" y="6432"/>
                </a:cubicBezTo>
                <a:cubicBezTo>
                  <a:pt x="18944" y="6419"/>
                  <a:pt x="18931" y="6390"/>
                  <a:pt x="18908" y="6390"/>
                </a:cubicBezTo>
                <a:close/>
                <a:moveTo>
                  <a:pt x="18825" y="6340"/>
                </a:moveTo>
                <a:cubicBezTo>
                  <a:pt x="18790" y="6341"/>
                  <a:pt x="18735" y="6402"/>
                  <a:pt x="18691" y="6432"/>
                </a:cubicBezTo>
                <a:cubicBezTo>
                  <a:pt x="18712" y="6472"/>
                  <a:pt x="18712" y="6534"/>
                  <a:pt x="18752" y="6493"/>
                </a:cubicBezTo>
                <a:cubicBezTo>
                  <a:pt x="18752" y="6574"/>
                  <a:pt x="18691" y="6615"/>
                  <a:pt x="18691" y="6656"/>
                </a:cubicBezTo>
                <a:cubicBezTo>
                  <a:pt x="18752" y="6758"/>
                  <a:pt x="18773" y="6452"/>
                  <a:pt x="18855" y="6370"/>
                </a:cubicBezTo>
                <a:cubicBezTo>
                  <a:pt x="18849" y="6347"/>
                  <a:pt x="18838" y="6339"/>
                  <a:pt x="18825" y="6340"/>
                </a:cubicBezTo>
                <a:close/>
                <a:moveTo>
                  <a:pt x="18648" y="6304"/>
                </a:moveTo>
                <a:cubicBezTo>
                  <a:pt x="18635" y="6304"/>
                  <a:pt x="18620" y="6319"/>
                  <a:pt x="18609" y="6350"/>
                </a:cubicBezTo>
                <a:cubicBezTo>
                  <a:pt x="18609" y="6391"/>
                  <a:pt x="18630" y="6391"/>
                  <a:pt x="18671" y="6350"/>
                </a:cubicBezTo>
                <a:cubicBezTo>
                  <a:pt x="18671" y="6319"/>
                  <a:pt x="18660" y="6304"/>
                  <a:pt x="18648" y="6304"/>
                </a:cubicBezTo>
                <a:close/>
                <a:moveTo>
                  <a:pt x="16137" y="6268"/>
                </a:moveTo>
                <a:cubicBezTo>
                  <a:pt x="16117" y="6289"/>
                  <a:pt x="16117" y="6330"/>
                  <a:pt x="16137" y="6370"/>
                </a:cubicBezTo>
                <a:cubicBezTo>
                  <a:pt x="16158" y="6350"/>
                  <a:pt x="16178" y="6330"/>
                  <a:pt x="16199" y="6309"/>
                </a:cubicBezTo>
                <a:cubicBezTo>
                  <a:pt x="16199" y="6289"/>
                  <a:pt x="16178" y="6309"/>
                  <a:pt x="16178" y="6309"/>
                </a:cubicBezTo>
                <a:cubicBezTo>
                  <a:pt x="16158" y="6330"/>
                  <a:pt x="16158" y="6289"/>
                  <a:pt x="16137" y="6268"/>
                </a:cubicBezTo>
                <a:close/>
                <a:moveTo>
                  <a:pt x="16554" y="6146"/>
                </a:moveTo>
                <a:cubicBezTo>
                  <a:pt x="16526" y="6146"/>
                  <a:pt x="16495" y="6156"/>
                  <a:pt x="16464" y="6187"/>
                </a:cubicBezTo>
                <a:cubicBezTo>
                  <a:pt x="16505" y="6248"/>
                  <a:pt x="16566" y="6207"/>
                  <a:pt x="16628" y="6167"/>
                </a:cubicBezTo>
                <a:cubicBezTo>
                  <a:pt x="16607" y="6156"/>
                  <a:pt x="16582" y="6146"/>
                  <a:pt x="16554" y="6146"/>
                </a:cubicBezTo>
                <a:close/>
                <a:moveTo>
                  <a:pt x="18801" y="6121"/>
                </a:moveTo>
                <a:cubicBezTo>
                  <a:pt x="18788" y="6121"/>
                  <a:pt x="18773" y="6136"/>
                  <a:pt x="18752" y="6167"/>
                </a:cubicBezTo>
                <a:cubicBezTo>
                  <a:pt x="18752" y="6187"/>
                  <a:pt x="18773" y="6248"/>
                  <a:pt x="18752" y="6268"/>
                </a:cubicBezTo>
                <a:cubicBezTo>
                  <a:pt x="18793" y="6309"/>
                  <a:pt x="18793" y="6187"/>
                  <a:pt x="18834" y="6167"/>
                </a:cubicBezTo>
                <a:cubicBezTo>
                  <a:pt x="18824" y="6136"/>
                  <a:pt x="18814" y="6121"/>
                  <a:pt x="18801" y="6121"/>
                </a:cubicBezTo>
                <a:close/>
                <a:moveTo>
                  <a:pt x="16362" y="6085"/>
                </a:moveTo>
                <a:cubicBezTo>
                  <a:pt x="16342" y="6167"/>
                  <a:pt x="16321" y="6187"/>
                  <a:pt x="16280" y="6105"/>
                </a:cubicBezTo>
                <a:cubicBezTo>
                  <a:pt x="16260" y="6146"/>
                  <a:pt x="16280" y="6167"/>
                  <a:pt x="16280" y="6207"/>
                </a:cubicBezTo>
                <a:cubicBezTo>
                  <a:pt x="16321" y="6187"/>
                  <a:pt x="16383" y="6187"/>
                  <a:pt x="16362" y="6085"/>
                </a:cubicBezTo>
                <a:close/>
                <a:moveTo>
                  <a:pt x="16809" y="5940"/>
                </a:moveTo>
                <a:cubicBezTo>
                  <a:pt x="16798" y="5941"/>
                  <a:pt x="16786" y="5947"/>
                  <a:pt x="16771" y="5963"/>
                </a:cubicBezTo>
                <a:cubicBezTo>
                  <a:pt x="16791" y="6003"/>
                  <a:pt x="16812" y="6065"/>
                  <a:pt x="16852" y="5983"/>
                </a:cubicBezTo>
                <a:cubicBezTo>
                  <a:pt x="16840" y="5958"/>
                  <a:pt x="16827" y="5940"/>
                  <a:pt x="16809" y="5940"/>
                </a:cubicBezTo>
                <a:close/>
                <a:moveTo>
                  <a:pt x="16591" y="5877"/>
                </a:moveTo>
                <a:cubicBezTo>
                  <a:pt x="16589" y="5877"/>
                  <a:pt x="16588" y="5877"/>
                  <a:pt x="16586" y="5877"/>
                </a:cubicBezTo>
                <a:cubicBezTo>
                  <a:pt x="16533" y="5882"/>
                  <a:pt x="16409" y="5982"/>
                  <a:pt x="16383" y="5942"/>
                </a:cubicBezTo>
                <a:cubicBezTo>
                  <a:pt x="16362" y="5983"/>
                  <a:pt x="16403" y="6044"/>
                  <a:pt x="16423" y="6065"/>
                </a:cubicBezTo>
                <a:cubicBezTo>
                  <a:pt x="16444" y="6024"/>
                  <a:pt x="16444" y="6003"/>
                  <a:pt x="16464" y="5983"/>
                </a:cubicBezTo>
                <a:cubicBezTo>
                  <a:pt x="16505" y="6065"/>
                  <a:pt x="16383" y="6105"/>
                  <a:pt x="16403" y="6207"/>
                </a:cubicBezTo>
                <a:cubicBezTo>
                  <a:pt x="16444" y="6146"/>
                  <a:pt x="16505" y="6105"/>
                  <a:pt x="16485" y="6003"/>
                </a:cubicBezTo>
                <a:cubicBezTo>
                  <a:pt x="16526" y="6003"/>
                  <a:pt x="16505" y="6146"/>
                  <a:pt x="16566" y="6024"/>
                </a:cubicBezTo>
                <a:cubicBezTo>
                  <a:pt x="16566" y="6126"/>
                  <a:pt x="16689" y="6126"/>
                  <a:pt x="16730" y="6065"/>
                </a:cubicBezTo>
                <a:cubicBezTo>
                  <a:pt x="16730" y="5942"/>
                  <a:pt x="16628" y="6003"/>
                  <a:pt x="16587" y="5983"/>
                </a:cubicBezTo>
                <a:cubicBezTo>
                  <a:pt x="16620" y="5904"/>
                  <a:pt x="16615" y="5878"/>
                  <a:pt x="16591" y="5877"/>
                </a:cubicBezTo>
                <a:close/>
                <a:moveTo>
                  <a:pt x="16100" y="5876"/>
                </a:moveTo>
                <a:cubicBezTo>
                  <a:pt x="16092" y="5876"/>
                  <a:pt x="16084" y="5877"/>
                  <a:pt x="16076" y="5881"/>
                </a:cubicBezTo>
                <a:cubicBezTo>
                  <a:pt x="16097" y="5983"/>
                  <a:pt x="16137" y="5881"/>
                  <a:pt x="16137" y="5963"/>
                </a:cubicBezTo>
                <a:cubicBezTo>
                  <a:pt x="16171" y="5913"/>
                  <a:pt x="16136" y="5877"/>
                  <a:pt x="16100" y="5876"/>
                </a:cubicBezTo>
                <a:close/>
                <a:moveTo>
                  <a:pt x="15729" y="5759"/>
                </a:moveTo>
                <a:cubicBezTo>
                  <a:pt x="15668" y="5820"/>
                  <a:pt x="15668" y="5922"/>
                  <a:pt x="15708" y="5922"/>
                </a:cubicBezTo>
                <a:cubicBezTo>
                  <a:pt x="15729" y="5902"/>
                  <a:pt x="15729" y="5861"/>
                  <a:pt x="15749" y="5840"/>
                </a:cubicBezTo>
                <a:cubicBezTo>
                  <a:pt x="15749" y="5861"/>
                  <a:pt x="15790" y="5881"/>
                  <a:pt x="15790" y="5902"/>
                </a:cubicBezTo>
                <a:cubicBezTo>
                  <a:pt x="15811" y="5902"/>
                  <a:pt x="15831" y="5861"/>
                  <a:pt x="15872" y="5840"/>
                </a:cubicBezTo>
                <a:cubicBezTo>
                  <a:pt x="15831" y="5779"/>
                  <a:pt x="15770" y="5779"/>
                  <a:pt x="15729" y="5759"/>
                </a:cubicBezTo>
                <a:close/>
                <a:moveTo>
                  <a:pt x="14959" y="5735"/>
                </a:moveTo>
                <a:cubicBezTo>
                  <a:pt x="14937" y="5736"/>
                  <a:pt x="14914" y="5738"/>
                  <a:pt x="14891" y="5738"/>
                </a:cubicBezTo>
                <a:cubicBezTo>
                  <a:pt x="14891" y="5779"/>
                  <a:pt x="14912" y="5779"/>
                  <a:pt x="14932" y="5759"/>
                </a:cubicBezTo>
                <a:cubicBezTo>
                  <a:pt x="14932" y="5779"/>
                  <a:pt x="14932" y="5800"/>
                  <a:pt x="14932" y="5820"/>
                </a:cubicBezTo>
                <a:cubicBezTo>
                  <a:pt x="14973" y="5820"/>
                  <a:pt x="14993" y="5800"/>
                  <a:pt x="15055" y="5779"/>
                </a:cubicBezTo>
                <a:cubicBezTo>
                  <a:pt x="15029" y="5741"/>
                  <a:pt x="14996" y="5735"/>
                  <a:pt x="14959" y="5735"/>
                </a:cubicBezTo>
                <a:close/>
                <a:moveTo>
                  <a:pt x="15502" y="5696"/>
                </a:moveTo>
                <a:cubicBezTo>
                  <a:pt x="15491" y="5696"/>
                  <a:pt x="15479" y="5703"/>
                  <a:pt x="15463" y="5718"/>
                </a:cubicBezTo>
                <a:cubicBezTo>
                  <a:pt x="15484" y="5800"/>
                  <a:pt x="15504" y="5779"/>
                  <a:pt x="15545" y="5759"/>
                </a:cubicBezTo>
                <a:cubicBezTo>
                  <a:pt x="15545" y="5759"/>
                  <a:pt x="15545" y="5738"/>
                  <a:pt x="15545" y="5738"/>
                </a:cubicBezTo>
                <a:cubicBezTo>
                  <a:pt x="15532" y="5713"/>
                  <a:pt x="15519" y="5695"/>
                  <a:pt x="15502" y="5696"/>
                </a:cubicBezTo>
                <a:close/>
                <a:moveTo>
                  <a:pt x="14789" y="5636"/>
                </a:moveTo>
                <a:cubicBezTo>
                  <a:pt x="14769" y="5657"/>
                  <a:pt x="14748" y="5677"/>
                  <a:pt x="14748" y="5698"/>
                </a:cubicBezTo>
                <a:cubicBezTo>
                  <a:pt x="14728" y="5718"/>
                  <a:pt x="14728" y="5677"/>
                  <a:pt x="14728" y="5657"/>
                </a:cubicBezTo>
                <a:cubicBezTo>
                  <a:pt x="14687" y="5698"/>
                  <a:pt x="14646" y="5738"/>
                  <a:pt x="14687" y="5779"/>
                </a:cubicBezTo>
                <a:cubicBezTo>
                  <a:pt x="14687" y="5759"/>
                  <a:pt x="14687" y="5738"/>
                  <a:pt x="14707" y="5738"/>
                </a:cubicBezTo>
                <a:cubicBezTo>
                  <a:pt x="14728" y="5759"/>
                  <a:pt x="14707" y="5800"/>
                  <a:pt x="14728" y="5840"/>
                </a:cubicBezTo>
                <a:cubicBezTo>
                  <a:pt x="14748" y="5738"/>
                  <a:pt x="14748" y="5759"/>
                  <a:pt x="14809" y="5698"/>
                </a:cubicBezTo>
                <a:cubicBezTo>
                  <a:pt x="14809" y="5677"/>
                  <a:pt x="14789" y="5657"/>
                  <a:pt x="14789" y="5636"/>
                </a:cubicBezTo>
                <a:close/>
                <a:moveTo>
                  <a:pt x="15218" y="5616"/>
                </a:moveTo>
                <a:cubicBezTo>
                  <a:pt x="15218" y="5677"/>
                  <a:pt x="15177" y="5698"/>
                  <a:pt x="15136" y="5718"/>
                </a:cubicBezTo>
                <a:cubicBezTo>
                  <a:pt x="15136" y="5759"/>
                  <a:pt x="15157" y="5738"/>
                  <a:pt x="15177" y="5779"/>
                </a:cubicBezTo>
                <a:cubicBezTo>
                  <a:pt x="15136" y="5779"/>
                  <a:pt x="15095" y="5800"/>
                  <a:pt x="15075" y="5779"/>
                </a:cubicBezTo>
                <a:cubicBezTo>
                  <a:pt x="15075" y="5861"/>
                  <a:pt x="15177" y="5820"/>
                  <a:pt x="15218" y="5861"/>
                </a:cubicBezTo>
                <a:cubicBezTo>
                  <a:pt x="15218" y="5779"/>
                  <a:pt x="15238" y="5698"/>
                  <a:pt x="15218" y="5616"/>
                </a:cubicBezTo>
                <a:close/>
                <a:moveTo>
                  <a:pt x="14380" y="5555"/>
                </a:moveTo>
                <a:cubicBezTo>
                  <a:pt x="14380" y="5575"/>
                  <a:pt x="14380" y="5596"/>
                  <a:pt x="14380" y="5616"/>
                </a:cubicBezTo>
                <a:cubicBezTo>
                  <a:pt x="14360" y="5616"/>
                  <a:pt x="14340" y="5555"/>
                  <a:pt x="14299" y="5616"/>
                </a:cubicBezTo>
                <a:cubicBezTo>
                  <a:pt x="14319" y="5677"/>
                  <a:pt x="14360" y="5636"/>
                  <a:pt x="14401" y="5636"/>
                </a:cubicBezTo>
                <a:cubicBezTo>
                  <a:pt x="14401" y="5596"/>
                  <a:pt x="14401" y="5575"/>
                  <a:pt x="14380" y="5555"/>
                </a:cubicBezTo>
                <a:close/>
                <a:moveTo>
                  <a:pt x="14908" y="5524"/>
                </a:moveTo>
                <a:cubicBezTo>
                  <a:pt x="14885" y="5523"/>
                  <a:pt x="14861" y="5532"/>
                  <a:pt x="14830" y="5555"/>
                </a:cubicBezTo>
                <a:cubicBezTo>
                  <a:pt x="14830" y="5596"/>
                  <a:pt x="14850" y="5616"/>
                  <a:pt x="14830" y="5657"/>
                </a:cubicBezTo>
                <a:cubicBezTo>
                  <a:pt x="14850" y="5698"/>
                  <a:pt x="14912" y="5677"/>
                  <a:pt x="14932" y="5718"/>
                </a:cubicBezTo>
                <a:cubicBezTo>
                  <a:pt x="14973" y="5677"/>
                  <a:pt x="14973" y="5616"/>
                  <a:pt x="15014" y="5575"/>
                </a:cubicBezTo>
                <a:cubicBezTo>
                  <a:pt x="14975" y="5550"/>
                  <a:pt x="14945" y="5524"/>
                  <a:pt x="14908" y="5524"/>
                </a:cubicBezTo>
                <a:close/>
                <a:moveTo>
                  <a:pt x="15055" y="5473"/>
                </a:moveTo>
                <a:cubicBezTo>
                  <a:pt x="15014" y="5555"/>
                  <a:pt x="14993" y="5636"/>
                  <a:pt x="15034" y="5718"/>
                </a:cubicBezTo>
                <a:cubicBezTo>
                  <a:pt x="15095" y="5677"/>
                  <a:pt x="15034" y="5596"/>
                  <a:pt x="15075" y="5535"/>
                </a:cubicBezTo>
                <a:cubicBezTo>
                  <a:pt x="15075" y="5514"/>
                  <a:pt x="15055" y="5514"/>
                  <a:pt x="15055" y="5473"/>
                </a:cubicBezTo>
                <a:close/>
                <a:moveTo>
                  <a:pt x="14604" y="5455"/>
                </a:moveTo>
                <a:cubicBezTo>
                  <a:pt x="14587" y="5456"/>
                  <a:pt x="14563" y="5476"/>
                  <a:pt x="14544" y="5514"/>
                </a:cubicBezTo>
                <a:cubicBezTo>
                  <a:pt x="14564" y="5514"/>
                  <a:pt x="14585" y="5575"/>
                  <a:pt x="14626" y="5535"/>
                </a:cubicBezTo>
                <a:cubicBezTo>
                  <a:pt x="14636" y="5480"/>
                  <a:pt x="14624" y="5455"/>
                  <a:pt x="14604" y="5455"/>
                </a:cubicBezTo>
                <a:close/>
                <a:moveTo>
                  <a:pt x="14197" y="5453"/>
                </a:moveTo>
                <a:cubicBezTo>
                  <a:pt x="14176" y="5535"/>
                  <a:pt x="14237" y="5555"/>
                  <a:pt x="14278" y="5514"/>
                </a:cubicBezTo>
                <a:cubicBezTo>
                  <a:pt x="14258" y="5433"/>
                  <a:pt x="14217" y="5494"/>
                  <a:pt x="14197" y="5453"/>
                </a:cubicBezTo>
                <a:close/>
                <a:moveTo>
                  <a:pt x="14012" y="5442"/>
                </a:moveTo>
                <a:cubicBezTo>
                  <a:pt x="13983" y="5442"/>
                  <a:pt x="13954" y="5466"/>
                  <a:pt x="13931" y="5535"/>
                </a:cubicBezTo>
                <a:cubicBezTo>
                  <a:pt x="13951" y="5575"/>
                  <a:pt x="14013" y="5535"/>
                  <a:pt x="14074" y="5473"/>
                </a:cubicBezTo>
                <a:cubicBezTo>
                  <a:pt x="14056" y="5456"/>
                  <a:pt x="14034" y="5442"/>
                  <a:pt x="14012" y="5442"/>
                </a:cubicBezTo>
                <a:close/>
                <a:moveTo>
                  <a:pt x="13406" y="5328"/>
                </a:moveTo>
                <a:cubicBezTo>
                  <a:pt x="13486" y="5328"/>
                  <a:pt x="13512" y="5410"/>
                  <a:pt x="13604" y="5392"/>
                </a:cubicBezTo>
                <a:cubicBezTo>
                  <a:pt x="13563" y="5433"/>
                  <a:pt x="13522" y="5412"/>
                  <a:pt x="13563" y="5494"/>
                </a:cubicBezTo>
                <a:cubicBezTo>
                  <a:pt x="13502" y="5555"/>
                  <a:pt x="13482" y="5514"/>
                  <a:pt x="13482" y="5453"/>
                </a:cubicBezTo>
                <a:cubicBezTo>
                  <a:pt x="13461" y="5473"/>
                  <a:pt x="13338" y="5535"/>
                  <a:pt x="13277" y="5494"/>
                </a:cubicBezTo>
                <a:cubicBezTo>
                  <a:pt x="13298" y="5453"/>
                  <a:pt x="13338" y="5433"/>
                  <a:pt x="13318" y="5392"/>
                </a:cubicBezTo>
                <a:cubicBezTo>
                  <a:pt x="13359" y="5310"/>
                  <a:pt x="13359" y="5433"/>
                  <a:pt x="13400" y="5371"/>
                </a:cubicBezTo>
                <a:cubicBezTo>
                  <a:pt x="13379" y="5331"/>
                  <a:pt x="13359" y="5351"/>
                  <a:pt x="13379" y="5331"/>
                </a:cubicBezTo>
                <a:cubicBezTo>
                  <a:pt x="13389" y="5329"/>
                  <a:pt x="13398" y="5328"/>
                  <a:pt x="13406" y="5328"/>
                </a:cubicBezTo>
                <a:close/>
                <a:moveTo>
                  <a:pt x="14197" y="5310"/>
                </a:moveTo>
                <a:cubicBezTo>
                  <a:pt x="14156" y="5351"/>
                  <a:pt x="14176" y="5392"/>
                  <a:pt x="14176" y="5433"/>
                </a:cubicBezTo>
                <a:cubicBezTo>
                  <a:pt x="14197" y="5412"/>
                  <a:pt x="14217" y="5392"/>
                  <a:pt x="14217" y="5412"/>
                </a:cubicBezTo>
                <a:cubicBezTo>
                  <a:pt x="14237" y="5392"/>
                  <a:pt x="14217" y="5371"/>
                  <a:pt x="14237" y="5351"/>
                </a:cubicBezTo>
                <a:cubicBezTo>
                  <a:pt x="14217" y="5310"/>
                  <a:pt x="14197" y="5331"/>
                  <a:pt x="14197" y="5310"/>
                </a:cubicBezTo>
                <a:close/>
                <a:moveTo>
                  <a:pt x="14079" y="5294"/>
                </a:moveTo>
                <a:cubicBezTo>
                  <a:pt x="14056" y="5293"/>
                  <a:pt x="14028" y="5304"/>
                  <a:pt x="13992" y="5331"/>
                </a:cubicBezTo>
                <a:cubicBezTo>
                  <a:pt x="14054" y="5310"/>
                  <a:pt x="14094" y="5412"/>
                  <a:pt x="14156" y="5351"/>
                </a:cubicBezTo>
                <a:cubicBezTo>
                  <a:pt x="14133" y="5317"/>
                  <a:pt x="14110" y="5295"/>
                  <a:pt x="14079" y="5294"/>
                </a:cubicBezTo>
                <a:close/>
                <a:moveTo>
                  <a:pt x="13088" y="5238"/>
                </a:moveTo>
                <a:cubicBezTo>
                  <a:pt x="13082" y="5238"/>
                  <a:pt x="13077" y="5241"/>
                  <a:pt x="13073" y="5249"/>
                </a:cubicBezTo>
                <a:cubicBezTo>
                  <a:pt x="13073" y="5331"/>
                  <a:pt x="13134" y="5290"/>
                  <a:pt x="13093" y="5331"/>
                </a:cubicBezTo>
                <a:cubicBezTo>
                  <a:pt x="13114" y="5371"/>
                  <a:pt x="13114" y="5290"/>
                  <a:pt x="13134" y="5331"/>
                </a:cubicBezTo>
                <a:cubicBezTo>
                  <a:pt x="13151" y="5298"/>
                  <a:pt x="13113" y="5237"/>
                  <a:pt x="13088" y="5238"/>
                </a:cubicBezTo>
                <a:close/>
                <a:moveTo>
                  <a:pt x="13796" y="5076"/>
                </a:moveTo>
                <a:cubicBezTo>
                  <a:pt x="13773" y="5076"/>
                  <a:pt x="13747" y="5096"/>
                  <a:pt x="13727" y="5127"/>
                </a:cubicBezTo>
                <a:cubicBezTo>
                  <a:pt x="13727" y="5168"/>
                  <a:pt x="13727" y="5188"/>
                  <a:pt x="13727" y="5229"/>
                </a:cubicBezTo>
                <a:cubicBezTo>
                  <a:pt x="13747" y="5188"/>
                  <a:pt x="13788" y="5147"/>
                  <a:pt x="13849" y="5147"/>
                </a:cubicBezTo>
                <a:cubicBezTo>
                  <a:pt x="13839" y="5096"/>
                  <a:pt x="13819" y="5076"/>
                  <a:pt x="13796" y="5076"/>
                </a:cubicBezTo>
                <a:close/>
                <a:moveTo>
                  <a:pt x="11817" y="4964"/>
                </a:moveTo>
                <a:cubicBezTo>
                  <a:pt x="11805" y="4965"/>
                  <a:pt x="11792" y="4971"/>
                  <a:pt x="11786" y="4984"/>
                </a:cubicBezTo>
                <a:cubicBezTo>
                  <a:pt x="11786" y="5086"/>
                  <a:pt x="11827" y="5025"/>
                  <a:pt x="11847" y="5045"/>
                </a:cubicBezTo>
                <a:cubicBezTo>
                  <a:pt x="11875" y="4989"/>
                  <a:pt x="11845" y="4962"/>
                  <a:pt x="11817" y="4964"/>
                </a:cubicBezTo>
                <a:close/>
                <a:moveTo>
                  <a:pt x="18752" y="4943"/>
                </a:moveTo>
                <a:cubicBezTo>
                  <a:pt x="18712" y="5025"/>
                  <a:pt x="18732" y="5004"/>
                  <a:pt x="18671" y="5045"/>
                </a:cubicBezTo>
                <a:cubicBezTo>
                  <a:pt x="18732" y="5147"/>
                  <a:pt x="18773" y="4923"/>
                  <a:pt x="18814" y="5045"/>
                </a:cubicBezTo>
                <a:cubicBezTo>
                  <a:pt x="18855" y="4943"/>
                  <a:pt x="18773" y="4943"/>
                  <a:pt x="18752" y="4943"/>
                </a:cubicBezTo>
                <a:close/>
                <a:moveTo>
                  <a:pt x="18552" y="4854"/>
                </a:moveTo>
                <a:cubicBezTo>
                  <a:pt x="18533" y="4853"/>
                  <a:pt x="18510" y="4868"/>
                  <a:pt x="18487" y="4902"/>
                </a:cubicBezTo>
                <a:cubicBezTo>
                  <a:pt x="18507" y="5004"/>
                  <a:pt x="18569" y="4943"/>
                  <a:pt x="18589" y="4882"/>
                </a:cubicBezTo>
                <a:cubicBezTo>
                  <a:pt x="18580" y="4864"/>
                  <a:pt x="18567" y="4854"/>
                  <a:pt x="18552" y="4854"/>
                </a:cubicBezTo>
                <a:close/>
                <a:moveTo>
                  <a:pt x="18751" y="4801"/>
                </a:moveTo>
                <a:cubicBezTo>
                  <a:pt x="18729" y="4802"/>
                  <a:pt x="18708" y="4813"/>
                  <a:pt x="18691" y="4841"/>
                </a:cubicBezTo>
                <a:cubicBezTo>
                  <a:pt x="18752" y="4902"/>
                  <a:pt x="18814" y="4801"/>
                  <a:pt x="18855" y="4964"/>
                </a:cubicBezTo>
                <a:cubicBezTo>
                  <a:pt x="18895" y="4943"/>
                  <a:pt x="18875" y="4902"/>
                  <a:pt x="18916" y="4882"/>
                </a:cubicBezTo>
                <a:cubicBezTo>
                  <a:pt x="18872" y="4867"/>
                  <a:pt x="18807" y="4800"/>
                  <a:pt x="18751" y="4801"/>
                </a:cubicBezTo>
                <a:close/>
                <a:moveTo>
                  <a:pt x="18119" y="4699"/>
                </a:moveTo>
                <a:cubicBezTo>
                  <a:pt x="18099" y="4821"/>
                  <a:pt x="18058" y="4801"/>
                  <a:pt x="18017" y="4739"/>
                </a:cubicBezTo>
                <a:cubicBezTo>
                  <a:pt x="17997" y="4821"/>
                  <a:pt x="17997" y="4760"/>
                  <a:pt x="17956" y="4821"/>
                </a:cubicBezTo>
                <a:cubicBezTo>
                  <a:pt x="17956" y="4841"/>
                  <a:pt x="17956" y="4882"/>
                  <a:pt x="17976" y="4902"/>
                </a:cubicBezTo>
                <a:cubicBezTo>
                  <a:pt x="17997" y="4780"/>
                  <a:pt x="18058" y="4882"/>
                  <a:pt x="18099" y="4841"/>
                </a:cubicBezTo>
                <a:cubicBezTo>
                  <a:pt x="18099" y="4943"/>
                  <a:pt x="18180" y="4943"/>
                  <a:pt x="18221" y="4943"/>
                </a:cubicBezTo>
                <a:cubicBezTo>
                  <a:pt x="18160" y="4882"/>
                  <a:pt x="18221" y="4841"/>
                  <a:pt x="18180" y="4739"/>
                </a:cubicBezTo>
                <a:cubicBezTo>
                  <a:pt x="18180" y="4739"/>
                  <a:pt x="18180" y="4739"/>
                  <a:pt x="18119" y="4801"/>
                </a:cubicBezTo>
                <a:cubicBezTo>
                  <a:pt x="18119" y="4780"/>
                  <a:pt x="18160" y="4739"/>
                  <a:pt x="18119" y="4699"/>
                </a:cubicBezTo>
                <a:close/>
                <a:moveTo>
                  <a:pt x="18883" y="4637"/>
                </a:moveTo>
                <a:cubicBezTo>
                  <a:pt x="18870" y="4637"/>
                  <a:pt x="18855" y="4648"/>
                  <a:pt x="18834" y="4678"/>
                </a:cubicBezTo>
                <a:cubicBezTo>
                  <a:pt x="18855" y="4719"/>
                  <a:pt x="18916" y="4719"/>
                  <a:pt x="18916" y="4658"/>
                </a:cubicBezTo>
                <a:cubicBezTo>
                  <a:pt x="18906" y="4648"/>
                  <a:pt x="18895" y="4637"/>
                  <a:pt x="18883" y="4637"/>
                </a:cubicBezTo>
                <a:close/>
                <a:moveTo>
                  <a:pt x="17833" y="4637"/>
                </a:moveTo>
                <a:cubicBezTo>
                  <a:pt x="17792" y="4699"/>
                  <a:pt x="17731" y="4760"/>
                  <a:pt x="17772" y="4821"/>
                </a:cubicBezTo>
                <a:cubicBezTo>
                  <a:pt x="17813" y="4699"/>
                  <a:pt x="17833" y="4780"/>
                  <a:pt x="17894" y="4678"/>
                </a:cubicBezTo>
                <a:cubicBezTo>
                  <a:pt x="17874" y="4617"/>
                  <a:pt x="17854" y="4678"/>
                  <a:pt x="17833" y="4637"/>
                </a:cubicBezTo>
                <a:close/>
                <a:moveTo>
                  <a:pt x="17970" y="4606"/>
                </a:moveTo>
                <a:cubicBezTo>
                  <a:pt x="17929" y="4605"/>
                  <a:pt x="17881" y="4659"/>
                  <a:pt x="17894" y="4739"/>
                </a:cubicBezTo>
                <a:cubicBezTo>
                  <a:pt x="17976" y="4597"/>
                  <a:pt x="17935" y="4739"/>
                  <a:pt x="17997" y="4739"/>
                </a:cubicBezTo>
                <a:cubicBezTo>
                  <a:pt x="18017" y="4719"/>
                  <a:pt x="17997" y="4678"/>
                  <a:pt x="18017" y="4658"/>
                </a:cubicBezTo>
                <a:cubicBezTo>
                  <a:pt x="18010" y="4623"/>
                  <a:pt x="17991" y="4607"/>
                  <a:pt x="17970" y="4606"/>
                </a:cubicBezTo>
                <a:close/>
                <a:moveTo>
                  <a:pt x="18238" y="4469"/>
                </a:moveTo>
                <a:cubicBezTo>
                  <a:pt x="18224" y="4469"/>
                  <a:pt x="18209" y="4482"/>
                  <a:pt x="18201" y="4515"/>
                </a:cubicBezTo>
                <a:cubicBezTo>
                  <a:pt x="18201" y="4597"/>
                  <a:pt x="18242" y="4515"/>
                  <a:pt x="18262" y="4536"/>
                </a:cubicBezTo>
                <a:cubicBezTo>
                  <a:pt x="18274" y="4499"/>
                  <a:pt x="18258" y="4470"/>
                  <a:pt x="18238" y="4469"/>
                </a:cubicBezTo>
                <a:close/>
                <a:moveTo>
                  <a:pt x="9498" y="4434"/>
                </a:moveTo>
                <a:cubicBezTo>
                  <a:pt x="9436" y="4536"/>
                  <a:pt x="9518" y="4474"/>
                  <a:pt x="9539" y="4576"/>
                </a:cubicBezTo>
                <a:cubicBezTo>
                  <a:pt x="9579" y="4495"/>
                  <a:pt x="9498" y="4495"/>
                  <a:pt x="9498" y="4434"/>
                </a:cubicBezTo>
                <a:close/>
                <a:moveTo>
                  <a:pt x="17113" y="4358"/>
                </a:moveTo>
                <a:cubicBezTo>
                  <a:pt x="17073" y="4358"/>
                  <a:pt x="17011" y="4418"/>
                  <a:pt x="17036" y="4495"/>
                </a:cubicBezTo>
                <a:cubicBezTo>
                  <a:pt x="17077" y="4495"/>
                  <a:pt x="17098" y="4372"/>
                  <a:pt x="17138" y="4434"/>
                </a:cubicBezTo>
                <a:cubicBezTo>
                  <a:pt x="17154" y="4380"/>
                  <a:pt x="17138" y="4358"/>
                  <a:pt x="17113" y="4358"/>
                </a:cubicBezTo>
                <a:close/>
                <a:moveTo>
                  <a:pt x="17680" y="4320"/>
                </a:moveTo>
                <a:cubicBezTo>
                  <a:pt x="17659" y="4319"/>
                  <a:pt x="17634" y="4339"/>
                  <a:pt x="17608" y="4352"/>
                </a:cubicBezTo>
                <a:cubicBezTo>
                  <a:pt x="17629" y="4413"/>
                  <a:pt x="17670" y="4413"/>
                  <a:pt x="17711" y="4352"/>
                </a:cubicBezTo>
                <a:cubicBezTo>
                  <a:pt x="17703" y="4329"/>
                  <a:pt x="17692" y="4320"/>
                  <a:pt x="17680" y="4320"/>
                </a:cubicBezTo>
                <a:close/>
                <a:moveTo>
                  <a:pt x="9069" y="4291"/>
                </a:moveTo>
                <a:cubicBezTo>
                  <a:pt x="9028" y="4311"/>
                  <a:pt x="8987" y="4311"/>
                  <a:pt x="8926" y="4372"/>
                </a:cubicBezTo>
                <a:cubicBezTo>
                  <a:pt x="8926" y="4454"/>
                  <a:pt x="8966" y="4434"/>
                  <a:pt x="8987" y="4474"/>
                </a:cubicBezTo>
                <a:cubicBezTo>
                  <a:pt x="9028" y="4372"/>
                  <a:pt x="9007" y="4393"/>
                  <a:pt x="9089" y="4372"/>
                </a:cubicBezTo>
                <a:cubicBezTo>
                  <a:pt x="9089" y="4372"/>
                  <a:pt x="9089" y="4372"/>
                  <a:pt x="9069" y="4291"/>
                </a:cubicBezTo>
                <a:close/>
                <a:moveTo>
                  <a:pt x="8680" y="4291"/>
                </a:moveTo>
                <a:cubicBezTo>
                  <a:pt x="8640" y="4372"/>
                  <a:pt x="8721" y="4352"/>
                  <a:pt x="8742" y="4393"/>
                </a:cubicBezTo>
                <a:cubicBezTo>
                  <a:pt x="8783" y="4250"/>
                  <a:pt x="8701" y="4393"/>
                  <a:pt x="8680" y="4291"/>
                </a:cubicBezTo>
                <a:close/>
                <a:moveTo>
                  <a:pt x="7679" y="4067"/>
                </a:moveTo>
                <a:cubicBezTo>
                  <a:pt x="7618" y="4128"/>
                  <a:pt x="7577" y="4107"/>
                  <a:pt x="7577" y="4169"/>
                </a:cubicBezTo>
                <a:cubicBezTo>
                  <a:pt x="7598" y="4189"/>
                  <a:pt x="7618" y="4230"/>
                  <a:pt x="7659" y="4169"/>
                </a:cubicBezTo>
                <a:cubicBezTo>
                  <a:pt x="7659" y="4128"/>
                  <a:pt x="7700" y="4107"/>
                  <a:pt x="7679" y="4067"/>
                </a:cubicBezTo>
                <a:close/>
                <a:moveTo>
                  <a:pt x="7543" y="4029"/>
                </a:moveTo>
                <a:cubicBezTo>
                  <a:pt x="7526" y="4031"/>
                  <a:pt x="7507" y="4098"/>
                  <a:pt x="7475" y="4067"/>
                </a:cubicBezTo>
                <a:cubicBezTo>
                  <a:pt x="7434" y="4169"/>
                  <a:pt x="7557" y="4087"/>
                  <a:pt x="7557" y="4046"/>
                </a:cubicBezTo>
                <a:cubicBezTo>
                  <a:pt x="7552" y="4033"/>
                  <a:pt x="7548" y="4028"/>
                  <a:pt x="7543" y="4029"/>
                </a:cubicBezTo>
                <a:close/>
                <a:moveTo>
                  <a:pt x="6323" y="3912"/>
                </a:moveTo>
                <a:cubicBezTo>
                  <a:pt x="6314" y="3912"/>
                  <a:pt x="6304" y="3915"/>
                  <a:pt x="6290" y="3924"/>
                </a:cubicBezTo>
                <a:cubicBezTo>
                  <a:pt x="6311" y="3985"/>
                  <a:pt x="6351" y="4005"/>
                  <a:pt x="6413" y="3944"/>
                </a:cubicBezTo>
                <a:cubicBezTo>
                  <a:pt x="6365" y="3960"/>
                  <a:pt x="6354" y="3914"/>
                  <a:pt x="6323" y="3912"/>
                </a:cubicBezTo>
                <a:close/>
                <a:moveTo>
                  <a:pt x="3819" y="3735"/>
                </a:moveTo>
                <a:lnTo>
                  <a:pt x="3818" y="3735"/>
                </a:lnTo>
                <a:cubicBezTo>
                  <a:pt x="3818" y="3737"/>
                  <a:pt x="3818" y="3738"/>
                  <a:pt x="3818" y="3740"/>
                </a:cubicBezTo>
                <a:lnTo>
                  <a:pt x="3818" y="3735"/>
                </a:lnTo>
                <a:lnTo>
                  <a:pt x="3819" y="3735"/>
                </a:lnTo>
                <a:close/>
                <a:moveTo>
                  <a:pt x="4431" y="3679"/>
                </a:moveTo>
                <a:cubicBezTo>
                  <a:pt x="4390" y="3781"/>
                  <a:pt x="4492" y="3781"/>
                  <a:pt x="4533" y="3700"/>
                </a:cubicBezTo>
                <a:cubicBezTo>
                  <a:pt x="4513" y="3659"/>
                  <a:pt x="4451" y="3761"/>
                  <a:pt x="4431" y="3679"/>
                </a:cubicBezTo>
                <a:close/>
                <a:moveTo>
                  <a:pt x="4227" y="3679"/>
                </a:moveTo>
                <a:cubicBezTo>
                  <a:pt x="4227" y="3679"/>
                  <a:pt x="4227" y="3679"/>
                  <a:pt x="4165" y="3740"/>
                </a:cubicBezTo>
                <a:cubicBezTo>
                  <a:pt x="4186" y="3740"/>
                  <a:pt x="4206" y="3802"/>
                  <a:pt x="4247" y="3740"/>
                </a:cubicBezTo>
                <a:cubicBezTo>
                  <a:pt x="4227" y="3720"/>
                  <a:pt x="4227" y="3700"/>
                  <a:pt x="4227" y="3679"/>
                </a:cubicBezTo>
                <a:close/>
                <a:moveTo>
                  <a:pt x="3803" y="3678"/>
                </a:moveTo>
                <a:cubicBezTo>
                  <a:pt x="3810" y="3678"/>
                  <a:pt x="3817" y="3693"/>
                  <a:pt x="3818" y="3731"/>
                </a:cubicBezTo>
                <a:lnTo>
                  <a:pt x="3818" y="3735"/>
                </a:lnTo>
                <a:lnTo>
                  <a:pt x="3798" y="3740"/>
                </a:lnTo>
                <a:cubicBezTo>
                  <a:pt x="3786" y="3706"/>
                  <a:pt x="3794" y="3678"/>
                  <a:pt x="3803" y="3678"/>
                </a:cubicBezTo>
                <a:close/>
                <a:moveTo>
                  <a:pt x="3743" y="3669"/>
                </a:moveTo>
                <a:lnTo>
                  <a:pt x="3742" y="3672"/>
                </a:lnTo>
                <a:cubicBezTo>
                  <a:pt x="3741" y="3674"/>
                  <a:pt x="3739" y="3677"/>
                  <a:pt x="3736" y="3679"/>
                </a:cubicBezTo>
                <a:cubicBezTo>
                  <a:pt x="3738" y="3677"/>
                  <a:pt x="3739" y="3674"/>
                  <a:pt x="3742" y="3671"/>
                </a:cubicBezTo>
                <a:lnTo>
                  <a:pt x="3743" y="3669"/>
                </a:lnTo>
                <a:close/>
                <a:moveTo>
                  <a:pt x="4268" y="3659"/>
                </a:moveTo>
                <a:cubicBezTo>
                  <a:pt x="4288" y="3781"/>
                  <a:pt x="4329" y="3781"/>
                  <a:pt x="4411" y="3740"/>
                </a:cubicBezTo>
                <a:cubicBezTo>
                  <a:pt x="4370" y="3659"/>
                  <a:pt x="4308" y="3700"/>
                  <a:pt x="4268" y="3659"/>
                </a:cubicBezTo>
                <a:close/>
                <a:moveTo>
                  <a:pt x="1423" y="3535"/>
                </a:moveTo>
                <a:cubicBezTo>
                  <a:pt x="1401" y="3536"/>
                  <a:pt x="1370" y="3557"/>
                  <a:pt x="1346" y="3557"/>
                </a:cubicBezTo>
                <a:cubicBezTo>
                  <a:pt x="1387" y="3659"/>
                  <a:pt x="1285" y="3720"/>
                  <a:pt x="1305" y="3822"/>
                </a:cubicBezTo>
                <a:cubicBezTo>
                  <a:pt x="1326" y="3822"/>
                  <a:pt x="1346" y="3802"/>
                  <a:pt x="1367" y="3781"/>
                </a:cubicBezTo>
                <a:cubicBezTo>
                  <a:pt x="1346" y="3659"/>
                  <a:pt x="1387" y="3557"/>
                  <a:pt x="1448" y="3577"/>
                </a:cubicBezTo>
                <a:cubicBezTo>
                  <a:pt x="1448" y="3547"/>
                  <a:pt x="1440" y="3536"/>
                  <a:pt x="1427" y="3535"/>
                </a:cubicBezTo>
                <a:cubicBezTo>
                  <a:pt x="1425" y="3535"/>
                  <a:pt x="1424" y="3535"/>
                  <a:pt x="1423" y="3535"/>
                </a:cubicBezTo>
                <a:close/>
                <a:moveTo>
                  <a:pt x="2355" y="3389"/>
                </a:moveTo>
                <a:cubicBezTo>
                  <a:pt x="2317" y="3387"/>
                  <a:pt x="2260" y="3431"/>
                  <a:pt x="2245" y="3475"/>
                </a:cubicBezTo>
                <a:cubicBezTo>
                  <a:pt x="2286" y="3475"/>
                  <a:pt x="2327" y="3496"/>
                  <a:pt x="2388" y="3414"/>
                </a:cubicBezTo>
                <a:cubicBezTo>
                  <a:pt x="2382" y="3397"/>
                  <a:pt x="2370" y="3389"/>
                  <a:pt x="2355" y="3389"/>
                </a:cubicBezTo>
                <a:close/>
                <a:moveTo>
                  <a:pt x="304" y="2904"/>
                </a:moveTo>
                <a:cubicBezTo>
                  <a:pt x="263" y="2966"/>
                  <a:pt x="325" y="3006"/>
                  <a:pt x="365" y="2945"/>
                </a:cubicBezTo>
                <a:cubicBezTo>
                  <a:pt x="365" y="2864"/>
                  <a:pt x="304" y="2966"/>
                  <a:pt x="304" y="2904"/>
                </a:cubicBezTo>
                <a:close/>
                <a:moveTo>
                  <a:pt x="133" y="2754"/>
                </a:moveTo>
                <a:cubicBezTo>
                  <a:pt x="104" y="2753"/>
                  <a:pt x="64" y="2771"/>
                  <a:pt x="18" y="2782"/>
                </a:cubicBezTo>
                <a:cubicBezTo>
                  <a:pt x="59" y="2864"/>
                  <a:pt x="141" y="2782"/>
                  <a:pt x="182" y="2803"/>
                </a:cubicBezTo>
                <a:cubicBezTo>
                  <a:pt x="173" y="2767"/>
                  <a:pt x="156" y="2755"/>
                  <a:pt x="133" y="2754"/>
                </a:cubicBezTo>
                <a:close/>
                <a:moveTo>
                  <a:pt x="468" y="968"/>
                </a:moveTo>
                <a:cubicBezTo>
                  <a:pt x="447" y="1110"/>
                  <a:pt x="406" y="1070"/>
                  <a:pt x="365" y="1070"/>
                </a:cubicBezTo>
                <a:cubicBezTo>
                  <a:pt x="365" y="1090"/>
                  <a:pt x="365" y="1110"/>
                  <a:pt x="386" y="1090"/>
                </a:cubicBezTo>
                <a:cubicBezTo>
                  <a:pt x="386" y="1131"/>
                  <a:pt x="325" y="1151"/>
                  <a:pt x="365" y="1212"/>
                </a:cubicBezTo>
                <a:cubicBezTo>
                  <a:pt x="386" y="1171"/>
                  <a:pt x="447" y="1070"/>
                  <a:pt x="468" y="1090"/>
                </a:cubicBezTo>
                <a:cubicBezTo>
                  <a:pt x="488" y="1049"/>
                  <a:pt x="488" y="988"/>
                  <a:pt x="468" y="968"/>
                </a:cubicBezTo>
                <a:close/>
                <a:moveTo>
                  <a:pt x="388" y="881"/>
                </a:moveTo>
                <a:cubicBezTo>
                  <a:pt x="367" y="882"/>
                  <a:pt x="345" y="911"/>
                  <a:pt x="345" y="947"/>
                </a:cubicBezTo>
                <a:cubicBezTo>
                  <a:pt x="345" y="1029"/>
                  <a:pt x="365" y="947"/>
                  <a:pt x="427" y="927"/>
                </a:cubicBezTo>
                <a:cubicBezTo>
                  <a:pt x="418" y="894"/>
                  <a:pt x="403" y="881"/>
                  <a:pt x="388" y="881"/>
                </a:cubicBezTo>
                <a:close/>
                <a:moveTo>
                  <a:pt x="19085" y="0"/>
                </a:moveTo>
                <a:lnTo>
                  <a:pt x="19211" y="0"/>
                </a:lnTo>
                <a:lnTo>
                  <a:pt x="19211" y="18"/>
                </a:lnTo>
                <a:lnTo>
                  <a:pt x="19208" y="18"/>
                </a:lnTo>
                <a:cubicBezTo>
                  <a:pt x="19172" y="14"/>
                  <a:pt x="19132" y="7"/>
                  <a:pt x="19093" y="1"/>
                </a:cubicBezTo>
                <a:lnTo>
                  <a:pt x="19085" y="0"/>
                </a:lnTo>
                <a:close/>
                <a:moveTo>
                  <a:pt x="672" y="0"/>
                </a:moveTo>
                <a:lnTo>
                  <a:pt x="806" y="0"/>
                </a:lnTo>
                <a:lnTo>
                  <a:pt x="805" y="2"/>
                </a:lnTo>
                <a:cubicBezTo>
                  <a:pt x="801" y="10"/>
                  <a:pt x="797" y="20"/>
                  <a:pt x="795" y="30"/>
                </a:cubicBezTo>
                <a:cubicBezTo>
                  <a:pt x="810" y="26"/>
                  <a:pt x="825" y="17"/>
                  <a:pt x="841" y="5"/>
                </a:cubicBezTo>
                <a:lnTo>
                  <a:pt x="847" y="0"/>
                </a:lnTo>
                <a:lnTo>
                  <a:pt x="18184" y="0"/>
                </a:lnTo>
                <a:lnTo>
                  <a:pt x="18330" y="26"/>
                </a:lnTo>
                <a:cubicBezTo>
                  <a:pt x="18587" y="71"/>
                  <a:pt x="18843" y="117"/>
                  <a:pt x="19098" y="164"/>
                </a:cubicBezTo>
                <a:lnTo>
                  <a:pt x="19211" y="185"/>
                </a:lnTo>
                <a:lnTo>
                  <a:pt x="19211" y="5010"/>
                </a:lnTo>
                <a:lnTo>
                  <a:pt x="19211" y="5009"/>
                </a:lnTo>
                <a:cubicBezTo>
                  <a:pt x="19203" y="5003"/>
                  <a:pt x="19195" y="5001"/>
                  <a:pt x="19185" y="5001"/>
                </a:cubicBezTo>
                <a:cubicBezTo>
                  <a:pt x="19166" y="5002"/>
                  <a:pt x="19143" y="5013"/>
                  <a:pt x="19120" y="5025"/>
                </a:cubicBezTo>
                <a:cubicBezTo>
                  <a:pt x="19137" y="5075"/>
                  <a:pt x="19180" y="5070"/>
                  <a:pt x="19207" y="5045"/>
                </a:cubicBezTo>
                <a:lnTo>
                  <a:pt x="19211" y="5041"/>
                </a:lnTo>
                <a:lnTo>
                  <a:pt x="19211" y="5255"/>
                </a:lnTo>
                <a:lnTo>
                  <a:pt x="19210" y="5255"/>
                </a:lnTo>
                <a:cubicBezTo>
                  <a:pt x="19163" y="5248"/>
                  <a:pt x="19101" y="5261"/>
                  <a:pt x="19079" y="5229"/>
                </a:cubicBezTo>
                <a:cubicBezTo>
                  <a:pt x="19079" y="5302"/>
                  <a:pt x="19153" y="5291"/>
                  <a:pt x="19210" y="5317"/>
                </a:cubicBezTo>
                <a:lnTo>
                  <a:pt x="19211" y="5317"/>
                </a:lnTo>
                <a:lnTo>
                  <a:pt x="19211" y="6763"/>
                </a:lnTo>
                <a:lnTo>
                  <a:pt x="19115" y="6763"/>
                </a:lnTo>
                <a:lnTo>
                  <a:pt x="19115" y="6756"/>
                </a:lnTo>
                <a:cubicBezTo>
                  <a:pt x="19116" y="6715"/>
                  <a:pt x="19114" y="6676"/>
                  <a:pt x="19079" y="6676"/>
                </a:cubicBezTo>
                <a:cubicBezTo>
                  <a:pt x="19064" y="6699"/>
                  <a:pt x="19046" y="6728"/>
                  <a:pt x="19027" y="6757"/>
                </a:cubicBezTo>
                <a:lnTo>
                  <a:pt x="19023" y="6763"/>
                </a:lnTo>
                <a:lnTo>
                  <a:pt x="18918" y="6763"/>
                </a:lnTo>
                <a:lnTo>
                  <a:pt x="18916" y="6758"/>
                </a:lnTo>
                <a:cubicBezTo>
                  <a:pt x="18916" y="6656"/>
                  <a:pt x="18977" y="6778"/>
                  <a:pt x="18977" y="6676"/>
                </a:cubicBezTo>
                <a:cubicBezTo>
                  <a:pt x="18936" y="6656"/>
                  <a:pt x="18834" y="6615"/>
                  <a:pt x="18814" y="6697"/>
                </a:cubicBezTo>
                <a:cubicBezTo>
                  <a:pt x="18832" y="6734"/>
                  <a:pt x="18868" y="6704"/>
                  <a:pt x="18874" y="6758"/>
                </a:cubicBezTo>
                <a:lnTo>
                  <a:pt x="18874" y="6763"/>
                </a:lnTo>
                <a:lnTo>
                  <a:pt x="18738" y="6763"/>
                </a:lnTo>
                <a:lnTo>
                  <a:pt x="18734" y="6761"/>
                </a:lnTo>
                <a:cubicBezTo>
                  <a:pt x="18681" y="6730"/>
                  <a:pt x="18635" y="6692"/>
                  <a:pt x="18589" y="6737"/>
                </a:cubicBezTo>
                <a:cubicBezTo>
                  <a:pt x="18507" y="6656"/>
                  <a:pt x="18466" y="6493"/>
                  <a:pt x="18385" y="6615"/>
                </a:cubicBezTo>
                <a:cubicBezTo>
                  <a:pt x="18364" y="6574"/>
                  <a:pt x="18385" y="6493"/>
                  <a:pt x="18344" y="6534"/>
                </a:cubicBezTo>
                <a:cubicBezTo>
                  <a:pt x="18344" y="6574"/>
                  <a:pt x="18323" y="6595"/>
                  <a:pt x="18344" y="6635"/>
                </a:cubicBezTo>
                <a:cubicBezTo>
                  <a:pt x="18344" y="6635"/>
                  <a:pt x="18344" y="6635"/>
                  <a:pt x="18262" y="6717"/>
                </a:cubicBezTo>
                <a:cubicBezTo>
                  <a:pt x="18303" y="6554"/>
                  <a:pt x="18140" y="6737"/>
                  <a:pt x="18160" y="6615"/>
                </a:cubicBezTo>
                <a:cubicBezTo>
                  <a:pt x="18160" y="6676"/>
                  <a:pt x="18201" y="6595"/>
                  <a:pt x="18201" y="6554"/>
                </a:cubicBezTo>
                <a:cubicBezTo>
                  <a:pt x="18160" y="6574"/>
                  <a:pt x="18160" y="6452"/>
                  <a:pt x="18099" y="6534"/>
                </a:cubicBezTo>
                <a:cubicBezTo>
                  <a:pt x="18099" y="6635"/>
                  <a:pt x="18058" y="6554"/>
                  <a:pt x="18017" y="6595"/>
                </a:cubicBezTo>
                <a:cubicBezTo>
                  <a:pt x="17976" y="6554"/>
                  <a:pt x="18058" y="6534"/>
                  <a:pt x="18017" y="6493"/>
                </a:cubicBezTo>
                <a:cubicBezTo>
                  <a:pt x="18017" y="6493"/>
                  <a:pt x="17997" y="6513"/>
                  <a:pt x="17997" y="6493"/>
                </a:cubicBezTo>
                <a:cubicBezTo>
                  <a:pt x="18017" y="6411"/>
                  <a:pt x="18099" y="6472"/>
                  <a:pt x="18099" y="6330"/>
                </a:cubicBezTo>
                <a:cubicBezTo>
                  <a:pt x="18037" y="6411"/>
                  <a:pt x="17976" y="6187"/>
                  <a:pt x="17915" y="6391"/>
                </a:cubicBezTo>
                <a:cubicBezTo>
                  <a:pt x="17915" y="6350"/>
                  <a:pt x="17915" y="6330"/>
                  <a:pt x="17915" y="6289"/>
                </a:cubicBezTo>
                <a:cubicBezTo>
                  <a:pt x="17874" y="6350"/>
                  <a:pt x="17833" y="6268"/>
                  <a:pt x="17813" y="6350"/>
                </a:cubicBezTo>
                <a:cubicBezTo>
                  <a:pt x="17813" y="6411"/>
                  <a:pt x="17854" y="6309"/>
                  <a:pt x="17874" y="6391"/>
                </a:cubicBezTo>
                <a:cubicBezTo>
                  <a:pt x="17772" y="6452"/>
                  <a:pt x="17731" y="6391"/>
                  <a:pt x="17670" y="6513"/>
                </a:cubicBezTo>
                <a:cubicBezTo>
                  <a:pt x="17670" y="6452"/>
                  <a:pt x="17711" y="6411"/>
                  <a:pt x="17690" y="6350"/>
                </a:cubicBezTo>
                <a:cubicBezTo>
                  <a:pt x="17731" y="6452"/>
                  <a:pt x="17813" y="6330"/>
                  <a:pt x="17792" y="6248"/>
                </a:cubicBezTo>
                <a:cubicBezTo>
                  <a:pt x="17731" y="6309"/>
                  <a:pt x="17690" y="6268"/>
                  <a:pt x="17649" y="6289"/>
                </a:cubicBezTo>
                <a:cubicBezTo>
                  <a:pt x="17649" y="6330"/>
                  <a:pt x="17649" y="6370"/>
                  <a:pt x="17670" y="6411"/>
                </a:cubicBezTo>
                <a:cubicBezTo>
                  <a:pt x="17608" y="6493"/>
                  <a:pt x="17588" y="6432"/>
                  <a:pt x="17547" y="6472"/>
                </a:cubicBezTo>
                <a:cubicBezTo>
                  <a:pt x="17506" y="6411"/>
                  <a:pt x="17547" y="6391"/>
                  <a:pt x="17527" y="6330"/>
                </a:cubicBezTo>
                <a:cubicBezTo>
                  <a:pt x="17424" y="6452"/>
                  <a:pt x="17322" y="6289"/>
                  <a:pt x="17241" y="6411"/>
                </a:cubicBezTo>
                <a:cubicBezTo>
                  <a:pt x="17241" y="6350"/>
                  <a:pt x="17261" y="6309"/>
                  <a:pt x="17281" y="6248"/>
                </a:cubicBezTo>
                <a:cubicBezTo>
                  <a:pt x="17220" y="6207"/>
                  <a:pt x="17241" y="6370"/>
                  <a:pt x="17179" y="6309"/>
                </a:cubicBezTo>
                <a:cubicBezTo>
                  <a:pt x="17200" y="6268"/>
                  <a:pt x="17220" y="6248"/>
                  <a:pt x="17200" y="6228"/>
                </a:cubicBezTo>
                <a:cubicBezTo>
                  <a:pt x="17179" y="6248"/>
                  <a:pt x="17138" y="6268"/>
                  <a:pt x="17118" y="6330"/>
                </a:cubicBezTo>
                <a:cubicBezTo>
                  <a:pt x="17138" y="6330"/>
                  <a:pt x="17179" y="6330"/>
                  <a:pt x="17200" y="6370"/>
                </a:cubicBezTo>
                <a:cubicBezTo>
                  <a:pt x="17179" y="6391"/>
                  <a:pt x="17179" y="6432"/>
                  <a:pt x="17200" y="6472"/>
                </a:cubicBezTo>
                <a:cubicBezTo>
                  <a:pt x="17118" y="6493"/>
                  <a:pt x="17077" y="6432"/>
                  <a:pt x="17016" y="6432"/>
                </a:cubicBezTo>
                <a:cubicBezTo>
                  <a:pt x="16934" y="6472"/>
                  <a:pt x="16955" y="6534"/>
                  <a:pt x="16955" y="6595"/>
                </a:cubicBezTo>
                <a:cubicBezTo>
                  <a:pt x="16893" y="6513"/>
                  <a:pt x="16955" y="6534"/>
                  <a:pt x="16914" y="6432"/>
                </a:cubicBezTo>
                <a:cubicBezTo>
                  <a:pt x="17036" y="6330"/>
                  <a:pt x="17057" y="6411"/>
                  <a:pt x="17138" y="6391"/>
                </a:cubicBezTo>
                <a:cubicBezTo>
                  <a:pt x="17098" y="6330"/>
                  <a:pt x="17118" y="6309"/>
                  <a:pt x="17077" y="6248"/>
                </a:cubicBezTo>
                <a:cubicBezTo>
                  <a:pt x="17118" y="6167"/>
                  <a:pt x="17138" y="6167"/>
                  <a:pt x="17159" y="6065"/>
                </a:cubicBezTo>
                <a:cubicBezTo>
                  <a:pt x="17159" y="6105"/>
                  <a:pt x="17241" y="6065"/>
                  <a:pt x="17241" y="6044"/>
                </a:cubicBezTo>
                <a:cubicBezTo>
                  <a:pt x="17220" y="5942"/>
                  <a:pt x="17118" y="6044"/>
                  <a:pt x="17118" y="6126"/>
                </a:cubicBezTo>
                <a:cubicBezTo>
                  <a:pt x="17098" y="6044"/>
                  <a:pt x="17016" y="6085"/>
                  <a:pt x="17016" y="6146"/>
                </a:cubicBezTo>
                <a:cubicBezTo>
                  <a:pt x="17016" y="6228"/>
                  <a:pt x="17057" y="6126"/>
                  <a:pt x="17077" y="6167"/>
                </a:cubicBezTo>
                <a:cubicBezTo>
                  <a:pt x="17057" y="6207"/>
                  <a:pt x="17077" y="6228"/>
                  <a:pt x="17077" y="6248"/>
                </a:cubicBezTo>
                <a:cubicBezTo>
                  <a:pt x="16919" y="6327"/>
                  <a:pt x="16684" y="5985"/>
                  <a:pt x="16632" y="6279"/>
                </a:cubicBezTo>
                <a:lnTo>
                  <a:pt x="16630" y="6290"/>
                </a:lnTo>
                <a:lnTo>
                  <a:pt x="16630" y="6290"/>
                </a:lnTo>
                <a:cubicBezTo>
                  <a:pt x="16629" y="6295"/>
                  <a:pt x="16628" y="6302"/>
                  <a:pt x="16628" y="6309"/>
                </a:cubicBezTo>
                <a:cubicBezTo>
                  <a:pt x="16628" y="6304"/>
                  <a:pt x="16629" y="6299"/>
                  <a:pt x="16630" y="6294"/>
                </a:cubicBezTo>
                <a:lnTo>
                  <a:pt x="16630" y="6290"/>
                </a:lnTo>
                <a:lnTo>
                  <a:pt x="16632" y="6286"/>
                </a:lnTo>
                <a:cubicBezTo>
                  <a:pt x="16645" y="6255"/>
                  <a:pt x="16686" y="6278"/>
                  <a:pt x="16669" y="6330"/>
                </a:cubicBezTo>
                <a:cubicBezTo>
                  <a:pt x="16648" y="6330"/>
                  <a:pt x="16587" y="6309"/>
                  <a:pt x="16587" y="6350"/>
                </a:cubicBezTo>
                <a:cubicBezTo>
                  <a:pt x="16648" y="6370"/>
                  <a:pt x="16709" y="6330"/>
                  <a:pt x="16771" y="6268"/>
                </a:cubicBezTo>
                <a:cubicBezTo>
                  <a:pt x="16771" y="6411"/>
                  <a:pt x="16852" y="6268"/>
                  <a:pt x="16873" y="6350"/>
                </a:cubicBezTo>
                <a:cubicBezTo>
                  <a:pt x="16832" y="6411"/>
                  <a:pt x="16832" y="6330"/>
                  <a:pt x="16812" y="6350"/>
                </a:cubicBezTo>
                <a:cubicBezTo>
                  <a:pt x="16812" y="6391"/>
                  <a:pt x="16791" y="6432"/>
                  <a:pt x="16791" y="6472"/>
                </a:cubicBezTo>
                <a:cubicBezTo>
                  <a:pt x="16730" y="6513"/>
                  <a:pt x="16730" y="6595"/>
                  <a:pt x="16689" y="6513"/>
                </a:cubicBezTo>
                <a:cubicBezTo>
                  <a:pt x="16709" y="6432"/>
                  <a:pt x="16791" y="6452"/>
                  <a:pt x="16771" y="6330"/>
                </a:cubicBezTo>
                <a:cubicBezTo>
                  <a:pt x="16689" y="6432"/>
                  <a:pt x="16628" y="6472"/>
                  <a:pt x="16628" y="6554"/>
                </a:cubicBezTo>
                <a:cubicBezTo>
                  <a:pt x="16648" y="6615"/>
                  <a:pt x="16709" y="6554"/>
                  <a:pt x="16669" y="6635"/>
                </a:cubicBezTo>
                <a:cubicBezTo>
                  <a:pt x="16669" y="6615"/>
                  <a:pt x="16648" y="6615"/>
                  <a:pt x="16628" y="6635"/>
                </a:cubicBezTo>
                <a:cubicBezTo>
                  <a:pt x="16628" y="6513"/>
                  <a:pt x="16505" y="6574"/>
                  <a:pt x="16566" y="6391"/>
                </a:cubicBezTo>
                <a:cubicBezTo>
                  <a:pt x="16526" y="6493"/>
                  <a:pt x="16362" y="6574"/>
                  <a:pt x="16321" y="6452"/>
                </a:cubicBezTo>
                <a:cubicBezTo>
                  <a:pt x="16321" y="6472"/>
                  <a:pt x="16321" y="6493"/>
                  <a:pt x="16301" y="6513"/>
                </a:cubicBezTo>
                <a:cubicBezTo>
                  <a:pt x="16301" y="6493"/>
                  <a:pt x="16280" y="6472"/>
                  <a:pt x="16260" y="6513"/>
                </a:cubicBezTo>
                <a:cubicBezTo>
                  <a:pt x="16260" y="6452"/>
                  <a:pt x="16260" y="6411"/>
                  <a:pt x="16301" y="6370"/>
                </a:cubicBezTo>
                <a:cubicBezTo>
                  <a:pt x="16342" y="6411"/>
                  <a:pt x="16403" y="6391"/>
                  <a:pt x="16444" y="6411"/>
                </a:cubicBezTo>
                <a:cubicBezTo>
                  <a:pt x="16444" y="6350"/>
                  <a:pt x="16505" y="6330"/>
                  <a:pt x="16464" y="6268"/>
                </a:cubicBezTo>
                <a:cubicBezTo>
                  <a:pt x="16403" y="6391"/>
                  <a:pt x="16321" y="6248"/>
                  <a:pt x="16240" y="6350"/>
                </a:cubicBezTo>
                <a:cubicBezTo>
                  <a:pt x="16260" y="6391"/>
                  <a:pt x="16280" y="6391"/>
                  <a:pt x="16240" y="6452"/>
                </a:cubicBezTo>
                <a:cubicBezTo>
                  <a:pt x="16178" y="6472"/>
                  <a:pt x="16076" y="6330"/>
                  <a:pt x="16056" y="6493"/>
                </a:cubicBezTo>
                <a:cubicBezTo>
                  <a:pt x="16056" y="6391"/>
                  <a:pt x="16056" y="6309"/>
                  <a:pt x="15974" y="6411"/>
                </a:cubicBezTo>
                <a:cubicBezTo>
                  <a:pt x="15954" y="6370"/>
                  <a:pt x="15974" y="6350"/>
                  <a:pt x="15954" y="6309"/>
                </a:cubicBezTo>
                <a:cubicBezTo>
                  <a:pt x="15994" y="6228"/>
                  <a:pt x="15994" y="6370"/>
                  <a:pt x="16015" y="6289"/>
                </a:cubicBezTo>
                <a:cubicBezTo>
                  <a:pt x="15974" y="6187"/>
                  <a:pt x="16056" y="6268"/>
                  <a:pt x="16056" y="6207"/>
                </a:cubicBezTo>
                <a:cubicBezTo>
                  <a:pt x="16035" y="6146"/>
                  <a:pt x="15994" y="6187"/>
                  <a:pt x="15974" y="6187"/>
                </a:cubicBezTo>
                <a:cubicBezTo>
                  <a:pt x="15994" y="6289"/>
                  <a:pt x="15913" y="6268"/>
                  <a:pt x="15933" y="6370"/>
                </a:cubicBezTo>
                <a:cubicBezTo>
                  <a:pt x="15913" y="6309"/>
                  <a:pt x="15851" y="6187"/>
                  <a:pt x="15811" y="6309"/>
                </a:cubicBezTo>
                <a:cubicBezTo>
                  <a:pt x="15811" y="6268"/>
                  <a:pt x="15790" y="6289"/>
                  <a:pt x="15770" y="6248"/>
                </a:cubicBezTo>
                <a:cubicBezTo>
                  <a:pt x="15790" y="6105"/>
                  <a:pt x="15913" y="6207"/>
                  <a:pt x="15892" y="6065"/>
                </a:cubicBezTo>
                <a:cubicBezTo>
                  <a:pt x="15994" y="6187"/>
                  <a:pt x="16117" y="6085"/>
                  <a:pt x="16240" y="6105"/>
                </a:cubicBezTo>
                <a:cubicBezTo>
                  <a:pt x="16219" y="5963"/>
                  <a:pt x="16117" y="6146"/>
                  <a:pt x="16137" y="6003"/>
                </a:cubicBezTo>
                <a:cubicBezTo>
                  <a:pt x="16076" y="6024"/>
                  <a:pt x="16076" y="6044"/>
                  <a:pt x="16056" y="6105"/>
                </a:cubicBezTo>
                <a:cubicBezTo>
                  <a:pt x="15994" y="6024"/>
                  <a:pt x="16035" y="6105"/>
                  <a:pt x="16035" y="5983"/>
                </a:cubicBezTo>
                <a:cubicBezTo>
                  <a:pt x="15994" y="6024"/>
                  <a:pt x="15974" y="5963"/>
                  <a:pt x="15974" y="6065"/>
                </a:cubicBezTo>
                <a:cubicBezTo>
                  <a:pt x="15913" y="6044"/>
                  <a:pt x="16015" y="5922"/>
                  <a:pt x="16015" y="5861"/>
                </a:cubicBezTo>
                <a:cubicBezTo>
                  <a:pt x="15954" y="5902"/>
                  <a:pt x="15933" y="5779"/>
                  <a:pt x="15892" y="5820"/>
                </a:cubicBezTo>
                <a:cubicBezTo>
                  <a:pt x="15892" y="5861"/>
                  <a:pt x="15872" y="5902"/>
                  <a:pt x="15872" y="5922"/>
                </a:cubicBezTo>
                <a:cubicBezTo>
                  <a:pt x="15913" y="5861"/>
                  <a:pt x="15933" y="5922"/>
                  <a:pt x="15954" y="5902"/>
                </a:cubicBezTo>
                <a:cubicBezTo>
                  <a:pt x="15974" y="5942"/>
                  <a:pt x="15954" y="6065"/>
                  <a:pt x="15933" y="6024"/>
                </a:cubicBezTo>
                <a:cubicBezTo>
                  <a:pt x="15954" y="6003"/>
                  <a:pt x="15974" y="5902"/>
                  <a:pt x="15933" y="5942"/>
                </a:cubicBezTo>
                <a:cubicBezTo>
                  <a:pt x="15913" y="5983"/>
                  <a:pt x="15892" y="6003"/>
                  <a:pt x="15872" y="6044"/>
                </a:cubicBezTo>
                <a:cubicBezTo>
                  <a:pt x="15851" y="6024"/>
                  <a:pt x="15770" y="5942"/>
                  <a:pt x="15770" y="6003"/>
                </a:cubicBezTo>
                <a:cubicBezTo>
                  <a:pt x="15790" y="6085"/>
                  <a:pt x="15831" y="6003"/>
                  <a:pt x="15851" y="6065"/>
                </a:cubicBezTo>
                <a:cubicBezTo>
                  <a:pt x="15811" y="6167"/>
                  <a:pt x="15790" y="6065"/>
                  <a:pt x="15770" y="6146"/>
                </a:cubicBezTo>
                <a:cubicBezTo>
                  <a:pt x="15770" y="5983"/>
                  <a:pt x="15606" y="5963"/>
                  <a:pt x="15586" y="6105"/>
                </a:cubicBezTo>
                <a:cubicBezTo>
                  <a:pt x="15545" y="6065"/>
                  <a:pt x="15586" y="5963"/>
                  <a:pt x="15524" y="6003"/>
                </a:cubicBezTo>
                <a:cubicBezTo>
                  <a:pt x="15504" y="6024"/>
                  <a:pt x="15504" y="6065"/>
                  <a:pt x="15504" y="6085"/>
                </a:cubicBezTo>
                <a:cubicBezTo>
                  <a:pt x="15484" y="6024"/>
                  <a:pt x="15463" y="6105"/>
                  <a:pt x="15443" y="6126"/>
                </a:cubicBezTo>
                <a:cubicBezTo>
                  <a:pt x="15402" y="6105"/>
                  <a:pt x="15381" y="6065"/>
                  <a:pt x="15361" y="6044"/>
                </a:cubicBezTo>
                <a:cubicBezTo>
                  <a:pt x="15443" y="5983"/>
                  <a:pt x="15545" y="5902"/>
                  <a:pt x="15586" y="5779"/>
                </a:cubicBezTo>
                <a:cubicBezTo>
                  <a:pt x="15545" y="5759"/>
                  <a:pt x="15545" y="5820"/>
                  <a:pt x="15524" y="5881"/>
                </a:cubicBezTo>
                <a:cubicBezTo>
                  <a:pt x="15504" y="5779"/>
                  <a:pt x="15443" y="5861"/>
                  <a:pt x="15422" y="5800"/>
                </a:cubicBezTo>
                <a:cubicBezTo>
                  <a:pt x="15463" y="5759"/>
                  <a:pt x="15443" y="5698"/>
                  <a:pt x="15422" y="5657"/>
                </a:cubicBezTo>
                <a:cubicBezTo>
                  <a:pt x="15361" y="5759"/>
                  <a:pt x="15341" y="5616"/>
                  <a:pt x="15320" y="5636"/>
                </a:cubicBezTo>
                <a:cubicBezTo>
                  <a:pt x="15300" y="5657"/>
                  <a:pt x="15279" y="5677"/>
                  <a:pt x="15279" y="5718"/>
                </a:cubicBezTo>
                <a:cubicBezTo>
                  <a:pt x="15279" y="5738"/>
                  <a:pt x="15361" y="5677"/>
                  <a:pt x="15320" y="5759"/>
                </a:cubicBezTo>
                <a:cubicBezTo>
                  <a:pt x="15320" y="5759"/>
                  <a:pt x="15238" y="5800"/>
                  <a:pt x="15259" y="5820"/>
                </a:cubicBezTo>
                <a:cubicBezTo>
                  <a:pt x="15279" y="5779"/>
                  <a:pt x="15341" y="5820"/>
                  <a:pt x="15320" y="5902"/>
                </a:cubicBezTo>
                <a:cubicBezTo>
                  <a:pt x="15238" y="6003"/>
                  <a:pt x="15218" y="5881"/>
                  <a:pt x="15157" y="5983"/>
                </a:cubicBezTo>
                <a:cubicBezTo>
                  <a:pt x="15136" y="5942"/>
                  <a:pt x="15157" y="5922"/>
                  <a:pt x="15177" y="5902"/>
                </a:cubicBezTo>
                <a:cubicBezTo>
                  <a:pt x="15116" y="5902"/>
                  <a:pt x="15055" y="5820"/>
                  <a:pt x="15014" y="5922"/>
                </a:cubicBezTo>
                <a:cubicBezTo>
                  <a:pt x="14973" y="5800"/>
                  <a:pt x="14912" y="5942"/>
                  <a:pt x="14850" y="5942"/>
                </a:cubicBezTo>
                <a:cubicBezTo>
                  <a:pt x="14850" y="5942"/>
                  <a:pt x="14809" y="5840"/>
                  <a:pt x="14789" y="5942"/>
                </a:cubicBezTo>
                <a:cubicBezTo>
                  <a:pt x="14769" y="5902"/>
                  <a:pt x="14789" y="5861"/>
                  <a:pt x="14769" y="5820"/>
                </a:cubicBezTo>
                <a:cubicBezTo>
                  <a:pt x="14728" y="5942"/>
                  <a:pt x="14666" y="5820"/>
                  <a:pt x="14605" y="5861"/>
                </a:cubicBezTo>
                <a:cubicBezTo>
                  <a:pt x="14626" y="5820"/>
                  <a:pt x="14626" y="5779"/>
                  <a:pt x="14605" y="5738"/>
                </a:cubicBezTo>
                <a:cubicBezTo>
                  <a:pt x="14564" y="5677"/>
                  <a:pt x="14564" y="5800"/>
                  <a:pt x="14544" y="5779"/>
                </a:cubicBezTo>
                <a:cubicBezTo>
                  <a:pt x="14564" y="5759"/>
                  <a:pt x="14564" y="5718"/>
                  <a:pt x="14544" y="5698"/>
                </a:cubicBezTo>
                <a:cubicBezTo>
                  <a:pt x="14523" y="5779"/>
                  <a:pt x="14523" y="5636"/>
                  <a:pt x="14503" y="5677"/>
                </a:cubicBezTo>
                <a:cubicBezTo>
                  <a:pt x="14462" y="5698"/>
                  <a:pt x="14503" y="5759"/>
                  <a:pt x="14483" y="5779"/>
                </a:cubicBezTo>
                <a:cubicBezTo>
                  <a:pt x="14421" y="5738"/>
                  <a:pt x="14319" y="5840"/>
                  <a:pt x="14278" y="5759"/>
                </a:cubicBezTo>
                <a:cubicBezTo>
                  <a:pt x="14299" y="5738"/>
                  <a:pt x="14299" y="5718"/>
                  <a:pt x="14299" y="5677"/>
                </a:cubicBezTo>
                <a:cubicBezTo>
                  <a:pt x="14237" y="5759"/>
                  <a:pt x="14197" y="5759"/>
                  <a:pt x="14217" y="5636"/>
                </a:cubicBezTo>
                <a:cubicBezTo>
                  <a:pt x="14135" y="5677"/>
                  <a:pt x="14033" y="5738"/>
                  <a:pt x="14013" y="5596"/>
                </a:cubicBezTo>
                <a:cubicBezTo>
                  <a:pt x="13972" y="5657"/>
                  <a:pt x="13951" y="5575"/>
                  <a:pt x="13911" y="5596"/>
                </a:cubicBezTo>
                <a:cubicBezTo>
                  <a:pt x="13890" y="5657"/>
                  <a:pt x="13870" y="5636"/>
                  <a:pt x="13829" y="5718"/>
                </a:cubicBezTo>
                <a:cubicBezTo>
                  <a:pt x="13829" y="5636"/>
                  <a:pt x="13829" y="5616"/>
                  <a:pt x="13788" y="5616"/>
                </a:cubicBezTo>
                <a:cubicBezTo>
                  <a:pt x="13808" y="5555"/>
                  <a:pt x="13849" y="5596"/>
                  <a:pt x="13890" y="5575"/>
                </a:cubicBezTo>
                <a:cubicBezTo>
                  <a:pt x="13870" y="5494"/>
                  <a:pt x="13931" y="5433"/>
                  <a:pt x="13951" y="5351"/>
                </a:cubicBezTo>
                <a:cubicBezTo>
                  <a:pt x="13911" y="5331"/>
                  <a:pt x="13870" y="5310"/>
                  <a:pt x="13829" y="5412"/>
                </a:cubicBezTo>
                <a:cubicBezTo>
                  <a:pt x="13788" y="5371"/>
                  <a:pt x="13747" y="5269"/>
                  <a:pt x="13645" y="5392"/>
                </a:cubicBezTo>
                <a:cubicBezTo>
                  <a:pt x="13625" y="5371"/>
                  <a:pt x="13686" y="5269"/>
                  <a:pt x="13645" y="5290"/>
                </a:cubicBezTo>
                <a:cubicBezTo>
                  <a:pt x="13625" y="5310"/>
                  <a:pt x="13625" y="5331"/>
                  <a:pt x="13625" y="5351"/>
                </a:cubicBezTo>
                <a:cubicBezTo>
                  <a:pt x="13563" y="5208"/>
                  <a:pt x="13379" y="5331"/>
                  <a:pt x="13277" y="5229"/>
                </a:cubicBezTo>
                <a:cubicBezTo>
                  <a:pt x="13298" y="5310"/>
                  <a:pt x="13318" y="5290"/>
                  <a:pt x="13318" y="5392"/>
                </a:cubicBezTo>
                <a:cubicBezTo>
                  <a:pt x="13298" y="5351"/>
                  <a:pt x="13257" y="5433"/>
                  <a:pt x="13216" y="5412"/>
                </a:cubicBezTo>
                <a:cubicBezTo>
                  <a:pt x="13216" y="5412"/>
                  <a:pt x="13216" y="5412"/>
                  <a:pt x="13236" y="5473"/>
                </a:cubicBezTo>
                <a:cubicBezTo>
                  <a:pt x="13155" y="5453"/>
                  <a:pt x="13052" y="5453"/>
                  <a:pt x="12950" y="5453"/>
                </a:cubicBezTo>
                <a:cubicBezTo>
                  <a:pt x="12930" y="5412"/>
                  <a:pt x="12950" y="5371"/>
                  <a:pt x="12930" y="5331"/>
                </a:cubicBezTo>
                <a:cubicBezTo>
                  <a:pt x="12909" y="5351"/>
                  <a:pt x="12889" y="5371"/>
                  <a:pt x="12869" y="5392"/>
                </a:cubicBezTo>
                <a:cubicBezTo>
                  <a:pt x="12869" y="5351"/>
                  <a:pt x="12889" y="5331"/>
                  <a:pt x="12889" y="5310"/>
                </a:cubicBezTo>
                <a:cubicBezTo>
                  <a:pt x="12869" y="5331"/>
                  <a:pt x="12848" y="5269"/>
                  <a:pt x="12828" y="5331"/>
                </a:cubicBezTo>
                <a:cubicBezTo>
                  <a:pt x="12828" y="5351"/>
                  <a:pt x="12848" y="5371"/>
                  <a:pt x="12828" y="5392"/>
                </a:cubicBezTo>
                <a:cubicBezTo>
                  <a:pt x="12807" y="5371"/>
                  <a:pt x="12766" y="5412"/>
                  <a:pt x="12746" y="5351"/>
                </a:cubicBezTo>
                <a:cubicBezTo>
                  <a:pt x="12766" y="5331"/>
                  <a:pt x="12787" y="5310"/>
                  <a:pt x="12766" y="5269"/>
                </a:cubicBezTo>
                <a:cubicBezTo>
                  <a:pt x="12746" y="5310"/>
                  <a:pt x="12726" y="5269"/>
                  <a:pt x="12685" y="5331"/>
                </a:cubicBezTo>
                <a:cubicBezTo>
                  <a:pt x="12705" y="5371"/>
                  <a:pt x="12705" y="5392"/>
                  <a:pt x="12685" y="5412"/>
                </a:cubicBezTo>
                <a:cubicBezTo>
                  <a:pt x="12664" y="5249"/>
                  <a:pt x="12562" y="5412"/>
                  <a:pt x="12521" y="5351"/>
                </a:cubicBezTo>
                <a:cubicBezTo>
                  <a:pt x="12521" y="5310"/>
                  <a:pt x="12583" y="5290"/>
                  <a:pt x="12562" y="5249"/>
                </a:cubicBezTo>
                <a:cubicBezTo>
                  <a:pt x="12460" y="5127"/>
                  <a:pt x="12235" y="5290"/>
                  <a:pt x="12113" y="5045"/>
                </a:cubicBezTo>
                <a:cubicBezTo>
                  <a:pt x="12092" y="5066"/>
                  <a:pt x="12133" y="5106"/>
                  <a:pt x="12092" y="5127"/>
                </a:cubicBezTo>
                <a:cubicBezTo>
                  <a:pt x="12051" y="5106"/>
                  <a:pt x="12113" y="5086"/>
                  <a:pt x="12092" y="5025"/>
                </a:cubicBezTo>
                <a:cubicBezTo>
                  <a:pt x="12031" y="5025"/>
                  <a:pt x="12092" y="5086"/>
                  <a:pt x="12031" y="5106"/>
                </a:cubicBezTo>
                <a:cubicBezTo>
                  <a:pt x="12011" y="5066"/>
                  <a:pt x="12051" y="5045"/>
                  <a:pt x="12011" y="5004"/>
                </a:cubicBezTo>
                <a:cubicBezTo>
                  <a:pt x="11970" y="5045"/>
                  <a:pt x="11929" y="4964"/>
                  <a:pt x="11868" y="5004"/>
                </a:cubicBezTo>
                <a:cubicBezTo>
                  <a:pt x="11888" y="5045"/>
                  <a:pt x="11888" y="5086"/>
                  <a:pt x="11868" y="5106"/>
                </a:cubicBezTo>
                <a:cubicBezTo>
                  <a:pt x="11868" y="5086"/>
                  <a:pt x="11847" y="5106"/>
                  <a:pt x="11827" y="5127"/>
                </a:cubicBezTo>
                <a:cubicBezTo>
                  <a:pt x="11765" y="5004"/>
                  <a:pt x="11704" y="5127"/>
                  <a:pt x="11663" y="5066"/>
                </a:cubicBezTo>
                <a:cubicBezTo>
                  <a:pt x="11684" y="4964"/>
                  <a:pt x="11725" y="5045"/>
                  <a:pt x="11765" y="5025"/>
                </a:cubicBezTo>
                <a:cubicBezTo>
                  <a:pt x="11765" y="5004"/>
                  <a:pt x="11786" y="4984"/>
                  <a:pt x="11765" y="4964"/>
                </a:cubicBezTo>
                <a:cubicBezTo>
                  <a:pt x="11704" y="4964"/>
                  <a:pt x="11622" y="4923"/>
                  <a:pt x="11561" y="4902"/>
                </a:cubicBezTo>
                <a:cubicBezTo>
                  <a:pt x="11582" y="4964"/>
                  <a:pt x="11622" y="5004"/>
                  <a:pt x="11663" y="5004"/>
                </a:cubicBezTo>
                <a:cubicBezTo>
                  <a:pt x="11643" y="5025"/>
                  <a:pt x="11663" y="5045"/>
                  <a:pt x="11643" y="5086"/>
                </a:cubicBezTo>
                <a:cubicBezTo>
                  <a:pt x="11602" y="4964"/>
                  <a:pt x="11602" y="5086"/>
                  <a:pt x="11541" y="5045"/>
                </a:cubicBezTo>
                <a:cubicBezTo>
                  <a:pt x="11541" y="5004"/>
                  <a:pt x="11520" y="4923"/>
                  <a:pt x="11479" y="4923"/>
                </a:cubicBezTo>
                <a:cubicBezTo>
                  <a:pt x="11459" y="5004"/>
                  <a:pt x="11479" y="5004"/>
                  <a:pt x="11479" y="5066"/>
                </a:cubicBezTo>
                <a:cubicBezTo>
                  <a:pt x="11459" y="5004"/>
                  <a:pt x="11418" y="5066"/>
                  <a:pt x="11418" y="4964"/>
                </a:cubicBezTo>
                <a:cubicBezTo>
                  <a:pt x="11398" y="5025"/>
                  <a:pt x="11316" y="5045"/>
                  <a:pt x="11336" y="4943"/>
                </a:cubicBezTo>
                <a:cubicBezTo>
                  <a:pt x="11234" y="5025"/>
                  <a:pt x="11173" y="4964"/>
                  <a:pt x="11091" y="4923"/>
                </a:cubicBezTo>
                <a:cubicBezTo>
                  <a:pt x="11050" y="4943"/>
                  <a:pt x="11030" y="5066"/>
                  <a:pt x="10989" y="5045"/>
                </a:cubicBezTo>
                <a:cubicBezTo>
                  <a:pt x="11030" y="4943"/>
                  <a:pt x="10969" y="5004"/>
                  <a:pt x="10969" y="4882"/>
                </a:cubicBezTo>
                <a:cubicBezTo>
                  <a:pt x="10866" y="5025"/>
                  <a:pt x="10785" y="4862"/>
                  <a:pt x="10703" y="5025"/>
                </a:cubicBezTo>
                <a:cubicBezTo>
                  <a:pt x="10683" y="4964"/>
                  <a:pt x="10642" y="5045"/>
                  <a:pt x="10621" y="5025"/>
                </a:cubicBezTo>
                <a:cubicBezTo>
                  <a:pt x="10703" y="4821"/>
                  <a:pt x="10437" y="4923"/>
                  <a:pt x="10356" y="4984"/>
                </a:cubicBezTo>
                <a:cubicBezTo>
                  <a:pt x="10376" y="4862"/>
                  <a:pt x="10458" y="4923"/>
                  <a:pt x="10458" y="4862"/>
                </a:cubicBezTo>
                <a:cubicBezTo>
                  <a:pt x="10437" y="4821"/>
                  <a:pt x="10417" y="4760"/>
                  <a:pt x="10397" y="4760"/>
                </a:cubicBezTo>
                <a:cubicBezTo>
                  <a:pt x="10397" y="4862"/>
                  <a:pt x="10376" y="4780"/>
                  <a:pt x="10335" y="4780"/>
                </a:cubicBezTo>
                <a:cubicBezTo>
                  <a:pt x="10335" y="4862"/>
                  <a:pt x="10315" y="4862"/>
                  <a:pt x="10294" y="4923"/>
                </a:cubicBezTo>
                <a:cubicBezTo>
                  <a:pt x="10254" y="4862"/>
                  <a:pt x="10335" y="4821"/>
                  <a:pt x="10315" y="4780"/>
                </a:cubicBezTo>
                <a:cubicBezTo>
                  <a:pt x="10294" y="4699"/>
                  <a:pt x="10254" y="4699"/>
                  <a:pt x="10274" y="4576"/>
                </a:cubicBezTo>
                <a:cubicBezTo>
                  <a:pt x="10233" y="4637"/>
                  <a:pt x="10233" y="4719"/>
                  <a:pt x="10172" y="4801"/>
                </a:cubicBezTo>
                <a:cubicBezTo>
                  <a:pt x="10172" y="4699"/>
                  <a:pt x="10111" y="4699"/>
                  <a:pt x="10090" y="4617"/>
                </a:cubicBezTo>
                <a:cubicBezTo>
                  <a:pt x="10070" y="4699"/>
                  <a:pt x="10131" y="4801"/>
                  <a:pt x="10111" y="4862"/>
                </a:cubicBezTo>
                <a:cubicBezTo>
                  <a:pt x="10029" y="4882"/>
                  <a:pt x="10070" y="4617"/>
                  <a:pt x="9947" y="4739"/>
                </a:cubicBezTo>
                <a:cubicBezTo>
                  <a:pt x="10049" y="4801"/>
                  <a:pt x="10008" y="4923"/>
                  <a:pt x="10090" y="5004"/>
                </a:cubicBezTo>
                <a:cubicBezTo>
                  <a:pt x="10049" y="4984"/>
                  <a:pt x="9968" y="4984"/>
                  <a:pt x="9968" y="4923"/>
                </a:cubicBezTo>
                <a:cubicBezTo>
                  <a:pt x="9968" y="4943"/>
                  <a:pt x="9988" y="4943"/>
                  <a:pt x="10008" y="4923"/>
                </a:cubicBezTo>
                <a:cubicBezTo>
                  <a:pt x="9988" y="4801"/>
                  <a:pt x="9947" y="4760"/>
                  <a:pt x="9906" y="4760"/>
                </a:cubicBezTo>
                <a:cubicBezTo>
                  <a:pt x="9927" y="4699"/>
                  <a:pt x="9947" y="4699"/>
                  <a:pt x="9927" y="4617"/>
                </a:cubicBezTo>
                <a:cubicBezTo>
                  <a:pt x="9906" y="4617"/>
                  <a:pt x="9886" y="4556"/>
                  <a:pt x="9865" y="4597"/>
                </a:cubicBezTo>
                <a:cubicBezTo>
                  <a:pt x="9865" y="4658"/>
                  <a:pt x="9906" y="4637"/>
                  <a:pt x="9865" y="4678"/>
                </a:cubicBezTo>
                <a:cubicBezTo>
                  <a:pt x="9825" y="4637"/>
                  <a:pt x="9804" y="4576"/>
                  <a:pt x="9743" y="4699"/>
                </a:cubicBezTo>
                <a:cubicBezTo>
                  <a:pt x="9722" y="4576"/>
                  <a:pt x="9600" y="4576"/>
                  <a:pt x="9600" y="4678"/>
                </a:cubicBezTo>
                <a:cubicBezTo>
                  <a:pt x="9600" y="4658"/>
                  <a:pt x="9600" y="4637"/>
                  <a:pt x="9579" y="4597"/>
                </a:cubicBezTo>
                <a:cubicBezTo>
                  <a:pt x="9539" y="4699"/>
                  <a:pt x="9539" y="4637"/>
                  <a:pt x="9498" y="4658"/>
                </a:cubicBezTo>
                <a:cubicBezTo>
                  <a:pt x="9477" y="4576"/>
                  <a:pt x="9498" y="4536"/>
                  <a:pt x="9457" y="4495"/>
                </a:cubicBezTo>
                <a:cubicBezTo>
                  <a:pt x="9396" y="4556"/>
                  <a:pt x="9334" y="4617"/>
                  <a:pt x="9293" y="4536"/>
                </a:cubicBezTo>
                <a:cubicBezTo>
                  <a:pt x="9334" y="4495"/>
                  <a:pt x="9396" y="4556"/>
                  <a:pt x="9396" y="4454"/>
                </a:cubicBezTo>
                <a:cubicBezTo>
                  <a:pt x="9355" y="4454"/>
                  <a:pt x="9355" y="4372"/>
                  <a:pt x="9334" y="4372"/>
                </a:cubicBezTo>
                <a:cubicBezTo>
                  <a:pt x="9253" y="4434"/>
                  <a:pt x="9232" y="4413"/>
                  <a:pt x="9171" y="4515"/>
                </a:cubicBezTo>
                <a:cubicBezTo>
                  <a:pt x="9109" y="4393"/>
                  <a:pt x="8946" y="4658"/>
                  <a:pt x="8885" y="4434"/>
                </a:cubicBezTo>
                <a:cubicBezTo>
                  <a:pt x="8864" y="4495"/>
                  <a:pt x="8864" y="4495"/>
                  <a:pt x="8823" y="4495"/>
                </a:cubicBezTo>
                <a:cubicBezTo>
                  <a:pt x="8783" y="4454"/>
                  <a:pt x="8864" y="4332"/>
                  <a:pt x="8803" y="4332"/>
                </a:cubicBezTo>
                <a:cubicBezTo>
                  <a:pt x="8762" y="4372"/>
                  <a:pt x="8803" y="4434"/>
                  <a:pt x="8762" y="4454"/>
                </a:cubicBezTo>
                <a:cubicBezTo>
                  <a:pt x="8701" y="4454"/>
                  <a:pt x="8660" y="4393"/>
                  <a:pt x="8578" y="4495"/>
                </a:cubicBezTo>
                <a:cubicBezTo>
                  <a:pt x="8537" y="4434"/>
                  <a:pt x="8640" y="4434"/>
                  <a:pt x="8619" y="4372"/>
                </a:cubicBezTo>
                <a:cubicBezTo>
                  <a:pt x="8558" y="4352"/>
                  <a:pt x="8497" y="4311"/>
                  <a:pt x="8435" y="4434"/>
                </a:cubicBezTo>
                <a:cubicBezTo>
                  <a:pt x="8394" y="4393"/>
                  <a:pt x="8374" y="4352"/>
                  <a:pt x="8313" y="4413"/>
                </a:cubicBezTo>
                <a:cubicBezTo>
                  <a:pt x="8292" y="4352"/>
                  <a:pt x="8313" y="4311"/>
                  <a:pt x="8292" y="4270"/>
                </a:cubicBezTo>
                <a:cubicBezTo>
                  <a:pt x="8231" y="4372"/>
                  <a:pt x="8231" y="4209"/>
                  <a:pt x="8190" y="4270"/>
                </a:cubicBezTo>
                <a:cubicBezTo>
                  <a:pt x="8170" y="4332"/>
                  <a:pt x="8149" y="4372"/>
                  <a:pt x="8129" y="4413"/>
                </a:cubicBezTo>
                <a:cubicBezTo>
                  <a:pt x="8108" y="4332"/>
                  <a:pt x="8211" y="4270"/>
                  <a:pt x="8170" y="4169"/>
                </a:cubicBezTo>
                <a:cubicBezTo>
                  <a:pt x="8149" y="4209"/>
                  <a:pt x="8129" y="4189"/>
                  <a:pt x="8129" y="4189"/>
                </a:cubicBezTo>
                <a:cubicBezTo>
                  <a:pt x="8108" y="4230"/>
                  <a:pt x="8108" y="4270"/>
                  <a:pt x="8088" y="4311"/>
                </a:cubicBezTo>
                <a:cubicBezTo>
                  <a:pt x="8047" y="4250"/>
                  <a:pt x="8108" y="4189"/>
                  <a:pt x="8068" y="4189"/>
                </a:cubicBezTo>
                <a:cubicBezTo>
                  <a:pt x="8027" y="4230"/>
                  <a:pt x="8027" y="4291"/>
                  <a:pt x="8027" y="4372"/>
                </a:cubicBezTo>
                <a:cubicBezTo>
                  <a:pt x="8006" y="4250"/>
                  <a:pt x="8006" y="4434"/>
                  <a:pt x="7965" y="4372"/>
                </a:cubicBezTo>
                <a:cubicBezTo>
                  <a:pt x="7986" y="4332"/>
                  <a:pt x="7965" y="4352"/>
                  <a:pt x="7965" y="4311"/>
                </a:cubicBezTo>
                <a:cubicBezTo>
                  <a:pt x="7986" y="4270"/>
                  <a:pt x="8006" y="4291"/>
                  <a:pt x="8006" y="4250"/>
                </a:cubicBezTo>
                <a:cubicBezTo>
                  <a:pt x="7986" y="4169"/>
                  <a:pt x="7925" y="4230"/>
                  <a:pt x="7904" y="4230"/>
                </a:cubicBezTo>
                <a:cubicBezTo>
                  <a:pt x="7904" y="4311"/>
                  <a:pt x="7945" y="4209"/>
                  <a:pt x="7965" y="4311"/>
                </a:cubicBezTo>
                <a:cubicBezTo>
                  <a:pt x="7884" y="4413"/>
                  <a:pt x="7843" y="4270"/>
                  <a:pt x="7802" y="4434"/>
                </a:cubicBezTo>
                <a:cubicBezTo>
                  <a:pt x="7822" y="4352"/>
                  <a:pt x="7802" y="4332"/>
                  <a:pt x="7802" y="4270"/>
                </a:cubicBezTo>
                <a:cubicBezTo>
                  <a:pt x="7822" y="4270"/>
                  <a:pt x="7863" y="4209"/>
                  <a:pt x="7863" y="4169"/>
                </a:cubicBezTo>
                <a:cubicBezTo>
                  <a:pt x="7822" y="4148"/>
                  <a:pt x="7761" y="4046"/>
                  <a:pt x="7720" y="4169"/>
                </a:cubicBezTo>
                <a:cubicBezTo>
                  <a:pt x="7761" y="4128"/>
                  <a:pt x="7802" y="4189"/>
                  <a:pt x="7782" y="4270"/>
                </a:cubicBezTo>
                <a:cubicBezTo>
                  <a:pt x="7700" y="4311"/>
                  <a:pt x="7659" y="4270"/>
                  <a:pt x="7577" y="4352"/>
                </a:cubicBezTo>
                <a:cubicBezTo>
                  <a:pt x="7536" y="4250"/>
                  <a:pt x="7455" y="4372"/>
                  <a:pt x="7475" y="4230"/>
                </a:cubicBezTo>
                <a:cubicBezTo>
                  <a:pt x="7414" y="4291"/>
                  <a:pt x="7393" y="4250"/>
                  <a:pt x="7332" y="4311"/>
                </a:cubicBezTo>
                <a:cubicBezTo>
                  <a:pt x="7373" y="4189"/>
                  <a:pt x="7250" y="4311"/>
                  <a:pt x="7250" y="4209"/>
                </a:cubicBezTo>
                <a:cubicBezTo>
                  <a:pt x="7291" y="4148"/>
                  <a:pt x="7291" y="4250"/>
                  <a:pt x="7353" y="4189"/>
                </a:cubicBezTo>
                <a:cubicBezTo>
                  <a:pt x="7291" y="4046"/>
                  <a:pt x="7414" y="4169"/>
                  <a:pt x="7414" y="4067"/>
                </a:cubicBezTo>
                <a:cubicBezTo>
                  <a:pt x="7393" y="4026"/>
                  <a:pt x="7353" y="4046"/>
                  <a:pt x="7353" y="4005"/>
                </a:cubicBezTo>
                <a:cubicBezTo>
                  <a:pt x="7271" y="4107"/>
                  <a:pt x="7189" y="4107"/>
                  <a:pt x="7107" y="4189"/>
                </a:cubicBezTo>
                <a:cubicBezTo>
                  <a:pt x="7107" y="4148"/>
                  <a:pt x="7169" y="4107"/>
                  <a:pt x="7148" y="4046"/>
                </a:cubicBezTo>
                <a:cubicBezTo>
                  <a:pt x="7189" y="3985"/>
                  <a:pt x="7250" y="4046"/>
                  <a:pt x="7250" y="3965"/>
                </a:cubicBezTo>
                <a:cubicBezTo>
                  <a:pt x="7189" y="3985"/>
                  <a:pt x="7107" y="4026"/>
                  <a:pt x="7087" y="3903"/>
                </a:cubicBezTo>
                <a:cubicBezTo>
                  <a:pt x="7026" y="3944"/>
                  <a:pt x="6964" y="4026"/>
                  <a:pt x="6944" y="3903"/>
                </a:cubicBezTo>
                <a:cubicBezTo>
                  <a:pt x="6862" y="3903"/>
                  <a:pt x="6801" y="4128"/>
                  <a:pt x="6740" y="4005"/>
                </a:cubicBezTo>
                <a:cubicBezTo>
                  <a:pt x="6801" y="4005"/>
                  <a:pt x="6801" y="3924"/>
                  <a:pt x="6842" y="3863"/>
                </a:cubicBezTo>
                <a:cubicBezTo>
                  <a:pt x="6719" y="3944"/>
                  <a:pt x="6597" y="3802"/>
                  <a:pt x="6535" y="3924"/>
                </a:cubicBezTo>
                <a:cubicBezTo>
                  <a:pt x="6556" y="4026"/>
                  <a:pt x="6576" y="3863"/>
                  <a:pt x="6597" y="3965"/>
                </a:cubicBezTo>
                <a:cubicBezTo>
                  <a:pt x="6597" y="3965"/>
                  <a:pt x="6597" y="3965"/>
                  <a:pt x="6515" y="4046"/>
                </a:cubicBezTo>
                <a:cubicBezTo>
                  <a:pt x="6535" y="3924"/>
                  <a:pt x="6474" y="3924"/>
                  <a:pt x="6433" y="3903"/>
                </a:cubicBezTo>
                <a:cubicBezTo>
                  <a:pt x="6372" y="4046"/>
                  <a:pt x="6331" y="3965"/>
                  <a:pt x="6270" y="4026"/>
                </a:cubicBezTo>
                <a:cubicBezTo>
                  <a:pt x="6249" y="3965"/>
                  <a:pt x="6270" y="3924"/>
                  <a:pt x="6229" y="3903"/>
                </a:cubicBezTo>
                <a:cubicBezTo>
                  <a:pt x="6147" y="4005"/>
                  <a:pt x="6311" y="4087"/>
                  <a:pt x="6188" y="4128"/>
                </a:cubicBezTo>
                <a:cubicBezTo>
                  <a:pt x="6229" y="4005"/>
                  <a:pt x="6127" y="3863"/>
                  <a:pt x="6045" y="3883"/>
                </a:cubicBezTo>
                <a:cubicBezTo>
                  <a:pt x="6045" y="3924"/>
                  <a:pt x="6045" y="3944"/>
                  <a:pt x="6025" y="3985"/>
                </a:cubicBezTo>
                <a:cubicBezTo>
                  <a:pt x="6004" y="3944"/>
                  <a:pt x="6045" y="3903"/>
                  <a:pt x="6025" y="3863"/>
                </a:cubicBezTo>
                <a:cubicBezTo>
                  <a:pt x="5943" y="3863"/>
                  <a:pt x="5922" y="3985"/>
                  <a:pt x="5882" y="3863"/>
                </a:cubicBezTo>
                <a:cubicBezTo>
                  <a:pt x="5861" y="3903"/>
                  <a:pt x="5882" y="3944"/>
                  <a:pt x="5841" y="3985"/>
                </a:cubicBezTo>
                <a:cubicBezTo>
                  <a:pt x="5820" y="3944"/>
                  <a:pt x="5861" y="3903"/>
                  <a:pt x="5841" y="3863"/>
                </a:cubicBezTo>
                <a:cubicBezTo>
                  <a:pt x="5779" y="3924"/>
                  <a:pt x="5718" y="3944"/>
                  <a:pt x="5698" y="3863"/>
                </a:cubicBezTo>
                <a:cubicBezTo>
                  <a:pt x="5636" y="3883"/>
                  <a:pt x="5698" y="3965"/>
                  <a:pt x="5636" y="3985"/>
                </a:cubicBezTo>
                <a:cubicBezTo>
                  <a:pt x="5616" y="3965"/>
                  <a:pt x="5575" y="3985"/>
                  <a:pt x="5534" y="3985"/>
                </a:cubicBezTo>
                <a:cubicBezTo>
                  <a:pt x="5575" y="3944"/>
                  <a:pt x="5596" y="3924"/>
                  <a:pt x="5596" y="3883"/>
                </a:cubicBezTo>
                <a:cubicBezTo>
                  <a:pt x="5391" y="3863"/>
                  <a:pt x="5269" y="3863"/>
                  <a:pt x="5085" y="3802"/>
                </a:cubicBezTo>
                <a:cubicBezTo>
                  <a:pt x="5085" y="3822"/>
                  <a:pt x="5085" y="3863"/>
                  <a:pt x="5064" y="3883"/>
                </a:cubicBezTo>
                <a:cubicBezTo>
                  <a:pt x="5044" y="3802"/>
                  <a:pt x="5003" y="3863"/>
                  <a:pt x="5003" y="3842"/>
                </a:cubicBezTo>
                <a:cubicBezTo>
                  <a:pt x="5003" y="3802"/>
                  <a:pt x="5024" y="3781"/>
                  <a:pt x="5003" y="3740"/>
                </a:cubicBezTo>
                <a:cubicBezTo>
                  <a:pt x="4942" y="3761"/>
                  <a:pt x="4921" y="3700"/>
                  <a:pt x="4840" y="3761"/>
                </a:cubicBezTo>
                <a:cubicBezTo>
                  <a:pt x="4840" y="3720"/>
                  <a:pt x="4860" y="3700"/>
                  <a:pt x="4840" y="3659"/>
                </a:cubicBezTo>
                <a:cubicBezTo>
                  <a:pt x="4758" y="3781"/>
                  <a:pt x="4717" y="3638"/>
                  <a:pt x="4635" y="3679"/>
                </a:cubicBezTo>
                <a:cubicBezTo>
                  <a:pt x="4656" y="3700"/>
                  <a:pt x="4635" y="3720"/>
                  <a:pt x="4635" y="3740"/>
                </a:cubicBezTo>
                <a:cubicBezTo>
                  <a:pt x="4676" y="3720"/>
                  <a:pt x="4697" y="3761"/>
                  <a:pt x="4717" y="3781"/>
                </a:cubicBezTo>
                <a:cubicBezTo>
                  <a:pt x="4676" y="3802"/>
                  <a:pt x="4615" y="3802"/>
                  <a:pt x="4574" y="3903"/>
                </a:cubicBezTo>
                <a:cubicBezTo>
                  <a:pt x="4533" y="3842"/>
                  <a:pt x="4656" y="3822"/>
                  <a:pt x="4635" y="3761"/>
                </a:cubicBezTo>
                <a:cubicBezTo>
                  <a:pt x="4492" y="3781"/>
                  <a:pt x="4165" y="3985"/>
                  <a:pt x="4063" y="3863"/>
                </a:cubicBezTo>
                <a:cubicBezTo>
                  <a:pt x="4022" y="3924"/>
                  <a:pt x="4022" y="3883"/>
                  <a:pt x="3982" y="3883"/>
                </a:cubicBezTo>
                <a:cubicBezTo>
                  <a:pt x="4022" y="3761"/>
                  <a:pt x="4145" y="3842"/>
                  <a:pt x="4145" y="3700"/>
                </a:cubicBezTo>
                <a:cubicBezTo>
                  <a:pt x="4049" y="3680"/>
                  <a:pt x="3953" y="3697"/>
                  <a:pt x="3824" y="3733"/>
                </a:cubicBezTo>
                <a:lnTo>
                  <a:pt x="3819" y="3735"/>
                </a:lnTo>
                <a:lnTo>
                  <a:pt x="3820" y="3729"/>
                </a:lnTo>
                <a:cubicBezTo>
                  <a:pt x="3833" y="3676"/>
                  <a:pt x="3942" y="3654"/>
                  <a:pt x="3961" y="3577"/>
                </a:cubicBezTo>
                <a:cubicBezTo>
                  <a:pt x="3906" y="3559"/>
                  <a:pt x="3783" y="3624"/>
                  <a:pt x="3745" y="3667"/>
                </a:cubicBezTo>
                <a:lnTo>
                  <a:pt x="3743" y="3669"/>
                </a:lnTo>
                <a:lnTo>
                  <a:pt x="3744" y="3668"/>
                </a:lnTo>
                <a:cubicBezTo>
                  <a:pt x="3750" y="3650"/>
                  <a:pt x="3736" y="3631"/>
                  <a:pt x="3736" y="3598"/>
                </a:cubicBezTo>
                <a:cubicBezTo>
                  <a:pt x="3553" y="3700"/>
                  <a:pt x="3430" y="3659"/>
                  <a:pt x="3205" y="3883"/>
                </a:cubicBezTo>
                <a:cubicBezTo>
                  <a:pt x="3205" y="3822"/>
                  <a:pt x="3226" y="3781"/>
                  <a:pt x="3246" y="3720"/>
                </a:cubicBezTo>
                <a:cubicBezTo>
                  <a:pt x="3267" y="3761"/>
                  <a:pt x="3246" y="3802"/>
                  <a:pt x="3267" y="3781"/>
                </a:cubicBezTo>
                <a:cubicBezTo>
                  <a:pt x="3287" y="3802"/>
                  <a:pt x="3307" y="3781"/>
                  <a:pt x="3307" y="3720"/>
                </a:cubicBezTo>
                <a:cubicBezTo>
                  <a:pt x="3267" y="3720"/>
                  <a:pt x="3246" y="3679"/>
                  <a:pt x="3205" y="3679"/>
                </a:cubicBezTo>
                <a:cubicBezTo>
                  <a:pt x="3205" y="3720"/>
                  <a:pt x="3185" y="3740"/>
                  <a:pt x="3164" y="3781"/>
                </a:cubicBezTo>
                <a:cubicBezTo>
                  <a:pt x="3144" y="3781"/>
                  <a:pt x="3144" y="3659"/>
                  <a:pt x="3103" y="3679"/>
                </a:cubicBezTo>
                <a:cubicBezTo>
                  <a:pt x="3103" y="3700"/>
                  <a:pt x="3062" y="3700"/>
                  <a:pt x="3062" y="3740"/>
                </a:cubicBezTo>
                <a:cubicBezTo>
                  <a:pt x="3124" y="3740"/>
                  <a:pt x="3124" y="3740"/>
                  <a:pt x="3103" y="3822"/>
                </a:cubicBezTo>
                <a:cubicBezTo>
                  <a:pt x="3144" y="3802"/>
                  <a:pt x="3185" y="3822"/>
                  <a:pt x="3205" y="3842"/>
                </a:cubicBezTo>
                <a:cubicBezTo>
                  <a:pt x="3144" y="3903"/>
                  <a:pt x="3267" y="3883"/>
                  <a:pt x="3205" y="3944"/>
                </a:cubicBezTo>
                <a:cubicBezTo>
                  <a:pt x="3164" y="3944"/>
                  <a:pt x="3185" y="3924"/>
                  <a:pt x="3164" y="3842"/>
                </a:cubicBezTo>
                <a:cubicBezTo>
                  <a:pt x="3083" y="3802"/>
                  <a:pt x="3001" y="3924"/>
                  <a:pt x="2919" y="3924"/>
                </a:cubicBezTo>
                <a:cubicBezTo>
                  <a:pt x="2981" y="3822"/>
                  <a:pt x="3083" y="3761"/>
                  <a:pt x="3062" y="3638"/>
                </a:cubicBezTo>
                <a:cubicBezTo>
                  <a:pt x="3021" y="3557"/>
                  <a:pt x="2919" y="3720"/>
                  <a:pt x="2858" y="3700"/>
                </a:cubicBezTo>
                <a:cubicBezTo>
                  <a:pt x="2858" y="3577"/>
                  <a:pt x="2797" y="3638"/>
                  <a:pt x="2756" y="3618"/>
                </a:cubicBezTo>
                <a:cubicBezTo>
                  <a:pt x="2735" y="3700"/>
                  <a:pt x="2592" y="3761"/>
                  <a:pt x="2592" y="3679"/>
                </a:cubicBezTo>
                <a:cubicBezTo>
                  <a:pt x="2633" y="3700"/>
                  <a:pt x="2694" y="3679"/>
                  <a:pt x="2674" y="3598"/>
                </a:cubicBezTo>
                <a:cubicBezTo>
                  <a:pt x="2633" y="3638"/>
                  <a:pt x="2613" y="3618"/>
                  <a:pt x="2572" y="3638"/>
                </a:cubicBezTo>
                <a:cubicBezTo>
                  <a:pt x="2572" y="3659"/>
                  <a:pt x="2531" y="3679"/>
                  <a:pt x="2551" y="3720"/>
                </a:cubicBezTo>
                <a:cubicBezTo>
                  <a:pt x="2449" y="3761"/>
                  <a:pt x="2490" y="3740"/>
                  <a:pt x="2368" y="3802"/>
                </a:cubicBezTo>
                <a:cubicBezTo>
                  <a:pt x="2327" y="3598"/>
                  <a:pt x="2204" y="3883"/>
                  <a:pt x="2184" y="3659"/>
                </a:cubicBezTo>
                <a:cubicBezTo>
                  <a:pt x="2122" y="3720"/>
                  <a:pt x="2102" y="3679"/>
                  <a:pt x="2061" y="3740"/>
                </a:cubicBezTo>
                <a:cubicBezTo>
                  <a:pt x="2102" y="3618"/>
                  <a:pt x="2143" y="3536"/>
                  <a:pt x="2225" y="3455"/>
                </a:cubicBezTo>
                <a:cubicBezTo>
                  <a:pt x="2082" y="3435"/>
                  <a:pt x="1939" y="3373"/>
                  <a:pt x="1816" y="3598"/>
                </a:cubicBezTo>
                <a:cubicBezTo>
                  <a:pt x="1714" y="3536"/>
                  <a:pt x="1550" y="3496"/>
                  <a:pt x="1428" y="3679"/>
                </a:cubicBezTo>
                <a:cubicBezTo>
                  <a:pt x="1487" y="3896"/>
                  <a:pt x="1757" y="3559"/>
                  <a:pt x="1811" y="3704"/>
                </a:cubicBezTo>
                <a:lnTo>
                  <a:pt x="1813" y="3709"/>
                </a:lnTo>
                <a:lnTo>
                  <a:pt x="1813" y="3712"/>
                </a:lnTo>
                <a:cubicBezTo>
                  <a:pt x="1814" y="3715"/>
                  <a:pt x="1815" y="3717"/>
                  <a:pt x="1816" y="3720"/>
                </a:cubicBezTo>
                <a:cubicBezTo>
                  <a:pt x="1815" y="3717"/>
                  <a:pt x="1815" y="3714"/>
                  <a:pt x="1814" y="3712"/>
                </a:cubicBezTo>
                <a:lnTo>
                  <a:pt x="1813" y="3709"/>
                </a:lnTo>
                <a:lnTo>
                  <a:pt x="1813" y="3707"/>
                </a:lnTo>
                <a:cubicBezTo>
                  <a:pt x="1810" y="3661"/>
                  <a:pt x="1879" y="3581"/>
                  <a:pt x="1898" y="3618"/>
                </a:cubicBezTo>
                <a:cubicBezTo>
                  <a:pt x="1877" y="3638"/>
                  <a:pt x="1857" y="3679"/>
                  <a:pt x="1877" y="3720"/>
                </a:cubicBezTo>
                <a:cubicBezTo>
                  <a:pt x="1939" y="3679"/>
                  <a:pt x="2041" y="3455"/>
                  <a:pt x="2122" y="3536"/>
                </a:cubicBezTo>
                <a:cubicBezTo>
                  <a:pt x="2041" y="3638"/>
                  <a:pt x="1877" y="3842"/>
                  <a:pt x="1796" y="3842"/>
                </a:cubicBezTo>
                <a:cubicBezTo>
                  <a:pt x="1796" y="3781"/>
                  <a:pt x="1877" y="3761"/>
                  <a:pt x="1857" y="3700"/>
                </a:cubicBezTo>
                <a:cubicBezTo>
                  <a:pt x="1755" y="3781"/>
                  <a:pt x="1693" y="3781"/>
                  <a:pt x="1591" y="3944"/>
                </a:cubicBezTo>
                <a:cubicBezTo>
                  <a:pt x="1550" y="3863"/>
                  <a:pt x="1489" y="3842"/>
                  <a:pt x="1428" y="3802"/>
                </a:cubicBezTo>
                <a:cubicBezTo>
                  <a:pt x="1326" y="3924"/>
                  <a:pt x="1285" y="3842"/>
                  <a:pt x="1224" y="4005"/>
                </a:cubicBezTo>
                <a:cubicBezTo>
                  <a:pt x="1183" y="3944"/>
                  <a:pt x="1264" y="3924"/>
                  <a:pt x="1244" y="3863"/>
                </a:cubicBezTo>
                <a:cubicBezTo>
                  <a:pt x="1183" y="3842"/>
                  <a:pt x="1203" y="3863"/>
                  <a:pt x="1224" y="3761"/>
                </a:cubicBezTo>
                <a:cubicBezTo>
                  <a:pt x="1224" y="3761"/>
                  <a:pt x="1224" y="3761"/>
                  <a:pt x="1081" y="3883"/>
                </a:cubicBezTo>
                <a:cubicBezTo>
                  <a:pt x="1060" y="3822"/>
                  <a:pt x="1019" y="3802"/>
                  <a:pt x="978" y="3842"/>
                </a:cubicBezTo>
                <a:cubicBezTo>
                  <a:pt x="978" y="3924"/>
                  <a:pt x="1019" y="3863"/>
                  <a:pt x="1019" y="3903"/>
                </a:cubicBezTo>
                <a:cubicBezTo>
                  <a:pt x="978" y="3924"/>
                  <a:pt x="958" y="3965"/>
                  <a:pt x="938" y="4026"/>
                </a:cubicBezTo>
                <a:cubicBezTo>
                  <a:pt x="917" y="4005"/>
                  <a:pt x="856" y="4046"/>
                  <a:pt x="856" y="3944"/>
                </a:cubicBezTo>
                <a:cubicBezTo>
                  <a:pt x="876" y="3903"/>
                  <a:pt x="917" y="3863"/>
                  <a:pt x="897" y="3802"/>
                </a:cubicBezTo>
                <a:cubicBezTo>
                  <a:pt x="815" y="3883"/>
                  <a:pt x="754" y="3965"/>
                  <a:pt x="672" y="4046"/>
                </a:cubicBezTo>
                <a:cubicBezTo>
                  <a:pt x="672" y="3883"/>
                  <a:pt x="508" y="4189"/>
                  <a:pt x="508" y="4026"/>
                </a:cubicBezTo>
                <a:cubicBezTo>
                  <a:pt x="549" y="3965"/>
                  <a:pt x="570" y="4005"/>
                  <a:pt x="590" y="3924"/>
                </a:cubicBezTo>
                <a:cubicBezTo>
                  <a:pt x="590" y="3965"/>
                  <a:pt x="651" y="3903"/>
                  <a:pt x="672" y="3924"/>
                </a:cubicBezTo>
                <a:cubicBezTo>
                  <a:pt x="672" y="3883"/>
                  <a:pt x="692" y="3863"/>
                  <a:pt x="672" y="3822"/>
                </a:cubicBezTo>
                <a:cubicBezTo>
                  <a:pt x="672" y="3822"/>
                  <a:pt x="672" y="3822"/>
                  <a:pt x="590" y="3903"/>
                </a:cubicBezTo>
                <a:cubicBezTo>
                  <a:pt x="611" y="3761"/>
                  <a:pt x="508" y="3883"/>
                  <a:pt x="488" y="3802"/>
                </a:cubicBezTo>
                <a:cubicBezTo>
                  <a:pt x="611" y="3720"/>
                  <a:pt x="692" y="3822"/>
                  <a:pt x="795" y="3598"/>
                </a:cubicBezTo>
                <a:cubicBezTo>
                  <a:pt x="733" y="3516"/>
                  <a:pt x="447" y="3802"/>
                  <a:pt x="508" y="3516"/>
                </a:cubicBezTo>
                <a:cubicBezTo>
                  <a:pt x="488" y="3516"/>
                  <a:pt x="447" y="3536"/>
                  <a:pt x="406" y="3577"/>
                </a:cubicBezTo>
                <a:cubicBezTo>
                  <a:pt x="406" y="3598"/>
                  <a:pt x="427" y="3638"/>
                  <a:pt x="406" y="3659"/>
                </a:cubicBezTo>
                <a:cubicBezTo>
                  <a:pt x="290" y="3576"/>
                  <a:pt x="133" y="3628"/>
                  <a:pt x="13" y="3584"/>
                </a:cubicBezTo>
                <a:lnTo>
                  <a:pt x="0" y="3579"/>
                </a:lnTo>
                <a:lnTo>
                  <a:pt x="0" y="1311"/>
                </a:lnTo>
                <a:lnTo>
                  <a:pt x="5" y="1304"/>
                </a:lnTo>
                <a:cubicBezTo>
                  <a:pt x="78" y="1189"/>
                  <a:pt x="215" y="1113"/>
                  <a:pt x="304" y="1131"/>
                </a:cubicBezTo>
                <a:cubicBezTo>
                  <a:pt x="304" y="1049"/>
                  <a:pt x="325" y="968"/>
                  <a:pt x="325" y="906"/>
                </a:cubicBezTo>
                <a:cubicBezTo>
                  <a:pt x="304" y="906"/>
                  <a:pt x="284" y="906"/>
                  <a:pt x="243" y="947"/>
                </a:cubicBezTo>
                <a:cubicBezTo>
                  <a:pt x="263" y="1008"/>
                  <a:pt x="243" y="1049"/>
                  <a:pt x="202" y="1090"/>
                </a:cubicBezTo>
                <a:cubicBezTo>
                  <a:pt x="143" y="1050"/>
                  <a:pt x="83" y="1011"/>
                  <a:pt x="5" y="1046"/>
                </a:cubicBezTo>
                <a:lnTo>
                  <a:pt x="0" y="1048"/>
                </a:lnTo>
                <a:lnTo>
                  <a:pt x="0" y="873"/>
                </a:lnTo>
                <a:lnTo>
                  <a:pt x="3" y="870"/>
                </a:lnTo>
                <a:cubicBezTo>
                  <a:pt x="24" y="847"/>
                  <a:pt x="39" y="819"/>
                  <a:pt x="39" y="784"/>
                </a:cubicBezTo>
                <a:cubicBezTo>
                  <a:pt x="26" y="784"/>
                  <a:pt x="13" y="786"/>
                  <a:pt x="1" y="788"/>
                </a:cubicBezTo>
                <a:lnTo>
                  <a:pt x="0" y="789"/>
                </a:lnTo>
                <a:lnTo>
                  <a:pt x="0" y="105"/>
                </a:lnTo>
                <a:lnTo>
                  <a:pt x="19" y="102"/>
                </a:lnTo>
                <a:cubicBezTo>
                  <a:pt x="70" y="93"/>
                  <a:pt x="124" y="77"/>
                  <a:pt x="182" y="50"/>
                </a:cubicBezTo>
                <a:cubicBezTo>
                  <a:pt x="222" y="132"/>
                  <a:pt x="325" y="91"/>
                  <a:pt x="447" y="9"/>
                </a:cubicBezTo>
                <a:cubicBezTo>
                  <a:pt x="466" y="120"/>
                  <a:pt x="585" y="114"/>
                  <a:pt x="668" y="5"/>
                </a:cubicBezTo>
                <a:lnTo>
                  <a:pt x="672" y="0"/>
                </a:lnTo>
                <a:close/>
                <a:moveTo>
                  <a:pt x="525" y="0"/>
                </a:moveTo>
                <a:lnTo>
                  <a:pt x="626" y="0"/>
                </a:lnTo>
                <a:lnTo>
                  <a:pt x="612" y="8"/>
                </a:lnTo>
                <a:cubicBezTo>
                  <a:pt x="553" y="46"/>
                  <a:pt x="496" y="86"/>
                  <a:pt x="468" y="30"/>
                </a:cubicBezTo>
                <a:cubicBezTo>
                  <a:pt x="483" y="22"/>
                  <a:pt x="499" y="14"/>
                  <a:pt x="515" y="5"/>
                </a:cubicBezTo>
                <a:lnTo>
                  <a:pt x="525" y="0"/>
                </a:lnTo>
                <a:close/>
              </a:path>
            </a:pathLst>
          </a:custGeom>
        </p:spPr>
      </p:pic>
      <p:pic>
        <p:nvPicPr>
          <p:cNvPr id="7" name="香港回归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0182" y="1195653"/>
            <a:ext cx="8229600" cy="546391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92301" y="1214203"/>
            <a:ext cx="1290320" cy="5426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</a:ln>
          <a:effectLst/>
        </p:spPr>
        <p:txBody>
          <a:bodyPr vert="eaVert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从“</a:t>
            </a:r>
            <a:r>
              <a:rPr kumimoji="0" lang="zh-CN" altLang="en-US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  <a:cs typeface="宋体" panose="02010600030101010101" pitchFamily="2" charset="-122"/>
              </a:rPr>
              <a:t>世纪谈判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”到“</a:t>
            </a:r>
            <a:r>
              <a:rPr kumimoji="0" lang="zh-CN" altLang="en-US" sz="2400" b="1" i="0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ea"/>
                <a:cs typeface="宋体" panose="02010600030101010101" pitchFamily="2" charset="-122"/>
              </a:rPr>
              <a:t>交接仪式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”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145" algn="l"/>
              </a:tabLst>
            </a:pPr>
            <a:r>
              <a:rPr lang="en-US" altLang="zh-CN" sz="2400" dirty="0" smtClean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                        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什么让你</a:t>
            </a:r>
            <a:r>
              <a:rPr kumimoji="0" lang="zh-CN" altLang="en-US" sz="2400" b="1" i="0" u="none" strike="noStrike" spc="100" normalizeH="0" baseline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宋体" panose="02010600030101010101" pitchFamily="2" charset="-122"/>
              </a:rPr>
              <a:t>印象深刻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？</a:t>
            </a:r>
            <a:endParaRPr kumimoji="0" lang="zh-CN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pexels-313006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-6985" y="-185420"/>
            <a:ext cx="12198985" cy="42945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11" h="6763">
                <a:moveTo>
                  <a:pt x="18900" y="6484"/>
                </a:moveTo>
                <a:cubicBezTo>
                  <a:pt x="18885" y="6483"/>
                  <a:pt x="18869" y="6492"/>
                  <a:pt x="18855" y="6513"/>
                </a:cubicBezTo>
                <a:cubicBezTo>
                  <a:pt x="18875" y="6615"/>
                  <a:pt x="18916" y="6513"/>
                  <a:pt x="18936" y="6574"/>
                </a:cubicBezTo>
                <a:cubicBezTo>
                  <a:pt x="18950" y="6521"/>
                  <a:pt x="18928" y="6485"/>
                  <a:pt x="18900" y="6484"/>
                </a:cubicBezTo>
                <a:close/>
                <a:moveTo>
                  <a:pt x="18908" y="6390"/>
                </a:moveTo>
                <a:cubicBezTo>
                  <a:pt x="18895" y="6391"/>
                  <a:pt x="18878" y="6401"/>
                  <a:pt x="18855" y="6432"/>
                </a:cubicBezTo>
                <a:cubicBezTo>
                  <a:pt x="18875" y="6493"/>
                  <a:pt x="18916" y="6432"/>
                  <a:pt x="18957" y="6432"/>
                </a:cubicBezTo>
                <a:cubicBezTo>
                  <a:pt x="18944" y="6419"/>
                  <a:pt x="18931" y="6390"/>
                  <a:pt x="18908" y="6390"/>
                </a:cubicBezTo>
                <a:close/>
                <a:moveTo>
                  <a:pt x="18825" y="6340"/>
                </a:moveTo>
                <a:cubicBezTo>
                  <a:pt x="18790" y="6341"/>
                  <a:pt x="18735" y="6402"/>
                  <a:pt x="18691" y="6432"/>
                </a:cubicBezTo>
                <a:cubicBezTo>
                  <a:pt x="18712" y="6472"/>
                  <a:pt x="18712" y="6534"/>
                  <a:pt x="18752" y="6493"/>
                </a:cubicBezTo>
                <a:cubicBezTo>
                  <a:pt x="18752" y="6574"/>
                  <a:pt x="18691" y="6615"/>
                  <a:pt x="18691" y="6656"/>
                </a:cubicBezTo>
                <a:cubicBezTo>
                  <a:pt x="18752" y="6758"/>
                  <a:pt x="18773" y="6452"/>
                  <a:pt x="18855" y="6370"/>
                </a:cubicBezTo>
                <a:cubicBezTo>
                  <a:pt x="18849" y="6347"/>
                  <a:pt x="18838" y="6339"/>
                  <a:pt x="18825" y="6340"/>
                </a:cubicBezTo>
                <a:close/>
                <a:moveTo>
                  <a:pt x="18648" y="6304"/>
                </a:moveTo>
                <a:cubicBezTo>
                  <a:pt x="18635" y="6304"/>
                  <a:pt x="18620" y="6319"/>
                  <a:pt x="18609" y="6350"/>
                </a:cubicBezTo>
                <a:cubicBezTo>
                  <a:pt x="18609" y="6391"/>
                  <a:pt x="18630" y="6391"/>
                  <a:pt x="18671" y="6350"/>
                </a:cubicBezTo>
                <a:cubicBezTo>
                  <a:pt x="18671" y="6319"/>
                  <a:pt x="18660" y="6304"/>
                  <a:pt x="18648" y="6304"/>
                </a:cubicBezTo>
                <a:close/>
                <a:moveTo>
                  <a:pt x="16137" y="6268"/>
                </a:moveTo>
                <a:cubicBezTo>
                  <a:pt x="16117" y="6289"/>
                  <a:pt x="16117" y="6330"/>
                  <a:pt x="16137" y="6370"/>
                </a:cubicBezTo>
                <a:cubicBezTo>
                  <a:pt x="16158" y="6350"/>
                  <a:pt x="16178" y="6330"/>
                  <a:pt x="16199" y="6309"/>
                </a:cubicBezTo>
                <a:cubicBezTo>
                  <a:pt x="16199" y="6289"/>
                  <a:pt x="16178" y="6309"/>
                  <a:pt x="16178" y="6309"/>
                </a:cubicBezTo>
                <a:cubicBezTo>
                  <a:pt x="16158" y="6330"/>
                  <a:pt x="16158" y="6289"/>
                  <a:pt x="16137" y="6268"/>
                </a:cubicBezTo>
                <a:close/>
                <a:moveTo>
                  <a:pt x="16554" y="6146"/>
                </a:moveTo>
                <a:cubicBezTo>
                  <a:pt x="16526" y="6146"/>
                  <a:pt x="16495" y="6156"/>
                  <a:pt x="16464" y="6187"/>
                </a:cubicBezTo>
                <a:cubicBezTo>
                  <a:pt x="16505" y="6248"/>
                  <a:pt x="16566" y="6207"/>
                  <a:pt x="16628" y="6167"/>
                </a:cubicBezTo>
                <a:cubicBezTo>
                  <a:pt x="16607" y="6156"/>
                  <a:pt x="16582" y="6146"/>
                  <a:pt x="16554" y="6146"/>
                </a:cubicBezTo>
                <a:close/>
                <a:moveTo>
                  <a:pt x="18801" y="6121"/>
                </a:moveTo>
                <a:cubicBezTo>
                  <a:pt x="18788" y="6121"/>
                  <a:pt x="18773" y="6136"/>
                  <a:pt x="18752" y="6167"/>
                </a:cubicBezTo>
                <a:cubicBezTo>
                  <a:pt x="18752" y="6187"/>
                  <a:pt x="18773" y="6248"/>
                  <a:pt x="18752" y="6268"/>
                </a:cubicBezTo>
                <a:cubicBezTo>
                  <a:pt x="18793" y="6309"/>
                  <a:pt x="18793" y="6187"/>
                  <a:pt x="18834" y="6167"/>
                </a:cubicBezTo>
                <a:cubicBezTo>
                  <a:pt x="18824" y="6136"/>
                  <a:pt x="18814" y="6121"/>
                  <a:pt x="18801" y="6121"/>
                </a:cubicBezTo>
                <a:close/>
                <a:moveTo>
                  <a:pt x="16362" y="6085"/>
                </a:moveTo>
                <a:cubicBezTo>
                  <a:pt x="16342" y="6167"/>
                  <a:pt x="16321" y="6187"/>
                  <a:pt x="16280" y="6105"/>
                </a:cubicBezTo>
                <a:cubicBezTo>
                  <a:pt x="16260" y="6146"/>
                  <a:pt x="16280" y="6167"/>
                  <a:pt x="16280" y="6207"/>
                </a:cubicBezTo>
                <a:cubicBezTo>
                  <a:pt x="16321" y="6187"/>
                  <a:pt x="16383" y="6187"/>
                  <a:pt x="16362" y="6085"/>
                </a:cubicBezTo>
                <a:close/>
                <a:moveTo>
                  <a:pt x="16809" y="5940"/>
                </a:moveTo>
                <a:cubicBezTo>
                  <a:pt x="16798" y="5941"/>
                  <a:pt x="16786" y="5947"/>
                  <a:pt x="16771" y="5963"/>
                </a:cubicBezTo>
                <a:cubicBezTo>
                  <a:pt x="16791" y="6003"/>
                  <a:pt x="16812" y="6065"/>
                  <a:pt x="16852" y="5983"/>
                </a:cubicBezTo>
                <a:cubicBezTo>
                  <a:pt x="16840" y="5958"/>
                  <a:pt x="16827" y="5940"/>
                  <a:pt x="16809" y="5940"/>
                </a:cubicBezTo>
                <a:close/>
                <a:moveTo>
                  <a:pt x="16591" y="5877"/>
                </a:moveTo>
                <a:cubicBezTo>
                  <a:pt x="16589" y="5877"/>
                  <a:pt x="16588" y="5877"/>
                  <a:pt x="16586" y="5877"/>
                </a:cubicBezTo>
                <a:cubicBezTo>
                  <a:pt x="16533" y="5882"/>
                  <a:pt x="16409" y="5982"/>
                  <a:pt x="16383" y="5942"/>
                </a:cubicBezTo>
                <a:cubicBezTo>
                  <a:pt x="16362" y="5983"/>
                  <a:pt x="16403" y="6044"/>
                  <a:pt x="16423" y="6065"/>
                </a:cubicBezTo>
                <a:cubicBezTo>
                  <a:pt x="16444" y="6024"/>
                  <a:pt x="16444" y="6003"/>
                  <a:pt x="16464" y="5983"/>
                </a:cubicBezTo>
                <a:cubicBezTo>
                  <a:pt x="16505" y="6065"/>
                  <a:pt x="16383" y="6105"/>
                  <a:pt x="16403" y="6207"/>
                </a:cubicBezTo>
                <a:cubicBezTo>
                  <a:pt x="16444" y="6146"/>
                  <a:pt x="16505" y="6105"/>
                  <a:pt x="16485" y="6003"/>
                </a:cubicBezTo>
                <a:cubicBezTo>
                  <a:pt x="16526" y="6003"/>
                  <a:pt x="16505" y="6146"/>
                  <a:pt x="16566" y="6024"/>
                </a:cubicBezTo>
                <a:cubicBezTo>
                  <a:pt x="16566" y="6126"/>
                  <a:pt x="16689" y="6126"/>
                  <a:pt x="16730" y="6065"/>
                </a:cubicBezTo>
                <a:cubicBezTo>
                  <a:pt x="16730" y="5942"/>
                  <a:pt x="16628" y="6003"/>
                  <a:pt x="16587" y="5983"/>
                </a:cubicBezTo>
                <a:cubicBezTo>
                  <a:pt x="16620" y="5904"/>
                  <a:pt x="16615" y="5878"/>
                  <a:pt x="16591" y="5877"/>
                </a:cubicBezTo>
                <a:close/>
                <a:moveTo>
                  <a:pt x="16100" y="5876"/>
                </a:moveTo>
                <a:cubicBezTo>
                  <a:pt x="16092" y="5876"/>
                  <a:pt x="16084" y="5877"/>
                  <a:pt x="16076" y="5881"/>
                </a:cubicBezTo>
                <a:cubicBezTo>
                  <a:pt x="16097" y="5983"/>
                  <a:pt x="16137" y="5881"/>
                  <a:pt x="16137" y="5963"/>
                </a:cubicBezTo>
                <a:cubicBezTo>
                  <a:pt x="16171" y="5913"/>
                  <a:pt x="16136" y="5877"/>
                  <a:pt x="16100" y="5876"/>
                </a:cubicBezTo>
                <a:close/>
                <a:moveTo>
                  <a:pt x="15729" y="5759"/>
                </a:moveTo>
                <a:cubicBezTo>
                  <a:pt x="15668" y="5820"/>
                  <a:pt x="15668" y="5922"/>
                  <a:pt x="15708" y="5922"/>
                </a:cubicBezTo>
                <a:cubicBezTo>
                  <a:pt x="15729" y="5902"/>
                  <a:pt x="15729" y="5861"/>
                  <a:pt x="15749" y="5840"/>
                </a:cubicBezTo>
                <a:cubicBezTo>
                  <a:pt x="15749" y="5861"/>
                  <a:pt x="15790" y="5881"/>
                  <a:pt x="15790" y="5902"/>
                </a:cubicBezTo>
                <a:cubicBezTo>
                  <a:pt x="15811" y="5902"/>
                  <a:pt x="15831" y="5861"/>
                  <a:pt x="15872" y="5840"/>
                </a:cubicBezTo>
                <a:cubicBezTo>
                  <a:pt x="15831" y="5779"/>
                  <a:pt x="15770" y="5779"/>
                  <a:pt x="15729" y="5759"/>
                </a:cubicBezTo>
                <a:close/>
                <a:moveTo>
                  <a:pt x="14959" y="5735"/>
                </a:moveTo>
                <a:cubicBezTo>
                  <a:pt x="14937" y="5736"/>
                  <a:pt x="14914" y="5738"/>
                  <a:pt x="14891" y="5738"/>
                </a:cubicBezTo>
                <a:cubicBezTo>
                  <a:pt x="14891" y="5779"/>
                  <a:pt x="14912" y="5779"/>
                  <a:pt x="14932" y="5759"/>
                </a:cubicBezTo>
                <a:cubicBezTo>
                  <a:pt x="14932" y="5779"/>
                  <a:pt x="14932" y="5800"/>
                  <a:pt x="14932" y="5820"/>
                </a:cubicBezTo>
                <a:cubicBezTo>
                  <a:pt x="14973" y="5820"/>
                  <a:pt x="14993" y="5800"/>
                  <a:pt x="15055" y="5779"/>
                </a:cubicBezTo>
                <a:cubicBezTo>
                  <a:pt x="15029" y="5741"/>
                  <a:pt x="14996" y="5735"/>
                  <a:pt x="14959" y="5735"/>
                </a:cubicBezTo>
                <a:close/>
                <a:moveTo>
                  <a:pt x="15502" y="5696"/>
                </a:moveTo>
                <a:cubicBezTo>
                  <a:pt x="15491" y="5696"/>
                  <a:pt x="15479" y="5703"/>
                  <a:pt x="15463" y="5718"/>
                </a:cubicBezTo>
                <a:cubicBezTo>
                  <a:pt x="15484" y="5800"/>
                  <a:pt x="15504" y="5779"/>
                  <a:pt x="15545" y="5759"/>
                </a:cubicBezTo>
                <a:cubicBezTo>
                  <a:pt x="15545" y="5759"/>
                  <a:pt x="15545" y="5738"/>
                  <a:pt x="15545" y="5738"/>
                </a:cubicBezTo>
                <a:cubicBezTo>
                  <a:pt x="15532" y="5713"/>
                  <a:pt x="15519" y="5695"/>
                  <a:pt x="15502" y="5696"/>
                </a:cubicBezTo>
                <a:close/>
                <a:moveTo>
                  <a:pt x="14789" y="5636"/>
                </a:moveTo>
                <a:cubicBezTo>
                  <a:pt x="14769" y="5657"/>
                  <a:pt x="14748" y="5677"/>
                  <a:pt x="14748" y="5698"/>
                </a:cubicBezTo>
                <a:cubicBezTo>
                  <a:pt x="14728" y="5718"/>
                  <a:pt x="14728" y="5677"/>
                  <a:pt x="14728" y="5657"/>
                </a:cubicBezTo>
                <a:cubicBezTo>
                  <a:pt x="14687" y="5698"/>
                  <a:pt x="14646" y="5738"/>
                  <a:pt x="14687" y="5779"/>
                </a:cubicBezTo>
                <a:cubicBezTo>
                  <a:pt x="14687" y="5759"/>
                  <a:pt x="14687" y="5738"/>
                  <a:pt x="14707" y="5738"/>
                </a:cubicBezTo>
                <a:cubicBezTo>
                  <a:pt x="14728" y="5759"/>
                  <a:pt x="14707" y="5800"/>
                  <a:pt x="14728" y="5840"/>
                </a:cubicBezTo>
                <a:cubicBezTo>
                  <a:pt x="14748" y="5738"/>
                  <a:pt x="14748" y="5759"/>
                  <a:pt x="14809" y="5698"/>
                </a:cubicBezTo>
                <a:cubicBezTo>
                  <a:pt x="14809" y="5677"/>
                  <a:pt x="14789" y="5657"/>
                  <a:pt x="14789" y="5636"/>
                </a:cubicBezTo>
                <a:close/>
                <a:moveTo>
                  <a:pt x="15218" y="5616"/>
                </a:moveTo>
                <a:cubicBezTo>
                  <a:pt x="15218" y="5677"/>
                  <a:pt x="15177" y="5698"/>
                  <a:pt x="15136" y="5718"/>
                </a:cubicBezTo>
                <a:cubicBezTo>
                  <a:pt x="15136" y="5759"/>
                  <a:pt x="15157" y="5738"/>
                  <a:pt x="15177" y="5779"/>
                </a:cubicBezTo>
                <a:cubicBezTo>
                  <a:pt x="15136" y="5779"/>
                  <a:pt x="15095" y="5800"/>
                  <a:pt x="15075" y="5779"/>
                </a:cubicBezTo>
                <a:cubicBezTo>
                  <a:pt x="15075" y="5861"/>
                  <a:pt x="15177" y="5820"/>
                  <a:pt x="15218" y="5861"/>
                </a:cubicBezTo>
                <a:cubicBezTo>
                  <a:pt x="15218" y="5779"/>
                  <a:pt x="15238" y="5698"/>
                  <a:pt x="15218" y="5616"/>
                </a:cubicBezTo>
                <a:close/>
                <a:moveTo>
                  <a:pt x="14380" y="5555"/>
                </a:moveTo>
                <a:cubicBezTo>
                  <a:pt x="14380" y="5575"/>
                  <a:pt x="14380" y="5596"/>
                  <a:pt x="14380" y="5616"/>
                </a:cubicBezTo>
                <a:cubicBezTo>
                  <a:pt x="14360" y="5616"/>
                  <a:pt x="14340" y="5555"/>
                  <a:pt x="14299" y="5616"/>
                </a:cubicBezTo>
                <a:cubicBezTo>
                  <a:pt x="14319" y="5677"/>
                  <a:pt x="14360" y="5636"/>
                  <a:pt x="14401" y="5636"/>
                </a:cubicBezTo>
                <a:cubicBezTo>
                  <a:pt x="14401" y="5596"/>
                  <a:pt x="14401" y="5575"/>
                  <a:pt x="14380" y="5555"/>
                </a:cubicBezTo>
                <a:close/>
                <a:moveTo>
                  <a:pt x="14908" y="5524"/>
                </a:moveTo>
                <a:cubicBezTo>
                  <a:pt x="14885" y="5523"/>
                  <a:pt x="14861" y="5532"/>
                  <a:pt x="14830" y="5555"/>
                </a:cubicBezTo>
                <a:cubicBezTo>
                  <a:pt x="14830" y="5596"/>
                  <a:pt x="14850" y="5616"/>
                  <a:pt x="14830" y="5657"/>
                </a:cubicBezTo>
                <a:cubicBezTo>
                  <a:pt x="14850" y="5698"/>
                  <a:pt x="14912" y="5677"/>
                  <a:pt x="14932" y="5718"/>
                </a:cubicBezTo>
                <a:cubicBezTo>
                  <a:pt x="14973" y="5677"/>
                  <a:pt x="14973" y="5616"/>
                  <a:pt x="15014" y="5575"/>
                </a:cubicBezTo>
                <a:cubicBezTo>
                  <a:pt x="14975" y="5550"/>
                  <a:pt x="14945" y="5524"/>
                  <a:pt x="14908" y="5524"/>
                </a:cubicBezTo>
                <a:close/>
                <a:moveTo>
                  <a:pt x="15055" y="5473"/>
                </a:moveTo>
                <a:cubicBezTo>
                  <a:pt x="15014" y="5555"/>
                  <a:pt x="14993" y="5636"/>
                  <a:pt x="15034" y="5718"/>
                </a:cubicBezTo>
                <a:cubicBezTo>
                  <a:pt x="15095" y="5677"/>
                  <a:pt x="15034" y="5596"/>
                  <a:pt x="15075" y="5535"/>
                </a:cubicBezTo>
                <a:cubicBezTo>
                  <a:pt x="15075" y="5514"/>
                  <a:pt x="15055" y="5514"/>
                  <a:pt x="15055" y="5473"/>
                </a:cubicBezTo>
                <a:close/>
                <a:moveTo>
                  <a:pt x="14604" y="5455"/>
                </a:moveTo>
                <a:cubicBezTo>
                  <a:pt x="14587" y="5456"/>
                  <a:pt x="14563" y="5476"/>
                  <a:pt x="14544" y="5514"/>
                </a:cubicBezTo>
                <a:cubicBezTo>
                  <a:pt x="14564" y="5514"/>
                  <a:pt x="14585" y="5575"/>
                  <a:pt x="14626" y="5535"/>
                </a:cubicBezTo>
                <a:cubicBezTo>
                  <a:pt x="14636" y="5480"/>
                  <a:pt x="14624" y="5455"/>
                  <a:pt x="14604" y="5455"/>
                </a:cubicBezTo>
                <a:close/>
                <a:moveTo>
                  <a:pt x="14197" y="5453"/>
                </a:moveTo>
                <a:cubicBezTo>
                  <a:pt x="14176" y="5535"/>
                  <a:pt x="14237" y="5555"/>
                  <a:pt x="14278" y="5514"/>
                </a:cubicBezTo>
                <a:cubicBezTo>
                  <a:pt x="14258" y="5433"/>
                  <a:pt x="14217" y="5494"/>
                  <a:pt x="14197" y="5453"/>
                </a:cubicBezTo>
                <a:close/>
                <a:moveTo>
                  <a:pt x="14012" y="5442"/>
                </a:moveTo>
                <a:cubicBezTo>
                  <a:pt x="13983" y="5442"/>
                  <a:pt x="13954" y="5466"/>
                  <a:pt x="13931" y="5535"/>
                </a:cubicBezTo>
                <a:cubicBezTo>
                  <a:pt x="13951" y="5575"/>
                  <a:pt x="14013" y="5535"/>
                  <a:pt x="14074" y="5473"/>
                </a:cubicBezTo>
                <a:cubicBezTo>
                  <a:pt x="14056" y="5456"/>
                  <a:pt x="14034" y="5442"/>
                  <a:pt x="14012" y="5442"/>
                </a:cubicBezTo>
                <a:close/>
                <a:moveTo>
                  <a:pt x="13406" y="5328"/>
                </a:moveTo>
                <a:cubicBezTo>
                  <a:pt x="13486" y="5328"/>
                  <a:pt x="13512" y="5410"/>
                  <a:pt x="13604" y="5392"/>
                </a:cubicBezTo>
                <a:cubicBezTo>
                  <a:pt x="13563" y="5433"/>
                  <a:pt x="13522" y="5412"/>
                  <a:pt x="13563" y="5494"/>
                </a:cubicBezTo>
                <a:cubicBezTo>
                  <a:pt x="13502" y="5555"/>
                  <a:pt x="13482" y="5514"/>
                  <a:pt x="13482" y="5453"/>
                </a:cubicBezTo>
                <a:cubicBezTo>
                  <a:pt x="13461" y="5473"/>
                  <a:pt x="13338" y="5535"/>
                  <a:pt x="13277" y="5494"/>
                </a:cubicBezTo>
                <a:cubicBezTo>
                  <a:pt x="13298" y="5453"/>
                  <a:pt x="13338" y="5433"/>
                  <a:pt x="13318" y="5392"/>
                </a:cubicBezTo>
                <a:cubicBezTo>
                  <a:pt x="13359" y="5310"/>
                  <a:pt x="13359" y="5433"/>
                  <a:pt x="13400" y="5371"/>
                </a:cubicBezTo>
                <a:cubicBezTo>
                  <a:pt x="13379" y="5331"/>
                  <a:pt x="13359" y="5351"/>
                  <a:pt x="13379" y="5331"/>
                </a:cubicBezTo>
                <a:cubicBezTo>
                  <a:pt x="13389" y="5329"/>
                  <a:pt x="13398" y="5328"/>
                  <a:pt x="13406" y="5328"/>
                </a:cubicBezTo>
                <a:close/>
                <a:moveTo>
                  <a:pt x="14197" y="5310"/>
                </a:moveTo>
                <a:cubicBezTo>
                  <a:pt x="14156" y="5351"/>
                  <a:pt x="14176" y="5392"/>
                  <a:pt x="14176" y="5433"/>
                </a:cubicBezTo>
                <a:cubicBezTo>
                  <a:pt x="14197" y="5412"/>
                  <a:pt x="14217" y="5392"/>
                  <a:pt x="14217" y="5412"/>
                </a:cubicBezTo>
                <a:cubicBezTo>
                  <a:pt x="14237" y="5392"/>
                  <a:pt x="14217" y="5371"/>
                  <a:pt x="14237" y="5351"/>
                </a:cubicBezTo>
                <a:cubicBezTo>
                  <a:pt x="14217" y="5310"/>
                  <a:pt x="14197" y="5331"/>
                  <a:pt x="14197" y="5310"/>
                </a:cubicBezTo>
                <a:close/>
                <a:moveTo>
                  <a:pt x="14079" y="5294"/>
                </a:moveTo>
                <a:cubicBezTo>
                  <a:pt x="14056" y="5293"/>
                  <a:pt x="14028" y="5304"/>
                  <a:pt x="13992" y="5331"/>
                </a:cubicBezTo>
                <a:cubicBezTo>
                  <a:pt x="14054" y="5310"/>
                  <a:pt x="14094" y="5412"/>
                  <a:pt x="14156" y="5351"/>
                </a:cubicBezTo>
                <a:cubicBezTo>
                  <a:pt x="14133" y="5317"/>
                  <a:pt x="14110" y="5295"/>
                  <a:pt x="14079" y="5294"/>
                </a:cubicBezTo>
                <a:close/>
                <a:moveTo>
                  <a:pt x="13088" y="5238"/>
                </a:moveTo>
                <a:cubicBezTo>
                  <a:pt x="13082" y="5238"/>
                  <a:pt x="13077" y="5241"/>
                  <a:pt x="13073" y="5249"/>
                </a:cubicBezTo>
                <a:cubicBezTo>
                  <a:pt x="13073" y="5331"/>
                  <a:pt x="13134" y="5290"/>
                  <a:pt x="13093" y="5331"/>
                </a:cubicBezTo>
                <a:cubicBezTo>
                  <a:pt x="13114" y="5371"/>
                  <a:pt x="13114" y="5290"/>
                  <a:pt x="13134" y="5331"/>
                </a:cubicBezTo>
                <a:cubicBezTo>
                  <a:pt x="13151" y="5298"/>
                  <a:pt x="13113" y="5237"/>
                  <a:pt x="13088" y="5238"/>
                </a:cubicBezTo>
                <a:close/>
                <a:moveTo>
                  <a:pt x="13796" y="5076"/>
                </a:moveTo>
                <a:cubicBezTo>
                  <a:pt x="13773" y="5076"/>
                  <a:pt x="13747" y="5096"/>
                  <a:pt x="13727" y="5127"/>
                </a:cubicBezTo>
                <a:cubicBezTo>
                  <a:pt x="13727" y="5168"/>
                  <a:pt x="13727" y="5188"/>
                  <a:pt x="13727" y="5229"/>
                </a:cubicBezTo>
                <a:cubicBezTo>
                  <a:pt x="13747" y="5188"/>
                  <a:pt x="13788" y="5147"/>
                  <a:pt x="13849" y="5147"/>
                </a:cubicBezTo>
                <a:cubicBezTo>
                  <a:pt x="13839" y="5096"/>
                  <a:pt x="13819" y="5076"/>
                  <a:pt x="13796" y="5076"/>
                </a:cubicBezTo>
                <a:close/>
                <a:moveTo>
                  <a:pt x="11817" y="4964"/>
                </a:moveTo>
                <a:cubicBezTo>
                  <a:pt x="11805" y="4965"/>
                  <a:pt x="11792" y="4971"/>
                  <a:pt x="11786" y="4984"/>
                </a:cubicBezTo>
                <a:cubicBezTo>
                  <a:pt x="11786" y="5086"/>
                  <a:pt x="11827" y="5025"/>
                  <a:pt x="11847" y="5045"/>
                </a:cubicBezTo>
                <a:cubicBezTo>
                  <a:pt x="11875" y="4989"/>
                  <a:pt x="11845" y="4962"/>
                  <a:pt x="11817" y="4964"/>
                </a:cubicBezTo>
                <a:close/>
                <a:moveTo>
                  <a:pt x="18752" y="4943"/>
                </a:moveTo>
                <a:cubicBezTo>
                  <a:pt x="18712" y="5025"/>
                  <a:pt x="18732" y="5004"/>
                  <a:pt x="18671" y="5045"/>
                </a:cubicBezTo>
                <a:cubicBezTo>
                  <a:pt x="18732" y="5147"/>
                  <a:pt x="18773" y="4923"/>
                  <a:pt x="18814" y="5045"/>
                </a:cubicBezTo>
                <a:cubicBezTo>
                  <a:pt x="18855" y="4943"/>
                  <a:pt x="18773" y="4943"/>
                  <a:pt x="18752" y="4943"/>
                </a:cubicBezTo>
                <a:close/>
                <a:moveTo>
                  <a:pt x="18552" y="4854"/>
                </a:moveTo>
                <a:cubicBezTo>
                  <a:pt x="18533" y="4853"/>
                  <a:pt x="18510" y="4868"/>
                  <a:pt x="18487" y="4902"/>
                </a:cubicBezTo>
                <a:cubicBezTo>
                  <a:pt x="18507" y="5004"/>
                  <a:pt x="18569" y="4943"/>
                  <a:pt x="18589" y="4882"/>
                </a:cubicBezTo>
                <a:cubicBezTo>
                  <a:pt x="18580" y="4864"/>
                  <a:pt x="18567" y="4854"/>
                  <a:pt x="18552" y="4854"/>
                </a:cubicBezTo>
                <a:close/>
                <a:moveTo>
                  <a:pt x="18751" y="4801"/>
                </a:moveTo>
                <a:cubicBezTo>
                  <a:pt x="18729" y="4802"/>
                  <a:pt x="18708" y="4813"/>
                  <a:pt x="18691" y="4841"/>
                </a:cubicBezTo>
                <a:cubicBezTo>
                  <a:pt x="18752" y="4902"/>
                  <a:pt x="18814" y="4801"/>
                  <a:pt x="18855" y="4964"/>
                </a:cubicBezTo>
                <a:cubicBezTo>
                  <a:pt x="18895" y="4943"/>
                  <a:pt x="18875" y="4902"/>
                  <a:pt x="18916" y="4882"/>
                </a:cubicBezTo>
                <a:cubicBezTo>
                  <a:pt x="18872" y="4867"/>
                  <a:pt x="18807" y="4800"/>
                  <a:pt x="18751" y="4801"/>
                </a:cubicBezTo>
                <a:close/>
                <a:moveTo>
                  <a:pt x="18119" y="4699"/>
                </a:moveTo>
                <a:cubicBezTo>
                  <a:pt x="18099" y="4821"/>
                  <a:pt x="18058" y="4801"/>
                  <a:pt x="18017" y="4739"/>
                </a:cubicBezTo>
                <a:cubicBezTo>
                  <a:pt x="17997" y="4821"/>
                  <a:pt x="17997" y="4760"/>
                  <a:pt x="17956" y="4821"/>
                </a:cubicBezTo>
                <a:cubicBezTo>
                  <a:pt x="17956" y="4841"/>
                  <a:pt x="17956" y="4882"/>
                  <a:pt x="17976" y="4902"/>
                </a:cubicBezTo>
                <a:cubicBezTo>
                  <a:pt x="17997" y="4780"/>
                  <a:pt x="18058" y="4882"/>
                  <a:pt x="18099" y="4841"/>
                </a:cubicBezTo>
                <a:cubicBezTo>
                  <a:pt x="18099" y="4943"/>
                  <a:pt x="18180" y="4943"/>
                  <a:pt x="18221" y="4943"/>
                </a:cubicBezTo>
                <a:cubicBezTo>
                  <a:pt x="18160" y="4882"/>
                  <a:pt x="18221" y="4841"/>
                  <a:pt x="18180" y="4739"/>
                </a:cubicBezTo>
                <a:cubicBezTo>
                  <a:pt x="18180" y="4739"/>
                  <a:pt x="18180" y="4739"/>
                  <a:pt x="18119" y="4801"/>
                </a:cubicBezTo>
                <a:cubicBezTo>
                  <a:pt x="18119" y="4780"/>
                  <a:pt x="18160" y="4739"/>
                  <a:pt x="18119" y="4699"/>
                </a:cubicBezTo>
                <a:close/>
                <a:moveTo>
                  <a:pt x="18883" y="4637"/>
                </a:moveTo>
                <a:cubicBezTo>
                  <a:pt x="18870" y="4637"/>
                  <a:pt x="18855" y="4648"/>
                  <a:pt x="18834" y="4678"/>
                </a:cubicBezTo>
                <a:cubicBezTo>
                  <a:pt x="18855" y="4719"/>
                  <a:pt x="18916" y="4719"/>
                  <a:pt x="18916" y="4658"/>
                </a:cubicBezTo>
                <a:cubicBezTo>
                  <a:pt x="18906" y="4648"/>
                  <a:pt x="18895" y="4637"/>
                  <a:pt x="18883" y="4637"/>
                </a:cubicBezTo>
                <a:close/>
                <a:moveTo>
                  <a:pt x="17833" y="4637"/>
                </a:moveTo>
                <a:cubicBezTo>
                  <a:pt x="17792" y="4699"/>
                  <a:pt x="17731" y="4760"/>
                  <a:pt x="17772" y="4821"/>
                </a:cubicBezTo>
                <a:cubicBezTo>
                  <a:pt x="17813" y="4699"/>
                  <a:pt x="17833" y="4780"/>
                  <a:pt x="17894" y="4678"/>
                </a:cubicBezTo>
                <a:cubicBezTo>
                  <a:pt x="17874" y="4617"/>
                  <a:pt x="17854" y="4678"/>
                  <a:pt x="17833" y="4637"/>
                </a:cubicBezTo>
                <a:close/>
                <a:moveTo>
                  <a:pt x="17970" y="4606"/>
                </a:moveTo>
                <a:cubicBezTo>
                  <a:pt x="17929" y="4605"/>
                  <a:pt x="17881" y="4659"/>
                  <a:pt x="17894" y="4739"/>
                </a:cubicBezTo>
                <a:cubicBezTo>
                  <a:pt x="17976" y="4597"/>
                  <a:pt x="17935" y="4739"/>
                  <a:pt x="17997" y="4739"/>
                </a:cubicBezTo>
                <a:cubicBezTo>
                  <a:pt x="18017" y="4719"/>
                  <a:pt x="17997" y="4678"/>
                  <a:pt x="18017" y="4658"/>
                </a:cubicBezTo>
                <a:cubicBezTo>
                  <a:pt x="18010" y="4623"/>
                  <a:pt x="17991" y="4607"/>
                  <a:pt x="17970" y="4606"/>
                </a:cubicBezTo>
                <a:close/>
                <a:moveTo>
                  <a:pt x="18238" y="4469"/>
                </a:moveTo>
                <a:cubicBezTo>
                  <a:pt x="18224" y="4469"/>
                  <a:pt x="18209" y="4482"/>
                  <a:pt x="18201" y="4515"/>
                </a:cubicBezTo>
                <a:cubicBezTo>
                  <a:pt x="18201" y="4597"/>
                  <a:pt x="18242" y="4515"/>
                  <a:pt x="18262" y="4536"/>
                </a:cubicBezTo>
                <a:cubicBezTo>
                  <a:pt x="18274" y="4499"/>
                  <a:pt x="18258" y="4470"/>
                  <a:pt x="18238" y="4469"/>
                </a:cubicBezTo>
                <a:close/>
                <a:moveTo>
                  <a:pt x="9498" y="4434"/>
                </a:moveTo>
                <a:cubicBezTo>
                  <a:pt x="9436" y="4536"/>
                  <a:pt x="9518" y="4474"/>
                  <a:pt x="9539" y="4576"/>
                </a:cubicBezTo>
                <a:cubicBezTo>
                  <a:pt x="9579" y="4495"/>
                  <a:pt x="9498" y="4495"/>
                  <a:pt x="9498" y="4434"/>
                </a:cubicBezTo>
                <a:close/>
                <a:moveTo>
                  <a:pt x="17113" y="4358"/>
                </a:moveTo>
                <a:cubicBezTo>
                  <a:pt x="17073" y="4358"/>
                  <a:pt x="17011" y="4418"/>
                  <a:pt x="17036" y="4495"/>
                </a:cubicBezTo>
                <a:cubicBezTo>
                  <a:pt x="17077" y="4495"/>
                  <a:pt x="17098" y="4372"/>
                  <a:pt x="17138" y="4434"/>
                </a:cubicBezTo>
                <a:cubicBezTo>
                  <a:pt x="17154" y="4380"/>
                  <a:pt x="17138" y="4358"/>
                  <a:pt x="17113" y="4358"/>
                </a:cubicBezTo>
                <a:close/>
                <a:moveTo>
                  <a:pt x="17680" y="4320"/>
                </a:moveTo>
                <a:cubicBezTo>
                  <a:pt x="17659" y="4319"/>
                  <a:pt x="17634" y="4339"/>
                  <a:pt x="17608" y="4352"/>
                </a:cubicBezTo>
                <a:cubicBezTo>
                  <a:pt x="17629" y="4413"/>
                  <a:pt x="17670" y="4413"/>
                  <a:pt x="17711" y="4352"/>
                </a:cubicBezTo>
                <a:cubicBezTo>
                  <a:pt x="17703" y="4329"/>
                  <a:pt x="17692" y="4320"/>
                  <a:pt x="17680" y="4320"/>
                </a:cubicBezTo>
                <a:close/>
                <a:moveTo>
                  <a:pt x="9069" y="4291"/>
                </a:moveTo>
                <a:cubicBezTo>
                  <a:pt x="9028" y="4311"/>
                  <a:pt x="8987" y="4311"/>
                  <a:pt x="8926" y="4372"/>
                </a:cubicBezTo>
                <a:cubicBezTo>
                  <a:pt x="8926" y="4454"/>
                  <a:pt x="8966" y="4434"/>
                  <a:pt x="8987" y="4474"/>
                </a:cubicBezTo>
                <a:cubicBezTo>
                  <a:pt x="9028" y="4372"/>
                  <a:pt x="9007" y="4393"/>
                  <a:pt x="9089" y="4372"/>
                </a:cubicBezTo>
                <a:cubicBezTo>
                  <a:pt x="9089" y="4372"/>
                  <a:pt x="9089" y="4372"/>
                  <a:pt x="9069" y="4291"/>
                </a:cubicBezTo>
                <a:close/>
                <a:moveTo>
                  <a:pt x="8680" y="4291"/>
                </a:moveTo>
                <a:cubicBezTo>
                  <a:pt x="8640" y="4372"/>
                  <a:pt x="8721" y="4352"/>
                  <a:pt x="8742" y="4393"/>
                </a:cubicBezTo>
                <a:cubicBezTo>
                  <a:pt x="8783" y="4250"/>
                  <a:pt x="8701" y="4393"/>
                  <a:pt x="8680" y="4291"/>
                </a:cubicBezTo>
                <a:close/>
                <a:moveTo>
                  <a:pt x="7679" y="4067"/>
                </a:moveTo>
                <a:cubicBezTo>
                  <a:pt x="7618" y="4128"/>
                  <a:pt x="7577" y="4107"/>
                  <a:pt x="7577" y="4169"/>
                </a:cubicBezTo>
                <a:cubicBezTo>
                  <a:pt x="7598" y="4189"/>
                  <a:pt x="7618" y="4230"/>
                  <a:pt x="7659" y="4169"/>
                </a:cubicBezTo>
                <a:cubicBezTo>
                  <a:pt x="7659" y="4128"/>
                  <a:pt x="7700" y="4107"/>
                  <a:pt x="7679" y="4067"/>
                </a:cubicBezTo>
                <a:close/>
                <a:moveTo>
                  <a:pt x="7543" y="4029"/>
                </a:moveTo>
                <a:cubicBezTo>
                  <a:pt x="7526" y="4031"/>
                  <a:pt x="7507" y="4098"/>
                  <a:pt x="7475" y="4067"/>
                </a:cubicBezTo>
                <a:cubicBezTo>
                  <a:pt x="7434" y="4169"/>
                  <a:pt x="7557" y="4087"/>
                  <a:pt x="7557" y="4046"/>
                </a:cubicBezTo>
                <a:cubicBezTo>
                  <a:pt x="7552" y="4033"/>
                  <a:pt x="7548" y="4028"/>
                  <a:pt x="7543" y="4029"/>
                </a:cubicBezTo>
                <a:close/>
                <a:moveTo>
                  <a:pt x="6323" y="3912"/>
                </a:moveTo>
                <a:cubicBezTo>
                  <a:pt x="6314" y="3912"/>
                  <a:pt x="6304" y="3915"/>
                  <a:pt x="6290" y="3924"/>
                </a:cubicBezTo>
                <a:cubicBezTo>
                  <a:pt x="6311" y="3985"/>
                  <a:pt x="6351" y="4005"/>
                  <a:pt x="6413" y="3944"/>
                </a:cubicBezTo>
                <a:cubicBezTo>
                  <a:pt x="6365" y="3960"/>
                  <a:pt x="6354" y="3914"/>
                  <a:pt x="6323" y="3912"/>
                </a:cubicBezTo>
                <a:close/>
                <a:moveTo>
                  <a:pt x="3819" y="3735"/>
                </a:moveTo>
                <a:lnTo>
                  <a:pt x="3818" y="3735"/>
                </a:lnTo>
                <a:cubicBezTo>
                  <a:pt x="3818" y="3737"/>
                  <a:pt x="3818" y="3738"/>
                  <a:pt x="3818" y="3740"/>
                </a:cubicBezTo>
                <a:lnTo>
                  <a:pt x="3818" y="3735"/>
                </a:lnTo>
                <a:lnTo>
                  <a:pt x="3819" y="3735"/>
                </a:lnTo>
                <a:close/>
                <a:moveTo>
                  <a:pt x="4431" y="3679"/>
                </a:moveTo>
                <a:cubicBezTo>
                  <a:pt x="4390" y="3781"/>
                  <a:pt x="4492" y="3781"/>
                  <a:pt x="4533" y="3700"/>
                </a:cubicBezTo>
                <a:cubicBezTo>
                  <a:pt x="4513" y="3659"/>
                  <a:pt x="4451" y="3761"/>
                  <a:pt x="4431" y="3679"/>
                </a:cubicBezTo>
                <a:close/>
                <a:moveTo>
                  <a:pt x="4227" y="3679"/>
                </a:moveTo>
                <a:cubicBezTo>
                  <a:pt x="4227" y="3679"/>
                  <a:pt x="4227" y="3679"/>
                  <a:pt x="4165" y="3740"/>
                </a:cubicBezTo>
                <a:cubicBezTo>
                  <a:pt x="4186" y="3740"/>
                  <a:pt x="4206" y="3802"/>
                  <a:pt x="4247" y="3740"/>
                </a:cubicBezTo>
                <a:cubicBezTo>
                  <a:pt x="4227" y="3720"/>
                  <a:pt x="4227" y="3700"/>
                  <a:pt x="4227" y="3679"/>
                </a:cubicBezTo>
                <a:close/>
                <a:moveTo>
                  <a:pt x="3803" y="3678"/>
                </a:moveTo>
                <a:cubicBezTo>
                  <a:pt x="3810" y="3678"/>
                  <a:pt x="3817" y="3693"/>
                  <a:pt x="3818" y="3731"/>
                </a:cubicBezTo>
                <a:lnTo>
                  <a:pt x="3818" y="3735"/>
                </a:lnTo>
                <a:lnTo>
                  <a:pt x="3798" y="3740"/>
                </a:lnTo>
                <a:cubicBezTo>
                  <a:pt x="3786" y="3706"/>
                  <a:pt x="3794" y="3678"/>
                  <a:pt x="3803" y="3678"/>
                </a:cubicBezTo>
                <a:close/>
                <a:moveTo>
                  <a:pt x="3743" y="3669"/>
                </a:moveTo>
                <a:lnTo>
                  <a:pt x="3742" y="3672"/>
                </a:lnTo>
                <a:cubicBezTo>
                  <a:pt x="3741" y="3674"/>
                  <a:pt x="3739" y="3677"/>
                  <a:pt x="3736" y="3679"/>
                </a:cubicBezTo>
                <a:cubicBezTo>
                  <a:pt x="3738" y="3677"/>
                  <a:pt x="3739" y="3674"/>
                  <a:pt x="3742" y="3671"/>
                </a:cubicBezTo>
                <a:lnTo>
                  <a:pt x="3743" y="3669"/>
                </a:lnTo>
                <a:close/>
                <a:moveTo>
                  <a:pt x="4268" y="3659"/>
                </a:moveTo>
                <a:cubicBezTo>
                  <a:pt x="4288" y="3781"/>
                  <a:pt x="4329" y="3781"/>
                  <a:pt x="4411" y="3740"/>
                </a:cubicBezTo>
                <a:cubicBezTo>
                  <a:pt x="4370" y="3659"/>
                  <a:pt x="4308" y="3700"/>
                  <a:pt x="4268" y="3659"/>
                </a:cubicBezTo>
                <a:close/>
                <a:moveTo>
                  <a:pt x="1423" y="3535"/>
                </a:moveTo>
                <a:cubicBezTo>
                  <a:pt x="1401" y="3536"/>
                  <a:pt x="1370" y="3557"/>
                  <a:pt x="1346" y="3557"/>
                </a:cubicBezTo>
                <a:cubicBezTo>
                  <a:pt x="1387" y="3659"/>
                  <a:pt x="1285" y="3720"/>
                  <a:pt x="1305" y="3822"/>
                </a:cubicBezTo>
                <a:cubicBezTo>
                  <a:pt x="1326" y="3822"/>
                  <a:pt x="1346" y="3802"/>
                  <a:pt x="1367" y="3781"/>
                </a:cubicBezTo>
                <a:cubicBezTo>
                  <a:pt x="1346" y="3659"/>
                  <a:pt x="1387" y="3557"/>
                  <a:pt x="1448" y="3577"/>
                </a:cubicBezTo>
                <a:cubicBezTo>
                  <a:pt x="1448" y="3547"/>
                  <a:pt x="1440" y="3536"/>
                  <a:pt x="1427" y="3535"/>
                </a:cubicBezTo>
                <a:cubicBezTo>
                  <a:pt x="1425" y="3535"/>
                  <a:pt x="1424" y="3535"/>
                  <a:pt x="1423" y="3535"/>
                </a:cubicBezTo>
                <a:close/>
                <a:moveTo>
                  <a:pt x="2355" y="3389"/>
                </a:moveTo>
                <a:cubicBezTo>
                  <a:pt x="2317" y="3387"/>
                  <a:pt x="2260" y="3431"/>
                  <a:pt x="2245" y="3475"/>
                </a:cubicBezTo>
                <a:cubicBezTo>
                  <a:pt x="2286" y="3475"/>
                  <a:pt x="2327" y="3496"/>
                  <a:pt x="2388" y="3414"/>
                </a:cubicBezTo>
                <a:cubicBezTo>
                  <a:pt x="2382" y="3397"/>
                  <a:pt x="2370" y="3389"/>
                  <a:pt x="2355" y="3389"/>
                </a:cubicBezTo>
                <a:close/>
                <a:moveTo>
                  <a:pt x="304" y="2904"/>
                </a:moveTo>
                <a:cubicBezTo>
                  <a:pt x="263" y="2966"/>
                  <a:pt x="325" y="3006"/>
                  <a:pt x="365" y="2945"/>
                </a:cubicBezTo>
                <a:cubicBezTo>
                  <a:pt x="365" y="2864"/>
                  <a:pt x="304" y="2966"/>
                  <a:pt x="304" y="2904"/>
                </a:cubicBezTo>
                <a:close/>
                <a:moveTo>
                  <a:pt x="133" y="2754"/>
                </a:moveTo>
                <a:cubicBezTo>
                  <a:pt x="104" y="2753"/>
                  <a:pt x="64" y="2771"/>
                  <a:pt x="18" y="2782"/>
                </a:cubicBezTo>
                <a:cubicBezTo>
                  <a:pt x="59" y="2864"/>
                  <a:pt x="141" y="2782"/>
                  <a:pt x="182" y="2803"/>
                </a:cubicBezTo>
                <a:cubicBezTo>
                  <a:pt x="173" y="2767"/>
                  <a:pt x="156" y="2755"/>
                  <a:pt x="133" y="2754"/>
                </a:cubicBezTo>
                <a:close/>
                <a:moveTo>
                  <a:pt x="468" y="968"/>
                </a:moveTo>
                <a:cubicBezTo>
                  <a:pt x="447" y="1110"/>
                  <a:pt x="406" y="1070"/>
                  <a:pt x="365" y="1070"/>
                </a:cubicBezTo>
                <a:cubicBezTo>
                  <a:pt x="365" y="1090"/>
                  <a:pt x="365" y="1110"/>
                  <a:pt x="386" y="1090"/>
                </a:cubicBezTo>
                <a:cubicBezTo>
                  <a:pt x="386" y="1131"/>
                  <a:pt x="325" y="1151"/>
                  <a:pt x="365" y="1212"/>
                </a:cubicBezTo>
                <a:cubicBezTo>
                  <a:pt x="386" y="1171"/>
                  <a:pt x="447" y="1070"/>
                  <a:pt x="468" y="1090"/>
                </a:cubicBezTo>
                <a:cubicBezTo>
                  <a:pt x="488" y="1049"/>
                  <a:pt x="488" y="988"/>
                  <a:pt x="468" y="968"/>
                </a:cubicBezTo>
                <a:close/>
                <a:moveTo>
                  <a:pt x="388" y="881"/>
                </a:moveTo>
                <a:cubicBezTo>
                  <a:pt x="367" y="882"/>
                  <a:pt x="345" y="911"/>
                  <a:pt x="345" y="947"/>
                </a:cubicBezTo>
                <a:cubicBezTo>
                  <a:pt x="345" y="1029"/>
                  <a:pt x="365" y="947"/>
                  <a:pt x="427" y="927"/>
                </a:cubicBezTo>
                <a:cubicBezTo>
                  <a:pt x="418" y="894"/>
                  <a:pt x="403" y="881"/>
                  <a:pt x="388" y="881"/>
                </a:cubicBezTo>
                <a:close/>
                <a:moveTo>
                  <a:pt x="19085" y="0"/>
                </a:moveTo>
                <a:lnTo>
                  <a:pt x="19211" y="0"/>
                </a:lnTo>
                <a:lnTo>
                  <a:pt x="19211" y="18"/>
                </a:lnTo>
                <a:lnTo>
                  <a:pt x="19208" y="18"/>
                </a:lnTo>
                <a:cubicBezTo>
                  <a:pt x="19172" y="14"/>
                  <a:pt x="19132" y="7"/>
                  <a:pt x="19093" y="1"/>
                </a:cubicBezTo>
                <a:lnTo>
                  <a:pt x="19085" y="0"/>
                </a:lnTo>
                <a:close/>
                <a:moveTo>
                  <a:pt x="672" y="0"/>
                </a:moveTo>
                <a:lnTo>
                  <a:pt x="806" y="0"/>
                </a:lnTo>
                <a:lnTo>
                  <a:pt x="805" y="2"/>
                </a:lnTo>
                <a:cubicBezTo>
                  <a:pt x="801" y="10"/>
                  <a:pt x="797" y="20"/>
                  <a:pt x="795" y="30"/>
                </a:cubicBezTo>
                <a:cubicBezTo>
                  <a:pt x="810" y="26"/>
                  <a:pt x="825" y="17"/>
                  <a:pt x="841" y="5"/>
                </a:cubicBezTo>
                <a:lnTo>
                  <a:pt x="847" y="0"/>
                </a:lnTo>
                <a:lnTo>
                  <a:pt x="18184" y="0"/>
                </a:lnTo>
                <a:lnTo>
                  <a:pt x="18330" y="26"/>
                </a:lnTo>
                <a:cubicBezTo>
                  <a:pt x="18587" y="71"/>
                  <a:pt x="18843" y="117"/>
                  <a:pt x="19098" y="164"/>
                </a:cubicBezTo>
                <a:lnTo>
                  <a:pt x="19211" y="185"/>
                </a:lnTo>
                <a:lnTo>
                  <a:pt x="19211" y="5010"/>
                </a:lnTo>
                <a:lnTo>
                  <a:pt x="19211" y="5009"/>
                </a:lnTo>
                <a:cubicBezTo>
                  <a:pt x="19203" y="5003"/>
                  <a:pt x="19195" y="5001"/>
                  <a:pt x="19185" y="5001"/>
                </a:cubicBezTo>
                <a:cubicBezTo>
                  <a:pt x="19166" y="5002"/>
                  <a:pt x="19143" y="5013"/>
                  <a:pt x="19120" y="5025"/>
                </a:cubicBezTo>
                <a:cubicBezTo>
                  <a:pt x="19137" y="5075"/>
                  <a:pt x="19180" y="5070"/>
                  <a:pt x="19207" y="5045"/>
                </a:cubicBezTo>
                <a:lnTo>
                  <a:pt x="19211" y="5041"/>
                </a:lnTo>
                <a:lnTo>
                  <a:pt x="19211" y="5255"/>
                </a:lnTo>
                <a:lnTo>
                  <a:pt x="19210" y="5255"/>
                </a:lnTo>
                <a:cubicBezTo>
                  <a:pt x="19163" y="5248"/>
                  <a:pt x="19101" y="5261"/>
                  <a:pt x="19079" y="5229"/>
                </a:cubicBezTo>
                <a:cubicBezTo>
                  <a:pt x="19079" y="5302"/>
                  <a:pt x="19153" y="5291"/>
                  <a:pt x="19210" y="5317"/>
                </a:cubicBezTo>
                <a:lnTo>
                  <a:pt x="19211" y="5317"/>
                </a:lnTo>
                <a:lnTo>
                  <a:pt x="19211" y="6763"/>
                </a:lnTo>
                <a:lnTo>
                  <a:pt x="19115" y="6763"/>
                </a:lnTo>
                <a:lnTo>
                  <a:pt x="19115" y="6756"/>
                </a:lnTo>
                <a:cubicBezTo>
                  <a:pt x="19116" y="6715"/>
                  <a:pt x="19114" y="6676"/>
                  <a:pt x="19079" y="6676"/>
                </a:cubicBezTo>
                <a:cubicBezTo>
                  <a:pt x="19064" y="6699"/>
                  <a:pt x="19046" y="6728"/>
                  <a:pt x="19027" y="6757"/>
                </a:cubicBezTo>
                <a:lnTo>
                  <a:pt x="19023" y="6763"/>
                </a:lnTo>
                <a:lnTo>
                  <a:pt x="18918" y="6763"/>
                </a:lnTo>
                <a:lnTo>
                  <a:pt x="18916" y="6758"/>
                </a:lnTo>
                <a:cubicBezTo>
                  <a:pt x="18916" y="6656"/>
                  <a:pt x="18977" y="6778"/>
                  <a:pt x="18977" y="6676"/>
                </a:cubicBezTo>
                <a:cubicBezTo>
                  <a:pt x="18936" y="6656"/>
                  <a:pt x="18834" y="6615"/>
                  <a:pt x="18814" y="6697"/>
                </a:cubicBezTo>
                <a:cubicBezTo>
                  <a:pt x="18832" y="6734"/>
                  <a:pt x="18868" y="6704"/>
                  <a:pt x="18874" y="6758"/>
                </a:cubicBezTo>
                <a:lnTo>
                  <a:pt x="18874" y="6763"/>
                </a:lnTo>
                <a:lnTo>
                  <a:pt x="18738" y="6763"/>
                </a:lnTo>
                <a:lnTo>
                  <a:pt x="18734" y="6761"/>
                </a:lnTo>
                <a:cubicBezTo>
                  <a:pt x="18681" y="6730"/>
                  <a:pt x="18635" y="6692"/>
                  <a:pt x="18589" y="6737"/>
                </a:cubicBezTo>
                <a:cubicBezTo>
                  <a:pt x="18507" y="6656"/>
                  <a:pt x="18466" y="6493"/>
                  <a:pt x="18385" y="6615"/>
                </a:cubicBezTo>
                <a:cubicBezTo>
                  <a:pt x="18364" y="6574"/>
                  <a:pt x="18385" y="6493"/>
                  <a:pt x="18344" y="6534"/>
                </a:cubicBezTo>
                <a:cubicBezTo>
                  <a:pt x="18344" y="6574"/>
                  <a:pt x="18323" y="6595"/>
                  <a:pt x="18344" y="6635"/>
                </a:cubicBezTo>
                <a:cubicBezTo>
                  <a:pt x="18344" y="6635"/>
                  <a:pt x="18344" y="6635"/>
                  <a:pt x="18262" y="6717"/>
                </a:cubicBezTo>
                <a:cubicBezTo>
                  <a:pt x="18303" y="6554"/>
                  <a:pt x="18140" y="6737"/>
                  <a:pt x="18160" y="6615"/>
                </a:cubicBezTo>
                <a:cubicBezTo>
                  <a:pt x="18160" y="6676"/>
                  <a:pt x="18201" y="6595"/>
                  <a:pt x="18201" y="6554"/>
                </a:cubicBezTo>
                <a:cubicBezTo>
                  <a:pt x="18160" y="6574"/>
                  <a:pt x="18160" y="6452"/>
                  <a:pt x="18099" y="6534"/>
                </a:cubicBezTo>
                <a:cubicBezTo>
                  <a:pt x="18099" y="6635"/>
                  <a:pt x="18058" y="6554"/>
                  <a:pt x="18017" y="6595"/>
                </a:cubicBezTo>
                <a:cubicBezTo>
                  <a:pt x="17976" y="6554"/>
                  <a:pt x="18058" y="6534"/>
                  <a:pt x="18017" y="6493"/>
                </a:cubicBezTo>
                <a:cubicBezTo>
                  <a:pt x="18017" y="6493"/>
                  <a:pt x="17997" y="6513"/>
                  <a:pt x="17997" y="6493"/>
                </a:cubicBezTo>
                <a:cubicBezTo>
                  <a:pt x="18017" y="6411"/>
                  <a:pt x="18099" y="6472"/>
                  <a:pt x="18099" y="6330"/>
                </a:cubicBezTo>
                <a:cubicBezTo>
                  <a:pt x="18037" y="6411"/>
                  <a:pt x="17976" y="6187"/>
                  <a:pt x="17915" y="6391"/>
                </a:cubicBezTo>
                <a:cubicBezTo>
                  <a:pt x="17915" y="6350"/>
                  <a:pt x="17915" y="6330"/>
                  <a:pt x="17915" y="6289"/>
                </a:cubicBezTo>
                <a:cubicBezTo>
                  <a:pt x="17874" y="6350"/>
                  <a:pt x="17833" y="6268"/>
                  <a:pt x="17813" y="6350"/>
                </a:cubicBezTo>
                <a:cubicBezTo>
                  <a:pt x="17813" y="6411"/>
                  <a:pt x="17854" y="6309"/>
                  <a:pt x="17874" y="6391"/>
                </a:cubicBezTo>
                <a:cubicBezTo>
                  <a:pt x="17772" y="6452"/>
                  <a:pt x="17731" y="6391"/>
                  <a:pt x="17670" y="6513"/>
                </a:cubicBezTo>
                <a:cubicBezTo>
                  <a:pt x="17670" y="6452"/>
                  <a:pt x="17711" y="6411"/>
                  <a:pt x="17690" y="6350"/>
                </a:cubicBezTo>
                <a:cubicBezTo>
                  <a:pt x="17731" y="6452"/>
                  <a:pt x="17813" y="6330"/>
                  <a:pt x="17792" y="6248"/>
                </a:cubicBezTo>
                <a:cubicBezTo>
                  <a:pt x="17731" y="6309"/>
                  <a:pt x="17690" y="6268"/>
                  <a:pt x="17649" y="6289"/>
                </a:cubicBezTo>
                <a:cubicBezTo>
                  <a:pt x="17649" y="6330"/>
                  <a:pt x="17649" y="6370"/>
                  <a:pt x="17670" y="6411"/>
                </a:cubicBezTo>
                <a:cubicBezTo>
                  <a:pt x="17608" y="6493"/>
                  <a:pt x="17588" y="6432"/>
                  <a:pt x="17547" y="6472"/>
                </a:cubicBezTo>
                <a:cubicBezTo>
                  <a:pt x="17506" y="6411"/>
                  <a:pt x="17547" y="6391"/>
                  <a:pt x="17527" y="6330"/>
                </a:cubicBezTo>
                <a:cubicBezTo>
                  <a:pt x="17424" y="6452"/>
                  <a:pt x="17322" y="6289"/>
                  <a:pt x="17241" y="6411"/>
                </a:cubicBezTo>
                <a:cubicBezTo>
                  <a:pt x="17241" y="6350"/>
                  <a:pt x="17261" y="6309"/>
                  <a:pt x="17281" y="6248"/>
                </a:cubicBezTo>
                <a:cubicBezTo>
                  <a:pt x="17220" y="6207"/>
                  <a:pt x="17241" y="6370"/>
                  <a:pt x="17179" y="6309"/>
                </a:cubicBezTo>
                <a:cubicBezTo>
                  <a:pt x="17200" y="6268"/>
                  <a:pt x="17220" y="6248"/>
                  <a:pt x="17200" y="6228"/>
                </a:cubicBezTo>
                <a:cubicBezTo>
                  <a:pt x="17179" y="6248"/>
                  <a:pt x="17138" y="6268"/>
                  <a:pt x="17118" y="6330"/>
                </a:cubicBezTo>
                <a:cubicBezTo>
                  <a:pt x="17138" y="6330"/>
                  <a:pt x="17179" y="6330"/>
                  <a:pt x="17200" y="6370"/>
                </a:cubicBezTo>
                <a:cubicBezTo>
                  <a:pt x="17179" y="6391"/>
                  <a:pt x="17179" y="6432"/>
                  <a:pt x="17200" y="6472"/>
                </a:cubicBezTo>
                <a:cubicBezTo>
                  <a:pt x="17118" y="6493"/>
                  <a:pt x="17077" y="6432"/>
                  <a:pt x="17016" y="6432"/>
                </a:cubicBezTo>
                <a:cubicBezTo>
                  <a:pt x="16934" y="6472"/>
                  <a:pt x="16955" y="6534"/>
                  <a:pt x="16955" y="6595"/>
                </a:cubicBezTo>
                <a:cubicBezTo>
                  <a:pt x="16893" y="6513"/>
                  <a:pt x="16955" y="6534"/>
                  <a:pt x="16914" y="6432"/>
                </a:cubicBezTo>
                <a:cubicBezTo>
                  <a:pt x="17036" y="6330"/>
                  <a:pt x="17057" y="6411"/>
                  <a:pt x="17138" y="6391"/>
                </a:cubicBezTo>
                <a:cubicBezTo>
                  <a:pt x="17098" y="6330"/>
                  <a:pt x="17118" y="6309"/>
                  <a:pt x="17077" y="6248"/>
                </a:cubicBezTo>
                <a:cubicBezTo>
                  <a:pt x="17118" y="6167"/>
                  <a:pt x="17138" y="6167"/>
                  <a:pt x="17159" y="6065"/>
                </a:cubicBezTo>
                <a:cubicBezTo>
                  <a:pt x="17159" y="6105"/>
                  <a:pt x="17241" y="6065"/>
                  <a:pt x="17241" y="6044"/>
                </a:cubicBezTo>
                <a:cubicBezTo>
                  <a:pt x="17220" y="5942"/>
                  <a:pt x="17118" y="6044"/>
                  <a:pt x="17118" y="6126"/>
                </a:cubicBezTo>
                <a:cubicBezTo>
                  <a:pt x="17098" y="6044"/>
                  <a:pt x="17016" y="6085"/>
                  <a:pt x="17016" y="6146"/>
                </a:cubicBezTo>
                <a:cubicBezTo>
                  <a:pt x="17016" y="6228"/>
                  <a:pt x="17057" y="6126"/>
                  <a:pt x="17077" y="6167"/>
                </a:cubicBezTo>
                <a:cubicBezTo>
                  <a:pt x="17057" y="6207"/>
                  <a:pt x="17077" y="6228"/>
                  <a:pt x="17077" y="6248"/>
                </a:cubicBezTo>
                <a:cubicBezTo>
                  <a:pt x="16919" y="6327"/>
                  <a:pt x="16684" y="5985"/>
                  <a:pt x="16632" y="6279"/>
                </a:cubicBezTo>
                <a:lnTo>
                  <a:pt x="16630" y="6290"/>
                </a:lnTo>
                <a:lnTo>
                  <a:pt x="16630" y="6290"/>
                </a:lnTo>
                <a:cubicBezTo>
                  <a:pt x="16629" y="6295"/>
                  <a:pt x="16628" y="6302"/>
                  <a:pt x="16628" y="6309"/>
                </a:cubicBezTo>
                <a:cubicBezTo>
                  <a:pt x="16628" y="6304"/>
                  <a:pt x="16629" y="6299"/>
                  <a:pt x="16630" y="6294"/>
                </a:cubicBezTo>
                <a:lnTo>
                  <a:pt x="16630" y="6290"/>
                </a:lnTo>
                <a:lnTo>
                  <a:pt x="16632" y="6286"/>
                </a:lnTo>
                <a:cubicBezTo>
                  <a:pt x="16645" y="6255"/>
                  <a:pt x="16686" y="6278"/>
                  <a:pt x="16669" y="6330"/>
                </a:cubicBezTo>
                <a:cubicBezTo>
                  <a:pt x="16648" y="6330"/>
                  <a:pt x="16587" y="6309"/>
                  <a:pt x="16587" y="6350"/>
                </a:cubicBezTo>
                <a:cubicBezTo>
                  <a:pt x="16648" y="6370"/>
                  <a:pt x="16709" y="6330"/>
                  <a:pt x="16771" y="6268"/>
                </a:cubicBezTo>
                <a:cubicBezTo>
                  <a:pt x="16771" y="6411"/>
                  <a:pt x="16852" y="6268"/>
                  <a:pt x="16873" y="6350"/>
                </a:cubicBezTo>
                <a:cubicBezTo>
                  <a:pt x="16832" y="6411"/>
                  <a:pt x="16832" y="6330"/>
                  <a:pt x="16812" y="6350"/>
                </a:cubicBezTo>
                <a:cubicBezTo>
                  <a:pt x="16812" y="6391"/>
                  <a:pt x="16791" y="6432"/>
                  <a:pt x="16791" y="6472"/>
                </a:cubicBezTo>
                <a:cubicBezTo>
                  <a:pt x="16730" y="6513"/>
                  <a:pt x="16730" y="6595"/>
                  <a:pt x="16689" y="6513"/>
                </a:cubicBezTo>
                <a:cubicBezTo>
                  <a:pt x="16709" y="6432"/>
                  <a:pt x="16791" y="6452"/>
                  <a:pt x="16771" y="6330"/>
                </a:cubicBezTo>
                <a:cubicBezTo>
                  <a:pt x="16689" y="6432"/>
                  <a:pt x="16628" y="6472"/>
                  <a:pt x="16628" y="6554"/>
                </a:cubicBezTo>
                <a:cubicBezTo>
                  <a:pt x="16648" y="6615"/>
                  <a:pt x="16709" y="6554"/>
                  <a:pt x="16669" y="6635"/>
                </a:cubicBezTo>
                <a:cubicBezTo>
                  <a:pt x="16669" y="6615"/>
                  <a:pt x="16648" y="6615"/>
                  <a:pt x="16628" y="6635"/>
                </a:cubicBezTo>
                <a:cubicBezTo>
                  <a:pt x="16628" y="6513"/>
                  <a:pt x="16505" y="6574"/>
                  <a:pt x="16566" y="6391"/>
                </a:cubicBezTo>
                <a:cubicBezTo>
                  <a:pt x="16526" y="6493"/>
                  <a:pt x="16362" y="6574"/>
                  <a:pt x="16321" y="6452"/>
                </a:cubicBezTo>
                <a:cubicBezTo>
                  <a:pt x="16321" y="6472"/>
                  <a:pt x="16321" y="6493"/>
                  <a:pt x="16301" y="6513"/>
                </a:cubicBezTo>
                <a:cubicBezTo>
                  <a:pt x="16301" y="6493"/>
                  <a:pt x="16280" y="6472"/>
                  <a:pt x="16260" y="6513"/>
                </a:cubicBezTo>
                <a:cubicBezTo>
                  <a:pt x="16260" y="6452"/>
                  <a:pt x="16260" y="6411"/>
                  <a:pt x="16301" y="6370"/>
                </a:cubicBezTo>
                <a:cubicBezTo>
                  <a:pt x="16342" y="6411"/>
                  <a:pt x="16403" y="6391"/>
                  <a:pt x="16444" y="6411"/>
                </a:cubicBezTo>
                <a:cubicBezTo>
                  <a:pt x="16444" y="6350"/>
                  <a:pt x="16505" y="6330"/>
                  <a:pt x="16464" y="6268"/>
                </a:cubicBezTo>
                <a:cubicBezTo>
                  <a:pt x="16403" y="6391"/>
                  <a:pt x="16321" y="6248"/>
                  <a:pt x="16240" y="6350"/>
                </a:cubicBezTo>
                <a:cubicBezTo>
                  <a:pt x="16260" y="6391"/>
                  <a:pt x="16280" y="6391"/>
                  <a:pt x="16240" y="6452"/>
                </a:cubicBezTo>
                <a:cubicBezTo>
                  <a:pt x="16178" y="6472"/>
                  <a:pt x="16076" y="6330"/>
                  <a:pt x="16056" y="6493"/>
                </a:cubicBezTo>
                <a:cubicBezTo>
                  <a:pt x="16056" y="6391"/>
                  <a:pt x="16056" y="6309"/>
                  <a:pt x="15974" y="6411"/>
                </a:cubicBezTo>
                <a:cubicBezTo>
                  <a:pt x="15954" y="6370"/>
                  <a:pt x="15974" y="6350"/>
                  <a:pt x="15954" y="6309"/>
                </a:cubicBezTo>
                <a:cubicBezTo>
                  <a:pt x="15994" y="6228"/>
                  <a:pt x="15994" y="6370"/>
                  <a:pt x="16015" y="6289"/>
                </a:cubicBezTo>
                <a:cubicBezTo>
                  <a:pt x="15974" y="6187"/>
                  <a:pt x="16056" y="6268"/>
                  <a:pt x="16056" y="6207"/>
                </a:cubicBezTo>
                <a:cubicBezTo>
                  <a:pt x="16035" y="6146"/>
                  <a:pt x="15994" y="6187"/>
                  <a:pt x="15974" y="6187"/>
                </a:cubicBezTo>
                <a:cubicBezTo>
                  <a:pt x="15994" y="6289"/>
                  <a:pt x="15913" y="6268"/>
                  <a:pt x="15933" y="6370"/>
                </a:cubicBezTo>
                <a:cubicBezTo>
                  <a:pt x="15913" y="6309"/>
                  <a:pt x="15851" y="6187"/>
                  <a:pt x="15811" y="6309"/>
                </a:cubicBezTo>
                <a:cubicBezTo>
                  <a:pt x="15811" y="6268"/>
                  <a:pt x="15790" y="6289"/>
                  <a:pt x="15770" y="6248"/>
                </a:cubicBezTo>
                <a:cubicBezTo>
                  <a:pt x="15790" y="6105"/>
                  <a:pt x="15913" y="6207"/>
                  <a:pt x="15892" y="6065"/>
                </a:cubicBezTo>
                <a:cubicBezTo>
                  <a:pt x="15994" y="6187"/>
                  <a:pt x="16117" y="6085"/>
                  <a:pt x="16240" y="6105"/>
                </a:cubicBezTo>
                <a:cubicBezTo>
                  <a:pt x="16219" y="5963"/>
                  <a:pt x="16117" y="6146"/>
                  <a:pt x="16137" y="6003"/>
                </a:cubicBezTo>
                <a:cubicBezTo>
                  <a:pt x="16076" y="6024"/>
                  <a:pt x="16076" y="6044"/>
                  <a:pt x="16056" y="6105"/>
                </a:cubicBezTo>
                <a:cubicBezTo>
                  <a:pt x="15994" y="6024"/>
                  <a:pt x="16035" y="6105"/>
                  <a:pt x="16035" y="5983"/>
                </a:cubicBezTo>
                <a:cubicBezTo>
                  <a:pt x="15994" y="6024"/>
                  <a:pt x="15974" y="5963"/>
                  <a:pt x="15974" y="6065"/>
                </a:cubicBezTo>
                <a:cubicBezTo>
                  <a:pt x="15913" y="6044"/>
                  <a:pt x="16015" y="5922"/>
                  <a:pt x="16015" y="5861"/>
                </a:cubicBezTo>
                <a:cubicBezTo>
                  <a:pt x="15954" y="5902"/>
                  <a:pt x="15933" y="5779"/>
                  <a:pt x="15892" y="5820"/>
                </a:cubicBezTo>
                <a:cubicBezTo>
                  <a:pt x="15892" y="5861"/>
                  <a:pt x="15872" y="5902"/>
                  <a:pt x="15872" y="5922"/>
                </a:cubicBezTo>
                <a:cubicBezTo>
                  <a:pt x="15913" y="5861"/>
                  <a:pt x="15933" y="5922"/>
                  <a:pt x="15954" y="5902"/>
                </a:cubicBezTo>
                <a:cubicBezTo>
                  <a:pt x="15974" y="5942"/>
                  <a:pt x="15954" y="6065"/>
                  <a:pt x="15933" y="6024"/>
                </a:cubicBezTo>
                <a:cubicBezTo>
                  <a:pt x="15954" y="6003"/>
                  <a:pt x="15974" y="5902"/>
                  <a:pt x="15933" y="5942"/>
                </a:cubicBezTo>
                <a:cubicBezTo>
                  <a:pt x="15913" y="5983"/>
                  <a:pt x="15892" y="6003"/>
                  <a:pt x="15872" y="6044"/>
                </a:cubicBezTo>
                <a:cubicBezTo>
                  <a:pt x="15851" y="6024"/>
                  <a:pt x="15770" y="5942"/>
                  <a:pt x="15770" y="6003"/>
                </a:cubicBezTo>
                <a:cubicBezTo>
                  <a:pt x="15790" y="6085"/>
                  <a:pt x="15831" y="6003"/>
                  <a:pt x="15851" y="6065"/>
                </a:cubicBezTo>
                <a:cubicBezTo>
                  <a:pt x="15811" y="6167"/>
                  <a:pt x="15790" y="6065"/>
                  <a:pt x="15770" y="6146"/>
                </a:cubicBezTo>
                <a:cubicBezTo>
                  <a:pt x="15770" y="5983"/>
                  <a:pt x="15606" y="5963"/>
                  <a:pt x="15586" y="6105"/>
                </a:cubicBezTo>
                <a:cubicBezTo>
                  <a:pt x="15545" y="6065"/>
                  <a:pt x="15586" y="5963"/>
                  <a:pt x="15524" y="6003"/>
                </a:cubicBezTo>
                <a:cubicBezTo>
                  <a:pt x="15504" y="6024"/>
                  <a:pt x="15504" y="6065"/>
                  <a:pt x="15504" y="6085"/>
                </a:cubicBezTo>
                <a:cubicBezTo>
                  <a:pt x="15484" y="6024"/>
                  <a:pt x="15463" y="6105"/>
                  <a:pt x="15443" y="6126"/>
                </a:cubicBezTo>
                <a:cubicBezTo>
                  <a:pt x="15402" y="6105"/>
                  <a:pt x="15381" y="6065"/>
                  <a:pt x="15361" y="6044"/>
                </a:cubicBezTo>
                <a:cubicBezTo>
                  <a:pt x="15443" y="5983"/>
                  <a:pt x="15545" y="5902"/>
                  <a:pt x="15586" y="5779"/>
                </a:cubicBezTo>
                <a:cubicBezTo>
                  <a:pt x="15545" y="5759"/>
                  <a:pt x="15545" y="5820"/>
                  <a:pt x="15524" y="5881"/>
                </a:cubicBezTo>
                <a:cubicBezTo>
                  <a:pt x="15504" y="5779"/>
                  <a:pt x="15443" y="5861"/>
                  <a:pt x="15422" y="5800"/>
                </a:cubicBezTo>
                <a:cubicBezTo>
                  <a:pt x="15463" y="5759"/>
                  <a:pt x="15443" y="5698"/>
                  <a:pt x="15422" y="5657"/>
                </a:cubicBezTo>
                <a:cubicBezTo>
                  <a:pt x="15361" y="5759"/>
                  <a:pt x="15341" y="5616"/>
                  <a:pt x="15320" y="5636"/>
                </a:cubicBezTo>
                <a:cubicBezTo>
                  <a:pt x="15300" y="5657"/>
                  <a:pt x="15279" y="5677"/>
                  <a:pt x="15279" y="5718"/>
                </a:cubicBezTo>
                <a:cubicBezTo>
                  <a:pt x="15279" y="5738"/>
                  <a:pt x="15361" y="5677"/>
                  <a:pt x="15320" y="5759"/>
                </a:cubicBezTo>
                <a:cubicBezTo>
                  <a:pt x="15320" y="5759"/>
                  <a:pt x="15238" y="5800"/>
                  <a:pt x="15259" y="5820"/>
                </a:cubicBezTo>
                <a:cubicBezTo>
                  <a:pt x="15279" y="5779"/>
                  <a:pt x="15341" y="5820"/>
                  <a:pt x="15320" y="5902"/>
                </a:cubicBezTo>
                <a:cubicBezTo>
                  <a:pt x="15238" y="6003"/>
                  <a:pt x="15218" y="5881"/>
                  <a:pt x="15157" y="5983"/>
                </a:cubicBezTo>
                <a:cubicBezTo>
                  <a:pt x="15136" y="5942"/>
                  <a:pt x="15157" y="5922"/>
                  <a:pt x="15177" y="5902"/>
                </a:cubicBezTo>
                <a:cubicBezTo>
                  <a:pt x="15116" y="5902"/>
                  <a:pt x="15055" y="5820"/>
                  <a:pt x="15014" y="5922"/>
                </a:cubicBezTo>
                <a:cubicBezTo>
                  <a:pt x="14973" y="5800"/>
                  <a:pt x="14912" y="5942"/>
                  <a:pt x="14850" y="5942"/>
                </a:cubicBezTo>
                <a:cubicBezTo>
                  <a:pt x="14850" y="5942"/>
                  <a:pt x="14809" y="5840"/>
                  <a:pt x="14789" y="5942"/>
                </a:cubicBezTo>
                <a:cubicBezTo>
                  <a:pt x="14769" y="5902"/>
                  <a:pt x="14789" y="5861"/>
                  <a:pt x="14769" y="5820"/>
                </a:cubicBezTo>
                <a:cubicBezTo>
                  <a:pt x="14728" y="5942"/>
                  <a:pt x="14666" y="5820"/>
                  <a:pt x="14605" y="5861"/>
                </a:cubicBezTo>
                <a:cubicBezTo>
                  <a:pt x="14626" y="5820"/>
                  <a:pt x="14626" y="5779"/>
                  <a:pt x="14605" y="5738"/>
                </a:cubicBezTo>
                <a:cubicBezTo>
                  <a:pt x="14564" y="5677"/>
                  <a:pt x="14564" y="5800"/>
                  <a:pt x="14544" y="5779"/>
                </a:cubicBezTo>
                <a:cubicBezTo>
                  <a:pt x="14564" y="5759"/>
                  <a:pt x="14564" y="5718"/>
                  <a:pt x="14544" y="5698"/>
                </a:cubicBezTo>
                <a:cubicBezTo>
                  <a:pt x="14523" y="5779"/>
                  <a:pt x="14523" y="5636"/>
                  <a:pt x="14503" y="5677"/>
                </a:cubicBezTo>
                <a:cubicBezTo>
                  <a:pt x="14462" y="5698"/>
                  <a:pt x="14503" y="5759"/>
                  <a:pt x="14483" y="5779"/>
                </a:cubicBezTo>
                <a:cubicBezTo>
                  <a:pt x="14421" y="5738"/>
                  <a:pt x="14319" y="5840"/>
                  <a:pt x="14278" y="5759"/>
                </a:cubicBezTo>
                <a:cubicBezTo>
                  <a:pt x="14299" y="5738"/>
                  <a:pt x="14299" y="5718"/>
                  <a:pt x="14299" y="5677"/>
                </a:cubicBezTo>
                <a:cubicBezTo>
                  <a:pt x="14237" y="5759"/>
                  <a:pt x="14197" y="5759"/>
                  <a:pt x="14217" y="5636"/>
                </a:cubicBezTo>
                <a:cubicBezTo>
                  <a:pt x="14135" y="5677"/>
                  <a:pt x="14033" y="5738"/>
                  <a:pt x="14013" y="5596"/>
                </a:cubicBezTo>
                <a:cubicBezTo>
                  <a:pt x="13972" y="5657"/>
                  <a:pt x="13951" y="5575"/>
                  <a:pt x="13911" y="5596"/>
                </a:cubicBezTo>
                <a:cubicBezTo>
                  <a:pt x="13890" y="5657"/>
                  <a:pt x="13870" y="5636"/>
                  <a:pt x="13829" y="5718"/>
                </a:cubicBezTo>
                <a:cubicBezTo>
                  <a:pt x="13829" y="5636"/>
                  <a:pt x="13829" y="5616"/>
                  <a:pt x="13788" y="5616"/>
                </a:cubicBezTo>
                <a:cubicBezTo>
                  <a:pt x="13808" y="5555"/>
                  <a:pt x="13849" y="5596"/>
                  <a:pt x="13890" y="5575"/>
                </a:cubicBezTo>
                <a:cubicBezTo>
                  <a:pt x="13870" y="5494"/>
                  <a:pt x="13931" y="5433"/>
                  <a:pt x="13951" y="5351"/>
                </a:cubicBezTo>
                <a:cubicBezTo>
                  <a:pt x="13911" y="5331"/>
                  <a:pt x="13870" y="5310"/>
                  <a:pt x="13829" y="5412"/>
                </a:cubicBezTo>
                <a:cubicBezTo>
                  <a:pt x="13788" y="5371"/>
                  <a:pt x="13747" y="5269"/>
                  <a:pt x="13645" y="5392"/>
                </a:cubicBezTo>
                <a:cubicBezTo>
                  <a:pt x="13625" y="5371"/>
                  <a:pt x="13686" y="5269"/>
                  <a:pt x="13645" y="5290"/>
                </a:cubicBezTo>
                <a:cubicBezTo>
                  <a:pt x="13625" y="5310"/>
                  <a:pt x="13625" y="5331"/>
                  <a:pt x="13625" y="5351"/>
                </a:cubicBezTo>
                <a:cubicBezTo>
                  <a:pt x="13563" y="5208"/>
                  <a:pt x="13379" y="5331"/>
                  <a:pt x="13277" y="5229"/>
                </a:cubicBezTo>
                <a:cubicBezTo>
                  <a:pt x="13298" y="5310"/>
                  <a:pt x="13318" y="5290"/>
                  <a:pt x="13318" y="5392"/>
                </a:cubicBezTo>
                <a:cubicBezTo>
                  <a:pt x="13298" y="5351"/>
                  <a:pt x="13257" y="5433"/>
                  <a:pt x="13216" y="5412"/>
                </a:cubicBezTo>
                <a:cubicBezTo>
                  <a:pt x="13216" y="5412"/>
                  <a:pt x="13216" y="5412"/>
                  <a:pt x="13236" y="5473"/>
                </a:cubicBezTo>
                <a:cubicBezTo>
                  <a:pt x="13155" y="5453"/>
                  <a:pt x="13052" y="5453"/>
                  <a:pt x="12950" y="5453"/>
                </a:cubicBezTo>
                <a:cubicBezTo>
                  <a:pt x="12930" y="5412"/>
                  <a:pt x="12950" y="5371"/>
                  <a:pt x="12930" y="5331"/>
                </a:cubicBezTo>
                <a:cubicBezTo>
                  <a:pt x="12909" y="5351"/>
                  <a:pt x="12889" y="5371"/>
                  <a:pt x="12869" y="5392"/>
                </a:cubicBezTo>
                <a:cubicBezTo>
                  <a:pt x="12869" y="5351"/>
                  <a:pt x="12889" y="5331"/>
                  <a:pt x="12889" y="5310"/>
                </a:cubicBezTo>
                <a:cubicBezTo>
                  <a:pt x="12869" y="5331"/>
                  <a:pt x="12848" y="5269"/>
                  <a:pt x="12828" y="5331"/>
                </a:cubicBezTo>
                <a:cubicBezTo>
                  <a:pt x="12828" y="5351"/>
                  <a:pt x="12848" y="5371"/>
                  <a:pt x="12828" y="5392"/>
                </a:cubicBezTo>
                <a:cubicBezTo>
                  <a:pt x="12807" y="5371"/>
                  <a:pt x="12766" y="5412"/>
                  <a:pt x="12746" y="5351"/>
                </a:cubicBezTo>
                <a:cubicBezTo>
                  <a:pt x="12766" y="5331"/>
                  <a:pt x="12787" y="5310"/>
                  <a:pt x="12766" y="5269"/>
                </a:cubicBezTo>
                <a:cubicBezTo>
                  <a:pt x="12746" y="5310"/>
                  <a:pt x="12726" y="5269"/>
                  <a:pt x="12685" y="5331"/>
                </a:cubicBezTo>
                <a:cubicBezTo>
                  <a:pt x="12705" y="5371"/>
                  <a:pt x="12705" y="5392"/>
                  <a:pt x="12685" y="5412"/>
                </a:cubicBezTo>
                <a:cubicBezTo>
                  <a:pt x="12664" y="5249"/>
                  <a:pt x="12562" y="5412"/>
                  <a:pt x="12521" y="5351"/>
                </a:cubicBezTo>
                <a:cubicBezTo>
                  <a:pt x="12521" y="5310"/>
                  <a:pt x="12583" y="5290"/>
                  <a:pt x="12562" y="5249"/>
                </a:cubicBezTo>
                <a:cubicBezTo>
                  <a:pt x="12460" y="5127"/>
                  <a:pt x="12235" y="5290"/>
                  <a:pt x="12113" y="5045"/>
                </a:cubicBezTo>
                <a:cubicBezTo>
                  <a:pt x="12092" y="5066"/>
                  <a:pt x="12133" y="5106"/>
                  <a:pt x="12092" y="5127"/>
                </a:cubicBezTo>
                <a:cubicBezTo>
                  <a:pt x="12051" y="5106"/>
                  <a:pt x="12113" y="5086"/>
                  <a:pt x="12092" y="5025"/>
                </a:cubicBezTo>
                <a:cubicBezTo>
                  <a:pt x="12031" y="5025"/>
                  <a:pt x="12092" y="5086"/>
                  <a:pt x="12031" y="5106"/>
                </a:cubicBezTo>
                <a:cubicBezTo>
                  <a:pt x="12011" y="5066"/>
                  <a:pt x="12051" y="5045"/>
                  <a:pt x="12011" y="5004"/>
                </a:cubicBezTo>
                <a:cubicBezTo>
                  <a:pt x="11970" y="5045"/>
                  <a:pt x="11929" y="4964"/>
                  <a:pt x="11868" y="5004"/>
                </a:cubicBezTo>
                <a:cubicBezTo>
                  <a:pt x="11888" y="5045"/>
                  <a:pt x="11888" y="5086"/>
                  <a:pt x="11868" y="5106"/>
                </a:cubicBezTo>
                <a:cubicBezTo>
                  <a:pt x="11868" y="5086"/>
                  <a:pt x="11847" y="5106"/>
                  <a:pt x="11827" y="5127"/>
                </a:cubicBezTo>
                <a:cubicBezTo>
                  <a:pt x="11765" y="5004"/>
                  <a:pt x="11704" y="5127"/>
                  <a:pt x="11663" y="5066"/>
                </a:cubicBezTo>
                <a:cubicBezTo>
                  <a:pt x="11684" y="4964"/>
                  <a:pt x="11725" y="5045"/>
                  <a:pt x="11765" y="5025"/>
                </a:cubicBezTo>
                <a:cubicBezTo>
                  <a:pt x="11765" y="5004"/>
                  <a:pt x="11786" y="4984"/>
                  <a:pt x="11765" y="4964"/>
                </a:cubicBezTo>
                <a:cubicBezTo>
                  <a:pt x="11704" y="4964"/>
                  <a:pt x="11622" y="4923"/>
                  <a:pt x="11561" y="4902"/>
                </a:cubicBezTo>
                <a:cubicBezTo>
                  <a:pt x="11582" y="4964"/>
                  <a:pt x="11622" y="5004"/>
                  <a:pt x="11663" y="5004"/>
                </a:cubicBezTo>
                <a:cubicBezTo>
                  <a:pt x="11643" y="5025"/>
                  <a:pt x="11663" y="5045"/>
                  <a:pt x="11643" y="5086"/>
                </a:cubicBezTo>
                <a:cubicBezTo>
                  <a:pt x="11602" y="4964"/>
                  <a:pt x="11602" y="5086"/>
                  <a:pt x="11541" y="5045"/>
                </a:cubicBezTo>
                <a:cubicBezTo>
                  <a:pt x="11541" y="5004"/>
                  <a:pt x="11520" y="4923"/>
                  <a:pt x="11479" y="4923"/>
                </a:cubicBezTo>
                <a:cubicBezTo>
                  <a:pt x="11459" y="5004"/>
                  <a:pt x="11479" y="5004"/>
                  <a:pt x="11479" y="5066"/>
                </a:cubicBezTo>
                <a:cubicBezTo>
                  <a:pt x="11459" y="5004"/>
                  <a:pt x="11418" y="5066"/>
                  <a:pt x="11418" y="4964"/>
                </a:cubicBezTo>
                <a:cubicBezTo>
                  <a:pt x="11398" y="5025"/>
                  <a:pt x="11316" y="5045"/>
                  <a:pt x="11336" y="4943"/>
                </a:cubicBezTo>
                <a:cubicBezTo>
                  <a:pt x="11234" y="5025"/>
                  <a:pt x="11173" y="4964"/>
                  <a:pt x="11091" y="4923"/>
                </a:cubicBezTo>
                <a:cubicBezTo>
                  <a:pt x="11050" y="4943"/>
                  <a:pt x="11030" y="5066"/>
                  <a:pt x="10989" y="5045"/>
                </a:cubicBezTo>
                <a:cubicBezTo>
                  <a:pt x="11030" y="4943"/>
                  <a:pt x="10969" y="5004"/>
                  <a:pt x="10969" y="4882"/>
                </a:cubicBezTo>
                <a:cubicBezTo>
                  <a:pt x="10866" y="5025"/>
                  <a:pt x="10785" y="4862"/>
                  <a:pt x="10703" y="5025"/>
                </a:cubicBezTo>
                <a:cubicBezTo>
                  <a:pt x="10683" y="4964"/>
                  <a:pt x="10642" y="5045"/>
                  <a:pt x="10621" y="5025"/>
                </a:cubicBezTo>
                <a:cubicBezTo>
                  <a:pt x="10703" y="4821"/>
                  <a:pt x="10437" y="4923"/>
                  <a:pt x="10356" y="4984"/>
                </a:cubicBezTo>
                <a:cubicBezTo>
                  <a:pt x="10376" y="4862"/>
                  <a:pt x="10458" y="4923"/>
                  <a:pt x="10458" y="4862"/>
                </a:cubicBezTo>
                <a:cubicBezTo>
                  <a:pt x="10437" y="4821"/>
                  <a:pt x="10417" y="4760"/>
                  <a:pt x="10397" y="4760"/>
                </a:cubicBezTo>
                <a:cubicBezTo>
                  <a:pt x="10397" y="4862"/>
                  <a:pt x="10376" y="4780"/>
                  <a:pt x="10335" y="4780"/>
                </a:cubicBezTo>
                <a:cubicBezTo>
                  <a:pt x="10335" y="4862"/>
                  <a:pt x="10315" y="4862"/>
                  <a:pt x="10294" y="4923"/>
                </a:cubicBezTo>
                <a:cubicBezTo>
                  <a:pt x="10254" y="4862"/>
                  <a:pt x="10335" y="4821"/>
                  <a:pt x="10315" y="4780"/>
                </a:cubicBezTo>
                <a:cubicBezTo>
                  <a:pt x="10294" y="4699"/>
                  <a:pt x="10254" y="4699"/>
                  <a:pt x="10274" y="4576"/>
                </a:cubicBezTo>
                <a:cubicBezTo>
                  <a:pt x="10233" y="4637"/>
                  <a:pt x="10233" y="4719"/>
                  <a:pt x="10172" y="4801"/>
                </a:cubicBezTo>
                <a:cubicBezTo>
                  <a:pt x="10172" y="4699"/>
                  <a:pt x="10111" y="4699"/>
                  <a:pt x="10090" y="4617"/>
                </a:cubicBezTo>
                <a:cubicBezTo>
                  <a:pt x="10070" y="4699"/>
                  <a:pt x="10131" y="4801"/>
                  <a:pt x="10111" y="4862"/>
                </a:cubicBezTo>
                <a:cubicBezTo>
                  <a:pt x="10029" y="4882"/>
                  <a:pt x="10070" y="4617"/>
                  <a:pt x="9947" y="4739"/>
                </a:cubicBezTo>
                <a:cubicBezTo>
                  <a:pt x="10049" y="4801"/>
                  <a:pt x="10008" y="4923"/>
                  <a:pt x="10090" y="5004"/>
                </a:cubicBezTo>
                <a:cubicBezTo>
                  <a:pt x="10049" y="4984"/>
                  <a:pt x="9968" y="4984"/>
                  <a:pt x="9968" y="4923"/>
                </a:cubicBezTo>
                <a:cubicBezTo>
                  <a:pt x="9968" y="4943"/>
                  <a:pt x="9988" y="4943"/>
                  <a:pt x="10008" y="4923"/>
                </a:cubicBezTo>
                <a:cubicBezTo>
                  <a:pt x="9988" y="4801"/>
                  <a:pt x="9947" y="4760"/>
                  <a:pt x="9906" y="4760"/>
                </a:cubicBezTo>
                <a:cubicBezTo>
                  <a:pt x="9927" y="4699"/>
                  <a:pt x="9947" y="4699"/>
                  <a:pt x="9927" y="4617"/>
                </a:cubicBezTo>
                <a:cubicBezTo>
                  <a:pt x="9906" y="4617"/>
                  <a:pt x="9886" y="4556"/>
                  <a:pt x="9865" y="4597"/>
                </a:cubicBezTo>
                <a:cubicBezTo>
                  <a:pt x="9865" y="4658"/>
                  <a:pt x="9906" y="4637"/>
                  <a:pt x="9865" y="4678"/>
                </a:cubicBezTo>
                <a:cubicBezTo>
                  <a:pt x="9825" y="4637"/>
                  <a:pt x="9804" y="4576"/>
                  <a:pt x="9743" y="4699"/>
                </a:cubicBezTo>
                <a:cubicBezTo>
                  <a:pt x="9722" y="4576"/>
                  <a:pt x="9600" y="4576"/>
                  <a:pt x="9600" y="4678"/>
                </a:cubicBezTo>
                <a:cubicBezTo>
                  <a:pt x="9600" y="4658"/>
                  <a:pt x="9600" y="4637"/>
                  <a:pt x="9579" y="4597"/>
                </a:cubicBezTo>
                <a:cubicBezTo>
                  <a:pt x="9539" y="4699"/>
                  <a:pt x="9539" y="4637"/>
                  <a:pt x="9498" y="4658"/>
                </a:cubicBezTo>
                <a:cubicBezTo>
                  <a:pt x="9477" y="4576"/>
                  <a:pt x="9498" y="4536"/>
                  <a:pt x="9457" y="4495"/>
                </a:cubicBezTo>
                <a:cubicBezTo>
                  <a:pt x="9396" y="4556"/>
                  <a:pt x="9334" y="4617"/>
                  <a:pt x="9293" y="4536"/>
                </a:cubicBezTo>
                <a:cubicBezTo>
                  <a:pt x="9334" y="4495"/>
                  <a:pt x="9396" y="4556"/>
                  <a:pt x="9396" y="4454"/>
                </a:cubicBezTo>
                <a:cubicBezTo>
                  <a:pt x="9355" y="4454"/>
                  <a:pt x="9355" y="4372"/>
                  <a:pt x="9334" y="4372"/>
                </a:cubicBezTo>
                <a:cubicBezTo>
                  <a:pt x="9253" y="4434"/>
                  <a:pt x="9232" y="4413"/>
                  <a:pt x="9171" y="4515"/>
                </a:cubicBezTo>
                <a:cubicBezTo>
                  <a:pt x="9109" y="4393"/>
                  <a:pt x="8946" y="4658"/>
                  <a:pt x="8885" y="4434"/>
                </a:cubicBezTo>
                <a:cubicBezTo>
                  <a:pt x="8864" y="4495"/>
                  <a:pt x="8864" y="4495"/>
                  <a:pt x="8823" y="4495"/>
                </a:cubicBezTo>
                <a:cubicBezTo>
                  <a:pt x="8783" y="4454"/>
                  <a:pt x="8864" y="4332"/>
                  <a:pt x="8803" y="4332"/>
                </a:cubicBezTo>
                <a:cubicBezTo>
                  <a:pt x="8762" y="4372"/>
                  <a:pt x="8803" y="4434"/>
                  <a:pt x="8762" y="4454"/>
                </a:cubicBezTo>
                <a:cubicBezTo>
                  <a:pt x="8701" y="4454"/>
                  <a:pt x="8660" y="4393"/>
                  <a:pt x="8578" y="4495"/>
                </a:cubicBezTo>
                <a:cubicBezTo>
                  <a:pt x="8537" y="4434"/>
                  <a:pt x="8640" y="4434"/>
                  <a:pt x="8619" y="4372"/>
                </a:cubicBezTo>
                <a:cubicBezTo>
                  <a:pt x="8558" y="4352"/>
                  <a:pt x="8497" y="4311"/>
                  <a:pt x="8435" y="4434"/>
                </a:cubicBezTo>
                <a:cubicBezTo>
                  <a:pt x="8394" y="4393"/>
                  <a:pt x="8374" y="4352"/>
                  <a:pt x="8313" y="4413"/>
                </a:cubicBezTo>
                <a:cubicBezTo>
                  <a:pt x="8292" y="4352"/>
                  <a:pt x="8313" y="4311"/>
                  <a:pt x="8292" y="4270"/>
                </a:cubicBezTo>
                <a:cubicBezTo>
                  <a:pt x="8231" y="4372"/>
                  <a:pt x="8231" y="4209"/>
                  <a:pt x="8190" y="4270"/>
                </a:cubicBezTo>
                <a:cubicBezTo>
                  <a:pt x="8170" y="4332"/>
                  <a:pt x="8149" y="4372"/>
                  <a:pt x="8129" y="4413"/>
                </a:cubicBezTo>
                <a:cubicBezTo>
                  <a:pt x="8108" y="4332"/>
                  <a:pt x="8211" y="4270"/>
                  <a:pt x="8170" y="4169"/>
                </a:cubicBezTo>
                <a:cubicBezTo>
                  <a:pt x="8149" y="4209"/>
                  <a:pt x="8129" y="4189"/>
                  <a:pt x="8129" y="4189"/>
                </a:cubicBezTo>
                <a:cubicBezTo>
                  <a:pt x="8108" y="4230"/>
                  <a:pt x="8108" y="4270"/>
                  <a:pt x="8088" y="4311"/>
                </a:cubicBezTo>
                <a:cubicBezTo>
                  <a:pt x="8047" y="4250"/>
                  <a:pt x="8108" y="4189"/>
                  <a:pt x="8068" y="4189"/>
                </a:cubicBezTo>
                <a:cubicBezTo>
                  <a:pt x="8027" y="4230"/>
                  <a:pt x="8027" y="4291"/>
                  <a:pt x="8027" y="4372"/>
                </a:cubicBezTo>
                <a:cubicBezTo>
                  <a:pt x="8006" y="4250"/>
                  <a:pt x="8006" y="4434"/>
                  <a:pt x="7965" y="4372"/>
                </a:cubicBezTo>
                <a:cubicBezTo>
                  <a:pt x="7986" y="4332"/>
                  <a:pt x="7965" y="4352"/>
                  <a:pt x="7965" y="4311"/>
                </a:cubicBezTo>
                <a:cubicBezTo>
                  <a:pt x="7986" y="4270"/>
                  <a:pt x="8006" y="4291"/>
                  <a:pt x="8006" y="4250"/>
                </a:cubicBezTo>
                <a:cubicBezTo>
                  <a:pt x="7986" y="4169"/>
                  <a:pt x="7925" y="4230"/>
                  <a:pt x="7904" y="4230"/>
                </a:cubicBezTo>
                <a:cubicBezTo>
                  <a:pt x="7904" y="4311"/>
                  <a:pt x="7945" y="4209"/>
                  <a:pt x="7965" y="4311"/>
                </a:cubicBezTo>
                <a:cubicBezTo>
                  <a:pt x="7884" y="4413"/>
                  <a:pt x="7843" y="4270"/>
                  <a:pt x="7802" y="4434"/>
                </a:cubicBezTo>
                <a:cubicBezTo>
                  <a:pt x="7822" y="4352"/>
                  <a:pt x="7802" y="4332"/>
                  <a:pt x="7802" y="4270"/>
                </a:cubicBezTo>
                <a:cubicBezTo>
                  <a:pt x="7822" y="4270"/>
                  <a:pt x="7863" y="4209"/>
                  <a:pt x="7863" y="4169"/>
                </a:cubicBezTo>
                <a:cubicBezTo>
                  <a:pt x="7822" y="4148"/>
                  <a:pt x="7761" y="4046"/>
                  <a:pt x="7720" y="4169"/>
                </a:cubicBezTo>
                <a:cubicBezTo>
                  <a:pt x="7761" y="4128"/>
                  <a:pt x="7802" y="4189"/>
                  <a:pt x="7782" y="4270"/>
                </a:cubicBezTo>
                <a:cubicBezTo>
                  <a:pt x="7700" y="4311"/>
                  <a:pt x="7659" y="4270"/>
                  <a:pt x="7577" y="4352"/>
                </a:cubicBezTo>
                <a:cubicBezTo>
                  <a:pt x="7536" y="4250"/>
                  <a:pt x="7455" y="4372"/>
                  <a:pt x="7475" y="4230"/>
                </a:cubicBezTo>
                <a:cubicBezTo>
                  <a:pt x="7414" y="4291"/>
                  <a:pt x="7393" y="4250"/>
                  <a:pt x="7332" y="4311"/>
                </a:cubicBezTo>
                <a:cubicBezTo>
                  <a:pt x="7373" y="4189"/>
                  <a:pt x="7250" y="4311"/>
                  <a:pt x="7250" y="4209"/>
                </a:cubicBezTo>
                <a:cubicBezTo>
                  <a:pt x="7291" y="4148"/>
                  <a:pt x="7291" y="4250"/>
                  <a:pt x="7353" y="4189"/>
                </a:cubicBezTo>
                <a:cubicBezTo>
                  <a:pt x="7291" y="4046"/>
                  <a:pt x="7414" y="4169"/>
                  <a:pt x="7414" y="4067"/>
                </a:cubicBezTo>
                <a:cubicBezTo>
                  <a:pt x="7393" y="4026"/>
                  <a:pt x="7353" y="4046"/>
                  <a:pt x="7353" y="4005"/>
                </a:cubicBezTo>
                <a:cubicBezTo>
                  <a:pt x="7271" y="4107"/>
                  <a:pt x="7189" y="4107"/>
                  <a:pt x="7107" y="4189"/>
                </a:cubicBezTo>
                <a:cubicBezTo>
                  <a:pt x="7107" y="4148"/>
                  <a:pt x="7169" y="4107"/>
                  <a:pt x="7148" y="4046"/>
                </a:cubicBezTo>
                <a:cubicBezTo>
                  <a:pt x="7189" y="3985"/>
                  <a:pt x="7250" y="4046"/>
                  <a:pt x="7250" y="3965"/>
                </a:cubicBezTo>
                <a:cubicBezTo>
                  <a:pt x="7189" y="3985"/>
                  <a:pt x="7107" y="4026"/>
                  <a:pt x="7087" y="3903"/>
                </a:cubicBezTo>
                <a:cubicBezTo>
                  <a:pt x="7026" y="3944"/>
                  <a:pt x="6964" y="4026"/>
                  <a:pt x="6944" y="3903"/>
                </a:cubicBezTo>
                <a:cubicBezTo>
                  <a:pt x="6862" y="3903"/>
                  <a:pt x="6801" y="4128"/>
                  <a:pt x="6740" y="4005"/>
                </a:cubicBezTo>
                <a:cubicBezTo>
                  <a:pt x="6801" y="4005"/>
                  <a:pt x="6801" y="3924"/>
                  <a:pt x="6842" y="3863"/>
                </a:cubicBezTo>
                <a:cubicBezTo>
                  <a:pt x="6719" y="3944"/>
                  <a:pt x="6597" y="3802"/>
                  <a:pt x="6535" y="3924"/>
                </a:cubicBezTo>
                <a:cubicBezTo>
                  <a:pt x="6556" y="4026"/>
                  <a:pt x="6576" y="3863"/>
                  <a:pt x="6597" y="3965"/>
                </a:cubicBezTo>
                <a:cubicBezTo>
                  <a:pt x="6597" y="3965"/>
                  <a:pt x="6597" y="3965"/>
                  <a:pt x="6515" y="4046"/>
                </a:cubicBezTo>
                <a:cubicBezTo>
                  <a:pt x="6535" y="3924"/>
                  <a:pt x="6474" y="3924"/>
                  <a:pt x="6433" y="3903"/>
                </a:cubicBezTo>
                <a:cubicBezTo>
                  <a:pt x="6372" y="4046"/>
                  <a:pt x="6331" y="3965"/>
                  <a:pt x="6270" y="4026"/>
                </a:cubicBezTo>
                <a:cubicBezTo>
                  <a:pt x="6249" y="3965"/>
                  <a:pt x="6270" y="3924"/>
                  <a:pt x="6229" y="3903"/>
                </a:cubicBezTo>
                <a:cubicBezTo>
                  <a:pt x="6147" y="4005"/>
                  <a:pt x="6311" y="4087"/>
                  <a:pt x="6188" y="4128"/>
                </a:cubicBezTo>
                <a:cubicBezTo>
                  <a:pt x="6229" y="4005"/>
                  <a:pt x="6127" y="3863"/>
                  <a:pt x="6045" y="3883"/>
                </a:cubicBezTo>
                <a:cubicBezTo>
                  <a:pt x="6045" y="3924"/>
                  <a:pt x="6045" y="3944"/>
                  <a:pt x="6025" y="3985"/>
                </a:cubicBezTo>
                <a:cubicBezTo>
                  <a:pt x="6004" y="3944"/>
                  <a:pt x="6045" y="3903"/>
                  <a:pt x="6025" y="3863"/>
                </a:cubicBezTo>
                <a:cubicBezTo>
                  <a:pt x="5943" y="3863"/>
                  <a:pt x="5922" y="3985"/>
                  <a:pt x="5882" y="3863"/>
                </a:cubicBezTo>
                <a:cubicBezTo>
                  <a:pt x="5861" y="3903"/>
                  <a:pt x="5882" y="3944"/>
                  <a:pt x="5841" y="3985"/>
                </a:cubicBezTo>
                <a:cubicBezTo>
                  <a:pt x="5820" y="3944"/>
                  <a:pt x="5861" y="3903"/>
                  <a:pt x="5841" y="3863"/>
                </a:cubicBezTo>
                <a:cubicBezTo>
                  <a:pt x="5779" y="3924"/>
                  <a:pt x="5718" y="3944"/>
                  <a:pt x="5698" y="3863"/>
                </a:cubicBezTo>
                <a:cubicBezTo>
                  <a:pt x="5636" y="3883"/>
                  <a:pt x="5698" y="3965"/>
                  <a:pt x="5636" y="3985"/>
                </a:cubicBezTo>
                <a:cubicBezTo>
                  <a:pt x="5616" y="3965"/>
                  <a:pt x="5575" y="3985"/>
                  <a:pt x="5534" y="3985"/>
                </a:cubicBezTo>
                <a:cubicBezTo>
                  <a:pt x="5575" y="3944"/>
                  <a:pt x="5596" y="3924"/>
                  <a:pt x="5596" y="3883"/>
                </a:cubicBezTo>
                <a:cubicBezTo>
                  <a:pt x="5391" y="3863"/>
                  <a:pt x="5269" y="3863"/>
                  <a:pt x="5085" y="3802"/>
                </a:cubicBezTo>
                <a:cubicBezTo>
                  <a:pt x="5085" y="3822"/>
                  <a:pt x="5085" y="3863"/>
                  <a:pt x="5064" y="3883"/>
                </a:cubicBezTo>
                <a:cubicBezTo>
                  <a:pt x="5044" y="3802"/>
                  <a:pt x="5003" y="3863"/>
                  <a:pt x="5003" y="3842"/>
                </a:cubicBezTo>
                <a:cubicBezTo>
                  <a:pt x="5003" y="3802"/>
                  <a:pt x="5024" y="3781"/>
                  <a:pt x="5003" y="3740"/>
                </a:cubicBezTo>
                <a:cubicBezTo>
                  <a:pt x="4942" y="3761"/>
                  <a:pt x="4921" y="3700"/>
                  <a:pt x="4840" y="3761"/>
                </a:cubicBezTo>
                <a:cubicBezTo>
                  <a:pt x="4840" y="3720"/>
                  <a:pt x="4860" y="3700"/>
                  <a:pt x="4840" y="3659"/>
                </a:cubicBezTo>
                <a:cubicBezTo>
                  <a:pt x="4758" y="3781"/>
                  <a:pt x="4717" y="3638"/>
                  <a:pt x="4635" y="3679"/>
                </a:cubicBezTo>
                <a:cubicBezTo>
                  <a:pt x="4656" y="3700"/>
                  <a:pt x="4635" y="3720"/>
                  <a:pt x="4635" y="3740"/>
                </a:cubicBezTo>
                <a:cubicBezTo>
                  <a:pt x="4676" y="3720"/>
                  <a:pt x="4697" y="3761"/>
                  <a:pt x="4717" y="3781"/>
                </a:cubicBezTo>
                <a:cubicBezTo>
                  <a:pt x="4676" y="3802"/>
                  <a:pt x="4615" y="3802"/>
                  <a:pt x="4574" y="3903"/>
                </a:cubicBezTo>
                <a:cubicBezTo>
                  <a:pt x="4533" y="3842"/>
                  <a:pt x="4656" y="3822"/>
                  <a:pt x="4635" y="3761"/>
                </a:cubicBezTo>
                <a:cubicBezTo>
                  <a:pt x="4492" y="3781"/>
                  <a:pt x="4165" y="3985"/>
                  <a:pt x="4063" y="3863"/>
                </a:cubicBezTo>
                <a:cubicBezTo>
                  <a:pt x="4022" y="3924"/>
                  <a:pt x="4022" y="3883"/>
                  <a:pt x="3982" y="3883"/>
                </a:cubicBezTo>
                <a:cubicBezTo>
                  <a:pt x="4022" y="3761"/>
                  <a:pt x="4145" y="3842"/>
                  <a:pt x="4145" y="3700"/>
                </a:cubicBezTo>
                <a:cubicBezTo>
                  <a:pt x="4049" y="3680"/>
                  <a:pt x="3953" y="3697"/>
                  <a:pt x="3824" y="3733"/>
                </a:cubicBezTo>
                <a:lnTo>
                  <a:pt x="3819" y="3735"/>
                </a:lnTo>
                <a:lnTo>
                  <a:pt x="3820" y="3729"/>
                </a:lnTo>
                <a:cubicBezTo>
                  <a:pt x="3833" y="3676"/>
                  <a:pt x="3942" y="3654"/>
                  <a:pt x="3961" y="3577"/>
                </a:cubicBezTo>
                <a:cubicBezTo>
                  <a:pt x="3906" y="3559"/>
                  <a:pt x="3783" y="3624"/>
                  <a:pt x="3745" y="3667"/>
                </a:cubicBezTo>
                <a:lnTo>
                  <a:pt x="3743" y="3669"/>
                </a:lnTo>
                <a:lnTo>
                  <a:pt x="3744" y="3668"/>
                </a:lnTo>
                <a:cubicBezTo>
                  <a:pt x="3750" y="3650"/>
                  <a:pt x="3736" y="3631"/>
                  <a:pt x="3736" y="3598"/>
                </a:cubicBezTo>
                <a:cubicBezTo>
                  <a:pt x="3553" y="3700"/>
                  <a:pt x="3430" y="3659"/>
                  <a:pt x="3205" y="3883"/>
                </a:cubicBezTo>
                <a:cubicBezTo>
                  <a:pt x="3205" y="3822"/>
                  <a:pt x="3226" y="3781"/>
                  <a:pt x="3246" y="3720"/>
                </a:cubicBezTo>
                <a:cubicBezTo>
                  <a:pt x="3267" y="3761"/>
                  <a:pt x="3246" y="3802"/>
                  <a:pt x="3267" y="3781"/>
                </a:cubicBezTo>
                <a:cubicBezTo>
                  <a:pt x="3287" y="3802"/>
                  <a:pt x="3307" y="3781"/>
                  <a:pt x="3307" y="3720"/>
                </a:cubicBezTo>
                <a:cubicBezTo>
                  <a:pt x="3267" y="3720"/>
                  <a:pt x="3246" y="3679"/>
                  <a:pt x="3205" y="3679"/>
                </a:cubicBezTo>
                <a:cubicBezTo>
                  <a:pt x="3205" y="3720"/>
                  <a:pt x="3185" y="3740"/>
                  <a:pt x="3164" y="3781"/>
                </a:cubicBezTo>
                <a:cubicBezTo>
                  <a:pt x="3144" y="3781"/>
                  <a:pt x="3144" y="3659"/>
                  <a:pt x="3103" y="3679"/>
                </a:cubicBezTo>
                <a:cubicBezTo>
                  <a:pt x="3103" y="3700"/>
                  <a:pt x="3062" y="3700"/>
                  <a:pt x="3062" y="3740"/>
                </a:cubicBezTo>
                <a:cubicBezTo>
                  <a:pt x="3124" y="3740"/>
                  <a:pt x="3124" y="3740"/>
                  <a:pt x="3103" y="3822"/>
                </a:cubicBezTo>
                <a:cubicBezTo>
                  <a:pt x="3144" y="3802"/>
                  <a:pt x="3185" y="3822"/>
                  <a:pt x="3205" y="3842"/>
                </a:cubicBezTo>
                <a:cubicBezTo>
                  <a:pt x="3144" y="3903"/>
                  <a:pt x="3267" y="3883"/>
                  <a:pt x="3205" y="3944"/>
                </a:cubicBezTo>
                <a:cubicBezTo>
                  <a:pt x="3164" y="3944"/>
                  <a:pt x="3185" y="3924"/>
                  <a:pt x="3164" y="3842"/>
                </a:cubicBezTo>
                <a:cubicBezTo>
                  <a:pt x="3083" y="3802"/>
                  <a:pt x="3001" y="3924"/>
                  <a:pt x="2919" y="3924"/>
                </a:cubicBezTo>
                <a:cubicBezTo>
                  <a:pt x="2981" y="3822"/>
                  <a:pt x="3083" y="3761"/>
                  <a:pt x="3062" y="3638"/>
                </a:cubicBezTo>
                <a:cubicBezTo>
                  <a:pt x="3021" y="3557"/>
                  <a:pt x="2919" y="3720"/>
                  <a:pt x="2858" y="3700"/>
                </a:cubicBezTo>
                <a:cubicBezTo>
                  <a:pt x="2858" y="3577"/>
                  <a:pt x="2797" y="3638"/>
                  <a:pt x="2756" y="3618"/>
                </a:cubicBezTo>
                <a:cubicBezTo>
                  <a:pt x="2735" y="3700"/>
                  <a:pt x="2592" y="3761"/>
                  <a:pt x="2592" y="3679"/>
                </a:cubicBezTo>
                <a:cubicBezTo>
                  <a:pt x="2633" y="3700"/>
                  <a:pt x="2694" y="3679"/>
                  <a:pt x="2674" y="3598"/>
                </a:cubicBezTo>
                <a:cubicBezTo>
                  <a:pt x="2633" y="3638"/>
                  <a:pt x="2613" y="3618"/>
                  <a:pt x="2572" y="3638"/>
                </a:cubicBezTo>
                <a:cubicBezTo>
                  <a:pt x="2572" y="3659"/>
                  <a:pt x="2531" y="3679"/>
                  <a:pt x="2551" y="3720"/>
                </a:cubicBezTo>
                <a:cubicBezTo>
                  <a:pt x="2449" y="3761"/>
                  <a:pt x="2490" y="3740"/>
                  <a:pt x="2368" y="3802"/>
                </a:cubicBezTo>
                <a:cubicBezTo>
                  <a:pt x="2327" y="3598"/>
                  <a:pt x="2204" y="3883"/>
                  <a:pt x="2184" y="3659"/>
                </a:cubicBezTo>
                <a:cubicBezTo>
                  <a:pt x="2122" y="3720"/>
                  <a:pt x="2102" y="3679"/>
                  <a:pt x="2061" y="3740"/>
                </a:cubicBezTo>
                <a:cubicBezTo>
                  <a:pt x="2102" y="3618"/>
                  <a:pt x="2143" y="3536"/>
                  <a:pt x="2225" y="3455"/>
                </a:cubicBezTo>
                <a:cubicBezTo>
                  <a:pt x="2082" y="3435"/>
                  <a:pt x="1939" y="3373"/>
                  <a:pt x="1816" y="3598"/>
                </a:cubicBezTo>
                <a:cubicBezTo>
                  <a:pt x="1714" y="3536"/>
                  <a:pt x="1550" y="3496"/>
                  <a:pt x="1428" y="3679"/>
                </a:cubicBezTo>
                <a:cubicBezTo>
                  <a:pt x="1487" y="3896"/>
                  <a:pt x="1757" y="3559"/>
                  <a:pt x="1811" y="3704"/>
                </a:cubicBezTo>
                <a:lnTo>
                  <a:pt x="1813" y="3709"/>
                </a:lnTo>
                <a:lnTo>
                  <a:pt x="1813" y="3712"/>
                </a:lnTo>
                <a:cubicBezTo>
                  <a:pt x="1814" y="3715"/>
                  <a:pt x="1815" y="3717"/>
                  <a:pt x="1816" y="3720"/>
                </a:cubicBezTo>
                <a:cubicBezTo>
                  <a:pt x="1815" y="3717"/>
                  <a:pt x="1815" y="3714"/>
                  <a:pt x="1814" y="3712"/>
                </a:cubicBezTo>
                <a:lnTo>
                  <a:pt x="1813" y="3709"/>
                </a:lnTo>
                <a:lnTo>
                  <a:pt x="1813" y="3707"/>
                </a:lnTo>
                <a:cubicBezTo>
                  <a:pt x="1810" y="3661"/>
                  <a:pt x="1879" y="3581"/>
                  <a:pt x="1898" y="3618"/>
                </a:cubicBezTo>
                <a:cubicBezTo>
                  <a:pt x="1877" y="3638"/>
                  <a:pt x="1857" y="3679"/>
                  <a:pt x="1877" y="3720"/>
                </a:cubicBezTo>
                <a:cubicBezTo>
                  <a:pt x="1939" y="3679"/>
                  <a:pt x="2041" y="3455"/>
                  <a:pt x="2122" y="3536"/>
                </a:cubicBezTo>
                <a:cubicBezTo>
                  <a:pt x="2041" y="3638"/>
                  <a:pt x="1877" y="3842"/>
                  <a:pt x="1796" y="3842"/>
                </a:cubicBezTo>
                <a:cubicBezTo>
                  <a:pt x="1796" y="3781"/>
                  <a:pt x="1877" y="3761"/>
                  <a:pt x="1857" y="3700"/>
                </a:cubicBezTo>
                <a:cubicBezTo>
                  <a:pt x="1755" y="3781"/>
                  <a:pt x="1693" y="3781"/>
                  <a:pt x="1591" y="3944"/>
                </a:cubicBezTo>
                <a:cubicBezTo>
                  <a:pt x="1550" y="3863"/>
                  <a:pt x="1489" y="3842"/>
                  <a:pt x="1428" y="3802"/>
                </a:cubicBezTo>
                <a:cubicBezTo>
                  <a:pt x="1326" y="3924"/>
                  <a:pt x="1285" y="3842"/>
                  <a:pt x="1224" y="4005"/>
                </a:cubicBezTo>
                <a:cubicBezTo>
                  <a:pt x="1183" y="3944"/>
                  <a:pt x="1264" y="3924"/>
                  <a:pt x="1244" y="3863"/>
                </a:cubicBezTo>
                <a:cubicBezTo>
                  <a:pt x="1183" y="3842"/>
                  <a:pt x="1203" y="3863"/>
                  <a:pt x="1224" y="3761"/>
                </a:cubicBezTo>
                <a:cubicBezTo>
                  <a:pt x="1224" y="3761"/>
                  <a:pt x="1224" y="3761"/>
                  <a:pt x="1081" y="3883"/>
                </a:cubicBezTo>
                <a:cubicBezTo>
                  <a:pt x="1060" y="3822"/>
                  <a:pt x="1019" y="3802"/>
                  <a:pt x="978" y="3842"/>
                </a:cubicBezTo>
                <a:cubicBezTo>
                  <a:pt x="978" y="3924"/>
                  <a:pt x="1019" y="3863"/>
                  <a:pt x="1019" y="3903"/>
                </a:cubicBezTo>
                <a:cubicBezTo>
                  <a:pt x="978" y="3924"/>
                  <a:pt x="958" y="3965"/>
                  <a:pt x="938" y="4026"/>
                </a:cubicBezTo>
                <a:cubicBezTo>
                  <a:pt x="917" y="4005"/>
                  <a:pt x="856" y="4046"/>
                  <a:pt x="856" y="3944"/>
                </a:cubicBezTo>
                <a:cubicBezTo>
                  <a:pt x="876" y="3903"/>
                  <a:pt x="917" y="3863"/>
                  <a:pt x="897" y="3802"/>
                </a:cubicBezTo>
                <a:cubicBezTo>
                  <a:pt x="815" y="3883"/>
                  <a:pt x="754" y="3965"/>
                  <a:pt x="672" y="4046"/>
                </a:cubicBezTo>
                <a:cubicBezTo>
                  <a:pt x="672" y="3883"/>
                  <a:pt x="508" y="4189"/>
                  <a:pt x="508" y="4026"/>
                </a:cubicBezTo>
                <a:cubicBezTo>
                  <a:pt x="549" y="3965"/>
                  <a:pt x="570" y="4005"/>
                  <a:pt x="590" y="3924"/>
                </a:cubicBezTo>
                <a:cubicBezTo>
                  <a:pt x="590" y="3965"/>
                  <a:pt x="651" y="3903"/>
                  <a:pt x="672" y="3924"/>
                </a:cubicBezTo>
                <a:cubicBezTo>
                  <a:pt x="672" y="3883"/>
                  <a:pt x="692" y="3863"/>
                  <a:pt x="672" y="3822"/>
                </a:cubicBezTo>
                <a:cubicBezTo>
                  <a:pt x="672" y="3822"/>
                  <a:pt x="672" y="3822"/>
                  <a:pt x="590" y="3903"/>
                </a:cubicBezTo>
                <a:cubicBezTo>
                  <a:pt x="611" y="3761"/>
                  <a:pt x="508" y="3883"/>
                  <a:pt x="488" y="3802"/>
                </a:cubicBezTo>
                <a:cubicBezTo>
                  <a:pt x="611" y="3720"/>
                  <a:pt x="692" y="3822"/>
                  <a:pt x="795" y="3598"/>
                </a:cubicBezTo>
                <a:cubicBezTo>
                  <a:pt x="733" y="3516"/>
                  <a:pt x="447" y="3802"/>
                  <a:pt x="508" y="3516"/>
                </a:cubicBezTo>
                <a:cubicBezTo>
                  <a:pt x="488" y="3516"/>
                  <a:pt x="447" y="3536"/>
                  <a:pt x="406" y="3577"/>
                </a:cubicBezTo>
                <a:cubicBezTo>
                  <a:pt x="406" y="3598"/>
                  <a:pt x="427" y="3638"/>
                  <a:pt x="406" y="3659"/>
                </a:cubicBezTo>
                <a:cubicBezTo>
                  <a:pt x="290" y="3576"/>
                  <a:pt x="133" y="3628"/>
                  <a:pt x="13" y="3584"/>
                </a:cubicBezTo>
                <a:lnTo>
                  <a:pt x="0" y="3579"/>
                </a:lnTo>
                <a:lnTo>
                  <a:pt x="0" y="1311"/>
                </a:lnTo>
                <a:lnTo>
                  <a:pt x="5" y="1304"/>
                </a:lnTo>
                <a:cubicBezTo>
                  <a:pt x="78" y="1189"/>
                  <a:pt x="215" y="1113"/>
                  <a:pt x="304" y="1131"/>
                </a:cubicBezTo>
                <a:cubicBezTo>
                  <a:pt x="304" y="1049"/>
                  <a:pt x="325" y="968"/>
                  <a:pt x="325" y="906"/>
                </a:cubicBezTo>
                <a:cubicBezTo>
                  <a:pt x="304" y="906"/>
                  <a:pt x="284" y="906"/>
                  <a:pt x="243" y="947"/>
                </a:cubicBezTo>
                <a:cubicBezTo>
                  <a:pt x="263" y="1008"/>
                  <a:pt x="243" y="1049"/>
                  <a:pt x="202" y="1090"/>
                </a:cubicBezTo>
                <a:cubicBezTo>
                  <a:pt x="143" y="1050"/>
                  <a:pt x="83" y="1011"/>
                  <a:pt x="5" y="1046"/>
                </a:cubicBezTo>
                <a:lnTo>
                  <a:pt x="0" y="1048"/>
                </a:lnTo>
                <a:lnTo>
                  <a:pt x="0" y="873"/>
                </a:lnTo>
                <a:lnTo>
                  <a:pt x="3" y="870"/>
                </a:lnTo>
                <a:cubicBezTo>
                  <a:pt x="24" y="847"/>
                  <a:pt x="39" y="819"/>
                  <a:pt x="39" y="784"/>
                </a:cubicBezTo>
                <a:cubicBezTo>
                  <a:pt x="26" y="784"/>
                  <a:pt x="13" y="786"/>
                  <a:pt x="1" y="788"/>
                </a:cubicBezTo>
                <a:lnTo>
                  <a:pt x="0" y="789"/>
                </a:lnTo>
                <a:lnTo>
                  <a:pt x="0" y="105"/>
                </a:lnTo>
                <a:lnTo>
                  <a:pt x="19" y="102"/>
                </a:lnTo>
                <a:cubicBezTo>
                  <a:pt x="70" y="93"/>
                  <a:pt x="124" y="77"/>
                  <a:pt x="182" y="50"/>
                </a:cubicBezTo>
                <a:cubicBezTo>
                  <a:pt x="222" y="132"/>
                  <a:pt x="325" y="91"/>
                  <a:pt x="447" y="9"/>
                </a:cubicBezTo>
                <a:cubicBezTo>
                  <a:pt x="466" y="120"/>
                  <a:pt x="585" y="114"/>
                  <a:pt x="668" y="5"/>
                </a:cubicBezTo>
                <a:lnTo>
                  <a:pt x="672" y="0"/>
                </a:lnTo>
                <a:close/>
                <a:moveTo>
                  <a:pt x="525" y="0"/>
                </a:moveTo>
                <a:lnTo>
                  <a:pt x="626" y="0"/>
                </a:lnTo>
                <a:lnTo>
                  <a:pt x="612" y="8"/>
                </a:lnTo>
                <a:cubicBezTo>
                  <a:pt x="553" y="46"/>
                  <a:pt x="496" y="86"/>
                  <a:pt x="468" y="30"/>
                </a:cubicBezTo>
                <a:cubicBezTo>
                  <a:pt x="483" y="22"/>
                  <a:pt x="499" y="14"/>
                  <a:pt x="515" y="5"/>
                </a:cubicBezTo>
                <a:lnTo>
                  <a:pt x="525" y="0"/>
                </a:lnTo>
                <a:close/>
              </a:path>
            </a:pathLst>
          </a:custGeom>
        </p:spPr>
      </p:pic>
      <p:sp>
        <p:nvSpPr>
          <p:cNvPr id="40" name="文本框 39"/>
          <p:cNvSpPr txBox="1"/>
          <p:nvPr>
            <p:custDataLst>
              <p:tags r:id="rId3"/>
            </p:custDataLst>
          </p:nvPr>
        </p:nvSpPr>
        <p:spPr>
          <a:xfrm>
            <a:off x="4177665" y="109220"/>
            <a:ext cx="760603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lnSpc>
                <a:spcPct val="110000"/>
              </a:lnSpc>
            </a:pPr>
            <a:r>
              <a:rPr lang="zh-CN" sz="2000" b="1" dirty="0">
                <a:solidFill>
                  <a:schemeClr val="bg1"/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第四单元民族团结与祖国统一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0" y="3024505"/>
            <a:ext cx="9871075" cy="304609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913130"/>
            <a:r>
              <a:rPr lang="zh-CN" altLang="en-US" sz="7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李国兴行楷简" panose="00020600040101010101" charset="-122"/>
                <a:ea typeface="汉仪李国兴行楷简" panose="00020600040101010101" charset="-122"/>
                <a:cs typeface="汉仪李国兴行楷简" panose="00020600040101010101" charset="-122"/>
                <a:sym typeface="+mn-ea"/>
              </a:rPr>
              <a:t>第</a:t>
            </a:r>
            <a:r>
              <a:rPr lang="en-US" altLang="zh-CN" sz="7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李国兴行楷简" panose="00020600040101010101" charset="-122"/>
                <a:ea typeface="汉仪李国兴行楷简" panose="00020600040101010101" charset="-122"/>
                <a:cs typeface="汉仪李国兴行楷简" panose="00020600040101010101" charset="-122"/>
                <a:sym typeface="+mn-ea"/>
              </a:rPr>
              <a:t>13</a:t>
            </a:r>
            <a:r>
              <a:rPr lang="zh-CN" altLang="en-US" sz="7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李国兴行楷简" panose="00020600040101010101" charset="-122"/>
                <a:ea typeface="汉仪李国兴行楷简" panose="00020600040101010101" charset="-122"/>
                <a:cs typeface="汉仪李国兴行楷简" panose="00020600040101010101" charset="-122"/>
                <a:sym typeface="+mn-ea"/>
              </a:rPr>
              <a:t>课</a:t>
            </a:r>
            <a:endParaRPr lang="zh-CN" altLang="en-US" sz="7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李国兴行楷简" panose="00020600040101010101" charset="-122"/>
              <a:ea typeface="汉仪李国兴行楷简" panose="00020600040101010101" charset="-122"/>
              <a:cs typeface="汉仪李国兴行楷简" panose="00020600040101010101" charset="-122"/>
            </a:endParaRPr>
          </a:p>
          <a:p>
            <a:pPr algn="ctr" defTabSz="913130"/>
            <a:r>
              <a:rPr lang="zh-CN" altLang="en-US" sz="7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李国兴行楷简" panose="00020600040101010101" charset="-122"/>
                <a:ea typeface="汉仪李国兴行楷简" panose="00020600040101010101" charset="-122"/>
                <a:cs typeface="汉仪李国兴行楷简" panose="00020600040101010101" charset="-122"/>
                <a:sym typeface="+mn-ea"/>
              </a:rPr>
              <a:t>香港和澳门回归祖国</a:t>
            </a:r>
          </a:p>
          <a:p>
            <a:pPr algn="r" defTabSz="913130"/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李国兴行楷简" panose="00020600040101010101" charset="-122"/>
              <a:ea typeface="汉仪李国兴行楷简" panose="00020600040101010101" charset="-122"/>
              <a:cs typeface="汉仪李国兴行楷简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-1270"/>
            <a:ext cx="12191365" cy="917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90183" y="92075"/>
            <a:ext cx="11155680" cy="73088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探讨：回顾中国近现代史，想一想港澳得以顺利回归的原因？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79865" y="1111177"/>
            <a:ext cx="11490960" cy="4541756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材料一：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邓小平在总结和平方式解决香港前途的原则时说：“香港问题为什么能够谈成呢？ 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……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主要是我们这个国家这几年发展起来了……当然，香港问题能够解决好，还是由于“一国两制”的根本方针或者说战略搞对了……也是中英双方努力的结果。</a:t>
            </a:r>
          </a:p>
          <a:p>
            <a:pPr algn="l">
              <a:lnSpc>
                <a:spcPts val="3500"/>
              </a:lnSpc>
              <a:buClrTx/>
              <a:buSzTx/>
              <a:buFontTx/>
            </a:pP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ts val="3500"/>
              </a:lnSpc>
              <a:buClrTx/>
              <a:buSzTx/>
              <a:buFontTx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材料二：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英国来说，这不是也不可能是胜利，因为我们是同一个不愿妥协和实力上远占优势的对手打交道。英国在谈开始时并不打算把香港整个交还中国，到最后不得不同意交还整个香港地区。这是英国不情愿而又不得不做的。                ——撒切尔  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ts val="3500"/>
              </a:lnSpc>
              <a:buClrTx/>
              <a:buSzTx/>
              <a:buFontTx/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</a:t>
            </a:r>
          </a:p>
          <a:p>
            <a:pPr algn="l">
              <a:lnSpc>
                <a:spcPts val="3500"/>
              </a:lnSpc>
              <a:buClrTx/>
              <a:buSzTx/>
              <a:buFontTx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材料三：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比利时前总理说，在被英国占领了一个半世纪后，香港终于与伟大的祖国疆土连在了一起。这是人心所向，众望所归。</a:t>
            </a:r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219939" y="1723473"/>
            <a:ext cx="11570335" cy="360553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4273" name="矩形 2"/>
          <p:cNvSpPr/>
          <p:nvPr>
            <p:custDataLst>
              <p:tags r:id="rId6"/>
            </p:custDataLst>
          </p:nvPr>
        </p:nvSpPr>
        <p:spPr>
          <a:xfrm>
            <a:off x="502920" y="1946275"/>
            <a:ext cx="1133729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lnSpc>
                <a:spcPct val="100000"/>
              </a:lnSpc>
              <a:spcBef>
                <a:spcPct val="50000"/>
              </a:spcBef>
            </a:pPr>
            <a:r>
              <a:rPr lang="zh-CN" altLang="zh-CN" sz="3200" b="1" strike="noStrike" noProof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rPr>
              <a:t>（1）前提条件：中国综合国力增强，国际地位提高。</a:t>
            </a:r>
            <a:r>
              <a:rPr lang="zh-CN" altLang="zh-CN" sz="2000" b="1" strike="noStrike" noProof="1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</a:rPr>
              <a:t>（根本原因）</a:t>
            </a:r>
            <a:endParaRPr lang="zh-CN" altLang="zh-CN" sz="2000" b="1" strike="noStrike" noProof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cs typeface="微软雅黑" panose="020B0503020204020204" charset="-122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</a:pPr>
            <a:r>
              <a:rPr lang="zh-CN" altLang="zh-CN" sz="3200" b="1" strike="noStrike" noProof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rPr>
              <a:t>（2）关键因素：“一国两制”的伟大构想。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</a:pPr>
            <a:r>
              <a:rPr lang="zh-CN" altLang="zh-CN" sz="3200" b="1" strike="noStrike" noProof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rPr>
              <a:t>（3）群众基础：全国人民和港澳同胞心向祖国，渴望回归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</a:pPr>
            <a:r>
              <a:rPr lang="zh-CN" altLang="zh-CN" sz="3200" b="1" strike="noStrike" noProof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zh-CN" sz="3200" b="1" strike="noStrike" noProof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rPr>
              <a:t>）祖国统一是历史发展的必然趋势</a:t>
            </a:r>
          </a:p>
          <a:p>
            <a:pPr fontAlgn="base">
              <a:spcBef>
                <a:spcPct val="50000"/>
              </a:spcBef>
            </a:pPr>
            <a:endParaRPr lang="zh-CN" altLang="zh-CN" sz="3200" b="1" strike="noStrike" noProof="1">
              <a:solidFill>
                <a:schemeClr val="bg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ldLvl="0" animBg="1"/>
      <p:bldP spid="8" grpId="1" animBg="1"/>
      <p:bldP spid="9" grpId="0" bldLvl="0" animBg="1"/>
      <p:bldP spid="9" grpId="1" animBg="1"/>
      <p:bldP spid="54273" grpId="0"/>
      <p:bldP spid="5427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6" action="ppaction://hlinkfile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4814" y="404734"/>
            <a:ext cx="11472472" cy="6453266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5397500"/>
            <a:ext cx="12201864" cy="1460500"/>
          </a:xfrm>
          <a:prstGeom prst="rect">
            <a:avLst/>
          </a:prstGeom>
          <a:solidFill>
            <a:schemeClr val="tx1">
              <a:lumMod val="95000"/>
              <a:lumOff val="5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1999</a:t>
            </a:r>
            <a:r>
              <a:rPr lang="zh-CN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年</a:t>
            </a:r>
            <a:r>
              <a:rPr lang="en-US" altLang="zh-CN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12</a:t>
            </a:r>
            <a:r>
              <a:rPr lang="zh-CN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月</a:t>
            </a:r>
            <a:r>
              <a:rPr lang="en-US" altLang="zh-CN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20</a:t>
            </a:r>
            <a:r>
              <a:rPr lang="zh-CN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日</a:t>
            </a:r>
            <a:r>
              <a:rPr lang="en-US" altLang="zh-CN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0</a:t>
            </a:r>
            <a:r>
              <a:rPr lang="zh-CN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时</a:t>
            </a:r>
            <a:r>
              <a:rPr lang="en-US" altLang="zh-CN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0</a:t>
            </a:r>
            <a:r>
              <a:rPr lang="zh-CN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分</a:t>
            </a:r>
            <a:r>
              <a:rPr lang="en-US" altLang="zh-CN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0</a:t>
            </a:r>
            <a:r>
              <a:rPr lang="zh-CN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默陌山魂手迹" panose="02000603000000000000" pitchFamily="2" charset="-122"/>
                <a:ea typeface="默陌山魂手迹" panose="02000603000000000000" pitchFamily="2" charset="-122"/>
              </a:rPr>
              <a:t>秒，澳门也正式回归祖国</a:t>
            </a:r>
            <a:endParaRPr lang="en-US" altLang="zh-CN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默陌山魂手迹" panose="02000603000000000000" pitchFamily="2" charset="-122"/>
              <a:ea typeface="默陌山魂手迹" panose="02000603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矩形 1049464"/>
          <p:cNvSpPr/>
          <p:nvPr>
            <p:custDataLst>
              <p:tags r:id="rId2"/>
            </p:custDataLst>
          </p:nvPr>
        </p:nvSpPr>
        <p:spPr>
          <a:xfrm>
            <a:off x="655638" y="1115695"/>
            <a:ext cx="11009312" cy="1383665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     “主权交接仪式的一整天都在下雨，但是我相信天下所有中国人都会觉得，这是</a:t>
            </a:r>
            <a:r>
              <a:rPr lang="en-US" altLang="en-US" sz="2800" baseline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为中国人洗刷耻辱</a:t>
            </a:r>
            <a:r>
              <a:rPr lang="en-US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的一场雨。”     </a:t>
            </a:r>
            <a:endParaRPr lang="en-US" altLang="en-US" sz="28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algn="r"/>
            <a:r>
              <a:rPr lang="en-US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                         ——</a:t>
            </a:r>
            <a:r>
              <a:rPr lang="zh-CN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钱其琛</a:t>
            </a:r>
            <a:r>
              <a:rPr lang="en-US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《</a:t>
            </a:r>
            <a:r>
              <a:rPr lang="zh-CN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中国辉煌外交</a:t>
            </a:r>
            <a:r>
              <a:rPr lang="en-US" altLang="en-US" sz="2800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》</a:t>
            </a:r>
          </a:p>
        </p:txBody>
      </p:sp>
      <p:sp>
        <p:nvSpPr>
          <p:cNvPr id="70661" name="文本框 1"/>
          <p:cNvSpPr txBox="1"/>
          <p:nvPr>
            <p:custDataLst>
              <p:tags r:id="rId3"/>
            </p:custDataLst>
          </p:nvPr>
        </p:nvSpPr>
        <p:spPr>
          <a:xfrm>
            <a:off x="1113790" y="2822575"/>
            <a:ext cx="10294938" cy="3538538"/>
          </a:xfrm>
          <a:prstGeom prst="rect">
            <a:avLst/>
          </a:prstGeom>
          <a:noFill/>
          <a:ln w="28575" cap="flat" cmpd="sng">
            <a:solidFill>
              <a:srgbClr val="A1000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香港澳门回归祖国的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意义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①标志着中国人民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洗雪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百年国耻；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02020"/>
                </a:solidFill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在完成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祖国统一大业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的道路上迈出了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重要一步；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③为解决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台湾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问题提供了范例。</a:t>
            </a:r>
            <a:endParaRPr lang="zh-CN" altLang="en-US" sz="32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2700" y="0"/>
            <a:ext cx="12191365" cy="774065"/>
            <a:chOff x="-41" y="1261"/>
            <a:chExt cx="19199" cy="1219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-41" y="1309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6"/>
              </p:custDataLst>
            </p:nvPr>
          </p:nvSpPr>
          <p:spPr>
            <a:xfrm>
              <a:off x="0" y="1261"/>
              <a:ext cx="6793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55955" y="49530"/>
            <a:ext cx="3027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港澳回归的意义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58" grpId="1"/>
      <p:bldP spid="70661" grpId="0" bldLvl="0" animBg="1"/>
      <p:bldP spid="7066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exels-313006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-6985" y="-185420"/>
            <a:ext cx="12198985" cy="2520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11" h="6763">
                <a:moveTo>
                  <a:pt x="18900" y="6484"/>
                </a:moveTo>
                <a:cubicBezTo>
                  <a:pt x="18885" y="6483"/>
                  <a:pt x="18869" y="6492"/>
                  <a:pt x="18855" y="6513"/>
                </a:cubicBezTo>
                <a:cubicBezTo>
                  <a:pt x="18875" y="6615"/>
                  <a:pt x="18916" y="6513"/>
                  <a:pt x="18936" y="6574"/>
                </a:cubicBezTo>
                <a:cubicBezTo>
                  <a:pt x="18950" y="6521"/>
                  <a:pt x="18928" y="6485"/>
                  <a:pt x="18900" y="6484"/>
                </a:cubicBezTo>
                <a:close/>
                <a:moveTo>
                  <a:pt x="18908" y="6390"/>
                </a:moveTo>
                <a:cubicBezTo>
                  <a:pt x="18895" y="6391"/>
                  <a:pt x="18878" y="6401"/>
                  <a:pt x="18855" y="6432"/>
                </a:cubicBezTo>
                <a:cubicBezTo>
                  <a:pt x="18875" y="6493"/>
                  <a:pt x="18916" y="6432"/>
                  <a:pt x="18957" y="6432"/>
                </a:cubicBezTo>
                <a:cubicBezTo>
                  <a:pt x="18944" y="6419"/>
                  <a:pt x="18931" y="6390"/>
                  <a:pt x="18908" y="6390"/>
                </a:cubicBezTo>
                <a:close/>
                <a:moveTo>
                  <a:pt x="18825" y="6340"/>
                </a:moveTo>
                <a:cubicBezTo>
                  <a:pt x="18790" y="6341"/>
                  <a:pt x="18735" y="6402"/>
                  <a:pt x="18691" y="6432"/>
                </a:cubicBezTo>
                <a:cubicBezTo>
                  <a:pt x="18712" y="6472"/>
                  <a:pt x="18712" y="6534"/>
                  <a:pt x="18752" y="6493"/>
                </a:cubicBezTo>
                <a:cubicBezTo>
                  <a:pt x="18752" y="6574"/>
                  <a:pt x="18691" y="6615"/>
                  <a:pt x="18691" y="6656"/>
                </a:cubicBezTo>
                <a:cubicBezTo>
                  <a:pt x="18752" y="6758"/>
                  <a:pt x="18773" y="6452"/>
                  <a:pt x="18855" y="6370"/>
                </a:cubicBezTo>
                <a:cubicBezTo>
                  <a:pt x="18849" y="6347"/>
                  <a:pt x="18838" y="6339"/>
                  <a:pt x="18825" y="6340"/>
                </a:cubicBezTo>
                <a:close/>
                <a:moveTo>
                  <a:pt x="18648" y="6304"/>
                </a:moveTo>
                <a:cubicBezTo>
                  <a:pt x="18635" y="6304"/>
                  <a:pt x="18620" y="6319"/>
                  <a:pt x="18609" y="6350"/>
                </a:cubicBezTo>
                <a:cubicBezTo>
                  <a:pt x="18609" y="6391"/>
                  <a:pt x="18630" y="6391"/>
                  <a:pt x="18671" y="6350"/>
                </a:cubicBezTo>
                <a:cubicBezTo>
                  <a:pt x="18671" y="6319"/>
                  <a:pt x="18660" y="6304"/>
                  <a:pt x="18648" y="6304"/>
                </a:cubicBezTo>
                <a:close/>
                <a:moveTo>
                  <a:pt x="16137" y="6268"/>
                </a:moveTo>
                <a:cubicBezTo>
                  <a:pt x="16117" y="6289"/>
                  <a:pt x="16117" y="6330"/>
                  <a:pt x="16137" y="6370"/>
                </a:cubicBezTo>
                <a:cubicBezTo>
                  <a:pt x="16158" y="6350"/>
                  <a:pt x="16178" y="6330"/>
                  <a:pt x="16199" y="6309"/>
                </a:cubicBezTo>
                <a:cubicBezTo>
                  <a:pt x="16199" y="6289"/>
                  <a:pt x="16178" y="6309"/>
                  <a:pt x="16178" y="6309"/>
                </a:cubicBezTo>
                <a:cubicBezTo>
                  <a:pt x="16158" y="6330"/>
                  <a:pt x="16158" y="6289"/>
                  <a:pt x="16137" y="6268"/>
                </a:cubicBezTo>
                <a:close/>
                <a:moveTo>
                  <a:pt x="16554" y="6146"/>
                </a:moveTo>
                <a:cubicBezTo>
                  <a:pt x="16526" y="6146"/>
                  <a:pt x="16495" y="6156"/>
                  <a:pt x="16464" y="6187"/>
                </a:cubicBezTo>
                <a:cubicBezTo>
                  <a:pt x="16505" y="6248"/>
                  <a:pt x="16566" y="6207"/>
                  <a:pt x="16628" y="6167"/>
                </a:cubicBezTo>
                <a:cubicBezTo>
                  <a:pt x="16607" y="6156"/>
                  <a:pt x="16582" y="6146"/>
                  <a:pt x="16554" y="6146"/>
                </a:cubicBezTo>
                <a:close/>
                <a:moveTo>
                  <a:pt x="18801" y="6121"/>
                </a:moveTo>
                <a:cubicBezTo>
                  <a:pt x="18788" y="6121"/>
                  <a:pt x="18773" y="6136"/>
                  <a:pt x="18752" y="6167"/>
                </a:cubicBezTo>
                <a:cubicBezTo>
                  <a:pt x="18752" y="6187"/>
                  <a:pt x="18773" y="6248"/>
                  <a:pt x="18752" y="6268"/>
                </a:cubicBezTo>
                <a:cubicBezTo>
                  <a:pt x="18793" y="6309"/>
                  <a:pt x="18793" y="6187"/>
                  <a:pt x="18834" y="6167"/>
                </a:cubicBezTo>
                <a:cubicBezTo>
                  <a:pt x="18824" y="6136"/>
                  <a:pt x="18814" y="6121"/>
                  <a:pt x="18801" y="6121"/>
                </a:cubicBezTo>
                <a:close/>
                <a:moveTo>
                  <a:pt x="16362" y="6085"/>
                </a:moveTo>
                <a:cubicBezTo>
                  <a:pt x="16342" y="6167"/>
                  <a:pt x="16321" y="6187"/>
                  <a:pt x="16280" y="6105"/>
                </a:cubicBezTo>
                <a:cubicBezTo>
                  <a:pt x="16260" y="6146"/>
                  <a:pt x="16280" y="6167"/>
                  <a:pt x="16280" y="6207"/>
                </a:cubicBezTo>
                <a:cubicBezTo>
                  <a:pt x="16321" y="6187"/>
                  <a:pt x="16383" y="6187"/>
                  <a:pt x="16362" y="6085"/>
                </a:cubicBezTo>
                <a:close/>
                <a:moveTo>
                  <a:pt x="16809" y="5940"/>
                </a:moveTo>
                <a:cubicBezTo>
                  <a:pt x="16798" y="5941"/>
                  <a:pt x="16786" y="5947"/>
                  <a:pt x="16771" y="5963"/>
                </a:cubicBezTo>
                <a:cubicBezTo>
                  <a:pt x="16791" y="6003"/>
                  <a:pt x="16812" y="6065"/>
                  <a:pt x="16852" y="5983"/>
                </a:cubicBezTo>
                <a:cubicBezTo>
                  <a:pt x="16840" y="5958"/>
                  <a:pt x="16827" y="5940"/>
                  <a:pt x="16809" y="5940"/>
                </a:cubicBezTo>
                <a:close/>
                <a:moveTo>
                  <a:pt x="16591" y="5877"/>
                </a:moveTo>
                <a:cubicBezTo>
                  <a:pt x="16589" y="5877"/>
                  <a:pt x="16588" y="5877"/>
                  <a:pt x="16586" y="5877"/>
                </a:cubicBezTo>
                <a:cubicBezTo>
                  <a:pt x="16533" y="5882"/>
                  <a:pt x="16409" y="5982"/>
                  <a:pt x="16383" y="5942"/>
                </a:cubicBezTo>
                <a:cubicBezTo>
                  <a:pt x="16362" y="5983"/>
                  <a:pt x="16403" y="6044"/>
                  <a:pt x="16423" y="6065"/>
                </a:cubicBezTo>
                <a:cubicBezTo>
                  <a:pt x="16444" y="6024"/>
                  <a:pt x="16444" y="6003"/>
                  <a:pt x="16464" y="5983"/>
                </a:cubicBezTo>
                <a:cubicBezTo>
                  <a:pt x="16505" y="6065"/>
                  <a:pt x="16383" y="6105"/>
                  <a:pt x="16403" y="6207"/>
                </a:cubicBezTo>
                <a:cubicBezTo>
                  <a:pt x="16444" y="6146"/>
                  <a:pt x="16505" y="6105"/>
                  <a:pt x="16485" y="6003"/>
                </a:cubicBezTo>
                <a:cubicBezTo>
                  <a:pt x="16526" y="6003"/>
                  <a:pt x="16505" y="6146"/>
                  <a:pt x="16566" y="6024"/>
                </a:cubicBezTo>
                <a:cubicBezTo>
                  <a:pt x="16566" y="6126"/>
                  <a:pt x="16689" y="6126"/>
                  <a:pt x="16730" y="6065"/>
                </a:cubicBezTo>
                <a:cubicBezTo>
                  <a:pt x="16730" y="5942"/>
                  <a:pt x="16628" y="6003"/>
                  <a:pt x="16587" y="5983"/>
                </a:cubicBezTo>
                <a:cubicBezTo>
                  <a:pt x="16620" y="5904"/>
                  <a:pt x="16615" y="5878"/>
                  <a:pt x="16591" y="5877"/>
                </a:cubicBezTo>
                <a:close/>
                <a:moveTo>
                  <a:pt x="16100" y="5876"/>
                </a:moveTo>
                <a:cubicBezTo>
                  <a:pt x="16092" y="5876"/>
                  <a:pt x="16084" y="5877"/>
                  <a:pt x="16076" y="5881"/>
                </a:cubicBezTo>
                <a:cubicBezTo>
                  <a:pt x="16097" y="5983"/>
                  <a:pt x="16137" y="5881"/>
                  <a:pt x="16137" y="5963"/>
                </a:cubicBezTo>
                <a:cubicBezTo>
                  <a:pt x="16171" y="5913"/>
                  <a:pt x="16136" y="5877"/>
                  <a:pt x="16100" y="5876"/>
                </a:cubicBezTo>
                <a:close/>
                <a:moveTo>
                  <a:pt x="15729" y="5759"/>
                </a:moveTo>
                <a:cubicBezTo>
                  <a:pt x="15668" y="5820"/>
                  <a:pt x="15668" y="5922"/>
                  <a:pt x="15708" y="5922"/>
                </a:cubicBezTo>
                <a:cubicBezTo>
                  <a:pt x="15729" y="5902"/>
                  <a:pt x="15729" y="5861"/>
                  <a:pt x="15749" y="5840"/>
                </a:cubicBezTo>
                <a:cubicBezTo>
                  <a:pt x="15749" y="5861"/>
                  <a:pt x="15790" y="5881"/>
                  <a:pt x="15790" y="5902"/>
                </a:cubicBezTo>
                <a:cubicBezTo>
                  <a:pt x="15811" y="5902"/>
                  <a:pt x="15831" y="5861"/>
                  <a:pt x="15872" y="5840"/>
                </a:cubicBezTo>
                <a:cubicBezTo>
                  <a:pt x="15831" y="5779"/>
                  <a:pt x="15770" y="5779"/>
                  <a:pt x="15729" y="5759"/>
                </a:cubicBezTo>
                <a:close/>
                <a:moveTo>
                  <a:pt x="14959" y="5735"/>
                </a:moveTo>
                <a:cubicBezTo>
                  <a:pt x="14937" y="5736"/>
                  <a:pt x="14914" y="5738"/>
                  <a:pt x="14891" y="5738"/>
                </a:cubicBezTo>
                <a:cubicBezTo>
                  <a:pt x="14891" y="5779"/>
                  <a:pt x="14912" y="5779"/>
                  <a:pt x="14932" y="5759"/>
                </a:cubicBezTo>
                <a:cubicBezTo>
                  <a:pt x="14932" y="5779"/>
                  <a:pt x="14932" y="5800"/>
                  <a:pt x="14932" y="5820"/>
                </a:cubicBezTo>
                <a:cubicBezTo>
                  <a:pt x="14973" y="5820"/>
                  <a:pt x="14993" y="5800"/>
                  <a:pt x="15055" y="5779"/>
                </a:cubicBezTo>
                <a:cubicBezTo>
                  <a:pt x="15029" y="5741"/>
                  <a:pt x="14996" y="5735"/>
                  <a:pt x="14959" y="5735"/>
                </a:cubicBezTo>
                <a:close/>
                <a:moveTo>
                  <a:pt x="15502" y="5696"/>
                </a:moveTo>
                <a:cubicBezTo>
                  <a:pt x="15491" y="5696"/>
                  <a:pt x="15479" y="5703"/>
                  <a:pt x="15463" y="5718"/>
                </a:cubicBezTo>
                <a:cubicBezTo>
                  <a:pt x="15484" y="5800"/>
                  <a:pt x="15504" y="5779"/>
                  <a:pt x="15545" y="5759"/>
                </a:cubicBezTo>
                <a:cubicBezTo>
                  <a:pt x="15545" y="5759"/>
                  <a:pt x="15545" y="5738"/>
                  <a:pt x="15545" y="5738"/>
                </a:cubicBezTo>
                <a:cubicBezTo>
                  <a:pt x="15532" y="5713"/>
                  <a:pt x="15519" y="5695"/>
                  <a:pt x="15502" y="5696"/>
                </a:cubicBezTo>
                <a:close/>
                <a:moveTo>
                  <a:pt x="14789" y="5636"/>
                </a:moveTo>
                <a:cubicBezTo>
                  <a:pt x="14769" y="5657"/>
                  <a:pt x="14748" y="5677"/>
                  <a:pt x="14748" y="5698"/>
                </a:cubicBezTo>
                <a:cubicBezTo>
                  <a:pt x="14728" y="5718"/>
                  <a:pt x="14728" y="5677"/>
                  <a:pt x="14728" y="5657"/>
                </a:cubicBezTo>
                <a:cubicBezTo>
                  <a:pt x="14687" y="5698"/>
                  <a:pt x="14646" y="5738"/>
                  <a:pt x="14687" y="5779"/>
                </a:cubicBezTo>
                <a:cubicBezTo>
                  <a:pt x="14687" y="5759"/>
                  <a:pt x="14687" y="5738"/>
                  <a:pt x="14707" y="5738"/>
                </a:cubicBezTo>
                <a:cubicBezTo>
                  <a:pt x="14728" y="5759"/>
                  <a:pt x="14707" y="5800"/>
                  <a:pt x="14728" y="5840"/>
                </a:cubicBezTo>
                <a:cubicBezTo>
                  <a:pt x="14748" y="5738"/>
                  <a:pt x="14748" y="5759"/>
                  <a:pt x="14809" y="5698"/>
                </a:cubicBezTo>
                <a:cubicBezTo>
                  <a:pt x="14809" y="5677"/>
                  <a:pt x="14789" y="5657"/>
                  <a:pt x="14789" y="5636"/>
                </a:cubicBezTo>
                <a:close/>
                <a:moveTo>
                  <a:pt x="15218" y="5616"/>
                </a:moveTo>
                <a:cubicBezTo>
                  <a:pt x="15218" y="5677"/>
                  <a:pt x="15177" y="5698"/>
                  <a:pt x="15136" y="5718"/>
                </a:cubicBezTo>
                <a:cubicBezTo>
                  <a:pt x="15136" y="5759"/>
                  <a:pt x="15157" y="5738"/>
                  <a:pt x="15177" y="5779"/>
                </a:cubicBezTo>
                <a:cubicBezTo>
                  <a:pt x="15136" y="5779"/>
                  <a:pt x="15095" y="5800"/>
                  <a:pt x="15075" y="5779"/>
                </a:cubicBezTo>
                <a:cubicBezTo>
                  <a:pt x="15075" y="5861"/>
                  <a:pt x="15177" y="5820"/>
                  <a:pt x="15218" y="5861"/>
                </a:cubicBezTo>
                <a:cubicBezTo>
                  <a:pt x="15218" y="5779"/>
                  <a:pt x="15238" y="5698"/>
                  <a:pt x="15218" y="5616"/>
                </a:cubicBezTo>
                <a:close/>
                <a:moveTo>
                  <a:pt x="14380" y="5555"/>
                </a:moveTo>
                <a:cubicBezTo>
                  <a:pt x="14380" y="5575"/>
                  <a:pt x="14380" y="5596"/>
                  <a:pt x="14380" y="5616"/>
                </a:cubicBezTo>
                <a:cubicBezTo>
                  <a:pt x="14360" y="5616"/>
                  <a:pt x="14340" y="5555"/>
                  <a:pt x="14299" y="5616"/>
                </a:cubicBezTo>
                <a:cubicBezTo>
                  <a:pt x="14319" y="5677"/>
                  <a:pt x="14360" y="5636"/>
                  <a:pt x="14401" y="5636"/>
                </a:cubicBezTo>
                <a:cubicBezTo>
                  <a:pt x="14401" y="5596"/>
                  <a:pt x="14401" y="5575"/>
                  <a:pt x="14380" y="5555"/>
                </a:cubicBezTo>
                <a:close/>
                <a:moveTo>
                  <a:pt x="14908" y="5524"/>
                </a:moveTo>
                <a:cubicBezTo>
                  <a:pt x="14885" y="5523"/>
                  <a:pt x="14861" y="5532"/>
                  <a:pt x="14830" y="5555"/>
                </a:cubicBezTo>
                <a:cubicBezTo>
                  <a:pt x="14830" y="5596"/>
                  <a:pt x="14850" y="5616"/>
                  <a:pt x="14830" y="5657"/>
                </a:cubicBezTo>
                <a:cubicBezTo>
                  <a:pt x="14850" y="5698"/>
                  <a:pt x="14912" y="5677"/>
                  <a:pt x="14932" y="5718"/>
                </a:cubicBezTo>
                <a:cubicBezTo>
                  <a:pt x="14973" y="5677"/>
                  <a:pt x="14973" y="5616"/>
                  <a:pt x="15014" y="5575"/>
                </a:cubicBezTo>
                <a:cubicBezTo>
                  <a:pt x="14975" y="5550"/>
                  <a:pt x="14945" y="5524"/>
                  <a:pt x="14908" y="5524"/>
                </a:cubicBezTo>
                <a:close/>
                <a:moveTo>
                  <a:pt x="15055" y="5473"/>
                </a:moveTo>
                <a:cubicBezTo>
                  <a:pt x="15014" y="5555"/>
                  <a:pt x="14993" y="5636"/>
                  <a:pt x="15034" y="5718"/>
                </a:cubicBezTo>
                <a:cubicBezTo>
                  <a:pt x="15095" y="5677"/>
                  <a:pt x="15034" y="5596"/>
                  <a:pt x="15075" y="5535"/>
                </a:cubicBezTo>
                <a:cubicBezTo>
                  <a:pt x="15075" y="5514"/>
                  <a:pt x="15055" y="5514"/>
                  <a:pt x="15055" y="5473"/>
                </a:cubicBezTo>
                <a:close/>
                <a:moveTo>
                  <a:pt x="14604" y="5455"/>
                </a:moveTo>
                <a:cubicBezTo>
                  <a:pt x="14587" y="5456"/>
                  <a:pt x="14563" y="5476"/>
                  <a:pt x="14544" y="5514"/>
                </a:cubicBezTo>
                <a:cubicBezTo>
                  <a:pt x="14564" y="5514"/>
                  <a:pt x="14585" y="5575"/>
                  <a:pt x="14626" y="5535"/>
                </a:cubicBezTo>
                <a:cubicBezTo>
                  <a:pt x="14636" y="5480"/>
                  <a:pt x="14624" y="5455"/>
                  <a:pt x="14604" y="5455"/>
                </a:cubicBezTo>
                <a:close/>
                <a:moveTo>
                  <a:pt x="14197" y="5453"/>
                </a:moveTo>
                <a:cubicBezTo>
                  <a:pt x="14176" y="5535"/>
                  <a:pt x="14237" y="5555"/>
                  <a:pt x="14278" y="5514"/>
                </a:cubicBezTo>
                <a:cubicBezTo>
                  <a:pt x="14258" y="5433"/>
                  <a:pt x="14217" y="5494"/>
                  <a:pt x="14197" y="5453"/>
                </a:cubicBezTo>
                <a:close/>
                <a:moveTo>
                  <a:pt x="14012" y="5442"/>
                </a:moveTo>
                <a:cubicBezTo>
                  <a:pt x="13983" y="5442"/>
                  <a:pt x="13954" y="5466"/>
                  <a:pt x="13931" y="5535"/>
                </a:cubicBezTo>
                <a:cubicBezTo>
                  <a:pt x="13951" y="5575"/>
                  <a:pt x="14013" y="5535"/>
                  <a:pt x="14074" y="5473"/>
                </a:cubicBezTo>
                <a:cubicBezTo>
                  <a:pt x="14056" y="5456"/>
                  <a:pt x="14034" y="5442"/>
                  <a:pt x="14012" y="5442"/>
                </a:cubicBezTo>
                <a:close/>
                <a:moveTo>
                  <a:pt x="13406" y="5328"/>
                </a:moveTo>
                <a:cubicBezTo>
                  <a:pt x="13486" y="5328"/>
                  <a:pt x="13512" y="5410"/>
                  <a:pt x="13604" y="5392"/>
                </a:cubicBezTo>
                <a:cubicBezTo>
                  <a:pt x="13563" y="5433"/>
                  <a:pt x="13522" y="5412"/>
                  <a:pt x="13563" y="5494"/>
                </a:cubicBezTo>
                <a:cubicBezTo>
                  <a:pt x="13502" y="5555"/>
                  <a:pt x="13482" y="5514"/>
                  <a:pt x="13482" y="5453"/>
                </a:cubicBezTo>
                <a:cubicBezTo>
                  <a:pt x="13461" y="5473"/>
                  <a:pt x="13338" y="5535"/>
                  <a:pt x="13277" y="5494"/>
                </a:cubicBezTo>
                <a:cubicBezTo>
                  <a:pt x="13298" y="5453"/>
                  <a:pt x="13338" y="5433"/>
                  <a:pt x="13318" y="5392"/>
                </a:cubicBezTo>
                <a:cubicBezTo>
                  <a:pt x="13359" y="5310"/>
                  <a:pt x="13359" y="5433"/>
                  <a:pt x="13400" y="5371"/>
                </a:cubicBezTo>
                <a:cubicBezTo>
                  <a:pt x="13379" y="5331"/>
                  <a:pt x="13359" y="5351"/>
                  <a:pt x="13379" y="5331"/>
                </a:cubicBezTo>
                <a:cubicBezTo>
                  <a:pt x="13389" y="5329"/>
                  <a:pt x="13398" y="5328"/>
                  <a:pt x="13406" y="5328"/>
                </a:cubicBezTo>
                <a:close/>
                <a:moveTo>
                  <a:pt x="14197" y="5310"/>
                </a:moveTo>
                <a:cubicBezTo>
                  <a:pt x="14156" y="5351"/>
                  <a:pt x="14176" y="5392"/>
                  <a:pt x="14176" y="5433"/>
                </a:cubicBezTo>
                <a:cubicBezTo>
                  <a:pt x="14197" y="5412"/>
                  <a:pt x="14217" y="5392"/>
                  <a:pt x="14217" y="5412"/>
                </a:cubicBezTo>
                <a:cubicBezTo>
                  <a:pt x="14237" y="5392"/>
                  <a:pt x="14217" y="5371"/>
                  <a:pt x="14237" y="5351"/>
                </a:cubicBezTo>
                <a:cubicBezTo>
                  <a:pt x="14217" y="5310"/>
                  <a:pt x="14197" y="5331"/>
                  <a:pt x="14197" y="5310"/>
                </a:cubicBezTo>
                <a:close/>
                <a:moveTo>
                  <a:pt x="14079" y="5294"/>
                </a:moveTo>
                <a:cubicBezTo>
                  <a:pt x="14056" y="5293"/>
                  <a:pt x="14028" y="5304"/>
                  <a:pt x="13992" y="5331"/>
                </a:cubicBezTo>
                <a:cubicBezTo>
                  <a:pt x="14054" y="5310"/>
                  <a:pt x="14094" y="5412"/>
                  <a:pt x="14156" y="5351"/>
                </a:cubicBezTo>
                <a:cubicBezTo>
                  <a:pt x="14133" y="5317"/>
                  <a:pt x="14110" y="5295"/>
                  <a:pt x="14079" y="5294"/>
                </a:cubicBezTo>
                <a:close/>
                <a:moveTo>
                  <a:pt x="13088" y="5238"/>
                </a:moveTo>
                <a:cubicBezTo>
                  <a:pt x="13082" y="5238"/>
                  <a:pt x="13077" y="5241"/>
                  <a:pt x="13073" y="5249"/>
                </a:cubicBezTo>
                <a:cubicBezTo>
                  <a:pt x="13073" y="5331"/>
                  <a:pt x="13134" y="5290"/>
                  <a:pt x="13093" y="5331"/>
                </a:cubicBezTo>
                <a:cubicBezTo>
                  <a:pt x="13114" y="5371"/>
                  <a:pt x="13114" y="5290"/>
                  <a:pt x="13134" y="5331"/>
                </a:cubicBezTo>
                <a:cubicBezTo>
                  <a:pt x="13151" y="5298"/>
                  <a:pt x="13113" y="5237"/>
                  <a:pt x="13088" y="5238"/>
                </a:cubicBezTo>
                <a:close/>
                <a:moveTo>
                  <a:pt x="13796" y="5076"/>
                </a:moveTo>
                <a:cubicBezTo>
                  <a:pt x="13773" y="5076"/>
                  <a:pt x="13747" y="5096"/>
                  <a:pt x="13727" y="5127"/>
                </a:cubicBezTo>
                <a:cubicBezTo>
                  <a:pt x="13727" y="5168"/>
                  <a:pt x="13727" y="5188"/>
                  <a:pt x="13727" y="5229"/>
                </a:cubicBezTo>
                <a:cubicBezTo>
                  <a:pt x="13747" y="5188"/>
                  <a:pt x="13788" y="5147"/>
                  <a:pt x="13849" y="5147"/>
                </a:cubicBezTo>
                <a:cubicBezTo>
                  <a:pt x="13839" y="5096"/>
                  <a:pt x="13819" y="5076"/>
                  <a:pt x="13796" y="5076"/>
                </a:cubicBezTo>
                <a:close/>
                <a:moveTo>
                  <a:pt x="11817" y="4964"/>
                </a:moveTo>
                <a:cubicBezTo>
                  <a:pt x="11805" y="4965"/>
                  <a:pt x="11792" y="4971"/>
                  <a:pt x="11786" y="4984"/>
                </a:cubicBezTo>
                <a:cubicBezTo>
                  <a:pt x="11786" y="5086"/>
                  <a:pt x="11827" y="5025"/>
                  <a:pt x="11847" y="5045"/>
                </a:cubicBezTo>
                <a:cubicBezTo>
                  <a:pt x="11875" y="4989"/>
                  <a:pt x="11845" y="4962"/>
                  <a:pt x="11817" y="4964"/>
                </a:cubicBezTo>
                <a:close/>
                <a:moveTo>
                  <a:pt x="18752" y="4943"/>
                </a:moveTo>
                <a:cubicBezTo>
                  <a:pt x="18712" y="5025"/>
                  <a:pt x="18732" y="5004"/>
                  <a:pt x="18671" y="5045"/>
                </a:cubicBezTo>
                <a:cubicBezTo>
                  <a:pt x="18732" y="5147"/>
                  <a:pt x="18773" y="4923"/>
                  <a:pt x="18814" y="5045"/>
                </a:cubicBezTo>
                <a:cubicBezTo>
                  <a:pt x="18855" y="4943"/>
                  <a:pt x="18773" y="4943"/>
                  <a:pt x="18752" y="4943"/>
                </a:cubicBezTo>
                <a:close/>
                <a:moveTo>
                  <a:pt x="18552" y="4854"/>
                </a:moveTo>
                <a:cubicBezTo>
                  <a:pt x="18533" y="4853"/>
                  <a:pt x="18510" y="4868"/>
                  <a:pt x="18487" y="4902"/>
                </a:cubicBezTo>
                <a:cubicBezTo>
                  <a:pt x="18507" y="5004"/>
                  <a:pt x="18569" y="4943"/>
                  <a:pt x="18589" y="4882"/>
                </a:cubicBezTo>
                <a:cubicBezTo>
                  <a:pt x="18580" y="4864"/>
                  <a:pt x="18567" y="4854"/>
                  <a:pt x="18552" y="4854"/>
                </a:cubicBezTo>
                <a:close/>
                <a:moveTo>
                  <a:pt x="18751" y="4801"/>
                </a:moveTo>
                <a:cubicBezTo>
                  <a:pt x="18729" y="4802"/>
                  <a:pt x="18708" y="4813"/>
                  <a:pt x="18691" y="4841"/>
                </a:cubicBezTo>
                <a:cubicBezTo>
                  <a:pt x="18752" y="4902"/>
                  <a:pt x="18814" y="4801"/>
                  <a:pt x="18855" y="4964"/>
                </a:cubicBezTo>
                <a:cubicBezTo>
                  <a:pt x="18895" y="4943"/>
                  <a:pt x="18875" y="4902"/>
                  <a:pt x="18916" y="4882"/>
                </a:cubicBezTo>
                <a:cubicBezTo>
                  <a:pt x="18872" y="4867"/>
                  <a:pt x="18807" y="4800"/>
                  <a:pt x="18751" y="4801"/>
                </a:cubicBezTo>
                <a:close/>
                <a:moveTo>
                  <a:pt x="18119" y="4699"/>
                </a:moveTo>
                <a:cubicBezTo>
                  <a:pt x="18099" y="4821"/>
                  <a:pt x="18058" y="4801"/>
                  <a:pt x="18017" y="4739"/>
                </a:cubicBezTo>
                <a:cubicBezTo>
                  <a:pt x="17997" y="4821"/>
                  <a:pt x="17997" y="4760"/>
                  <a:pt x="17956" y="4821"/>
                </a:cubicBezTo>
                <a:cubicBezTo>
                  <a:pt x="17956" y="4841"/>
                  <a:pt x="17956" y="4882"/>
                  <a:pt x="17976" y="4902"/>
                </a:cubicBezTo>
                <a:cubicBezTo>
                  <a:pt x="17997" y="4780"/>
                  <a:pt x="18058" y="4882"/>
                  <a:pt x="18099" y="4841"/>
                </a:cubicBezTo>
                <a:cubicBezTo>
                  <a:pt x="18099" y="4943"/>
                  <a:pt x="18180" y="4943"/>
                  <a:pt x="18221" y="4943"/>
                </a:cubicBezTo>
                <a:cubicBezTo>
                  <a:pt x="18160" y="4882"/>
                  <a:pt x="18221" y="4841"/>
                  <a:pt x="18180" y="4739"/>
                </a:cubicBezTo>
                <a:cubicBezTo>
                  <a:pt x="18180" y="4739"/>
                  <a:pt x="18180" y="4739"/>
                  <a:pt x="18119" y="4801"/>
                </a:cubicBezTo>
                <a:cubicBezTo>
                  <a:pt x="18119" y="4780"/>
                  <a:pt x="18160" y="4739"/>
                  <a:pt x="18119" y="4699"/>
                </a:cubicBezTo>
                <a:close/>
                <a:moveTo>
                  <a:pt x="18883" y="4637"/>
                </a:moveTo>
                <a:cubicBezTo>
                  <a:pt x="18870" y="4637"/>
                  <a:pt x="18855" y="4648"/>
                  <a:pt x="18834" y="4678"/>
                </a:cubicBezTo>
                <a:cubicBezTo>
                  <a:pt x="18855" y="4719"/>
                  <a:pt x="18916" y="4719"/>
                  <a:pt x="18916" y="4658"/>
                </a:cubicBezTo>
                <a:cubicBezTo>
                  <a:pt x="18906" y="4648"/>
                  <a:pt x="18895" y="4637"/>
                  <a:pt x="18883" y="4637"/>
                </a:cubicBezTo>
                <a:close/>
                <a:moveTo>
                  <a:pt x="17833" y="4637"/>
                </a:moveTo>
                <a:cubicBezTo>
                  <a:pt x="17792" y="4699"/>
                  <a:pt x="17731" y="4760"/>
                  <a:pt x="17772" y="4821"/>
                </a:cubicBezTo>
                <a:cubicBezTo>
                  <a:pt x="17813" y="4699"/>
                  <a:pt x="17833" y="4780"/>
                  <a:pt x="17894" y="4678"/>
                </a:cubicBezTo>
                <a:cubicBezTo>
                  <a:pt x="17874" y="4617"/>
                  <a:pt x="17854" y="4678"/>
                  <a:pt x="17833" y="4637"/>
                </a:cubicBezTo>
                <a:close/>
                <a:moveTo>
                  <a:pt x="17970" y="4606"/>
                </a:moveTo>
                <a:cubicBezTo>
                  <a:pt x="17929" y="4605"/>
                  <a:pt x="17881" y="4659"/>
                  <a:pt x="17894" y="4739"/>
                </a:cubicBezTo>
                <a:cubicBezTo>
                  <a:pt x="17976" y="4597"/>
                  <a:pt x="17935" y="4739"/>
                  <a:pt x="17997" y="4739"/>
                </a:cubicBezTo>
                <a:cubicBezTo>
                  <a:pt x="18017" y="4719"/>
                  <a:pt x="17997" y="4678"/>
                  <a:pt x="18017" y="4658"/>
                </a:cubicBezTo>
                <a:cubicBezTo>
                  <a:pt x="18010" y="4623"/>
                  <a:pt x="17991" y="4607"/>
                  <a:pt x="17970" y="4606"/>
                </a:cubicBezTo>
                <a:close/>
                <a:moveTo>
                  <a:pt x="18238" y="4469"/>
                </a:moveTo>
                <a:cubicBezTo>
                  <a:pt x="18224" y="4469"/>
                  <a:pt x="18209" y="4482"/>
                  <a:pt x="18201" y="4515"/>
                </a:cubicBezTo>
                <a:cubicBezTo>
                  <a:pt x="18201" y="4597"/>
                  <a:pt x="18242" y="4515"/>
                  <a:pt x="18262" y="4536"/>
                </a:cubicBezTo>
                <a:cubicBezTo>
                  <a:pt x="18274" y="4499"/>
                  <a:pt x="18258" y="4470"/>
                  <a:pt x="18238" y="4469"/>
                </a:cubicBezTo>
                <a:close/>
                <a:moveTo>
                  <a:pt x="9498" y="4434"/>
                </a:moveTo>
                <a:cubicBezTo>
                  <a:pt x="9436" y="4536"/>
                  <a:pt x="9518" y="4474"/>
                  <a:pt x="9539" y="4576"/>
                </a:cubicBezTo>
                <a:cubicBezTo>
                  <a:pt x="9579" y="4495"/>
                  <a:pt x="9498" y="4495"/>
                  <a:pt x="9498" y="4434"/>
                </a:cubicBezTo>
                <a:close/>
                <a:moveTo>
                  <a:pt x="17113" y="4358"/>
                </a:moveTo>
                <a:cubicBezTo>
                  <a:pt x="17073" y="4358"/>
                  <a:pt x="17011" y="4418"/>
                  <a:pt x="17036" y="4495"/>
                </a:cubicBezTo>
                <a:cubicBezTo>
                  <a:pt x="17077" y="4495"/>
                  <a:pt x="17098" y="4372"/>
                  <a:pt x="17138" y="4434"/>
                </a:cubicBezTo>
                <a:cubicBezTo>
                  <a:pt x="17154" y="4380"/>
                  <a:pt x="17138" y="4358"/>
                  <a:pt x="17113" y="4358"/>
                </a:cubicBezTo>
                <a:close/>
                <a:moveTo>
                  <a:pt x="17680" y="4320"/>
                </a:moveTo>
                <a:cubicBezTo>
                  <a:pt x="17659" y="4319"/>
                  <a:pt x="17634" y="4339"/>
                  <a:pt x="17608" y="4352"/>
                </a:cubicBezTo>
                <a:cubicBezTo>
                  <a:pt x="17629" y="4413"/>
                  <a:pt x="17670" y="4413"/>
                  <a:pt x="17711" y="4352"/>
                </a:cubicBezTo>
                <a:cubicBezTo>
                  <a:pt x="17703" y="4329"/>
                  <a:pt x="17692" y="4320"/>
                  <a:pt x="17680" y="4320"/>
                </a:cubicBezTo>
                <a:close/>
                <a:moveTo>
                  <a:pt x="9069" y="4291"/>
                </a:moveTo>
                <a:cubicBezTo>
                  <a:pt x="9028" y="4311"/>
                  <a:pt x="8987" y="4311"/>
                  <a:pt x="8926" y="4372"/>
                </a:cubicBezTo>
                <a:cubicBezTo>
                  <a:pt x="8926" y="4454"/>
                  <a:pt x="8966" y="4434"/>
                  <a:pt x="8987" y="4474"/>
                </a:cubicBezTo>
                <a:cubicBezTo>
                  <a:pt x="9028" y="4372"/>
                  <a:pt x="9007" y="4393"/>
                  <a:pt x="9089" y="4372"/>
                </a:cubicBezTo>
                <a:cubicBezTo>
                  <a:pt x="9089" y="4372"/>
                  <a:pt x="9089" y="4372"/>
                  <a:pt x="9069" y="4291"/>
                </a:cubicBezTo>
                <a:close/>
                <a:moveTo>
                  <a:pt x="8680" y="4291"/>
                </a:moveTo>
                <a:cubicBezTo>
                  <a:pt x="8640" y="4372"/>
                  <a:pt x="8721" y="4352"/>
                  <a:pt x="8742" y="4393"/>
                </a:cubicBezTo>
                <a:cubicBezTo>
                  <a:pt x="8783" y="4250"/>
                  <a:pt x="8701" y="4393"/>
                  <a:pt x="8680" y="4291"/>
                </a:cubicBezTo>
                <a:close/>
                <a:moveTo>
                  <a:pt x="7679" y="4067"/>
                </a:moveTo>
                <a:cubicBezTo>
                  <a:pt x="7618" y="4128"/>
                  <a:pt x="7577" y="4107"/>
                  <a:pt x="7577" y="4169"/>
                </a:cubicBezTo>
                <a:cubicBezTo>
                  <a:pt x="7598" y="4189"/>
                  <a:pt x="7618" y="4230"/>
                  <a:pt x="7659" y="4169"/>
                </a:cubicBezTo>
                <a:cubicBezTo>
                  <a:pt x="7659" y="4128"/>
                  <a:pt x="7700" y="4107"/>
                  <a:pt x="7679" y="4067"/>
                </a:cubicBezTo>
                <a:close/>
                <a:moveTo>
                  <a:pt x="7543" y="4029"/>
                </a:moveTo>
                <a:cubicBezTo>
                  <a:pt x="7526" y="4031"/>
                  <a:pt x="7507" y="4098"/>
                  <a:pt x="7475" y="4067"/>
                </a:cubicBezTo>
                <a:cubicBezTo>
                  <a:pt x="7434" y="4169"/>
                  <a:pt x="7557" y="4087"/>
                  <a:pt x="7557" y="4046"/>
                </a:cubicBezTo>
                <a:cubicBezTo>
                  <a:pt x="7552" y="4033"/>
                  <a:pt x="7548" y="4028"/>
                  <a:pt x="7543" y="4029"/>
                </a:cubicBezTo>
                <a:close/>
                <a:moveTo>
                  <a:pt x="6323" y="3912"/>
                </a:moveTo>
                <a:cubicBezTo>
                  <a:pt x="6314" y="3912"/>
                  <a:pt x="6304" y="3915"/>
                  <a:pt x="6290" y="3924"/>
                </a:cubicBezTo>
                <a:cubicBezTo>
                  <a:pt x="6311" y="3985"/>
                  <a:pt x="6351" y="4005"/>
                  <a:pt x="6413" y="3944"/>
                </a:cubicBezTo>
                <a:cubicBezTo>
                  <a:pt x="6365" y="3960"/>
                  <a:pt x="6354" y="3914"/>
                  <a:pt x="6323" y="3912"/>
                </a:cubicBezTo>
                <a:close/>
                <a:moveTo>
                  <a:pt x="3819" y="3735"/>
                </a:moveTo>
                <a:lnTo>
                  <a:pt x="3818" y="3735"/>
                </a:lnTo>
                <a:cubicBezTo>
                  <a:pt x="3818" y="3737"/>
                  <a:pt x="3818" y="3738"/>
                  <a:pt x="3818" y="3740"/>
                </a:cubicBezTo>
                <a:lnTo>
                  <a:pt x="3818" y="3735"/>
                </a:lnTo>
                <a:lnTo>
                  <a:pt x="3819" y="3735"/>
                </a:lnTo>
                <a:close/>
                <a:moveTo>
                  <a:pt x="4431" y="3679"/>
                </a:moveTo>
                <a:cubicBezTo>
                  <a:pt x="4390" y="3781"/>
                  <a:pt x="4492" y="3781"/>
                  <a:pt x="4533" y="3700"/>
                </a:cubicBezTo>
                <a:cubicBezTo>
                  <a:pt x="4513" y="3659"/>
                  <a:pt x="4451" y="3761"/>
                  <a:pt x="4431" y="3679"/>
                </a:cubicBezTo>
                <a:close/>
                <a:moveTo>
                  <a:pt x="4227" y="3679"/>
                </a:moveTo>
                <a:cubicBezTo>
                  <a:pt x="4227" y="3679"/>
                  <a:pt x="4227" y="3679"/>
                  <a:pt x="4165" y="3740"/>
                </a:cubicBezTo>
                <a:cubicBezTo>
                  <a:pt x="4186" y="3740"/>
                  <a:pt x="4206" y="3802"/>
                  <a:pt x="4247" y="3740"/>
                </a:cubicBezTo>
                <a:cubicBezTo>
                  <a:pt x="4227" y="3720"/>
                  <a:pt x="4227" y="3700"/>
                  <a:pt x="4227" y="3679"/>
                </a:cubicBezTo>
                <a:close/>
                <a:moveTo>
                  <a:pt x="3803" y="3678"/>
                </a:moveTo>
                <a:cubicBezTo>
                  <a:pt x="3810" y="3678"/>
                  <a:pt x="3817" y="3693"/>
                  <a:pt x="3818" y="3731"/>
                </a:cubicBezTo>
                <a:lnTo>
                  <a:pt x="3818" y="3735"/>
                </a:lnTo>
                <a:lnTo>
                  <a:pt x="3798" y="3740"/>
                </a:lnTo>
                <a:cubicBezTo>
                  <a:pt x="3786" y="3706"/>
                  <a:pt x="3794" y="3678"/>
                  <a:pt x="3803" y="3678"/>
                </a:cubicBezTo>
                <a:close/>
                <a:moveTo>
                  <a:pt x="3743" y="3669"/>
                </a:moveTo>
                <a:lnTo>
                  <a:pt x="3742" y="3672"/>
                </a:lnTo>
                <a:cubicBezTo>
                  <a:pt x="3741" y="3674"/>
                  <a:pt x="3739" y="3677"/>
                  <a:pt x="3736" y="3679"/>
                </a:cubicBezTo>
                <a:cubicBezTo>
                  <a:pt x="3738" y="3677"/>
                  <a:pt x="3739" y="3674"/>
                  <a:pt x="3742" y="3671"/>
                </a:cubicBezTo>
                <a:lnTo>
                  <a:pt x="3743" y="3669"/>
                </a:lnTo>
                <a:close/>
                <a:moveTo>
                  <a:pt x="4268" y="3659"/>
                </a:moveTo>
                <a:cubicBezTo>
                  <a:pt x="4288" y="3781"/>
                  <a:pt x="4329" y="3781"/>
                  <a:pt x="4411" y="3740"/>
                </a:cubicBezTo>
                <a:cubicBezTo>
                  <a:pt x="4370" y="3659"/>
                  <a:pt x="4308" y="3700"/>
                  <a:pt x="4268" y="3659"/>
                </a:cubicBezTo>
                <a:close/>
                <a:moveTo>
                  <a:pt x="1423" y="3535"/>
                </a:moveTo>
                <a:cubicBezTo>
                  <a:pt x="1401" y="3536"/>
                  <a:pt x="1370" y="3557"/>
                  <a:pt x="1346" y="3557"/>
                </a:cubicBezTo>
                <a:cubicBezTo>
                  <a:pt x="1387" y="3659"/>
                  <a:pt x="1285" y="3720"/>
                  <a:pt x="1305" y="3822"/>
                </a:cubicBezTo>
                <a:cubicBezTo>
                  <a:pt x="1326" y="3822"/>
                  <a:pt x="1346" y="3802"/>
                  <a:pt x="1367" y="3781"/>
                </a:cubicBezTo>
                <a:cubicBezTo>
                  <a:pt x="1346" y="3659"/>
                  <a:pt x="1387" y="3557"/>
                  <a:pt x="1448" y="3577"/>
                </a:cubicBezTo>
                <a:cubicBezTo>
                  <a:pt x="1448" y="3547"/>
                  <a:pt x="1440" y="3536"/>
                  <a:pt x="1427" y="3535"/>
                </a:cubicBezTo>
                <a:cubicBezTo>
                  <a:pt x="1425" y="3535"/>
                  <a:pt x="1424" y="3535"/>
                  <a:pt x="1423" y="3535"/>
                </a:cubicBezTo>
                <a:close/>
                <a:moveTo>
                  <a:pt x="2355" y="3389"/>
                </a:moveTo>
                <a:cubicBezTo>
                  <a:pt x="2317" y="3387"/>
                  <a:pt x="2260" y="3431"/>
                  <a:pt x="2245" y="3475"/>
                </a:cubicBezTo>
                <a:cubicBezTo>
                  <a:pt x="2286" y="3475"/>
                  <a:pt x="2327" y="3496"/>
                  <a:pt x="2388" y="3414"/>
                </a:cubicBezTo>
                <a:cubicBezTo>
                  <a:pt x="2382" y="3397"/>
                  <a:pt x="2370" y="3389"/>
                  <a:pt x="2355" y="3389"/>
                </a:cubicBezTo>
                <a:close/>
                <a:moveTo>
                  <a:pt x="304" y="2904"/>
                </a:moveTo>
                <a:cubicBezTo>
                  <a:pt x="263" y="2966"/>
                  <a:pt x="325" y="3006"/>
                  <a:pt x="365" y="2945"/>
                </a:cubicBezTo>
                <a:cubicBezTo>
                  <a:pt x="365" y="2864"/>
                  <a:pt x="304" y="2966"/>
                  <a:pt x="304" y="2904"/>
                </a:cubicBezTo>
                <a:close/>
                <a:moveTo>
                  <a:pt x="133" y="2754"/>
                </a:moveTo>
                <a:cubicBezTo>
                  <a:pt x="104" y="2753"/>
                  <a:pt x="64" y="2771"/>
                  <a:pt x="18" y="2782"/>
                </a:cubicBezTo>
                <a:cubicBezTo>
                  <a:pt x="59" y="2864"/>
                  <a:pt x="141" y="2782"/>
                  <a:pt x="182" y="2803"/>
                </a:cubicBezTo>
                <a:cubicBezTo>
                  <a:pt x="173" y="2767"/>
                  <a:pt x="156" y="2755"/>
                  <a:pt x="133" y="2754"/>
                </a:cubicBezTo>
                <a:close/>
                <a:moveTo>
                  <a:pt x="468" y="968"/>
                </a:moveTo>
                <a:cubicBezTo>
                  <a:pt x="447" y="1110"/>
                  <a:pt x="406" y="1070"/>
                  <a:pt x="365" y="1070"/>
                </a:cubicBezTo>
                <a:cubicBezTo>
                  <a:pt x="365" y="1090"/>
                  <a:pt x="365" y="1110"/>
                  <a:pt x="386" y="1090"/>
                </a:cubicBezTo>
                <a:cubicBezTo>
                  <a:pt x="386" y="1131"/>
                  <a:pt x="325" y="1151"/>
                  <a:pt x="365" y="1212"/>
                </a:cubicBezTo>
                <a:cubicBezTo>
                  <a:pt x="386" y="1171"/>
                  <a:pt x="447" y="1070"/>
                  <a:pt x="468" y="1090"/>
                </a:cubicBezTo>
                <a:cubicBezTo>
                  <a:pt x="488" y="1049"/>
                  <a:pt x="488" y="988"/>
                  <a:pt x="468" y="968"/>
                </a:cubicBezTo>
                <a:close/>
                <a:moveTo>
                  <a:pt x="388" y="881"/>
                </a:moveTo>
                <a:cubicBezTo>
                  <a:pt x="367" y="882"/>
                  <a:pt x="345" y="911"/>
                  <a:pt x="345" y="947"/>
                </a:cubicBezTo>
                <a:cubicBezTo>
                  <a:pt x="345" y="1029"/>
                  <a:pt x="365" y="947"/>
                  <a:pt x="427" y="927"/>
                </a:cubicBezTo>
                <a:cubicBezTo>
                  <a:pt x="418" y="894"/>
                  <a:pt x="403" y="881"/>
                  <a:pt x="388" y="881"/>
                </a:cubicBezTo>
                <a:close/>
                <a:moveTo>
                  <a:pt x="19085" y="0"/>
                </a:moveTo>
                <a:lnTo>
                  <a:pt x="19211" y="0"/>
                </a:lnTo>
                <a:lnTo>
                  <a:pt x="19211" y="18"/>
                </a:lnTo>
                <a:lnTo>
                  <a:pt x="19208" y="18"/>
                </a:lnTo>
                <a:cubicBezTo>
                  <a:pt x="19172" y="14"/>
                  <a:pt x="19132" y="7"/>
                  <a:pt x="19093" y="1"/>
                </a:cubicBezTo>
                <a:lnTo>
                  <a:pt x="19085" y="0"/>
                </a:lnTo>
                <a:close/>
                <a:moveTo>
                  <a:pt x="672" y="0"/>
                </a:moveTo>
                <a:lnTo>
                  <a:pt x="806" y="0"/>
                </a:lnTo>
                <a:lnTo>
                  <a:pt x="805" y="2"/>
                </a:lnTo>
                <a:cubicBezTo>
                  <a:pt x="801" y="10"/>
                  <a:pt x="797" y="20"/>
                  <a:pt x="795" y="30"/>
                </a:cubicBezTo>
                <a:cubicBezTo>
                  <a:pt x="810" y="26"/>
                  <a:pt x="825" y="17"/>
                  <a:pt x="841" y="5"/>
                </a:cubicBezTo>
                <a:lnTo>
                  <a:pt x="847" y="0"/>
                </a:lnTo>
                <a:lnTo>
                  <a:pt x="18184" y="0"/>
                </a:lnTo>
                <a:lnTo>
                  <a:pt x="18330" y="26"/>
                </a:lnTo>
                <a:cubicBezTo>
                  <a:pt x="18587" y="71"/>
                  <a:pt x="18843" y="117"/>
                  <a:pt x="19098" y="164"/>
                </a:cubicBezTo>
                <a:lnTo>
                  <a:pt x="19211" y="185"/>
                </a:lnTo>
                <a:lnTo>
                  <a:pt x="19211" y="5010"/>
                </a:lnTo>
                <a:lnTo>
                  <a:pt x="19211" y="5009"/>
                </a:lnTo>
                <a:cubicBezTo>
                  <a:pt x="19203" y="5003"/>
                  <a:pt x="19195" y="5001"/>
                  <a:pt x="19185" y="5001"/>
                </a:cubicBezTo>
                <a:cubicBezTo>
                  <a:pt x="19166" y="5002"/>
                  <a:pt x="19143" y="5013"/>
                  <a:pt x="19120" y="5025"/>
                </a:cubicBezTo>
                <a:cubicBezTo>
                  <a:pt x="19137" y="5075"/>
                  <a:pt x="19180" y="5070"/>
                  <a:pt x="19207" y="5045"/>
                </a:cubicBezTo>
                <a:lnTo>
                  <a:pt x="19211" y="5041"/>
                </a:lnTo>
                <a:lnTo>
                  <a:pt x="19211" y="5255"/>
                </a:lnTo>
                <a:lnTo>
                  <a:pt x="19210" y="5255"/>
                </a:lnTo>
                <a:cubicBezTo>
                  <a:pt x="19163" y="5248"/>
                  <a:pt x="19101" y="5261"/>
                  <a:pt x="19079" y="5229"/>
                </a:cubicBezTo>
                <a:cubicBezTo>
                  <a:pt x="19079" y="5302"/>
                  <a:pt x="19153" y="5291"/>
                  <a:pt x="19210" y="5317"/>
                </a:cubicBezTo>
                <a:lnTo>
                  <a:pt x="19211" y="5317"/>
                </a:lnTo>
                <a:lnTo>
                  <a:pt x="19211" y="6763"/>
                </a:lnTo>
                <a:lnTo>
                  <a:pt x="19115" y="6763"/>
                </a:lnTo>
                <a:lnTo>
                  <a:pt x="19115" y="6756"/>
                </a:lnTo>
                <a:cubicBezTo>
                  <a:pt x="19116" y="6715"/>
                  <a:pt x="19114" y="6676"/>
                  <a:pt x="19079" y="6676"/>
                </a:cubicBezTo>
                <a:cubicBezTo>
                  <a:pt x="19064" y="6699"/>
                  <a:pt x="19046" y="6728"/>
                  <a:pt x="19027" y="6757"/>
                </a:cubicBezTo>
                <a:lnTo>
                  <a:pt x="19023" y="6763"/>
                </a:lnTo>
                <a:lnTo>
                  <a:pt x="18918" y="6763"/>
                </a:lnTo>
                <a:lnTo>
                  <a:pt x="18916" y="6758"/>
                </a:lnTo>
                <a:cubicBezTo>
                  <a:pt x="18916" y="6656"/>
                  <a:pt x="18977" y="6778"/>
                  <a:pt x="18977" y="6676"/>
                </a:cubicBezTo>
                <a:cubicBezTo>
                  <a:pt x="18936" y="6656"/>
                  <a:pt x="18834" y="6615"/>
                  <a:pt x="18814" y="6697"/>
                </a:cubicBezTo>
                <a:cubicBezTo>
                  <a:pt x="18832" y="6734"/>
                  <a:pt x="18868" y="6704"/>
                  <a:pt x="18874" y="6758"/>
                </a:cubicBezTo>
                <a:lnTo>
                  <a:pt x="18874" y="6763"/>
                </a:lnTo>
                <a:lnTo>
                  <a:pt x="18738" y="6763"/>
                </a:lnTo>
                <a:lnTo>
                  <a:pt x="18734" y="6761"/>
                </a:lnTo>
                <a:cubicBezTo>
                  <a:pt x="18681" y="6730"/>
                  <a:pt x="18635" y="6692"/>
                  <a:pt x="18589" y="6737"/>
                </a:cubicBezTo>
                <a:cubicBezTo>
                  <a:pt x="18507" y="6656"/>
                  <a:pt x="18466" y="6493"/>
                  <a:pt x="18385" y="6615"/>
                </a:cubicBezTo>
                <a:cubicBezTo>
                  <a:pt x="18364" y="6574"/>
                  <a:pt x="18385" y="6493"/>
                  <a:pt x="18344" y="6534"/>
                </a:cubicBezTo>
                <a:cubicBezTo>
                  <a:pt x="18344" y="6574"/>
                  <a:pt x="18323" y="6595"/>
                  <a:pt x="18344" y="6635"/>
                </a:cubicBezTo>
                <a:cubicBezTo>
                  <a:pt x="18344" y="6635"/>
                  <a:pt x="18344" y="6635"/>
                  <a:pt x="18262" y="6717"/>
                </a:cubicBezTo>
                <a:cubicBezTo>
                  <a:pt x="18303" y="6554"/>
                  <a:pt x="18140" y="6737"/>
                  <a:pt x="18160" y="6615"/>
                </a:cubicBezTo>
                <a:cubicBezTo>
                  <a:pt x="18160" y="6676"/>
                  <a:pt x="18201" y="6595"/>
                  <a:pt x="18201" y="6554"/>
                </a:cubicBezTo>
                <a:cubicBezTo>
                  <a:pt x="18160" y="6574"/>
                  <a:pt x="18160" y="6452"/>
                  <a:pt x="18099" y="6534"/>
                </a:cubicBezTo>
                <a:cubicBezTo>
                  <a:pt x="18099" y="6635"/>
                  <a:pt x="18058" y="6554"/>
                  <a:pt x="18017" y="6595"/>
                </a:cubicBezTo>
                <a:cubicBezTo>
                  <a:pt x="17976" y="6554"/>
                  <a:pt x="18058" y="6534"/>
                  <a:pt x="18017" y="6493"/>
                </a:cubicBezTo>
                <a:cubicBezTo>
                  <a:pt x="18017" y="6493"/>
                  <a:pt x="17997" y="6513"/>
                  <a:pt x="17997" y="6493"/>
                </a:cubicBezTo>
                <a:cubicBezTo>
                  <a:pt x="18017" y="6411"/>
                  <a:pt x="18099" y="6472"/>
                  <a:pt x="18099" y="6330"/>
                </a:cubicBezTo>
                <a:cubicBezTo>
                  <a:pt x="18037" y="6411"/>
                  <a:pt x="17976" y="6187"/>
                  <a:pt x="17915" y="6391"/>
                </a:cubicBezTo>
                <a:cubicBezTo>
                  <a:pt x="17915" y="6350"/>
                  <a:pt x="17915" y="6330"/>
                  <a:pt x="17915" y="6289"/>
                </a:cubicBezTo>
                <a:cubicBezTo>
                  <a:pt x="17874" y="6350"/>
                  <a:pt x="17833" y="6268"/>
                  <a:pt x="17813" y="6350"/>
                </a:cubicBezTo>
                <a:cubicBezTo>
                  <a:pt x="17813" y="6411"/>
                  <a:pt x="17854" y="6309"/>
                  <a:pt x="17874" y="6391"/>
                </a:cubicBezTo>
                <a:cubicBezTo>
                  <a:pt x="17772" y="6452"/>
                  <a:pt x="17731" y="6391"/>
                  <a:pt x="17670" y="6513"/>
                </a:cubicBezTo>
                <a:cubicBezTo>
                  <a:pt x="17670" y="6452"/>
                  <a:pt x="17711" y="6411"/>
                  <a:pt x="17690" y="6350"/>
                </a:cubicBezTo>
                <a:cubicBezTo>
                  <a:pt x="17731" y="6452"/>
                  <a:pt x="17813" y="6330"/>
                  <a:pt x="17792" y="6248"/>
                </a:cubicBezTo>
                <a:cubicBezTo>
                  <a:pt x="17731" y="6309"/>
                  <a:pt x="17690" y="6268"/>
                  <a:pt x="17649" y="6289"/>
                </a:cubicBezTo>
                <a:cubicBezTo>
                  <a:pt x="17649" y="6330"/>
                  <a:pt x="17649" y="6370"/>
                  <a:pt x="17670" y="6411"/>
                </a:cubicBezTo>
                <a:cubicBezTo>
                  <a:pt x="17608" y="6493"/>
                  <a:pt x="17588" y="6432"/>
                  <a:pt x="17547" y="6472"/>
                </a:cubicBezTo>
                <a:cubicBezTo>
                  <a:pt x="17506" y="6411"/>
                  <a:pt x="17547" y="6391"/>
                  <a:pt x="17527" y="6330"/>
                </a:cubicBezTo>
                <a:cubicBezTo>
                  <a:pt x="17424" y="6452"/>
                  <a:pt x="17322" y="6289"/>
                  <a:pt x="17241" y="6411"/>
                </a:cubicBezTo>
                <a:cubicBezTo>
                  <a:pt x="17241" y="6350"/>
                  <a:pt x="17261" y="6309"/>
                  <a:pt x="17281" y="6248"/>
                </a:cubicBezTo>
                <a:cubicBezTo>
                  <a:pt x="17220" y="6207"/>
                  <a:pt x="17241" y="6370"/>
                  <a:pt x="17179" y="6309"/>
                </a:cubicBezTo>
                <a:cubicBezTo>
                  <a:pt x="17200" y="6268"/>
                  <a:pt x="17220" y="6248"/>
                  <a:pt x="17200" y="6228"/>
                </a:cubicBezTo>
                <a:cubicBezTo>
                  <a:pt x="17179" y="6248"/>
                  <a:pt x="17138" y="6268"/>
                  <a:pt x="17118" y="6330"/>
                </a:cubicBezTo>
                <a:cubicBezTo>
                  <a:pt x="17138" y="6330"/>
                  <a:pt x="17179" y="6330"/>
                  <a:pt x="17200" y="6370"/>
                </a:cubicBezTo>
                <a:cubicBezTo>
                  <a:pt x="17179" y="6391"/>
                  <a:pt x="17179" y="6432"/>
                  <a:pt x="17200" y="6472"/>
                </a:cubicBezTo>
                <a:cubicBezTo>
                  <a:pt x="17118" y="6493"/>
                  <a:pt x="17077" y="6432"/>
                  <a:pt x="17016" y="6432"/>
                </a:cubicBezTo>
                <a:cubicBezTo>
                  <a:pt x="16934" y="6472"/>
                  <a:pt x="16955" y="6534"/>
                  <a:pt x="16955" y="6595"/>
                </a:cubicBezTo>
                <a:cubicBezTo>
                  <a:pt x="16893" y="6513"/>
                  <a:pt x="16955" y="6534"/>
                  <a:pt x="16914" y="6432"/>
                </a:cubicBezTo>
                <a:cubicBezTo>
                  <a:pt x="17036" y="6330"/>
                  <a:pt x="17057" y="6411"/>
                  <a:pt x="17138" y="6391"/>
                </a:cubicBezTo>
                <a:cubicBezTo>
                  <a:pt x="17098" y="6330"/>
                  <a:pt x="17118" y="6309"/>
                  <a:pt x="17077" y="6248"/>
                </a:cubicBezTo>
                <a:cubicBezTo>
                  <a:pt x="17118" y="6167"/>
                  <a:pt x="17138" y="6167"/>
                  <a:pt x="17159" y="6065"/>
                </a:cubicBezTo>
                <a:cubicBezTo>
                  <a:pt x="17159" y="6105"/>
                  <a:pt x="17241" y="6065"/>
                  <a:pt x="17241" y="6044"/>
                </a:cubicBezTo>
                <a:cubicBezTo>
                  <a:pt x="17220" y="5942"/>
                  <a:pt x="17118" y="6044"/>
                  <a:pt x="17118" y="6126"/>
                </a:cubicBezTo>
                <a:cubicBezTo>
                  <a:pt x="17098" y="6044"/>
                  <a:pt x="17016" y="6085"/>
                  <a:pt x="17016" y="6146"/>
                </a:cubicBezTo>
                <a:cubicBezTo>
                  <a:pt x="17016" y="6228"/>
                  <a:pt x="17057" y="6126"/>
                  <a:pt x="17077" y="6167"/>
                </a:cubicBezTo>
                <a:cubicBezTo>
                  <a:pt x="17057" y="6207"/>
                  <a:pt x="17077" y="6228"/>
                  <a:pt x="17077" y="6248"/>
                </a:cubicBezTo>
                <a:cubicBezTo>
                  <a:pt x="16919" y="6327"/>
                  <a:pt x="16684" y="5985"/>
                  <a:pt x="16632" y="6279"/>
                </a:cubicBezTo>
                <a:lnTo>
                  <a:pt x="16630" y="6290"/>
                </a:lnTo>
                <a:lnTo>
                  <a:pt x="16630" y="6290"/>
                </a:lnTo>
                <a:cubicBezTo>
                  <a:pt x="16629" y="6295"/>
                  <a:pt x="16628" y="6302"/>
                  <a:pt x="16628" y="6309"/>
                </a:cubicBezTo>
                <a:cubicBezTo>
                  <a:pt x="16628" y="6304"/>
                  <a:pt x="16629" y="6299"/>
                  <a:pt x="16630" y="6294"/>
                </a:cubicBezTo>
                <a:lnTo>
                  <a:pt x="16630" y="6290"/>
                </a:lnTo>
                <a:lnTo>
                  <a:pt x="16632" y="6286"/>
                </a:lnTo>
                <a:cubicBezTo>
                  <a:pt x="16645" y="6255"/>
                  <a:pt x="16686" y="6278"/>
                  <a:pt x="16669" y="6330"/>
                </a:cubicBezTo>
                <a:cubicBezTo>
                  <a:pt x="16648" y="6330"/>
                  <a:pt x="16587" y="6309"/>
                  <a:pt x="16587" y="6350"/>
                </a:cubicBezTo>
                <a:cubicBezTo>
                  <a:pt x="16648" y="6370"/>
                  <a:pt x="16709" y="6330"/>
                  <a:pt x="16771" y="6268"/>
                </a:cubicBezTo>
                <a:cubicBezTo>
                  <a:pt x="16771" y="6411"/>
                  <a:pt x="16852" y="6268"/>
                  <a:pt x="16873" y="6350"/>
                </a:cubicBezTo>
                <a:cubicBezTo>
                  <a:pt x="16832" y="6411"/>
                  <a:pt x="16832" y="6330"/>
                  <a:pt x="16812" y="6350"/>
                </a:cubicBezTo>
                <a:cubicBezTo>
                  <a:pt x="16812" y="6391"/>
                  <a:pt x="16791" y="6432"/>
                  <a:pt x="16791" y="6472"/>
                </a:cubicBezTo>
                <a:cubicBezTo>
                  <a:pt x="16730" y="6513"/>
                  <a:pt x="16730" y="6595"/>
                  <a:pt x="16689" y="6513"/>
                </a:cubicBezTo>
                <a:cubicBezTo>
                  <a:pt x="16709" y="6432"/>
                  <a:pt x="16791" y="6452"/>
                  <a:pt x="16771" y="6330"/>
                </a:cubicBezTo>
                <a:cubicBezTo>
                  <a:pt x="16689" y="6432"/>
                  <a:pt x="16628" y="6472"/>
                  <a:pt x="16628" y="6554"/>
                </a:cubicBezTo>
                <a:cubicBezTo>
                  <a:pt x="16648" y="6615"/>
                  <a:pt x="16709" y="6554"/>
                  <a:pt x="16669" y="6635"/>
                </a:cubicBezTo>
                <a:cubicBezTo>
                  <a:pt x="16669" y="6615"/>
                  <a:pt x="16648" y="6615"/>
                  <a:pt x="16628" y="6635"/>
                </a:cubicBezTo>
                <a:cubicBezTo>
                  <a:pt x="16628" y="6513"/>
                  <a:pt x="16505" y="6574"/>
                  <a:pt x="16566" y="6391"/>
                </a:cubicBezTo>
                <a:cubicBezTo>
                  <a:pt x="16526" y="6493"/>
                  <a:pt x="16362" y="6574"/>
                  <a:pt x="16321" y="6452"/>
                </a:cubicBezTo>
                <a:cubicBezTo>
                  <a:pt x="16321" y="6472"/>
                  <a:pt x="16321" y="6493"/>
                  <a:pt x="16301" y="6513"/>
                </a:cubicBezTo>
                <a:cubicBezTo>
                  <a:pt x="16301" y="6493"/>
                  <a:pt x="16280" y="6472"/>
                  <a:pt x="16260" y="6513"/>
                </a:cubicBezTo>
                <a:cubicBezTo>
                  <a:pt x="16260" y="6452"/>
                  <a:pt x="16260" y="6411"/>
                  <a:pt x="16301" y="6370"/>
                </a:cubicBezTo>
                <a:cubicBezTo>
                  <a:pt x="16342" y="6411"/>
                  <a:pt x="16403" y="6391"/>
                  <a:pt x="16444" y="6411"/>
                </a:cubicBezTo>
                <a:cubicBezTo>
                  <a:pt x="16444" y="6350"/>
                  <a:pt x="16505" y="6330"/>
                  <a:pt x="16464" y="6268"/>
                </a:cubicBezTo>
                <a:cubicBezTo>
                  <a:pt x="16403" y="6391"/>
                  <a:pt x="16321" y="6248"/>
                  <a:pt x="16240" y="6350"/>
                </a:cubicBezTo>
                <a:cubicBezTo>
                  <a:pt x="16260" y="6391"/>
                  <a:pt x="16280" y="6391"/>
                  <a:pt x="16240" y="6452"/>
                </a:cubicBezTo>
                <a:cubicBezTo>
                  <a:pt x="16178" y="6472"/>
                  <a:pt x="16076" y="6330"/>
                  <a:pt x="16056" y="6493"/>
                </a:cubicBezTo>
                <a:cubicBezTo>
                  <a:pt x="16056" y="6391"/>
                  <a:pt x="16056" y="6309"/>
                  <a:pt x="15974" y="6411"/>
                </a:cubicBezTo>
                <a:cubicBezTo>
                  <a:pt x="15954" y="6370"/>
                  <a:pt x="15974" y="6350"/>
                  <a:pt x="15954" y="6309"/>
                </a:cubicBezTo>
                <a:cubicBezTo>
                  <a:pt x="15994" y="6228"/>
                  <a:pt x="15994" y="6370"/>
                  <a:pt x="16015" y="6289"/>
                </a:cubicBezTo>
                <a:cubicBezTo>
                  <a:pt x="15974" y="6187"/>
                  <a:pt x="16056" y="6268"/>
                  <a:pt x="16056" y="6207"/>
                </a:cubicBezTo>
                <a:cubicBezTo>
                  <a:pt x="16035" y="6146"/>
                  <a:pt x="15994" y="6187"/>
                  <a:pt x="15974" y="6187"/>
                </a:cubicBezTo>
                <a:cubicBezTo>
                  <a:pt x="15994" y="6289"/>
                  <a:pt x="15913" y="6268"/>
                  <a:pt x="15933" y="6370"/>
                </a:cubicBezTo>
                <a:cubicBezTo>
                  <a:pt x="15913" y="6309"/>
                  <a:pt x="15851" y="6187"/>
                  <a:pt x="15811" y="6309"/>
                </a:cubicBezTo>
                <a:cubicBezTo>
                  <a:pt x="15811" y="6268"/>
                  <a:pt x="15790" y="6289"/>
                  <a:pt x="15770" y="6248"/>
                </a:cubicBezTo>
                <a:cubicBezTo>
                  <a:pt x="15790" y="6105"/>
                  <a:pt x="15913" y="6207"/>
                  <a:pt x="15892" y="6065"/>
                </a:cubicBezTo>
                <a:cubicBezTo>
                  <a:pt x="15994" y="6187"/>
                  <a:pt x="16117" y="6085"/>
                  <a:pt x="16240" y="6105"/>
                </a:cubicBezTo>
                <a:cubicBezTo>
                  <a:pt x="16219" y="5963"/>
                  <a:pt x="16117" y="6146"/>
                  <a:pt x="16137" y="6003"/>
                </a:cubicBezTo>
                <a:cubicBezTo>
                  <a:pt x="16076" y="6024"/>
                  <a:pt x="16076" y="6044"/>
                  <a:pt x="16056" y="6105"/>
                </a:cubicBezTo>
                <a:cubicBezTo>
                  <a:pt x="15994" y="6024"/>
                  <a:pt x="16035" y="6105"/>
                  <a:pt x="16035" y="5983"/>
                </a:cubicBezTo>
                <a:cubicBezTo>
                  <a:pt x="15994" y="6024"/>
                  <a:pt x="15974" y="5963"/>
                  <a:pt x="15974" y="6065"/>
                </a:cubicBezTo>
                <a:cubicBezTo>
                  <a:pt x="15913" y="6044"/>
                  <a:pt x="16015" y="5922"/>
                  <a:pt x="16015" y="5861"/>
                </a:cubicBezTo>
                <a:cubicBezTo>
                  <a:pt x="15954" y="5902"/>
                  <a:pt x="15933" y="5779"/>
                  <a:pt x="15892" y="5820"/>
                </a:cubicBezTo>
                <a:cubicBezTo>
                  <a:pt x="15892" y="5861"/>
                  <a:pt x="15872" y="5902"/>
                  <a:pt x="15872" y="5922"/>
                </a:cubicBezTo>
                <a:cubicBezTo>
                  <a:pt x="15913" y="5861"/>
                  <a:pt x="15933" y="5922"/>
                  <a:pt x="15954" y="5902"/>
                </a:cubicBezTo>
                <a:cubicBezTo>
                  <a:pt x="15974" y="5942"/>
                  <a:pt x="15954" y="6065"/>
                  <a:pt x="15933" y="6024"/>
                </a:cubicBezTo>
                <a:cubicBezTo>
                  <a:pt x="15954" y="6003"/>
                  <a:pt x="15974" y="5902"/>
                  <a:pt x="15933" y="5942"/>
                </a:cubicBezTo>
                <a:cubicBezTo>
                  <a:pt x="15913" y="5983"/>
                  <a:pt x="15892" y="6003"/>
                  <a:pt x="15872" y="6044"/>
                </a:cubicBezTo>
                <a:cubicBezTo>
                  <a:pt x="15851" y="6024"/>
                  <a:pt x="15770" y="5942"/>
                  <a:pt x="15770" y="6003"/>
                </a:cubicBezTo>
                <a:cubicBezTo>
                  <a:pt x="15790" y="6085"/>
                  <a:pt x="15831" y="6003"/>
                  <a:pt x="15851" y="6065"/>
                </a:cubicBezTo>
                <a:cubicBezTo>
                  <a:pt x="15811" y="6167"/>
                  <a:pt x="15790" y="6065"/>
                  <a:pt x="15770" y="6146"/>
                </a:cubicBezTo>
                <a:cubicBezTo>
                  <a:pt x="15770" y="5983"/>
                  <a:pt x="15606" y="5963"/>
                  <a:pt x="15586" y="6105"/>
                </a:cubicBezTo>
                <a:cubicBezTo>
                  <a:pt x="15545" y="6065"/>
                  <a:pt x="15586" y="5963"/>
                  <a:pt x="15524" y="6003"/>
                </a:cubicBezTo>
                <a:cubicBezTo>
                  <a:pt x="15504" y="6024"/>
                  <a:pt x="15504" y="6065"/>
                  <a:pt x="15504" y="6085"/>
                </a:cubicBezTo>
                <a:cubicBezTo>
                  <a:pt x="15484" y="6024"/>
                  <a:pt x="15463" y="6105"/>
                  <a:pt x="15443" y="6126"/>
                </a:cubicBezTo>
                <a:cubicBezTo>
                  <a:pt x="15402" y="6105"/>
                  <a:pt x="15381" y="6065"/>
                  <a:pt x="15361" y="6044"/>
                </a:cubicBezTo>
                <a:cubicBezTo>
                  <a:pt x="15443" y="5983"/>
                  <a:pt x="15545" y="5902"/>
                  <a:pt x="15586" y="5779"/>
                </a:cubicBezTo>
                <a:cubicBezTo>
                  <a:pt x="15545" y="5759"/>
                  <a:pt x="15545" y="5820"/>
                  <a:pt x="15524" y="5881"/>
                </a:cubicBezTo>
                <a:cubicBezTo>
                  <a:pt x="15504" y="5779"/>
                  <a:pt x="15443" y="5861"/>
                  <a:pt x="15422" y="5800"/>
                </a:cubicBezTo>
                <a:cubicBezTo>
                  <a:pt x="15463" y="5759"/>
                  <a:pt x="15443" y="5698"/>
                  <a:pt x="15422" y="5657"/>
                </a:cubicBezTo>
                <a:cubicBezTo>
                  <a:pt x="15361" y="5759"/>
                  <a:pt x="15341" y="5616"/>
                  <a:pt x="15320" y="5636"/>
                </a:cubicBezTo>
                <a:cubicBezTo>
                  <a:pt x="15300" y="5657"/>
                  <a:pt x="15279" y="5677"/>
                  <a:pt x="15279" y="5718"/>
                </a:cubicBezTo>
                <a:cubicBezTo>
                  <a:pt x="15279" y="5738"/>
                  <a:pt x="15361" y="5677"/>
                  <a:pt x="15320" y="5759"/>
                </a:cubicBezTo>
                <a:cubicBezTo>
                  <a:pt x="15320" y="5759"/>
                  <a:pt x="15238" y="5800"/>
                  <a:pt x="15259" y="5820"/>
                </a:cubicBezTo>
                <a:cubicBezTo>
                  <a:pt x="15279" y="5779"/>
                  <a:pt x="15341" y="5820"/>
                  <a:pt x="15320" y="5902"/>
                </a:cubicBezTo>
                <a:cubicBezTo>
                  <a:pt x="15238" y="6003"/>
                  <a:pt x="15218" y="5881"/>
                  <a:pt x="15157" y="5983"/>
                </a:cubicBezTo>
                <a:cubicBezTo>
                  <a:pt x="15136" y="5942"/>
                  <a:pt x="15157" y="5922"/>
                  <a:pt x="15177" y="5902"/>
                </a:cubicBezTo>
                <a:cubicBezTo>
                  <a:pt x="15116" y="5902"/>
                  <a:pt x="15055" y="5820"/>
                  <a:pt x="15014" y="5922"/>
                </a:cubicBezTo>
                <a:cubicBezTo>
                  <a:pt x="14973" y="5800"/>
                  <a:pt x="14912" y="5942"/>
                  <a:pt x="14850" y="5942"/>
                </a:cubicBezTo>
                <a:cubicBezTo>
                  <a:pt x="14850" y="5942"/>
                  <a:pt x="14809" y="5840"/>
                  <a:pt x="14789" y="5942"/>
                </a:cubicBezTo>
                <a:cubicBezTo>
                  <a:pt x="14769" y="5902"/>
                  <a:pt x="14789" y="5861"/>
                  <a:pt x="14769" y="5820"/>
                </a:cubicBezTo>
                <a:cubicBezTo>
                  <a:pt x="14728" y="5942"/>
                  <a:pt x="14666" y="5820"/>
                  <a:pt x="14605" y="5861"/>
                </a:cubicBezTo>
                <a:cubicBezTo>
                  <a:pt x="14626" y="5820"/>
                  <a:pt x="14626" y="5779"/>
                  <a:pt x="14605" y="5738"/>
                </a:cubicBezTo>
                <a:cubicBezTo>
                  <a:pt x="14564" y="5677"/>
                  <a:pt x="14564" y="5800"/>
                  <a:pt x="14544" y="5779"/>
                </a:cubicBezTo>
                <a:cubicBezTo>
                  <a:pt x="14564" y="5759"/>
                  <a:pt x="14564" y="5718"/>
                  <a:pt x="14544" y="5698"/>
                </a:cubicBezTo>
                <a:cubicBezTo>
                  <a:pt x="14523" y="5779"/>
                  <a:pt x="14523" y="5636"/>
                  <a:pt x="14503" y="5677"/>
                </a:cubicBezTo>
                <a:cubicBezTo>
                  <a:pt x="14462" y="5698"/>
                  <a:pt x="14503" y="5759"/>
                  <a:pt x="14483" y="5779"/>
                </a:cubicBezTo>
                <a:cubicBezTo>
                  <a:pt x="14421" y="5738"/>
                  <a:pt x="14319" y="5840"/>
                  <a:pt x="14278" y="5759"/>
                </a:cubicBezTo>
                <a:cubicBezTo>
                  <a:pt x="14299" y="5738"/>
                  <a:pt x="14299" y="5718"/>
                  <a:pt x="14299" y="5677"/>
                </a:cubicBezTo>
                <a:cubicBezTo>
                  <a:pt x="14237" y="5759"/>
                  <a:pt x="14197" y="5759"/>
                  <a:pt x="14217" y="5636"/>
                </a:cubicBezTo>
                <a:cubicBezTo>
                  <a:pt x="14135" y="5677"/>
                  <a:pt x="14033" y="5738"/>
                  <a:pt x="14013" y="5596"/>
                </a:cubicBezTo>
                <a:cubicBezTo>
                  <a:pt x="13972" y="5657"/>
                  <a:pt x="13951" y="5575"/>
                  <a:pt x="13911" y="5596"/>
                </a:cubicBezTo>
                <a:cubicBezTo>
                  <a:pt x="13890" y="5657"/>
                  <a:pt x="13870" y="5636"/>
                  <a:pt x="13829" y="5718"/>
                </a:cubicBezTo>
                <a:cubicBezTo>
                  <a:pt x="13829" y="5636"/>
                  <a:pt x="13829" y="5616"/>
                  <a:pt x="13788" y="5616"/>
                </a:cubicBezTo>
                <a:cubicBezTo>
                  <a:pt x="13808" y="5555"/>
                  <a:pt x="13849" y="5596"/>
                  <a:pt x="13890" y="5575"/>
                </a:cubicBezTo>
                <a:cubicBezTo>
                  <a:pt x="13870" y="5494"/>
                  <a:pt x="13931" y="5433"/>
                  <a:pt x="13951" y="5351"/>
                </a:cubicBezTo>
                <a:cubicBezTo>
                  <a:pt x="13911" y="5331"/>
                  <a:pt x="13870" y="5310"/>
                  <a:pt x="13829" y="5412"/>
                </a:cubicBezTo>
                <a:cubicBezTo>
                  <a:pt x="13788" y="5371"/>
                  <a:pt x="13747" y="5269"/>
                  <a:pt x="13645" y="5392"/>
                </a:cubicBezTo>
                <a:cubicBezTo>
                  <a:pt x="13625" y="5371"/>
                  <a:pt x="13686" y="5269"/>
                  <a:pt x="13645" y="5290"/>
                </a:cubicBezTo>
                <a:cubicBezTo>
                  <a:pt x="13625" y="5310"/>
                  <a:pt x="13625" y="5331"/>
                  <a:pt x="13625" y="5351"/>
                </a:cubicBezTo>
                <a:cubicBezTo>
                  <a:pt x="13563" y="5208"/>
                  <a:pt x="13379" y="5331"/>
                  <a:pt x="13277" y="5229"/>
                </a:cubicBezTo>
                <a:cubicBezTo>
                  <a:pt x="13298" y="5310"/>
                  <a:pt x="13318" y="5290"/>
                  <a:pt x="13318" y="5392"/>
                </a:cubicBezTo>
                <a:cubicBezTo>
                  <a:pt x="13298" y="5351"/>
                  <a:pt x="13257" y="5433"/>
                  <a:pt x="13216" y="5412"/>
                </a:cubicBezTo>
                <a:cubicBezTo>
                  <a:pt x="13216" y="5412"/>
                  <a:pt x="13216" y="5412"/>
                  <a:pt x="13236" y="5473"/>
                </a:cubicBezTo>
                <a:cubicBezTo>
                  <a:pt x="13155" y="5453"/>
                  <a:pt x="13052" y="5453"/>
                  <a:pt x="12950" y="5453"/>
                </a:cubicBezTo>
                <a:cubicBezTo>
                  <a:pt x="12930" y="5412"/>
                  <a:pt x="12950" y="5371"/>
                  <a:pt x="12930" y="5331"/>
                </a:cubicBezTo>
                <a:cubicBezTo>
                  <a:pt x="12909" y="5351"/>
                  <a:pt x="12889" y="5371"/>
                  <a:pt x="12869" y="5392"/>
                </a:cubicBezTo>
                <a:cubicBezTo>
                  <a:pt x="12869" y="5351"/>
                  <a:pt x="12889" y="5331"/>
                  <a:pt x="12889" y="5310"/>
                </a:cubicBezTo>
                <a:cubicBezTo>
                  <a:pt x="12869" y="5331"/>
                  <a:pt x="12848" y="5269"/>
                  <a:pt x="12828" y="5331"/>
                </a:cubicBezTo>
                <a:cubicBezTo>
                  <a:pt x="12828" y="5351"/>
                  <a:pt x="12848" y="5371"/>
                  <a:pt x="12828" y="5392"/>
                </a:cubicBezTo>
                <a:cubicBezTo>
                  <a:pt x="12807" y="5371"/>
                  <a:pt x="12766" y="5412"/>
                  <a:pt x="12746" y="5351"/>
                </a:cubicBezTo>
                <a:cubicBezTo>
                  <a:pt x="12766" y="5331"/>
                  <a:pt x="12787" y="5310"/>
                  <a:pt x="12766" y="5269"/>
                </a:cubicBezTo>
                <a:cubicBezTo>
                  <a:pt x="12746" y="5310"/>
                  <a:pt x="12726" y="5269"/>
                  <a:pt x="12685" y="5331"/>
                </a:cubicBezTo>
                <a:cubicBezTo>
                  <a:pt x="12705" y="5371"/>
                  <a:pt x="12705" y="5392"/>
                  <a:pt x="12685" y="5412"/>
                </a:cubicBezTo>
                <a:cubicBezTo>
                  <a:pt x="12664" y="5249"/>
                  <a:pt x="12562" y="5412"/>
                  <a:pt x="12521" y="5351"/>
                </a:cubicBezTo>
                <a:cubicBezTo>
                  <a:pt x="12521" y="5310"/>
                  <a:pt x="12583" y="5290"/>
                  <a:pt x="12562" y="5249"/>
                </a:cubicBezTo>
                <a:cubicBezTo>
                  <a:pt x="12460" y="5127"/>
                  <a:pt x="12235" y="5290"/>
                  <a:pt x="12113" y="5045"/>
                </a:cubicBezTo>
                <a:cubicBezTo>
                  <a:pt x="12092" y="5066"/>
                  <a:pt x="12133" y="5106"/>
                  <a:pt x="12092" y="5127"/>
                </a:cubicBezTo>
                <a:cubicBezTo>
                  <a:pt x="12051" y="5106"/>
                  <a:pt x="12113" y="5086"/>
                  <a:pt x="12092" y="5025"/>
                </a:cubicBezTo>
                <a:cubicBezTo>
                  <a:pt x="12031" y="5025"/>
                  <a:pt x="12092" y="5086"/>
                  <a:pt x="12031" y="5106"/>
                </a:cubicBezTo>
                <a:cubicBezTo>
                  <a:pt x="12011" y="5066"/>
                  <a:pt x="12051" y="5045"/>
                  <a:pt x="12011" y="5004"/>
                </a:cubicBezTo>
                <a:cubicBezTo>
                  <a:pt x="11970" y="5045"/>
                  <a:pt x="11929" y="4964"/>
                  <a:pt x="11868" y="5004"/>
                </a:cubicBezTo>
                <a:cubicBezTo>
                  <a:pt x="11888" y="5045"/>
                  <a:pt x="11888" y="5086"/>
                  <a:pt x="11868" y="5106"/>
                </a:cubicBezTo>
                <a:cubicBezTo>
                  <a:pt x="11868" y="5086"/>
                  <a:pt x="11847" y="5106"/>
                  <a:pt x="11827" y="5127"/>
                </a:cubicBezTo>
                <a:cubicBezTo>
                  <a:pt x="11765" y="5004"/>
                  <a:pt x="11704" y="5127"/>
                  <a:pt x="11663" y="5066"/>
                </a:cubicBezTo>
                <a:cubicBezTo>
                  <a:pt x="11684" y="4964"/>
                  <a:pt x="11725" y="5045"/>
                  <a:pt x="11765" y="5025"/>
                </a:cubicBezTo>
                <a:cubicBezTo>
                  <a:pt x="11765" y="5004"/>
                  <a:pt x="11786" y="4984"/>
                  <a:pt x="11765" y="4964"/>
                </a:cubicBezTo>
                <a:cubicBezTo>
                  <a:pt x="11704" y="4964"/>
                  <a:pt x="11622" y="4923"/>
                  <a:pt x="11561" y="4902"/>
                </a:cubicBezTo>
                <a:cubicBezTo>
                  <a:pt x="11582" y="4964"/>
                  <a:pt x="11622" y="5004"/>
                  <a:pt x="11663" y="5004"/>
                </a:cubicBezTo>
                <a:cubicBezTo>
                  <a:pt x="11643" y="5025"/>
                  <a:pt x="11663" y="5045"/>
                  <a:pt x="11643" y="5086"/>
                </a:cubicBezTo>
                <a:cubicBezTo>
                  <a:pt x="11602" y="4964"/>
                  <a:pt x="11602" y="5086"/>
                  <a:pt x="11541" y="5045"/>
                </a:cubicBezTo>
                <a:cubicBezTo>
                  <a:pt x="11541" y="5004"/>
                  <a:pt x="11520" y="4923"/>
                  <a:pt x="11479" y="4923"/>
                </a:cubicBezTo>
                <a:cubicBezTo>
                  <a:pt x="11459" y="5004"/>
                  <a:pt x="11479" y="5004"/>
                  <a:pt x="11479" y="5066"/>
                </a:cubicBezTo>
                <a:cubicBezTo>
                  <a:pt x="11459" y="5004"/>
                  <a:pt x="11418" y="5066"/>
                  <a:pt x="11418" y="4964"/>
                </a:cubicBezTo>
                <a:cubicBezTo>
                  <a:pt x="11398" y="5025"/>
                  <a:pt x="11316" y="5045"/>
                  <a:pt x="11336" y="4943"/>
                </a:cubicBezTo>
                <a:cubicBezTo>
                  <a:pt x="11234" y="5025"/>
                  <a:pt x="11173" y="4964"/>
                  <a:pt x="11091" y="4923"/>
                </a:cubicBezTo>
                <a:cubicBezTo>
                  <a:pt x="11050" y="4943"/>
                  <a:pt x="11030" y="5066"/>
                  <a:pt x="10989" y="5045"/>
                </a:cubicBezTo>
                <a:cubicBezTo>
                  <a:pt x="11030" y="4943"/>
                  <a:pt x="10969" y="5004"/>
                  <a:pt x="10969" y="4882"/>
                </a:cubicBezTo>
                <a:cubicBezTo>
                  <a:pt x="10866" y="5025"/>
                  <a:pt x="10785" y="4862"/>
                  <a:pt x="10703" y="5025"/>
                </a:cubicBezTo>
                <a:cubicBezTo>
                  <a:pt x="10683" y="4964"/>
                  <a:pt x="10642" y="5045"/>
                  <a:pt x="10621" y="5025"/>
                </a:cubicBezTo>
                <a:cubicBezTo>
                  <a:pt x="10703" y="4821"/>
                  <a:pt x="10437" y="4923"/>
                  <a:pt x="10356" y="4984"/>
                </a:cubicBezTo>
                <a:cubicBezTo>
                  <a:pt x="10376" y="4862"/>
                  <a:pt x="10458" y="4923"/>
                  <a:pt x="10458" y="4862"/>
                </a:cubicBezTo>
                <a:cubicBezTo>
                  <a:pt x="10437" y="4821"/>
                  <a:pt x="10417" y="4760"/>
                  <a:pt x="10397" y="4760"/>
                </a:cubicBezTo>
                <a:cubicBezTo>
                  <a:pt x="10397" y="4862"/>
                  <a:pt x="10376" y="4780"/>
                  <a:pt x="10335" y="4780"/>
                </a:cubicBezTo>
                <a:cubicBezTo>
                  <a:pt x="10335" y="4862"/>
                  <a:pt x="10315" y="4862"/>
                  <a:pt x="10294" y="4923"/>
                </a:cubicBezTo>
                <a:cubicBezTo>
                  <a:pt x="10254" y="4862"/>
                  <a:pt x="10335" y="4821"/>
                  <a:pt x="10315" y="4780"/>
                </a:cubicBezTo>
                <a:cubicBezTo>
                  <a:pt x="10294" y="4699"/>
                  <a:pt x="10254" y="4699"/>
                  <a:pt x="10274" y="4576"/>
                </a:cubicBezTo>
                <a:cubicBezTo>
                  <a:pt x="10233" y="4637"/>
                  <a:pt x="10233" y="4719"/>
                  <a:pt x="10172" y="4801"/>
                </a:cubicBezTo>
                <a:cubicBezTo>
                  <a:pt x="10172" y="4699"/>
                  <a:pt x="10111" y="4699"/>
                  <a:pt x="10090" y="4617"/>
                </a:cubicBezTo>
                <a:cubicBezTo>
                  <a:pt x="10070" y="4699"/>
                  <a:pt x="10131" y="4801"/>
                  <a:pt x="10111" y="4862"/>
                </a:cubicBezTo>
                <a:cubicBezTo>
                  <a:pt x="10029" y="4882"/>
                  <a:pt x="10070" y="4617"/>
                  <a:pt x="9947" y="4739"/>
                </a:cubicBezTo>
                <a:cubicBezTo>
                  <a:pt x="10049" y="4801"/>
                  <a:pt x="10008" y="4923"/>
                  <a:pt x="10090" y="5004"/>
                </a:cubicBezTo>
                <a:cubicBezTo>
                  <a:pt x="10049" y="4984"/>
                  <a:pt x="9968" y="4984"/>
                  <a:pt x="9968" y="4923"/>
                </a:cubicBezTo>
                <a:cubicBezTo>
                  <a:pt x="9968" y="4943"/>
                  <a:pt x="9988" y="4943"/>
                  <a:pt x="10008" y="4923"/>
                </a:cubicBezTo>
                <a:cubicBezTo>
                  <a:pt x="9988" y="4801"/>
                  <a:pt x="9947" y="4760"/>
                  <a:pt x="9906" y="4760"/>
                </a:cubicBezTo>
                <a:cubicBezTo>
                  <a:pt x="9927" y="4699"/>
                  <a:pt x="9947" y="4699"/>
                  <a:pt x="9927" y="4617"/>
                </a:cubicBezTo>
                <a:cubicBezTo>
                  <a:pt x="9906" y="4617"/>
                  <a:pt x="9886" y="4556"/>
                  <a:pt x="9865" y="4597"/>
                </a:cubicBezTo>
                <a:cubicBezTo>
                  <a:pt x="9865" y="4658"/>
                  <a:pt x="9906" y="4637"/>
                  <a:pt x="9865" y="4678"/>
                </a:cubicBezTo>
                <a:cubicBezTo>
                  <a:pt x="9825" y="4637"/>
                  <a:pt x="9804" y="4576"/>
                  <a:pt x="9743" y="4699"/>
                </a:cubicBezTo>
                <a:cubicBezTo>
                  <a:pt x="9722" y="4576"/>
                  <a:pt x="9600" y="4576"/>
                  <a:pt x="9600" y="4678"/>
                </a:cubicBezTo>
                <a:cubicBezTo>
                  <a:pt x="9600" y="4658"/>
                  <a:pt x="9600" y="4637"/>
                  <a:pt x="9579" y="4597"/>
                </a:cubicBezTo>
                <a:cubicBezTo>
                  <a:pt x="9539" y="4699"/>
                  <a:pt x="9539" y="4637"/>
                  <a:pt x="9498" y="4658"/>
                </a:cubicBezTo>
                <a:cubicBezTo>
                  <a:pt x="9477" y="4576"/>
                  <a:pt x="9498" y="4536"/>
                  <a:pt x="9457" y="4495"/>
                </a:cubicBezTo>
                <a:cubicBezTo>
                  <a:pt x="9396" y="4556"/>
                  <a:pt x="9334" y="4617"/>
                  <a:pt x="9293" y="4536"/>
                </a:cubicBezTo>
                <a:cubicBezTo>
                  <a:pt x="9334" y="4495"/>
                  <a:pt x="9396" y="4556"/>
                  <a:pt x="9396" y="4454"/>
                </a:cubicBezTo>
                <a:cubicBezTo>
                  <a:pt x="9355" y="4454"/>
                  <a:pt x="9355" y="4372"/>
                  <a:pt x="9334" y="4372"/>
                </a:cubicBezTo>
                <a:cubicBezTo>
                  <a:pt x="9253" y="4434"/>
                  <a:pt x="9232" y="4413"/>
                  <a:pt x="9171" y="4515"/>
                </a:cubicBezTo>
                <a:cubicBezTo>
                  <a:pt x="9109" y="4393"/>
                  <a:pt x="8946" y="4658"/>
                  <a:pt x="8885" y="4434"/>
                </a:cubicBezTo>
                <a:cubicBezTo>
                  <a:pt x="8864" y="4495"/>
                  <a:pt x="8864" y="4495"/>
                  <a:pt x="8823" y="4495"/>
                </a:cubicBezTo>
                <a:cubicBezTo>
                  <a:pt x="8783" y="4454"/>
                  <a:pt x="8864" y="4332"/>
                  <a:pt x="8803" y="4332"/>
                </a:cubicBezTo>
                <a:cubicBezTo>
                  <a:pt x="8762" y="4372"/>
                  <a:pt x="8803" y="4434"/>
                  <a:pt x="8762" y="4454"/>
                </a:cubicBezTo>
                <a:cubicBezTo>
                  <a:pt x="8701" y="4454"/>
                  <a:pt x="8660" y="4393"/>
                  <a:pt x="8578" y="4495"/>
                </a:cubicBezTo>
                <a:cubicBezTo>
                  <a:pt x="8537" y="4434"/>
                  <a:pt x="8640" y="4434"/>
                  <a:pt x="8619" y="4372"/>
                </a:cubicBezTo>
                <a:cubicBezTo>
                  <a:pt x="8558" y="4352"/>
                  <a:pt x="8497" y="4311"/>
                  <a:pt x="8435" y="4434"/>
                </a:cubicBezTo>
                <a:cubicBezTo>
                  <a:pt x="8394" y="4393"/>
                  <a:pt x="8374" y="4352"/>
                  <a:pt x="8313" y="4413"/>
                </a:cubicBezTo>
                <a:cubicBezTo>
                  <a:pt x="8292" y="4352"/>
                  <a:pt x="8313" y="4311"/>
                  <a:pt x="8292" y="4270"/>
                </a:cubicBezTo>
                <a:cubicBezTo>
                  <a:pt x="8231" y="4372"/>
                  <a:pt x="8231" y="4209"/>
                  <a:pt x="8190" y="4270"/>
                </a:cubicBezTo>
                <a:cubicBezTo>
                  <a:pt x="8170" y="4332"/>
                  <a:pt x="8149" y="4372"/>
                  <a:pt x="8129" y="4413"/>
                </a:cubicBezTo>
                <a:cubicBezTo>
                  <a:pt x="8108" y="4332"/>
                  <a:pt x="8211" y="4270"/>
                  <a:pt x="8170" y="4169"/>
                </a:cubicBezTo>
                <a:cubicBezTo>
                  <a:pt x="8149" y="4209"/>
                  <a:pt x="8129" y="4189"/>
                  <a:pt x="8129" y="4189"/>
                </a:cubicBezTo>
                <a:cubicBezTo>
                  <a:pt x="8108" y="4230"/>
                  <a:pt x="8108" y="4270"/>
                  <a:pt x="8088" y="4311"/>
                </a:cubicBezTo>
                <a:cubicBezTo>
                  <a:pt x="8047" y="4250"/>
                  <a:pt x="8108" y="4189"/>
                  <a:pt x="8068" y="4189"/>
                </a:cubicBezTo>
                <a:cubicBezTo>
                  <a:pt x="8027" y="4230"/>
                  <a:pt x="8027" y="4291"/>
                  <a:pt x="8027" y="4372"/>
                </a:cubicBezTo>
                <a:cubicBezTo>
                  <a:pt x="8006" y="4250"/>
                  <a:pt x="8006" y="4434"/>
                  <a:pt x="7965" y="4372"/>
                </a:cubicBezTo>
                <a:cubicBezTo>
                  <a:pt x="7986" y="4332"/>
                  <a:pt x="7965" y="4352"/>
                  <a:pt x="7965" y="4311"/>
                </a:cubicBezTo>
                <a:cubicBezTo>
                  <a:pt x="7986" y="4270"/>
                  <a:pt x="8006" y="4291"/>
                  <a:pt x="8006" y="4250"/>
                </a:cubicBezTo>
                <a:cubicBezTo>
                  <a:pt x="7986" y="4169"/>
                  <a:pt x="7925" y="4230"/>
                  <a:pt x="7904" y="4230"/>
                </a:cubicBezTo>
                <a:cubicBezTo>
                  <a:pt x="7904" y="4311"/>
                  <a:pt x="7945" y="4209"/>
                  <a:pt x="7965" y="4311"/>
                </a:cubicBezTo>
                <a:cubicBezTo>
                  <a:pt x="7884" y="4413"/>
                  <a:pt x="7843" y="4270"/>
                  <a:pt x="7802" y="4434"/>
                </a:cubicBezTo>
                <a:cubicBezTo>
                  <a:pt x="7822" y="4352"/>
                  <a:pt x="7802" y="4332"/>
                  <a:pt x="7802" y="4270"/>
                </a:cubicBezTo>
                <a:cubicBezTo>
                  <a:pt x="7822" y="4270"/>
                  <a:pt x="7863" y="4209"/>
                  <a:pt x="7863" y="4169"/>
                </a:cubicBezTo>
                <a:cubicBezTo>
                  <a:pt x="7822" y="4148"/>
                  <a:pt x="7761" y="4046"/>
                  <a:pt x="7720" y="4169"/>
                </a:cubicBezTo>
                <a:cubicBezTo>
                  <a:pt x="7761" y="4128"/>
                  <a:pt x="7802" y="4189"/>
                  <a:pt x="7782" y="4270"/>
                </a:cubicBezTo>
                <a:cubicBezTo>
                  <a:pt x="7700" y="4311"/>
                  <a:pt x="7659" y="4270"/>
                  <a:pt x="7577" y="4352"/>
                </a:cubicBezTo>
                <a:cubicBezTo>
                  <a:pt x="7536" y="4250"/>
                  <a:pt x="7455" y="4372"/>
                  <a:pt x="7475" y="4230"/>
                </a:cubicBezTo>
                <a:cubicBezTo>
                  <a:pt x="7414" y="4291"/>
                  <a:pt x="7393" y="4250"/>
                  <a:pt x="7332" y="4311"/>
                </a:cubicBezTo>
                <a:cubicBezTo>
                  <a:pt x="7373" y="4189"/>
                  <a:pt x="7250" y="4311"/>
                  <a:pt x="7250" y="4209"/>
                </a:cubicBezTo>
                <a:cubicBezTo>
                  <a:pt x="7291" y="4148"/>
                  <a:pt x="7291" y="4250"/>
                  <a:pt x="7353" y="4189"/>
                </a:cubicBezTo>
                <a:cubicBezTo>
                  <a:pt x="7291" y="4046"/>
                  <a:pt x="7414" y="4169"/>
                  <a:pt x="7414" y="4067"/>
                </a:cubicBezTo>
                <a:cubicBezTo>
                  <a:pt x="7393" y="4026"/>
                  <a:pt x="7353" y="4046"/>
                  <a:pt x="7353" y="4005"/>
                </a:cubicBezTo>
                <a:cubicBezTo>
                  <a:pt x="7271" y="4107"/>
                  <a:pt x="7189" y="4107"/>
                  <a:pt x="7107" y="4189"/>
                </a:cubicBezTo>
                <a:cubicBezTo>
                  <a:pt x="7107" y="4148"/>
                  <a:pt x="7169" y="4107"/>
                  <a:pt x="7148" y="4046"/>
                </a:cubicBezTo>
                <a:cubicBezTo>
                  <a:pt x="7189" y="3985"/>
                  <a:pt x="7250" y="4046"/>
                  <a:pt x="7250" y="3965"/>
                </a:cubicBezTo>
                <a:cubicBezTo>
                  <a:pt x="7189" y="3985"/>
                  <a:pt x="7107" y="4026"/>
                  <a:pt x="7087" y="3903"/>
                </a:cubicBezTo>
                <a:cubicBezTo>
                  <a:pt x="7026" y="3944"/>
                  <a:pt x="6964" y="4026"/>
                  <a:pt x="6944" y="3903"/>
                </a:cubicBezTo>
                <a:cubicBezTo>
                  <a:pt x="6862" y="3903"/>
                  <a:pt x="6801" y="4128"/>
                  <a:pt x="6740" y="4005"/>
                </a:cubicBezTo>
                <a:cubicBezTo>
                  <a:pt x="6801" y="4005"/>
                  <a:pt x="6801" y="3924"/>
                  <a:pt x="6842" y="3863"/>
                </a:cubicBezTo>
                <a:cubicBezTo>
                  <a:pt x="6719" y="3944"/>
                  <a:pt x="6597" y="3802"/>
                  <a:pt x="6535" y="3924"/>
                </a:cubicBezTo>
                <a:cubicBezTo>
                  <a:pt x="6556" y="4026"/>
                  <a:pt x="6576" y="3863"/>
                  <a:pt x="6597" y="3965"/>
                </a:cubicBezTo>
                <a:cubicBezTo>
                  <a:pt x="6597" y="3965"/>
                  <a:pt x="6597" y="3965"/>
                  <a:pt x="6515" y="4046"/>
                </a:cubicBezTo>
                <a:cubicBezTo>
                  <a:pt x="6535" y="3924"/>
                  <a:pt x="6474" y="3924"/>
                  <a:pt x="6433" y="3903"/>
                </a:cubicBezTo>
                <a:cubicBezTo>
                  <a:pt x="6372" y="4046"/>
                  <a:pt x="6331" y="3965"/>
                  <a:pt x="6270" y="4026"/>
                </a:cubicBezTo>
                <a:cubicBezTo>
                  <a:pt x="6249" y="3965"/>
                  <a:pt x="6270" y="3924"/>
                  <a:pt x="6229" y="3903"/>
                </a:cubicBezTo>
                <a:cubicBezTo>
                  <a:pt x="6147" y="4005"/>
                  <a:pt x="6311" y="4087"/>
                  <a:pt x="6188" y="4128"/>
                </a:cubicBezTo>
                <a:cubicBezTo>
                  <a:pt x="6229" y="4005"/>
                  <a:pt x="6127" y="3863"/>
                  <a:pt x="6045" y="3883"/>
                </a:cubicBezTo>
                <a:cubicBezTo>
                  <a:pt x="6045" y="3924"/>
                  <a:pt x="6045" y="3944"/>
                  <a:pt x="6025" y="3985"/>
                </a:cubicBezTo>
                <a:cubicBezTo>
                  <a:pt x="6004" y="3944"/>
                  <a:pt x="6045" y="3903"/>
                  <a:pt x="6025" y="3863"/>
                </a:cubicBezTo>
                <a:cubicBezTo>
                  <a:pt x="5943" y="3863"/>
                  <a:pt x="5922" y="3985"/>
                  <a:pt x="5882" y="3863"/>
                </a:cubicBezTo>
                <a:cubicBezTo>
                  <a:pt x="5861" y="3903"/>
                  <a:pt x="5882" y="3944"/>
                  <a:pt x="5841" y="3985"/>
                </a:cubicBezTo>
                <a:cubicBezTo>
                  <a:pt x="5820" y="3944"/>
                  <a:pt x="5861" y="3903"/>
                  <a:pt x="5841" y="3863"/>
                </a:cubicBezTo>
                <a:cubicBezTo>
                  <a:pt x="5779" y="3924"/>
                  <a:pt x="5718" y="3944"/>
                  <a:pt x="5698" y="3863"/>
                </a:cubicBezTo>
                <a:cubicBezTo>
                  <a:pt x="5636" y="3883"/>
                  <a:pt x="5698" y="3965"/>
                  <a:pt x="5636" y="3985"/>
                </a:cubicBezTo>
                <a:cubicBezTo>
                  <a:pt x="5616" y="3965"/>
                  <a:pt x="5575" y="3985"/>
                  <a:pt x="5534" y="3985"/>
                </a:cubicBezTo>
                <a:cubicBezTo>
                  <a:pt x="5575" y="3944"/>
                  <a:pt x="5596" y="3924"/>
                  <a:pt x="5596" y="3883"/>
                </a:cubicBezTo>
                <a:cubicBezTo>
                  <a:pt x="5391" y="3863"/>
                  <a:pt x="5269" y="3863"/>
                  <a:pt x="5085" y="3802"/>
                </a:cubicBezTo>
                <a:cubicBezTo>
                  <a:pt x="5085" y="3822"/>
                  <a:pt x="5085" y="3863"/>
                  <a:pt x="5064" y="3883"/>
                </a:cubicBezTo>
                <a:cubicBezTo>
                  <a:pt x="5044" y="3802"/>
                  <a:pt x="5003" y="3863"/>
                  <a:pt x="5003" y="3842"/>
                </a:cubicBezTo>
                <a:cubicBezTo>
                  <a:pt x="5003" y="3802"/>
                  <a:pt x="5024" y="3781"/>
                  <a:pt x="5003" y="3740"/>
                </a:cubicBezTo>
                <a:cubicBezTo>
                  <a:pt x="4942" y="3761"/>
                  <a:pt x="4921" y="3700"/>
                  <a:pt x="4840" y="3761"/>
                </a:cubicBezTo>
                <a:cubicBezTo>
                  <a:pt x="4840" y="3720"/>
                  <a:pt x="4860" y="3700"/>
                  <a:pt x="4840" y="3659"/>
                </a:cubicBezTo>
                <a:cubicBezTo>
                  <a:pt x="4758" y="3781"/>
                  <a:pt x="4717" y="3638"/>
                  <a:pt x="4635" y="3679"/>
                </a:cubicBezTo>
                <a:cubicBezTo>
                  <a:pt x="4656" y="3700"/>
                  <a:pt x="4635" y="3720"/>
                  <a:pt x="4635" y="3740"/>
                </a:cubicBezTo>
                <a:cubicBezTo>
                  <a:pt x="4676" y="3720"/>
                  <a:pt x="4697" y="3761"/>
                  <a:pt x="4717" y="3781"/>
                </a:cubicBezTo>
                <a:cubicBezTo>
                  <a:pt x="4676" y="3802"/>
                  <a:pt x="4615" y="3802"/>
                  <a:pt x="4574" y="3903"/>
                </a:cubicBezTo>
                <a:cubicBezTo>
                  <a:pt x="4533" y="3842"/>
                  <a:pt x="4656" y="3822"/>
                  <a:pt x="4635" y="3761"/>
                </a:cubicBezTo>
                <a:cubicBezTo>
                  <a:pt x="4492" y="3781"/>
                  <a:pt x="4165" y="3985"/>
                  <a:pt x="4063" y="3863"/>
                </a:cubicBezTo>
                <a:cubicBezTo>
                  <a:pt x="4022" y="3924"/>
                  <a:pt x="4022" y="3883"/>
                  <a:pt x="3982" y="3883"/>
                </a:cubicBezTo>
                <a:cubicBezTo>
                  <a:pt x="4022" y="3761"/>
                  <a:pt x="4145" y="3842"/>
                  <a:pt x="4145" y="3700"/>
                </a:cubicBezTo>
                <a:cubicBezTo>
                  <a:pt x="4049" y="3680"/>
                  <a:pt x="3953" y="3697"/>
                  <a:pt x="3824" y="3733"/>
                </a:cubicBezTo>
                <a:lnTo>
                  <a:pt x="3819" y="3735"/>
                </a:lnTo>
                <a:lnTo>
                  <a:pt x="3820" y="3729"/>
                </a:lnTo>
                <a:cubicBezTo>
                  <a:pt x="3833" y="3676"/>
                  <a:pt x="3942" y="3654"/>
                  <a:pt x="3961" y="3577"/>
                </a:cubicBezTo>
                <a:cubicBezTo>
                  <a:pt x="3906" y="3559"/>
                  <a:pt x="3783" y="3624"/>
                  <a:pt x="3745" y="3667"/>
                </a:cubicBezTo>
                <a:lnTo>
                  <a:pt x="3743" y="3669"/>
                </a:lnTo>
                <a:lnTo>
                  <a:pt x="3744" y="3668"/>
                </a:lnTo>
                <a:cubicBezTo>
                  <a:pt x="3750" y="3650"/>
                  <a:pt x="3736" y="3631"/>
                  <a:pt x="3736" y="3598"/>
                </a:cubicBezTo>
                <a:cubicBezTo>
                  <a:pt x="3553" y="3700"/>
                  <a:pt x="3430" y="3659"/>
                  <a:pt x="3205" y="3883"/>
                </a:cubicBezTo>
                <a:cubicBezTo>
                  <a:pt x="3205" y="3822"/>
                  <a:pt x="3226" y="3781"/>
                  <a:pt x="3246" y="3720"/>
                </a:cubicBezTo>
                <a:cubicBezTo>
                  <a:pt x="3267" y="3761"/>
                  <a:pt x="3246" y="3802"/>
                  <a:pt x="3267" y="3781"/>
                </a:cubicBezTo>
                <a:cubicBezTo>
                  <a:pt x="3287" y="3802"/>
                  <a:pt x="3307" y="3781"/>
                  <a:pt x="3307" y="3720"/>
                </a:cubicBezTo>
                <a:cubicBezTo>
                  <a:pt x="3267" y="3720"/>
                  <a:pt x="3246" y="3679"/>
                  <a:pt x="3205" y="3679"/>
                </a:cubicBezTo>
                <a:cubicBezTo>
                  <a:pt x="3205" y="3720"/>
                  <a:pt x="3185" y="3740"/>
                  <a:pt x="3164" y="3781"/>
                </a:cubicBezTo>
                <a:cubicBezTo>
                  <a:pt x="3144" y="3781"/>
                  <a:pt x="3144" y="3659"/>
                  <a:pt x="3103" y="3679"/>
                </a:cubicBezTo>
                <a:cubicBezTo>
                  <a:pt x="3103" y="3700"/>
                  <a:pt x="3062" y="3700"/>
                  <a:pt x="3062" y="3740"/>
                </a:cubicBezTo>
                <a:cubicBezTo>
                  <a:pt x="3124" y="3740"/>
                  <a:pt x="3124" y="3740"/>
                  <a:pt x="3103" y="3822"/>
                </a:cubicBezTo>
                <a:cubicBezTo>
                  <a:pt x="3144" y="3802"/>
                  <a:pt x="3185" y="3822"/>
                  <a:pt x="3205" y="3842"/>
                </a:cubicBezTo>
                <a:cubicBezTo>
                  <a:pt x="3144" y="3903"/>
                  <a:pt x="3267" y="3883"/>
                  <a:pt x="3205" y="3944"/>
                </a:cubicBezTo>
                <a:cubicBezTo>
                  <a:pt x="3164" y="3944"/>
                  <a:pt x="3185" y="3924"/>
                  <a:pt x="3164" y="3842"/>
                </a:cubicBezTo>
                <a:cubicBezTo>
                  <a:pt x="3083" y="3802"/>
                  <a:pt x="3001" y="3924"/>
                  <a:pt x="2919" y="3924"/>
                </a:cubicBezTo>
                <a:cubicBezTo>
                  <a:pt x="2981" y="3822"/>
                  <a:pt x="3083" y="3761"/>
                  <a:pt x="3062" y="3638"/>
                </a:cubicBezTo>
                <a:cubicBezTo>
                  <a:pt x="3021" y="3557"/>
                  <a:pt x="2919" y="3720"/>
                  <a:pt x="2858" y="3700"/>
                </a:cubicBezTo>
                <a:cubicBezTo>
                  <a:pt x="2858" y="3577"/>
                  <a:pt x="2797" y="3638"/>
                  <a:pt x="2756" y="3618"/>
                </a:cubicBezTo>
                <a:cubicBezTo>
                  <a:pt x="2735" y="3700"/>
                  <a:pt x="2592" y="3761"/>
                  <a:pt x="2592" y="3679"/>
                </a:cubicBezTo>
                <a:cubicBezTo>
                  <a:pt x="2633" y="3700"/>
                  <a:pt x="2694" y="3679"/>
                  <a:pt x="2674" y="3598"/>
                </a:cubicBezTo>
                <a:cubicBezTo>
                  <a:pt x="2633" y="3638"/>
                  <a:pt x="2613" y="3618"/>
                  <a:pt x="2572" y="3638"/>
                </a:cubicBezTo>
                <a:cubicBezTo>
                  <a:pt x="2572" y="3659"/>
                  <a:pt x="2531" y="3679"/>
                  <a:pt x="2551" y="3720"/>
                </a:cubicBezTo>
                <a:cubicBezTo>
                  <a:pt x="2449" y="3761"/>
                  <a:pt x="2490" y="3740"/>
                  <a:pt x="2368" y="3802"/>
                </a:cubicBezTo>
                <a:cubicBezTo>
                  <a:pt x="2327" y="3598"/>
                  <a:pt x="2204" y="3883"/>
                  <a:pt x="2184" y="3659"/>
                </a:cubicBezTo>
                <a:cubicBezTo>
                  <a:pt x="2122" y="3720"/>
                  <a:pt x="2102" y="3679"/>
                  <a:pt x="2061" y="3740"/>
                </a:cubicBezTo>
                <a:cubicBezTo>
                  <a:pt x="2102" y="3618"/>
                  <a:pt x="2143" y="3536"/>
                  <a:pt x="2225" y="3455"/>
                </a:cubicBezTo>
                <a:cubicBezTo>
                  <a:pt x="2082" y="3435"/>
                  <a:pt x="1939" y="3373"/>
                  <a:pt x="1816" y="3598"/>
                </a:cubicBezTo>
                <a:cubicBezTo>
                  <a:pt x="1714" y="3536"/>
                  <a:pt x="1550" y="3496"/>
                  <a:pt x="1428" y="3679"/>
                </a:cubicBezTo>
                <a:cubicBezTo>
                  <a:pt x="1487" y="3896"/>
                  <a:pt x="1757" y="3559"/>
                  <a:pt x="1811" y="3704"/>
                </a:cubicBezTo>
                <a:lnTo>
                  <a:pt x="1813" y="3709"/>
                </a:lnTo>
                <a:lnTo>
                  <a:pt x="1813" y="3712"/>
                </a:lnTo>
                <a:cubicBezTo>
                  <a:pt x="1814" y="3715"/>
                  <a:pt x="1815" y="3717"/>
                  <a:pt x="1816" y="3720"/>
                </a:cubicBezTo>
                <a:cubicBezTo>
                  <a:pt x="1815" y="3717"/>
                  <a:pt x="1815" y="3714"/>
                  <a:pt x="1814" y="3712"/>
                </a:cubicBezTo>
                <a:lnTo>
                  <a:pt x="1813" y="3709"/>
                </a:lnTo>
                <a:lnTo>
                  <a:pt x="1813" y="3707"/>
                </a:lnTo>
                <a:cubicBezTo>
                  <a:pt x="1810" y="3661"/>
                  <a:pt x="1879" y="3581"/>
                  <a:pt x="1898" y="3618"/>
                </a:cubicBezTo>
                <a:cubicBezTo>
                  <a:pt x="1877" y="3638"/>
                  <a:pt x="1857" y="3679"/>
                  <a:pt x="1877" y="3720"/>
                </a:cubicBezTo>
                <a:cubicBezTo>
                  <a:pt x="1939" y="3679"/>
                  <a:pt x="2041" y="3455"/>
                  <a:pt x="2122" y="3536"/>
                </a:cubicBezTo>
                <a:cubicBezTo>
                  <a:pt x="2041" y="3638"/>
                  <a:pt x="1877" y="3842"/>
                  <a:pt x="1796" y="3842"/>
                </a:cubicBezTo>
                <a:cubicBezTo>
                  <a:pt x="1796" y="3781"/>
                  <a:pt x="1877" y="3761"/>
                  <a:pt x="1857" y="3700"/>
                </a:cubicBezTo>
                <a:cubicBezTo>
                  <a:pt x="1755" y="3781"/>
                  <a:pt x="1693" y="3781"/>
                  <a:pt x="1591" y="3944"/>
                </a:cubicBezTo>
                <a:cubicBezTo>
                  <a:pt x="1550" y="3863"/>
                  <a:pt x="1489" y="3842"/>
                  <a:pt x="1428" y="3802"/>
                </a:cubicBezTo>
                <a:cubicBezTo>
                  <a:pt x="1326" y="3924"/>
                  <a:pt x="1285" y="3842"/>
                  <a:pt x="1224" y="4005"/>
                </a:cubicBezTo>
                <a:cubicBezTo>
                  <a:pt x="1183" y="3944"/>
                  <a:pt x="1264" y="3924"/>
                  <a:pt x="1244" y="3863"/>
                </a:cubicBezTo>
                <a:cubicBezTo>
                  <a:pt x="1183" y="3842"/>
                  <a:pt x="1203" y="3863"/>
                  <a:pt x="1224" y="3761"/>
                </a:cubicBezTo>
                <a:cubicBezTo>
                  <a:pt x="1224" y="3761"/>
                  <a:pt x="1224" y="3761"/>
                  <a:pt x="1081" y="3883"/>
                </a:cubicBezTo>
                <a:cubicBezTo>
                  <a:pt x="1060" y="3822"/>
                  <a:pt x="1019" y="3802"/>
                  <a:pt x="978" y="3842"/>
                </a:cubicBezTo>
                <a:cubicBezTo>
                  <a:pt x="978" y="3924"/>
                  <a:pt x="1019" y="3863"/>
                  <a:pt x="1019" y="3903"/>
                </a:cubicBezTo>
                <a:cubicBezTo>
                  <a:pt x="978" y="3924"/>
                  <a:pt x="958" y="3965"/>
                  <a:pt x="938" y="4026"/>
                </a:cubicBezTo>
                <a:cubicBezTo>
                  <a:pt x="917" y="4005"/>
                  <a:pt x="856" y="4046"/>
                  <a:pt x="856" y="3944"/>
                </a:cubicBezTo>
                <a:cubicBezTo>
                  <a:pt x="876" y="3903"/>
                  <a:pt x="917" y="3863"/>
                  <a:pt x="897" y="3802"/>
                </a:cubicBezTo>
                <a:cubicBezTo>
                  <a:pt x="815" y="3883"/>
                  <a:pt x="754" y="3965"/>
                  <a:pt x="672" y="4046"/>
                </a:cubicBezTo>
                <a:cubicBezTo>
                  <a:pt x="672" y="3883"/>
                  <a:pt x="508" y="4189"/>
                  <a:pt x="508" y="4026"/>
                </a:cubicBezTo>
                <a:cubicBezTo>
                  <a:pt x="549" y="3965"/>
                  <a:pt x="570" y="4005"/>
                  <a:pt x="590" y="3924"/>
                </a:cubicBezTo>
                <a:cubicBezTo>
                  <a:pt x="590" y="3965"/>
                  <a:pt x="651" y="3903"/>
                  <a:pt x="672" y="3924"/>
                </a:cubicBezTo>
                <a:cubicBezTo>
                  <a:pt x="672" y="3883"/>
                  <a:pt x="692" y="3863"/>
                  <a:pt x="672" y="3822"/>
                </a:cubicBezTo>
                <a:cubicBezTo>
                  <a:pt x="672" y="3822"/>
                  <a:pt x="672" y="3822"/>
                  <a:pt x="590" y="3903"/>
                </a:cubicBezTo>
                <a:cubicBezTo>
                  <a:pt x="611" y="3761"/>
                  <a:pt x="508" y="3883"/>
                  <a:pt x="488" y="3802"/>
                </a:cubicBezTo>
                <a:cubicBezTo>
                  <a:pt x="611" y="3720"/>
                  <a:pt x="692" y="3822"/>
                  <a:pt x="795" y="3598"/>
                </a:cubicBezTo>
                <a:cubicBezTo>
                  <a:pt x="733" y="3516"/>
                  <a:pt x="447" y="3802"/>
                  <a:pt x="508" y="3516"/>
                </a:cubicBezTo>
                <a:cubicBezTo>
                  <a:pt x="488" y="3516"/>
                  <a:pt x="447" y="3536"/>
                  <a:pt x="406" y="3577"/>
                </a:cubicBezTo>
                <a:cubicBezTo>
                  <a:pt x="406" y="3598"/>
                  <a:pt x="427" y="3638"/>
                  <a:pt x="406" y="3659"/>
                </a:cubicBezTo>
                <a:cubicBezTo>
                  <a:pt x="290" y="3576"/>
                  <a:pt x="133" y="3628"/>
                  <a:pt x="13" y="3584"/>
                </a:cubicBezTo>
                <a:lnTo>
                  <a:pt x="0" y="3579"/>
                </a:lnTo>
                <a:lnTo>
                  <a:pt x="0" y="1311"/>
                </a:lnTo>
                <a:lnTo>
                  <a:pt x="5" y="1304"/>
                </a:lnTo>
                <a:cubicBezTo>
                  <a:pt x="78" y="1189"/>
                  <a:pt x="215" y="1113"/>
                  <a:pt x="304" y="1131"/>
                </a:cubicBezTo>
                <a:cubicBezTo>
                  <a:pt x="304" y="1049"/>
                  <a:pt x="325" y="968"/>
                  <a:pt x="325" y="906"/>
                </a:cubicBezTo>
                <a:cubicBezTo>
                  <a:pt x="304" y="906"/>
                  <a:pt x="284" y="906"/>
                  <a:pt x="243" y="947"/>
                </a:cubicBezTo>
                <a:cubicBezTo>
                  <a:pt x="263" y="1008"/>
                  <a:pt x="243" y="1049"/>
                  <a:pt x="202" y="1090"/>
                </a:cubicBezTo>
                <a:cubicBezTo>
                  <a:pt x="143" y="1050"/>
                  <a:pt x="83" y="1011"/>
                  <a:pt x="5" y="1046"/>
                </a:cubicBezTo>
                <a:lnTo>
                  <a:pt x="0" y="1048"/>
                </a:lnTo>
                <a:lnTo>
                  <a:pt x="0" y="873"/>
                </a:lnTo>
                <a:lnTo>
                  <a:pt x="3" y="870"/>
                </a:lnTo>
                <a:cubicBezTo>
                  <a:pt x="24" y="847"/>
                  <a:pt x="39" y="819"/>
                  <a:pt x="39" y="784"/>
                </a:cubicBezTo>
                <a:cubicBezTo>
                  <a:pt x="26" y="784"/>
                  <a:pt x="13" y="786"/>
                  <a:pt x="1" y="788"/>
                </a:cubicBezTo>
                <a:lnTo>
                  <a:pt x="0" y="789"/>
                </a:lnTo>
                <a:lnTo>
                  <a:pt x="0" y="105"/>
                </a:lnTo>
                <a:lnTo>
                  <a:pt x="19" y="102"/>
                </a:lnTo>
                <a:cubicBezTo>
                  <a:pt x="70" y="93"/>
                  <a:pt x="124" y="77"/>
                  <a:pt x="182" y="50"/>
                </a:cubicBezTo>
                <a:cubicBezTo>
                  <a:pt x="222" y="132"/>
                  <a:pt x="325" y="91"/>
                  <a:pt x="447" y="9"/>
                </a:cubicBezTo>
                <a:cubicBezTo>
                  <a:pt x="466" y="120"/>
                  <a:pt x="585" y="114"/>
                  <a:pt x="668" y="5"/>
                </a:cubicBezTo>
                <a:lnTo>
                  <a:pt x="672" y="0"/>
                </a:lnTo>
                <a:close/>
                <a:moveTo>
                  <a:pt x="525" y="0"/>
                </a:moveTo>
                <a:lnTo>
                  <a:pt x="626" y="0"/>
                </a:lnTo>
                <a:lnTo>
                  <a:pt x="612" y="8"/>
                </a:lnTo>
                <a:cubicBezTo>
                  <a:pt x="553" y="46"/>
                  <a:pt x="496" y="86"/>
                  <a:pt x="468" y="30"/>
                </a:cubicBezTo>
                <a:cubicBezTo>
                  <a:pt x="483" y="22"/>
                  <a:pt x="499" y="14"/>
                  <a:pt x="515" y="5"/>
                </a:cubicBezTo>
                <a:lnTo>
                  <a:pt x="525" y="0"/>
                </a:lnTo>
                <a:close/>
              </a:path>
            </a:pathLst>
          </a:custGeom>
        </p:spPr>
      </p:pic>
      <p:sp>
        <p:nvSpPr>
          <p:cNvPr id="1049475" name="矩形 1049474"/>
          <p:cNvSpPr/>
          <p:nvPr>
            <p:custDataLst>
              <p:tags r:id="rId3"/>
            </p:custDataLst>
          </p:nvPr>
        </p:nvSpPr>
        <p:spPr>
          <a:xfrm>
            <a:off x="2922588" y="5706428"/>
            <a:ext cx="4030662" cy="58356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CC"/>
                </a:solidFill>
                <a:latin typeface="微软雅黑" panose="020B0503020204020204" charset="-122"/>
                <a:sym typeface="宋体" panose="02010600030101010101" pitchFamily="2" charset="-122"/>
              </a:rPr>
              <a:t>香港已死</a:t>
            </a:r>
          </a:p>
        </p:txBody>
      </p:sp>
      <p:pic>
        <p:nvPicPr>
          <p:cNvPr id="17" name="图片 16" descr="《紫荆花开》第四集同舟共济[00_01_51][20200610-095558]_meitu_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31925" y="1809750"/>
            <a:ext cx="6295390" cy="2964180"/>
          </a:xfrm>
          <a:prstGeom prst="roundRect">
            <a:avLst/>
          </a:prstGeom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947545" y="4980305"/>
            <a:ext cx="5005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baseline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1995年</a:t>
            </a:r>
            <a:r>
              <a:rPr lang="en-US" altLang="en-US" sz="2800" b="1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，西方《</a:t>
            </a:r>
            <a:r>
              <a:rPr lang="zh-CN" altLang="en-US" sz="2800" b="1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财富</a:t>
            </a:r>
            <a:r>
              <a:rPr lang="en-US" altLang="en-US" sz="2800" b="1" baseline="0" dirty="0"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》</a:t>
            </a:r>
            <a:r>
              <a:rPr lang="zh-CN" altLang="en-US" sz="2800" b="1" baseline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预言</a:t>
            </a:r>
            <a:endParaRPr lang="en-US" altLang="en-US" b="1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4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4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475" grpId="0"/>
      <p:bldP spid="1049475" grpId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0425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04255" y="0"/>
            <a:ext cx="6087745" cy="685736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3724275" y="2588895"/>
            <a:ext cx="8467725" cy="1598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2415540" y="2257425"/>
            <a:ext cx="2042160" cy="205803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2614930" y="2257425"/>
            <a:ext cx="164338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>
                <a:solidFill>
                  <a:schemeClr val="bg1"/>
                </a:solidFill>
                <a:latin typeface="米开软笔行楷" panose="03000600000000000000" charset="-122"/>
                <a:ea typeface="米开软笔行楷" panose="03000600000000000000" charset="-122"/>
              </a:rPr>
              <a:t>肆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419600" y="2604135"/>
            <a:ext cx="7244715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最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“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强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的回应</a:t>
            </a:r>
          </a:p>
          <a:p>
            <a:pPr algn="l"/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——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大国立场，掷地有声</a:t>
            </a:r>
          </a:p>
          <a:p>
            <a:pPr algn="l"/>
            <a:endParaRPr lang="zh-CN" altLang="en-US" sz="4800" b="1" spc="250">
              <a:solidFill>
                <a:schemeClr val="tx1">
                  <a:lumMod val="85000"/>
                  <a:lumOff val="15000"/>
                </a:schemeClr>
              </a:solidFill>
              <a:uFillTx/>
              <a:latin typeface="米开软笔行楷" panose="03000600000000000000" charset="-122"/>
              <a:ea typeface="米开软笔行楷" panose="03000600000000000000" charset="-122"/>
              <a:cs typeface="米开软笔行楷" panose="03000600000000000000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 flipV="1">
            <a:off x="3436620" y="76200"/>
            <a:ext cx="1607185" cy="2181225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1"/>
            </p:custDataLst>
          </p:nvPr>
        </p:nvCxnSpPr>
        <p:spPr>
          <a:xfrm flipV="1">
            <a:off x="215265" y="4315460"/>
            <a:ext cx="3229610" cy="259651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1" grpId="0" bldLvl="0" animBg="1"/>
      <p:bldP spid="11" grpId="1" animBg="1"/>
      <p:bldP spid="8" grpId="0" bldLvl="0" animBg="1"/>
      <p:bldP spid="8" grpId="1" animBg="1"/>
      <p:bldP spid="12" grpId="0"/>
      <p:bldP spid="12" grpId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745" y="4481195"/>
            <a:ext cx="3818255" cy="2487295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2805" y="1920302"/>
            <a:ext cx="1106043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2018年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，香港</a:t>
            </a:r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GDP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为2.66万亿港元，较1996年升了</a:t>
            </a:r>
            <a:r>
              <a:rPr lang="zh-CN" altLang="en-US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超过一倍</a:t>
            </a:r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;</a:t>
            </a:r>
            <a:endParaRPr lang="zh-CN" altLang="en-US" sz="3200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香港</a:t>
            </a:r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政府效率</a:t>
            </a:r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”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保持</a:t>
            </a:r>
            <a:r>
              <a:rPr lang="zh-CN" altLang="en-US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全球第一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，</a:t>
            </a:r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营商效率</a:t>
            </a:r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”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排名</a:t>
            </a:r>
            <a:r>
              <a:rPr lang="zh-CN" altLang="en-US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第二</a:t>
            </a:r>
            <a:r>
              <a:rPr lang="zh-CN" altLang="en-US" sz="3200" dirty="0" smtClean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；</a:t>
            </a:r>
            <a:endParaRPr lang="zh-CN" altLang="en-US" sz="3200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795" y="1212205"/>
            <a:ext cx="9530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1995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年起，香港</a:t>
            </a:r>
            <a:r>
              <a:rPr lang="zh-CN" altLang="en-US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连续</a:t>
            </a:r>
            <a:r>
              <a:rPr lang="en-US" altLang="zh-CN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25</a:t>
            </a:r>
            <a:r>
              <a:rPr lang="zh-CN" altLang="en-US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年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被评为</a:t>
            </a:r>
            <a:r>
              <a:rPr lang="zh-CN" altLang="en-US" sz="32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全球最自由经济体</a:t>
            </a:r>
            <a:r>
              <a:rPr lang="zh-CN" altLang="en-US" sz="32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；</a:t>
            </a: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35" y="1270"/>
            <a:ext cx="12191365" cy="743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26035" y="3175"/>
            <a:ext cx="15387955" cy="774065"/>
            <a:chOff x="-41" y="1261"/>
            <a:chExt cx="19199" cy="1219"/>
          </a:xfrm>
        </p:grpSpPr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-41" y="1309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7"/>
              </p:custDataLst>
            </p:nvPr>
          </p:nvSpPr>
          <p:spPr>
            <a:xfrm>
              <a:off x="0" y="1261"/>
              <a:ext cx="6793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0" y="227184"/>
            <a:ext cx="521168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回归后的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香港、澳门的成绩单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16430" y="3402330"/>
            <a:ext cx="6207760" cy="2826385"/>
          </a:xfrm>
          <a:prstGeom prst="rect">
            <a:avLst/>
          </a:prstGeom>
        </p:spPr>
      </p:pic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1916430" y="4533900"/>
            <a:ext cx="1656715" cy="56261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>
            <a:off x="6467475" y="4549775"/>
            <a:ext cx="1656715" cy="56261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%13KUGZGT)2JPSYZA3VG@@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" y="450215"/>
            <a:ext cx="11452860" cy="5956935"/>
          </a:xfrm>
          <a:prstGeom prst="rect">
            <a:avLst/>
          </a:prstGeom>
        </p:spPr>
      </p:pic>
      <p:pic>
        <p:nvPicPr>
          <p:cNvPr id="3" name="图片 2" descr="54HWGY_]4(38OSVLZ~HHND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02" y="398395"/>
            <a:ext cx="11453828" cy="6030595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1133475" y="975995"/>
            <a:ext cx="10130155" cy="4616648"/>
          </a:xfrm>
          <a:prstGeom prst="rect">
            <a:avLst/>
          </a:prstGeom>
          <a:solidFill>
            <a:schemeClr val="bg2">
              <a:lumMod val="85000"/>
              <a:alpha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 b="0" dirty="0">
                <a:ea typeface="微软雅黑" panose="020B0503020204020204" charset="-122"/>
              </a:rPr>
              <a:t>       </a:t>
            </a:r>
            <a:r>
              <a:rPr lang="zh-CN" sz="2800" b="0" dirty="0">
                <a:ea typeface="微软雅黑" panose="020B0503020204020204" charset="-122"/>
              </a:rPr>
              <a:t>2019年6月港独分子借和平游行集会之名，有组织的堵塞道路，袭击警察，进行暴力</a:t>
            </a:r>
            <a:r>
              <a:rPr lang="zh-CN" sz="2800" b="0" dirty="0" smtClean="0">
                <a:ea typeface="微软雅黑" panose="020B0503020204020204" charset="-122"/>
              </a:rPr>
              <a:t>活动。</a:t>
            </a:r>
            <a:endParaRPr lang="zh-CN" sz="2800" b="0" dirty="0"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sz="2800" b="0" dirty="0">
                <a:ea typeface="微软雅黑" panose="020B0503020204020204" charset="-122"/>
              </a:rPr>
              <a:t>       7月暴徒们明目张胆地围堵、冲击中央政府驻港机构，侮辱</a:t>
            </a:r>
            <a:r>
              <a:rPr lang="zh-CN" sz="2800" b="0" dirty="0" smtClean="0">
                <a:ea typeface="微软雅黑" panose="020B0503020204020204" charset="-122"/>
              </a:rPr>
              <a:t>国徽</a:t>
            </a:r>
            <a:r>
              <a:rPr lang="zh-CN" altLang="en-US" sz="2800" b="0" dirty="0" smtClean="0">
                <a:ea typeface="微软雅黑" panose="020B0503020204020204" charset="-122"/>
              </a:rPr>
              <a:t>、</a:t>
            </a:r>
            <a:r>
              <a:rPr lang="zh-CN" sz="2800" b="0" dirty="0" smtClean="0">
                <a:ea typeface="微软雅黑" panose="020B0503020204020204" charset="-122"/>
              </a:rPr>
              <a:t>国旗</a:t>
            </a:r>
            <a:r>
              <a:rPr lang="zh-CN" sz="2800" b="0" dirty="0">
                <a:ea typeface="微软雅黑" panose="020B0503020204020204" charset="-122"/>
              </a:rPr>
              <a:t>，公然挑战中央政府和国家主权</a:t>
            </a:r>
            <a:r>
              <a:rPr lang="zh-CN" sz="2800" b="0" dirty="0" smtClean="0">
                <a:ea typeface="微软雅黑" panose="020B0503020204020204" charset="-122"/>
              </a:rPr>
              <a:t>，冒犯</a:t>
            </a:r>
            <a:r>
              <a:rPr lang="zh-CN" sz="2800" b="0" dirty="0">
                <a:ea typeface="微软雅黑" panose="020B0503020204020204" charset="-122"/>
              </a:rPr>
              <a:t>国家及民族尊严，触碰“一国两制”原则底线。</a:t>
            </a:r>
          </a:p>
          <a:p>
            <a:pPr indent="0" fontAlgn="auto">
              <a:lnSpc>
                <a:spcPct val="150000"/>
              </a:lnSpc>
            </a:pPr>
            <a:r>
              <a:rPr lang="zh-CN" sz="2800" b="0" dirty="0">
                <a:ea typeface="微软雅黑" panose="020B0503020204020204" charset="-122"/>
              </a:rPr>
              <a:t>        8月暴力活动继续升级</a:t>
            </a:r>
            <a:r>
              <a:rPr lang="zh-CN" sz="2800" b="0" dirty="0" smtClean="0">
                <a:ea typeface="微软雅黑" panose="020B0503020204020204" charset="-122"/>
              </a:rPr>
              <a:t>，</a:t>
            </a:r>
            <a:r>
              <a:rPr lang="zh-CN" altLang="en-US" sz="2800" b="0" dirty="0" smtClean="0">
                <a:ea typeface="微软雅黑" panose="020B0503020204020204" charset="-122"/>
              </a:rPr>
              <a:t>港独</a:t>
            </a:r>
            <a:r>
              <a:rPr lang="zh-CN" sz="2800" b="0" dirty="0" smtClean="0">
                <a:ea typeface="微软雅黑" panose="020B0503020204020204" charset="-122"/>
              </a:rPr>
              <a:t>四处流窜破坏</a:t>
            </a:r>
            <a:r>
              <a:rPr lang="zh-CN" sz="2800" b="0" dirty="0">
                <a:ea typeface="微软雅黑" panose="020B0503020204020204" charset="-122"/>
              </a:rPr>
              <a:t>；发动所谓“罢工”，阻塞公共交通</a:t>
            </a:r>
            <a:r>
              <a:rPr lang="zh-CN" sz="2800" b="0" dirty="0" smtClean="0">
                <a:ea typeface="微软雅黑" panose="020B0503020204020204" charset="-122"/>
              </a:rPr>
              <a:t>，破坏</a:t>
            </a:r>
            <a:r>
              <a:rPr lang="zh-CN" sz="2800" b="0" dirty="0">
                <a:ea typeface="微软雅黑" panose="020B0503020204020204" charset="-122"/>
              </a:rPr>
              <a:t>公共设施</a:t>
            </a:r>
            <a:r>
              <a:rPr lang="zh-CN" sz="2800" b="0" dirty="0" smtClean="0">
                <a:ea typeface="微软雅黑" panose="020B0503020204020204" charset="-122"/>
              </a:rPr>
              <a:t>，将</a:t>
            </a:r>
            <a:r>
              <a:rPr lang="zh-CN" sz="2800" b="0" dirty="0">
                <a:ea typeface="微软雅黑" panose="020B0503020204020204" charset="-122"/>
              </a:rPr>
              <a:t>香港推入危险边缘。</a:t>
            </a:r>
            <a:endParaRPr lang="zh-CN" altLang="en-US" sz="2800" b="0" dirty="0"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/>
          <p:nvPr>
            <p:custDataLst>
              <p:tags r:id="rId2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PA-图片 5" descr="C:\Users\Henry\Desktop\u=2970107157,690778186&amp;fm=11&amp;gp=0.jpgu=2970107157,690778186&amp;fm=11&amp;gp=0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702789" y="963430"/>
            <a:ext cx="3494457" cy="2621018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</p:pic>
      <p:sp>
        <p:nvSpPr>
          <p:cNvPr id="18" name="任意多边形: 形状 5"/>
          <p:cNvSpPr/>
          <p:nvPr>
            <p:custDataLst>
              <p:tags r:id="rId5"/>
            </p:custDataLst>
          </p:nvPr>
        </p:nvSpPr>
        <p:spPr>
          <a:xfrm>
            <a:off x="3111329" y="4581652"/>
            <a:ext cx="223974" cy="290809"/>
          </a:xfrm>
          <a:custGeom>
            <a:avLst/>
            <a:gdLst/>
            <a:ahLst/>
            <a:cxnLst/>
            <a:rect l="0" t="0" r="0" b="0"/>
            <a:pathLst>
              <a:path w="9996139" h="12979042">
                <a:moveTo>
                  <a:pt x="9709758" y="5818291"/>
                </a:moveTo>
                <a:lnTo>
                  <a:pt x="9710070" y="5817979"/>
                </a:lnTo>
                <a:lnTo>
                  <a:pt x="1598039" y="255436"/>
                </a:lnTo>
                <a:lnTo>
                  <a:pt x="1595505" y="257827"/>
                </a:lnTo>
                <a:cubicBezTo>
                  <a:pt x="1427428" y="98224"/>
                  <a:pt x="1199413" y="0"/>
                  <a:pt x="948110" y="0"/>
                </a:cubicBezTo>
                <a:cubicBezTo>
                  <a:pt x="431168" y="0"/>
                  <a:pt x="12125" y="414897"/>
                  <a:pt x="12125" y="927056"/>
                </a:cubicBezTo>
                <a:cubicBezTo>
                  <a:pt x="12125" y="1208341"/>
                  <a:pt x="0" y="1759072"/>
                  <a:pt x="12125" y="1747129"/>
                </a:cubicBezTo>
                <a:lnTo>
                  <a:pt x="12125" y="6489599"/>
                </a:lnTo>
                <a:lnTo>
                  <a:pt x="12125" y="11481605"/>
                </a:lnTo>
                <a:cubicBezTo>
                  <a:pt x="12125" y="11485738"/>
                  <a:pt x="12125" y="11802268"/>
                  <a:pt x="12125" y="12052285"/>
                </a:cubicBezTo>
                <a:cubicBezTo>
                  <a:pt x="12125" y="12564132"/>
                  <a:pt x="431168" y="12979041"/>
                  <a:pt x="948110" y="12979041"/>
                </a:cubicBezTo>
                <a:cubicBezTo>
                  <a:pt x="1200362" y="12979041"/>
                  <a:pt x="1429338" y="12880181"/>
                  <a:pt x="1597402" y="12719121"/>
                </a:cubicBezTo>
                <a:lnTo>
                  <a:pt x="1598039" y="12719446"/>
                </a:lnTo>
                <a:lnTo>
                  <a:pt x="9710070" y="7157073"/>
                </a:lnTo>
                <a:lnTo>
                  <a:pt x="9709758" y="7156579"/>
                </a:lnTo>
                <a:cubicBezTo>
                  <a:pt x="9886114" y="6988046"/>
                  <a:pt x="9996138" y="6751585"/>
                  <a:pt x="9996138" y="6489430"/>
                </a:cubicBezTo>
                <a:cubicBezTo>
                  <a:pt x="9996138" y="6488793"/>
                  <a:pt x="9996138" y="6488312"/>
                  <a:pt x="9996138" y="6487519"/>
                </a:cubicBezTo>
                <a:cubicBezTo>
                  <a:pt x="9996138" y="6486882"/>
                  <a:pt x="9996138" y="6486103"/>
                  <a:pt x="9996138" y="6485622"/>
                </a:cubicBezTo>
                <a:cubicBezTo>
                  <a:pt x="9996138" y="6223441"/>
                  <a:pt x="9886114" y="5986810"/>
                  <a:pt x="9709758" y="5818291"/>
                </a:cubicBezTo>
                <a:close/>
              </a:path>
            </a:pathLst>
          </a:custGeom>
          <a:solidFill>
            <a:srgbClr val="A6A6A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: 形状 6"/>
          <p:cNvSpPr/>
          <p:nvPr>
            <p:custDataLst>
              <p:tags r:id="rId6"/>
            </p:custDataLst>
          </p:nvPr>
        </p:nvSpPr>
        <p:spPr>
          <a:xfrm flipH="1">
            <a:off x="7027893" y="4581652"/>
            <a:ext cx="223974" cy="290809"/>
          </a:xfrm>
          <a:custGeom>
            <a:avLst/>
            <a:gdLst/>
            <a:ahLst/>
            <a:cxnLst/>
            <a:rect l="0" t="0" r="0" b="0"/>
            <a:pathLst>
              <a:path w="9996139" h="12979042">
                <a:moveTo>
                  <a:pt x="9709758" y="5818291"/>
                </a:moveTo>
                <a:lnTo>
                  <a:pt x="9710070" y="5817979"/>
                </a:lnTo>
                <a:lnTo>
                  <a:pt x="1598039" y="255436"/>
                </a:lnTo>
                <a:lnTo>
                  <a:pt x="1595505" y="257827"/>
                </a:lnTo>
                <a:cubicBezTo>
                  <a:pt x="1427428" y="98224"/>
                  <a:pt x="1199413" y="0"/>
                  <a:pt x="948110" y="0"/>
                </a:cubicBezTo>
                <a:cubicBezTo>
                  <a:pt x="431168" y="0"/>
                  <a:pt x="12125" y="414897"/>
                  <a:pt x="12125" y="927056"/>
                </a:cubicBezTo>
                <a:cubicBezTo>
                  <a:pt x="12125" y="1208341"/>
                  <a:pt x="0" y="1759072"/>
                  <a:pt x="12125" y="1747129"/>
                </a:cubicBezTo>
                <a:lnTo>
                  <a:pt x="12125" y="6489599"/>
                </a:lnTo>
                <a:lnTo>
                  <a:pt x="12125" y="11481605"/>
                </a:lnTo>
                <a:cubicBezTo>
                  <a:pt x="12125" y="11485738"/>
                  <a:pt x="12125" y="11802268"/>
                  <a:pt x="12125" y="12052285"/>
                </a:cubicBezTo>
                <a:cubicBezTo>
                  <a:pt x="12125" y="12564132"/>
                  <a:pt x="431168" y="12979041"/>
                  <a:pt x="948110" y="12979041"/>
                </a:cubicBezTo>
                <a:cubicBezTo>
                  <a:pt x="1200362" y="12979041"/>
                  <a:pt x="1429338" y="12880181"/>
                  <a:pt x="1597402" y="12719121"/>
                </a:cubicBezTo>
                <a:lnTo>
                  <a:pt x="1598039" y="12719446"/>
                </a:lnTo>
                <a:lnTo>
                  <a:pt x="9710070" y="7157073"/>
                </a:lnTo>
                <a:lnTo>
                  <a:pt x="9709758" y="7156579"/>
                </a:lnTo>
                <a:cubicBezTo>
                  <a:pt x="9886114" y="6988046"/>
                  <a:pt x="9996138" y="6751585"/>
                  <a:pt x="9996138" y="6489430"/>
                </a:cubicBezTo>
                <a:cubicBezTo>
                  <a:pt x="9996138" y="6488793"/>
                  <a:pt x="9996138" y="6488312"/>
                  <a:pt x="9996138" y="6487519"/>
                </a:cubicBezTo>
                <a:cubicBezTo>
                  <a:pt x="9996138" y="6486882"/>
                  <a:pt x="9996138" y="6486103"/>
                  <a:pt x="9996138" y="6485622"/>
                </a:cubicBezTo>
                <a:cubicBezTo>
                  <a:pt x="9996138" y="6223441"/>
                  <a:pt x="9886114" y="5986810"/>
                  <a:pt x="9709758" y="5818291"/>
                </a:cubicBezTo>
                <a:close/>
              </a:path>
            </a:pathLst>
          </a:custGeom>
          <a:solidFill>
            <a:srgbClr val="A6A6A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6622591" y="186320"/>
            <a:ext cx="6248400" cy="65579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300" dirty="0">
                <a:solidFill>
                  <a:srgbClr val="5889A8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守护香港，国人在行动~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291465" y="3814143"/>
            <a:ext cx="11608435" cy="2706578"/>
          </a:xfrm>
          <a:prstGeom prst="roundRect">
            <a:avLst/>
          </a:prstGeom>
          <a:solidFill>
            <a:schemeClr val="tx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42950" y="3827145"/>
            <a:ext cx="10965180" cy="2086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香港国安法总则第</a:t>
            </a:r>
            <a:r>
              <a:rPr lang="en-US" altLang="zh-CN" sz="36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</a:t>
            </a:r>
            <a:r>
              <a:rPr lang="zh-CN" altLang="en-US" sz="3600" b="1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条：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坚定不移并全面准确贯彻“一国两制”、“港人治港”、高度自治的方针</a:t>
            </a:r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，</a:t>
            </a:r>
            <a:endParaRPr lang="en-US" altLang="zh-CN" sz="2400" dirty="0" smtClean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维护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国家安全，防范、制止和惩治与香港特别行政区有关的分裂国家、颠覆国家政权、组织实施恐怖活动和勾结外国或者境外势力危害国家安全等</a:t>
            </a:r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犯罪。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22" name="Text Box 33">
            <a:hlinkClick r:id="rId14" action="ppaction://hlinksldjump"/>
          </p:cNvPr>
          <p:cNvSpPr txBox="1"/>
          <p:nvPr/>
        </p:nvSpPr>
        <p:spPr>
          <a:xfrm>
            <a:off x="4321871" y="2939207"/>
            <a:ext cx="64110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en-US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2020</a:t>
            </a:r>
            <a:r>
              <a:rPr lang="zh-CN" altLang="en-US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en-US" altLang="en-US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lang="zh-CN" altLang="en-US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月，香港国安法</a:t>
            </a:r>
            <a:r>
              <a:rPr lang="zh-CN" altLang="en-US" sz="36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颁布</a:t>
            </a:r>
            <a:endParaRPr lang="zh-CN" altLang="en-US" sz="36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1" grpId="1" animBg="1"/>
      <p:bldP spid="11" grpId="2" bldLvl="0" animBg="1"/>
      <p:bldP spid="2" grpId="0"/>
      <p:bldP spid="2" grpId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291636" y="0"/>
            <a:ext cx="11608728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214" name="文本框 6"/>
          <p:cNvSpPr txBox="1"/>
          <p:nvPr>
            <p:custDataLst>
              <p:tags r:id="rId4"/>
            </p:custDataLst>
          </p:nvPr>
        </p:nvSpPr>
        <p:spPr>
          <a:xfrm>
            <a:off x="2199640" y="513715"/>
            <a:ext cx="8995410" cy="6985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>
            <a:scene3d>
              <a:camera prst="orthographicFront"/>
              <a:lightRig rig="threePt" dir="t"/>
            </a:scene3d>
          </a:bodyPr>
          <a:lstStyle/>
          <a:p>
            <a:pPr algn="ctr">
              <a:buSzPct val="100000"/>
            </a:pP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如今的中国外交，面对质疑和诽谤，</a:t>
            </a:r>
          </a:p>
          <a:p>
            <a:pPr algn="ctr">
              <a:buSzPct val="100000"/>
            </a:pP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我们采取最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“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强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的回应！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825" y="2148205"/>
            <a:ext cx="5310505" cy="34550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850" y="1802765"/>
            <a:ext cx="5958205" cy="434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2935" y="434340"/>
            <a:ext cx="10666095" cy="5354320"/>
          </a:xfrm>
          <a:prstGeom prst="rect">
            <a:avLst/>
          </a:prstGeom>
          <a:solidFill>
            <a:schemeClr val="bg2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817245" y="867410"/>
            <a:ext cx="798195" cy="492061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香港和澳门回归祖国</a:t>
            </a:r>
          </a:p>
        </p:txBody>
      </p:sp>
      <p:sp>
        <p:nvSpPr>
          <p:cNvPr id="58" name="左大括号 57"/>
          <p:cNvSpPr/>
          <p:nvPr/>
        </p:nvSpPr>
        <p:spPr>
          <a:xfrm>
            <a:off x="1615440" y="1153160"/>
            <a:ext cx="428625" cy="3916363"/>
          </a:xfrm>
          <a:prstGeom prst="leftBrace">
            <a:avLst>
              <a:gd name="adj1" fmla="val 42247"/>
              <a:gd name="adj2" fmla="val 50000"/>
            </a:avLst>
          </a:prstGeom>
          <a:ln w="28575">
            <a:solidFill>
              <a:srgbClr val="33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/>
            <a:endParaRPr lang="zh-CN" altLang="en-US" sz="3600" b="1" strike="noStrike" noProof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5" name="Text Box 23"/>
          <p:cNvSpPr txBox="1"/>
          <p:nvPr/>
        </p:nvSpPr>
        <p:spPr>
          <a:xfrm>
            <a:off x="5973128" y="915988"/>
            <a:ext cx="512603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港澳问题的由来</a:t>
            </a:r>
          </a:p>
        </p:txBody>
      </p:sp>
      <p:sp>
        <p:nvSpPr>
          <p:cNvPr id="31" name="Text Box 33">
            <a:hlinkClick r:id="rId5" action="ppaction://hlinksldjump"/>
          </p:cNvPr>
          <p:cNvSpPr txBox="1"/>
          <p:nvPr/>
        </p:nvSpPr>
        <p:spPr>
          <a:xfrm>
            <a:off x="2115820" y="793115"/>
            <a:ext cx="3714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最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弱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的旧日：</a:t>
            </a:r>
          </a:p>
        </p:txBody>
      </p:sp>
      <p:sp>
        <p:nvSpPr>
          <p:cNvPr id="5" name="Text Box 33">
            <a:hlinkClick r:id="rId5" action="ppaction://hlinksldjump"/>
          </p:cNvPr>
          <p:cNvSpPr txBox="1"/>
          <p:nvPr/>
        </p:nvSpPr>
        <p:spPr>
          <a:xfrm>
            <a:off x="2115820" y="1870710"/>
            <a:ext cx="3714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最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巧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的艺术：</a:t>
            </a:r>
          </a:p>
        </p:txBody>
      </p:sp>
      <p:sp>
        <p:nvSpPr>
          <p:cNvPr id="6" name="Text Box 33">
            <a:hlinkClick r:id="rId5" action="ppaction://hlinksldjump"/>
          </p:cNvPr>
          <p:cNvSpPr txBox="1"/>
          <p:nvPr/>
        </p:nvSpPr>
        <p:spPr>
          <a:xfrm>
            <a:off x="2115820" y="3106420"/>
            <a:ext cx="3714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最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硬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的立场：</a:t>
            </a:r>
          </a:p>
        </p:txBody>
      </p:sp>
      <p:sp>
        <p:nvSpPr>
          <p:cNvPr id="7" name="Text Box 33">
            <a:hlinkClick r:id="rId5" action="ppaction://hlinksldjump"/>
          </p:cNvPr>
          <p:cNvSpPr txBox="1"/>
          <p:nvPr/>
        </p:nvSpPr>
        <p:spPr>
          <a:xfrm>
            <a:off x="2115820" y="4650740"/>
            <a:ext cx="3714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最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强</a:t>
            </a:r>
            <a:r>
              <a:rPr lang="en-US" altLang="zh-CN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36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的回应：</a:t>
            </a:r>
          </a:p>
        </p:txBody>
      </p:sp>
      <p:sp>
        <p:nvSpPr>
          <p:cNvPr id="8" name="Text Box 23"/>
          <p:cNvSpPr txBox="1"/>
          <p:nvPr/>
        </p:nvSpPr>
        <p:spPr>
          <a:xfrm>
            <a:off x="5973128" y="1931988"/>
            <a:ext cx="512603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一国两制方针</a:t>
            </a:r>
          </a:p>
        </p:txBody>
      </p:sp>
      <p:sp>
        <p:nvSpPr>
          <p:cNvPr id="10" name="Text Box 23"/>
          <p:cNvSpPr txBox="1"/>
          <p:nvPr/>
        </p:nvSpPr>
        <p:spPr>
          <a:xfrm>
            <a:off x="5973128" y="2957513"/>
            <a:ext cx="5126037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邓撒会谈</a:t>
            </a:r>
          </a:p>
          <a:p>
            <a:r>
              <a:rPr lang="zh-CN" alt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香港回归：</a:t>
            </a:r>
            <a:r>
              <a:rPr lang="en-US" altLang="zh-CN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1997.7.1</a:t>
            </a:r>
          </a:p>
          <a:p>
            <a:r>
              <a:rPr lang="zh-CN" alt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澳门回归：</a:t>
            </a:r>
            <a:r>
              <a:rPr lang="en-US" altLang="zh-CN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1999.11.20</a:t>
            </a:r>
          </a:p>
        </p:txBody>
      </p:sp>
      <p:sp>
        <p:nvSpPr>
          <p:cNvPr id="11" name="Text Box 23"/>
          <p:cNvSpPr txBox="1"/>
          <p:nvPr/>
        </p:nvSpPr>
        <p:spPr>
          <a:xfrm>
            <a:off x="5973128" y="4712018"/>
            <a:ext cx="512603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港澳回归后的持续繁荣</a:t>
            </a:r>
            <a:endParaRPr lang="en-US" altLang="zh-CN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我和我的祖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1564912" y="622966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0" numSld="8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3" grpId="0"/>
      <p:bldP spid="58" grpId="0" animBg="1"/>
      <p:bldP spid="25" grpId="0"/>
      <p:bldP spid="31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>
            <a:stCxn id="8" idx="0"/>
          </p:cNvCxnSpPr>
          <p:nvPr>
            <p:custDataLst>
              <p:tags r:id="rId5"/>
            </p:custDataLst>
          </p:nvPr>
        </p:nvCxnSpPr>
        <p:spPr>
          <a:xfrm flipV="1">
            <a:off x="3436620" y="76200"/>
            <a:ext cx="1607185" cy="2181225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 flipV="1">
            <a:off x="88265" y="4188460"/>
            <a:ext cx="3229610" cy="259651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3724275" y="2588895"/>
            <a:ext cx="8467725" cy="1598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2415540" y="2257425"/>
            <a:ext cx="2042160" cy="205803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2614930" y="2257425"/>
            <a:ext cx="164338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>
                <a:solidFill>
                  <a:schemeClr val="bg1"/>
                </a:solidFill>
                <a:latin typeface="米开软笔行楷" panose="03000600000000000000" charset="-122"/>
                <a:ea typeface="米开软笔行楷" panose="03000600000000000000" charset="-122"/>
              </a:rPr>
              <a:t>壹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5206365" y="2673350"/>
            <a:ext cx="596074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最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“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弱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的旧日</a:t>
            </a:r>
          </a:p>
          <a:p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——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委曲求全丧国土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1" grpId="1" animBg="1"/>
      <p:bldP spid="8" grpId="1" animBg="1"/>
      <p:bldP spid="12" grpId="0"/>
      <p:bldP spid="12" grpId="1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 rot="19320000">
            <a:off x="11658600" y="6883400"/>
            <a:ext cx="161925" cy="236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9" name="图片 48" descr="20180110101859k3x1_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8F1DF"/>
              </a:clrFrom>
              <a:clrTo>
                <a:srgbClr val="F8F1DF">
                  <a:alpha val="0"/>
                </a:srgbClr>
              </a:clrTo>
            </a:clrChange>
          </a:blip>
          <a:srcRect l="7069" r="5984"/>
          <a:stretch>
            <a:fillRect/>
          </a:stretch>
        </p:blipFill>
        <p:spPr>
          <a:xfrm>
            <a:off x="2668249" y="367728"/>
            <a:ext cx="7080906" cy="4507865"/>
          </a:xfrm>
          <a:prstGeom prst="rect">
            <a:avLst/>
          </a:prstGeom>
          <a:noFill/>
          <a:ln w="1587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109980" y="4816475"/>
            <a:ext cx="9971405" cy="13220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4000" b="0">
                <a:solidFill>
                  <a:srgbClr val="C9091E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愿香港、澳门更加繁荣稳定！</a:t>
            </a:r>
          </a:p>
          <a:p>
            <a:pPr indent="0" algn="ctr"/>
            <a:r>
              <a:rPr lang="zh-CN" sz="4000" b="0">
                <a:solidFill>
                  <a:srgbClr val="C9091E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愿祖国早日完成统一大业！</a:t>
            </a:r>
            <a:endParaRPr lang="zh-CN" altLang="en-US" sz="4000" b="0">
              <a:solidFill>
                <a:srgbClr val="C9091E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pexels-313006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985" y="-185420"/>
            <a:ext cx="12198985" cy="42945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11" h="6763">
                <a:moveTo>
                  <a:pt x="18900" y="6484"/>
                </a:moveTo>
                <a:cubicBezTo>
                  <a:pt x="18885" y="6483"/>
                  <a:pt x="18869" y="6492"/>
                  <a:pt x="18855" y="6513"/>
                </a:cubicBezTo>
                <a:cubicBezTo>
                  <a:pt x="18875" y="6615"/>
                  <a:pt x="18916" y="6513"/>
                  <a:pt x="18936" y="6574"/>
                </a:cubicBezTo>
                <a:cubicBezTo>
                  <a:pt x="18950" y="6521"/>
                  <a:pt x="18928" y="6485"/>
                  <a:pt x="18900" y="6484"/>
                </a:cubicBezTo>
                <a:close/>
                <a:moveTo>
                  <a:pt x="18908" y="6390"/>
                </a:moveTo>
                <a:cubicBezTo>
                  <a:pt x="18895" y="6391"/>
                  <a:pt x="18878" y="6401"/>
                  <a:pt x="18855" y="6432"/>
                </a:cubicBezTo>
                <a:cubicBezTo>
                  <a:pt x="18875" y="6493"/>
                  <a:pt x="18916" y="6432"/>
                  <a:pt x="18957" y="6432"/>
                </a:cubicBezTo>
                <a:cubicBezTo>
                  <a:pt x="18944" y="6419"/>
                  <a:pt x="18931" y="6390"/>
                  <a:pt x="18908" y="6390"/>
                </a:cubicBezTo>
                <a:close/>
                <a:moveTo>
                  <a:pt x="18825" y="6340"/>
                </a:moveTo>
                <a:cubicBezTo>
                  <a:pt x="18790" y="6341"/>
                  <a:pt x="18735" y="6402"/>
                  <a:pt x="18691" y="6432"/>
                </a:cubicBezTo>
                <a:cubicBezTo>
                  <a:pt x="18712" y="6472"/>
                  <a:pt x="18712" y="6534"/>
                  <a:pt x="18752" y="6493"/>
                </a:cubicBezTo>
                <a:cubicBezTo>
                  <a:pt x="18752" y="6574"/>
                  <a:pt x="18691" y="6615"/>
                  <a:pt x="18691" y="6656"/>
                </a:cubicBezTo>
                <a:cubicBezTo>
                  <a:pt x="18752" y="6758"/>
                  <a:pt x="18773" y="6452"/>
                  <a:pt x="18855" y="6370"/>
                </a:cubicBezTo>
                <a:cubicBezTo>
                  <a:pt x="18849" y="6347"/>
                  <a:pt x="18838" y="6339"/>
                  <a:pt x="18825" y="6340"/>
                </a:cubicBezTo>
                <a:close/>
                <a:moveTo>
                  <a:pt x="18648" y="6304"/>
                </a:moveTo>
                <a:cubicBezTo>
                  <a:pt x="18635" y="6304"/>
                  <a:pt x="18620" y="6319"/>
                  <a:pt x="18609" y="6350"/>
                </a:cubicBezTo>
                <a:cubicBezTo>
                  <a:pt x="18609" y="6391"/>
                  <a:pt x="18630" y="6391"/>
                  <a:pt x="18671" y="6350"/>
                </a:cubicBezTo>
                <a:cubicBezTo>
                  <a:pt x="18671" y="6319"/>
                  <a:pt x="18660" y="6304"/>
                  <a:pt x="18648" y="6304"/>
                </a:cubicBezTo>
                <a:close/>
                <a:moveTo>
                  <a:pt x="16137" y="6268"/>
                </a:moveTo>
                <a:cubicBezTo>
                  <a:pt x="16117" y="6289"/>
                  <a:pt x="16117" y="6330"/>
                  <a:pt x="16137" y="6370"/>
                </a:cubicBezTo>
                <a:cubicBezTo>
                  <a:pt x="16158" y="6350"/>
                  <a:pt x="16178" y="6330"/>
                  <a:pt x="16199" y="6309"/>
                </a:cubicBezTo>
                <a:cubicBezTo>
                  <a:pt x="16199" y="6289"/>
                  <a:pt x="16178" y="6309"/>
                  <a:pt x="16178" y="6309"/>
                </a:cubicBezTo>
                <a:cubicBezTo>
                  <a:pt x="16158" y="6330"/>
                  <a:pt x="16158" y="6289"/>
                  <a:pt x="16137" y="6268"/>
                </a:cubicBezTo>
                <a:close/>
                <a:moveTo>
                  <a:pt x="16554" y="6146"/>
                </a:moveTo>
                <a:cubicBezTo>
                  <a:pt x="16526" y="6146"/>
                  <a:pt x="16495" y="6156"/>
                  <a:pt x="16464" y="6187"/>
                </a:cubicBezTo>
                <a:cubicBezTo>
                  <a:pt x="16505" y="6248"/>
                  <a:pt x="16566" y="6207"/>
                  <a:pt x="16628" y="6167"/>
                </a:cubicBezTo>
                <a:cubicBezTo>
                  <a:pt x="16607" y="6156"/>
                  <a:pt x="16582" y="6146"/>
                  <a:pt x="16554" y="6146"/>
                </a:cubicBezTo>
                <a:close/>
                <a:moveTo>
                  <a:pt x="18801" y="6121"/>
                </a:moveTo>
                <a:cubicBezTo>
                  <a:pt x="18788" y="6121"/>
                  <a:pt x="18773" y="6136"/>
                  <a:pt x="18752" y="6167"/>
                </a:cubicBezTo>
                <a:cubicBezTo>
                  <a:pt x="18752" y="6187"/>
                  <a:pt x="18773" y="6248"/>
                  <a:pt x="18752" y="6268"/>
                </a:cubicBezTo>
                <a:cubicBezTo>
                  <a:pt x="18793" y="6309"/>
                  <a:pt x="18793" y="6187"/>
                  <a:pt x="18834" y="6167"/>
                </a:cubicBezTo>
                <a:cubicBezTo>
                  <a:pt x="18824" y="6136"/>
                  <a:pt x="18814" y="6121"/>
                  <a:pt x="18801" y="6121"/>
                </a:cubicBezTo>
                <a:close/>
                <a:moveTo>
                  <a:pt x="16362" y="6085"/>
                </a:moveTo>
                <a:cubicBezTo>
                  <a:pt x="16342" y="6167"/>
                  <a:pt x="16321" y="6187"/>
                  <a:pt x="16280" y="6105"/>
                </a:cubicBezTo>
                <a:cubicBezTo>
                  <a:pt x="16260" y="6146"/>
                  <a:pt x="16280" y="6167"/>
                  <a:pt x="16280" y="6207"/>
                </a:cubicBezTo>
                <a:cubicBezTo>
                  <a:pt x="16321" y="6187"/>
                  <a:pt x="16383" y="6187"/>
                  <a:pt x="16362" y="6085"/>
                </a:cubicBezTo>
                <a:close/>
                <a:moveTo>
                  <a:pt x="16809" y="5940"/>
                </a:moveTo>
                <a:cubicBezTo>
                  <a:pt x="16798" y="5941"/>
                  <a:pt x="16786" y="5947"/>
                  <a:pt x="16771" y="5963"/>
                </a:cubicBezTo>
                <a:cubicBezTo>
                  <a:pt x="16791" y="6003"/>
                  <a:pt x="16812" y="6065"/>
                  <a:pt x="16852" y="5983"/>
                </a:cubicBezTo>
                <a:cubicBezTo>
                  <a:pt x="16840" y="5958"/>
                  <a:pt x="16827" y="5940"/>
                  <a:pt x="16809" y="5940"/>
                </a:cubicBezTo>
                <a:close/>
                <a:moveTo>
                  <a:pt x="16591" y="5877"/>
                </a:moveTo>
                <a:cubicBezTo>
                  <a:pt x="16589" y="5877"/>
                  <a:pt x="16588" y="5877"/>
                  <a:pt x="16586" y="5877"/>
                </a:cubicBezTo>
                <a:cubicBezTo>
                  <a:pt x="16533" y="5882"/>
                  <a:pt x="16409" y="5982"/>
                  <a:pt x="16383" y="5942"/>
                </a:cubicBezTo>
                <a:cubicBezTo>
                  <a:pt x="16362" y="5983"/>
                  <a:pt x="16403" y="6044"/>
                  <a:pt x="16423" y="6065"/>
                </a:cubicBezTo>
                <a:cubicBezTo>
                  <a:pt x="16444" y="6024"/>
                  <a:pt x="16444" y="6003"/>
                  <a:pt x="16464" y="5983"/>
                </a:cubicBezTo>
                <a:cubicBezTo>
                  <a:pt x="16505" y="6065"/>
                  <a:pt x="16383" y="6105"/>
                  <a:pt x="16403" y="6207"/>
                </a:cubicBezTo>
                <a:cubicBezTo>
                  <a:pt x="16444" y="6146"/>
                  <a:pt x="16505" y="6105"/>
                  <a:pt x="16485" y="6003"/>
                </a:cubicBezTo>
                <a:cubicBezTo>
                  <a:pt x="16526" y="6003"/>
                  <a:pt x="16505" y="6146"/>
                  <a:pt x="16566" y="6024"/>
                </a:cubicBezTo>
                <a:cubicBezTo>
                  <a:pt x="16566" y="6126"/>
                  <a:pt x="16689" y="6126"/>
                  <a:pt x="16730" y="6065"/>
                </a:cubicBezTo>
                <a:cubicBezTo>
                  <a:pt x="16730" y="5942"/>
                  <a:pt x="16628" y="6003"/>
                  <a:pt x="16587" y="5983"/>
                </a:cubicBezTo>
                <a:cubicBezTo>
                  <a:pt x="16620" y="5904"/>
                  <a:pt x="16615" y="5878"/>
                  <a:pt x="16591" y="5877"/>
                </a:cubicBezTo>
                <a:close/>
                <a:moveTo>
                  <a:pt x="16100" y="5876"/>
                </a:moveTo>
                <a:cubicBezTo>
                  <a:pt x="16092" y="5876"/>
                  <a:pt x="16084" y="5877"/>
                  <a:pt x="16076" y="5881"/>
                </a:cubicBezTo>
                <a:cubicBezTo>
                  <a:pt x="16097" y="5983"/>
                  <a:pt x="16137" y="5881"/>
                  <a:pt x="16137" y="5963"/>
                </a:cubicBezTo>
                <a:cubicBezTo>
                  <a:pt x="16171" y="5913"/>
                  <a:pt x="16136" y="5877"/>
                  <a:pt x="16100" y="5876"/>
                </a:cubicBezTo>
                <a:close/>
                <a:moveTo>
                  <a:pt x="15729" y="5759"/>
                </a:moveTo>
                <a:cubicBezTo>
                  <a:pt x="15668" y="5820"/>
                  <a:pt x="15668" y="5922"/>
                  <a:pt x="15708" y="5922"/>
                </a:cubicBezTo>
                <a:cubicBezTo>
                  <a:pt x="15729" y="5902"/>
                  <a:pt x="15729" y="5861"/>
                  <a:pt x="15749" y="5840"/>
                </a:cubicBezTo>
                <a:cubicBezTo>
                  <a:pt x="15749" y="5861"/>
                  <a:pt x="15790" y="5881"/>
                  <a:pt x="15790" y="5902"/>
                </a:cubicBezTo>
                <a:cubicBezTo>
                  <a:pt x="15811" y="5902"/>
                  <a:pt x="15831" y="5861"/>
                  <a:pt x="15872" y="5840"/>
                </a:cubicBezTo>
                <a:cubicBezTo>
                  <a:pt x="15831" y="5779"/>
                  <a:pt x="15770" y="5779"/>
                  <a:pt x="15729" y="5759"/>
                </a:cubicBezTo>
                <a:close/>
                <a:moveTo>
                  <a:pt x="14959" y="5735"/>
                </a:moveTo>
                <a:cubicBezTo>
                  <a:pt x="14937" y="5736"/>
                  <a:pt x="14914" y="5738"/>
                  <a:pt x="14891" y="5738"/>
                </a:cubicBezTo>
                <a:cubicBezTo>
                  <a:pt x="14891" y="5779"/>
                  <a:pt x="14912" y="5779"/>
                  <a:pt x="14932" y="5759"/>
                </a:cubicBezTo>
                <a:cubicBezTo>
                  <a:pt x="14932" y="5779"/>
                  <a:pt x="14932" y="5800"/>
                  <a:pt x="14932" y="5820"/>
                </a:cubicBezTo>
                <a:cubicBezTo>
                  <a:pt x="14973" y="5820"/>
                  <a:pt x="14993" y="5800"/>
                  <a:pt x="15055" y="5779"/>
                </a:cubicBezTo>
                <a:cubicBezTo>
                  <a:pt x="15029" y="5741"/>
                  <a:pt x="14996" y="5735"/>
                  <a:pt x="14959" y="5735"/>
                </a:cubicBezTo>
                <a:close/>
                <a:moveTo>
                  <a:pt x="15502" y="5696"/>
                </a:moveTo>
                <a:cubicBezTo>
                  <a:pt x="15491" y="5696"/>
                  <a:pt x="15479" y="5703"/>
                  <a:pt x="15463" y="5718"/>
                </a:cubicBezTo>
                <a:cubicBezTo>
                  <a:pt x="15484" y="5800"/>
                  <a:pt x="15504" y="5779"/>
                  <a:pt x="15545" y="5759"/>
                </a:cubicBezTo>
                <a:cubicBezTo>
                  <a:pt x="15545" y="5759"/>
                  <a:pt x="15545" y="5738"/>
                  <a:pt x="15545" y="5738"/>
                </a:cubicBezTo>
                <a:cubicBezTo>
                  <a:pt x="15532" y="5713"/>
                  <a:pt x="15519" y="5695"/>
                  <a:pt x="15502" y="5696"/>
                </a:cubicBezTo>
                <a:close/>
                <a:moveTo>
                  <a:pt x="14789" y="5636"/>
                </a:moveTo>
                <a:cubicBezTo>
                  <a:pt x="14769" y="5657"/>
                  <a:pt x="14748" y="5677"/>
                  <a:pt x="14748" y="5698"/>
                </a:cubicBezTo>
                <a:cubicBezTo>
                  <a:pt x="14728" y="5718"/>
                  <a:pt x="14728" y="5677"/>
                  <a:pt x="14728" y="5657"/>
                </a:cubicBezTo>
                <a:cubicBezTo>
                  <a:pt x="14687" y="5698"/>
                  <a:pt x="14646" y="5738"/>
                  <a:pt x="14687" y="5779"/>
                </a:cubicBezTo>
                <a:cubicBezTo>
                  <a:pt x="14687" y="5759"/>
                  <a:pt x="14687" y="5738"/>
                  <a:pt x="14707" y="5738"/>
                </a:cubicBezTo>
                <a:cubicBezTo>
                  <a:pt x="14728" y="5759"/>
                  <a:pt x="14707" y="5800"/>
                  <a:pt x="14728" y="5840"/>
                </a:cubicBezTo>
                <a:cubicBezTo>
                  <a:pt x="14748" y="5738"/>
                  <a:pt x="14748" y="5759"/>
                  <a:pt x="14809" y="5698"/>
                </a:cubicBezTo>
                <a:cubicBezTo>
                  <a:pt x="14809" y="5677"/>
                  <a:pt x="14789" y="5657"/>
                  <a:pt x="14789" y="5636"/>
                </a:cubicBezTo>
                <a:close/>
                <a:moveTo>
                  <a:pt x="15218" y="5616"/>
                </a:moveTo>
                <a:cubicBezTo>
                  <a:pt x="15218" y="5677"/>
                  <a:pt x="15177" y="5698"/>
                  <a:pt x="15136" y="5718"/>
                </a:cubicBezTo>
                <a:cubicBezTo>
                  <a:pt x="15136" y="5759"/>
                  <a:pt x="15157" y="5738"/>
                  <a:pt x="15177" y="5779"/>
                </a:cubicBezTo>
                <a:cubicBezTo>
                  <a:pt x="15136" y="5779"/>
                  <a:pt x="15095" y="5800"/>
                  <a:pt x="15075" y="5779"/>
                </a:cubicBezTo>
                <a:cubicBezTo>
                  <a:pt x="15075" y="5861"/>
                  <a:pt x="15177" y="5820"/>
                  <a:pt x="15218" y="5861"/>
                </a:cubicBezTo>
                <a:cubicBezTo>
                  <a:pt x="15218" y="5779"/>
                  <a:pt x="15238" y="5698"/>
                  <a:pt x="15218" y="5616"/>
                </a:cubicBezTo>
                <a:close/>
                <a:moveTo>
                  <a:pt x="14380" y="5555"/>
                </a:moveTo>
                <a:cubicBezTo>
                  <a:pt x="14380" y="5575"/>
                  <a:pt x="14380" y="5596"/>
                  <a:pt x="14380" y="5616"/>
                </a:cubicBezTo>
                <a:cubicBezTo>
                  <a:pt x="14360" y="5616"/>
                  <a:pt x="14340" y="5555"/>
                  <a:pt x="14299" y="5616"/>
                </a:cubicBezTo>
                <a:cubicBezTo>
                  <a:pt x="14319" y="5677"/>
                  <a:pt x="14360" y="5636"/>
                  <a:pt x="14401" y="5636"/>
                </a:cubicBezTo>
                <a:cubicBezTo>
                  <a:pt x="14401" y="5596"/>
                  <a:pt x="14401" y="5575"/>
                  <a:pt x="14380" y="5555"/>
                </a:cubicBezTo>
                <a:close/>
                <a:moveTo>
                  <a:pt x="14908" y="5524"/>
                </a:moveTo>
                <a:cubicBezTo>
                  <a:pt x="14885" y="5523"/>
                  <a:pt x="14861" y="5532"/>
                  <a:pt x="14830" y="5555"/>
                </a:cubicBezTo>
                <a:cubicBezTo>
                  <a:pt x="14830" y="5596"/>
                  <a:pt x="14850" y="5616"/>
                  <a:pt x="14830" y="5657"/>
                </a:cubicBezTo>
                <a:cubicBezTo>
                  <a:pt x="14850" y="5698"/>
                  <a:pt x="14912" y="5677"/>
                  <a:pt x="14932" y="5718"/>
                </a:cubicBezTo>
                <a:cubicBezTo>
                  <a:pt x="14973" y="5677"/>
                  <a:pt x="14973" y="5616"/>
                  <a:pt x="15014" y="5575"/>
                </a:cubicBezTo>
                <a:cubicBezTo>
                  <a:pt x="14975" y="5550"/>
                  <a:pt x="14945" y="5524"/>
                  <a:pt x="14908" y="5524"/>
                </a:cubicBezTo>
                <a:close/>
                <a:moveTo>
                  <a:pt x="15055" y="5473"/>
                </a:moveTo>
                <a:cubicBezTo>
                  <a:pt x="15014" y="5555"/>
                  <a:pt x="14993" y="5636"/>
                  <a:pt x="15034" y="5718"/>
                </a:cubicBezTo>
                <a:cubicBezTo>
                  <a:pt x="15095" y="5677"/>
                  <a:pt x="15034" y="5596"/>
                  <a:pt x="15075" y="5535"/>
                </a:cubicBezTo>
                <a:cubicBezTo>
                  <a:pt x="15075" y="5514"/>
                  <a:pt x="15055" y="5514"/>
                  <a:pt x="15055" y="5473"/>
                </a:cubicBezTo>
                <a:close/>
                <a:moveTo>
                  <a:pt x="14604" y="5455"/>
                </a:moveTo>
                <a:cubicBezTo>
                  <a:pt x="14587" y="5456"/>
                  <a:pt x="14563" y="5476"/>
                  <a:pt x="14544" y="5514"/>
                </a:cubicBezTo>
                <a:cubicBezTo>
                  <a:pt x="14564" y="5514"/>
                  <a:pt x="14585" y="5575"/>
                  <a:pt x="14626" y="5535"/>
                </a:cubicBezTo>
                <a:cubicBezTo>
                  <a:pt x="14636" y="5480"/>
                  <a:pt x="14624" y="5455"/>
                  <a:pt x="14604" y="5455"/>
                </a:cubicBezTo>
                <a:close/>
                <a:moveTo>
                  <a:pt x="14197" y="5453"/>
                </a:moveTo>
                <a:cubicBezTo>
                  <a:pt x="14176" y="5535"/>
                  <a:pt x="14237" y="5555"/>
                  <a:pt x="14278" y="5514"/>
                </a:cubicBezTo>
                <a:cubicBezTo>
                  <a:pt x="14258" y="5433"/>
                  <a:pt x="14217" y="5494"/>
                  <a:pt x="14197" y="5453"/>
                </a:cubicBezTo>
                <a:close/>
                <a:moveTo>
                  <a:pt x="14012" y="5442"/>
                </a:moveTo>
                <a:cubicBezTo>
                  <a:pt x="13983" y="5442"/>
                  <a:pt x="13954" y="5466"/>
                  <a:pt x="13931" y="5535"/>
                </a:cubicBezTo>
                <a:cubicBezTo>
                  <a:pt x="13951" y="5575"/>
                  <a:pt x="14013" y="5535"/>
                  <a:pt x="14074" y="5473"/>
                </a:cubicBezTo>
                <a:cubicBezTo>
                  <a:pt x="14056" y="5456"/>
                  <a:pt x="14034" y="5442"/>
                  <a:pt x="14012" y="5442"/>
                </a:cubicBezTo>
                <a:close/>
                <a:moveTo>
                  <a:pt x="13406" y="5328"/>
                </a:moveTo>
                <a:cubicBezTo>
                  <a:pt x="13486" y="5328"/>
                  <a:pt x="13512" y="5410"/>
                  <a:pt x="13604" y="5392"/>
                </a:cubicBezTo>
                <a:cubicBezTo>
                  <a:pt x="13563" y="5433"/>
                  <a:pt x="13522" y="5412"/>
                  <a:pt x="13563" y="5494"/>
                </a:cubicBezTo>
                <a:cubicBezTo>
                  <a:pt x="13502" y="5555"/>
                  <a:pt x="13482" y="5514"/>
                  <a:pt x="13482" y="5453"/>
                </a:cubicBezTo>
                <a:cubicBezTo>
                  <a:pt x="13461" y="5473"/>
                  <a:pt x="13338" y="5535"/>
                  <a:pt x="13277" y="5494"/>
                </a:cubicBezTo>
                <a:cubicBezTo>
                  <a:pt x="13298" y="5453"/>
                  <a:pt x="13338" y="5433"/>
                  <a:pt x="13318" y="5392"/>
                </a:cubicBezTo>
                <a:cubicBezTo>
                  <a:pt x="13359" y="5310"/>
                  <a:pt x="13359" y="5433"/>
                  <a:pt x="13400" y="5371"/>
                </a:cubicBezTo>
                <a:cubicBezTo>
                  <a:pt x="13379" y="5331"/>
                  <a:pt x="13359" y="5351"/>
                  <a:pt x="13379" y="5331"/>
                </a:cubicBezTo>
                <a:cubicBezTo>
                  <a:pt x="13389" y="5329"/>
                  <a:pt x="13398" y="5328"/>
                  <a:pt x="13406" y="5328"/>
                </a:cubicBezTo>
                <a:close/>
                <a:moveTo>
                  <a:pt x="14197" y="5310"/>
                </a:moveTo>
                <a:cubicBezTo>
                  <a:pt x="14156" y="5351"/>
                  <a:pt x="14176" y="5392"/>
                  <a:pt x="14176" y="5433"/>
                </a:cubicBezTo>
                <a:cubicBezTo>
                  <a:pt x="14197" y="5412"/>
                  <a:pt x="14217" y="5392"/>
                  <a:pt x="14217" y="5412"/>
                </a:cubicBezTo>
                <a:cubicBezTo>
                  <a:pt x="14237" y="5392"/>
                  <a:pt x="14217" y="5371"/>
                  <a:pt x="14237" y="5351"/>
                </a:cubicBezTo>
                <a:cubicBezTo>
                  <a:pt x="14217" y="5310"/>
                  <a:pt x="14197" y="5331"/>
                  <a:pt x="14197" y="5310"/>
                </a:cubicBezTo>
                <a:close/>
                <a:moveTo>
                  <a:pt x="14079" y="5294"/>
                </a:moveTo>
                <a:cubicBezTo>
                  <a:pt x="14056" y="5293"/>
                  <a:pt x="14028" y="5304"/>
                  <a:pt x="13992" y="5331"/>
                </a:cubicBezTo>
                <a:cubicBezTo>
                  <a:pt x="14054" y="5310"/>
                  <a:pt x="14094" y="5412"/>
                  <a:pt x="14156" y="5351"/>
                </a:cubicBezTo>
                <a:cubicBezTo>
                  <a:pt x="14133" y="5317"/>
                  <a:pt x="14110" y="5295"/>
                  <a:pt x="14079" y="5294"/>
                </a:cubicBezTo>
                <a:close/>
                <a:moveTo>
                  <a:pt x="13088" y="5238"/>
                </a:moveTo>
                <a:cubicBezTo>
                  <a:pt x="13082" y="5238"/>
                  <a:pt x="13077" y="5241"/>
                  <a:pt x="13073" y="5249"/>
                </a:cubicBezTo>
                <a:cubicBezTo>
                  <a:pt x="13073" y="5331"/>
                  <a:pt x="13134" y="5290"/>
                  <a:pt x="13093" y="5331"/>
                </a:cubicBezTo>
                <a:cubicBezTo>
                  <a:pt x="13114" y="5371"/>
                  <a:pt x="13114" y="5290"/>
                  <a:pt x="13134" y="5331"/>
                </a:cubicBezTo>
                <a:cubicBezTo>
                  <a:pt x="13151" y="5298"/>
                  <a:pt x="13113" y="5237"/>
                  <a:pt x="13088" y="5238"/>
                </a:cubicBezTo>
                <a:close/>
                <a:moveTo>
                  <a:pt x="13796" y="5076"/>
                </a:moveTo>
                <a:cubicBezTo>
                  <a:pt x="13773" y="5076"/>
                  <a:pt x="13747" y="5096"/>
                  <a:pt x="13727" y="5127"/>
                </a:cubicBezTo>
                <a:cubicBezTo>
                  <a:pt x="13727" y="5168"/>
                  <a:pt x="13727" y="5188"/>
                  <a:pt x="13727" y="5229"/>
                </a:cubicBezTo>
                <a:cubicBezTo>
                  <a:pt x="13747" y="5188"/>
                  <a:pt x="13788" y="5147"/>
                  <a:pt x="13849" y="5147"/>
                </a:cubicBezTo>
                <a:cubicBezTo>
                  <a:pt x="13839" y="5096"/>
                  <a:pt x="13819" y="5076"/>
                  <a:pt x="13796" y="5076"/>
                </a:cubicBezTo>
                <a:close/>
                <a:moveTo>
                  <a:pt x="11817" y="4964"/>
                </a:moveTo>
                <a:cubicBezTo>
                  <a:pt x="11805" y="4965"/>
                  <a:pt x="11792" y="4971"/>
                  <a:pt x="11786" y="4984"/>
                </a:cubicBezTo>
                <a:cubicBezTo>
                  <a:pt x="11786" y="5086"/>
                  <a:pt x="11827" y="5025"/>
                  <a:pt x="11847" y="5045"/>
                </a:cubicBezTo>
                <a:cubicBezTo>
                  <a:pt x="11875" y="4989"/>
                  <a:pt x="11845" y="4962"/>
                  <a:pt x="11817" y="4964"/>
                </a:cubicBezTo>
                <a:close/>
                <a:moveTo>
                  <a:pt x="18752" y="4943"/>
                </a:moveTo>
                <a:cubicBezTo>
                  <a:pt x="18712" y="5025"/>
                  <a:pt x="18732" y="5004"/>
                  <a:pt x="18671" y="5045"/>
                </a:cubicBezTo>
                <a:cubicBezTo>
                  <a:pt x="18732" y="5147"/>
                  <a:pt x="18773" y="4923"/>
                  <a:pt x="18814" y="5045"/>
                </a:cubicBezTo>
                <a:cubicBezTo>
                  <a:pt x="18855" y="4943"/>
                  <a:pt x="18773" y="4943"/>
                  <a:pt x="18752" y="4943"/>
                </a:cubicBezTo>
                <a:close/>
                <a:moveTo>
                  <a:pt x="18552" y="4854"/>
                </a:moveTo>
                <a:cubicBezTo>
                  <a:pt x="18533" y="4853"/>
                  <a:pt x="18510" y="4868"/>
                  <a:pt x="18487" y="4902"/>
                </a:cubicBezTo>
                <a:cubicBezTo>
                  <a:pt x="18507" y="5004"/>
                  <a:pt x="18569" y="4943"/>
                  <a:pt x="18589" y="4882"/>
                </a:cubicBezTo>
                <a:cubicBezTo>
                  <a:pt x="18580" y="4864"/>
                  <a:pt x="18567" y="4854"/>
                  <a:pt x="18552" y="4854"/>
                </a:cubicBezTo>
                <a:close/>
                <a:moveTo>
                  <a:pt x="18751" y="4801"/>
                </a:moveTo>
                <a:cubicBezTo>
                  <a:pt x="18729" y="4802"/>
                  <a:pt x="18708" y="4813"/>
                  <a:pt x="18691" y="4841"/>
                </a:cubicBezTo>
                <a:cubicBezTo>
                  <a:pt x="18752" y="4902"/>
                  <a:pt x="18814" y="4801"/>
                  <a:pt x="18855" y="4964"/>
                </a:cubicBezTo>
                <a:cubicBezTo>
                  <a:pt x="18895" y="4943"/>
                  <a:pt x="18875" y="4902"/>
                  <a:pt x="18916" y="4882"/>
                </a:cubicBezTo>
                <a:cubicBezTo>
                  <a:pt x="18872" y="4867"/>
                  <a:pt x="18807" y="4800"/>
                  <a:pt x="18751" y="4801"/>
                </a:cubicBezTo>
                <a:close/>
                <a:moveTo>
                  <a:pt x="18119" y="4699"/>
                </a:moveTo>
                <a:cubicBezTo>
                  <a:pt x="18099" y="4821"/>
                  <a:pt x="18058" y="4801"/>
                  <a:pt x="18017" y="4739"/>
                </a:cubicBezTo>
                <a:cubicBezTo>
                  <a:pt x="17997" y="4821"/>
                  <a:pt x="17997" y="4760"/>
                  <a:pt x="17956" y="4821"/>
                </a:cubicBezTo>
                <a:cubicBezTo>
                  <a:pt x="17956" y="4841"/>
                  <a:pt x="17956" y="4882"/>
                  <a:pt x="17976" y="4902"/>
                </a:cubicBezTo>
                <a:cubicBezTo>
                  <a:pt x="17997" y="4780"/>
                  <a:pt x="18058" y="4882"/>
                  <a:pt x="18099" y="4841"/>
                </a:cubicBezTo>
                <a:cubicBezTo>
                  <a:pt x="18099" y="4943"/>
                  <a:pt x="18180" y="4943"/>
                  <a:pt x="18221" y="4943"/>
                </a:cubicBezTo>
                <a:cubicBezTo>
                  <a:pt x="18160" y="4882"/>
                  <a:pt x="18221" y="4841"/>
                  <a:pt x="18180" y="4739"/>
                </a:cubicBezTo>
                <a:cubicBezTo>
                  <a:pt x="18180" y="4739"/>
                  <a:pt x="18180" y="4739"/>
                  <a:pt x="18119" y="4801"/>
                </a:cubicBezTo>
                <a:cubicBezTo>
                  <a:pt x="18119" y="4780"/>
                  <a:pt x="18160" y="4739"/>
                  <a:pt x="18119" y="4699"/>
                </a:cubicBezTo>
                <a:close/>
                <a:moveTo>
                  <a:pt x="18883" y="4637"/>
                </a:moveTo>
                <a:cubicBezTo>
                  <a:pt x="18870" y="4637"/>
                  <a:pt x="18855" y="4648"/>
                  <a:pt x="18834" y="4678"/>
                </a:cubicBezTo>
                <a:cubicBezTo>
                  <a:pt x="18855" y="4719"/>
                  <a:pt x="18916" y="4719"/>
                  <a:pt x="18916" y="4658"/>
                </a:cubicBezTo>
                <a:cubicBezTo>
                  <a:pt x="18906" y="4648"/>
                  <a:pt x="18895" y="4637"/>
                  <a:pt x="18883" y="4637"/>
                </a:cubicBezTo>
                <a:close/>
                <a:moveTo>
                  <a:pt x="17833" y="4637"/>
                </a:moveTo>
                <a:cubicBezTo>
                  <a:pt x="17792" y="4699"/>
                  <a:pt x="17731" y="4760"/>
                  <a:pt x="17772" y="4821"/>
                </a:cubicBezTo>
                <a:cubicBezTo>
                  <a:pt x="17813" y="4699"/>
                  <a:pt x="17833" y="4780"/>
                  <a:pt x="17894" y="4678"/>
                </a:cubicBezTo>
                <a:cubicBezTo>
                  <a:pt x="17874" y="4617"/>
                  <a:pt x="17854" y="4678"/>
                  <a:pt x="17833" y="4637"/>
                </a:cubicBezTo>
                <a:close/>
                <a:moveTo>
                  <a:pt x="17970" y="4606"/>
                </a:moveTo>
                <a:cubicBezTo>
                  <a:pt x="17929" y="4605"/>
                  <a:pt x="17881" y="4659"/>
                  <a:pt x="17894" y="4739"/>
                </a:cubicBezTo>
                <a:cubicBezTo>
                  <a:pt x="17976" y="4597"/>
                  <a:pt x="17935" y="4739"/>
                  <a:pt x="17997" y="4739"/>
                </a:cubicBezTo>
                <a:cubicBezTo>
                  <a:pt x="18017" y="4719"/>
                  <a:pt x="17997" y="4678"/>
                  <a:pt x="18017" y="4658"/>
                </a:cubicBezTo>
                <a:cubicBezTo>
                  <a:pt x="18010" y="4623"/>
                  <a:pt x="17991" y="4607"/>
                  <a:pt x="17970" y="4606"/>
                </a:cubicBezTo>
                <a:close/>
                <a:moveTo>
                  <a:pt x="18238" y="4469"/>
                </a:moveTo>
                <a:cubicBezTo>
                  <a:pt x="18224" y="4469"/>
                  <a:pt x="18209" y="4482"/>
                  <a:pt x="18201" y="4515"/>
                </a:cubicBezTo>
                <a:cubicBezTo>
                  <a:pt x="18201" y="4597"/>
                  <a:pt x="18242" y="4515"/>
                  <a:pt x="18262" y="4536"/>
                </a:cubicBezTo>
                <a:cubicBezTo>
                  <a:pt x="18274" y="4499"/>
                  <a:pt x="18258" y="4470"/>
                  <a:pt x="18238" y="4469"/>
                </a:cubicBezTo>
                <a:close/>
                <a:moveTo>
                  <a:pt x="9498" y="4434"/>
                </a:moveTo>
                <a:cubicBezTo>
                  <a:pt x="9436" y="4536"/>
                  <a:pt x="9518" y="4474"/>
                  <a:pt x="9539" y="4576"/>
                </a:cubicBezTo>
                <a:cubicBezTo>
                  <a:pt x="9579" y="4495"/>
                  <a:pt x="9498" y="4495"/>
                  <a:pt x="9498" y="4434"/>
                </a:cubicBezTo>
                <a:close/>
                <a:moveTo>
                  <a:pt x="17113" y="4358"/>
                </a:moveTo>
                <a:cubicBezTo>
                  <a:pt x="17073" y="4358"/>
                  <a:pt x="17011" y="4418"/>
                  <a:pt x="17036" y="4495"/>
                </a:cubicBezTo>
                <a:cubicBezTo>
                  <a:pt x="17077" y="4495"/>
                  <a:pt x="17098" y="4372"/>
                  <a:pt x="17138" y="4434"/>
                </a:cubicBezTo>
                <a:cubicBezTo>
                  <a:pt x="17154" y="4380"/>
                  <a:pt x="17138" y="4358"/>
                  <a:pt x="17113" y="4358"/>
                </a:cubicBezTo>
                <a:close/>
                <a:moveTo>
                  <a:pt x="17680" y="4320"/>
                </a:moveTo>
                <a:cubicBezTo>
                  <a:pt x="17659" y="4319"/>
                  <a:pt x="17634" y="4339"/>
                  <a:pt x="17608" y="4352"/>
                </a:cubicBezTo>
                <a:cubicBezTo>
                  <a:pt x="17629" y="4413"/>
                  <a:pt x="17670" y="4413"/>
                  <a:pt x="17711" y="4352"/>
                </a:cubicBezTo>
                <a:cubicBezTo>
                  <a:pt x="17703" y="4329"/>
                  <a:pt x="17692" y="4320"/>
                  <a:pt x="17680" y="4320"/>
                </a:cubicBezTo>
                <a:close/>
                <a:moveTo>
                  <a:pt x="9069" y="4291"/>
                </a:moveTo>
                <a:cubicBezTo>
                  <a:pt x="9028" y="4311"/>
                  <a:pt x="8987" y="4311"/>
                  <a:pt x="8926" y="4372"/>
                </a:cubicBezTo>
                <a:cubicBezTo>
                  <a:pt x="8926" y="4454"/>
                  <a:pt x="8966" y="4434"/>
                  <a:pt x="8987" y="4474"/>
                </a:cubicBezTo>
                <a:cubicBezTo>
                  <a:pt x="9028" y="4372"/>
                  <a:pt x="9007" y="4393"/>
                  <a:pt x="9089" y="4372"/>
                </a:cubicBezTo>
                <a:cubicBezTo>
                  <a:pt x="9089" y="4372"/>
                  <a:pt x="9089" y="4372"/>
                  <a:pt x="9069" y="4291"/>
                </a:cubicBezTo>
                <a:close/>
                <a:moveTo>
                  <a:pt x="8680" y="4291"/>
                </a:moveTo>
                <a:cubicBezTo>
                  <a:pt x="8640" y="4372"/>
                  <a:pt x="8721" y="4352"/>
                  <a:pt x="8742" y="4393"/>
                </a:cubicBezTo>
                <a:cubicBezTo>
                  <a:pt x="8783" y="4250"/>
                  <a:pt x="8701" y="4393"/>
                  <a:pt x="8680" y="4291"/>
                </a:cubicBezTo>
                <a:close/>
                <a:moveTo>
                  <a:pt x="7679" y="4067"/>
                </a:moveTo>
                <a:cubicBezTo>
                  <a:pt x="7618" y="4128"/>
                  <a:pt x="7577" y="4107"/>
                  <a:pt x="7577" y="4169"/>
                </a:cubicBezTo>
                <a:cubicBezTo>
                  <a:pt x="7598" y="4189"/>
                  <a:pt x="7618" y="4230"/>
                  <a:pt x="7659" y="4169"/>
                </a:cubicBezTo>
                <a:cubicBezTo>
                  <a:pt x="7659" y="4128"/>
                  <a:pt x="7700" y="4107"/>
                  <a:pt x="7679" y="4067"/>
                </a:cubicBezTo>
                <a:close/>
                <a:moveTo>
                  <a:pt x="7543" y="4029"/>
                </a:moveTo>
                <a:cubicBezTo>
                  <a:pt x="7526" y="4031"/>
                  <a:pt x="7507" y="4098"/>
                  <a:pt x="7475" y="4067"/>
                </a:cubicBezTo>
                <a:cubicBezTo>
                  <a:pt x="7434" y="4169"/>
                  <a:pt x="7557" y="4087"/>
                  <a:pt x="7557" y="4046"/>
                </a:cubicBezTo>
                <a:cubicBezTo>
                  <a:pt x="7552" y="4033"/>
                  <a:pt x="7548" y="4028"/>
                  <a:pt x="7543" y="4029"/>
                </a:cubicBezTo>
                <a:close/>
                <a:moveTo>
                  <a:pt x="6323" y="3912"/>
                </a:moveTo>
                <a:cubicBezTo>
                  <a:pt x="6314" y="3912"/>
                  <a:pt x="6304" y="3915"/>
                  <a:pt x="6290" y="3924"/>
                </a:cubicBezTo>
                <a:cubicBezTo>
                  <a:pt x="6311" y="3985"/>
                  <a:pt x="6351" y="4005"/>
                  <a:pt x="6413" y="3944"/>
                </a:cubicBezTo>
                <a:cubicBezTo>
                  <a:pt x="6365" y="3960"/>
                  <a:pt x="6354" y="3914"/>
                  <a:pt x="6323" y="3912"/>
                </a:cubicBezTo>
                <a:close/>
                <a:moveTo>
                  <a:pt x="3819" y="3735"/>
                </a:moveTo>
                <a:lnTo>
                  <a:pt x="3818" y="3735"/>
                </a:lnTo>
                <a:cubicBezTo>
                  <a:pt x="3818" y="3737"/>
                  <a:pt x="3818" y="3738"/>
                  <a:pt x="3818" y="3740"/>
                </a:cubicBezTo>
                <a:lnTo>
                  <a:pt x="3818" y="3735"/>
                </a:lnTo>
                <a:lnTo>
                  <a:pt x="3819" y="3735"/>
                </a:lnTo>
                <a:close/>
                <a:moveTo>
                  <a:pt x="4431" y="3679"/>
                </a:moveTo>
                <a:cubicBezTo>
                  <a:pt x="4390" y="3781"/>
                  <a:pt x="4492" y="3781"/>
                  <a:pt x="4533" y="3700"/>
                </a:cubicBezTo>
                <a:cubicBezTo>
                  <a:pt x="4513" y="3659"/>
                  <a:pt x="4451" y="3761"/>
                  <a:pt x="4431" y="3679"/>
                </a:cubicBezTo>
                <a:close/>
                <a:moveTo>
                  <a:pt x="4227" y="3679"/>
                </a:moveTo>
                <a:cubicBezTo>
                  <a:pt x="4227" y="3679"/>
                  <a:pt x="4227" y="3679"/>
                  <a:pt x="4165" y="3740"/>
                </a:cubicBezTo>
                <a:cubicBezTo>
                  <a:pt x="4186" y="3740"/>
                  <a:pt x="4206" y="3802"/>
                  <a:pt x="4247" y="3740"/>
                </a:cubicBezTo>
                <a:cubicBezTo>
                  <a:pt x="4227" y="3720"/>
                  <a:pt x="4227" y="3700"/>
                  <a:pt x="4227" y="3679"/>
                </a:cubicBezTo>
                <a:close/>
                <a:moveTo>
                  <a:pt x="3803" y="3678"/>
                </a:moveTo>
                <a:cubicBezTo>
                  <a:pt x="3810" y="3678"/>
                  <a:pt x="3817" y="3693"/>
                  <a:pt x="3818" y="3731"/>
                </a:cubicBezTo>
                <a:lnTo>
                  <a:pt x="3818" y="3735"/>
                </a:lnTo>
                <a:lnTo>
                  <a:pt x="3798" y="3740"/>
                </a:lnTo>
                <a:cubicBezTo>
                  <a:pt x="3786" y="3706"/>
                  <a:pt x="3794" y="3678"/>
                  <a:pt x="3803" y="3678"/>
                </a:cubicBezTo>
                <a:close/>
                <a:moveTo>
                  <a:pt x="3743" y="3669"/>
                </a:moveTo>
                <a:lnTo>
                  <a:pt x="3742" y="3672"/>
                </a:lnTo>
                <a:cubicBezTo>
                  <a:pt x="3741" y="3674"/>
                  <a:pt x="3739" y="3677"/>
                  <a:pt x="3736" y="3679"/>
                </a:cubicBezTo>
                <a:cubicBezTo>
                  <a:pt x="3738" y="3677"/>
                  <a:pt x="3739" y="3674"/>
                  <a:pt x="3742" y="3671"/>
                </a:cubicBezTo>
                <a:lnTo>
                  <a:pt x="3743" y="3669"/>
                </a:lnTo>
                <a:close/>
                <a:moveTo>
                  <a:pt x="4268" y="3659"/>
                </a:moveTo>
                <a:cubicBezTo>
                  <a:pt x="4288" y="3781"/>
                  <a:pt x="4329" y="3781"/>
                  <a:pt x="4411" y="3740"/>
                </a:cubicBezTo>
                <a:cubicBezTo>
                  <a:pt x="4370" y="3659"/>
                  <a:pt x="4308" y="3700"/>
                  <a:pt x="4268" y="3659"/>
                </a:cubicBezTo>
                <a:close/>
                <a:moveTo>
                  <a:pt x="1423" y="3535"/>
                </a:moveTo>
                <a:cubicBezTo>
                  <a:pt x="1401" y="3536"/>
                  <a:pt x="1370" y="3557"/>
                  <a:pt x="1346" y="3557"/>
                </a:cubicBezTo>
                <a:cubicBezTo>
                  <a:pt x="1387" y="3659"/>
                  <a:pt x="1285" y="3720"/>
                  <a:pt x="1305" y="3822"/>
                </a:cubicBezTo>
                <a:cubicBezTo>
                  <a:pt x="1326" y="3822"/>
                  <a:pt x="1346" y="3802"/>
                  <a:pt x="1367" y="3781"/>
                </a:cubicBezTo>
                <a:cubicBezTo>
                  <a:pt x="1346" y="3659"/>
                  <a:pt x="1387" y="3557"/>
                  <a:pt x="1448" y="3577"/>
                </a:cubicBezTo>
                <a:cubicBezTo>
                  <a:pt x="1448" y="3547"/>
                  <a:pt x="1440" y="3536"/>
                  <a:pt x="1427" y="3535"/>
                </a:cubicBezTo>
                <a:cubicBezTo>
                  <a:pt x="1425" y="3535"/>
                  <a:pt x="1424" y="3535"/>
                  <a:pt x="1423" y="3535"/>
                </a:cubicBezTo>
                <a:close/>
                <a:moveTo>
                  <a:pt x="2355" y="3389"/>
                </a:moveTo>
                <a:cubicBezTo>
                  <a:pt x="2317" y="3387"/>
                  <a:pt x="2260" y="3431"/>
                  <a:pt x="2245" y="3475"/>
                </a:cubicBezTo>
                <a:cubicBezTo>
                  <a:pt x="2286" y="3475"/>
                  <a:pt x="2327" y="3496"/>
                  <a:pt x="2388" y="3414"/>
                </a:cubicBezTo>
                <a:cubicBezTo>
                  <a:pt x="2382" y="3397"/>
                  <a:pt x="2370" y="3389"/>
                  <a:pt x="2355" y="3389"/>
                </a:cubicBezTo>
                <a:close/>
                <a:moveTo>
                  <a:pt x="304" y="2904"/>
                </a:moveTo>
                <a:cubicBezTo>
                  <a:pt x="263" y="2966"/>
                  <a:pt x="325" y="3006"/>
                  <a:pt x="365" y="2945"/>
                </a:cubicBezTo>
                <a:cubicBezTo>
                  <a:pt x="365" y="2864"/>
                  <a:pt x="304" y="2966"/>
                  <a:pt x="304" y="2904"/>
                </a:cubicBezTo>
                <a:close/>
                <a:moveTo>
                  <a:pt x="133" y="2754"/>
                </a:moveTo>
                <a:cubicBezTo>
                  <a:pt x="104" y="2753"/>
                  <a:pt x="64" y="2771"/>
                  <a:pt x="18" y="2782"/>
                </a:cubicBezTo>
                <a:cubicBezTo>
                  <a:pt x="59" y="2864"/>
                  <a:pt x="141" y="2782"/>
                  <a:pt x="182" y="2803"/>
                </a:cubicBezTo>
                <a:cubicBezTo>
                  <a:pt x="173" y="2767"/>
                  <a:pt x="156" y="2755"/>
                  <a:pt x="133" y="2754"/>
                </a:cubicBezTo>
                <a:close/>
                <a:moveTo>
                  <a:pt x="468" y="968"/>
                </a:moveTo>
                <a:cubicBezTo>
                  <a:pt x="447" y="1110"/>
                  <a:pt x="406" y="1070"/>
                  <a:pt x="365" y="1070"/>
                </a:cubicBezTo>
                <a:cubicBezTo>
                  <a:pt x="365" y="1090"/>
                  <a:pt x="365" y="1110"/>
                  <a:pt x="386" y="1090"/>
                </a:cubicBezTo>
                <a:cubicBezTo>
                  <a:pt x="386" y="1131"/>
                  <a:pt x="325" y="1151"/>
                  <a:pt x="365" y="1212"/>
                </a:cubicBezTo>
                <a:cubicBezTo>
                  <a:pt x="386" y="1171"/>
                  <a:pt x="447" y="1070"/>
                  <a:pt x="468" y="1090"/>
                </a:cubicBezTo>
                <a:cubicBezTo>
                  <a:pt x="488" y="1049"/>
                  <a:pt x="488" y="988"/>
                  <a:pt x="468" y="968"/>
                </a:cubicBezTo>
                <a:close/>
                <a:moveTo>
                  <a:pt x="388" y="881"/>
                </a:moveTo>
                <a:cubicBezTo>
                  <a:pt x="367" y="882"/>
                  <a:pt x="345" y="911"/>
                  <a:pt x="345" y="947"/>
                </a:cubicBezTo>
                <a:cubicBezTo>
                  <a:pt x="345" y="1029"/>
                  <a:pt x="365" y="947"/>
                  <a:pt x="427" y="927"/>
                </a:cubicBezTo>
                <a:cubicBezTo>
                  <a:pt x="418" y="894"/>
                  <a:pt x="403" y="881"/>
                  <a:pt x="388" y="881"/>
                </a:cubicBezTo>
                <a:close/>
                <a:moveTo>
                  <a:pt x="19085" y="0"/>
                </a:moveTo>
                <a:lnTo>
                  <a:pt x="19211" y="0"/>
                </a:lnTo>
                <a:lnTo>
                  <a:pt x="19211" y="18"/>
                </a:lnTo>
                <a:lnTo>
                  <a:pt x="19208" y="18"/>
                </a:lnTo>
                <a:cubicBezTo>
                  <a:pt x="19172" y="14"/>
                  <a:pt x="19132" y="7"/>
                  <a:pt x="19093" y="1"/>
                </a:cubicBezTo>
                <a:lnTo>
                  <a:pt x="19085" y="0"/>
                </a:lnTo>
                <a:close/>
                <a:moveTo>
                  <a:pt x="672" y="0"/>
                </a:moveTo>
                <a:lnTo>
                  <a:pt x="806" y="0"/>
                </a:lnTo>
                <a:lnTo>
                  <a:pt x="805" y="2"/>
                </a:lnTo>
                <a:cubicBezTo>
                  <a:pt x="801" y="10"/>
                  <a:pt x="797" y="20"/>
                  <a:pt x="795" y="30"/>
                </a:cubicBezTo>
                <a:cubicBezTo>
                  <a:pt x="810" y="26"/>
                  <a:pt x="825" y="17"/>
                  <a:pt x="841" y="5"/>
                </a:cubicBezTo>
                <a:lnTo>
                  <a:pt x="847" y="0"/>
                </a:lnTo>
                <a:lnTo>
                  <a:pt x="18184" y="0"/>
                </a:lnTo>
                <a:lnTo>
                  <a:pt x="18330" y="26"/>
                </a:lnTo>
                <a:cubicBezTo>
                  <a:pt x="18587" y="71"/>
                  <a:pt x="18843" y="117"/>
                  <a:pt x="19098" y="164"/>
                </a:cubicBezTo>
                <a:lnTo>
                  <a:pt x="19211" y="185"/>
                </a:lnTo>
                <a:lnTo>
                  <a:pt x="19211" y="5010"/>
                </a:lnTo>
                <a:lnTo>
                  <a:pt x="19211" y="5009"/>
                </a:lnTo>
                <a:cubicBezTo>
                  <a:pt x="19203" y="5003"/>
                  <a:pt x="19195" y="5001"/>
                  <a:pt x="19185" y="5001"/>
                </a:cubicBezTo>
                <a:cubicBezTo>
                  <a:pt x="19166" y="5002"/>
                  <a:pt x="19143" y="5013"/>
                  <a:pt x="19120" y="5025"/>
                </a:cubicBezTo>
                <a:cubicBezTo>
                  <a:pt x="19137" y="5075"/>
                  <a:pt x="19180" y="5070"/>
                  <a:pt x="19207" y="5045"/>
                </a:cubicBezTo>
                <a:lnTo>
                  <a:pt x="19211" y="5041"/>
                </a:lnTo>
                <a:lnTo>
                  <a:pt x="19211" y="5255"/>
                </a:lnTo>
                <a:lnTo>
                  <a:pt x="19210" y="5255"/>
                </a:lnTo>
                <a:cubicBezTo>
                  <a:pt x="19163" y="5248"/>
                  <a:pt x="19101" y="5261"/>
                  <a:pt x="19079" y="5229"/>
                </a:cubicBezTo>
                <a:cubicBezTo>
                  <a:pt x="19079" y="5302"/>
                  <a:pt x="19153" y="5291"/>
                  <a:pt x="19210" y="5317"/>
                </a:cubicBezTo>
                <a:lnTo>
                  <a:pt x="19211" y="5317"/>
                </a:lnTo>
                <a:lnTo>
                  <a:pt x="19211" y="6763"/>
                </a:lnTo>
                <a:lnTo>
                  <a:pt x="19115" y="6763"/>
                </a:lnTo>
                <a:lnTo>
                  <a:pt x="19115" y="6756"/>
                </a:lnTo>
                <a:cubicBezTo>
                  <a:pt x="19116" y="6715"/>
                  <a:pt x="19114" y="6676"/>
                  <a:pt x="19079" y="6676"/>
                </a:cubicBezTo>
                <a:cubicBezTo>
                  <a:pt x="19064" y="6699"/>
                  <a:pt x="19046" y="6728"/>
                  <a:pt x="19027" y="6757"/>
                </a:cubicBezTo>
                <a:lnTo>
                  <a:pt x="19023" y="6763"/>
                </a:lnTo>
                <a:lnTo>
                  <a:pt x="18918" y="6763"/>
                </a:lnTo>
                <a:lnTo>
                  <a:pt x="18916" y="6758"/>
                </a:lnTo>
                <a:cubicBezTo>
                  <a:pt x="18916" y="6656"/>
                  <a:pt x="18977" y="6778"/>
                  <a:pt x="18977" y="6676"/>
                </a:cubicBezTo>
                <a:cubicBezTo>
                  <a:pt x="18936" y="6656"/>
                  <a:pt x="18834" y="6615"/>
                  <a:pt x="18814" y="6697"/>
                </a:cubicBezTo>
                <a:cubicBezTo>
                  <a:pt x="18832" y="6734"/>
                  <a:pt x="18868" y="6704"/>
                  <a:pt x="18874" y="6758"/>
                </a:cubicBezTo>
                <a:lnTo>
                  <a:pt x="18874" y="6763"/>
                </a:lnTo>
                <a:lnTo>
                  <a:pt x="18738" y="6763"/>
                </a:lnTo>
                <a:lnTo>
                  <a:pt x="18734" y="6761"/>
                </a:lnTo>
                <a:cubicBezTo>
                  <a:pt x="18681" y="6730"/>
                  <a:pt x="18635" y="6692"/>
                  <a:pt x="18589" y="6737"/>
                </a:cubicBezTo>
                <a:cubicBezTo>
                  <a:pt x="18507" y="6656"/>
                  <a:pt x="18466" y="6493"/>
                  <a:pt x="18385" y="6615"/>
                </a:cubicBezTo>
                <a:cubicBezTo>
                  <a:pt x="18364" y="6574"/>
                  <a:pt x="18385" y="6493"/>
                  <a:pt x="18344" y="6534"/>
                </a:cubicBezTo>
                <a:cubicBezTo>
                  <a:pt x="18344" y="6574"/>
                  <a:pt x="18323" y="6595"/>
                  <a:pt x="18344" y="6635"/>
                </a:cubicBezTo>
                <a:cubicBezTo>
                  <a:pt x="18344" y="6635"/>
                  <a:pt x="18344" y="6635"/>
                  <a:pt x="18262" y="6717"/>
                </a:cubicBezTo>
                <a:cubicBezTo>
                  <a:pt x="18303" y="6554"/>
                  <a:pt x="18140" y="6737"/>
                  <a:pt x="18160" y="6615"/>
                </a:cubicBezTo>
                <a:cubicBezTo>
                  <a:pt x="18160" y="6676"/>
                  <a:pt x="18201" y="6595"/>
                  <a:pt x="18201" y="6554"/>
                </a:cubicBezTo>
                <a:cubicBezTo>
                  <a:pt x="18160" y="6574"/>
                  <a:pt x="18160" y="6452"/>
                  <a:pt x="18099" y="6534"/>
                </a:cubicBezTo>
                <a:cubicBezTo>
                  <a:pt x="18099" y="6635"/>
                  <a:pt x="18058" y="6554"/>
                  <a:pt x="18017" y="6595"/>
                </a:cubicBezTo>
                <a:cubicBezTo>
                  <a:pt x="17976" y="6554"/>
                  <a:pt x="18058" y="6534"/>
                  <a:pt x="18017" y="6493"/>
                </a:cubicBezTo>
                <a:cubicBezTo>
                  <a:pt x="18017" y="6493"/>
                  <a:pt x="17997" y="6513"/>
                  <a:pt x="17997" y="6493"/>
                </a:cubicBezTo>
                <a:cubicBezTo>
                  <a:pt x="18017" y="6411"/>
                  <a:pt x="18099" y="6472"/>
                  <a:pt x="18099" y="6330"/>
                </a:cubicBezTo>
                <a:cubicBezTo>
                  <a:pt x="18037" y="6411"/>
                  <a:pt x="17976" y="6187"/>
                  <a:pt x="17915" y="6391"/>
                </a:cubicBezTo>
                <a:cubicBezTo>
                  <a:pt x="17915" y="6350"/>
                  <a:pt x="17915" y="6330"/>
                  <a:pt x="17915" y="6289"/>
                </a:cubicBezTo>
                <a:cubicBezTo>
                  <a:pt x="17874" y="6350"/>
                  <a:pt x="17833" y="6268"/>
                  <a:pt x="17813" y="6350"/>
                </a:cubicBezTo>
                <a:cubicBezTo>
                  <a:pt x="17813" y="6411"/>
                  <a:pt x="17854" y="6309"/>
                  <a:pt x="17874" y="6391"/>
                </a:cubicBezTo>
                <a:cubicBezTo>
                  <a:pt x="17772" y="6452"/>
                  <a:pt x="17731" y="6391"/>
                  <a:pt x="17670" y="6513"/>
                </a:cubicBezTo>
                <a:cubicBezTo>
                  <a:pt x="17670" y="6452"/>
                  <a:pt x="17711" y="6411"/>
                  <a:pt x="17690" y="6350"/>
                </a:cubicBezTo>
                <a:cubicBezTo>
                  <a:pt x="17731" y="6452"/>
                  <a:pt x="17813" y="6330"/>
                  <a:pt x="17792" y="6248"/>
                </a:cubicBezTo>
                <a:cubicBezTo>
                  <a:pt x="17731" y="6309"/>
                  <a:pt x="17690" y="6268"/>
                  <a:pt x="17649" y="6289"/>
                </a:cubicBezTo>
                <a:cubicBezTo>
                  <a:pt x="17649" y="6330"/>
                  <a:pt x="17649" y="6370"/>
                  <a:pt x="17670" y="6411"/>
                </a:cubicBezTo>
                <a:cubicBezTo>
                  <a:pt x="17608" y="6493"/>
                  <a:pt x="17588" y="6432"/>
                  <a:pt x="17547" y="6472"/>
                </a:cubicBezTo>
                <a:cubicBezTo>
                  <a:pt x="17506" y="6411"/>
                  <a:pt x="17547" y="6391"/>
                  <a:pt x="17527" y="6330"/>
                </a:cubicBezTo>
                <a:cubicBezTo>
                  <a:pt x="17424" y="6452"/>
                  <a:pt x="17322" y="6289"/>
                  <a:pt x="17241" y="6411"/>
                </a:cubicBezTo>
                <a:cubicBezTo>
                  <a:pt x="17241" y="6350"/>
                  <a:pt x="17261" y="6309"/>
                  <a:pt x="17281" y="6248"/>
                </a:cubicBezTo>
                <a:cubicBezTo>
                  <a:pt x="17220" y="6207"/>
                  <a:pt x="17241" y="6370"/>
                  <a:pt x="17179" y="6309"/>
                </a:cubicBezTo>
                <a:cubicBezTo>
                  <a:pt x="17200" y="6268"/>
                  <a:pt x="17220" y="6248"/>
                  <a:pt x="17200" y="6228"/>
                </a:cubicBezTo>
                <a:cubicBezTo>
                  <a:pt x="17179" y="6248"/>
                  <a:pt x="17138" y="6268"/>
                  <a:pt x="17118" y="6330"/>
                </a:cubicBezTo>
                <a:cubicBezTo>
                  <a:pt x="17138" y="6330"/>
                  <a:pt x="17179" y="6330"/>
                  <a:pt x="17200" y="6370"/>
                </a:cubicBezTo>
                <a:cubicBezTo>
                  <a:pt x="17179" y="6391"/>
                  <a:pt x="17179" y="6432"/>
                  <a:pt x="17200" y="6472"/>
                </a:cubicBezTo>
                <a:cubicBezTo>
                  <a:pt x="17118" y="6493"/>
                  <a:pt x="17077" y="6432"/>
                  <a:pt x="17016" y="6432"/>
                </a:cubicBezTo>
                <a:cubicBezTo>
                  <a:pt x="16934" y="6472"/>
                  <a:pt x="16955" y="6534"/>
                  <a:pt x="16955" y="6595"/>
                </a:cubicBezTo>
                <a:cubicBezTo>
                  <a:pt x="16893" y="6513"/>
                  <a:pt x="16955" y="6534"/>
                  <a:pt x="16914" y="6432"/>
                </a:cubicBezTo>
                <a:cubicBezTo>
                  <a:pt x="17036" y="6330"/>
                  <a:pt x="17057" y="6411"/>
                  <a:pt x="17138" y="6391"/>
                </a:cubicBezTo>
                <a:cubicBezTo>
                  <a:pt x="17098" y="6330"/>
                  <a:pt x="17118" y="6309"/>
                  <a:pt x="17077" y="6248"/>
                </a:cubicBezTo>
                <a:cubicBezTo>
                  <a:pt x="17118" y="6167"/>
                  <a:pt x="17138" y="6167"/>
                  <a:pt x="17159" y="6065"/>
                </a:cubicBezTo>
                <a:cubicBezTo>
                  <a:pt x="17159" y="6105"/>
                  <a:pt x="17241" y="6065"/>
                  <a:pt x="17241" y="6044"/>
                </a:cubicBezTo>
                <a:cubicBezTo>
                  <a:pt x="17220" y="5942"/>
                  <a:pt x="17118" y="6044"/>
                  <a:pt x="17118" y="6126"/>
                </a:cubicBezTo>
                <a:cubicBezTo>
                  <a:pt x="17098" y="6044"/>
                  <a:pt x="17016" y="6085"/>
                  <a:pt x="17016" y="6146"/>
                </a:cubicBezTo>
                <a:cubicBezTo>
                  <a:pt x="17016" y="6228"/>
                  <a:pt x="17057" y="6126"/>
                  <a:pt x="17077" y="6167"/>
                </a:cubicBezTo>
                <a:cubicBezTo>
                  <a:pt x="17057" y="6207"/>
                  <a:pt x="17077" y="6228"/>
                  <a:pt x="17077" y="6248"/>
                </a:cubicBezTo>
                <a:cubicBezTo>
                  <a:pt x="16919" y="6327"/>
                  <a:pt x="16684" y="5985"/>
                  <a:pt x="16632" y="6279"/>
                </a:cubicBezTo>
                <a:lnTo>
                  <a:pt x="16630" y="6290"/>
                </a:lnTo>
                <a:lnTo>
                  <a:pt x="16630" y="6290"/>
                </a:lnTo>
                <a:cubicBezTo>
                  <a:pt x="16629" y="6295"/>
                  <a:pt x="16628" y="6302"/>
                  <a:pt x="16628" y="6309"/>
                </a:cubicBezTo>
                <a:cubicBezTo>
                  <a:pt x="16628" y="6304"/>
                  <a:pt x="16629" y="6299"/>
                  <a:pt x="16630" y="6294"/>
                </a:cubicBezTo>
                <a:lnTo>
                  <a:pt x="16630" y="6290"/>
                </a:lnTo>
                <a:lnTo>
                  <a:pt x="16632" y="6286"/>
                </a:lnTo>
                <a:cubicBezTo>
                  <a:pt x="16645" y="6255"/>
                  <a:pt x="16686" y="6278"/>
                  <a:pt x="16669" y="6330"/>
                </a:cubicBezTo>
                <a:cubicBezTo>
                  <a:pt x="16648" y="6330"/>
                  <a:pt x="16587" y="6309"/>
                  <a:pt x="16587" y="6350"/>
                </a:cubicBezTo>
                <a:cubicBezTo>
                  <a:pt x="16648" y="6370"/>
                  <a:pt x="16709" y="6330"/>
                  <a:pt x="16771" y="6268"/>
                </a:cubicBezTo>
                <a:cubicBezTo>
                  <a:pt x="16771" y="6411"/>
                  <a:pt x="16852" y="6268"/>
                  <a:pt x="16873" y="6350"/>
                </a:cubicBezTo>
                <a:cubicBezTo>
                  <a:pt x="16832" y="6411"/>
                  <a:pt x="16832" y="6330"/>
                  <a:pt x="16812" y="6350"/>
                </a:cubicBezTo>
                <a:cubicBezTo>
                  <a:pt x="16812" y="6391"/>
                  <a:pt x="16791" y="6432"/>
                  <a:pt x="16791" y="6472"/>
                </a:cubicBezTo>
                <a:cubicBezTo>
                  <a:pt x="16730" y="6513"/>
                  <a:pt x="16730" y="6595"/>
                  <a:pt x="16689" y="6513"/>
                </a:cubicBezTo>
                <a:cubicBezTo>
                  <a:pt x="16709" y="6432"/>
                  <a:pt x="16791" y="6452"/>
                  <a:pt x="16771" y="6330"/>
                </a:cubicBezTo>
                <a:cubicBezTo>
                  <a:pt x="16689" y="6432"/>
                  <a:pt x="16628" y="6472"/>
                  <a:pt x="16628" y="6554"/>
                </a:cubicBezTo>
                <a:cubicBezTo>
                  <a:pt x="16648" y="6615"/>
                  <a:pt x="16709" y="6554"/>
                  <a:pt x="16669" y="6635"/>
                </a:cubicBezTo>
                <a:cubicBezTo>
                  <a:pt x="16669" y="6615"/>
                  <a:pt x="16648" y="6615"/>
                  <a:pt x="16628" y="6635"/>
                </a:cubicBezTo>
                <a:cubicBezTo>
                  <a:pt x="16628" y="6513"/>
                  <a:pt x="16505" y="6574"/>
                  <a:pt x="16566" y="6391"/>
                </a:cubicBezTo>
                <a:cubicBezTo>
                  <a:pt x="16526" y="6493"/>
                  <a:pt x="16362" y="6574"/>
                  <a:pt x="16321" y="6452"/>
                </a:cubicBezTo>
                <a:cubicBezTo>
                  <a:pt x="16321" y="6472"/>
                  <a:pt x="16321" y="6493"/>
                  <a:pt x="16301" y="6513"/>
                </a:cubicBezTo>
                <a:cubicBezTo>
                  <a:pt x="16301" y="6493"/>
                  <a:pt x="16280" y="6472"/>
                  <a:pt x="16260" y="6513"/>
                </a:cubicBezTo>
                <a:cubicBezTo>
                  <a:pt x="16260" y="6452"/>
                  <a:pt x="16260" y="6411"/>
                  <a:pt x="16301" y="6370"/>
                </a:cubicBezTo>
                <a:cubicBezTo>
                  <a:pt x="16342" y="6411"/>
                  <a:pt x="16403" y="6391"/>
                  <a:pt x="16444" y="6411"/>
                </a:cubicBezTo>
                <a:cubicBezTo>
                  <a:pt x="16444" y="6350"/>
                  <a:pt x="16505" y="6330"/>
                  <a:pt x="16464" y="6268"/>
                </a:cubicBezTo>
                <a:cubicBezTo>
                  <a:pt x="16403" y="6391"/>
                  <a:pt x="16321" y="6248"/>
                  <a:pt x="16240" y="6350"/>
                </a:cubicBezTo>
                <a:cubicBezTo>
                  <a:pt x="16260" y="6391"/>
                  <a:pt x="16280" y="6391"/>
                  <a:pt x="16240" y="6452"/>
                </a:cubicBezTo>
                <a:cubicBezTo>
                  <a:pt x="16178" y="6472"/>
                  <a:pt x="16076" y="6330"/>
                  <a:pt x="16056" y="6493"/>
                </a:cubicBezTo>
                <a:cubicBezTo>
                  <a:pt x="16056" y="6391"/>
                  <a:pt x="16056" y="6309"/>
                  <a:pt x="15974" y="6411"/>
                </a:cubicBezTo>
                <a:cubicBezTo>
                  <a:pt x="15954" y="6370"/>
                  <a:pt x="15974" y="6350"/>
                  <a:pt x="15954" y="6309"/>
                </a:cubicBezTo>
                <a:cubicBezTo>
                  <a:pt x="15994" y="6228"/>
                  <a:pt x="15994" y="6370"/>
                  <a:pt x="16015" y="6289"/>
                </a:cubicBezTo>
                <a:cubicBezTo>
                  <a:pt x="15974" y="6187"/>
                  <a:pt x="16056" y="6268"/>
                  <a:pt x="16056" y="6207"/>
                </a:cubicBezTo>
                <a:cubicBezTo>
                  <a:pt x="16035" y="6146"/>
                  <a:pt x="15994" y="6187"/>
                  <a:pt x="15974" y="6187"/>
                </a:cubicBezTo>
                <a:cubicBezTo>
                  <a:pt x="15994" y="6289"/>
                  <a:pt x="15913" y="6268"/>
                  <a:pt x="15933" y="6370"/>
                </a:cubicBezTo>
                <a:cubicBezTo>
                  <a:pt x="15913" y="6309"/>
                  <a:pt x="15851" y="6187"/>
                  <a:pt x="15811" y="6309"/>
                </a:cubicBezTo>
                <a:cubicBezTo>
                  <a:pt x="15811" y="6268"/>
                  <a:pt x="15790" y="6289"/>
                  <a:pt x="15770" y="6248"/>
                </a:cubicBezTo>
                <a:cubicBezTo>
                  <a:pt x="15790" y="6105"/>
                  <a:pt x="15913" y="6207"/>
                  <a:pt x="15892" y="6065"/>
                </a:cubicBezTo>
                <a:cubicBezTo>
                  <a:pt x="15994" y="6187"/>
                  <a:pt x="16117" y="6085"/>
                  <a:pt x="16240" y="6105"/>
                </a:cubicBezTo>
                <a:cubicBezTo>
                  <a:pt x="16219" y="5963"/>
                  <a:pt x="16117" y="6146"/>
                  <a:pt x="16137" y="6003"/>
                </a:cubicBezTo>
                <a:cubicBezTo>
                  <a:pt x="16076" y="6024"/>
                  <a:pt x="16076" y="6044"/>
                  <a:pt x="16056" y="6105"/>
                </a:cubicBezTo>
                <a:cubicBezTo>
                  <a:pt x="15994" y="6024"/>
                  <a:pt x="16035" y="6105"/>
                  <a:pt x="16035" y="5983"/>
                </a:cubicBezTo>
                <a:cubicBezTo>
                  <a:pt x="15994" y="6024"/>
                  <a:pt x="15974" y="5963"/>
                  <a:pt x="15974" y="6065"/>
                </a:cubicBezTo>
                <a:cubicBezTo>
                  <a:pt x="15913" y="6044"/>
                  <a:pt x="16015" y="5922"/>
                  <a:pt x="16015" y="5861"/>
                </a:cubicBezTo>
                <a:cubicBezTo>
                  <a:pt x="15954" y="5902"/>
                  <a:pt x="15933" y="5779"/>
                  <a:pt x="15892" y="5820"/>
                </a:cubicBezTo>
                <a:cubicBezTo>
                  <a:pt x="15892" y="5861"/>
                  <a:pt x="15872" y="5902"/>
                  <a:pt x="15872" y="5922"/>
                </a:cubicBezTo>
                <a:cubicBezTo>
                  <a:pt x="15913" y="5861"/>
                  <a:pt x="15933" y="5922"/>
                  <a:pt x="15954" y="5902"/>
                </a:cubicBezTo>
                <a:cubicBezTo>
                  <a:pt x="15974" y="5942"/>
                  <a:pt x="15954" y="6065"/>
                  <a:pt x="15933" y="6024"/>
                </a:cubicBezTo>
                <a:cubicBezTo>
                  <a:pt x="15954" y="6003"/>
                  <a:pt x="15974" y="5902"/>
                  <a:pt x="15933" y="5942"/>
                </a:cubicBezTo>
                <a:cubicBezTo>
                  <a:pt x="15913" y="5983"/>
                  <a:pt x="15892" y="6003"/>
                  <a:pt x="15872" y="6044"/>
                </a:cubicBezTo>
                <a:cubicBezTo>
                  <a:pt x="15851" y="6024"/>
                  <a:pt x="15770" y="5942"/>
                  <a:pt x="15770" y="6003"/>
                </a:cubicBezTo>
                <a:cubicBezTo>
                  <a:pt x="15790" y="6085"/>
                  <a:pt x="15831" y="6003"/>
                  <a:pt x="15851" y="6065"/>
                </a:cubicBezTo>
                <a:cubicBezTo>
                  <a:pt x="15811" y="6167"/>
                  <a:pt x="15790" y="6065"/>
                  <a:pt x="15770" y="6146"/>
                </a:cubicBezTo>
                <a:cubicBezTo>
                  <a:pt x="15770" y="5983"/>
                  <a:pt x="15606" y="5963"/>
                  <a:pt x="15586" y="6105"/>
                </a:cubicBezTo>
                <a:cubicBezTo>
                  <a:pt x="15545" y="6065"/>
                  <a:pt x="15586" y="5963"/>
                  <a:pt x="15524" y="6003"/>
                </a:cubicBezTo>
                <a:cubicBezTo>
                  <a:pt x="15504" y="6024"/>
                  <a:pt x="15504" y="6065"/>
                  <a:pt x="15504" y="6085"/>
                </a:cubicBezTo>
                <a:cubicBezTo>
                  <a:pt x="15484" y="6024"/>
                  <a:pt x="15463" y="6105"/>
                  <a:pt x="15443" y="6126"/>
                </a:cubicBezTo>
                <a:cubicBezTo>
                  <a:pt x="15402" y="6105"/>
                  <a:pt x="15381" y="6065"/>
                  <a:pt x="15361" y="6044"/>
                </a:cubicBezTo>
                <a:cubicBezTo>
                  <a:pt x="15443" y="5983"/>
                  <a:pt x="15545" y="5902"/>
                  <a:pt x="15586" y="5779"/>
                </a:cubicBezTo>
                <a:cubicBezTo>
                  <a:pt x="15545" y="5759"/>
                  <a:pt x="15545" y="5820"/>
                  <a:pt x="15524" y="5881"/>
                </a:cubicBezTo>
                <a:cubicBezTo>
                  <a:pt x="15504" y="5779"/>
                  <a:pt x="15443" y="5861"/>
                  <a:pt x="15422" y="5800"/>
                </a:cubicBezTo>
                <a:cubicBezTo>
                  <a:pt x="15463" y="5759"/>
                  <a:pt x="15443" y="5698"/>
                  <a:pt x="15422" y="5657"/>
                </a:cubicBezTo>
                <a:cubicBezTo>
                  <a:pt x="15361" y="5759"/>
                  <a:pt x="15341" y="5616"/>
                  <a:pt x="15320" y="5636"/>
                </a:cubicBezTo>
                <a:cubicBezTo>
                  <a:pt x="15300" y="5657"/>
                  <a:pt x="15279" y="5677"/>
                  <a:pt x="15279" y="5718"/>
                </a:cubicBezTo>
                <a:cubicBezTo>
                  <a:pt x="15279" y="5738"/>
                  <a:pt x="15361" y="5677"/>
                  <a:pt x="15320" y="5759"/>
                </a:cubicBezTo>
                <a:cubicBezTo>
                  <a:pt x="15320" y="5759"/>
                  <a:pt x="15238" y="5800"/>
                  <a:pt x="15259" y="5820"/>
                </a:cubicBezTo>
                <a:cubicBezTo>
                  <a:pt x="15279" y="5779"/>
                  <a:pt x="15341" y="5820"/>
                  <a:pt x="15320" y="5902"/>
                </a:cubicBezTo>
                <a:cubicBezTo>
                  <a:pt x="15238" y="6003"/>
                  <a:pt x="15218" y="5881"/>
                  <a:pt x="15157" y="5983"/>
                </a:cubicBezTo>
                <a:cubicBezTo>
                  <a:pt x="15136" y="5942"/>
                  <a:pt x="15157" y="5922"/>
                  <a:pt x="15177" y="5902"/>
                </a:cubicBezTo>
                <a:cubicBezTo>
                  <a:pt x="15116" y="5902"/>
                  <a:pt x="15055" y="5820"/>
                  <a:pt x="15014" y="5922"/>
                </a:cubicBezTo>
                <a:cubicBezTo>
                  <a:pt x="14973" y="5800"/>
                  <a:pt x="14912" y="5942"/>
                  <a:pt x="14850" y="5942"/>
                </a:cubicBezTo>
                <a:cubicBezTo>
                  <a:pt x="14850" y="5942"/>
                  <a:pt x="14809" y="5840"/>
                  <a:pt x="14789" y="5942"/>
                </a:cubicBezTo>
                <a:cubicBezTo>
                  <a:pt x="14769" y="5902"/>
                  <a:pt x="14789" y="5861"/>
                  <a:pt x="14769" y="5820"/>
                </a:cubicBezTo>
                <a:cubicBezTo>
                  <a:pt x="14728" y="5942"/>
                  <a:pt x="14666" y="5820"/>
                  <a:pt x="14605" y="5861"/>
                </a:cubicBezTo>
                <a:cubicBezTo>
                  <a:pt x="14626" y="5820"/>
                  <a:pt x="14626" y="5779"/>
                  <a:pt x="14605" y="5738"/>
                </a:cubicBezTo>
                <a:cubicBezTo>
                  <a:pt x="14564" y="5677"/>
                  <a:pt x="14564" y="5800"/>
                  <a:pt x="14544" y="5779"/>
                </a:cubicBezTo>
                <a:cubicBezTo>
                  <a:pt x="14564" y="5759"/>
                  <a:pt x="14564" y="5718"/>
                  <a:pt x="14544" y="5698"/>
                </a:cubicBezTo>
                <a:cubicBezTo>
                  <a:pt x="14523" y="5779"/>
                  <a:pt x="14523" y="5636"/>
                  <a:pt x="14503" y="5677"/>
                </a:cubicBezTo>
                <a:cubicBezTo>
                  <a:pt x="14462" y="5698"/>
                  <a:pt x="14503" y="5759"/>
                  <a:pt x="14483" y="5779"/>
                </a:cubicBezTo>
                <a:cubicBezTo>
                  <a:pt x="14421" y="5738"/>
                  <a:pt x="14319" y="5840"/>
                  <a:pt x="14278" y="5759"/>
                </a:cubicBezTo>
                <a:cubicBezTo>
                  <a:pt x="14299" y="5738"/>
                  <a:pt x="14299" y="5718"/>
                  <a:pt x="14299" y="5677"/>
                </a:cubicBezTo>
                <a:cubicBezTo>
                  <a:pt x="14237" y="5759"/>
                  <a:pt x="14197" y="5759"/>
                  <a:pt x="14217" y="5636"/>
                </a:cubicBezTo>
                <a:cubicBezTo>
                  <a:pt x="14135" y="5677"/>
                  <a:pt x="14033" y="5738"/>
                  <a:pt x="14013" y="5596"/>
                </a:cubicBezTo>
                <a:cubicBezTo>
                  <a:pt x="13972" y="5657"/>
                  <a:pt x="13951" y="5575"/>
                  <a:pt x="13911" y="5596"/>
                </a:cubicBezTo>
                <a:cubicBezTo>
                  <a:pt x="13890" y="5657"/>
                  <a:pt x="13870" y="5636"/>
                  <a:pt x="13829" y="5718"/>
                </a:cubicBezTo>
                <a:cubicBezTo>
                  <a:pt x="13829" y="5636"/>
                  <a:pt x="13829" y="5616"/>
                  <a:pt x="13788" y="5616"/>
                </a:cubicBezTo>
                <a:cubicBezTo>
                  <a:pt x="13808" y="5555"/>
                  <a:pt x="13849" y="5596"/>
                  <a:pt x="13890" y="5575"/>
                </a:cubicBezTo>
                <a:cubicBezTo>
                  <a:pt x="13870" y="5494"/>
                  <a:pt x="13931" y="5433"/>
                  <a:pt x="13951" y="5351"/>
                </a:cubicBezTo>
                <a:cubicBezTo>
                  <a:pt x="13911" y="5331"/>
                  <a:pt x="13870" y="5310"/>
                  <a:pt x="13829" y="5412"/>
                </a:cubicBezTo>
                <a:cubicBezTo>
                  <a:pt x="13788" y="5371"/>
                  <a:pt x="13747" y="5269"/>
                  <a:pt x="13645" y="5392"/>
                </a:cubicBezTo>
                <a:cubicBezTo>
                  <a:pt x="13625" y="5371"/>
                  <a:pt x="13686" y="5269"/>
                  <a:pt x="13645" y="5290"/>
                </a:cubicBezTo>
                <a:cubicBezTo>
                  <a:pt x="13625" y="5310"/>
                  <a:pt x="13625" y="5331"/>
                  <a:pt x="13625" y="5351"/>
                </a:cubicBezTo>
                <a:cubicBezTo>
                  <a:pt x="13563" y="5208"/>
                  <a:pt x="13379" y="5331"/>
                  <a:pt x="13277" y="5229"/>
                </a:cubicBezTo>
                <a:cubicBezTo>
                  <a:pt x="13298" y="5310"/>
                  <a:pt x="13318" y="5290"/>
                  <a:pt x="13318" y="5392"/>
                </a:cubicBezTo>
                <a:cubicBezTo>
                  <a:pt x="13298" y="5351"/>
                  <a:pt x="13257" y="5433"/>
                  <a:pt x="13216" y="5412"/>
                </a:cubicBezTo>
                <a:cubicBezTo>
                  <a:pt x="13216" y="5412"/>
                  <a:pt x="13216" y="5412"/>
                  <a:pt x="13236" y="5473"/>
                </a:cubicBezTo>
                <a:cubicBezTo>
                  <a:pt x="13155" y="5453"/>
                  <a:pt x="13052" y="5453"/>
                  <a:pt x="12950" y="5453"/>
                </a:cubicBezTo>
                <a:cubicBezTo>
                  <a:pt x="12930" y="5412"/>
                  <a:pt x="12950" y="5371"/>
                  <a:pt x="12930" y="5331"/>
                </a:cubicBezTo>
                <a:cubicBezTo>
                  <a:pt x="12909" y="5351"/>
                  <a:pt x="12889" y="5371"/>
                  <a:pt x="12869" y="5392"/>
                </a:cubicBezTo>
                <a:cubicBezTo>
                  <a:pt x="12869" y="5351"/>
                  <a:pt x="12889" y="5331"/>
                  <a:pt x="12889" y="5310"/>
                </a:cubicBezTo>
                <a:cubicBezTo>
                  <a:pt x="12869" y="5331"/>
                  <a:pt x="12848" y="5269"/>
                  <a:pt x="12828" y="5331"/>
                </a:cubicBezTo>
                <a:cubicBezTo>
                  <a:pt x="12828" y="5351"/>
                  <a:pt x="12848" y="5371"/>
                  <a:pt x="12828" y="5392"/>
                </a:cubicBezTo>
                <a:cubicBezTo>
                  <a:pt x="12807" y="5371"/>
                  <a:pt x="12766" y="5412"/>
                  <a:pt x="12746" y="5351"/>
                </a:cubicBezTo>
                <a:cubicBezTo>
                  <a:pt x="12766" y="5331"/>
                  <a:pt x="12787" y="5310"/>
                  <a:pt x="12766" y="5269"/>
                </a:cubicBezTo>
                <a:cubicBezTo>
                  <a:pt x="12746" y="5310"/>
                  <a:pt x="12726" y="5269"/>
                  <a:pt x="12685" y="5331"/>
                </a:cubicBezTo>
                <a:cubicBezTo>
                  <a:pt x="12705" y="5371"/>
                  <a:pt x="12705" y="5392"/>
                  <a:pt x="12685" y="5412"/>
                </a:cubicBezTo>
                <a:cubicBezTo>
                  <a:pt x="12664" y="5249"/>
                  <a:pt x="12562" y="5412"/>
                  <a:pt x="12521" y="5351"/>
                </a:cubicBezTo>
                <a:cubicBezTo>
                  <a:pt x="12521" y="5310"/>
                  <a:pt x="12583" y="5290"/>
                  <a:pt x="12562" y="5249"/>
                </a:cubicBezTo>
                <a:cubicBezTo>
                  <a:pt x="12460" y="5127"/>
                  <a:pt x="12235" y="5290"/>
                  <a:pt x="12113" y="5045"/>
                </a:cubicBezTo>
                <a:cubicBezTo>
                  <a:pt x="12092" y="5066"/>
                  <a:pt x="12133" y="5106"/>
                  <a:pt x="12092" y="5127"/>
                </a:cubicBezTo>
                <a:cubicBezTo>
                  <a:pt x="12051" y="5106"/>
                  <a:pt x="12113" y="5086"/>
                  <a:pt x="12092" y="5025"/>
                </a:cubicBezTo>
                <a:cubicBezTo>
                  <a:pt x="12031" y="5025"/>
                  <a:pt x="12092" y="5086"/>
                  <a:pt x="12031" y="5106"/>
                </a:cubicBezTo>
                <a:cubicBezTo>
                  <a:pt x="12011" y="5066"/>
                  <a:pt x="12051" y="5045"/>
                  <a:pt x="12011" y="5004"/>
                </a:cubicBezTo>
                <a:cubicBezTo>
                  <a:pt x="11970" y="5045"/>
                  <a:pt x="11929" y="4964"/>
                  <a:pt x="11868" y="5004"/>
                </a:cubicBezTo>
                <a:cubicBezTo>
                  <a:pt x="11888" y="5045"/>
                  <a:pt x="11888" y="5086"/>
                  <a:pt x="11868" y="5106"/>
                </a:cubicBezTo>
                <a:cubicBezTo>
                  <a:pt x="11868" y="5086"/>
                  <a:pt x="11847" y="5106"/>
                  <a:pt x="11827" y="5127"/>
                </a:cubicBezTo>
                <a:cubicBezTo>
                  <a:pt x="11765" y="5004"/>
                  <a:pt x="11704" y="5127"/>
                  <a:pt x="11663" y="5066"/>
                </a:cubicBezTo>
                <a:cubicBezTo>
                  <a:pt x="11684" y="4964"/>
                  <a:pt x="11725" y="5045"/>
                  <a:pt x="11765" y="5025"/>
                </a:cubicBezTo>
                <a:cubicBezTo>
                  <a:pt x="11765" y="5004"/>
                  <a:pt x="11786" y="4984"/>
                  <a:pt x="11765" y="4964"/>
                </a:cubicBezTo>
                <a:cubicBezTo>
                  <a:pt x="11704" y="4964"/>
                  <a:pt x="11622" y="4923"/>
                  <a:pt x="11561" y="4902"/>
                </a:cubicBezTo>
                <a:cubicBezTo>
                  <a:pt x="11582" y="4964"/>
                  <a:pt x="11622" y="5004"/>
                  <a:pt x="11663" y="5004"/>
                </a:cubicBezTo>
                <a:cubicBezTo>
                  <a:pt x="11643" y="5025"/>
                  <a:pt x="11663" y="5045"/>
                  <a:pt x="11643" y="5086"/>
                </a:cubicBezTo>
                <a:cubicBezTo>
                  <a:pt x="11602" y="4964"/>
                  <a:pt x="11602" y="5086"/>
                  <a:pt x="11541" y="5045"/>
                </a:cubicBezTo>
                <a:cubicBezTo>
                  <a:pt x="11541" y="5004"/>
                  <a:pt x="11520" y="4923"/>
                  <a:pt x="11479" y="4923"/>
                </a:cubicBezTo>
                <a:cubicBezTo>
                  <a:pt x="11459" y="5004"/>
                  <a:pt x="11479" y="5004"/>
                  <a:pt x="11479" y="5066"/>
                </a:cubicBezTo>
                <a:cubicBezTo>
                  <a:pt x="11459" y="5004"/>
                  <a:pt x="11418" y="5066"/>
                  <a:pt x="11418" y="4964"/>
                </a:cubicBezTo>
                <a:cubicBezTo>
                  <a:pt x="11398" y="5025"/>
                  <a:pt x="11316" y="5045"/>
                  <a:pt x="11336" y="4943"/>
                </a:cubicBezTo>
                <a:cubicBezTo>
                  <a:pt x="11234" y="5025"/>
                  <a:pt x="11173" y="4964"/>
                  <a:pt x="11091" y="4923"/>
                </a:cubicBezTo>
                <a:cubicBezTo>
                  <a:pt x="11050" y="4943"/>
                  <a:pt x="11030" y="5066"/>
                  <a:pt x="10989" y="5045"/>
                </a:cubicBezTo>
                <a:cubicBezTo>
                  <a:pt x="11030" y="4943"/>
                  <a:pt x="10969" y="5004"/>
                  <a:pt x="10969" y="4882"/>
                </a:cubicBezTo>
                <a:cubicBezTo>
                  <a:pt x="10866" y="5025"/>
                  <a:pt x="10785" y="4862"/>
                  <a:pt x="10703" y="5025"/>
                </a:cubicBezTo>
                <a:cubicBezTo>
                  <a:pt x="10683" y="4964"/>
                  <a:pt x="10642" y="5045"/>
                  <a:pt x="10621" y="5025"/>
                </a:cubicBezTo>
                <a:cubicBezTo>
                  <a:pt x="10703" y="4821"/>
                  <a:pt x="10437" y="4923"/>
                  <a:pt x="10356" y="4984"/>
                </a:cubicBezTo>
                <a:cubicBezTo>
                  <a:pt x="10376" y="4862"/>
                  <a:pt x="10458" y="4923"/>
                  <a:pt x="10458" y="4862"/>
                </a:cubicBezTo>
                <a:cubicBezTo>
                  <a:pt x="10437" y="4821"/>
                  <a:pt x="10417" y="4760"/>
                  <a:pt x="10397" y="4760"/>
                </a:cubicBezTo>
                <a:cubicBezTo>
                  <a:pt x="10397" y="4862"/>
                  <a:pt x="10376" y="4780"/>
                  <a:pt x="10335" y="4780"/>
                </a:cubicBezTo>
                <a:cubicBezTo>
                  <a:pt x="10335" y="4862"/>
                  <a:pt x="10315" y="4862"/>
                  <a:pt x="10294" y="4923"/>
                </a:cubicBezTo>
                <a:cubicBezTo>
                  <a:pt x="10254" y="4862"/>
                  <a:pt x="10335" y="4821"/>
                  <a:pt x="10315" y="4780"/>
                </a:cubicBezTo>
                <a:cubicBezTo>
                  <a:pt x="10294" y="4699"/>
                  <a:pt x="10254" y="4699"/>
                  <a:pt x="10274" y="4576"/>
                </a:cubicBezTo>
                <a:cubicBezTo>
                  <a:pt x="10233" y="4637"/>
                  <a:pt x="10233" y="4719"/>
                  <a:pt x="10172" y="4801"/>
                </a:cubicBezTo>
                <a:cubicBezTo>
                  <a:pt x="10172" y="4699"/>
                  <a:pt x="10111" y="4699"/>
                  <a:pt x="10090" y="4617"/>
                </a:cubicBezTo>
                <a:cubicBezTo>
                  <a:pt x="10070" y="4699"/>
                  <a:pt x="10131" y="4801"/>
                  <a:pt x="10111" y="4862"/>
                </a:cubicBezTo>
                <a:cubicBezTo>
                  <a:pt x="10029" y="4882"/>
                  <a:pt x="10070" y="4617"/>
                  <a:pt x="9947" y="4739"/>
                </a:cubicBezTo>
                <a:cubicBezTo>
                  <a:pt x="10049" y="4801"/>
                  <a:pt x="10008" y="4923"/>
                  <a:pt x="10090" y="5004"/>
                </a:cubicBezTo>
                <a:cubicBezTo>
                  <a:pt x="10049" y="4984"/>
                  <a:pt x="9968" y="4984"/>
                  <a:pt x="9968" y="4923"/>
                </a:cubicBezTo>
                <a:cubicBezTo>
                  <a:pt x="9968" y="4943"/>
                  <a:pt x="9988" y="4943"/>
                  <a:pt x="10008" y="4923"/>
                </a:cubicBezTo>
                <a:cubicBezTo>
                  <a:pt x="9988" y="4801"/>
                  <a:pt x="9947" y="4760"/>
                  <a:pt x="9906" y="4760"/>
                </a:cubicBezTo>
                <a:cubicBezTo>
                  <a:pt x="9927" y="4699"/>
                  <a:pt x="9947" y="4699"/>
                  <a:pt x="9927" y="4617"/>
                </a:cubicBezTo>
                <a:cubicBezTo>
                  <a:pt x="9906" y="4617"/>
                  <a:pt x="9886" y="4556"/>
                  <a:pt x="9865" y="4597"/>
                </a:cubicBezTo>
                <a:cubicBezTo>
                  <a:pt x="9865" y="4658"/>
                  <a:pt x="9906" y="4637"/>
                  <a:pt x="9865" y="4678"/>
                </a:cubicBezTo>
                <a:cubicBezTo>
                  <a:pt x="9825" y="4637"/>
                  <a:pt x="9804" y="4576"/>
                  <a:pt x="9743" y="4699"/>
                </a:cubicBezTo>
                <a:cubicBezTo>
                  <a:pt x="9722" y="4576"/>
                  <a:pt x="9600" y="4576"/>
                  <a:pt x="9600" y="4678"/>
                </a:cubicBezTo>
                <a:cubicBezTo>
                  <a:pt x="9600" y="4658"/>
                  <a:pt x="9600" y="4637"/>
                  <a:pt x="9579" y="4597"/>
                </a:cubicBezTo>
                <a:cubicBezTo>
                  <a:pt x="9539" y="4699"/>
                  <a:pt x="9539" y="4637"/>
                  <a:pt x="9498" y="4658"/>
                </a:cubicBezTo>
                <a:cubicBezTo>
                  <a:pt x="9477" y="4576"/>
                  <a:pt x="9498" y="4536"/>
                  <a:pt x="9457" y="4495"/>
                </a:cubicBezTo>
                <a:cubicBezTo>
                  <a:pt x="9396" y="4556"/>
                  <a:pt x="9334" y="4617"/>
                  <a:pt x="9293" y="4536"/>
                </a:cubicBezTo>
                <a:cubicBezTo>
                  <a:pt x="9334" y="4495"/>
                  <a:pt x="9396" y="4556"/>
                  <a:pt x="9396" y="4454"/>
                </a:cubicBezTo>
                <a:cubicBezTo>
                  <a:pt x="9355" y="4454"/>
                  <a:pt x="9355" y="4372"/>
                  <a:pt x="9334" y="4372"/>
                </a:cubicBezTo>
                <a:cubicBezTo>
                  <a:pt x="9253" y="4434"/>
                  <a:pt x="9232" y="4413"/>
                  <a:pt x="9171" y="4515"/>
                </a:cubicBezTo>
                <a:cubicBezTo>
                  <a:pt x="9109" y="4393"/>
                  <a:pt x="8946" y="4658"/>
                  <a:pt x="8885" y="4434"/>
                </a:cubicBezTo>
                <a:cubicBezTo>
                  <a:pt x="8864" y="4495"/>
                  <a:pt x="8864" y="4495"/>
                  <a:pt x="8823" y="4495"/>
                </a:cubicBezTo>
                <a:cubicBezTo>
                  <a:pt x="8783" y="4454"/>
                  <a:pt x="8864" y="4332"/>
                  <a:pt x="8803" y="4332"/>
                </a:cubicBezTo>
                <a:cubicBezTo>
                  <a:pt x="8762" y="4372"/>
                  <a:pt x="8803" y="4434"/>
                  <a:pt x="8762" y="4454"/>
                </a:cubicBezTo>
                <a:cubicBezTo>
                  <a:pt x="8701" y="4454"/>
                  <a:pt x="8660" y="4393"/>
                  <a:pt x="8578" y="4495"/>
                </a:cubicBezTo>
                <a:cubicBezTo>
                  <a:pt x="8537" y="4434"/>
                  <a:pt x="8640" y="4434"/>
                  <a:pt x="8619" y="4372"/>
                </a:cubicBezTo>
                <a:cubicBezTo>
                  <a:pt x="8558" y="4352"/>
                  <a:pt x="8497" y="4311"/>
                  <a:pt x="8435" y="4434"/>
                </a:cubicBezTo>
                <a:cubicBezTo>
                  <a:pt x="8394" y="4393"/>
                  <a:pt x="8374" y="4352"/>
                  <a:pt x="8313" y="4413"/>
                </a:cubicBezTo>
                <a:cubicBezTo>
                  <a:pt x="8292" y="4352"/>
                  <a:pt x="8313" y="4311"/>
                  <a:pt x="8292" y="4270"/>
                </a:cubicBezTo>
                <a:cubicBezTo>
                  <a:pt x="8231" y="4372"/>
                  <a:pt x="8231" y="4209"/>
                  <a:pt x="8190" y="4270"/>
                </a:cubicBezTo>
                <a:cubicBezTo>
                  <a:pt x="8170" y="4332"/>
                  <a:pt x="8149" y="4372"/>
                  <a:pt x="8129" y="4413"/>
                </a:cubicBezTo>
                <a:cubicBezTo>
                  <a:pt x="8108" y="4332"/>
                  <a:pt x="8211" y="4270"/>
                  <a:pt x="8170" y="4169"/>
                </a:cubicBezTo>
                <a:cubicBezTo>
                  <a:pt x="8149" y="4209"/>
                  <a:pt x="8129" y="4189"/>
                  <a:pt x="8129" y="4189"/>
                </a:cubicBezTo>
                <a:cubicBezTo>
                  <a:pt x="8108" y="4230"/>
                  <a:pt x="8108" y="4270"/>
                  <a:pt x="8088" y="4311"/>
                </a:cubicBezTo>
                <a:cubicBezTo>
                  <a:pt x="8047" y="4250"/>
                  <a:pt x="8108" y="4189"/>
                  <a:pt x="8068" y="4189"/>
                </a:cubicBezTo>
                <a:cubicBezTo>
                  <a:pt x="8027" y="4230"/>
                  <a:pt x="8027" y="4291"/>
                  <a:pt x="8027" y="4372"/>
                </a:cubicBezTo>
                <a:cubicBezTo>
                  <a:pt x="8006" y="4250"/>
                  <a:pt x="8006" y="4434"/>
                  <a:pt x="7965" y="4372"/>
                </a:cubicBezTo>
                <a:cubicBezTo>
                  <a:pt x="7986" y="4332"/>
                  <a:pt x="7965" y="4352"/>
                  <a:pt x="7965" y="4311"/>
                </a:cubicBezTo>
                <a:cubicBezTo>
                  <a:pt x="7986" y="4270"/>
                  <a:pt x="8006" y="4291"/>
                  <a:pt x="8006" y="4250"/>
                </a:cubicBezTo>
                <a:cubicBezTo>
                  <a:pt x="7986" y="4169"/>
                  <a:pt x="7925" y="4230"/>
                  <a:pt x="7904" y="4230"/>
                </a:cubicBezTo>
                <a:cubicBezTo>
                  <a:pt x="7904" y="4311"/>
                  <a:pt x="7945" y="4209"/>
                  <a:pt x="7965" y="4311"/>
                </a:cubicBezTo>
                <a:cubicBezTo>
                  <a:pt x="7884" y="4413"/>
                  <a:pt x="7843" y="4270"/>
                  <a:pt x="7802" y="4434"/>
                </a:cubicBezTo>
                <a:cubicBezTo>
                  <a:pt x="7822" y="4352"/>
                  <a:pt x="7802" y="4332"/>
                  <a:pt x="7802" y="4270"/>
                </a:cubicBezTo>
                <a:cubicBezTo>
                  <a:pt x="7822" y="4270"/>
                  <a:pt x="7863" y="4209"/>
                  <a:pt x="7863" y="4169"/>
                </a:cubicBezTo>
                <a:cubicBezTo>
                  <a:pt x="7822" y="4148"/>
                  <a:pt x="7761" y="4046"/>
                  <a:pt x="7720" y="4169"/>
                </a:cubicBezTo>
                <a:cubicBezTo>
                  <a:pt x="7761" y="4128"/>
                  <a:pt x="7802" y="4189"/>
                  <a:pt x="7782" y="4270"/>
                </a:cubicBezTo>
                <a:cubicBezTo>
                  <a:pt x="7700" y="4311"/>
                  <a:pt x="7659" y="4270"/>
                  <a:pt x="7577" y="4352"/>
                </a:cubicBezTo>
                <a:cubicBezTo>
                  <a:pt x="7536" y="4250"/>
                  <a:pt x="7455" y="4372"/>
                  <a:pt x="7475" y="4230"/>
                </a:cubicBezTo>
                <a:cubicBezTo>
                  <a:pt x="7414" y="4291"/>
                  <a:pt x="7393" y="4250"/>
                  <a:pt x="7332" y="4311"/>
                </a:cubicBezTo>
                <a:cubicBezTo>
                  <a:pt x="7373" y="4189"/>
                  <a:pt x="7250" y="4311"/>
                  <a:pt x="7250" y="4209"/>
                </a:cubicBezTo>
                <a:cubicBezTo>
                  <a:pt x="7291" y="4148"/>
                  <a:pt x="7291" y="4250"/>
                  <a:pt x="7353" y="4189"/>
                </a:cubicBezTo>
                <a:cubicBezTo>
                  <a:pt x="7291" y="4046"/>
                  <a:pt x="7414" y="4169"/>
                  <a:pt x="7414" y="4067"/>
                </a:cubicBezTo>
                <a:cubicBezTo>
                  <a:pt x="7393" y="4026"/>
                  <a:pt x="7353" y="4046"/>
                  <a:pt x="7353" y="4005"/>
                </a:cubicBezTo>
                <a:cubicBezTo>
                  <a:pt x="7271" y="4107"/>
                  <a:pt x="7189" y="4107"/>
                  <a:pt x="7107" y="4189"/>
                </a:cubicBezTo>
                <a:cubicBezTo>
                  <a:pt x="7107" y="4148"/>
                  <a:pt x="7169" y="4107"/>
                  <a:pt x="7148" y="4046"/>
                </a:cubicBezTo>
                <a:cubicBezTo>
                  <a:pt x="7189" y="3985"/>
                  <a:pt x="7250" y="4046"/>
                  <a:pt x="7250" y="3965"/>
                </a:cubicBezTo>
                <a:cubicBezTo>
                  <a:pt x="7189" y="3985"/>
                  <a:pt x="7107" y="4026"/>
                  <a:pt x="7087" y="3903"/>
                </a:cubicBezTo>
                <a:cubicBezTo>
                  <a:pt x="7026" y="3944"/>
                  <a:pt x="6964" y="4026"/>
                  <a:pt x="6944" y="3903"/>
                </a:cubicBezTo>
                <a:cubicBezTo>
                  <a:pt x="6862" y="3903"/>
                  <a:pt x="6801" y="4128"/>
                  <a:pt x="6740" y="4005"/>
                </a:cubicBezTo>
                <a:cubicBezTo>
                  <a:pt x="6801" y="4005"/>
                  <a:pt x="6801" y="3924"/>
                  <a:pt x="6842" y="3863"/>
                </a:cubicBezTo>
                <a:cubicBezTo>
                  <a:pt x="6719" y="3944"/>
                  <a:pt x="6597" y="3802"/>
                  <a:pt x="6535" y="3924"/>
                </a:cubicBezTo>
                <a:cubicBezTo>
                  <a:pt x="6556" y="4026"/>
                  <a:pt x="6576" y="3863"/>
                  <a:pt x="6597" y="3965"/>
                </a:cubicBezTo>
                <a:cubicBezTo>
                  <a:pt x="6597" y="3965"/>
                  <a:pt x="6597" y="3965"/>
                  <a:pt x="6515" y="4046"/>
                </a:cubicBezTo>
                <a:cubicBezTo>
                  <a:pt x="6535" y="3924"/>
                  <a:pt x="6474" y="3924"/>
                  <a:pt x="6433" y="3903"/>
                </a:cubicBezTo>
                <a:cubicBezTo>
                  <a:pt x="6372" y="4046"/>
                  <a:pt x="6331" y="3965"/>
                  <a:pt x="6270" y="4026"/>
                </a:cubicBezTo>
                <a:cubicBezTo>
                  <a:pt x="6249" y="3965"/>
                  <a:pt x="6270" y="3924"/>
                  <a:pt x="6229" y="3903"/>
                </a:cubicBezTo>
                <a:cubicBezTo>
                  <a:pt x="6147" y="4005"/>
                  <a:pt x="6311" y="4087"/>
                  <a:pt x="6188" y="4128"/>
                </a:cubicBezTo>
                <a:cubicBezTo>
                  <a:pt x="6229" y="4005"/>
                  <a:pt x="6127" y="3863"/>
                  <a:pt x="6045" y="3883"/>
                </a:cubicBezTo>
                <a:cubicBezTo>
                  <a:pt x="6045" y="3924"/>
                  <a:pt x="6045" y="3944"/>
                  <a:pt x="6025" y="3985"/>
                </a:cubicBezTo>
                <a:cubicBezTo>
                  <a:pt x="6004" y="3944"/>
                  <a:pt x="6045" y="3903"/>
                  <a:pt x="6025" y="3863"/>
                </a:cubicBezTo>
                <a:cubicBezTo>
                  <a:pt x="5943" y="3863"/>
                  <a:pt x="5922" y="3985"/>
                  <a:pt x="5882" y="3863"/>
                </a:cubicBezTo>
                <a:cubicBezTo>
                  <a:pt x="5861" y="3903"/>
                  <a:pt x="5882" y="3944"/>
                  <a:pt x="5841" y="3985"/>
                </a:cubicBezTo>
                <a:cubicBezTo>
                  <a:pt x="5820" y="3944"/>
                  <a:pt x="5861" y="3903"/>
                  <a:pt x="5841" y="3863"/>
                </a:cubicBezTo>
                <a:cubicBezTo>
                  <a:pt x="5779" y="3924"/>
                  <a:pt x="5718" y="3944"/>
                  <a:pt x="5698" y="3863"/>
                </a:cubicBezTo>
                <a:cubicBezTo>
                  <a:pt x="5636" y="3883"/>
                  <a:pt x="5698" y="3965"/>
                  <a:pt x="5636" y="3985"/>
                </a:cubicBezTo>
                <a:cubicBezTo>
                  <a:pt x="5616" y="3965"/>
                  <a:pt x="5575" y="3985"/>
                  <a:pt x="5534" y="3985"/>
                </a:cubicBezTo>
                <a:cubicBezTo>
                  <a:pt x="5575" y="3944"/>
                  <a:pt x="5596" y="3924"/>
                  <a:pt x="5596" y="3883"/>
                </a:cubicBezTo>
                <a:cubicBezTo>
                  <a:pt x="5391" y="3863"/>
                  <a:pt x="5269" y="3863"/>
                  <a:pt x="5085" y="3802"/>
                </a:cubicBezTo>
                <a:cubicBezTo>
                  <a:pt x="5085" y="3822"/>
                  <a:pt x="5085" y="3863"/>
                  <a:pt x="5064" y="3883"/>
                </a:cubicBezTo>
                <a:cubicBezTo>
                  <a:pt x="5044" y="3802"/>
                  <a:pt x="5003" y="3863"/>
                  <a:pt x="5003" y="3842"/>
                </a:cubicBezTo>
                <a:cubicBezTo>
                  <a:pt x="5003" y="3802"/>
                  <a:pt x="5024" y="3781"/>
                  <a:pt x="5003" y="3740"/>
                </a:cubicBezTo>
                <a:cubicBezTo>
                  <a:pt x="4942" y="3761"/>
                  <a:pt x="4921" y="3700"/>
                  <a:pt x="4840" y="3761"/>
                </a:cubicBezTo>
                <a:cubicBezTo>
                  <a:pt x="4840" y="3720"/>
                  <a:pt x="4860" y="3700"/>
                  <a:pt x="4840" y="3659"/>
                </a:cubicBezTo>
                <a:cubicBezTo>
                  <a:pt x="4758" y="3781"/>
                  <a:pt x="4717" y="3638"/>
                  <a:pt x="4635" y="3679"/>
                </a:cubicBezTo>
                <a:cubicBezTo>
                  <a:pt x="4656" y="3700"/>
                  <a:pt x="4635" y="3720"/>
                  <a:pt x="4635" y="3740"/>
                </a:cubicBezTo>
                <a:cubicBezTo>
                  <a:pt x="4676" y="3720"/>
                  <a:pt x="4697" y="3761"/>
                  <a:pt x="4717" y="3781"/>
                </a:cubicBezTo>
                <a:cubicBezTo>
                  <a:pt x="4676" y="3802"/>
                  <a:pt x="4615" y="3802"/>
                  <a:pt x="4574" y="3903"/>
                </a:cubicBezTo>
                <a:cubicBezTo>
                  <a:pt x="4533" y="3842"/>
                  <a:pt x="4656" y="3822"/>
                  <a:pt x="4635" y="3761"/>
                </a:cubicBezTo>
                <a:cubicBezTo>
                  <a:pt x="4492" y="3781"/>
                  <a:pt x="4165" y="3985"/>
                  <a:pt x="4063" y="3863"/>
                </a:cubicBezTo>
                <a:cubicBezTo>
                  <a:pt x="4022" y="3924"/>
                  <a:pt x="4022" y="3883"/>
                  <a:pt x="3982" y="3883"/>
                </a:cubicBezTo>
                <a:cubicBezTo>
                  <a:pt x="4022" y="3761"/>
                  <a:pt x="4145" y="3842"/>
                  <a:pt x="4145" y="3700"/>
                </a:cubicBezTo>
                <a:cubicBezTo>
                  <a:pt x="4049" y="3680"/>
                  <a:pt x="3953" y="3697"/>
                  <a:pt x="3824" y="3733"/>
                </a:cubicBezTo>
                <a:lnTo>
                  <a:pt x="3819" y="3735"/>
                </a:lnTo>
                <a:lnTo>
                  <a:pt x="3820" y="3729"/>
                </a:lnTo>
                <a:cubicBezTo>
                  <a:pt x="3833" y="3676"/>
                  <a:pt x="3942" y="3654"/>
                  <a:pt x="3961" y="3577"/>
                </a:cubicBezTo>
                <a:cubicBezTo>
                  <a:pt x="3906" y="3559"/>
                  <a:pt x="3783" y="3624"/>
                  <a:pt x="3745" y="3667"/>
                </a:cubicBezTo>
                <a:lnTo>
                  <a:pt x="3743" y="3669"/>
                </a:lnTo>
                <a:lnTo>
                  <a:pt x="3744" y="3668"/>
                </a:lnTo>
                <a:cubicBezTo>
                  <a:pt x="3750" y="3650"/>
                  <a:pt x="3736" y="3631"/>
                  <a:pt x="3736" y="3598"/>
                </a:cubicBezTo>
                <a:cubicBezTo>
                  <a:pt x="3553" y="3700"/>
                  <a:pt x="3430" y="3659"/>
                  <a:pt x="3205" y="3883"/>
                </a:cubicBezTo>
                <a:cubicBezTo>
                  <a:pt x="3205" y="3822"/>
                  <a:pt x="3226" y="3781"/>
                  <a:pt x="3246" y="3720"/>
                </a:cubicBezTo>
                <a:cubicBezTo>
                  <a:pt x="3267" y="3761"/>
                  <a:pt x="3246" y="3802"/>
                  <a:pt x="3267" y="3781"/>
                </a:cubicBezTo>
                <a:cubicBezTo>
                  <a:pt x="3287" y="3802"/>
                  <a:pt x="3307" y="3781"/>
                  <a:pt x="3307" y="3720"/>
                </a:cubicBezTo>
                <a:cubicBezTo>
                  <a:pt x="3267" y="3720"/>
                  <a:pt x="3246" y="3679"/>
                  <a:pt x="3205" y="3679"/>
                </a:cubicBezTo>
                <a:cubicBezTo>
                  <a:pt x="3205" y="3720"/>
                  <a:pt x="3185" y="3740"/>
                  <a:pt x="3164" y="3781"/>
                </a:cubicBezTo>
                <a:cubicBezTo>
                  <a:pt x="3144" y="3781"/>
                  <a:pt x="3144" y="3659"/>
                  <a:pt x="3103" y="3679"/>
                </a:cubicBezTo>
                <a:cubicBezTo>
                  <a:pt x="3103" y="3700"/>
                  <a:pt x="3062" y="3700"/>
                  <a:pt x="3062" y="3740"/>
                </a:cubicBezTo>
                <a:cubicBezTo>
                  <a:pt x="3124" y="3740"/>
                  <a:pt x="3124" y="3740"/>
                  <a:pt x="3103" y="3822"/>
                </a:cubicBezTo>
                <a:cubicBezTo>
                  <a:pt x="3144" y="3802"/>
                  <a:pt x="3185" y="3822"/>
                  <a:pt x="3205" y="3842"/>
                </a:cubicBezTo>
                <a:cubicBezTo>
                  <a:pt x="3144" y="3903"/>
                  <a:pt x="3267" y="3883"/>
                  <a:pt x="3205" y="3944"/>
                </a:cubicBezTo>
                <a:cubicBezTo>
                  <a:pt x="3164" y="3944"/>
                  <a:pt x="3185" y="3924"/>
                  <a:pt x="3164" y="3842"/>
                </a:cubicBezTo>
                <a:cubicBezTo>
                  <a:pt x="3083" y="3802"/>
                  <a:pt x="3001" y="3924"/>
                  <a:pt x="2919" y="3924"/>
                </a:cubicBezTo>
                <a:cubicBezTo>
                  <a:pt x="2981" y="3822"/>
                  <a:pt x="3083" y="3761"/>
                  <a:pt x="3062" y="3638"/>
                </a:cubicBezTo>
                <a:cubicBezTo>
                  <a:pt x="3021" y="3557"/>
                  <a:pt x="2919" y="3720"/>
                  <a:pt x="2858" y="3700"/>
                </a:cubicBezTo>
                <a:cubicBezTo>
                  <a:pt x="2858" y="3577"/>
                  <a:pt x="2797" y="3638"/>
                  <a:pt x="2756" y="3618"/>
                </a:cubicBezTo>
                <a:cubicBezTo>
                  <a:pt x="2735" y="3700"/>
                  <a:pt x="2592" y="3761"/>
                  <a:pt x="2592" y="3679"/>
                </a:cubicBezTo>
                <a:cubicBezTo>
                  <a:pt x="2633" y="3700"/>
                  <a:pt x="2694" y="3679"/>
                  <a:pt x="2674" y="3598"/>
                </a:cubicBezTo>
                <a:cubicBezTo>
                  <a:pt x="2633" y="3638"/>
                  <a:pt x="2613" y="3618"/>
                  <a:pt x="2572" y="3638"/>
                </a:cubicBezTo>
                <a:cubicBezTo>
                  <a:pt x="2572" y="3659"/>
                  <a:pt x="2531" y="3679"/>
                  <a:pt x="2551" y="3720"/>
                </a:cubicBezTo>
                <a:cubicBezTo>
                  <a:pt x="2449" y="3761"/>
                  <a:pt x="2490" y="3740"/>
                  <a:pt x="2368" y="3802"/>
                </a:cubicBezTo>
                <a:cubicBezTo>
                  <a:pt x="2327" y="3598"/>
                  <a:pt x="2204" y="3883"/>
                  <a:pt x="2184" y="3659"/>
                </a:cubicBezTo>
                <a:cubicBezTo>
                  <a:pt x="2122" y="3720"/>
                  <a:pt x="2102" y="3679"/>
                  <a:pt x="2061" y="3740"/>
                </a:cubicBezTo>
                <a:cubicBezTo>
                  <a:pt x="2102" y="3618"/>
                  <a:pt x="2143" y="3536"/>
                  <a:pt x="2225" y="3455"/>
                </a:cubicBezTo>
                <a:cubicBezTo>
                  <a:pt x="2082" y="3435"/>
                  <a:pt x="1939" y="3373"/>
                  <a:pt x="1816" y="3598"/>
                </a:cubicBezTo>
                <a:cubicBezTo>
                  <a:pt x="1714" y="3536"/>
                  <a:pt x="1550" y="3496"/>
                  <a:pt x="1428" y="3679"/>
                </a:cubicBezTo>
                <a:cubicBezTo>
                  <a:pt x="1487" y="3896"/>
                  <a:pt x="1757" y="3559"/>
                  <a:pt x="1811" y="3704"/>
                </a:cubicBezTo>
                <a:lnTo>
                  <a:pt x="1813" y="3709"/>
                </a:lnTo>
                <a:lnTo>
                  <a:pt x="1813" y="3712"/>
                </a:lnTo>
                <a:cubicBezTo>
                  <a:pt x="1814" y="3715"/>
                  <a:pt x="1815" y="3717"/>
                  <a:pt x="1816" y="3720"/>
                </a:cubicBezTo>
                <a:cubicBezTo>
                  <a:pt x="1815" y="3717"/>
                  <a:pt x="1815" y="3714"/>
                  <a:pt x="1814" y="3712"/>
                </a:cubicBezTo>
                <a:lnTo>
                  <a:pt x="1813" y="3709"/>
                </a:lnTo>
                <a:lnTo>
                  <a:pt x="1813" y="3707"/>
                </a:lnTo>
                <a:cubicBezTo>
                  <a:pt x="1810" y="3661"/>
                  <a:pt x="1879" y="3581"/>
                  <a:pt x="1898" y="3618"/>
                </a:cubicBezTo>
                <a:cubicBezTo>
                  <a:pt x="1877" y="3638"/>
                  <a:pt x="1857" y="3679"/>
                  <a:pt x="1877" y="3720"/>
                </a:cubicBezTo>
                <a:cubicBezTo>
                  <a:pt x="1939" y="3679"/>
                  <a:pt x="2041" y="3455"/>
                  <a:pt x="2122" y="3536"/>
                </a:cubicBezTo>
                <a:cubicBezTo>
                  <a:pt x="2041" y="3638"/>
                  <a:pt x="1877" y="3842"/>
                  <a:pt x="1796" y="3842"/>
                </a:cubicBezTo>
                <a:cubicBezTo>
                  <a:pt x="1796" y="3781"/>
                  <a:pt x="1877" y="3761"/>
                  <a:pt x="1857" y="3700"/>
                </a:cubicBezTo>
                <a:cubicBezTo>
                  <a:pt x="1755" y="3781"/>
                  <a:pt x="1693" y="3781"/>
                  <a:pt x="1591" y="3944"/>
                </a:cubicBezTo>
                <a:cubicBezTo>
                  <a:pt x="1550" y="3863"/>
                  <a:pt x="1489" y="3842"/>
                  <a:pt x="1428" y="3802"/>
                </a:cubicBezTo>
                <a:cubicBezTo>
                  <a:pt x="1326" y="3924"/>
                  <a:pt x="1285" y="3842"/>
                  <a:pt x="1224" y="4005"/>
                </a:cubicBezTo>
                <a:cubicBezTo>
                  <a:pt x="1183" y="3944"/>
                  <a:pt x="1264" y="3924"/>
                  <a:pt x="1244" y="3863"/>
                </a:cubicBezTo>
                <a:cubicBezTo>
                  <a:pt x="1183" y="3842"/>
                  <a:pt x="1203" y="3863"/>
                  <a:pt x="1224" y="3761"/>
                </a:cubicBezTo>
                <a:cubicBezTo>
                  <a:pt x="1224" y="3761"/>
                  <a:pt x="1224" y="3761"/>
                  <a:pt x="1081" y="3883"/>
                </a:cubicBezTo>
                <a:cubicBezTo>
                  <a:pt x="1060" y="3822"/>
                  <a:pt x="1019" y="3802"/>
                  <a:pt x="978" y="3842"/>
                </a:cubicBezTo>
                <a:cubicBezTo>
                  <a:pt x="978" y="3924"/>
                  <a:pt x="1019" y="3863"/>
                  <a:pt x="1019" y="3903"/>
                </a:cubicBezTo>
                <a:cubicBezTo>
                  <a:pt x="978" y="3924"/>
                  <a:pt x="958" y="3965"/>
                  <a:pt x="938" y="4026"/>
                </a:cubicBezTo>
                <a:cubicBezTo>
                  <a:pt x="917" y="4005"/>
                  <a:pt x="856" y="4046"/>
                  <a:pt x="856" y="3944"/>
                </a:cubicBezTo>
                <a:cubicBezTo>
                  <a:pt x="876" y="3903"/>
                  <a:pt x="917" y="3863"/>
                  <a:pt x="897" y="3802"/>
                </a:cubicBezTo>
                <a:cubicBezTo>
                  <a:pt x="815" y="3883"/>
                  <a:pt x="754" y="3965"/>
                  <a:pt x="672" y="4046"/>
                </a:cubicBezTo>
                <a:cubicBezTo>
                  <a:pt x="672" y="3883"/>
                  <a:pt x="508" y="4189"/>
                  <a:pt x="508" y="4026"/>
                </a:cubicBezTo>
                <a:cubicBezTo>
                  <a:pt x="549" y="3965"/>
                  <a:pt x="570" y="4005"/>
                  <a:pt x="590" y="3924"/>
                </a:cubicBezTo>
                <a:cubicBezTo>
                  <a:pt x="590" y="3965"/>
                  <a:pt x="651" y="3903"/>
                  <a:pt x="672" y="3924"/>
                </a:cubicBezTo>
                <a:cubicBezTo>
                  <a:pt x="672" y="3883"/>
                  <a:pt x="692" y="3863"/>
                  <a:pt x="672" y="3822"/>
                </a:cubicBezTo>
                <a:cubicBezTo>
                  <a:pt x="672" y="3822"/>
                  <a:pt x="672" y="3822"/>
                  <a:pt x="590" y="3903"/>
                </a:cubicBezTo>
                <a:cubicBezTo>
                  <a:pt x="611" y="3761"/>
                  <a:pt x="508" y="3883"/>
                  <a:pt x="488" y="3802"/>
                </a:cubicBezTo>
                <a:cubicBezTo>
                  <a:pt x="611" y="3720"/>
                  <a:pt x="692" y="3822"/>
                  <a:pt x="795" y="3598"/>
                </a:cubicBezTo>
                <a:cubicBezTo>
                  <a:pt x="733" y="3516"/>
                  <a:pt x="447" y="3802"/>
                  <a:pt x="508" y="3516"/>
                </a:cubicBezTo>
                <a:cubicBezTo>
                  <a:pt x="488" y="3516"/>
                  <a:pt x="447" y="3536"/>
                  <a:pt x="406" y="3577"/>
                </a:cubicBezTo>
                <a:cubicBezTo>
                  <a:pt x="406" y="3598"/>
                  <a:pt x="427" y="3638"/>
                  <a:pt x="406" y="3659"/>
                </a:cubicBezTo>
                <a:cubicBezTo>
                  <a:pt x="290" y="3576"/>
                  <a:pt x="133" y="3628"/>
                  <a:pt x="13" y="3584"/>
                </a:cubicBezTo>
                <a:lnTo>
                  <a:pt x="0" y="3579"/>
                </a:lnTo>
                <a:lnTo>
                  <a:pt x="0" y="1311"/>
                </a:lnTo>
                <a:lnTo>
                  <a:pt x="5" y="1304"/>
                </a:lnTo>
                <a:cubicBezTo>
                  <a:pt x="78" y="1189"/>
                  <a:pt x="215" y="1113"/>
                  <a:pt x="304" y="1131"/>
                </a:cubicBezTo>
                <a:cubicBezTo>
                  <a:pt x="304" y="1049"/>
                  <a:pt x="325" y="968"/>
                  <a:pt x="325" y="906"/>
                </a:cubicBezTo>
                <a:cubicBezTo>
                  <a:pt x="304" y="906"/>
                  <a:pt x="284" y="906"/>
                  <a:pt x="243" y="947"/>
                </a:cubicBezTo>
                <a:cubicBezTo>
                  <a:pt x="263" y="1008"/>
                  <a:pt x="243" y="1049"/>
                  <a:pt x="202" y="1090"/>
                </a:cubicBezTo>
                <a:cubicBezTo>
                  <a:pt x="143" y="1050"/>
                  <a:pt x="83" y="1011"/>
                  <a:pt x="5" y="1046"/>
                </a:cubicBezTo>
                <a:lnTo>
                  <a:pt x="0" y="1048"/>
                </a:lnTo>
                <a:lnTo>
                  <a:pt x="0" y="873"/>
                </a:lnTo>
                <a:lnTo>
                  <a:pt x="3" y="870"/>
                </a:lnTo>
                <a:cubicBezTo>
                  <a:pt x="24" y="847"/>
                  <a:pt x="39" y="819"/>
                  <a:pt x="39" y="784"/>
                </a:cubicBezTo>
                <a:cubicBezTo>
                  <a:pt x="26" y="784"/>
                  <a:pt x="13" y="786"/>
                  <a:pt x="1" y="788"/>
                </a:cubicBezTo>
                <a:lnTo>
                  <a:pt x="0" y="789"/>
                </a:lnTo>
                <a:lnTo>
                  <a:pt x="0" y="105"/>
                </a:lnTo>
                <a:lnTo>
                  <a:pt x="19" y="102"/>
                </a:lnTo>
                <a:cubicBezTo>
                  <a:pt x="70" y="93"/>
                  <a:pt x="124" y="77"/>
                  <a:pt x="182" y="50"/>
                </a:cubicBezTo>
                <a:cubicBezTo>
                  <a:pt x="222" y="132"/>
                  <a:pt x="325" y="91"/>
                  <a:pt x="447" y="9"/>
                </a:cubicBezTo>
                <a:cubicBezTo>
                  <a:pt x="466" y="120"/>
                  <a:pt x="585" y="114"/>
                  <a:pt x="668" y="5"/>
                </a:cubicBezTo>
                <a:lnTo>
                  <a:pt x="672" y="0"/>
                </a:lnTo>
                <a:close/>
                <a:moveTo>
                  <a:pt x="525" y="0"/>
                </a:moveTo>
                <a:lnTo>
                  <a:pt x="626" y="0"/>
                </a:lnTo>
                <a:lnTo>
                  <a:pt x="612" y="8"/>
                </a:lnTo>
                <a:cubicBezTo>
                  <a:pt x="553" y="46"/>
                  <a:pt x="496" y="86"/>
                  <a:pt x="468" y="30"/>
                </a:cubicBezTo>
                <a:cubicBezTo>
                  <a:pt x="483" y="22"/>
                  <a:pt x="499" y="14"/>
                  <a:pt x="515" y="5"/>
                </a:cubicBezTo>
                <a:lnTo>
                  <a:pt x="525" y="0"/>
                </a:lnTo>
                <a:close/>
              </a:path>
            </a:pathLst>
          </a:custGeom>
        </p:spPr>
      </p:pic>
      <p:grpSp>
        <p:nvGrpSpPr>
          <p:cNvPr id="23" name="组合 22"/>
          <p:cNvGrpSpPr/>
          <p:nvPr/>
        </p:nvGrpSpPr>
        <p:grpSpPr>
          <a:xfrm>
            <a:off x="361315" y="3082925"/>
            <a:ext cx="7407275" cy="2322195"/>
            <a:chOff x="105" y="3849"/>
            <a:chExt cx="11665" cy="3657"/>
          </a:xfrm>
        </p:grpSpPr>
        <p:sp>
          <p:nvSpPr>
            <p:cNvPr id="17" name="文本框 15"/>
            <p:cNvSpPr txBox="1"/>
            <p:nvPr/>
          </p:nvSpPr>
          <p:spPr>
            <a:xfrm>
              <a:off x="105" y="3871"/>
              <a:ext cx="3048" cy="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800">
                  <a:solidFill>
                    <a:srgbClr val="E21D24"/>
                  </a:solidFill>
                  <a:latin typeface="汉仪李国兴行楷简" panose="00020600040101010101" charset="-122"/>
                  <a:ea typeface="汉仪李国兴行楷简" panose="00020600040101010101" charset="-122"/>
                  <a:cs typeface="汉仪李国兴行楷简" panose="00020600040101010101" charset="-122"/>
                </a:rPr>
                <a:t>谢</a:t>
              </a:r>
            </a:p>
          </p:txBody>
        </p:sp>
        <p:sp>
          <p:nvSpPr>
            <p:cNvPr id="18" name="文本框 15"/>
            <p:cNvSpPr txBox="1"/>
            <p:nvPr/>
          </p:nvSpPr>
          <p:spPr>
            <a:xfrm>
              <a:off x="2546" y="3995"/>
              <a:ext cx="3048" cy="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800">
                  <a:solidFill>
                    <a:srgbClr val="E21D24"/>
                  </a:solidFill>
                  <a:latin typeface="汉仪李国兴行楷简" panose="00020600040101010101" charset="-122"/>
                  <a:ea typeface="汉仪李国兴行楷简" panose="00020600040101010101" charset="-122"/>
                  <a:cs typeface="汉仪李国兴行楷简" panose="00020600040101010101" charset="-122"/>
                </a:rPr>
                <a:t>谢</a:t>
              </a:r>
            </a:p>
          </p:txBody>
        </p:sp>
        <p:sp>
          <p:nvSpPr>
            <p:cNvPr id="19" name="文本框 15"/>
            <p:cNvSpPr txBox="1"/>
            <p:nvPr/>
          </p:nvSpPr>
          <p:spPr>
            <a:xfrm>
              <a:off x="5025" y="4018"/>
              <a:ext cx="3048" cy="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800">
                  <a:solidFill>
                    <a:srgbClr val="E21D24"/>
                  </a:solidFill>
                  <a:latin typeface="汉仪李国兴行楷简" panose="00020600040101010101" charset="-122"/>
                  <a:ea typeface="汉仪李国兴行楷简" panose="00020600040101010101" charset="-122"/>
                  <a:cs typeface="汉仪李国兴行楷简" panose="00020600040101010101" charset="-122"/>
                </a:rPr>
                <a:t>大</a:t>
              </a:r>
            </a:p>
          </p:txBody>
        </p:sp>
        <p:sp>
          <p:nvSpPr>
            <p:cNvPr id="20" name="文本框 15"/>
            <p:cNvSpPr txBox="1"/>
            <p:nvPr/>
          </p:nvSpPr>
          <p:spPr>
            <a:xfrm>
              <a:off x="7342" y="3849"/>
              <a:ext cx="4428" cy="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800">
                  <a:solidFill>
                    <a:srgbClr val="E21D24"/>
                  </a:solidFill>
                  <a:latin typeface="汉仪李国兴行楷简" panose="00020600040101010101" charset="-122"/>
                  <a:ea typeface="汉仪李国兴行楷简" panose="00020600040101010101" charset="-122"/>
                  <a:cs typeface="汉仪李国兴行楷简" panose="00020600040101010101" charset="-122"/>
                </a:rPr>
                <a:t>家</a:t>
              </a:r>
              <a:r>
                <a:rPr lang="en-US" altLang="zh-CN" sz="13800">
                  <a:solidFill>
                    <a:srgbClr val="E21D24"/>
                  </a:solidFill>
                  <a:latin typeface="汉仪李国兴行楷简" panose="00020600040101010101" charset="-122"/>
                  <a:ea typeface="汉仪李国兴行楷简" panose="00020600040101010101" charset="-122"/>
                  <a:cs typeface="汉仪李国兴行楷简" panose="00020600040101010101" charset="-122"/>
                </a:rPr>
                <a:t>!</a:t>
              </a:r>
            </a:p>
          </p:txBody>
        </p:sp>
      </p:grpSp>
      <p:sp>
        <p:nvSpPr>
          <p:cNvPr id="24" name="Freeform 13"/>
          <p:cNvSpPr>
            <a:spLocks noEditPoints="1"/>
          </p:cNvSpPr>
          <p:nvPr/>
        </p:nvSpPr>
        <p:spPr bwMode="auto">
          <a:xfrm>
            <a:off x="-27305" y="4484370"/>
            <a:ext cx="16774160" cy="2377440"/>
          </a:xfrm>
          <a:custGeom>
            <a:avLst/>
            <a:gdLst>
              <a:gd name="T0" fmla="*/ 268 w 557"/>
              <a:gd name="T1" fmla="*/ 471 h 520"/>
              <a:gd name="T2" fmla="*/ 213 w 557"/>
              <a:gd name="T3" fmla="*/ 415 h 520"/>
              <a:gd name="T4" fmla="*/ 241 w 557"/>
              <a:gd name="T5" fmla="*/ 362 h 520"/>
              <a:gd name="T6" fmla="*/ 381 w 557"/>
              <a:gd name="T7" fmla="*/ 332 h 520"/>
              <a:gd name="T8" fmla="*/ 377 w 557"/>
              <a:gd name="T9" fmla="*/ 317 h 520"/>
              <a:gd name="T10" fmla="*/ 119 w 557"/>
              <a:gd name="T11" fmla="*/ 310 h 520"/>
              <a:gd name="T12" fmla="*/ 239 w 557"/>
              <a:gd name="T13" fmla="*/ 299 h 520"/>
              <a:gd name="T14" fmla="*/ 35 w 557"/>
              <a:gd name="T15" fmla="*/ 299 h 520"/>
              <a:gd name="T16" fmla="*/ 437 w 557"/>
              <a:gd name="T17" fmla="*/ 242 h 520"/>
              <a:gd name="T18" fmla="*/ 161 w 557"/>
              <a:gd name="T19" fmla="*/ 257 h 520"/>
              <a:gd name="T20" fmla="*/ 18 w 557"/>
              <a:gd name="T21" fmla="*/ 270 h 520"/>
              <a:gd name="T22" fmla="*/ 442 w 557"/>
              <a:gd name="T23" fmla="*/ 222 h 520"/>
              <a:gd name="T24" fmla="*/ 423 w 557"/>
              <a:gd name="T25" fmla="*/ 219 h 520"/>
              <a:gd name="T26" fmla="*/ 414 w 557"/>
              <a:gd name="T27" fmla="*/ 201 h 520"/>
              <a:gd name="T28" fmla="*/ 196 w 557"/>
              <a:gd name="T29" fmla="*/ 220 h 520"/>
              <a:gd name="T30" fmla="*/ 22 w 557"/>
              <a:gd name="T31" fmla="*/ 231 h 520"/>
              <a:gd name="T32" fmla="*/ 407 w 557"/>
              <a:gd name="T33" fmla="*/ 191 h 520"/>
              <a:gd name="T34" fmla="*/ 195 w 557"/>
              <a:gd name="T35" fmla="*/ 202 h 520"/>
              <a:gd name="T36" fmla="*/ 498 w 557"/>
              <a:gd name="T37" fmla="*/ 146 h 520"/>
              <a:gd name="T38" fmla="*/ 433 w 557"/>
              <a:gd name="T39" fmla="*/ 168 h 520"/>
              <a:gd name="T40" fmla="*/ 473 w 557"/>
              <a:gd name="T41" fmla="*/ 153 h 520"/>
              <a:gd name="T42" fmla="*/ 552 w 557"/>
              <a:gd name="T43" fmla="*/ 92 h 520"/>
              <a:gd name="T44" fmla="*/ 297 w 557"/>
              <a:gd name="T45" fmla="*/ 90 h 520"/>
              <a:gd name="T46" fmla="*/ 313 w 557"/>
              <a:gd name="T47" fmla="*/ 79 h 520"/>
              <a:gd name="T48" fmla="*/ 328 w 557"/>
              <a:gd name="T49" fmla="*/ 64 h 520"/>
              <a:gd name="T50" fmla="*/ 181 w 557"/>
              <a:gd name="T51" fmla="*/ 69 h 520"/>
              <a:gd name="T52" fmla="*/ 309 w 557"/>
              <a:gd name="T53" fmla="*/ 40 h 520"/>
              <a:gd name="T54" fmla="*/ 184 w 557"/>
              <a:gd name="T55" fmla="*/ 349 h 520"/>
              <a:gd name="T56" fmla="*/ 116 w 557"/>
              <a:gd name="T57" fmla="*/ 295 h 520"/>
              <a:gd name="T58" fmla="*/ 222 w 557"/>
              <a:gd name="T59" fmla="*/ 346 h 520"/>
              <a:gd name="T60" fmla="*/ 244 w 557"/>
              <a:gd name="T61" fmla="*/ 279 h 520"/>
              <a:gd name="T62" fmla="*/ 280 w 557"/>
              <a:gd name="T63" fmla="*/ 297 h 520"/>
              <a:gd name="T64" fmla="*/ 343 w 557"/>
              <a:gd name="T65" fmla="*/ 323 h 520"/>
              <a:gd name="T66" fmla="*/ 379 w 557"/>
              <a:gd name="T67" fmla="*/ 308 h 520"/>
              <a:gd name="T68" fmla="*/ 426 w 557"/>
              <a:gd name="T69" fmla="*/ 250 h 520"/>
              <a:gd name="T70" fmla="*/ 361 w 557"/>
              <a:gd name="T71" fmla="*/ 161 h 520"/>
              <a:gd name="T72" fmla="*/ 291 w 557"/>
              <a:gd name="T73" fmla="*/ 99 h 520"/>
              <a:gd name="T74" fmla="*/ 151 w 557"/>
              <a:gd name="T75" fmla="*/ 100 h 520"/>
              <a:gd name="T76" fmla="*/ 98 w 557"/>
              <a:gd name="T77" fmla="*/ 187 h 520"/>
              <a:gd name="T78" fmla="*/ 306 w 557"/>
              <a:gd name="T79" fmla="*/ 133 h 520"/>
              <a:gd name="T80" fmla="*/ 289 w 557"/>
              <a:gd name="T81" fmla="*/ 114 h 520"/>
              <a:gd name="T82" fmla="*/ 135 w 557"/>
              <a:gd name="T83" fmla="*/ 299 h 520"/>
              <a:gd name="T84" fmla="*/ 169 w 557"/>
              <a:gd name="T85" fmla="*/ 318 h 520"/>
              <a:gd name="T86" fmla="*/ 241 w 557"/>
              <a:gd name="T87" fmla="*/ 203 h 520"/>
              <a:gd name="T88" fmla="*/ 264 w 557"/>
              <a:gd name="T89" fmla="*/ 186 h 520"/>
              <a:gd name="T90" fmla="*/ 239 w 557"/>
              <a:gd name="T91" fmla="*/ 221 h 520"/>
              <a:gd name="T92" fmla="*/ 209 w 557"/>
              <a:gd name="T93" fmla="*/ 150 h 520"/>
              <a:gd name="T94" fmla="*/ 154 w 557"/>
              <a:gd name="T95" fmla="*/ 214 h 520"/>
              <a:gd name="T96" fmla="*/ 170 w 557"/>
              <a:gd name="T97" fmla="*/ 217 h 520"/>
              <a:gd name="T98" fmla="*/ 216 w 557"/>
              <a:gd name="T99" fmla="*/ 217 h 520"/>
              <a:gd name="T100" fmla="*/ 168 w 557"/>
              <a:gd name="T101" fmla="*/ 294 h 520"/>
              <a:gd name="T102" fmla="*/ 156 w 557"/>
              <a:gd name="T103" fmla="*/ 267 h 520"/>
              <a:gd name="T104" fmla="*/ 148 w 557"/>
              <a:gd name="T105" fmla="*/ 233 h 520"/>
              <a:gd name="T106" fmla="*/ 114 w 557"/>
              <a:gd name="T107" fmla="*/ 247 h 520"/>
              <a:gd name="T108" fmla="*/ 183 w 557"/>
              <a:gd name="T109" fmla="*/ 244 h 520"/>
              <a:gd name="T110" fmla="*/ 197 w 557"/>
              <a:gd name="T111" fmla="*/ 242 h 520"/>
              <a:gd name="T112" fmla="*/ 59 w 557"/>
              <a:gd name="T113" fmla="*/ 196 h 520"/>
              <a:gd name="T114" fmla="*/ 219 w 557"/>
              <a:gd name="T115" fmla="*/ 75 h 520"/>
              <a:gd name="T116" fmla="*/ 210 w 557"/>
              <a:gd name="T117" fmla="*/ 43 h 520"/>
              <a:gd name="T118" fmla="*/ 223 w 557"/>
              <a:gd name="T119" fmla="*/ 40 h 520"/>
              <a:gd name="T120" fmla="*/ 263 w 557"/>
              <a:gd name="T121" fmla="*/ 5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48" h="4297">
                <a:moveTo>
                  <a:pt x="4017" y="4212"/>
                </a:moveTo>
                <a:cubicBezTo>
                  <a:pt x="4025" y="4230"/>
                  <a:pt x="4039" y="4260"/>
                  <a:pt x="4045" y="4289"/>
                </a:cubicBezTo>
                <a:lnTo>
                  <a:pt x="4047" y="4297"/>
                </a:lnTo>
                <a:lnTo>
                  <a:pt x="3967" y="4297"/>
                </a:lnTo>
                <a:lnTo>
                  <a:pt x="3964" y="4289"/>
                </a:lnTo>
                <a:cubicBezTo>
                  <a:pt x="3958" y="4272"/>
                  <a:pt x="3952" y="4252"/>
                  <a:pt x="3947" y="4230"/>
                </a:cubicBezTo>
                <a:cubicBezTo>
                  <a:pt x="3947" y="4230"/>
                  <a:pt x="3982" y="4212"/>
                  <a:pt x="4017" y="4212"/>
                </a:cubicBezTo>
                <a:close/>
                <a:moveTo>
                  <a:pt x="237" y="4172"/>
                </a:moveTo>
                <a:cubicBezTo>
                  <a:pt x="201" y="4172"/>
                  <a:pt x="165" y="4200"/>
                  <a:pt x="129" y="4212"/>
                </a:cubicBezTo>
                <a:cubicBezTo>
                  <a:pt x="129" y="4247"/>
                  <a:pt x="147" y="4265"/>
                  <a:pt x="164" y="4282"/>
                </a:cubicBezTo>
                <a:cubicBezTo>
                  <a:pt x="164" y="4282"/>
                  <a:pt x="164" y="4282"/>
                  <a:pt x="252" y="4282"/>
                </a:cubicBezTo>
                <a:cubicBezTo>
                  <a:pt x="252" y="4247"/>
                  <a:pt x="287" y="4230"/>
                  <a:pt x="287" y="4195"/>
                </a:cubicBezTo>
                <a:cubicBezTo>
                  <a:pt x="270" y="4179"/>
                  <a:pt x="254" y="4172"/>
                  <a:pt x="237" y="4172"/>
                </a:cubicBezTo>
                <a:close/>
                <a:moveTo>
                  <a:pt x="4068" y="4133"/>
                </a:moveTo>
                <a:cubicBezTo>
                  <a:pt x="4133" y="4132"/>
                  <a:pt x="4125" y="4261"/>
                  <a:pt x="4138" y="4297"/>
                </a:cubicBezTo>
                <a:lnTo>
                  <a:pt x="4138" y="4297"/>
                </a:lnTo>
                <a:lnTo>
                  <a:pt x="4136" y="4297"/>
                </a:lnTo>
                <a:lnTo>
                  <a:pt x="4133" y="4293"/>
                </a:lnTo>
                <a:cubicBezTo>
                  <a:pt x="4100" y="4263"/>
                  <a:pt x="4067" y="4245"/>
                  <a:pt x="4034" y="4212"/>
                </a:cubicBezTo>
                <a:cubicBezTo>
                  <a:pt x="4034" y="4177"/>
                  <a:pt x="4052" y="4177"/>
                  <a:pt x="4034" y="4142"/>
                </a:cubicBezTo>
                <a:cubicBezTo>
                  <a:pt x="4047" y="4136"/>
                  <a:pt x="4059" y="4133"/>
                  <a:pt x="4068" y="4133"/>
                </a:cubicBezTo>
                <a:close/>
                <a:moveTo>
                  <a:pt x="1185" y="4002"/>
                </a:moveTo>
                <a:cubicBezTo>
                  <a:pt x="1063" y="4003"/>
                  <a:pt x="1147" y="4279"/>
                  <a:pt x="1232" y="4177"/>
                </a:cubicBezTo>
                <a:cubicBezTo>
                  <a:pt x="1250" y="4090"/>
                  <a:pt x="1162" y="4073"/>
                  <a:pt x="1197" y="4003"/>
                </a:cubicBezTo>
                <a:cubicBezTo>
                  <a:pt x="1193" y="4002"/>
                  <a:pt x="1189" y="4002"/>
                  <a:pt x="1185" y="4002"/>
                </a:cubicBezTo>
                <a:close/>
                <a:moveTo>
                  <a:pt x="3987" y="3987"/>
                </a:moveTo>
                <a:cubicBezTo>
                  <a:pt x="4003" y="3986"/>
                  <a:pt x="4019" y="3991"/>
                  <a:pt x="4034" y="4003"/>
                </a:cubicBezTo>
                <a:cubicBezTo>
                  <a:pt x="4017" y="4073"/>
                  <a:pt x="4052" y="4055"/>
                  <a:pt x="4069" y="4108"/>
                </a:cubicBezTo>
                <a:cubicBezTo>
                  <a:pt x="4034" y="4090"/>
                  <a:pt x="3982" y="4108"/>
                  <a:pt x="3947" y="4125"/>
                </a:cubicBezTo>
                <a:cubicBezTo>
                  <a:pt x="3947" y="4160"/>
                  <a:pt x="3982" y="4160"/>
                  <a:pt x="3982" y="4195"/>
                </a:cubicBezTo>
                <a:cubicBezTo>
                  <a:pt x="3929" y="4177"/>
                  <a:pt x="3912" y="4142"/>
                  <a:pt x="3877" y="4108"/>
                </a:cubicBezTo>
                <a:cubicBezTo>
                  <a:pt x="3877" y="4053"/>
                  <a:pt x="3930" y="3988"/>
                  <a:pt x="3987" y="3987"/>
                </a:cubicBezTo>
                <a:close/>
                <a:moveTo>
                  <a:pt x="0" y="3924"/>
                </a:moveTo>
                <a:lnTo>
                  <a:pt x="3" y="3928"/>
                </a:lnTo>
                <a:cubicBezTo>
                  <a:pt x="4" y="3930"/>
                  <a:pt x="5" y="3931"/>
                  <a:pt x="6" y="3933"/>
                </a:cubicBezTo>
                <a:cubicBezTo>
                  <a:pt x="5" y="3937"/>
                  <a:pt x="4" y="3941"/>
                  <a:pt x="3" y="3945"/>
                </a:cubicBezTo>
                <a:lnTo>
                  <a:pt x="0" y="3952"/>
                </a:lnTo>
                <a:lnTo>
                  <a:pt x="0" y="3924"/>
                </a:lnTo>
                <a:close/>
                <a:moveTo>
                  <a:pt x="4034" y="3880"/>
                </a:moveTo>
                <a:cubicBezTo>
                  <a:pt x="4069" y="3880"/>
                  <a:pt x="4087" y="3915"/>
                  <a:pt x="4087" y="3950"/>
                </a:cubicBezTo>
                <a:cubicBezTo>
                  <a:pt x="4034" y="3968"/>
                  <a:pt x="4034" y="3933"/>
                  <a:pt x="4034" y="3880"/>
                </a:cubicBezTo>
                <a:close/>
                <a:moveTo>
                  <a:pt x="479" y="3863"/>
                </a:moveTo>
                <a:lnTo>
                  <a:pt x="483" y="3869"/>
                </a:lnTo>
                <a:lnTo>
                  <a:pt x="483" y="3869"/>
                </a:lnTo>
                <a:cubicBezTo>
                  <a:pt x="481" y="3868"/>
                  <a:pt x="479" y="3866"/>
                  <a:pt x="479" y="3863"/>
                </a:cubicBezTo>
                <a:close/>
                <a:moveTo>
                  <a:pt x="3614" y="3793"/>
                </a:moveTo>
                <a:cubicBezTo>
                  <a:pt x="3631" y="3793"/>
                  <a:pt x="3649" y="3793"/>
                  <a:pt x="3649" y="3793"/>
                </a:cubicBezTo>
                <a:cubicBezTo>
                  <a:pt x="3666" y="3793"/>
                  <a:pt x="3701" y="3793"/>
                  <a:pt x="3701" y="3828"/>
                </a:cubicBezTo>
                <a:cubicBezTo>
                  <a:pt x="3666" y="3863"/>
                  <a:pt x="3614" y="3845"/>
                  <a:pt x="3614" y="3793"/>
                </a:cubicBezTo>
                <a:close/>
                <a:moveTo>
                  <a:pt x="742" y="3706"/>
                </a:moveTo>
                <a:cubicBezTo>
                  <a:pt x="759" y="3706"/>
                  <a:pt x="777" y="3723"/>
                  <a:pt x="777" y="3758"/>
                </a:cubicBezTo>
                <a:cubicBezTo>
                  <a:pt x="777" y="3758"/>
                  <a:pt x="777" y="3758"/>
                  <a:pt x="742" y="3758"/>
                </a:cubicBezTo>
                <a:cubicBezTo>
                  <a:pt x="742" y="3723"/>
                  <a:pt x="707" y="3740"/>
                  <a:pt x="742" y="3706"/>
                </a:cubicBezTo>
                <a:close/>
                <a:moveTo>
                  <a:pt x="3596" y="3671"/>
                </a:moveTo>
                <a:cubicBezTo>
                  <a:pt x="3631" y="3671"/>
                  <a:pt x="3631" y="3740"/>
                  <a:pt x="3649" y="3758"/>
                </a:cubicBezTo>
                <a:cubicBezTo>
                  <a:pt x="3631" y="3793"/>
                  <a:pt x="3596" y="3758"/>
                  <a:pt x="3579" y="3740"/>
                </a:cubicBezTo>
                <a:cubicBezTo>
                  <a:pt x="3596" y="3723"/>
                  <a:pt x="3579" y="3688"/>
                  <a:pt x="3596" y="3671"/>
                </a:cubicBezTo>
                <a:close/>
                <a:moveTo>
                  <a:pt x="3509" y="3636"/>
                </a:moveTo>
                <a:cubicBezTo>
                  <a:pt x="3544" y="3653"/>
                  <a:pt x="3561" y="3688"/>
                  <a:pt x="3561" y="3740"/>
                </a:cubicBezTo>
                <a:cubicBezTo>
                  <a:pt x="3526" y="3758"/>
                  <a:pt x="3526" y="3740"/>
                  <a:pt x="3491" y="3723"/>
                </a:cubicBezTo>
                <a:cubicBezTo>
                  <a:pt x="3491" y="3688"/>
                  <a:pt x="3509" y="3671"/>
                  <a:pt x="3509" y="3636"/>
                </a:cubicBezTo>
                <a:close/>
                <a:moveTo>
                  <a:pt x="707" y="3636"/>
                </a:moveTo>
                <a:cubicBezTo>
                  <a:pt x="707" y="3706"/>
                  <a:pt x="689" y="3775"/>
                  <a:pt x="637" y="3810"/>
                </a:cubicBezTo>
                <a:cubicBezTo>
                  <a:pt x="689" y="3880"/>
                  <a:pt x="637" y="3950"/>
                  <a:pt x="619" y="4003"/>
                </a:cubicBezTo>
                <a:cubicBezTo>
                  <a:pt x="689" y="4038"/>
                  <a:pt x="689" y="4108"/>
                  <a:pt x="724" y="4160"/>
                </a:cubicBezTo>
                <a:cubicBezTo>
                  <a:pt x="759" y="4090"/>
                  <a:pt x="672" y="3968"/>
                  <a:pt x="724" y="3915"/>
                </a:cubicBezTo>
                <a:cubicBezTo>
                  <a:pt x="794" y="3933"/>
                  <a:pt x="865" y="3898"/>
                  <a:pt x="900" y="3863"/>
                </a:cubicBezTo>
                <a:cubicBezTo>
                  <a:pt x="882" y="3863"/>
                  <a:pt x="847" y="3828"/>
                  <a:pt x="865" y="3810"/>
                </a:cubicBezTo>
                <a:cubicBezTo>
                  <a:pt x="900" y="3810"/>
                  <a:pt x="900" y="3863"/>
                  <a:pt x="935" y="3845"/>
                </a:cubicBezTo>
                <a:cubicBezTo>
                  <a:pt x="970" y="3775"/>
                  <a:pt x="882" y="3723"/>
                  <a:pt x="865" y="3653"/>
                </a:cubicBezTo>
                <a:cubicBezTo>
                  <a:pt x="794" y="3671"/>
                  <a:pt x="777" y="3636"/>
                  <a:pt x="707" y="3636"/>
                </a:cubicBezTo>
                <a:close/>
                <a:moveTo>
                  <a:pt x="536" y="3545"/>
                </a:moveTo>
                <a:cubicBezTo>
                  <a:pt x="529" y="3545"/>
                  <a:pt x="522" y="3546"/>
                  <a:pt x="514" y="3548"/>
                </a:cubicBezTo>
                <a:cubicBezTo>
                  <a:pt x="479" y="3601"/>
                  <a:pt x="514" y="3653"/>
                  <a:pt x="497" y="3688"/>
                </a:cubicBezTo>
                <a:cubicBezTo>
                  <a:pt x="612" y="3737"/>
                  <a:pt x="634" y="3541"/>
                  <a:pt x="536" y="3545"/>
                </a:cubicBezTo>
                <a:close/>
                <a:moveTo>
                  <a:pt x="3781" y="3517"/>
                </a:moveTo>
                <a:cubicBezTo>
                  <a:pt x="3799" y="3518"/>
                  <a:pt x="3816" y="3536"/>
                  <a:pt x="3807" y="3566"/>
                </a:cubicBezTo>
                <a:cubicBezTo>
                  <a:pt x="3789" y="3566"/>
                  <a:pt x="3771" y="3548"/>
                  <a:pt x="3754" y="3548"/>
                </a:cubicBezTo>
                <a:cubicBezTo>
                  <a:pt x="3754" y="3525"/>
                  <a:pt x="3767" y="3516"/>
                  <a:pt x="3781" y="3517"/>
                </a:cubicBezTo>
                <a:close/>
                <a:moveTo>
                  <a:pt x="3661" y="3508"/>
                </a:moveTo>
                <a:cubicBezTo>
                  <a:pt x="3670" y="3509"/>
                  <a:pt x="3677" y="3510"/>
                  <a:pt x="3684" y="3513"/>
                </a:cubicBezTo>
                <a:cubicBezTo>
                  <a:pt x="3701" y="3583"/>
                  <a:pt x="3631" y="3566"/>
                  <a:pt x="3649" y="3636"/>
                </a:cubicBezTo>
                <a:cubicBezTo>
                  <a:pt x="3579" y="3636"/>
                  <a:pt x="3509" y="3583"/>
                  <a:pt x="3544" y="3513"/>
                </a:cubicBezTo>
                <a:cubicBezTo>
                  <a:pt x="3572" y="3527"/>
                  <a:pt x="3624" y="3507"/>
                  <a:pt x="3661" y="3508"/>
                </a:cubicBezTo>
                <a:close/>
                <a:moveTo>
                  <a:pt x="4157" y="3478"/>
                </a:moveTo>
                <a:cubicBezTo>
                  <a:pt x="4192" y="3478"/>
                  <a:pt x="4209" y="3496"/>
                  <a:pt x="4209" y="3531"/>
                </a:cubicBezTo>
                <a:cubicBezTo>
                  <a:pt x="4174" y="3531"/>
                  <a:pt x="4157" y="3513"/>
                  <a:pt x="4157" y="3478"/>
                </a:cubicBezTo>
                <a:close/>
                <a:moveTo>
                  <a:pt x="3281" y="3478"/>
                </a:moveTo>
                <a:cubicBezTo>
                  <a:pt x="3351" y="3496"/>
                  <a:pt x="3439" y="3566"/>
                  <a:pt x="3421" y="3636"/>
                </a:cubicBezTo>
                <a:cubicBezTo>
                  <a:pt x="3351" y="3601"/>
                  <a:pt x="3316" y="3531"/>
                  <a:pt x="3281" y="3478"/>
                </a:cubicBezTo>
                <a:close/>
                <a:moveTo>
                  <a:pt x="1548" y="3426"/>
                </a:moveTo>
                <a:cubicBezTo>
                  <a:pt x="1512" y="3461"/>
                  <a:pt x="1495" y="3496"/>
                  <a:pt x="1442" y="3496"/>
                </a:cubicBezTo>
                <a:cubicBezTo>
                  <a:pt x="1442" y="3548"/>
                  <a:pt x="1460" y="3583"/>
                  <a:pt x="1477" y="3601"/>
                </a:cubicBezTo>
                <a:cubicBezTo>
                  <a:pt x="1530" y="3601"/>
                  <a:pt x="1548" y="3583"/>
                  <a:pt x="1583" y="3566"/>
                </a:cubicBezTo>
                <a:cubicBezTo>
                  <a:pt x="1583" y="3496"/>
                  <a:pt x="1565" y="3478"/>
                  <a:pt x="1548" y="3426"/>
                </a:cubicBezTo>
                <a:close/>
                <a:moveTo>
                  <a:pt x="3599" y="3424"/>
                </a:moveTo>
                <a:cubicBezTo>
                  <a:pt x="3618" y="3424"/>
                  <a:pt x="3631" y="3439"/>
                  <a:pt x="3631" y="3461"/>
                </a:cubicBezTo>
                <a:cubicBezTo>
                  <a:pt x="3596" y="3478"/>
                  <a:pt x="3561" y="3478"/>
                  <a:pt x="3561" y="3443"/>
                </a:cubicBezTo>
                <a:cubicBezTo>
                  <a:pt x="3574" y="3430"/>
                  <a:pt x="3588" y="3424"/>
                  <a:pt x="3599" y="3424"/>
                </a:cubicBezTo>
                <a:close/>
                <a:moveTo>
                  <a:pt x="1583" y="3391"/>
                </a:moveTo>
                <a:cubicBezTo>
                  <a:pt x="1583" y="3408"/>
                  <a:pt x="1565" y="3461"/>
                  <a:pt x="1600" y="3461"/>
                </a:cubicBezTo>
                <a:cubicBezTo>
                  <a:pt x="1635" y="3443"/>
                  <a:pt x="1600" y="3391"/>
                  <a:pt x="1583" y="3391"/>
                </a:cubicBezTo>
                <a:close/>
                <a:moveTo>
                  <a:pt x="1250" y="3373"/>
                </a:moveTo>
                <a:cubicBezTo>
                  <a:pt x="1232" y="3373"/>
                  <a:pt x="1197" y="3373"/>
                  <a:pt x="1180" y="3391"/>
                </a:cubicBezTo>
                <a:cubicBezTo>
                  <a:pt x="1180" y="3391"/>
                  <a:pt x="1180" y="3391"/>
                  <a:pt x="1180" y="3443"/>
                </a:cubicBezTo>
                <a:cubicBezTo>
                  <a:pt x="1215" y="3426"/>
                  <a:pt x="1215" y="3461"/>
                  <a:pt x="1250" y="3443"/>
                </a:cubicBezTo>
                <a:cubicBezTo>
                  <a:pt x="1232" y="3408"/>
                  <a:pt x="1267" y="3408"/>
                  <a:pt x="1250" y="3373"/>
                </a:cubicBezTo>
                <a:close/>
                <a:moveTo>
                  <a:pt x="3421" y="3338"/>
                </a:moveTo>
                <a:lnTo>
                  <a:pt x="3421" y="3408"/>
                </a:lnTo>
                <a:cubicBezTo>
                  <a:pt x="3386" y="3426"/>
                  <a:pt x="3369" y="3338"/>
                  <a:pt x="3421" y="3338"/>
                </a:cubicBezTo>
                <a:close/>
                <a:moveTo>
                  <a:pt x="812" y="3304"/>
                </a:moveTo>
                <a:cubicBezTo>
                  <a:pt x="742" y="3356"/>
                  <a:pt x="707" y="3426"/>
                  <a:pt x="672" y="3478"/>
                </a:cubicBezTo>
                <a:cubicBezTo>
                  <a:pt x="724" y="3548"/>
                  <a:pt x="830" y="3426"/>
                  <a:pt x="865" y="3373"/>
                </a:cubicBezTo>
                <a:cubicBezTo>
                  <a:pt x="882" y="3321"/>
                  <a:pt x="812" y="3356"/>
                  <a:pt x="812" y="3304"/>
                </a:cubicBezTo>
                <a:close/>
                <a:moveTo>
                  <a:pt x="3404" y="3251"/>
                </a:moveTo>
                <a:cubicBezTo>
                  <a:pt x="3474" y="3251"/>
                  <a:pt x="3491" y="3286"/>
                  <a:pt x="3491" y="3338"/>
                </a:cubicBezTo>
                <a:cubicBezTo>
                  <a:pt x="3491" y="3338"/>
                  <a:pt x="3491" y="3338"/>
                  <a:pt x="3421" y="3338"/>
                </a:cubicBezTo>
                <a:cubicBezTo>
                  <a:pt x="3404" y="3321"/>
                  <a:pt x="3386" y="3286"/>
                  <a:pt x="3404" y="3251"/>
                </a:cubicBezTo>
                <a:close/>
                <a:moveTo>
                  <a:pt x="3229" y="3199"/>
                </a:moveTo>
                <a:cubicBezTo>
                  <a:pt x="3281" y="3199"/>
                  <a:pt x="3316" y="3199"/>
                  <a:pt x="3316" y="3251"/>
                </a:cubicBezTo>
                <a:cubicBezTo>
                  <a:pt x="3281" y="3251"/>
                  <a:pt x="3229" y="3251"/>
                  <a:pt x="3229" y="3199"/>
                </a:cubicBezTo>
                <a:close/>
                <a:moveTo>
                  <a:pt x="830" y="3199"/>
                </a:moveTo>
                <a:cubicBezTo>
                  <a:pt x="830" y="3234"/>
                  <a:pt x="812" y="3234"/>
                  <a:pt x="812" y="3269"/>
                </a:cubicBezTo>
                <a:cubicBezTo>
                  <a:pt x="812" y="3269"/>
                  <a:pt x="812" y="3269"/>
                  <a:pt x="917" y="3251"/>
                </a:cubicBezTo>
                <a:cubicBezTo>
                  <a:pt x="917" y="3251"/>
                  <a:pt x="917" y="3251"/>
                  <a:pt x="900" y="3199"/>
                </a:cubicBezTo>
                <a:cubicBezTo>
                  <a:pt x="900" y="3199"/>
                  <a:pt x="900" y="3199"/>
                  <a:pt x="830" y="3199"/>
                </a:cubicBezTo>
                <a:close/>
                <a:moveTo>
                  <a:pt x="4595" y="3129"/>
                </a:moveTo>
                <a:cubicBezTo>
                  <a:pt x="4612" y="3129"/>
                  <a:pt x="4647" y="3129"/>
                  <a:pt x="4630" y="3164"/>
                </a:cubicBezTo>
                <a:cubicBezTo>
                  <a:pt x="4612" y="3164"/>
                  <a:pt x="4577" y="3164"/>
                  <a:pt x="4595" y="3129"/>
                </a:cubicBezTo>
                <a:close/>
                <a:moveTo>
                  <a:pt x="3341" y="3096"/>
                </a:moveTo>
                <a:cubicBezTo>
                  <a:pt x="3363" y="3095"/>
                  <a:pt x="3392" y="3111"/>
                  <a:pt x="3404" y="3111"/>
                </a:cubicBezTo>
                <a:cubicBezTo>
                  <a:pt x="3421" y="3216"/>
                  <a:pt x="3579" y="3111"/>
                  <a:pt x="3614" y="3216"/>
                </a:cubicBezTo>
                <a:cubicBezTo>
                  <a:pt x="3579" y="3338"/>
                  <a:pt x="3439" y="3269"/>
                  <a:pt x="3456" y="3164"/>
                </a:cubicBezTo>
                <a:cubicBezTo>
                  <a:pt x="3386" y="3199"/>
                  <a:pt x="3334" y="3164"/>
                  <a:pt x="3316" y="3111"/>
                </a:cubicBezTo>
                <a:cubicBezTo>
                  <a:pt x="3322" y="3100"/>
                  <a:pt x="3331" y="3096"/>
                  <a:pt x="3341" y="3096"/>
                </a:cubicBezTo>
                <a:close/>
                <a:moveTo>
                  <a:pt x="4717" y="3066"/>
                </a:moveTo>
                <a:cubicBezTo>
                  <a:pt x="4740" y="3066"/>
                  <a:pt x="4763" y="3078"/>
                  <a:pt x="4752" y="3111"/>
                </a:cubicBezTo>
                <a:cubicBezTo>
                  <a:pt x="4735" y="3129"/>
                  <a:pt x="4717" y="3129"/>
                  <a:pt x="4700" y="3129"/>
                </a:cubicBezTo>
                <a:cubicBezTo>
                  <a:pt x="4700" y="3094"/>
                  <a:pt x="4665" y="3111"/>
                  <a:pt x="4682" y="3076"/>
                </a:cubicBezTo>
                <a:cubicBezTo>
                  <a:pt x="4689" y="3070"/>
                  <a:pt x="4703" y="3066"/>
                  <a:pt x="4717" y="3066"/>
                </a:cubicBezTo>
                <a:close/>
                <a:moveTo>
                  <a:pt x="1180" y="2954"/>
                </a:moveTo>
                <a:cubicBezTo>
                  <a:pt x="1145" y="2971"/>
                  <a:pt x="1127" y="2989"/>
                  <a:pt x="1127" y="3024"/>
                </a:cubicBezTo>
                <a:cubicBezTo>
                  <a:pt x="1162" y="3059"/>
                  <a:pt x="1197" y="3024"/>
                  <a:pt x="1232" y="3006"/>
                </a:cubicBezTo>
                <a:cubicBezTo>
                  <a:pt x="1232" y="2971"/>
                  <a:pt x="1197" y="2954"/>
                  <a:pt x="1180" y="2954"/>
                </a:cubicBezTo>
                <a:close/>
                <a:moveTo>
                  <a:pt x="3877" y="2936"/>
                </a:moveTo>
                <a:cubicBezTo>
                  <a:pt x="3877" y="2954"/>
                  <a:pt x="3877" y="2954"/>
                  <a:pt x="3894" y="2971"/>
                </a:cubicBezTo>
                <a:cubicBezTo>
                  <a:pt x="3859" y="2989"/>
                  <a:pt x="3859" y="2971"/>
                  <a:pt x="3807" y="2971"/>
                </a:cubicBezTo>
                <a:cubicBezTo>
                  <a:pt x="3807" y="2936"/>
                  <a:pt x="3842" y="2936"/>
                  <a:pt x="3877" y="2936"/>
                </a:cubicBezTo>
                <a:close/>
                <a:moveTo>
                  <a:pt x="4713" y="2916"/>
                </a:moveTo>
                <a:cubicBezTo>
                  <a:pt x="4742" y="2916"/>
                  <a:pt x="4770" y="2921"/>
                  <a:pt x="4770" y="2954"/>
                </a:cubicBezTo>
                <a:cubicBezTo>
                  <a:pt x="4735" y="2954"/>
                  <a:pt x="4682" y="2971"/>
                  <a:pt x="4665" y="2919"/>
                </a:cubicBezTo>
                <a:cubicBezTo>
                  <a:pt x="4678" y="2919"/>
                  <a:pt x="4696" y="2917"/>
                  <a:pt x="4713" y="2916"/>
                </a:cubicBezTo>
                <a:close/>
                <a:moveTo>
                  <a:pt x="2983" y="2832"/>
                </a:moveTo>
                <a:cubicBezTo>
                  <a:pt x="3001" y="2832"/>
                  <a:pt x="3001" y="2849"/>
                  <a:pt x="3018" y="2884"/>
                </a:cubicBezTo>
                <a:cubicBezTo>
                  <a:pt x="2966" y="2901"/>
                  <a:pt x="2966" y="2849"/>
                  <a:pt x="2983" y="2832"/>
                </a:cubicBezTo>
                <a:close/>
                <a:moveTo>
                  <a:pt x="4034" y="2814"/>
                </a:moveTo>
                <a:cubicBezTo>
                  <a:pt x="4034" y="2832"/>
                  <a:pt x="4034" y="2832"/>
                  <a:pt x="4034" y="2832"/>
                </a:cubicBezTo>
                <a:cubicBezTo>
                  <a:pt x="4017" y="2849"/>
                  <a:pt x="3999" y="2919"/>
                  <a:pt x="3947" y="2884"/>
                </a:cubicBezTo>
                <a:cubicBezTo>
                  <a:pt x="3947" y="2849"/>
                  <a:pt x="3982" y="2832"/>
                  <a:pt x="4034" y="2814"/>
                </a:cubicBezTo>
                <a:close/>
                <a:moveTo>
                  <a:pt x="4152" y="2762"/>
                </a:moveTo>
                <a:cubicBezTo>
                  <a:pt x="4165" y="2762"/>
                  <a:pt x="4174" y="2770"/>
                  <a:pt x="4174" y="2797"/>
                </a:cubicBezTo>
                <a:cubicBezTo>
                  <a:pt x="4139" y="2814"/>
                  <a:pt x="4087" y="2814"/>
                  <a:pt x="4104" y="2779"/>
                </a:cubicBezTo>
                <a:cubicBezTo>
                  <a:pt x="4122" y="2770"/>
                  <a:pt x="4139" y="2762"/>
                  <a:pt x="4152" y="2762"/>
                </a:cubicBezTo>
                <a:close/>
                <a:moveTo>
                  <a:pt x="2336" y="2674"/>
                </a:moveTo>
                <a:cubicBezTo>
                  <a:pt x="2336" y="2692"/>
                  <a:pt x="2318" y="2692"/>
                  <a:pt x="2301" y="2692"/>
                </a:cubicBezTo>
                <a:cubicBezTo>
                  <a:pt x="2336" y="2779"/>
                  <a:pt x="2283" y="2797"/>
                  <a:pt x="2283" y="2849"/>
                </a:cubicBezTo>
                <a:cubicBezTo>
                  <a:pt x="2318" y="2901"/>
                  <a:pt x="2371" y="2954"/>
                  <a:pt x="2388" y="3024"/>
                </a:cubicBezTo>
                <a:cubicBezTo>
                  <a:pt x="2423" y="3024"/>
                  <a:pt x="2441" y="3041"/>
                  <a:pt x="2493" y="3024"/>
                </a:cubicBezTo>
                <a:cubicBezTo>
                  <a:pt x="2493" y="2954"/>
                  <a:pt x="2493" y="2884"/>
                  <a:pt x="2493" y="2797"/>
                </a:cubicBezTo>
                <a:cubicBezTo>
                  <a:pt x="2441" y="2762"/>
                  <a:pt x="2406" y="2709"/>
                  <a:pt x="2336" y="2674"/>
                </a:cubicBezTo>
                <a:close/>
                <a:moveTo>
                  <a:pt x="2808" y="2604"/>
                </a:moveTo>
                <a:cubicBezTo>
                  <a:pt x="2861" y="2604"/>
                  <a:pt x="2843" y="2674"/>
                  <a:pt x="2808" y="2709"/>
                </a:cubicBezTo>
                <a:cubicBezTo>
                  <a:pt x="2773" y="2692"/>
                  <a:pt x="2791" y="2622"/>
                  <a:pt x="2808" y="2604"/>
                </a:cubicBezTo>
                <a:close/>
                <a:moveTo>
                  <a:pt x="4599" y="2584"/>
                </a:moveTo>
                <a:cubicBezTo>
                  <a:pt x="4644" y="2586"/>
                  <a:pt x="4634" y="2639"/>
                  <a:pt x="4665" y="2639"/>
                </a:cubicBezTo>
                <a:cubicBezTo>
                  <a:pt x="4647" y="2674"/>
                  <a:pt x="4612" y="2692"/>
                  <a:pt x="4577" y="2674"/>
                </a:cubicBezTo>
                <a:cubicBezTo>
                  <a:pt x="4577" y="2639"/>
                  <a:pt x="4560" y="2604"/>
                  <a:pt x="4577" y="2587"/>
                </a:cubicBezTo>
                <a:cubicBezTo>
                  <a:pt x="4586" y="2585"/>
                  <a:pt x="4593" y="2584"/>
                  <a:pt x="4599" y="2584"/>
                </a:cubicBezTo>
                <a:close/>
                <a:moveTo>
                  <a:pt x="5015" y="2552"/>
                </a:moveTo>
                <a:cubicBezTo>
                  <a:pt x="5067" y="2569"/>
                  <a:pt x="5137" y="2587"/>
                  <a:pt x="5190" y="2604"/>
                </a:cubicBezTo>
                <a:cubicBezTo>
                  <a:pt x="5225" y="2709"/>
                  <a:pt x="5190" y="2744"/>
                  <a:pt x="5137" y="2814"/>
                </a:cubicBezTo>
                <a:cubicBezTo>
                  <a:pt x="5137" y="2849"/>
                  <a:pt x="5207" y="2832"/>
                  <a:pt x="5225" y="2849"/>
                </a:cubicBezTo>
                <a:cubicBezTo>
                  <a:pt x="5260" y="2901"/>
                  <a:pt x="5225" y="2954"/>
                  <a:pt x="5190" y="2989"/>
                </a:cubicBezTo>
                <a:cubicBezTo>
                  <a:pt x="5155" y="3006"/>
                  <a:pt x="5137" y="2971"/>
                  <a:pt x="5102" y="2971"/>
                </a:cubicBezTo>
                <a:cubicBezTo>
                  <a:pt x="5050" y="2989"/>
                  <a:pt x="5050" y="3024"/>
                  <a:pt x="5050" y="3059"/>
                </a:cubicBezTo>
                <a:cubicBezTo>
                  <a:pt x="4962" y="3111"/>
                  <a:pt x="4927" y="3111"/>
                  <a:pt x="4910" y="3024"/>
                </a:cubicBezTo>
                <a:cubicBezTo>
                  <a:pt x="4910" y="3006"/>
                  <a:pt x="4962" y="3006"/>
                  <a:pt x="4980" y="2989"/>
                </a:cubicBezTo>
                <a:cubicBezTo>
                  <a:pt x="4980" y="2901"/>
                  <a:pt x="4910" y="2867"/>
                  <a:pt x="4892" y="2779"/>
                </a:cubicBezTo>
                <a:cubicBezTo>
                  <a:pt x="4962" y="2779"/>
                  <a:pt x="4980" y="2814"/>
                  <a:pt x="5015" y="2849"/>
                </a:cubicBezTo>
                <a:cubicBezTo>
                  <a:pt x="5067" y="2797"/>
                  <a:pt x="5102" y="2727"/>
                  <a:pt x="5085" y="2622"/>
                </a:cubicBezTo>
                <a:cubicBezTo>
                  <a:pt x="5067" y="2604"/>
                  <a:pt x="5015" y="2604"/>
                  <a:pt x="5015" y="2552"/>
                </a:cubicBezTo>
                <a:close/>
                <a:moveTo>
                  <a:pt x="1057" y="2447"/>
                </a:moveTo>
                <a:cubicBezTo>
                  <a:pt x="1057" y="2482"/>
                  <a:pt x="1092" y="2482"/>
                  <a:pt x="1127" y="2482"/>
                </a:cubicBezTo>
                <a:cubicBezTo>
                  <a:pt x="1127" y="2447"/>
                  <a:pt x="1092" y="2447"/>
                  <a:pt x="1057" y="2447"/>
                </a:cubicBezTo>
                <a:close/>
                <a:moveTo>
                  <a:pt x="2318" y="2430"/>
                </a:moveTo>
                <a:cubicBezTo>
                  <a:pt x="2318" y="2499"/>
                  <a:pt x="2353" y="2482"/>
                  <a:pt x="2353" y="2552"/>
                </a:cubicBezTo>
                <a:cubicBezTo>
                  <a:pt x="2336" y="2569"/>
                  <a:pt x="2301" y="2499"/>
                  <a:pt x="2301" y="2534"/>
                </a:cubicBezTo>
                <a:cubicBezTo>
                  <a:pt x="2283" y="2534"/>
                  <a:pt x="2265" y="2430"/>
                  <a:pt x="2318" y="2430"/>
                </a:cubicBezTo>
                <a:close/>
                <a:moveTo>
                  <a:pt x="2511" y="2325"/>
                </a:moveTo>
                <a:cubicBezTo>
                  <a:pt x="2563" y="2325"/>
                  <a:pt x="2581" y="2342"/>
                  <a:pt x="2581" y="2395"/>
                </a:cubicBezTo>
                <a:cubicBezTo>
                  <a:pt x="2528" y="2395"/>
                  <a:pt x="2511" y="2377"/>
                  <a:pt x="2511" y="2325"/>
                </a:cubicBezTo>
                <a:close/>
                <a:moveTo>
                  <a:pt x="1653" y="2325"/>
                </a:moveTo>
                <a:cubicBezTo>
                  <a:pt x="1530" y="2325"/>
                  <a:pt x="1495" y="2395"/>
                  <a:pt x="1442" y="2465"/>
                </a:cubicBezTo>
                <a:cubicBezTo>
                  <a:pt x="1512" y="2604"/>
                  <a:pt x="1583" y="2709"/>
                  <a:pt x="1548" y="2884"/>
                </a:cubicBezTo>
                <a:cubicBezTo>
                  <a:pt x="1670" y="2884"/>
                  <a:pt x="1740" y="2709"/>
                  <a:pt x="1915" y="2797"/>
                </a:cubicBezTo>
                <a:cubicBezTo>
                  <a:pt x="1915" y="2779"/>
                  <a:pt x="1950" y="2779"/>
                  <a:pt x="1933" y="2744"/>
                </a:cubicBezTo>
                <a:cubicBezTo>
                  <a:pt x="1915" y="2744"/>
                  <a:pt x="1915" y="2709"/>
                  <a:pt x="1880" y="2709"/>
                </a:cubicBezTo>
                <a:cubicBezTo>
                  <a:pt x="1880" y="2727"/>
                  <a:pt x="1898" y="2744"/>
                  <a:pt x="1880" y="2744"/>
                </a:cubicBezTo>
                <a:cubicBezTo>
                  <a:pt x="1845" y="2727"/>
                  <a:pt x="1810" y="2692"/>
                  <a:pt x="1758" y="2692"/>
                </a:cubicBezTo>
                <a:cubicBezTo>
                  <a:pt x="1723" y="2692"/>
                  <a:pt x="1740" y="2727"/>
                  <a:pt x="1705" y="2744"/>
                </a:cubicBezTo>
                <a:cubicBezTo>
                  <a:pt x="1670" y="2727"/>
                  <a:pt x="1600" y="2727"/>
                  <a:pt x="1583" y="2674"/>
                </a:cubicBezTo>
                <a:cubicBezTo>
                  <a:pt x="1618" y="2587"/>
                  <a:pt x="1635" y="2517"/>
                  <a:pt x="1705" y="2465"/>
                </a:cubicBezTo>
                <a:cubicBezTo>
                  <a:pt x="1688" y="2412"/>
                  <a:pt x="1653" y="2395"/>
                  <a:pt x="1653" y="2325"/>
                </a:cubicBezTo>
                <a:close/>
                <a:moveTo>
                  <a:pt x="1758" y="2150"/>
                </a:moveTo>
                <a:lnTo>
                  <a:pt x="1759" y="2151"/>
                </a:lnTo>
                <a:lnTo>
                  <a:pt x="1759" y="2151"/>
                </a:lnTo>
                <a:cubicBezTo>
                  <a:pt x="1759" y="2151"/>
                  <a:pt x="1758" y="2150"/>
                  <a:pt x="1758" y="2150"/>
                </a:cubicBezTo>
                <a:close/>
                <a:moveTo>
                  <a:pt x="1765" y="2112"/>
                </a:moveTo>
                <a:cubicBezTo>
                  <a:pt x="1767" y="2112"/>
                  <a:pt x="1771" y="2113"/>
                  <a:pt x="1775" y="2115"/>
                </a:cubicBezTo>
                <a:cubicBezTo>
                  <a:pt x="1826" y="2098"/>
                  <a:pt x="1811" y="2196"/>
                  <a:pt x="1762" y="2154"/>
                </a:cubicBezTo>
                <a:lnTo>
                  <a:pt x="1759" y="2151"/>
                </a:lnTo>
                <a:lnTo>
                  <a:pt x="1760" y="2152"/>
                </a:lnTo>
                <a:cubicBezTo>
                  <a:pt x="1770" y="2158"/>
                  <a:pt x="1749" y="2113"/>
                  <a:pt x="1765" y="2112"/>
                </a:cubicBezTo>
                <a:close/>
                <a:moveTo>
                  <a:pt x="1863" y="1975"/>
                </a:moveTo>
                <a:cubicBezTo>
                  <a:pt x="1898" y="1975"/>
                  <a:pt x="1915" y="1975"/>
                  <a:pt x="1915" y="2028"/>
                </a:cubicBezTo>
                <a:cubicBezTo>
                  <a:pt x="1880" y="2028"/>
                  <a:pt x="1845" y="2028"/>
                  <a:pt x="1863" y="1975"/>
                </a:cubicBezTo>
                <a:close/>
                <a:moveTo>
                  <a:pt x="1301" y="1970"/>
                </a:moveTo>
                <a:cubicBezTo>
                  <a:pt x="1297" y="1970"/>
                  <a:pt x="1291" y="1972"/>
                  <a:pt x="1285" y="1975"/>
                </a:cubicBezTo>
                <a:cubicBezTo>
                  <a:pt x="1267" y="1993"/>
                  <a:pt x="1197" y="2115"/>
                  <a:pt x="1302" y="2115"/>
                </a:cubicBezTo>
                <a:cubicBezTo>
                  <a:pt x="1302" y="2063"/>
                  <a:pt x="1355" y="2063"/>
                  <a:pt x="1355" y="1993"/>
                </a:cubicBezTo>
                <a:cubicBezTo>
                  <a:pt x="1326" y="1993"/>
                  <a:pt x="1321" y="1970"/>
                  <a:pt x="1301" y="1970"/>
                </a:cubicBezTo>
                <a:close/>
                <a:moveTo>
                  <a:pt x="1968" y="1695"/>
                </a:moveTo>
                <a:cubicBezTo>
                  <a:pt x="2020" y="1695"/>
                  <a:pt x="2038" y="1730"/>
                  <a:pt x="2020" y="1748"/>
                </a:cubicBezTo>
                <a:cubicBezTo>
                  <a:pt x="1985" y="1748"/>
                  <a:pt x="1968" y="1730"/>
                  <a:pt x="1968" y="1695"/>
                </a:cubicBezTo>
                <a:close/>
                <a:moveTo>
                  <a:pt x="357" y="1695"/>
                </a:moveTo>
                <a:cubicBezTo>
                  <a:pt x="392" y="1695"/>
                  <a:pt x="409" y="1713"/>
                  <a:pt x="427" y="1713"/>
                </a:cubicBezTo>
                <a:cubicBezTo>
                  <a:pt x="427" y="1765"/>
                  <a:pt x="357" y="1748"/>
                  <a:pt x="357" y="1695"/>
                </a:cubicBezTo>
                <a:close/>
                <a:moveTo>
                  <a:pt x="5960" y="1608"/>
                </a:moveTo>
                <a:cubicBezTo>
                  <a:pt x="6013" y="1626"/>
                  <a:pt x="6048" y="1660"/>
                  <a:pt x="6048" y="1730"/>
                </a:cubicBezTo>
                <a:cubicBezTo>
                  <a:pt x="5995" y="1713"/>
                  <a:pt x="5943" y="1678"/>
                  <a:pt x="5960" y="1608"/>
                </a:cubicBezTo>
                <a:close/>
                <a:moveTo>
                  <a:pt x="506" y="1573"/>
                </a:moveTo>
                <a:cubicBezTo>
                  <a:pt x="424" y="1572"/>
                  <a:pt x="347" y="1595"/>
                  <a:pt x="287" y="1643"/>
                </a:cubicBezTo>
                <a:cubicBezTo>
                  <a:pt x="304" y="1713"/>
                  <a:pt x="374" y="1748"/>
                  <a:pt x="339" y="1853"/>
                </a:cubicBezTo>
                <a:cubicBezTo>
                  <a:pt x="357" y="1905"/>
                  <a:pt x="497" y="1905"/>
                  <a:pt x="514" y="1835"/>
                </a:cubicBezTo>
                <a:cubicBezTo>
                  <a:pt x="479" y="1835"/>
                  <a:pt x="409" y="1870"/>
                  <a:pt x="392" y="1835"/>
                </a:cubicBezTo>
                <a:cubicBezTo>
                  <a:pt x="427" y="1783"/>
                  <a:pt x="532" y="1800"/>
                  <a:pt x="619" y="1783"/>
                </a:cubicBezTo>
                <a:cubicBezTo>
                  <a:pt x="672" y="1748"/>
                  <a:pt x="654" y="1626"/>
                  <a:pt x="619" y="1591"/>
                </a:cubicBezTo>
                <a:cubicBezTo>
                  <a:pt x="581" y="1580"/>
                  <a:pt x="543" y="1574"/>
                  <a:pt x="506" y="1573"/>
                </a:cubicBezTo>
                <a:close/>
                <a:moveTo>
                  <a:pt x="1372" y="1556"/>
                </a:moveTo>
                <a:cubicBezTo>
                  <a:pt x="1407" y="1556"/>
                  <a:pt x="1425" y="1573"/>
                  <a:pt x="1425" y="1608"/>
                </a:cubicBezTo>
                <a:cubicBezTo>
                  <a:pt x="1390" y="1608"/>
                  <a:pt x="1372" y="1591"/>
                  <a:pt x="1372" y="1556"/>
                </a:cubicBezTo>
                <a:close/>
                <a:moveTo>
                  <a:pt x="1477" y="1527"/>
                </a:moveTo>
                <a:cubicBezTo>
                  <a:pt x="1490" y="1526"/>
                  <a:pt x="1505" y="1530"/>
                  <a:pt x="1512" y="1538"/>
                </a:cubicBezTo>
                <a:cubicBezTo>
                  <a:pt x="1495" y="1538"/>
                  <a:pt x="1495" y="1556"/>
                  <a:pt x="1495" y="1573"/>
                </a:cubicBezTo>
                <a:cubicBezTo>
                  <a:pt x="1460" y="1591"/>
                  <a:pt x="1477" y="1556"/>
                  <a:pt x="1442" y="1556"/>
                </a:cubicBezTo>
                <a:cubicBezTo>
                  <a:pt x="1442" y="1536"/>
                  <a:pt x="1459" y="1527"/>
                  <a:pt x="1477" y="1527"/>
                </a:cubicBezTo>
                <a:close/>
                <a:moveTo>
                  <a:pt x="2528" y="1363"/>
                </a:moveTo>
                <a:cubicBezTo>
                  <a:pt x="2598" y="1363"/>
                  <a:pt x="2598" y="1416"/>
                  <a:pt x="2598" y="1468"/>
                </a:cubicBezTo>
                <a:cubicBezTo>
                  <a:pt x="2528" y="1486"/>
                  <a:pt x="2528" y="1433"/>
                  <a:pt x="2528" y="1363"/>
                </a:cubicBezTo>
                <a:close/>
                <a:moveTo>
                  <a:pt x="2211" y="1340"/>
                </a:moveTo>
                <a:cubicBezTo>
                  <a:pt x="2217" y="1340"/>
                  <a:pt x="2224" y="1342"/>
                  <a:pt x="2230" y="1346"/>
                </a:cubicBezTo>
                <a:cubicBezTo>
                  <a:pt x="2230" y="1398"/>
                  <a:pt x="2195" y="1416"/>
                  <a:pt x="2195" y="1468"/>
                </a:cubicBezTo>
                <a:cubicBezTo>
                  <a:pt x="2134" y="1453"/>
                  <a:pt x="2167" y="1344"/>
                  <a:pt x="2211" y="1340"/>
                </a:cubicBezTo>
                <a:close/>
                <a:moveTo>
                  <a:pt x="129" y="1328"/>
                </a:moveTo>
                <a:cubicBezTo>
                  <a:pt x="129" y="1327"/>
                  <a:pt x="129" y="1326"/>
                  <a:pt x="129" y="1325"/>
                </a:cubicBezTo>
                <a:lnTo>
                  <a:pt x="129" y="1323"/>
                </a:lnTo>
                <a:lnTo>
                  <a:pt x="129" y="1318"/>
                </a:lnTo>
                <a:lnTo>
                  <a:pt x="129" y="1315"/>
                </a:lnTo>
                <a:lnTo>
                  <a:pt x="129" y="1313"/>
                </a:lnTo>
                <a:lnTo>
                  <a:pt x="129" y="1312"/>
                </a:lnTo>
                <a:lnTo>
                  <a:pt x="129" y="1311"/>
                </a:lnTo>
                <a:lnTo>
                  <a:pt x="129" y="1311"/>
                </a:lnTo>
                <a:lnTo>
                  <a:pt x="129" y="1311"/>
                </a:lnTo>
                <a:lnTo>
                  <a:pt x="129" y="1328"/>
                </a:lnTo>
                <a:close/>
                <a:moveTo>
                  <a:pt x="2020" y="1293"/>
                </a:moveTo>
                <a:cubicBezTo>
                  <a:pt x="2073" y="1311"/>
                  <a:pt x="2090" y="1346"/>
                  <a:pt x="2073" y="1398"/>
                </a:cubicBezTo>
                <a:cubicBezTo>
                  <a:pt x="2038" y="1416"/>
                  <a:pt x="2020" y="1381"/>
                  <a:pt x="2003" y="1381"/>
                </a:cubicBezTo>
                <a:cubicBezTo>
                  <a:pt x="2003" y="1328"/>
                  <a:pt x="2038" y="1328"/>
                  <a:pt x="2020" y="1293"/>
                </a:cubicBezTo>
                <a:close/>
                <a:moveTo>
                  <a:pt x="1688" y="1293"/>
                </a:moveTo>
                <a:cubicBezTo>
                  <a:pt x="1740" y="1311"/>
                  <a:pt x="1758" y="1328"/>
                  <a:pt x="1775" y="1381"/>
                </a:cubicBezTo>
                <a:cubicBezTo>
                  <a:pt x="1723" y="1381"/>
                  <a:pt x="1653" y="1363"/>
                  <a:pt x="1688" y="1293"/>
                </a:cubicBezTo>
                <a:close/>
                <a:moveTo>
                  <a:pt x="479" y="1293"/>
                </a:moveTo>
                <a:cubicBezTo>
                  <a:pt x="602" y="1293"/>
                  <a:pt x="672" y="1363"/>
                  <a:pt x="812" y="1363"/>
                </a:cubicBezTo>
                <a:cubicBezTo>
                  <a:pt x="830" y="1398"/>
                  <a:pt x="830" y="1468"/>
                  <a:pt x="882" y="1451"/>
                </a:cubicBezTo>
                <a:cubicBezTo>
                  <a:pt x="935" y="1433"/>
                  <a:pt x="952" y="1398"/>
                  <a:pt x="987" y="1363"/>
                </a:cubicBezTo>
                <a:cubicBezTo>
                  <a:pt x="1040" y="1381"/>
                  <a:pt x="1057" y="1433"/>
                  <a:pt x="1127" y="1416"/>
                </a:cubicBezTo>
                <a:cubicBezTo>
                  <a:pt x="1145" y="1433"/>
                  <a:pt x="1162" y="1451"/>
                  <a:pt x="1180" y="1486"/>
                </a:cubicBezTo>
                <a:cubicBezTo>
                  <a:pt x="1145" y="1538"/>
                  <a:pt x="1092" y="1573"/>
                  <a:pt x="1057" y="1608"/>
                </a:cubicBezTo>
                <a:cubicBezTo>
                  <a:pt x="1127" y="1835"/>
                  <a:pt x="882" y="1905"/>
                  <a:pt x="1005" y="2063"/>
                </a:cubicBezTo>
                <a:cubicBezTo>
                  <a:pt x="1040" y="2045"/>
                  <a:pt x="1005" y="2010"/>
                  <a:pt x="1005" y="1975"/>
                </a:cubicBezTo>
                <a:cubicBezTo>
                  <a:pt x="1040" y="1993"/>
                  <a:pt x="1040" y="2045"/>
                  <a:pt x="1092" y="2063"/>
                </a:cubicBezTo>
                <a:cubicBezTo>
                  <a:pt x="1145" y="1975"/>
                  <a:pt x="1197" y="1905"/>
                  <a:pt x="1320" y="1870"/>
                </a:cubicBezTo>
                <a:cubicBezTo>
                  <a:pt x="1337" y="1835"/>
                  <a:pt x="1337" y="1765"/>
                  <a:pt x="1390" y="1730"/>
                </a:cubicBezTo>
                <a:cubicBezTo>
                  <a:pt x="1460" y="1730"/>
                  <a:pt x="1442" y="1818"/>
                  <a:pt x="1548" y="1800"/>
                </a:cubicBezTo>
                <a:cubicBezTo>
                  <a:pt x="1548" y="1853"/>
                  <a:pt x="1548" y="1888"/>
                  <a:pt x="1512" y="1923"/>
                </a:cubicBezTo>
                <a:cubicBezTo>
                  <a:pt x="1530" y="1958"/>
                  <a:pt x="1565" y="1958"/>
                  <a:pt x="1583" y="2010"/>
                </a:cubicBezTo>
                <a:cubicBezTo>
                  <a:pt x="1635" y="2010"/>
                  <a:pt x="1618" y="1958"/>
                  <a:pt x="1670" y="1958"/>
                </a:cubicBezTo>
                <a:cubicBezTo>
                  <a:pt x="1688" y="1993"/>
                  <a:pt x="1705" y="1975"/>
                  <a:pt x="1705" y="2028"/>
                </a:cubicBezTo>
                <a:cubicBezTo>
                  <a:pt x="1670" y="1993"/>
                  <a:pt x="1653" y="2063"/>
                  <a:pt x="1635" y="2080"/>
                </a:cubicBezTo>
                <a:cubicBezTo>
                  <a:pt x="1653" y="2132"/>
                  <a:pt x="1705" y="2132"/>
                  <a:pt x="1758" y="2150"/>
                </a:cubicBezTo>
                <a:cubicBezTo>
                  <a:pt x="1793" y="2255"/>
                  <a:pt x="1968" y="2185"/>
                  <a:pt x="1985" y="2290"/>
                </a:cubicBezTo>
                <a:cubicBezTo>
                  <a:pt x="1950" y="2307"/>
                  <a:pt x="1950" y="2272"/>
                  <a:pt x="1933" y="2290"/>
                </a:cubicBezTo>
                <a:cubicBezTo>
                  <a:pt x="1933" y="2325"/>
                  <a:pt x="1968" y="2325"/>
                  <a:pt x="1968" y="2360"/>
                </a:cubicBezTo>
                <a:cubicBezTo>
                  <a:pt x="1968" y="2412"/>
                  <a:pt x="1933" y="2412"/>
                  <a:pt x="1933" y="2447"/>
                </a:cubicBezTo>
                <a:cubicBezTo>
                  <a:pt x="1898" y="2430"/>
                  <a:pt x="1863" y="2412"/>
                  <a:pt x="1810" y="2430"/>
                </a:cubicBezTo>
                <a:cubicBezTo>
                  <a:pt x="1793" y="2430"/>
                  <a:pt x="1775" y="2447"/>
                  <a:pt x="1775" y="2465"/>
                </a:cubicBezTo>
                <a:cubicBezTo>
                  <a:pt x="1828" y="2517"/>
                  <a:pt x="1933" y="2499"/>
                  <a:pt x="2003" y="2517"/>
                </a:cubicBezTo>
                <a:cubicBezTo>
                  <a:pt x="2003" y="2639"/>
                  <a:pt x="2178" y="2814"/>
                  <a:pt x="2230" y="2622"/>
                </a:cubicBezTo>
                <a:cubicBezTo>
                  <a:pt x="2406" y="2622"/>
                  <a:pt x="2511" y="2727"/>
                  <a:pt x="2616" y="2814"/>
                </a:cubicBezTo>
                <a:cubicBezTo>
                  <a:pt x="2668" y="2814"/>
                  <a:pt x="2668" y="2779"/>
                  <a:pt x="2721" y="2797"/>
                </a:cubicBezTo>
                <a:cubicBezTo>
                  <a:pt x="2703" y="2884"/>
                  <a:pt x="2738" y="2954"/>
                  <a:pt x="2791" y="2954"/>
                </a:cubicBezTo>
                <a:cubicBezTo>
                  <a:pt x="2791" y="2989"/>
                  <a:pt x="2756" y="2989"/>
                  <a:pt x="2738" y="2971"/>
                </a:cubicBezTo>
                <a:cubicBezTo>
                  <a:pt x="2756" y="3024"/>
                  <a:pt x="2738" y="3076"/>
                  <a:pt x="2703" y="3094"/>
                </a:cubicBezTo>
                <a:cubicBezTo>
                  <a:pt x="2703" y="3129"/>
                  <a:pt x="2721" y="3129"/>
                  <a:pt x="2756" y="3129"/>
                </a:cubicBezTo>
                <a:cubicBezTo>
                  <a:pt x="2756" y="3076"/>
                  <a:pt x="2773" y="3041"/>
                  <a:pt x="2773" y="2989"/>
                </a:cubicBezTo>
                <a:cubicBezTo>
                  <a:pt x="2843" y="3006"/>
                  <a:pt x="2931" y="3111"/>
                  <a:pt x="2861" y="3146"/>
                </a:cubicBezTo>
                <a:cubicBezTo>
                  <a:pt x="2843" y="3181"/>
                  <a:pt x="2896" y="3164"/>
                  <a:pt x="2878" y="3199"/>
                </a:cubicBezTo>
                <a:cubicBezTo>
                  <a:pt x="2896" y="3199"/>
                  <a:pt x="2948" y="3164"/>
                  <a:pt x="2948" y="3234"/>
                </a:cubicBezTo>
                <a:cubicBezTo>
                  <a:pt x="2896" y="3234"/>
                  <a:pt x="2913" y="3216"/>
                  <a:pt x="2861" y="3234"/>
                </a:cubicBezTo>
                <a:cubicBezTo>
                  <a:pt x="2861" y="3286"/>
                  <a:pt x="2896" y="3286"/>
                  <a:pt x="2931" y="3304"/>
                </a:cubicBezTo>
                <a:cubicBezTo>
                  <a:pt x="2983" y="3286"/>
                  <a:pt x="3018" y="3286"/>
                  <a:pt x="3089" y="3286"/>
                </a:cubicBezTo>
                <a:cubicBezTo>
                  <a:pt x="3159" y="3373"/>
                  <a:pt x="3194" y="3496"/>
                  <a:pt x="3281" y="3566"/>
                </a:cubicBezTo>
                <a:cubicBezTo>
                  <a:pt x="3281" y="3653"/>
                  <a:pt x="3334" y="3723"/>
                  <a:pt x="3421" y="3775"/>
                </a:cubicBezTo>
                <a:cubicBezTo>
                  <a:pt x="3404" y="3810"/>
                  <a:pt x="3386" y="3758"/>
                  <a:pt x="3369" y="3793"/>
                </a:cubicBezTo>
                <a:cubicBezTo>
                  <a:pt x="3491" y="3793"/>
                  <a:pt x="3526" y="3915"/>
                  <a:pt x="3649" y="3915"/>
                </a:cubicBezTo>
                <a:cubicBezTo>
                  <a:pt x="3684" y="3950"/>
                  <a:pt x="3649" y="3985"/>
                  <a:pt x="3666" y="4003"/>
                </a:cubicBezTo>
                <a:cubicBezTo>
                  <a:pt x="3790" y="4016"/>
                  <a:pt x="3838" y="4169"/>
                  <a:pt x="3803" y="4285"/>
                </a:cubicBezTo>
                <a:lnTo>
                  <a:pt x="3799" y="4297"/>
                </a:lnTo>
                <a:lnTo>
                  <a:pt x="532" y="4297"/>
                </a:lnTo>
                <a:lnTo>
                  <a:pt x="532" y="4295"/>
                </a:lnTo>
                <a:cubicBezTo>
                  <a:pt x="535" y="4248"/>
                  <a:pt x="584" y="4263"/>
                  <a:pt x="567" y="4212"/>
                </a:cubicBezTo>
                <a:cubicBezTo>
                  <a:pt x="465" y="4145"/>
                  <a:pt x="544" y="3995"/>
                  <a:pt x="485" y="3874"/>
                </a:cubicBezTo>
                <a:lnTo>
                  <a:pt x="483" y="3869"/>
                </a:lnTo>
                <a:lnTo>
                  <a:pt x="485" y="3870"/>
                </a:lnTo>
                <a:cubicBezTo>
                  <a:pt x="496" y="3872"/>
                  <a:pt x="519" y="3858"/>
                  <a:pt x="532" y="3845"/>
                </a:cubicBezTo>
                <a:cubicBezTo>
                  <a:pt x="497" y="3845"/>
                  <a:pt x="479" y="3828"/>
                  <a:pt x="479" y="3793"/>
                </a:cubicBezTo>
                <a:cubicBezTo>
                  <a:pt x="444" y="3810"/>
                  <a:pt x="339" y="3845"/>
                  <a:pt x="357" y="3775"/>
                </a:cubicBezTo>
                <a:cubicBezTo>
                  <a:pt x="427" y="3723"/>
                  <a:pt x="444" y="3601"/>
                  <a:pt x="392" y="3531"/>
                </a:cubicBezTo>
                <a:cubicBezTo>
                  <a:pt x="339" y="3548"/>
                  <a:pt x="322" y="3566"/>
                  <a:pt x="252" y="3566"/>
                </a:cubicBezTo>
                <a:cubicBezTo>
                  <a:pt x="217" y="3601"/>
                  <a:pt x="234" y="3688"/>
                  <a:pt x="182" y="3706"/>
                </a:cubicBezTo>
                <a:cubicBezTo>
                  <a:pt x="164" y="3740"/>
                  <a:pt x="217" y="3740"/>
                  <a:pt x="199" y="3775"/>
                </a:cubicBezTo>
                <a:cubicBezTo>
                  <a:pt x="182" y="3793"/>
                  <a:pt x="147" y="3793"/>
                  <a:pt x="164" y="3810"/>
                </a:cubicBezTo>
                <a:cubicBezTo>
                  <a:pt x="199" y="3880"/>
                  <a:pt x="234" y="3950"/>
                  <a:pt x="322" y="3950"/>
                </a:cubicBezTo>
                <a:cubicBezTo>
                  <a:pt x="339" y="3933"/>
                  <a:pt x="322" y="3880"/>
                  <a:pt x="374" y="3898"/>
                </a:cubicBezTo>
                <a:cubicBezTo>
                  <a:pt x="409" y="3950"/>
                  <a:pt x="374" y="4073"/>
                  <a:pt x="462" y="4073"/>
                </a:cubicBezTo>
                <a:cubicBezTo>
                  <a:pt x="427" y="4142"/>
                  <a:pt x="497" y="4212"/>
                  <a:pt x="479" y="4282"/>
                </a:cubicBezTo>
                <a:cubicBezTo>
                  <a:pt x="490" y="4282"/>
                  <a:pt x="501" y="4289"/>
                  <a:pt x="512" y="4294"/>
                </a:cubicBezTo>
                <a:lnTo>
                  <a:pt x="519" y="4297"/>
                </a:lnTo>
                <a:lnTo>
                  <a:pt x="0" y="4297"/>
                </a:lnTo>
                <a:lnTo>
                  <a:pt x="0" y="4133"/>
                </a:lnTo>
                <a:lnTo>
                  <a:pt x="3" y="4131"/>
                </a:lnTo>
                <a:cubicBezTo>
                  <a:pt x="30" y="4109"/>
                  <a:pt x="87" y="4113"/>
                  <a:pt x="112" y="4125"/>
                </a:cubicBezTo>
                <a:cubicBezTo>
                  <a:pt x="94" y="4055"/>
                  <a:pt x="164" y="4055"/>
                  <a:pt x="147" y="4003"/>
                </a:cubicBezTo>
                <a:cubicBezTo>
                  <a:pt x="94" y="3968"/>
                  <a:pt x="59" y="3898"/>
                  <a:pt x="77" y="3793"/>
                </a:cubicBezTo>
                <a:cubicBezTo>
                  <a:pt x="59" y="3758"/>
                  <a:pt x="28" y="3719"/>
                  <a:pt x="6" y="3679"/>
                </a:cubicBezTo>
                <a:lnTo>
                  <a:pt x="0" y="3667"/>
                </a:lnTo>
                <a:lnTo>
                  <a:pt x="0" y="3563"/>
                </a:lnTo>
                <a:lnTo>
                  <a:pt x="2" y="3563"/>
                </a:lnTo>
                <a:cubicBezTo>
                  <a:pt x="39" y="3561"/>
                  <a:pt x="29" y="3618"/>
                  <a:pt x="77" y="3618"/>
                </a:cubicBezTo>
                <a:cubicBezTo>
                  <a:pt x="94" y="3583"/>
                  <a:pt x="129" y="3566"/>
                  <a:pt x="164" y="3531"/>
                </a:cubicBezTo>
                <a:cubicBezTo>
                  <a:pt x="129" y="3443"/>
                  <a:pt x="77" y="3391"/>
                  <a:pt x="6" y="3373"/>
                </a:cubicBezTo>
                <a:cubicBezTo>
                  <a:pt x="5" y="3376"/>
                  <a:pt x="4" y="3378"/>
                  <a:pt x="3" y="3380"/>
                </a:cubicBezTo>
                <a:lnTo>
                  <a:pt x="0" y="3384"/>
                </a:lnTo>
                <a:lnTo>
                  <a:pt x="0" y="2917"/>
                </a:lnTo>
                <a:lnTo>
                  <a:pt x="6" y="2919"/>
                </a:lnTo>
                <a:cubicBezTo>
                  <a:pt x="59" y="2884"/>
                  <a:pt x="94" y="2849"/>
                  <a:pt x="77" y="2762"/>
                </a:cubicBezTo>
                <a:cubicBezTo>
                  <a:pt x="112" y="2744"/>
                  <a:pt x="129" y="2692"/>
                  <a:pt x="164" y="2657"/>
                </a:cubicBezTo>
                <a:cubicBezTo>
                  <a:pt x="112" y="2639"/>
                  <a:pt x="94" y="2569"/>
                  <a:pt x="24" y="2569"/>
                </a:cubicBezTo>
                <a:cubicBezTo>
                  <a:pt x="15" y="2574"/>
                  <a:pt x="9" y="2579"/>
                  <a:pt x="3" y="2585"/>
                </a:cubicBezTo>
                <a:lnTo>
                  <a:pt x="0" y="2588"/>
                </a:lnTo>
                <a:lnTo>
                  <a:pt x="0" y="1614"/>
                </a:lnTo>
                <a:lnTo>
                  <a:pt x="8" y="1623"/>
                </a:lnTo>
                <a:cubicBezTo>
                  <a:pt x="13" y="1630"/>
                  <a:pt x="19" y="1636"/>
                  <a:pt x="24" y="1643"/>
                </a:cubicBezTo>
                <a:cubicBezTo>
                  <a:pt x="77" y="1643"/>
                  <a:pt x="112" y="1626"/>
                  <a:pt x="147" y="1608"/>
                </a:cubicBezTo>
                <a:cubicBezTo>
                  <a:pt x="147" y="1451"/>
                  <a:pt x="304" y="1381"/>
                  <a:pt x="427" y="1381"/>
                </a:cubicBezTo>
                <a:cubicBezTo>
                  <a:pt x="444" y="1346"/>
                  <a:pt x="462" y="1328"/>
                  <a:pt x="479" y="1293"/>
                </a:cubicBezTo>
                <a:close/>
                <a:moveTo>
                  <a:pt x="1828" y="1277"/>
                </a:moveTo>
                <a:cubicBezTo>
                  <a:pt x="1871" y="1276"/>
                  <a:pt x="1908" y="1332"/>
                  <a:pt x="1880" y="1346"/>
                </a:cubicBezTo>
                <a:cubicBezTo>
                  <a:pt x="1845" y="1328"/>
                  <a:pt x="1828" y="1311"/>
                  <a:pt x="1793" y="1293"/>
                </a:cubicBezTo>
                <a:cubicBezTo>
                  <a:pt x="1804" y="1282"/>
                  <a:pt x="1816" y="1277"/>
                  <a:pt x="1828" y="1277"/>
                </a:cubicBezTo>
                <a:close/>
                <a:moveTo>
                  <a:pt x="1215" y="1224"/>
                </a:moveTo>
                <a:cubicBezTo>
                  <a:pt x="1250" y="1293"/>
                  <a:pt x="1285" y="1363"/>
                  <a:pt x="1337" y="1433"/>
                </a:cubicBezTo>
                <a:cubicBezTo>
                  <a:pt x="1250" y="1416"/>
                  <a:pt x="1250" y="1328"/>
                  <a:pt x="1145" y="1328"/>
                </a:cubicBezTo>
                <a:cubicBezTo>
                  <a:pt x="1127" y="1258"/>
                  <a:pt x="1162" y="1241"/>
                  <a:pt x="1215" y="1224"/>
                </a:cubicBezTo>
                <a:close/>
                <a:moveTo>
                  <a:pt x="1460" y="1206"/>
                </a:moveTo>
                <a:cubicBezTo>
                  <a:pt x="1460" y="1276"/>
                  <a:pt x="1477" y="1311"/>
                  <a:pt x="1495" y="1363"/>
                </a:cubicBezTo>
                <a:cubicBezTo>
                  <a:pt x="1442" y="1381"/>
                  <a:pt x="1407" y="1346"/>
                  <a:pt x="1372" y="1328"/>
                </a:cubicBezTo>
                <a:cubicBezTo>
                  <a:pt x="1372" y="1258"/>
                  <a:pt x="1407" y="1224"/>
                  <a:pt x="1460" y="1206"/>
                </a:cubicBezTo>
                <a:close/>
                <a:moveTo>
                  <a:pt x="2297" y="1156"/>
                </a:moveTo>
                <a:cubicBezTo>
                  <a:pt x="2326" y="1156"/>
                  <a:pt x="2354" y="1173"/>
                  <a:pt x="2371" y="1206"/>
                </a:cubicBezTo>
                <a:cubicBezTo>
                  <a:pt x="2371" y="1224"/>
                  <a:pt x="2353" y="1224"/>
                  <a:pt x="2371" y="1258"/>
                </a:cubicBezTo>
                <a:cubicBezTo>
                  <a:pt x="2301" y="1258"/>
                  <a:pt x="2248" y="1258"/>
                  <a:pt x="2213" y="1224"/>
                </a:cubicBezTo>
                <a:cubicBezTo>
                  <a:pt x="2232" y="1177"/>
                  <a:pt x="2265" y="1155"/>
                  <a:pt x="2297" y="1156"/>
                </a:cubicBezTo>
                <a:close/>
                <a:moveTo>
                  <a:pt x="854" y="1133"/>
                </a:moveTo>
                <a:cubicBezTo>
                  <a:pt x="865" y="1134"/>
                  <a:pt x="880" y="1136"/>
                  <a:pt x="900" y="1136"/>
                </a:cubicBezTo>
                <a:cubicBezTo>
                  <a:pt x="882" y="1171"/>
                  <a:pt x="917" y="1171"/>
                  <a:pt x="917" y="1206"/>
                </a:cubicBezTo>
                <a:cubicBezTo>
                  <a:pt x="865" y="1206"/>
                  <a:pt x="847" y="1189"/>
                  <a:pt x="830" y="1171"/>
                </a:cubicBezTo>
                <a:cubicBezTo>
                  <a:pt x="830" y="1138"/>
                  <a:pt x="836" y="1133"/>
                  <a:pt x="854" y="1133"/>
                </a:cubicBezTo>
                <a:close/>
                <a:moveTo>
                  <a:pt x="2195" y="1049"/>
                </a:moveTo>
                <a:cubicBezTo>
                  <a:pt x="2248" y="1049"/>
                  <a:pt x="2248" y="1084"/>
                  <a:pt x="2283" y="1084"/>
                </a:cubicBezTo>
                <a:cubicBezTo>
                  <a:pt x="2265" y="1119"/>
                  <a:pt x="2195" y="1101"/>
                  <a:pt x="2195" y="1049"/>
                </a:cubicBezTo>
                <a:close/>
                <a:moveTo>
                  <a:pt x="1950" y="1046"/>
                </a:moveTo>
                <a:cubicBezTo>
                  <a:pt x="1990" y="1045"/>
                  <a:pt x="2038" y="1075"/>
                  <a:pt x="2038" y="1119"/>
                </a:cubicBezTo>
                <a:cubicBezTo>
                  <a:pt x="1985" y="1136"/>
                  <a:pt x="1950" y="1066"/>
                  <a:pt x="1933" y="1119"/>
                </a:cubicBezTo>
                <a:cubicBezTo>
                  <a:pt x="1915" y="1101"/>
                  <a:pt x="1915" y="1084"/>
                  <a:pt x="1898" y="1084"/>
                </a:cubicBezTo>
                <a:cubicBezTo>
                  <a:pt x="1904" y="1057"/>
                  <a:pt x="1926" y="1046"/>
                  <a:pt x="1950" y="1046"/>
                </a:cubicBezTo>
                <a:close/>
                <a:moveTo>
                  <a:pt x="1425" y="1014"/>
                </a:moveTo>
                <a:cubicBezTo>
                  <a:pt x="1512" y="1014"/>
                  <a:pt x="1548" y="1049"/>
                  <a:pt x="1565" y="1136"/>
                </a:cubicBezTo>
                <a:cubicBezTo>
                  <a:pt x="1495" y="1119"/>
                  <a:pt x="1407" y="1066"/>
                  <a:pt x="1425" y="1014"/>
                </a:cubicBezTo>
                <a:close/>
                <a:moveTo>
                  <a:pt x="2113" y="972"/>
                </a:moveTo>
                <a:cubicBezTo>
                  <a:pt x="2133" y="971"/>
                  <a:pt x="2143" y="988"/>
                  <a:pt x="2143" y="1014"/>
                </a:cubicBezTo>
                <a:cubicBezTo>
                  <a:pt x="2108" y="1031"/>
                  <a:pt x="2090" y="1014"/>
                  <a:pt x="2090" y="979"/>
                </a:cubicBezTo>
                <a:cubicBezTo>
                  <a:pt x="2099" y="974"/>
                  <a:pt x="2107" y="972"/>
                  <a:pt x="2113" y="972"/>
                </a:cubicBezTo>
                <a:close/>
                <a:moveTo>
                  <a:pt x="1855" y="969"/>
                </a:moveTo>
                <a:cubicBezTo>
                  <a:pt x="1869" y="968"/>
                  <a:pt x="1884" y="1014"/>
                  <a:pt x="1898" y="1014"/>
                </a:cubicBezTo>
                <a:cubicBezTo>
                  <a:pt x="1898" y="1066"/>
                  <a:pt x="1863" y="1014"/>
                  <a:pt x="1845" y="979"/>
                </a:cubicBezTo>
                <a:cubicBezTo>
                  <a:pt x="1848" y="972"/>
                  <a:pt x="1852" y="969"/>
                  <a:pt x="1855" y="969"/>
                </a:cubicBezTo>
                <a:close/>
                <a:moveTo>
                  <a:pt x="1284" y="776"/>
                </a:moveTo>
                <a:cubicBezTo>
                  <a:pt x="1270" y="776"/>
                  <a:pt x="1256" y="780"/>
                  <a:pt x="1250" y="787"/>
                </a:cubicBezTo>
                <a:cubicBezTo>
                  <a:pt x="1285" y="787"/>
                  <a:pt x="1285" y="822"/>
                  <a:pt x="1320" y="822"/>
                </a:cubicBezTo>
                <a:cubicBezTo>
                  <a:pt x="1331" y="789"/>
                  <a:pt x="1308" y="776"/>
                  <a:pt x="1284" y="776"/>
                </a:cubicBezTo>
                <a:close/>
                <a:moveTo>
                  <a:pt x="0" y="756"/>
                </a:moveTo>
                <a:lnTo>
                  <a:pt x="6" y="757"/>
                </a:lnTo>
                <a:cubicBezTo>
                  <a:pt x="173" y="791"/>
                  <a:pt x="245" y="948"/>
                  <a:pt x="409" y="1014"/>
                </a:cubicBezTo>
                <a:cubicBezTo>
                  <a:pt x="409" y="1014"/>
                  <a:pt x="409" y="1014"/>
                  <a:pt x="409" y="1049"/>
                </a:cubicBezTo>
                <a:cubicBezTo>
                  <a:pt x="549" y="1049"/>
                  <a:pt x="567" y="1206"/>
                  <a:pt x="637" y="1258"/>
                </a:cubicBezTo>
                <a:cubicBezTo>
                  <a:pt x="689" y="1241"/>
                  <a:pt x="689" y="1258"/>
                  <a:pt x="707" y="1276"/>
                </a:cubicBezTo>
                <a:cubicBezTo>
                  <a:pt x="637" y="1311"/>
                  <a:pt x="584" y="1224"/>
                  <a:pt x="532" y="1206"/>
                </a:cubicBezTo>
                <a:cubicBezTo>
                  <a:pt x="497" y="1224"/>
                  <a:pt x="549" y="1241"/>
                  <a:pt x="514" y="1258"/>
                </a:cubicBezTo>
                <a:cubicBezTo>
                  <a:pt x="427" y="1258"/>
                  <a:pt x="374" y="1206"/>
                  <a:pt x="322" y="1171"/>
                </a:cubicBezTo>
                <a:cubicBezTo>
                  <a:pt x="357" y="1154"/>
                  <a:pt x="339" y="1101"/>
                  <a:pt x="374" y="1101"/>
                </a:cubicBezTo>
                <a:cubicBezTo>
                  <a:pt x="357" y="1031"/>
                  <a:pt x="287" y="979"/>
                  <a:pt x="199" y="1031"/>
                </a:cubicBezTo>
                <a:cubicBezTo>
                  <a:pt x="199" y="1049"/>
                  <a:pt x="234" y="1049"/>
                  <a:pt x="217" y="1084"/>
                </a:cubicBezTo>
                <a:cubicBezTo>
                  <a:pt x="199" y="1084"/>
                  <a:pt x="199" y="1066"/>
                  <a:pt x="182" y="1066"/>
                </a:cubicBezTo>
                <a:cubicBezTo>
                  <a:pt x="164" y="1084"/>
                  <a:pt x="147" y="1101"/>
                  <a:pt x="164" y="1136"/>
                </a:cubicBezTo>
                <a:cubicBezTo>
                  <a:pt x="199" y="1136"/>
                  <a:pt x="164" y="1119"/>
                  <a:pt x="164" y="1101"/>
                </a:cubicBezTo>
                <a:cubicBezTo>
                  <a:pt x="217" y="1119"/>
                  <a:pt x="252" y="1154"/>
                  <a:pt x="287" y="1189"/>
                </a:cubicBezTo>
                <a:cubicBezTo>
                  <a:pt x="269" y="1206"/>
                  <a:pt x="164" y="1189"/>
                  <a:pt x="199" y="1258"/>
                </a:cubicBezTo>
                <a:cubicBezTo>
                  <a:pt x="147" y="1258"/>
                  <a:pt x="112" y="1258"/>
                  <a:pt x="129" y="1311"/>
                </a:cubicBezTo>
                <a:cubicBezTo>
                  <a:pt x="106" y="1265"/>
                  <a:pt x="56" y="1256"/>
                  <a:pt x="2" y="1256"/>
                </a:cubicBezTo>
                <a:lnTo>
                  <a:pt x="0" y="1256"/>
                </a:lnTo>
                <a:lnTo>
                  <a:pt x="0" y="756"/>
                </a:lnTo>
                <a:close/>
                <a:moveTo>
                  <a:pt x="223" y="696"/>
                </a:moveTo>
                <a:cubicBezTo>
                  <a:pt x="273" y="695"/>
                  <a:pt x="287" y="741"/>
                  <a:pt x="287" y="787"/>
                </a:cubicBezTo>
                <a:cubicBezTo>
                  <a:pt x="409" y="822"/>
                  <a:pt x="199" y="787"/>
                  <a:pt x="199" y="699"/>
                </a:cubicBezTo>
                <a:cubicBezTo>
                  <a:pt x="208" y="697"/>
                  <a:pt x="216" y="696"/>
                  <a:pt x="223" y="696"/>
                </a:cubicBezTo>
                <a:close/>
                <a:moveTo>
                  <a:pt x="398" y="685"/>
                </a:moveTo>
                <a:cubicBezTo>
                  <a:pt x="480" y="685"/>
                  <a:pt x="549" y="768"/>
                  <a:pt x="549" y="839"/>
                </a:cubicBezTo>
                <a:cubicBezTo>
                  <a:pt x="462" y="804"/>
                  <a:pt x="409" y="752"/>
                  <a:pt x="339" y="699"/>
                </a:cubicBezTo>
                <a:cubicBezTo>
                  <a:pt x="359" y="689"/>
                  <a:pt x="379" y="685"/>
                  <a:pt x="398" y="685"/>
                </a:cubicBezTo>
                <a:close/>
                <a:moveTo>
                  <a:pt x="1145" y="647"/>
                </a:moveTo>
                <a:cubicBezTo>
                  <a:pt x="1250" y="699"/>
                  <a:pt x="1320" y="769"/>
                  <a:pt x="1460" y="752"/>
                </a:cubicBezTo>
                <a:cubicBezTo>
                  <a:pt x="1477" y="822"/>
                  <a:pt x="1548" y="856"/>
                  <a:pt x="1565" y="944"/>
                </a:cubicBezTo>
                <a:cubicBezTo>
                  <a:pt x="1425" y="891"/>
                  <a:pt x="1285" y="839"/>
                  <a:pt x="1162" y="769"/>
                </a:cubicBezTo>
                <a:cubicBezTo>
                  <a:pt x="1162" y="699"/>
                  <a:pt x="1162" y="717"/>
                  <a:pt x="1145" y="647"/>
                </a:cubicBezTo>
                <a:close/>
                <a:moveTo>
                  <a:pt x="3159" y="612"/>
                </a:moveTo>
                <a:cubicBezTo>
                  <a:pt x="3159" y="647"/>
                  <a:pt x="3141" y="664"/>
                  <a:pt x="3159" y="699"/>
                </a:cubicBezTo>
                <a:cubicBezTo>
                  <a:pt x="3124" y="699"/>
                  <a:pt x="3124" y="629"/>
                  <a:pt x="3159" y="612"/>
                </a:cubicBezTo>
                <a:close/>
                <a:moveTo>
                  <a:pt x="539" y="470"/>
                </a:moveTo>
                <a:cubicBezTo>
                  <a:pt x="659" y="470"/>
                  <a:pt x="694" y="581"/>
                  <a:pt x="759" y="647"/>
                </a:cubicBezTo>
                <a:cubicBezTo>
                  <a:pt x="882" y="682"/>
                  <a:pt x="1005" y="769"/>
                  <a:pt x="1022" y="874"/>
                </a:cubicBezTo>
                <a:cubicBezTo>
                  <a:pt x="1197" y="804"/>
                  <a:pt x="1267" y="1066"/>
                  <a:pt x="1372" y="1171"/>
                </a:cubicBezTo>
                <a:cubicBezTo>
                  <a:pt x="1267" y="1136"/>
                  <a:pt x="1180" y="1084"/>
                  <a:pt x="1145" y="979"/>
                </a:cubicBezTo>
                <a:cubicBezTo>
                  <a:pt x="1145" y="979"/>
                  <a:pt x="1145" y="979"/>
                  <a:pt x="1040" y="979"/>
                </a:cubicBezTo>
                <a:cubicBezTo>
                  <a:pt x="1022" y="961"/>
                  <a:pt x="1022" y="909"/>
                  <a:pt x="1022" y="891"/>
                </a:cubicBezTo>
                <a:cubicBezTo>
                  <a:pt x="847" y="874"/>
                  <a:pt x="777" y="647"/>
                  <a:pt x="584" y="612"/>
                </a:cubicBezTo>
                <a:cubicBezTo>
                  <a:pt x="567" y="577"/>
                  <a:pt x="584" y="559"/>
                  <a:pt x="602" y="542"/>
                </a:cubicBezTo>
                <a:cubicBezTo>
                  <a:pt x="584" y="507"/>
                  <a:pt x="514" y="524"/>
                  <a:pt x="514" y="472"/>
                </a:cubicBezTo>
                <a:cubicBezTo>
                  <a:pt x="523" y="471"/>
                  <a:pt x="531" y="470"/>
                  <a:pt x="539" y="470"/>
                </a:cubicBezTo>
                <a:close/>
                <a:moveTo>
                  <a:pt x="1600" y="402"/>
                </a:moveTo>
                <a:cubicBezTo>
                  <a:pt x="1583" y="524"/>
                  <a:pt x="1670" y="594"/>
                  <a:pt x="1705" y="699"/>
                </a:cubicBezTo>
                <a:cubicBezTo>
                  <a:pt x="1635" y="629"/>
                  <a:pt x="1477" y="699"/>
                  <a:pt x="1460" y="594"/>
                </a:cubicBezTo>
                <a:cubicBezTo>
                  <a:pt x="1442" y="507"/>
                  <a:pt x="1512" y="437"/>
                  <a:pt x="1600" y="402"/>
                </a:cubicBezTo>
                <a:close/>
                <a:moveTo>
                  <a:pt x="1267" y="402"/>
                </a:moveTo>
                <a:cubicBezTo>
                  <a:pt x="1320" y="402"/>
                  <a:pt x="1355" y="454"/>
                  <a:pt x="1372" y="507"/>
                </a:cubicBezTo>
                <a:cubicBezTo>
                  <a:pt x="1337" y="472"/>
                  <a:pt x="1267" y="489"/>
                  <a:pt x="1267" y="402"/>
                </a:cubicBezTo>
                <a:close/>
                <a:moveTo>
                  <a:pt x="1285" y="332"/>
                </a:moveTo>
                <a:cubicBezTo>
                  <a:pt x="1337" y="332"/>
                  <a:pt x="1355" y="367"/>
                  <a:pt x="1372" y="367"/>
                </a:cubicBezTo>
                <a:cubicBezTo>
                  <a:pt x="1355" y="402"/>
                  <a:pt x="1302" y="367"/>
                  <a:pt x="1285" y="332"/>
                </a:cubicBezTo>
                <a:close/>
                <a:moveTo>
                  <a:pt x="1005" y="262"/>
                </a:moveTo>
                <a:cubicBezTo>
                  <a:pt x="1075" y="262"/>
                  <a:pt x="1057" y="315"/>
                  <a:pt x="1110" y="315"/>
                </a:cubicBezTo>
                <a:cubicBezTo>
                  <a:pt x="1092" y="350"/>
                  <a:pt x="1005" y="315"/>
                  <a:pt x="1005" y="262"/>
                </a:cubicBezTo>
                <a:close/>
                <a:moveTo>
                  <a:pt x="794" y="0"/>
                </a:moveTo>
                <a:cubicBezTo>
                  <a:pt x="830" y="17"/>
                  <a:pt x="865" y="52"/>
                  <a:pt x="900" y="87"/>
                </a:cubicBezTo>
                <a:cubicBezTo>
                  <a:pt x="987" y="35"/>
                  <a:pt x="1022" y="140"/>
                  <a:pt x="1075" y="175"/>
                </a:cubicBezTo>
                <a:cubicBezTo>
                  <a:pt x="1040" y="192"/>
                  <a:pt x="987" y="140"/>
                  <a:pt x="952" y="122"/>
                </a:cubicBezTo>
                <a:cubicBezTo>
                  <a:pt x="917" y="122"/>
                  <a:pt x="970" y="157"/>
                  <a:pt x="987" y="157"/>
                </a:cubicBezTo>
                <a:cubicBezTo>
                  <a:pt x="917" y="192"/>
                  <a:pt x="847" y="70"/>
                  <a:pt x="794" y="87"/>
                </a:cubicBezTo>
                <a:cubicBezTo>
                  <a:pt x="777" y="35"/>
                  <a:pt x="794" y="52"/>
                  <a:pt x="794" y="0"/>
                </a:cubicBezTo>
                <a:close/>
              </a:path>
            </a:pathLst>
          </a:custGeom>
          <a:solidFill>
            <a:srgbClr val="2F578B">
              <a:alpha val="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141" name="Freeform 701"/>
          <p:cNvSpPr>
            <a:spLocks noEditPoints="1"/>
          </p:cNvSpPr>
          <p:nvPr/>
        </p:nvSpPr>
        <p:spPr bwMode="auto">
          <a:xfrm>
            <a:off x="865505" y="5060315"/>
            <a:ext cx="5549265" cy="527685"/>
          </a:xfrm>
          <a:custGeom>
            <a:avLst/>
            <a:gdLst>
              <a:gd name="T0" fmla="*/ 515 w 515"/>
              <a:gd name="T1" fmla="*/ 105 h 124"/>
              <a:gd name="T2" fmla="*/ 494 w 515"/>
              <a:gd name="T3" fmla="*/ 98 h 124"/>
              <a:gd name="T4" fmla="*/ 449 w 515"/>
              <a:gd name="T5" fmla="*/ 93 h 124"/>
              <a:gd name="T6" fmla="*/ 497 w 515"/>
              <a:gd name="T7" fmla="*/ 88 h 124"/>
              <a:gd name="T8" fmla="*/ 502 w 515"/>
              <a:gd name="T9" fmla="*/ 82 h 124"/>
              <a:gd name="T10" fmla="*/ 509 w 515"/>
              <a:gd name="T11" fmla="*/ 75 h 124"/>
              <a:gd name="T12" fmla="*/ 505 w 515"/>
              <a:gd name="T13" fmla="*/ 70 h 124"/>
              <a:gd name="T14" fmla="*/ 432 w 515"/>
              <a:gd name="T15" fmla="*/ 59 h 124"/>
              <a:gd name="T16" fmla="*/ 365 w 515"/>
              <a:gd name="T17" fmla="*/ 46 h 124"/>
              <a:gd name="T18" fmla="*/ 433 w 515"/>
              <a:gd name="T19" fmla="*/ 50 h 124"/>
              <a:gd name="T20" fmla="*/ 411 w 515"/>
              <a:gd name="T21" fmla="*/ 44 h 124"/>
              <a:gd name="T22" fmla="*/ 361 w 515"/>
              <a:gd name="T23" fmla="*/ 33 h 124"/>
              <a:gd name="T24" fmla="*/ 379 w 515"/>
              <a:gd name="T25" fmla="*/ 33 h 124"/>
              <a:gd name="T26" fmla="*/ 470 w 515"/>
              <a:gd name="T27" fmla="*/ 35 h 124"/>
              <a:gd name="T28" fmla="*/ 441 w 515"/>
              <a:gd name="T29" fmla="*/ 30 h 124"/>
              <a:gd name="T30" fmla="*/ 440 w 515"/>
              <a:gd name="T31" fmla="*/ 31 h 124"/>
              <a:gd name="T32" fmla="*/ 240 w 515"/>
              <a:gd name="T33" fmla="*/ 10 h 124"/>
              <a:gd name="T34" fmla="*/ 265 w 515"/>
              <a:gd name="T35" fmla="*/ 6 h 124"/>
              <a:gd name="T36" fmla="*/ 98 w 515"/>
              <a:gd name="T37" fmla="*/ 2 h 124"/>
              <a:gd name="T38" fmla="*/ 59 w 515"/>
              <a:gd name="T39" fmla="*/ 6 h 124"/>
              <a:gd name="T40" fmla="*/ 17 w 515"/>
              <a:gd name="T41" fmla="*/ 16 h 124"/>
              <a:gd name="T42" fmla="*/ 30 w 515"/>
              <a:gd name="T43" fmla="*/ 26 h 124"/>
              <a:gd name="T44" fmla="*/ 35 w 515"/>
              <a:gd name="T45" fmla="*/ 35 h 124"/>
              <a:gd name="T46" fmla="*/ 21 w 515"/>
              <a:gd name="T47" fmla="*/ 42 h 124"/>
              <a:gd name="T48" fmla="*/ 16 w 515"/>
              <a:gd name="T49" fmla="*/ 48 h 124"/>
              <a:gd name="T50" fmla="*/ 25 w 515"/>
              <a:gd name="T51" fmla="*/ 52 h 124"/>
              <a:gd name="T52" fmla="*/ 9 w 515"/>
              <a:gd name="T53" fmla="*/ 57 h 124"/>
              <a:gd name="T54" fmla="*/ 4 w 515"/>
              <a:gd name="T55" fmla="*/ 65 h 124"/>
              <a:gd name="T56" fmla="*/ 1 w 515"/>
              <a:gd name="T57" fmla="*/ 69 h 124"/>
              <a:gd name="T58" fmla="*/ 9 w 515"/>
              <a:gd name="T59" fmla="*/ 74 h 124"/>
              <a:gd name="T60" fmla="*/ 21 w 515"/>
              <a:gd name="T61" fmla="*/ 86 h 124"/>
              <a:gd name="T62" fmla="*/ 25 w 515"/>
              <a:gd name="T63" fmla="*/ 94 h 124"/>
              <a:gd name="T64" fmla="*/ 23 w 515"/>
              <a:gd name="T65" fmla="*/ 105 h 124"/>
              <a:gd name="T66" fmla="*/ 205 w 515"/>
              <a:gd name="T67" fmla="*/ 120 h 124"/>
              <a:gd name="T68" fmla="*/ 190 w 515"/>
              <a:gd name="T69" fmla="*/ 117 h 124"/>
              <a:gd name="T70" fmla="*/ 49 w 515"/>
              <a:gd name="T71" fmla="*/ 108 h 124"/>
              <a:gd name="T72" fmla="*/ 303 w 515"/>
              <a:gd name="T73" fmla="*/ 117 h 124"/>
              <a:gd name="T74" fmla="*/ 436 w 515"/>
              <a:gd name="T75" fmla="*/ 123 h 124"/>
              <a:gd name="T76" fmla="*/ 440 w 515"/>
              <a:gd name="T77" fmla="*/ 119 h 124"/>
              <a:gd name="T78" fmla="*/ 464 w 515"/>
              <a:gd name="T79" fmla="*/ 112 h 124"/>
              <a:gd name="T80" fmla="*/ 451 w 515"/>
              <a:gd name="T81" fmla="*/ 107 h 124"/>
              <a:gd name="T82" fmla="*/ 477 w 515"/>
              <a:gd name="T83" fmla="*/ 107 h 124"/>
              <a:gd name="T84" fmla="*/ 434 w 515"/>
              <a:gd name="T85" fmla="*/ 28 h 124"/>
              <a:gd name="T86" fmla="*/ 429 w 515"/>
              <a:gd name="T87" fmla="*/ 29 h 124"/>
              <a:gd name="T88" fmla="*/ 424 w 515"/>
              <a:gd name="T89" fmla="*/ 26 h 124"/>
              <a:gd name="T90" fmla="*/ 384 w 515"/>
              <a:gd name="T91" fmla="*/ 108 h 124"/>
              <a:gd name="T92" fmla="*/ 456 w 515"/>
              <a:gd name="T93" fmla="*/ 113 h 124"/>
              <a:gd name="T94" fmla="*/ 456 w 515"/>
              <a:gd name="T95" fmla="*/ 113 h 124"/>
              <a:gd name="T96" fmla="*/ 426 w 515"/>
              <a:gd name="T97" fmla="*/ 10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15" h="124">
                <a:moveTo>
                  <a:pt x="477" y="107"/>
                </a:moveTo>
                <a:cubicBezTo>
                  <a:pt x="477" y="106"/>
                  <a:pt x="477" y="106"/>
                  <a:pt x="477" y="106"/>
                </a:cubicBezTo>
                <a:cubicBezTo>
                  <a:pt x="489" y="106"/>
                  <a:pt x="502" y="106"/>
                  <a:pt x="514" y="106"/>
                </a:cubicBezTo>
                <a:cubicBezTo>
                  <a:pt x="515" y="105"/>
                  <a:pt x="515" y="105"/>
                  <a:pt x="515" y="105"/>
                </a:cubicBezTo>
                <a:cubicBezTo>
                  <a:pt x="492" y="105"/>
                  <a:pt x="472" y="104"/>
                  <a:pt x="450" y="101"/>
                </a:cubicBezTo>
                <a:cubicBezTo>
                  <a:pt x="445" y="100"/>
                  <a:pt x="445" y="100"/>
                  <a:pt x="445" y="100"/>
                </a:cubicBezTo>
                <a:cubicBezTo>
                  <a:pt x="446" y="99"/>
                  <a:pt x="446" y="99"/>
                  <a:pt x="446" y="99"/>
                </a:cubicBezTo>
                <a:cubicBezTo>
                  <a:pt x="463" y="99"/>
                  <a:pt x="478" y="97"/>
                  <a:pt x="494" y="98"/>
                </a:cubicBezTo>
                <a:cubicBezTo>
                  <a:pt x="491" y="97"/>
                  <a:pt x="491" y="97"/>
                  <a:pt x="491" y="97"/>
                </a:cubicBezTo>
                <a:cubicBezTo>
                  <a:pt x="493" y="95"/>
                  <a:pt x="493" y="95"/>
                  <a:pt x="493" y="95"/>
                </a:cubicBezTo>
                <a:cubicBezTo>
                  <a:pt x="478" y="95"/>
                  <a:pt x="463" y="96"/>
                  <a:pt x="449" y="94"/>
                </a:cubicBezTo>
                <a:cubicBezTo>
                  <a:pt x="449" y="93"/>
                  <a:pt x="449" y="93"/>
                  <a:pt x="449" y="93"/>
                </a:cubicBezTo>
                <a:cubicBezTo>
                  <a:pt x="467" y="93"/>
                  <a:pt x="485" y="94"/>
                  <a:pt x="503" y="93"/>
                </a:cubicBezTo>
                <a:cubicBezTo>
                  <a:pt x="505" y="92"/>
                  <a:pt x="506" y="90"/>
                  <a:pt x="508" y="91"/>
                </a:cubicBezTo>
                <a:cubicBezTo>
                  <a:pt x="509" y="91"/>
                  <a:pt x="509" y="90"/>
                  <a:pt x="510" y="89"/>
                </a:cubicBezTo>
                <a:cubicBezTo>
                  <a:pt x="497" y="88"/>
                  <a:pt x="497" y="88"/>
                  <a:pt x="497" y="88"/>
                </a:cubicBezTo>
                <a:cubicBezTo>
                  <a:pt x="492" y="86"/>
                  <a:pt x="486" y="89"/>
                  <a:pt x="482" y="85"/>
                </a:cubicBezTo>
                <a:cubicBezTo>
                  <a:pt x="465" y="85"/>
                  <a:pt x="448" y="83"/>
                  <a:pt x="432" y="82"/>
                </a:cubicBezTo>
                <a:cubicBezTo>
                  <a:pt x="432" y="81"/>
                  <a:pt x="432" y="81"/>
                  <a:pt x="432" y="81"/>
                </a:cubicBezTo>
                <a:cubicBezTo>
                  <a:pt x="455" y="82"/>
                  <a:pt x="479" y="81"/>
                  <a:pt x="502" y="82"/>
                </a:cubicBezTo>
                <a:cubicBezTo>
                  <a:pt x="475" y="79"/>
                  <a:pt x="475" y="79"/>
                  <a:pt x="475" y="79"/>
                </a:cubicBezTo>
                <a:cubicBezTo>
                  <a:pt x="482" y="78"/>
                  <a:pt x="489" y="76"/>
                  <a:pt x="497" y="78"/>
                </a:cubicBezTo>
                <a:cubicBezTo>
                  <a:pt x="500" y="77"/>
                  <a:pt x="503" y="77"/>
                  <a:pt x="506" y="77"/>
                </a:cubicBezTo>
                <a:cubicBezTo>
                  <a:pt x="507" y="77"/>
                  <a:pt x="507" y="75"/>
                  <a:pt x="509" y="75"/>
                </a:cubicBezTo>
                <a:cubicBezTo>
                  <a:pt x="509" y="74"/>
                  <a:pt x="509" y="74"/>
                  <a:pt x="509" y="74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2"/>
                  <a:pt x="491" y="72"/>
                  <a:pt x="491" y="72"/>
                </a:cubicBezTo>
                <a:cubicBezTo>
                  <a:pt x="495" y="71"/>
                  <a:pt x="501" y="72"/>
                  <a:pt x="505" y="70"/>
                </a:cubicBezTo>
                <a:cubicBezTo>
                  <a:pt x="500" y="70"/>
                  <a:pt x="494" y="69"/>
                  <a:pt x="490" y="70"/>
                </a:cubicBezTo>
                <a:cubicBezTo>
                  <a:pt x="486" y="68"/>
                  <a:pt x="478" y="70"/>
                  <a:pt x="476" y="66"/>
                </a:cubicBezTo>
                <a:cubicBezTo>
                  <a:pt x="462" y="64"/>
                  <a:pt x="446" y="64"/>
                  <a:pt x="431" y="62"/>
                </a:cubicBezTo>
                <a:cubicBezTo>
                  <a:pt x="432" y="61"/>
                  <a:pt x="429" y="59"/>
                  <a:pt x="432" y="59"/>
                </a:cubicBezTo>
                <a:cubicBezTo>
                  <a:pt x="450" y="61"/>
                  <a:pt x="450" y="61"/>
                  <a:pt x="450" y="61"/>
                </a:cubicBezTo>
                <a:cubicBezTo>
                  <a:pt x="465" y="61"/>
                  <a:pt x="482" y="63"/>
                  <a:pt x="495" y="60"/>
                </a:cubicBezTo>
                <a:cubicBezTo>
                  <a:pt x="462" y="60"/>
                  <a:pt x="432" y="51"/>
                  <a:pt x="400" y="50"/>
                </a:cubicBezTo>
                <a:cubicBezTo>
                  <a:pt x="389" y="47"/>
                  <a:pt x="376" y="48"/>
                  <a:pt x="365" y="46"/>
                </a:cubicBezTo>
                <a:cubicBezTo>
                  <a:pt x="390" y="46"/>
                  <a:pt x="415" y="50"/>
                  <a:pt x="440" y="51"/>
                </a:cubicBezTo>
                <a:cubicBezTo>
                  <a:pt x="438" y="51"/>
                  <a:pt x="438" y="51"/>
                  <a:pt x="438" y="51"/>
                </a:cubicBezTo>
                <a:cubicBezTo>
                  <a:pt x="437" y="48"/>
                  <a:pt x="442" y="51"/>
                  <a:pt x="444" y="49"/>
                </a:cubicBezTo>
                <a:cubicBezTo>
                  <a:pt x="440" y="47"/>
                  <a:pt x="437" y="51"/>
                  <a:pt x="433" y="50"/>
                </a:cubicBezTo>
                <a:cubicBezTo>
                  <a:pt x="432" y="49"/>
                  <a:pt x="429" y="50"/>
                  <a:pt x="430" y="48"/>
                </a:cubicBezTo>
                <a:cubicBezTo>
                  <a:pt x="429" y="48"/>
                  <a:pt x="428" y="48"/>
                  <a:pt x="428" y="47"/>
                </a:cubicBezTo>
                <a:cubicBezTo>
                  <a:pt x="431" y="45"/>
                  <a:pt x="435" y="50"/>
                  <a:pt x="435" y="47"/>
                </a:cubicBezTo>
                <a:cubicBezTo>
                  <a:pt x="428" y="46"/>
                  <a:pt x="418" y="44"/>
                  <a:pt x="411" y="44"/>
                </a:cubicBezTo>
                <a:cubicBezTo>
                  <a:pt x="411" y="42"/>
                  <a:pt x="413" y="43"/>
                  <a:pt x="414" y="42"/>
                </a:cubicBezTo>
                <a:cubicBezTo>
                  <a:pt x="406" y="41"/>
                  <a:pt x="397" y="41"/>
                  <a:pt x="388" y="39"/>
                </a:cubicBezTo>
                <a:cubicBezTo>
                  <a:pt x="396" y="37"/>
                  <a:pt x="407" y="41"/>
                  <a:pt x="415" y="40"/>
                </a:cubicBezTo>
                <a:cubicBezTo>
                  <a:pt x="397" y="37"/>
                  <a:pt x="378" y="37"/>
                  <a:pt x="361" y="33"/>
                </a:cubicBezTo>
                <a:cubicBezTo>
                  <a:pt x="360" y="32"/>
                  <a:pt x="360" y="32"/>
                  <a:pt x="360" y="32"/>
                </a:cubicBezTo>
                <a:cubicBezTo>
                  <a:pt x="366" y="33"/>
                  <a:pt x="373" y="31"/>
                  <a:pt x="379" y="33"/>
                </a:cubicBezTo>
                <a:cubicBezTo>
                  <a:pt x="378" y="34"/>
                  <a:pt x="378" y="34"/>
                  <a:pt x="378" y="34"/>
                </a:cubicBezTo>
                <a:cubicBezTo>
                  <a:pt x="379" y="33"/>
                  <a:pt x="379" y="33"/>
                  <a:pt x="379" y="33"/>
                </a:cubicBezTo>
                <a:cubicBezTo>
                  <a:pt x="398" y="33"/>
                  <a:pt x="423" y="36"/>
                  <a:pt x="444" y="37"/>
                </a:cubicBezTo>
                <a:cubicBezTo>
                  <a:pt x="434" y="33"/>
                  <a:pt x="422" y="34"/>
                  <a:pt x="411" y="31"/>
                </a:cubicBezTo>
                <a:cubicBezTo>
                  <a:pt x="414" y="29"/>
                  <a:pt x="419" y="30"/>
                  <a:pt x="423" y="31"/>
                </a:cubicBezTo>
                <a:cubicBezTo>
                  <a:pt x="437" y="32"/>
                  <a:pt x="455" y="35"/>
                  <a:pt x="470" y="35"/>
                </a:cubicBezTo>
                <a:cubicBezTo>
                  <a:pt x="467" y="34"/>
                  <a:pt x="459" y="32"/>
                  <a:pt x="454" y="31"/>
                </a:cubicBezTo>
                <a:cubicBezTo>
                  <a:pt x="451" y="32"/>
                  <a:pt x="449" y="29"/>
                  <a:pt x="446" y="31"/>
                </a:cubicBezTo>
                <a:cubicBezTo>
                  <a:pt x="446" y="31"/>
                  <a:pt x="446" y="31"/>
                  <a:pt x="446" y="30"/>
                </a:cubicBezTo>
                <a:cubicBezTo>
                  <a:pt x="445" y="32"/>
                  <a:pt x="443" y="31"/>
                  <a:pt x="441" y="30"/>
                </a:cubicBezTo>
                <a:cubicBezTo>
                  <a:pt x="441" y="30"/>
                  <a:pt x="441" y="30"/>
                  <a:pt x="442" y="29"/>
                </a:cubicBezTo>
                <a:cubicBezTo>
                  <a:pt x="441" y="30"/>
                  <a:pt x="440" y="29"/>
                  <a:pt x="439" y="29"/>
                </a:cubicBezTo>
                <a:cubicBezTo>
                  <a:pt x="441" y="30"/>
                  <a:pt x="441" y="30"/>
                  <a:pt x="441" y="30"/>
                </a:cubicBezTo>
                <a:cubicBezTo>
                  <a:pt x="440" y="31"/>
                  <a:pt x="440" y="31"/>
                  <a:pt x="440" y="31"/>
                </a:cubicBezTo>
                <a:cubicBezTo>
                  <a:pt x="438" y="30"/>
                  <a:pt x="436" y="31"/>
                  <a:pt x="435" y="29"/>
                </a:cubicBezTo>
                <a:cubicBezTo>
                  <a:pt x="437" y="26"/>
                  <a:pt x="444" y="30"/>
                  <a:pt x="447" y="29"/>
                </a:cubicBezTo>
                <a:cubicBezTo>
                  <a:pt x="418" y="23"/>
                  <a:pt x="387" y="20"/>
                  <a:pt x="357" y="17"/>
                </a:cubicBezTo>
                <a:cubicBezTo>
                  <a:pt x="240" y="10"/>
                  <a:pt x="240" y="10"/>
                  <a:pt x="240" y="10"/>
                </a:cubicBezTo>
                <a:cubicBezTo>
                  <a:pt x="206" y="7"/>
                  <a:pt x="206" y="7"/>
                  <a:pt x="206" y="7"/>
                </a:cubicBezTo>
                <a:cubicBezTo>
                  <a:pt x="209" y="7"/>
                  <a:pt x="209" y="7"/>
                  <a:pt x="209" y="7"/>
                </a:cubicBezTo>
                <a:cubicBezTo>
                  <a:pt x="250" y="8"/>
                  <a:pt x="292" y="10"/>
                  <a:pt x="331" y="12"/>
                </a:cubicBezTo>
                <a:cubicBezTo>
                  <a:pt x="308" y="9"/>
                  <a:pt x="287" y="8"/>
                  <a:pt x="265" y="6"/>
                </a:cubicBezTo>
                <a:cubicBezTo>
                  <a:pt x="222" y="4"/>
                  <a:pt x="178" y="2"/>
                  <a:pt x="136" y="3"/>
                </a:cubicBezTo>
                <a:cubicBezTo>
                  <a:pt x="133" y="2"/>
                  <a:pt x="129" y="0"/>
                  <a:pt x="126" y="2"/>
                </a:cubicBezTo>
                <a:cubicBezTo>
                  <a:pt x="120" y="1"/>
                  <a:pt x="113" y="2"/>
                  <a:pt x="108" y="1"/>
                </a:cubicBezTo>
                <a:cubicBezTo>
                  <a:pt x="106" y="4"/>
                  <a:pt x="101" y="2"/>
                  <a:pt x="98" y="2"/>
                </a:cubicBezTo>
                <a:cubicBezTo>
                  <a:pt x="84" y="2"/>
                  <a:pt x="69" y="1"/>
                  <a:pt x="55" y="3"/>
                </a:cubicBezTo>
                <a:cubicBezTo>
                  <a:pt x="53" y="4"/>
                  <a:pt x="48" y="2"/>
                  <a:pt x="47" y="3"/>
                </a:cubicBezTo>
                <a:cubicBezTo>
                  <a:pt x="50" y="5"/>
                  <a:pt x="55" y="4"/>
                  <a:pt x="59" y="5"/>
                </a:cubicBezTo>
                <a:cubicBezTo>
                  <a:pt x="59" y="6"/>
                  <a:pt x="59" y="6"/>
                  <a:pt x="59" y="6"/>
                </a:cubicBezTo>
                <a:cubicBezTo>
                  <a:pt x="55" y="5"/>
                  <a:pt x="51" y="7"/>
                  <a:pt x="48" y="5"/>
                </a:cubicBezTo>
                <a:cubicBezTo>
                  <a:pt x="43" y="6"/>
                  <a:pt x="37" y="3"/>
                  <a:pt x="34" y="7"/>
                </a:cubicBezTo>
                <a:cubicBezTo>
                  <a:pt x="28" y="9"/>
                  <a:pt x="21" y="9"/>
                  <a:pt x="16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23" y="21"/>
                  <a:pt x="28" y="16"/>
                  <a:pt x="34" y="20"/>
                </a:cubicBezTo>
                <a:cubicBezTo>
                  <a:pt x="29" y="21"/>
                  <a:pt x="23" y="20"/>
                  <a:pt x="18" y="20"/>
                </a:cubicBezTo>
                <a:cubicBezTo>
                  <a:pt x="15" y="21"/>
                  <a:pt x="11" y="20"/>
                  <a:pt x="10" y="22"/>
                </a:cubicBezTo>
                <a:cubicBezTo>
                  <a:pt x="17" y="22"/>
                  <a:pt x="24" y="24"/>
                  <a:pt x="30" y="26"/>
                </a:cubicBezTo>
                <a:cubicBezTo>
                  <a:pt x="29" y="27"/>
                  <a:pt x="29" y="28"/>
                  <a:pt x="30" y="30"/>
                </a:cubicBezTo>
                <a:cubicBezTo>
                  <a:pt x="27" y="30"/>
                  <a:pt x="22" y="27"/>
                  <a:pt x="19" y="32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4"/>
                  <a:pt x="36" y="35"/>
                  <a:pt x="35" y="35"/>
                </a:cubicBezTo>
                <a:cubicBezTo>
                  <a:pt x="29" y="33"/>
                  <a:pt x="25" y="39"/>
                  <a:pt x="22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2"/>
                  <a:pt x="17" y="40"/>
                  <a:pt x="15" y="41"/>
                </a:cubicBezTo>
                <a:cubicBezTo>
                  <a:pt x="21" y="42"/>
                  <a:pt x="21" y="42"/>
                  <a:pt x="21" y="42"/>
                </a:cubicBezTo>
                <a:cubicBezTo>
                  <a:pt x="18" y="43"/>
                  <a:pt x="16" y="45"/>
                  <a:pt x="13" y="44"/>
                </a:cubicBezTo>
                <a:cubicBezTo>
                  <a:pt x="14" y="45"/>
                  <a:pt x="15" y="44"/>
                  <a:pt x="15" y="45"/>
                </a:cubicBezTo>
                <a:cubicBezTo>
                  <a:pt x="14" y="46"/>
                  <a:pt x="14" y="46"/>
                  <a:pt x="14" y="46"/>
                </a:cubicBezTo>
                <a:cubicBezTo>
                  <a:pt x="15" y="46"/>
                  <a:pt x="17" y="47"/>
                  <a:pt x="16" y="48"/>
                </a:cubicBezTo>
                <a:cubicBezTo>
                  <a:pt x="19" y="49"/>
                  <a:pt x="21" y="49"/>
                  <a:pt x="23" y="50"/>
                </a:cubicBezTo>
                <a:cubicBezTo>
                  <a:pt x="27" y="50"/>
                  <a:pt x="31" y="51"/>
                  <a:pt x="33" y="54"/>
                </a:cubicBezTo>
                <a:cubicBezTo>
                  <a:pt x="28" y="55"/>
                  <a:pt x="24" y="53"/>
                  <a:pt x="19" y="53"/>
                </a:cubicBezTo>
                <a:cubicBezTo>
                  <a:pt x="21" y="51"/>
                  <a:pt x="23" y="53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2" y="52"/>
                  <a:pt x="17" y="50"/>
                  <a:pt x="16" y="53"/>
                </a:cubicBezTo>
                <a:cubicBezTo>
                  <a:pt x="13" y="53"/>
                  <a:pt x="7" y="52"/>
                  <a:pt x="5" y="56"/>
                </a:cubicBezTo>
                <a:cubicBezTo>
                  <a:pt x="6" y="58"/>
                  <a:pt x="7" y="57"/>
                  <a:pt x="9" y="57"/>
                </a:cubicBezTo>
                <a:cubicBezTo>
                  <a:pt x="11" y="61"/>
                  <a:pt x="17" y="58"/>
                  <a:pt x="20" y="61"/>
                </a:cubicBezTo>
                <a:cubicBezTo>
                  <a:pt x="17" y="63"/>
                  <a:pt x="17" y="63"/>
                  <a:pt x="17" y="63"/>
                </a:cubicBezTo>
                <a:cubicBezTo>
                  <a:pt x="16" y="64"/>
                  <a:pt x="18" y="66"/>
                  <a:pt x="17" y="67"/>
                </a:cubicBezTo>
                <a:cubicBezTo>
                  <a:pt x="4" y="65"/>
                  <a:pt x="4" y="65"/>
                  <a:pt x="4" y="65"/>
                </a:cubicBezTo>
                <a:cubicBezTo>
                  <a:pt x="4" y="65"/>
                  <a:pt x="4" y="65"/>
                  <a:pt x="4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6"/>
                  <a:pt x="3" y="68"/>
                  <a:pt x="1" y="69"/>
                </a:cubicBezTo>
                <a:cubicBezTo>
                  <a:pt x="1" y="69"/>
                  <a:pt x="1" y="69"/>
                  <a:pt x="1" y="69"/>
                </a:cubicBezTo>
                <a:cubicBezTo>
                  <a:pt x="2" y="69"/>
                  <a:pt x="2" y="69"/>
                  <a:pt x="2" y="69"/>
                </a:cubicBezTo>
                <a:cubicBezTo>
                  <a:pt x="3" y="69"/>
                  <a:pt x="3" y="70"/>
                  <a:pt x="4" y="70"/>
                </a:cubicBezTo>
                <a:cubicBezTo>
                  <a:pt x="4" y="71"/>
                  <a:pt x="4" y="71"/>
                  <a:pt x="3" y="71"/>
                </a:cubicBezTo>
                <a:cubicBezTo>
                  <a:pt x="4" y="74"/>
                  <a:pt x="9" y="71"/>
                  <a:pt x="9" y="74"/>
                </a:cubicBezTo>
                <a:cubicBezTo>
                  <a:pt x="14" y="75"/>
                  <a:pt x="19" y="75"/>
                  <a:pt x="22" y="77"/>
                </a:cubicBezTo>
                <a:cubicBezTo>
                  <a:pt x="21" y="78"/>
                  <a:pt x="19" y="77"/>
                  <a:pt x="17" y="78"/>
                </a:cubicBezTo>
                <a:cubicBezTo>
                  <a:pt x="18" y="82"/>
                  <a:pt x="27" y="80"/>
                  <a:pt x="27" y="86"/>
                </a:cubicBezTo>
                <a:cubicBezTo>
                  <a:pt x="21" y="86"/>
                  <a:pt x="21" y="86"/>
                  <a:pt x="21" y="86"/>
                </a:cubicBezTo>
                <a:cubicBezTo>
                  <a:pt x="21" y="86"/>
                  <a:pt x="19" y="88"/>
                  <a:pt x="21" y="89"/>
                </a:cubicBezTo>
                <a:cubicBezTo>
                  <a:pt x="21" y="89"/>
                  <a:pt x="21" y="89"/>
                  <a:pt x="20" y="90"/>
                </a:cubicBezTo>
                <a:cubicBezTo>
                  <a:pt x="24" y="91"/>
                  <a:pt x="27" y="92"/>
                  <a:pt x="31" y="93"/>
                </a:cubicBezTo>
                <a:cubicBezTo>
                  <a:pt x="29" y="95"/>
                  <a:pt x="26" y="92"/>
                  <a:pt x="25" y="94"/>
                </a:cubicBezTo>
                <a:cubicBezTo>
                  <a:pt x="19" y="92"/>
                  <a:pt x="11" y="92"/>
                  <a:pt x="6" y="90"/>
                </a:cubicBezTo>
                <a:cubicBezTo>
                  <a:pt x="6" y="97"/>
                  <a:pt x="6" y="97"/>
                  <a:pt x="6" y="97"/>
                </a:cubicBezTo>
                <a:cubicBezTo>
                  <a:pt x="10" y="98"/>
                  <a:pt x="13" y="101"/>
                  <a:pt x="17" y="101"/>
                </a:cubicBezTo>
                <a:cubicBezTo>
                  <a:pt x="22" y="100"/>
                  <a:pt x="20" y="105"/>
                  <a:pt x="23" y="105"/>
                </a:cubicBezTo>
                <a:cubicBezTo>
                  <a:pt x="21" y="106"/>
                  <a:pt x="21" y="106"/>
                  <a:pt x="21" y="106"/>
                </a:cubicBezTo>
                <a:cubicBezTo>
                  <a:pt x="42" y="115"/>
                  <a:pt x="69" y="116"/>
                  <a:pt x="93" y="118"/>
                </a:cubicBezTo>
                <a:cubicBezTo>
                  <a:pt x="102" y="118"/>
                  <a:pt x="111" y="118"/>
                  <a:pt x="120" y="118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77" y="124"/>
                  <a:pt x="277" y="124"/>
                  <a:pt x="277" y="124"/>
                </a:cubicBezTo>
                <a:cubicBezTo>
                  <a:pt x="236" y="120"/>
                  <a:pt x="188" y="118"/>
                  <a:pt x="142" y="118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57" y="116"/>
                  <a:pt x="173" y="117"/>
                  <a:pt x="190" y="117"/>
                </a:cubicBezTo>
                <a:cubicBezTo>
                  <a:pt x="297" y="123"/>
                  <a:pt x="297" y="123"/>
                  <a:pt x="297" y="123"/>
                </a:cubicBezTo>
                <a:cubicBezTo>
                  <a:pt x="279" y="120"/>
                  <a:pt x="259" y="120"/>
                  <a:pt x="241" y="119"/>
                </a:cubicBezTo>
                <a:cubicBezTo>
                  <a:pt x="175" y="113"/>
                  <a:pt x="113" y="119"/>
                  <a:pt x="48" y="109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84" y="111"/>
                  <a:pt x="84" y="111"/>
                  <a:pt x="84" y="111"/>
                </a:cubicBezTo>
                <a:cubicBezTo>
                  <a:pt x="147" y="110"/>
                  <a:pt x="213" y="111"/>
                  <a:pt x="276" y="116"/>
                </a:cubicBezTo>
                <a:cubicBezTo>
                  <a:pt x="279" y="114"/>
                  <a:pt x="285" y="114"/>
                  <a:pt x="288" y="116"/>
                </a:cubicBezTo>
                <a:cubicBezTo>
                  <a:pt x="291" y="114"/>
                  <a:pt x="300" y="115"/>
                  <a:pt x="303" y="117"/>
                </a:cubicBezTo>
                <a:cubicBezTo>
                  <a:pt x="303" y="116"/>
                  <a:pt x="303" y="116"/>
                  <a:pt x="303" y="116"/>
                </a:cubicBezTo>
                <a:cubicBezTo>
                  <a:pt x="336" y="118"/>
                  <a:pt x="336" y="118"/>
                  <a:pt x="336" y="118"/>
                </a:cubicBezTo>
                <a:cubicBezTo>
                  <a:pt x="428" y="124"/>
                  <a:pt x="428" y="124"/>
                  <a:pt x="428" y="124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40" y="123"/>
                  <a:pt x="444" y="123"/>
                  <a:pt x="447" y="122"/>
                </a:cubicBezTo>
                <a:cubicBezTo>
                  <a:pt x="439" y="120"/>
                  <a:pt x="429" y="120"/>
                  <a:pt x="420" y="120"/>
                </a:cubicBezTo>
                <a:cubicBezTo>
                  <a:pt x="419" y="119"/>
                  <a:pt x="419" y="119"/>
                  <a:pt x="419" y="119"/>
                </a:cubicBezTo>
                <a:cubicBezTo>
                  <a:pt x="426" y="117"/>
                  <a:pt x="434" y="120"/>
                  <a:pt x="440" y="119"/>
                </a:cubicBezTo>
                <a:cubicBezTo>
                  <a:pt x="455" y="119"/>
                  <a:pt x="472" y="121"/>
                  <a:pt x="483" y="115"/>
                </a:cubicBezTo>
                <a:cubicBezTo>
                  <a:pt x="470" y="116"/>
                  <a:pt x="470" y="116"/>
                  <a:pt x="470" y="116"/>
                </a:cubicBezTo>
                <a:cubicBezTo>
                  <a:pt x="467" y="116"/>
                  <a:pt x="463" y="116"/>
                  <a:pt x="461" y="115"/>
                </a:cubicBezTo>
                <a:cubicBezTo>
                  <a:pt x="459" y="112"/>
                  <a:pt x="463" y="113"/>
                  <a:pt x="464" y="112"/>
                </a:cubicBezTo>
                <a:cubicBezTo>
                  <a:pt x="452" y="111"/>
                  <a:pt x="452" y="111"/>
                  <a:pt x="452" y="111"/>
                </a:cubicBezTo>
                <a:cubicBezTo>
                  <a:pt x="446" y="111"/>
                  <a:pt x="436" y="112"/>
                  <a:pt x="432" y="107"/>
                </a:cubicBezTo>
                <a:cubicBezTo>
                  <a:pt x="433" y="107"/>
                  <a:pt x="436" y="108"/>
                  <a:pt x="437" y="108"/>
                </a:cubicBezTo>
                <a:cubicBezTo>
                  <a:pt x="442" y="105"/>
                  <a:pt x="447" y="108"/>
                  <a:pt x="451" y="107"/>
                </a:cubicBezTo>
                <a:cubicBezTo>
                  <a:pt x="441" y="106"/>
                  <a:pt x="432" y="104"/>
                  <a:pt x="422" y="102"/>
                </a:cubicBezTo>
                <a:cubicBezTo>
                  <a:pt x="438" y="103"/>
                  <a:pt x="456" y="104"/>
                  <a:pt x="472" y="106"/>
                </a:cubicBezTo>
                <a:cubicBezTo>
                  <a:pt x="471" y="107"/>
                  <a:pt x="471" y="107"/>
                  <a:pt x="471" y="107"/>
                </a:cubicBezTo>
                <a:lnTo>
                  <a:pt x="477" y="107"/>
                </a:lnTo>
                <a:close/>
                <a:moveTo>
                  <a:pt x="432" y="27"/>
                </a:moveTo>
                <a:cubicBezTo>
                  <a:pt x="433" y="27"/>
                  <a:pt x="433" y="28"/>
                  <a:pt x="434" y="28"/>
                </a:cubicBezTo>
                <a:cubicBezTo>
                  <a:pt x="434" y="28"/>
                  <a:pt x="434" y="27"/>
                  <a:pt x="434" y="27"/>
                </a:cubicBezTo>
                <a:cubicBezTo>
                  <a:pt x="434" y="27"/>
                  <a:pt x="434" y="28"/>
                  <a:pt x="434" y="28"/>
                </a:cubicBezTo>
                <a:cubicBezTo>
                  <a:pt x="434" y="28"/>
                  <a:pt x="433" y="27"/>
                  <a:pt x="432" y="27"/>
                </a:cubicBezTo>
                <a:cubicBezTo>
                  <a:pt x="431" y="27"/>
                  <a:pt x="431" y="27"/>
                  <a:pt x="430" y="28"/>
                </a:cubicBezTo>
                <a:cubicBezTo>
                  <a:pt x="431" y="29"/>
                  <a:pt x="431" y="29"/>
                  <a:pt x="431" y="29"/>
                </a:cubicBezTo>
                <a:cubicBezTo>
                  <a:pt x="429" y="29"/>
                  <a:pt x="429" y="29"/>
                  <a:pt x="429" y="29"/>
                </a:cubicBezTo>
                <a:cubicBezTo>
                  <a:pt x="429" y="27"/>
                  <a:pt x="431" y="27"/>
                  <a:pt x="432" y="27"/>
                </a:cubicBezTo>
                <a:close/>
                <a:moveTo>
                  <a:pt x="424" y="26"/>
                </a:moveTo>
                <a:cubicBezTo>
                  <a:pt x="425" y="29"/>
                  <a:pt x="421" y="27"/>
                  <a:pt x="420" y="26"/>
                </a:cubicBezTo>
                <a:lnTo>
                  <a:pt x="424" y="26"/>
                </a:lnTo>
                <a:close/>
                <a:moveTo>
                  <a:pt x="6" y="71"/>
                </a:moveTo>
                <a:cubicBezTo>
                  <a:pt x="8" y="71"/>
                  <a:pt x="8" y="71"/>
                  <a:pt x="8" y="71"/>
                </a:cubicBezTo>
                <a:cubicBezTo>
                  <a:pt x="8" y="71"/>
                  <a:pt x="6" y="73"/>
                  <a:pt x="6" y="71"/>
                </a:cubicBezTo>
                <a:close/>
                <a:moveTo>
                  <a:pt x="384" y="108"/>
                </a:moveTo>
                <a:cubicBezTo>
                  <a:pt x="385" y="108"/>
                  <a:pt x="385" y="108"/>
                  <a:pt x="385" y="108"/>
                </a:cubicBezTo>
                <a:cubicBezTo>
                  <a:pt x="418" y="111"/>
                  <a:pt x="418" y="111"/>
                  <a:pt x="418" y="111"/>
                </a:cubicBezTo>
                <a:lnTo>
                  <a:pt x="384" y="108"/>
                </a:lnTo>
                <a:close/>
                <a:moveTo>
                  <a:pt x="456" y="113"/>
                </a:moveTo>
                <a:cubicBezTo>
                  <a:pt x="456" y="112"/>
                  <a:pt x="457" y="112"/>
                  <a:pt x="458" y="112"/>
                </a:cubicBezTo>
                <a:cubicBezTo>
                  <a:pt x="458" y="113"/>
                  <a:pt x="457" y="113"/>
                  <a:pt x="456" y="113"/>
                </a:cubicBezTo>
                <a:cubicBezTo>
                  <a:pt x="456" y="113"/>
                  <a:pt x="455" y="113"/>
                  <a:pt x="455" y="113"/>
                </a:cubicBezTo>
                <a:cubicBezTo>
                  <a:pt x="455" y="113"/>
                  <a:pt x="456" y="113"/>
                  <a:pt x="456" y="113"/>
                </a:cubicBezTo>
                <a:close/>
                <a:moveTo>
                  <a:pt x="426" y="108"/>
                </a:moveTo>
                <a:cubicBezTo>
                  <a:pt x="430" y="109"/>
                  <a:pt x="430" y="109"/>
                  <a:pt x="430" y="109"/>
                </a:cubicBezTo>
                <a:cubicBezTo>
                  <a:pt x="425" y="109"/>
                  <a:pt x="425" y="109"/>
                  <a:pt x="425" y="109"/>
                </a:cubicBezTo>
                <a:lnTo>
                  <a:pt x="426" y="108"/>
                </a:lnTo>
                <a:close/>
              </a:path>
            </a:pathLst>
          </a:custGeom>
          <a:solidFill>
            <a:srgbClr val="2F578B">
              <a:alpha val="7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4272280" y="201295"/>
            <a:ext cx="7606030" cy="327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lnSpc>
                <a:spcPct val="110000"/>
              </a:lnSpc>
            </a:pPr>
            <a:r>
              <a:rPr lang="zh-CN" sz="1400" dirty="0">
                <a:solidFill>
                  <a:schemeClr val="bg1"/>
                </a:solidFill>
                <a:latin typeface="+mj-ea"/>
                <a:ea typeface="+mj-ea"/>
                <a:cs typeface="华文楷体" panose="02010600040101010101" charset="-122"/>
                <a:sym typeface="+mn-lt"/>
              </a:rPr>
              <a:t>第四单元民族团结与祖国统一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485140" y="835025"/>
            <a:ext cx="11249660" cy="56991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26035" y="-92710"/>
            <a:ext cx="12216765" cy="835660"/>
            <a:chOff x="-41" y="-146"/>
            <a:chExt cx="19239" cy="1316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>
              <a:off x="0" y="-2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>
              <p:custDataLst>
                <p:tags r:id="rId12"/>
              </p:custDataLst>
            </p:nvPr>
          </p:nvSpPr>
          <p:spPr>
            <a:xfrm>
              <a:off x="-41" y="2"/>
              <a:ext cx="6200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13"/>
              </p:custDataLst>
            </p:nvPr>
          </p:nvSpPr>
          <p:spPr>
            <a:xfrm>
              <a:off x="381" y="-146"/>
              <a:ext cx="52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港澳问题的由来</a:t>
              </a:r>
            </a:p>
          </p:txBody>
        </p:sp>
      </p:grp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375920" y="5404485"/>
            <a:ext cx="353504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兰亭黑-简" panose="02000000000000000000" charset="-122"/>
                <a:ea typeface="兰亭黑-简" panose="02000000000000000000" charset="-122"/>
              </a:rPr>
              <a:t>九七大限</a:t>
            </a:r>
          </a:p>
        </p:txBody>
      </p:sp>
      <p:pic>
        <p:nvPicPr>
          <p:cNvPr id="44033" name="Picture 3" descr="英国侵占香港示意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E2E7EB"/>
              </a:clrFrom>
              <a:clrTo>
                <a:srgbClr val="E2E7EB">
                  <a:alpha val="0"/>
                </a:srgbClr>
              </a:clrTo>
            </a:clrChange>
            <a:lum contrast="-6000"/>
          </a:blip>
          <a:stretch>
            <a:fillRect/>
          </a:stretch>
        </p:blipFill>
        <p:spPr>
          <a:xfrm>
            <a:off x="3814445" y="942340"/>
            <a:ext cx="6664325" cy="5483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AutoShape 8" descr="１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060690" y="4494848"/>
            <a:ext cx="2857500" cy="1000125"/>
          </a:xfrm>
          <a:prstGeom prst="wedgeRoundRectCallout">
            <a:avLst>
              <a:gd name="adj1" fmla="val -65977"/>
              <a:gd name="adj2" fmla="val -65015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1842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年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《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南京条约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》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割占香港岛</a:t>
            </a:r>
          </a:p>
        </p:txBody>
      </p:sp>
      <p:sp>
        <p:nvSpPr>
          <p:cNvPr id="10247" name="AutoShape 7" descr="１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6650" y="3047683"/>
            <a:ext cx="2781300" cy="944563"/>
          </a:xfrm>
          <a:prstGeom prst="wedgeRoundRectCallout">
            <a:avLst>
              <a:gd name="adj1" fmla="val -106872"/>
              <a:gd name="adj2" fmla="val 3689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1860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年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《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北京条约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》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割占九龙</a:t>
            </a:r>
          </a:p>
        </p:txBody>
      </p:sp>
      <p:sp>
        <p:nvSpPr>
          <p:cNvPr id="10246" name="AutoShape 6" descr="１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95855" y="2449195"/>
            <a:ext cx="2611755" cy="920115"/>
          </a:xfrm>
          <a:prstGeom prst="wedgeRoundRectCallout">
            <a:avLst>
              <a:gd name="adj1" fmla="val 81145"/>
              <a:gd name="adj2" fmla="val 3067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1898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年租借新界                  租期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99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35" name="文本框 34"/>
          <p:cNvSpPr txBox="1"/>
          <p:nvPr>
            <p:custDataLst>
              <p:tags r:id="rId8"/>
            </p:custDataLst>
          </p:nvPr>
        </p:nvSpPr>
        <p:spPr>
          <a:xfrm>
            <a:off x="485140" y="835025"/>
            <a:ext cx="64338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Gen Jyuu Gothic P Normal" panose="020B0202020203020207" pitchFamily="34" charset="-128"/>
              </a:rPr>
              <a:t>     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Gen Jyuu Gothic P Normal" panose="020B0202020203020207" pitchFamily="34" charset="-128"/>
              </a:rPr>
              <a:t>根据历史地图，</a:t>
            </a: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Gen Jyuu Gothic P Normal" panose="020B0202020203020207" pitchFamily="34" charset="-128"/>
              </a:rPr>
              <a:t>简述香港失去的过程。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Gen Jyuu Gothic P Normal" panose="020B0202020203020207" pitchFamily="34" charset="-128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68180" y="1011223"/>
            <a:ext cx="414967" cy="482115"/>
            <a:chOff x="2098602" y="2811134"/>
            <a:chExt cx="1098779" cy="1276578"/>
          </a:xfrm>
        </p:grpSpPr>
        <p:sp>
          <p:nvSpPr>
            <p:cNvPr id="37" name="矩形 36"/>
            <p:cNvSpPr/>
            <p:nvPr>
              <p:custDataLst>
                <p:tags r:id="rId9"/>
              </p:custDataLst>
            </p:nvPr>
          </p:nvSpPr>
          <p:spPr>
            <a:xfrm rot="2638028">
              <a:off x="2098603" y="2811134"/>
              <a:ext cx="1098778" cy="1098778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>
              <p:custDataLst>
                <p:tags r:id="rId10"/>
              </p:custDataLst>
            </p:nvPr>
          </p:nvSpPr>
          <p:spPr>
            <a:xfrm rot="2638028">
              <a:off x="2098602" y="2988934"/>
              <a:ext cx="1098778" cy="109877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0" grpId="1"/>
      <p:bldP spid="10248" grpId="0" bldLvl="0" animBg="1"/>
      <p:bldP spid="10247" grpId="0" bldLvl="0" animBg="1"/>
      <p:bldP spid="10246" grpId="0" bldLvl="0" animBg="1"/>
      <p:bldP spid="35" grpId="0"/>
      <p:bldP spid="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485140" y="835025"/>
            <a:ext cx="11249660" cy="56991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26035" y="-92710"/>
            <a:ext cx="12216765" cy="835660"/>
            <a:chOff x="-41" y="-146"/>
            <a:chExt cx="19239" cy="1316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0" y="-2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>
              <p:custDataLst>
                <p:tags r:id="rId10"/>
              </p:custDataLst>
            </p:nvPr>
          </p:nvSpPr>
          <p:spPr>
            <a:xfrm>
              <a:off x="-41" y="2"/>
              <a:ext cx="6200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11"/>
              </p:custDataLst>
            </p:nvPr>
          </p:nvSpPr>
          <p:spPr>
            <a:xfrm>
              <a:off x="381" y="-146"/>
              <a:ext cx="52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港澳问题的由来</a:t>
              </a:r>
            </a:p>
          </p:txBody>
        </p:sp>
      </p:grpSp>
      <p:pic>
        <p:nvPicPr>
          <p:cNvPr id="8" name="图片 7" descr="小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260965" y="5038090"/>
            <a:ext cx="1710055" cy="1601470"/>
          </a:xfrm>
          <a:prstGeom prst="rect">
            <a:avLst/>
          </a:prstGeom>
        </p:spPr>
      </p:pic>
      <p:pic>
        <p:nvPicPr>
          <p:cNvPr id="9217" name="文本占位符 9217" descr="p73b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5"/>
          <a:srcRect l="13176"/>
          <a:stretch>
            <a:fillRect/>
          </a:stretch>
        </p:blipFill>
        <p:spPr>
          <a:xfrm>
            <a:off x="708025" y="981710"/>
            <a:ext cx="4399915" cy="5405755"/>
          </a:xfrm>
        </p:spPr>
      </p:pic>
      <p:sp>
        <p:nvSpPr>
          <p:cNvPr id="10247" name="AutoShape 7" descr="１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89170" y="1586230"/>
            <a:ext cx="5943600" cy="1300480"/>
          </a:xfrm>
          <a:prstGeom prst="wedgeRoundRectCallout">
            <a:avLst>
              <a:gd name="adj1" fmla="val -77308"/>
              <a:gd name="adj2" fmla="val 2244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 w="25400">
            <a:solidFill>
              <a:schemeClr val="accent6">
                <a:lumMod val="75000"/>
              </a:schemeClr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1553</a:t>
            </a:r>
            <a:r>
              <a:rPr kumimoji="1"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年，葡萄牙人借口曝晒水浸货物，强行进入澳门；</a:t>
            </a:r>
            <a:r>
              <a:rPr kumimoji="1"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1557</a:t>
            </a:r>
            <a:r>
              <a:rPr kumimoji="1"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年，葡萄牙通过贿赂明朝官员，取得在澳门的定居权。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10248" name="AutoShape 8" descr="１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5540" y="3202940"/>
            <a:ext cx="5943600" cy="840740"/>
          </a:xfrm>
          <a:prstGeom prst="wedgeRoundRectCallout">
            <a:avLst>
              <a:gd name="adj1" fmla="val -72933"/>
              <a:gd name="adj2" fmla="val 12857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19</a:t>
            </a:r>
            <a:r>
              <a:rPr kumimoji="1"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世纪五六十年代，葡萄牙人先后侵占了氹[dàng]仔岛和路环岛。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51" name="Rectangle 2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85740" y="4200525"/>
            <a:ext cx="5944235" cy="89154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en-US" altLang="zh-CN" sz="2400" b="1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1887</a:t>
            </a:r>
            <a:r>
              <a:rPr lang="zh-CN" altLang="en-US" sz="2400" b="1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年葡萄牙强迫清政府签订“永驻管理澳门”的条款。 </a:t>
            </a:r>
          </a:p>
        </p:txBody>
      </p:sp>
      <p:pic>
        <p:nvPicPr>
          <p:cNvPr id="74754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8490" y="5248275"/>
            <a:ext cx="857250" cy="1181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10247" grpId="0" bldLvl="0" animBg="1"/>
      <p:bldP spid="10248" grpId="0" bldLvl="0" animBg="1"/>
      <p:bldP spid="5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85140" y="835025"/>
            <a:ext cx="11249660" cy="56991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718820" y="1006475"/>
            <a:ext cx="10744200" cy="230695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995">
                <a:solidFill>
                  <a:srgbClr val="26262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1995" b="1">
                <a:solidFill>
                  <a:srgbClr val="26262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26262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1984年，邓小平曾跟英国外交大臣杰弗里·豪说：“解决台湾、香港问题可以有两种方式，一种是非和平方式，一种是和平方式。非和平方式，或者说武力解决问题，总是不好的。怎样能用和平方式解决问题呢？这必须充分照顾到香港和台湾的历史和实际情况。” 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8820" y="3478530"/>
            <a:ext cx="10619740" cy="1339726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795" dirty="0">
                <a:latin typeface="黑体" panose="02010609060101010101" charset="-122"/>
                <a:ea typeface="黑体" panose="02010609060101010101" charset="-122"/>
              </a:rPr>
              <a:t>【合作探究】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795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2395" b="1" dirty="0">
                <a:latin typeface="黑体" panose="02010609060101010101" charset="-122"/>
                <a:ea typeface="黑体" panose="02010609060101010101" charset="-122"/>
              </a:rPr>
              <a:t>解决香港</a:t>
            </a:r>
            <a:r>
              <a:rPr lang="zh-CN" altLang="en-US" sz="2395" b="1" dirty="0" smtClean="0">
                <a:latin typeface="黑体" panose="02010609060101010101" charset="-122"/>
                <a:ea typeface="黑体" panose="02010609060101010101" charset="-122"/>
              </a:rPr>
              <a:t>和台湾问题</a:t>
            </a:r>
            <a:r>
              <a:rPr lang="zh-CN" altLang="en-US" sz="2395" b="1" dirty="0">
                <a:latin typeface="黑体" panose="02010609060101010101" charset="-122"/>
                <a:ea typeface="黑体" panose="02010609060101010101" charset="-122"/>
              </a:rPr>
              <a:t>的</a:t>
            </a:r>
            <a:r>
              <a:rPr lang="zh-CN" altLang="en-US" sz="2395" b="1" dirty="0" smtClean="0">
                <a:latin typeface="黑体" panose="02010609060101010101" charset="-122"/>
                <a:ea typeface="黑体" panose="02010609060101010101" charset="-122"/>
              </a:rPr>
              <a:t>途径有哪两种？你倾向于哪一种方式？请说明理由</a:t>
            </a:r>
            <a:endParaRPr lang="zh-CN" altLang="en-US" sz="2395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TextBox 2"/>
          <p:cNvSpPr txBox="1"/>
          <p:nvPr>
            <p:custDataLst>
              <p:tags r:id="rId5"/>
            </p:custDataLst>
          </p:nvPr>
        </p:nvSpPr>
        <p:spPr>
          <a:xfrm>
            <a:off x="718820" y="5121275"/>
            <a:ext cx="10744200" cy="119888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用武力解决。影响中英、中葡关系的正常关系，伤害港澳人民的生命和财产安全。</a:t>
            </a:r>
            <a:endParaRPr lang="zh-CN" altLang="en-US" sz="2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.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和平解决。和平的方式却有利于港澳的正常发展，更符合人民的心愿。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 descr="pexels-313006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-6985" y="-185420"/>
            <a:ext cx="12198985" cy="1191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11" h="6763">
                <a:moveTo>
                  <a:pt x="18900" y="6484"/>
                </a:moveTo>
                <a:cubicBezTo>
                  <a:pt x="18885" y="6483"/>
                  <a:pt x="18869" y="6492"/>
                  <a:pt x="18855" y="6513"/>
                </a:cubicBezTo>
                <a:cubicBezTo>
                  <a:pt x="18875" y="6615"/>
                  <a:pt x="18916" y="6513"/>
                  <a:pt x="18936" y="6574"/>
                </a:cubicBezTo>
                <a:cubicBezTo>
                  <a:pt x="18950" y="6521"/>
                  <a:pt x="18928" y="6485"/>
                  <a:pt x="18900" y="6484"/>
                </a:cubicBezTo>
                <a:close/>
                <a:moveTo>
                  <a:pt x="18908" y="6390"/>
                </a:moveTo>
                <a:cubicBezTo>
                  <a:pt x="18895" y="6391"/>
                  <a:pt x="18878" y="6401"/>
                  <a:pt x="18855" y="6432"/>
                </a:cubicBezTo>
                <a:cubicBezTo>
                  <a:pt x="18875" y="6493"/>
                  <a:pt x="18916" y="6432"/>
                  <a:pt x="18957" y="6432"/>
                </a:cubicBezTo>
                <a:cubicBezTo>
                  <a:pt x="18944" y="6419"/>
                  <a:pt x="18931" y="6390"/>
                  <a:pt x="18908" y="6390"/>
                </a:cubicBezTo>
                <a:close/>
                <a:moveTo>
                  <a:pt x="18825" y="6340"/>
                </a:moveTo>
                <a:cubicBezTo>
                  <a:pt x="18790" y="6341"/>
                  <a:pt x="18735" y="6402"/>
                  <a:pt x="18691" y="6432"/>
                </a:cubicBezTo>
                <a:cubicBezTo>
                  <a:pt x="18712" y="6472"/>
                  <a:pt x="18712" y="6534"/>
                  <a:pt x="18752" y="6493"/>
                </a:cubicBezTo>
                <a:cubicBezTo>
                  <a:pt x="18752" y="6574"/>
                  <a:pt x="18691" y="6615"/>
                  <a:pt x="18691" y="6656"/>
                </a:cubicBezTo>
                <a:cubicBezTo>
                  <a:pt x="18752" y="6758"/>
                  <a:pt x="18773" y="6452"/>
                  <a:pt x="18855" y="6370"/>
                </a:cubicBezTo>
                <a:cubicBezTo>
                  <a:pt x="18849" y="6347"/>
                  <a:pt x="18838" y="6339"/>
                  <a:pt x="18825" y="6340"/>
                </a:cubicBezTo>
                <a:close/>
                <a:moveTo>
                  <a:pt x="18648" y="6304"/>
                </a:moveTo>
                <a:cubicBezTo>
                  <a:pt x="18635" y="6304"/>
                  <a:pt x="18620" y="6319"/>
                  <a:pt x="18609" y="6350"/>
                </a:cubicBezTo>
                <a:cubicBezTo>
                  <a:pt x="18609" y="6391"/>
                  <a:pt x="18630" y="6391"/>
                  <a:pt x="18671" y="6350"/>
                </a:cubicBezTo>
                <a:cubicBezTo>
                  <a:pt x="18671" y="6319"/>
                  <a:pt x="18660" y="6304"/>
                  <a:pt x="18648" y="6304"/>
                </a:cubicBezTo>
                <a:close/>
                <a:moveTo>
                  <a:pt x="16137" y="6268"/>
                </a:moveTo>
                <a:cubicBezTo>
                  <a:pt x="16117" y="6289"/>
                  <a:pt x="16117" y="6330"/>
                  <a:pt x="16137" y="6370"/>
                </a:cubicBezTo>
                <a:cubicBezTo>
                  <a:pt x="16158" y="6350"/>
                  <a:pt x="16178" y="6330"/>
                  <a:pt x="16199" y="6309"/>
                </a:cubicBezTo>
                <a:cubicBezTo>
                  <a:pt x="16199" y="6289"/>
                  <a:pt x="16178" y="6309"/>
                  <a:pt x="16178" y="6309"/>
                </a:cubicBezTo>
                <a:cubicBezTo>
                  <a:pt x="16158" y="6330"/>
                  <a:pt x="16158" y="6289"/>
                  <a:pt x="16137" y="6268"/>
                </a:cubicBezTo>
                <a:close/>
                <a:moveTo>
                  <a:pt x="16554" y="6146"/>
                </a:moveTo>
                <a:cubicBezTo>
                  <a:pt x="16526" y="6146"/>
                  <a:pt x="16495" y="6156"/>
                  <a:pt x="16464" y="6187"/>
                </a:cubicBezTo>
                <a:cubicBezTo>
                  <a:pt x="16505" y="6248"/>
                  <a:pt x="16566" y="6207"/>
                  <a:pt x="16628" y="6167"/>
                </a:cubicBezTo>
                <a:cubicBezTo>
                  <a:pt x="16607" y="6156"/>
                  <a:pt x="16582" y="6146"/>
                  <a:pt x="16554" y="6146"/>
                </a:cubicBezTo>
                <a:close/>
                <a:moveTo>
                  <a:pt x="18801" y="6121"/>
                </a:moveTo>
                <a:cubicBezTo>
                  <a:pt x="18788" y="6121"/>
                  <a:pt x="18773" y="6136"/>
                  <a:pt x="18752" y="6167"/>
                </a:cubicBezTo>
                <a:cubicBezTo>
                  <a:pt x="18752" y="6187"/>
                  <a:pt x="18773" y="6248"/>
                  <a:pt x="18752" y="6268"/>
                </a:cubicBezTo>
                <a:cubicBezTo>
                  <a:pt x="18793" y="6309"/>
                  <a:pt x="18793" y="6187"/>
                  <a:pt x="18834" y="6167"/>
                </a:cubicBezTo>
                <a:cubicBezTo>
                  <a:pt x="18824" y="6136"/>
                  <a:pt x="18814" y="6121"/>
                  <a:pt x="18801" y="6121"/>
                </a:cubicBezTo>
                <a:close/>
                <a:moveTo>
                  <a:pt x="16362" y="6085"/>
                </a:moveTo>
                <a:cubicBezTo>
                  <a:pt x="16342" y="6167"/>
                  <a:pt x="16321" y="6187"/>
                  <a:pt x="16280" y="6105"/>
                </a:cubicBezTo>
                <a:cubicBezTo>
                  <a:pt x="16260" y="6146"/>
                  <a:pt x="16280" y="6167"/>
                  <a:pt x="16280" y="6207"/>
                </a:cubicBezTo>
                <a:cubicBezTo>
                  <a:pt x="16321" y="6187"/>
                  <a:pt x="16383" y="6187"/>
                  <a:pt x="16362" y="6085"/>
                </a:cubicBezTo>
                <a:close/>
                <a:moveTo>
                  <a:pt x="16809" y="5940"/>
                </a:moveTo>
                <a:cubicBezTo>
                  <a:pt x="16798" y="5941"/>
                  <a:pt x="16786" y="5947"/>
                  <a:pt x="16771" y="5963"/>
                </a:cubicBezTo>
                <a:cubicBezTo>
                  <a:pt x="16791" y="6003"/>
                  <a:pt x="16812" y="6065"/>
                  <a:pt x="16852" y="5983"/>
                </a:cubicBezTo>
                <a:cubicBezTo>
                  <a:pt x="16840" y="5958"/>
                  <a:pt x="16827" y="5940"/>
                  <a:pt x="16809" y="5940"/>
                </a:cubicBezTo>
                <a:close/>
                <a:moveTo>
                  <a:pt x="16591" y="5877"/>
                </a:moveTo>
                <a:cubicBezTo>
                  <a:pt x="16589" y="5877"/>
                  <a:pt x="16588" y="5877"/>
                  <a:pt x="16586" y="5877"/>
                </a:cubicBezTo>
                <a:cubicBezTo>
                  <a:pt x="16533" y="5882"/>
                  <a:pt x="16409" y="5982"/>
                  <a:pt x="16383" y="5942"/>
                </a:cubicBezTo>
                <a:cubicBezTo>
                  <a:pt x="16362" y="5983"/>
                  <a:pt x="16403" y="6044"/>
                  <a:pt x="16423" y="6065"/>
                </a:cubicBezTo>
                <a:cubicBezTo>
                  <a:pt x="16444" y="6024"/>
                  <a:pt x="16444" y="6003"/>
                  <a:pt x="16464" y="5983"/>
                </a:cubicBezTo>
                <a:cubicBezTo>
                  <a:pt x="16505" y="6065"/>
                  <a:pt x="16383" y="6105"/>
                  <a:pt x="16403" y="6207"/>
                </a:cubicBezTo>
                <a:cubicBezTo>
                  <a:pt x="16444" y="6146"/>
                  <a:pt x="16505" y="6105"/>
                  <a:pt x="16485" y="6003"/>
                </a:cubicBezTo>
                <a:cubicBezTo>
                  <a:pt x="16526" y="6003"/>
                  <a:pt x="16505" y="6146"/>
                  <a:pt x="16566" y="6024"/>
                </a:cubicBezTo>
                <a:cubicBezTo>
                  <a:pt x="16566" y="6126"/>
                  <a:pt x="16689" y="6126"/>
                  <a:pt x="16730" y="6065"/>
                </a:cubicBezTo>
                <a:cubicBezTo>
                  <a:pt x="16730" y="5942"/>
                  <a:pt x="16628" y="6003"/>
                  <a:pt x="16587" y="5983"/>
                </a:cubicBezTo>
                <a:cubicBezTo>
                  <a:pt x="16620" y="5904"/>
                  <a:pt x="16615" y="5878"/>
                  <a:pt x="16591" y="5877"/>
                </a:cubicBezTo>
                <a:close/>
                <a:moveTo>
                  <a:pt x="16100" y="5876"/>
                </a:moveTo>
                <a:cubicBezTo>
                  <a:pt x="16092" y="5876"/>
                  <a:pt x="16084" y="5877"/>
                  <a:pt x="16076" y="5881"/>
                </a:cubicBezTo>
                <a:cubicBezTo>
                  <a:pt x="16097" y="5983"/>
                  <a:pt x="16137" y="5881"/>
                  <a:pt x="16137" y="5963"/>
                </a:cubicBezTo>
                <a:cubicBezTo>
                  <a:pt x="16171" y="5913"/>
                  <a:pt x="16136" y="5877"/>
                  <a:pt x="16100" y="5876"/>
                </a:cubicBezTo>
                <a:close/>
                <a:moveTo>
                  <a:pt x="15729" y="5759"/>
                </a:moveTo>
                <a:cubicBezTo>
                  <a:pt x="15668" y="5820"/>
                  <a:pt x="15668" y="5922"/>
                  <a:pt x="15708" y="5922"/>
                </a:cubicBezTo>
                <a:cubicBezTo>
                  <a:pt x="15729" y="5902"/>
                  <a:pt x="15729" y="5861"/>
                  <a:pt x="15749" y="5840"/>
                </a:cubicBezTo>
                <a:cubicBezTo>
                  <a:pt x="15749" y="5861"/>
                  <a:pt x="15790" y="5881"/>
                  <a:pt x="15790" y="5902"/>
                </a:cubicBezTo>
                <a:cubicBezTo>
                  <a:pt x="15811" y="5902"/>
                  <a:pt x="15831" y="5861"/>
                  <a:pt x="15872" y="5840"/>
                </a:cubicBezTo>
                <a:cubicBezTo>
                  <a:pt x="15831" y="5779"/>
                  <a:pt x="15770" y="5779"/>
                  <a:pt x="15729" y="5759"/>
                </a:cubicBezTo>
                <a:close/>
                <a:moveTo>
                  <a:pt x="14959" y="5735"/>
                </a:moveTo>
                <a:cubicBezTo>
                  <a:pt x="14937" y="5736"/>
                  <a:pt x="14914" y="5738"/>
                  <a:pt x="14891" y="5738"/>
                </a:cubicBezTo>
                <a:cubicBezTo>
                  <a:pt x="14891" y="5779"/>
                  <a:pt x="14912" y="5779"/>
                  <a:pt x="14932" y="5759"/>
                </a:cubicBezTo>
                <a:cubicBezTo>
                  <a:pt x="14932" y="5779"/>
                  <a:pt x="14932" y="5800"/>
                  <a:pt x="14932" y="5820"/>
                </a:cubicBezTo>
                <a:cubicBezTo>
                  <a:pt x="14973" y="5820"/>
                  <a:pt x="14993" y="5800"/>
                  <a:pt x="15055" y="5779"/>
                </a:cubicBezTo>
                <a:cubicBezTo>
                  <a:pt x="15029" y="5741"/>
                  <a:pt x="14996" y="5735"/>
                  <a:pt x="14959" y="5735"/>
                </a:cubicBezTo>
                <a:close/>
                <a:moveTo>
                  <a:pt x="15502" y="5696"/>
                </a:moveTo>
                <a:cubicBezTo>
                  <a:pt x="15491" y="5696"/>
                  <a:pt x="15479" y="5703"/>
                  <a:pt x="15463" y="5718"/>
                </a:cubicBezTo>
                <a:cubicBezTo>
                  <a:pt x="15484" y="5800"/>
                  <a:pt x="15504" y="5779"/>
                  <a:pt x="15545" y="5759"/>
                </a:cubicBezTo>
                <a:cubicBezTo>
                  <a:pt x="15545" y="5759"/>
                  <a:pt x="15545" y="5738"/>
                  <a:pt x="15545" y="5738"/>
                </a:cubicBezTo>
                <a:cubicBezTo>
                  <a:pt x="15532" y="5713"/>
                  <a:pt x="15519" y="5695"/>
                  <a:pt x="15502" y="5696"/>
                </a:cubicBezTo>
                <a:close/>
                <a:moveTo>
                  <a:pt x="14789" y="5636"/>
                </a:moveTo>
                <a:cubicBezTo>
                  <a:pt x="14769" y="5657"/>
                  <a:pt x="14748" y="5677"/>
                  <a:pt x="14748" y="5698"/>
                </a:cubicBezTo>
                <a:cubicBezTo>
                  <a:pt x="14728" y="5718"/>
                  <a:pt x="14728" y="5677"/>
                  <a:pt x="14728" y="5657"/>
                </a:cubicBezTo>
                <a:cubicBezTo>
                  <a:pt x="14687" y="5698"/>
                  <a:pt x="14646" y="5738"/>
                  <a:pt x="14687" y="5779"/>
                </a:cubicBezTo>
                <a:cubicBezTo>
                  <a:pt x="14687" y="5759"/>
                  <a:pt x="14687" y="5738"/>
                  <a:pt x="14707" y="5738"/>
                </a:cubicBezTo>
                <a:cubicBezTo>
                  <a:pt x="14728" y="5759"/>
                  <a:pt x="14707" y="5800"/>
                  <a:pt x="14728" y="5840"/>
                </a:cubicBezTo>
                <a:cubicBezTo>
                  <a:pt x="14748" y="5738"/>
                  <a:pt x="14748" y="5759"/>
                  <a:pt x="14809" y="5698"/>
                </a:cubicBezTo>
                <a:cubicBezTo>
                  <a:pt x="14809" y="5677"/>
                  <a:pt x="14789" y="5657"/>
                  <a:pt x="14789" y="5636"/>
                </a:cubicBezTo>
                <a:close/>
                <a:moveTo>
                  <a:pt x="15218" y="5616"/>
                </a:moveTo>
                <a:cubicBezTo>
                  <a:pt x="15218" y="5677"/>
                  <a:pt x="15177" y="5698"/>
                  <a:pt x="15136" y="5718"/>
                </a:cubicBezTo>
                <a:cubicBezTo>
                  <a:pt x="15136" y="5759"/>
                  <a:pt x="15157" y="5738"/>
                  <a:pt x="15177" y="5779"/>
                </a:cubicBezTo>
                <a:cubicBezTo>
                  <a:pt x="15136" y="5779"/>
                  <a:pt x="15095" y="5800"/>
                  <a:pt x="15075" y="5779"/>
                </a:cubicBezTo>
                <a:cubicBezTo>
                  <a:pt x="15075" y="5861"/>
                  <a:pt x="15177" y="5820"/>
                  <a:pt x="15218" y="5861"/>
                </a:cubicBezTo>
                <a:cubicBezTo>
                  <a:pt x="15218" y="5779"/>
                  <a:pt x="15238" y="5698"/>
                  <a:pt x="15218" y="5616"/>
                </a:cubicBezTo>
                <a:close/>
                <a:moveTo>
                  <a:pt x="14380" y="5555"/>
                </a:moveTo>
                <a:cubicBezTo>
                  <a:pt x="14380" y="5575"/>
                  <a:pt x="14380" y="5596"/>
                  <a:pt x="14380" y="5616"/>
                </a:cubicBezTo>
                <a:cubicBezTo>
                  <a:pt x="14360" y="5616"/>
                  <a:pt x="14340" y="5555"/>
                  <a:pt x="14299" y="5616"/>
                </a:cubicBezTo>
                <a:cubicBezTo>
                  <a:pt x="14319" y="5677"/>
                  <a:pt x="14360" y="5636"/>
                  <a:pt x="14401" y="5636"/>
                </a:cubicBezTo>
                <a:cubicBezTo>
                  <a:pt x="14401" y="5596"/>
                  <a:pt x="14401" y="5575"/>
                  <a:pt x="14380" y="5555"/>
                </a:cubicBezTo>
                <a:close/>
                <a:moveTo>
                  <a:pt x="14908" y="5524"/>
                </a:moveTo>
                <a:cubicBezTo>
                  <a:pt x="14885" y="5523"/>
                  <a:pt x="14861" y="5532"/>
                  <a:pt x="14830" y="5555"/>
                </a:cubicBezTo>
                <a:cubicBezTo>
                  <a:pt x="14830" y="5596"/>
                  <a:pt x="14850" y="5616"/>
                  <a:pt x="14830" y="5657"/>
                </a:cubicBezTo>
                <a:cubicBezTo>
                  <a:pt x="14850" y="5698"/>
                  <a:pt x="14912" y="5677"/>
                  <a:pt x="14932" y="5718"/>
                </a:cubicBezTo>
                <a:cubicBezTo>
                  <a:pt x="14973" y="5677"/>
                  <a:pt x="14973" y="5616"/>
                  <a:pt x="15014" y="5575"/>
                </a:cubicBezTo>
                <a:cubicBezTo>
                  <a:pt x="14975" y="5550"/>
                  <a:pt x="14945" y="5524"/>
                  <a:pt x="14908" y="5524"/>
                </a:cubicBezTo>
                <a:close/>
                <a:moveTo>
                  <a:pt x="15055" y="5473"/>
                </a:moveTo>
                <a:cubicBezTo>
                  <a:pt x="15014" y="5555"/>
                  <a:pt x="14993" y="5636"/>
                  <a:pt x="15034" y="5718"/>
                </a:cubicBezTo>
                <a:cubicBezTo>
                  <a:pt x="15095" y="5677"/>
                  <a:pt x="15034" y="5596"/>
                  <a:pt x="15075" y="5535"/>
                </a:cubicBezTo>
                <a:cubicBezTo>
                  <a:pt x="15075" y="5514"/>
                  <a:pt x="15055" y="5514"/>
                  <a:pt x="15055" y="5473"/>
                </a:cubicBezTo>
                <a:close/>
                <a:moveTo>
                  <a:pt x="14604" y="5455"/>
                </a:moveTo>
                <a:cubicBezTo>
                  <a:pt x="14587" y="5456"/>
                  <a:pt x="14563" y="5476"/>
                  <a:pt x="14544" y="5514"/>
                </a:cubicBezTo>
                <a:cubicBezTo>
                  <a:pt x="14564" y="5514"/>
                  <a:pt x="14585" y="5575"/>
                  <a:pt x="14626" y="5535"/>
                </a:cubicBezTo>
                <a:cubicBezTo>
                  <a:pt x="14636" y="5480"/>
                  <a:pt x="14624" y="5455"/>
                  <a:pt x="14604" y="5455"/>
                </a:cubicBezTo>
                <a:close/>
                <a:moveTo>
                  <a:pt x="14197" y="5453"/>
                </a:moveTo>
                <a:cubicBezTo>
                  <a:pt x="14176" y="5535"/>
                  <a:pt x="14237" y="5555"/>
                  <a:pt x="14278" y="5514"/>
                </a:cubicBezTo>
                <a:cubicBezTo>
                  <a:pt x="14258" y="5433"/>
                  <a:pt x="14217" y="5494"/>
                  <a:pt x="14197" y="5453"/>
                </a:cubicBezTo>
                <a:close/>
                <a:moveTo>
                  <a:pt x="14012" y="5442"/>
                </a:moveTo>
                <a:cubicBezTo>
                  <a:pt x="13983" y="5442"/>
                  <a:pt x="13954" y="5466"/>
                  <a:pt x="13931" y="5535"/>
                </a:cubicBezTo>
                <a:cubicBezTo>
                  <a:pt x="13951" y="5575"/>
                  <a:pt x="14013" y="5535"/>
                  <a:pt x="14074" y="5473"/>
                </a:cubicBezTo>
                <a:cubicBezTo>
                  <a:pt x="14056" y="5456"/>
                  <a:pt x="14034" y="5442"/>
                  <a:pt x="14012" y="5442"/>
                </a:cubicBezTo>
                <a:close/>
                <a:moveTo>
                  <a:pt x="13406" y="5328"/>
                </a:moveTo>
                <a:cubicBezTo>
                  <a:pt x="13486" y="5328"/>
                  <a:pt x="13512" y="5410"/>
                  <a:pt x="13604" y="5392"/>
                </a:cubicBezTo>
                <a:cubicBezTo>
                  <a:pt x="13563" y="5433"/>
                  <a:pt x="13522" y="5412"/>
                  <a:pt x="13563" y="5494"/>
                </a:cubicBezTo>
                <a:cubicBezTo>
                  <a:pt x="13502" y="5555"/>
                  <a:pt x="13482" y="5514"/>
                  <a:pt x="13482" y="5453"/>
                </a:cubicBezTo>
                <a:cubicBezTo>
                  <a:pt x="13461" y="5473"/>
                  <a:pt x="13338" y="5535"/>
                  <a:pt x="13277" y="5494"/>
                </a:cubicBezTo>
                <a:cubicBezTo>
                  <a:pt x="13298" y="5453"/>
                  <a:pt x="13338" y="5433"/>
                  <a:pt x="13318" y="5392"/>
                </a:cubicBezTo>
                <a:cubicBezTo>
                  <a:pt x="13359" y="5310"/>
                  <a:pt x="13359" y="5433"/>
                  <a:pt x="13400" y="5371"/>
                </a:cubicBezTo>
                <a:cubicBezTo>
                  <a:pt x="13379" y="5331"/>
                  <a:pt x="13359" y="5351"/>
                  <a:pt x="13379" y="5331"/>
                </a:cubicBezTo>
                <a:cubicBezTo>
                  <a:pt x="13389" y="5329"/>
                  <a:pt x="13398" y="5328"/>
                  <a:pt x="13406" y="5328"/>
                </a:cubicBezTo>
                <a:close/>
                <a:moveTo>
                  <a:pt x="14197" y="5310"/>
                </a:moveTo>
                <a:cubicBezTo>
                  <a:pt x="14156" y="5351"/>
                  <a:pt x="14176" y="5392"/>
                  <a:pt x="14176" y="5433"/>
                </a:cubicBezTo>
                <a:cubicBezTo>
                  <a:pt x="14197" y="5412"/>
                  <a:pt x="14217" y="5392"/>
                  <a:pt x="14217" y="5412"/>
                </a:cubicBezTo>
                <a:cubicBezTo>
                  <a:pt x="14237" y="5392"/>
                  <a:pt x="14217" y="5371"/>
                  <a:pt x="14237" y="5351"/>
                </a:cubicBezTo>
                <a:cubicBezTo>
                  <a:pt x="14217" y="5310"/>
                  <a:pt x="14197" y="5331"/>
                  <a:pt x="14197" y="5310"/>
                </a:cubicBezTo>
                <a:close/>
                <a:moveTo>
                  <a:pt x="14079" y="5294"/>
                </a:moveTo>
                <a:cubicBezTo>
                  <a:pt x="14056" y="5293"/>
                  <a:pt x="14028" y="5304"/>
                  <a:pt x="13992" y="5331"/>
                </a:cubicBezTo>
                <a:cubicBezTo>
                  <a:pt x="14054" y="5310"/>
                  <a:pt x="14094" y="5412"/>
                  <a:pt x="14156" y="5351"/>
                </a:cubicBezTo>
                <a:cubicBezTo>
                  <a:pt x="14133" y="5317"/>
                  <a:pt x="14110" y="5295"/>
                  <a:pt x="14079" y="5294"/>
                </a:cubicBezTo>
                <a:close/>
                <a:moveTo>
                  <a:pt x="13088" y="5238"/>
                </a:moveTo>
                <a:cubicBezTo>
                  <a:pt x="13082" y="5238"/>
                  <a:pt x="13077" y="5241"/>
                  <a:pt x="13073" y="5249"/>
                </a:cubicBezTo>
                <a:cubicBezTo>
                  <a:pt x="13073" y="5331"/>
                  <a:pt x="13134" y="5290"/>
                  <a:pt x="13093" y="5331"/>
                </a:cubicBezTo>
                <a:cubicBezTo>
                  <a:pt x="13114" y="5371"/>
                  <a:pt x="13114" y="5290"/>
                  <a:pt x="13134" y="5331"/>
                </a:cubicBezTo>
                <a:cubicBezTo>
                  <a:pt x="13151" y="5298"/>
                  <a:pt x="13113" y="5237"/>
                  <a:pt x="13088" y="5238"/>
                </a:cubicBezTo>
                <a:close/>
                <a:moveTo>
                  <a:pt x="13796" y="5076"/>
                </a:moveTo>
                <a:cubicBezTo>
                  <a:pt x="13773" y="5076"/>
                  <a:pt x="13747" y="5096"/>
                  <a:pt x="13727" y="5127"/>
                </a:cubicBezTo>
                <a:cubicBezTo>
                  <a:pt x="13727" y="5168"/>
                  <a:pt x="13727" y="5188"/>
                  <a:pt x="13727" y="5229"/>
                </a:cubicBezTo>
                <a:cubicBezTo>
                  <a:pt x="13747" y="5188"/>
                  <a:pt x="13788" y="5147"/>
                  <a:pt x="13849" y="5147"/>
                </a:cubicBezTo>
                <a:cubicBezTo>
                  <a:pt x="13839" y="5096"/>
                  <a:pt x="13819" y="5076"/>
                  <a:pt x="13796" y="5076"/>
                </a:cubicBezTo>
                <a:close/>
                <a:moveTo>
                  <a:pt x="11817" y="4964"/>
                </a:moveTo>
                <a:cubicBezTo>
                  <a:pt x="11805" y="4965"/>
                  <a:pt x="11792" y="4971"/>
                  <a:pt x="11786" y="4984"/>
                </a:cubicBezTo>
                <a:cubicBezTo>
                  <a:pt x="11786" y="5086"/>
                  <a:pt x="11827" y="5025"/>
                  <a:pt x="11847" y="5045"/>
                </a:cubicBezTo>
                <a:cubicBezTo>
                  <a:pt x="11875" y="4989"/>
                  <a:pt x="11845" y="4962"/>
                  <a:pt x="11817" y="4964"/>
                </a:cubicBezTo>
                <a:close/>
                <a:moveTo>
                  <a:pt x="18752" y="4943"/>
                </a:moveTo>
                <a:cubicBezTo>
                  <a:pt x="18712" y="5025"/>
                  <a:pt x="18732" y="5004"/>
                  <a:pt x="18671" y="5045"/>
                </a:cubicBezTo>
                <a:cubicBezTo>
                  <a:pt x="18732" y="5147"/>
                  <a:pt x="18773" y="4923"/>
                  <a:pt x="18814" y="5045"/>
                </a:cubicBezTo>
                <a:cubicBezTo>
                  <a:pt x="18855" y="4943"/>
                  <a:pt x="18773" y="4943"/>
                  <a:pt x="18752" y="4943"/>
                </a:cubicBezTo>
                <a:close/>
                <a:moveTo>
                  <a:pt x="18552" y="4854"/>
                </a:moveTo>
                <a:cubicBezTo>
                  <a:pt x="18533" y="4853"/>
                  <a:pt x="18510" y="4868"/>
                  <a:pt x="18487" y="4902"/>
                </a:cubicBezTo>
                <a:cubicBezTo>
                  <a:pt x="18507" y="5004"/>
                  <a:pt x="18569" y="4943"/>
                  <a:pt x="18589" y="4882"/>
                </a:cubicBezTo>
                <a:cubicBezTo>
                  <a:pt x="18580" y="4864"/>
                  <a:pt x="18567" y="4854"/>
                  <a:pt x="18552" y="4854"/>
                </a:cubicBezTo>
                <a:close/>
                <a:moveTo>
                  <a:pt x="18751" y="4801"/>
                </a:moveTo>
                <a:cubicBezTo>
                  <a:pt x="18729" y="4802"/>
                  <a:pt x="18708" y="4813"/>
                  <a:pt x="18691" y="4841"/>
                </a:cubicBezTo>
                <a:cubicBezTo>
                  <a:pt x="18752" y="4902"/>
                  <a:pt x="18814" y="4801"/>
                  <a:pt x="18855" y="4964"/>
                </a:cubicBezTo>
                <a:cubicBezTo>
                  <a:pt x="18895" y="4943"/>
                  <a:pt x="18875" y="4902"/>
                  <a:pt x="18916" y="4882"/>
                </a:cubicBezTo>
                <a:cubicBezTo>
                  <a:pt x="18872" y="4867"/>
                  <a:pt x="18807" y="4800"/>
                  <a:pt x="18751" y="4801"/>
                </a:cubicBezTo>
                <a:close/>
                <a:moveTo>
                  <a:pt x="18119" y="4699"/>
                </a:moveTo>
                <a:cubicBezTo>
                  <a:pt x="18099" y="4821"/>
                  <a:pt x="18058" y="4801"/>
                  <a:pt x="18017" y="4739"/>
                </a:cubicBezTo>
                <a:cubicBezTo>
                  <a:pt x="17997" y="4821"/>
                  <a:pt x="17997" y="4760"/>
                  <a:pt x="17956" y="4821"/>
                </a:cubicBezTo>
                <a:cubicBezTo>
                  <a:pt x="17956" y="4841"/>
                  <a:pt x="17956" y="4882"/>
                  <a:pt x="17976" y="4902"/>
                </a:cubicBezTo>
                <a:cubicBezTo>
                  <a:pt x="17997" y="4780"/>
                  <a:pt x="18058" y="4882"/>
                  <a:pt x="18099" y="4841"/>
                </a:cubicBezTo>
                <a:cubicBezTo>
                  <a:pt x="18099" y="4943"/>
                  <a:pt x="18180" y="4943"/>
                  <a:pt x="18221" y="4943"/>
                </a:cubicBezTo>
                <a:cubicBezTo>
                  <a:pt x="18160" y="4882"/>
                  <a:pt x="18221" y="4841"/>
                  <a:pt x="18180" y="4739"/>
                </a:cubicBezTo>
                <a:cubicBezTo>
                  <a:pt x="18180" y="4739"/>
                  <a:pt x="18180" y="4739"/>
                  <a:pt x="18119" y="4801"/>
                </a:cubicBezTo>
                <a:cubicBezTo>
                  <a:pt x="18119" y="4780"/>
                  <a:pt x="18160" y="4739"/>
                  <a:pt x="18119" y="4699"/>
                </a:cubicBezTo>
                <a:close/>
                <a:moveTo>
                  <a:pt x="18883" y="4637"/>
                </a:moveTo>
                <a:cubicBezTo>
                  <a:pt x="18870" y="4637"/>
                  <a:pt x="18855" y="4648"/>
                  <a:pt x="18834" y="4678"/>
                </a:cubicBezTo>
                <a:cubicBezTo>
                  <a:pt x="18855" y="4719"/>
                  <a:pt x="18916" y="4719"/>
                  <a:pt x="18916" y="4658"/>
                </a:cubicBezTo>
                <a:cubicBezTo>
                  <a:pt x="18906" y="4648"/>
                  <a:pt x="18895" y="4637"/>
                  <a:pt x="18883" y="4637"/>
                </a:cubicBezTo>
                <a:close/>
                <a:moveTo>
                  <a:pt x="17833" y="4637"/>
                </a:moveTo>
                <a:cubicBezTo>
                  <a:pt x="17792" y="4699"/>
                  <a:pt x="17731" y="4760"/>
                  <a:pt x="17772" y="4821"/>
                </a:cubicBezTo>
                <a:cubicBezTo>
                  <a:pt x="17813" y="4699"/>
                  <a:pt x="17833" y="4780"/>
                  <a:pt x="17894" y="4678"/>
                </a:cubicBezTo>
                <a:cubicBezTo>
                  <a:pt x="17874" y="4617"/>
                  <a:pt x="17854" y="4678"/>
                  <a:pt x="17833" y="4637"/>
                </a:cubicBezTo>
                <a:close/>
                <a:moveTo>
                  <a:pt x="17970" y="4606"/>
                </a:moveTo>
                <a:cubicBezTo>
                  <a:pt x="17929" y="4605"/>
                  <a:pt x="17881" y="4659"/>
                  <a:pt x="17894" y="4739"/>
                </a:cubicBezTo>
                <a:cubicBezTo>
                  <a:pt x="17976" y="4597"/>
                  <a:pt x="17935" y="4739"/>
                  <a:pt x="17997" y="4739"/>
                </a:cubicBezTo>
                <a:cubicBezTo>
                  <a:pt x="18017" y="4719"/>
                  <a:pt x="17997" y="4678"/>
                  <a:pt x="18017" y="4658"/>
                </a:cubicBezTo>
                <a:cubicBezTo>
                  <a:pt x="18010" y="4623"/>
                  <a:pt x="17991" y="4607"/>
                  <a:pt x="17970" y="4606"/>
                </a:cubicBezTo>
                <a:close/>
                <a:moveTo>
                  <a:pt x="18238" y="4469"/>
                </a:moveTo>
                <a:cubicBezTo>
                  <a:pt x="18224" y="4469"/>
                  <a:pt x="18209" y="4482"/>
                  <a:pt x="18201" y="4515"/>
                </a:cubicBezTo>
                <a:cubicBezTo>
                  <a:pt x="18201" y="4597"/>
                  <a:pt x="18242" y="4515"/>
                  <a:pt x="18262" y="4536"/>
                </a:cubicBezTo>
                <a:cubicBezTo>
                  <a:pt x="18274" y="4499"/>
                  <a:pt x="18258" y="4470"/>
                  <a:pt x="18238" y="4469"/>
                </a:cubicBezTo>
                <a:close/>
                <a:moveTo>
                  <a:pt x="9498" y="4434"/>
                </a:moveTo>
                <a:cubicBezTo>
                  <a:pt x="9436" y="4536"/>
                  <a:pt x="9518" y="4474"/>
                  <a:pt x="9539" y="4576"/>
                </a:cubicBezTo>
                <a:cubicBezTo>
                  <a:pt x="9579" y="4495"/>
                  <a:pt x="9498" y="4495"/>
                  <a:pt x="9498" y="4434"/>
                </a:cubicBezTo>
                <a:close/>
                <a:moveTo>
                  <a:pt x="17113" y="4358"/>
                </a:moveTo>
                <a:cubicBezTo>
                  <a:pt x="17073" y="4358"/>
                  <a:pt x="17011" y="4418"/>
                  <a:pt x="17036" y="4495"/>
                </a:cubicBezTo>
                <a:cubicBezTo>
                  <a:pt x="17077" y="4495"/>
                  <a:pt x="17098" y="4372"/>
                  <a:pt x="17138" y="4434"/>
                </a:cubicBezTo>
                <a:cubicBezTo>
                  <a:pt x="17154" y="4380"/>
                  <a:pt x="17138" y="4358"/>
                  <a:pt x="17113" y="4358"/>
                </a:cubicBezTo>
                <a:close/>
                <a:moveTo>
                  <a:pt x="17680" y="4320"/>
                </a:moveTo>
                <a:cubicBezTo>
                  <a:pt x="17659" y="4319"/>
                  <a:pt x="17634" y="4339"/>
                  <a:pt x="17608" y="4352"/>
                </a:cubicBezTo>
                <a:cubicBezTo>
                  <a:pt x="17629" y="4413"/>
                  <a:pt x="17670" y="4413"/>
                  <a:pt x="17711" y="4352"/>
                </a:cubicBezTo>
                <a:cubicBezTo>
                  <a:pt x="17703" y="4329"/>
                  <a:pt x="17692" y="4320"/>
                  <a:pt x="17680" y="4320"/>
                </a:cubicBezTo>
                <a:close/>
                <a:moveTo>
                  <a:pt x="9069" y="4291"/>
                </a:moveTo>
                <a:cubicBezTo>
                  <a:pt x="9028" y="4311"/>
                  <a:pt x="8987" y="4311"/>
                  <a:pt x="8926" y="4372"/>
                </a:cubicBezTo>
                <a:cubicBezTo>
                  <a:pt x="8926" y="4454"/>
                  <a:pt x="8966" y="4434"/>
                  <a:pt x="8987" y="4474"/>
                </a:cubicBezTo>
                <a:cubicBezTo>
                  <a:pt x="9028" y="4372"/>
                  <a:pt x="9007" y="4393"/>
                  <a:pt x="9089" y="4372"/>
                </a:cubicBezTo>
                <a:cubicBezTo>
                  <a:pt x="9089" y="4372"/>
                  <a:pt x="9089" y="4372"/>
                  <a:pt x="9069" y="4291"/>
                </a:cubicBezTo>
                <a:close/>
                <a:moveTo>
                  <a:pt x="8680" y="4291"/>
                </a:moveTo>
                <a:cubicBezTo>
                  <a:pt x="8640" y="4372"/>
                  <a:pt x="8721" y="4352"/>
                  <a:pt x="8742" y="4393"/>
                </a:cubicBezTo>
                <a:cubicBezTo>
                  <a:pt x="8783" y="4250"/>
                  <a:pt x="8701" y="4393"/>
                  <a:pt x="8680" y="4291"/>
                </a:cubicBezTo>
                <a:close/>
                <a:moveTo>
                  <a:pt x="7679" y="4067"/>
                </a:moveTo>
                <a:cubicBezTo>
                  <a:pt x="7618" y="4128"/>
                  <a:pt x="7577" y="4107"/>
                  <a:pt x="7577" y="4169"/>
                </a:cubicBezTo>
                <a:cubicBezTo>
                  <a:pt x="7598" y="4189"/>
                  <a:pt x="7618" y="4230"/>
                  <a:pt x="7659" y="4169"/>
                </a:cubicBezTo>
                <a:cubicBezTo>
                  <a:pt x="7659" y="4128"/>
                  <a:pt x="7700" y="4107"/>
                  <a:pt x="7679" y="4067"/>
                </a:cubicBezTo>
                <a:close/>
                <a:moveTo>
                  <a:pt x="7543" y="4029"/>
                </a:moveTo>
                <a:cubicBezTo>
                  <a:pt x="7526" y="4031"/>
                  <a:pt x="7507" y="4098"/>
                  <a:pt x="7475" y="4067"/>
                </a:cubicBezTo>
                <a:cubicBezTo>
                  <a:pt x="7434" y="4169"/>
                  <a:pt x="7557" y="4087"/>
                  <a:pt x="7557" y="4046"/>
                </a:cubicBezTo>
                <a:cubicBezTo>
                  <a:pt x="7552" y="4033"/>
                  <a:pt x="7548" y="4028"/>
                  <a:pt x="7543" y="4029"/>
                </a:cubicBezTo>
                <a:close/>
                <a:moveTo>
                  <a:pt x="6323" y="3912"/>
                </a:moveTo>
                <a:cubicBezTo>
                  <a:pt x="6314" y="3912"/>
                  <a:pt x="6304" y="3915"/>
                  <a:pt x="6290" y="3924"/>
                </a:cubicBezTo>
                <a:cubicBezTo>
                  <a:pt x="6311" y="3985"/>
                  <a:pt x="6351" y="4005"/>
                  <a:pt x="6413" y="3944"/>
                </a:cubicBezTo>
                <a:cubicBezTo>
                  <a:pt x="6365" y="3960"/>
                  <a:pt x="6354" y="3914"/>
                  <a:pt x="6323" y="3912"/>
                </a:cubicBezTo>
                <a:close/>
                <a:moveTo>
                  <a:pt x="3819" y="3735"/>
                </a:moveTo>
                <a:lnTo>
                  <a:pt x="3818" y="3735"/>
                </a:lnTo>
                <a:cubicBezTo>
                  <a:pt x="3818" y="3737"/>
                  <a:pt x="3818" y="3738"/>
                  <a:pt x="3818" y="3740"/>
                </a:cubicBezTo>
                <a:lnTo>
                  <a:pt x="3818" y="3735"/>
                </a:lnTo>
                <a:lnTo>
                  <a:pt x="3819" y="3735"/>
                </a:lnTo>
                <a:close/>
                <a:moveTo>
                  <a:pt x="4431" y="3679"/>
                </a:moveTo>
                <a:cubicBezTo>
                  <a:pt x="4390" y="3781"/>
                  <a:pt x="4492" y="3781"/>
                  <a:pt x="4533" y="3700"/>
                </a:cubicBezTo>
                <a:cubicBezTo>
                  <a:pt x="4513" y="3659"/>
                  <a:pt x="4451" y="3761"/>
                  <a:pt x="4431" y="3679"/>
                </a:cubicBezTo>
                <a:close/>
                <a:moveTo>
                  <a:pt x="4227" y="3679"/>
                </a:moveTo>
                <a:cubicBezTo>
                  <a:pt x="4227" y="3679"/>
                  <a:pt x="4227" y="3679"/>
                  <a:pt x="4165" y="3740"/>
                </a:cubicBezTo>
                <a:cubicBezTo>
                  <a:pt x="4186" y="3740"/>
                  <a:pt x="4206" y="3802"/>
                  <a:pt x="4247" y="3740"/>
                </a:cubicBezTo>
                <a:cubicBezTo>
                  <a:pt x="4227" y="3720"/>
                  <a:pt x="4227" y="3700"/>
                  <a:pt x="4227" y="3679"/>
                </a:cubicBezTo>
                <a:close/>
                <a:moveTo>
                  <a:pt x="3803" y="3678"/>
                </a:moveTo>
                <a:cubicBezTo>
                  <a:pt x="3810" y="3678"/>
                  <a:pt x="3817" y="3693"/>
                  <a:pt x="3818" y="3731"/>
                </a:cubicBezTo>
                <a:lnTo>
                  <a:pt x="3818" y="3735"/>
                </a:lnTo>
                <a:lnTo>
                  <a:pt x="3798" y="3740"/>
                </a:lnTo>
                <a:cubicBezTo>
                  <a:pt x="3786" y="3706"/>
                  <a:pt x="3794" y="3678"/>
                  <a:pt x="3803" y="3678"/>
                </a:cubicBezTo>
                <a:close/>
                <a:moveTo>
                  <a:pt x="3743" y="3669"/>
                </a:moveTo>
                <a:lnTo>
                  <a:pt x="3742" y="3672"/>
                </a:lnTo>
                <a:cubicBezTo>
                  <a:pt x="3741" y="3674"/>
                  <a:pt x="3739" y="3677"/>
                  <a:pt x="3736" y="3679"/>
                </a:cubicBezTo>
                <a:cubicBezTo>
                  <a:pt x="3738" y="3677"/>
                  <a:pt x="3739" y="3674"/>
                  <a:pt x="3742" y="3671"/>
                </a:cubicBezTo>
                <a:lnTo>
                  <a:pt x="3743" y="3669"/>
                </a:lnTo>
                <a:close/>
                <a:moveTo>
                  <a:pt x="4268" y="3659"/>
                </a:moveTo>
                <a:cubicBezTo>
                  <a:pt x="4288" y="3781"/>
                  <a:pt x="4329" y="3781"/>
                  <a:pt x="4411" y="3740"/>
                </a:cubicBezTo>
                <a:cubicBezTo>
                  <a:pt x="4370" y="3659"/>
                  <a:pt x="4308" y="3700"/>
                  <a:pt x="4268" y="3659"/>
                </a:cubicBezTo>
                <a:close/>
                <a:moveTo>
                  <a:pt x="1423" y="3535"/>
                </a:moveTo>
                <a:cubicBezTo>
                  <a:pt x="1401" y="3536"/>
                  <a:pt x="1370" y="3557"/>
                  <a:pt x="1346" y="3557"/>
                </a:cubicBezTo>
                <a:cubicBezTo>
                  <a:pt x="1387" y="3659"/>
                  <a:pt x="1285" y="3720"/>
                  <a:pt x="1305" y="3822"/>
                </a:cubicBezTo>
                <a:cubicBezTo>
                  <a:pt x="1326" y="3822"/>
                  <a:pt x="1346" y="3802"/>
                  <a:pt x="1367" y="3781"/>
                </a:cubicBezTo>
                <a:cubicBezTo>
                  <a:pt x="1346" y="3659"/>
                  <a:pt x="1387" y="3557"/>
                  <a:pt x="1448" y="3577"/>
                </a:cubicBezTo>
                <a:cubicBezTo>
                  <a:pt x="1448" y="3547"/>
                  <a:pt x="1440" y="3536"/>
                  <a:pt x="1427" y="3535"/>
                </a:cubicBezTo>
                <a:cubicBezTo>
                  <a:pt x="1425" y="3535"/>
                  <a:pt x="1424" y="3535"/>
                  <a:pt x="1423" y="3535"/>
                </a:cubicBezTo>
                <a:close/>
                <a:moveTo>
                  <a:pt x="2355" y="3389"/>
                </a:moveTo>
                <a:cubicBezTo>
                  <a:pt x="2317" y="3387"/>
                  <a:pt x="2260" y="3431"/>
                  <a:pt x="2245" y="3475"/>
                </a:cubicBezTo>
                <a:cubicBezTo>
                  <a:pt x="2286" y="3475"/>
                  <a:pt x="2327" y="3496"/>
                  <a:pt x="2388" y="3414"/>
                </a:cubicBezTo>
                <a:cubicBezTo>
                  <a:pt x="2382" y="3397"/>
                  <a:pt x="2370" y="3389"/>
                  <a:pt x="2355" y="3389"/>
                </a:cubicBezTo>
                <a:close/>
                <a:moveTo>
                  <a:pt x="304" y="2904"/>
                </a:moveTo>
                <a:cubicBezTo>
                  <a:pt x="263" y="2966"/>
                  <a:pt x="325" y="3006"/>
                  <a:pt x="365" y="2945"/>
                </a:cubicBezTo>
                <a:cubicBezTo>
                  <a:pt x="365" y="2864"/>
                  <a:pt x="304" y="2966"/>
                  <a:pt x="304" y="2904"/>
                </a:cubicBezTo>
                <a:close/>
                <a:moveTo>
                  <a:pt x="133" y="2754"/>
                </a:moveTo>
                <a:cubicBezTo>
                  <a:pt x="104" y="2753"/>
                  <a:pt x="64" y="2771"/>
                  <a:pt x="18" y="2782"/>
                </a:cubicBezTo>
                <a:cubicBezTo>
                  <a:pt x="59" y="2864"/>
                  <a:pt x="141" y="2782"/>
                  <a:pt x="182" y="2803"/>
                </a:cubicBezTo>
                <a:cubicBezTo>
                  <a:pt x="173" y="2767"/>
                  <a:pt x="156" y="2755"/>
                  <a:pt x="133" y="2754"/>
                </a:cubicBezTo>
                <a:close/>
                <a:moveTo>
                  <a:pt x="468" y="968"/>
                </a:moveTo>
                <a:cubicBezTo>
                  <a:pt x="447" y="1110"/>
                  <a:pt x="406" y="1070"/>
                  <a:pt x="365" y="1070"/>
                </a:cubicBezTo>
                <a:cubicBezTo>
                  <a:pt x="365" y="1090"/>
                  <a:pt x="365" y="1110"/>
                  <a:pt x="386" y="1090"/>
                </a:cubicBezTo>
                <a:cubicBezTo>
                  <a:pt x="386" y="1131"/>
                  <a:pt x="325" y="1151"/>
                  <a:pt x="365" y="1212"/>
                </a:cubicBezTo>
                <a:cubicBezTo>
                  <a:pt x="386" y="1171"/>
                  <a:pt x="447" y="1070"/>
                  <a:pt x="468" y="1090"/>
                </a:cubicBezTo>
                <a:cubicBezTo>
                  <a:pt x="488" y="1049"/>
                  <a:pt x="488" y="988"/>
                  <a:pt x="468" y="968"/>
                </a:cubicBezTo>
                <a:close/>
                <a:moveTo>
                  <a:pt x="388" y="881"/>
                </a:moveTo>
                <a:cubicBezTo>
                  <a:pt x="367" y="882"/>
                  <a:pt x="345" y="911"/>
                  <a:pt x="345" y="947"/>
                </a:cubicBezTo>
                <a:cubicBezTo>
                  <a:pt x="345" y="1029"/>
                  <a:pt x="365" y="947"/>
                  <a:pt x="427" y="927"/>
                </a:cubicBezTo>
                <a:cubicBezTo>
                  <a:pt x="418" y="894"/>
                  <a:pt x="403" y="881"/>
                  <a:pt x="388" y="881"/>
                </a:cubicBezTo>
                <a:close/>
                <a:moveTo>
                  <a:pt x="19085" y="0"/>
                </a:moveTo>
                <a:lnTo>
                  <a:pt x="19211" y="0"/>
                </a:lnTo>
                <a:lnTo>
                  <a:pt x="19211" y="18"/>
                </a:lnTo>
                <a:lnTo>
                  <a:pt x="19208" y="18"/>
                </a:lnTo>
                <a:cubicBezTo>
                  <a:pt x="19172" y="14"/>
                  <a:pt x="19132" y="7"/>
                  <a:pt x="19093" y="1"/>
                </a:cubicBezTo>
                <a:lnTo>
                  <a:pt x="19085" y="0"/>
                </a:lnTo>
                <a:close/>
                <a:moveTo>
                  <a:pt x="672" y="0"/>
                </a:moveTo>
                <a:lnTo>
                  <a:pt x="806" y="0"/>
                </a:lnTo>
                <a:lnTo>
                  <a:pt x="805" y="2"/>
                </a:lnTo>
                <a:cubicBezTo>
                  <a:pt x="801" y="10"/>
                  <a:pt x="797" y="20"/>
                  <a:pt x="795" y="30"/>
                </a:cubicBezTo>
                <a:cubicBezTo>
                  <a:pt x="810" y="26"/>
                  <a:pt x="825" y="17"/>
                  <a:pt x="841" y="5"/>
                </a:cubicBezTo>
                <a:lnTo>
                  <a:pt x="847" y="0"/>
                </a:lnTo>
                <a:lnTo>
                  <a:pt x="18184" y="0"/>
                </a:lnTo>
                <a:lnTo>
                  <a:pt x="18330" y="26"/>
                </a:lnTo>
                <a:cubicBezTo>
                  <a:pt x="18587" y="71"/>
                  <a:pt x="18843" y="117"/>
                  <a:pt x="19098" y="164"/>
                </a:cubicBezTo>
                <a:lnTo>
                  <a:pt x="19211" y="185"/>
                </a:lnTo>
                <a:lnTo>
                  <a:pt x="19211" y="5010"/>
                </a:lnTo>
                <a:lnTo>
                  <a:pt x="19211" y="5009"/>
                </a:lnTo>
                <a:cubicBezTo>
                  <a:pt x="19203" y="5003"/>
                  <a:pt x="19195" y="5001"/>
                  <a:pt x="19185" y="5001"/>
                </a:cubicBezTo>
                <a:cubicBezTo>
                  <a:pt x="19166" y="5002"/>
                  <a:pt x="19143" y="5013"/>
                  <a:pt x="19120" y="5025"/>
                </a:cubicBezTo>
                <a:cubicBezTo>
                  <a:pt x="19137" y="5075"/>
                  <a:pt x="19180" y="5070"/>
                  <a:pt x="19207" y="5045"/>
                </a:cubicBezTo>
                <a:lnTo>
                  <a:pt x="19211" y="5041"/>
                </a:lnTo>
                <a:lnTo>
                  <a:pt x="19211" y="5255"/>
                </a:lnTo>
                <a:lnTo>
                  <a:pt x="19210" y="5255"/>
                </a:lnTo>
                <a:cubicBezTo>
                  <a:pt x="19163" y="5248"/>
                  <a:pt x="19101" y="5261"/>
                  <a:pt x="19079" y="5229"/>
                </a:cubicBezTo>
                <a:cubicBezTo>
                  <a:pt x="19079" y="5302"/>
                  <a:pt x="19153" y="5291"/>
                  <a:pt x="19210" y="5317"/>
                </a:cubicBezTo>
                <a:lnTo>
                  <a:pt x="19211" y="5317"/>
                </a:lnTo>
                <a:lnTo>
                  <a:pt x="19211" y="6763"/>
                </a:lnTo>
                <a:lnTo>
                  <a:pt x="19115" y="6763"/>
                </a:lnTo>
                <a:lnTo>
                  <a:pt x="19115" y="6756"/>
                </a:lnTo>
                <a:cubicBezTo>
                  <a:pt x="19116" y="6715"/>
                  <a:pt x="19114" y="6676"/>
                  <a:pt x="19079" y="6676"/>
                </a:cubicBezTo>
                <a:cubicBezTo>
                  <a:pt x="19064" y="6699"/>
                  <a:pt x="19046" y="6728"/>
                  <a:pt x="19027" y="6757"/>
                </a:cubicBezTo>
                <a:lnTo>
                  <a:pt x="19023" y="6763"/>
                </a:lnTo>
                <a:lnTo>
                  <a:pt x="18918" y="6763"/>
                </a:lnTo>
                <a:lnTo>
                  <a:pt x="18916" y="6758"/>
                </a:lnTo>
                <a:cubicBezTo>
                  <a:pt x="18916" y="6656"/>
                  <a:pt x="18977" y="6778"/>
                  <a:pt x="18977" y="6676"/>
                </a:cubicBezTo>
                <a:cubicBezTo>
                  <a:pt x="18936" y="6656"/>
                  <a:pt x="18834" y="6615"/>
                  <a:pt x="18814" y="6697"/>
                </a:cubicBezTo>
                <a:cubicBezTo>
                  <a:pt x="18832" y="6734"/>
                  <a:pt x="18868" y="6704"/>
                  <a:pt x="18874" y="6758"/>
                </a:cubicBezTo>
                <a:lnTo>
                  <a:pt x="18874" y="6763"/>
                </a:lnTo>
                <a:lnTo>
                  <a:pt x="18738" y="6763"/>
                </a:lnTo>
                <a:lnTo>
                  <a:pt x="18734" y="6761"/>
                </a:lnTo>
                <a:cubicBezTo>
                  <a:pt x="18681" y="6730"/>
                  <a:pt x="18635" y="6692"/>
                  <a:pt x="18589" y="6737"/>
                </a:cubicBezTo>
                <a:cubicBezTo>
                  <a:pt x="18507" y="6656"/>
                  <a:pt x="18466" y="6493"/>
                  <a:pt x="18385" y="6615"/>
                </a:cubicBezTo>
                <a:cubicBezTo>
                  <a:pt x="18364" y="6574"/>
                  <a:pt x="18385" y="6493"/>
                  <a:pt x="18344" y="6534"/>
                </a:cubicBezTo>
                <a:cubicBezTo>
                  <a:pt x="18344" y="6574"/>
                  <a:pt x="18323" y="6595"/>
                  <a:pt x="18344" y="6635"/>
                </a:cubicBezTo>
                <a:cubicBezTo>
                  <a:pt x="18344" y="6635"/>
                  <a:pt x="18344" y="6635"/>
                  <a:pt x="18262" y="6717"/>
                </a:cubicBezTo>
                <a:cubicBezTo>
                  <a:pt x="18303" y="6554"/>
                  <a:pt x="18140" y="6737"/>
                  <a:pt x="18160" y="6615"/>
                </a:cubicBezTo>
                <a:cubicBezTo>
                  <a:pt x="18160" y="6676"/>
                  <a:pt x="18201" y="6595"/>
                  <a:pt x="18201" y="6554"/>
                </a:cubicBezTo>
                <a:cubicBezTo>
                  <a:pt x="18160" y="6574"/>
                  <a:pt x="18160" y="6452"/>
                  <a:pt x="18099" y="6534"/>
                </a:cubicBezTo>
                <a:cubicBezTo>
                  <a:pt x="18099" y="6635"/>
                  <a:pt x="18058" y="6554"/>
                  <a:pt x="18017" y="6595"/>
                </a:cubicBezTo>
                <a:cubicBezTo>
                  <a:pt x="17976" y="6554"/>
                  <a:pt x="18058" y="6534"/>
                  <a:pt x="18017" y="6493"/>
                </a:cubicBezTo>
                <a:cubicBezTo>
                  <a:pt x="18017" y="6493"/>
                  <a:pt x="17997" y="6513"/>
                  <a:pt x="17997" y="6493"/>
                </a:cubicBezTo>
                <a:cubicBezTo>
                  <a:pt x="18017" y="6411"/>
                  <a:pt x="18099" y="6472"/>
                  <a:pt x="18099" y="6330"/>
                </a:cubicBezTo>
                <a:cubicBezTo>
                  <a:pt x="18037" y="6411"/>
                  <a:pt x="17976" y="6187"/>
                  <a:pt x="17915" y="6391"/>
                </a:cubicBezTo>
                <a:cubicBezTo>
                  <a:pt x="17915" y="6350"/>
                  <a:pt x="17915" y="6330"/>
                  <a:pt x="17915" y="6289"/>
                </a:cubicBezTo>
                <a:cubicBezTo>
                  <a:pt x="17874" y="6350"/>
                  <a:pt x="17833" y="6268"/>
                  <a:pt x="17813" y="6350"/>
                </a:cubicBezTo>
                <a:cubicBezTo>
                  <a:pt x="17813" y="6411"/>
                  <a:pt x="17854" y="6309"/>
                  <a:pt x="17874" y="6391"/>
                </a:cubicBezTo>
                <a:cubicBezTo>
                  <a:pt x="17772" y="6452"/>
                  <a:pt x="17731" y="6391"/>
                  <a:pt x="17670" y="6513"/>
                </a:cubicBezTo>
                <a:cubicBezTo>
                  <a:pt x="17670" y="6452"/>
                  <a:pt x="17711" y="6411"/>
                  <a:pt x="17690" y="6350"/>
                </a:cubicBezTo>
                <a:cubicBezTo>
                  <a:pt x="17731" y="6452"/>
                  <a:pt x="17813" y="6330"/>
                  <a:pt x="17792" y="6248"/>
                </a:cubicBezTo>
                <a:cubicBezTo>
                  <a:pt x="17731" y="6309"/>
                  <a:pt x="17690" y="6268"/>
                  <a:pt x="17649" y="6289"/>
                </a:cubicBezTo>
                <a:cubicBezTo>
                  <a:pt x="17649" y="6330"/>
                  <a:pt x="17649" y="6370"/>
                  <a:pt x="17670" y="6411"/>
                </a:cubicBezTo>
                <a:cubicBezTo>
                  <a:pt x="17608" y="6493"/>
                  <a:pt x="17588" y="6432"/>
                  <a:pt x="17547" y="6472"/>
                </a:cubicBezTo>
                <a:cubicBezTo>
                  <a:pt x="17506" y="6411"/>
                  <a:pt x="17547" y="6391"/>
                  <a:pt x="17527" y="6330"/>
                </a:cubicBezTo>
                <a:cubicBezTo>
                  <a:pt x="17424" y="6452"/>
                  <a:pt x="17322" y="6289"/>
                  <a:pt x="17241" y="6411"/>
                </a:cubicBezTo>
                <a:cubicBezTo>
                  <a:pt x="17241" y="6350"/>
                  <a:pt x="17261" y="6309"/>
                  <a:pt x="17281" y="6248"/>
                </a:cubicBezTo>
                <a:cubicBezTo>
                  <a:pt x="17220" y="6207"/>
                  <a:pt x="17241" y="6370"/>
                  <a:pt x="17179" y="6309"/>
                </a:cubicBezTo>
                <a:cubicBezTo>
                  <a:pt x="17200" y="6268"/>
                  <a:pt x="17220" y="6248"/>
                  <a:pt x="17200" y="6228"/>
                </a:cubicBezTo>
                <a:cubicBezTo>
                  <a:pt x="17179" y="6248"/>
                  <a:pt x="17138" y="6268"/>
                  <a:pt x="17118" y="6330"/>
                </a:cubicBezTo>
                <a:cubicBezTo>
                  <a:pt x="17138" y="6330"/>
                  <a:pt x="17179" y="6330"/>
                  <a:pt x="17200" y="6370"/>
                </a:cubicBezTo>
                <a:cubicBezTo>
                  <a:pt x="17179" y="6391"/>
                  <a:pt x="17179" y="6432"/>
                  <a:pt x="17200" y="6472"/>
                </a:cubicBezTo>
                <a:cubicBezTo>
                  <a:pt x="17118" y="6493"/>
                  <a:pt x="17077" y="6432"/>
                  <a:pt x="17016" y="6432"/>
                </a:cubicBezTo>
                <a:cubicBezTo>
                  <a:pt x="16934" y="6472"/>
                  <a:pt x="16955" y="6534"/>
                  <a:pt x="16955" y="6595"/>
                </a:cubicBezTo>
                <a:cubicBezTo>
                  <a:pt x="16893" y="6513"/>
                  <a:pt x="16955" y="6534"/>
                  <a:pt x="16914" y="6432"/>
                </a:cubicBezTo>
                <a:cubicBezTo>
                  <a:pt x="17036" y="6330"/>
                  <a:pt x="17057" y="6411"/>
                  <a:pt x="17138" y="6391"/>
                </a:cubicBezTo>
                <a:cubicBezTo>
                  <a:pt x="17098" y="6330"/>
                  <a:pt x="17118" y="6309"/>
                  <a:pt x="17077" y="6248"/>
                </a:cubicBezTo>
                <a:cubicBezTo>
                  <a:pt x="17118" y="6167"/>
                  <a:pt x="17138" y="6167"/>
                  <a:pt x="17159" y="6065"/>
                </a:cubicBezTo>
                <a:cubicBezTo>
                  <a:pt x="17159" y="6105"/>
                  <a:pt x="17241" y="6065"/>
                  <a:pt x="17241" y="6044"/>
                </a:cubicBezTo>
                <a:cubicBezTo>
                  <a:pt x="17220" y="5942"/>
                  <a:pt x="17118" y="6044"/>
                  <a:pt x="17118" y="6126"/>
                </a:cubicBezTo>
                <a:cubicBezTo>
                  <a:pt x="17098" y="6044"/>
                  <a:pt x="17016" y="6085"/>
                  <a:pt x="17016" y="6146"/>
                </a:cubicBezTo>
                <a:cubicBezTo>
                  <a:pt x="17016" y="6228"/>
                  <a:pt x="17057" y="6126"/>
                  <a:pt x="17077" y="6167"/>
                </a:cubicBezTo>
                <a:cubicBezTo>
                  <a:pt x="17057" y="6207"/>
                  <a:pt x="17077" y="6228"/>
                  <a:pt x="17077" y="6248"/>
                </a:cubicBezTo>
                <a:cubicBezTo>
                  <a:pt x="16919" y="6327"/>
                  <a:pt x="16684" y="5985"/>
                  <a:pt x="16632" y="6279"/>
                </a:cubicBezTo>
                <a:lnTo>
                  <a:pt x="16630" y="6290"/>
                </a:lnTo>
                <a:lnTo>
                  <a:pt x="16630" y="6290"/>
                </a:lnTo>
                <a:cubicBezTo>
                  <a:pt x="16629" y="6295"/>
                  <a:pt x="16628" y="6302"/>
                  <a:pt x="16628" y="6309"/>
                </a:cubicBezTo>
                <a:cubicBezTo>
                  <a:pt x="16628" y="6304"/>
                  <a:pt x="16629" y="6299"/>
                  <a:pt x="16630" y="6294"/>
                </a:cubicBezTo>
                <a:lnTo>
                  <a:pt x="16630" y="6290"/>
                </a:lnTo>
                <a:lnTo>
                  <a:pt x="16632" y="6286"/>
                </a:lnTo>
                <a:cubicBezTo>
                  <a:pt x="16645" y="6255"/>
                  <a:pt x="16686" y="6278"/>
                  <a:pt x="16669" y="6330"/>
                </a:cubicBezTo>
                <a:cubicBezTo>
                  <a:pt x="16648" y="6330"/>
                  <a:pt x="16587" y="6309"/>
                  <a:pt x="16587" y="6350"/>
                </a:cubicBezTo>
                <a:cubicBezTo>
                  <a:pt x="16648" y="6370"/>
                  <a:pt x="16709" y="6330"/>
                  <a:pt x="16771" y="6268"/>
                </a:cubicBezTo>
                <a:cubicBezTo>
                  <a:pt x="16771" y="6411"/>
                  <a:pt x="16852" y="6268"/>
                  <a:pt x="16873" y="6350"/>
                </a:cubicBezTo>
                <a:cubicBezTo>
                  <a:pt x="16832" y="6411"/>
                  <a:pt x="16832" y="6330"/>
                  <a:pt x="16812" y="6350"/>
                </a:cubicBezTo>
                <a:cubicBezTo>
                  <a:pt x="16812" y="6391"/>
                  <a:pt x="16791" y="6432"/>
                  <a:pt x="16791" y="6472"/>
                </a:cubicBezTo>
                <a:cubicBezTo>
                  <a:pt x="16730" y="6513"/>
                  <a:pt x="16730" y="6595"/>
                  <a:pt x="16689" y="6513"/>
                </a:cubicBezTo>
                <a:cubicBezTo>
                  <a:pt x="16709" y="6432"/>
                  <a:pt x="16791" y="6452"/>
                  <a:pt x="16771" y="6330"/>
                </a:cubicBezTo>
                <a:cubicBezTo>
                  <a:pt x="16689" y="6432"/>
                  <a:pt x="16628" y="6472"/>
                  <a:pt x="16628" y="6554"/>
                </a:cubicBezTo>
                <a:cubicBezTo>
                  <a:pt x="16648" y="6615"/>
                  <a:pt x="16709" y="6554"/>
                  <a:pt x="16669" y="6635"/>
                </a:cubicBezTo>
                <a:cubicBezTo>
                  <a:pt x="16669" y="6615"/>
                  <a:pt x="16648" y="6615"/>
                  <a:pt x="16628" y="6635"/>
                </a:cubicBezTo>
                <a:cubicBezTo>
                  <a:pt x="16628" y="6513"/>
                  <a:pt x="16505" y="6574"/>
                  <a:pt x="16566" y="6391"/>
                </a:cubicBezTo>
                <a:cubicBezTo>
                  <a:pt x="16526" y="6493"/>
                  <a:pt x="16362" y="6574"/>
                  <a:pt x="16321" y="6452"/>
                </a:cubicBezTo>
                <a:cubicBezTo>
                  <a:pt x="16321" y="6472"/>
                  <a:pt x="16321" y="6493"/>
                  <a:pt x="16301" y="6513"/>
                </a:cubicBezTo>
                <a:cubicBezTo>
                  <a:pt x="16301" y="6493"/>
                  <a:pt x="16280" y="6472"/>
                  <a:pt x="16260" y="6513"/>
                </a:cubicBezTo>
                <a:cubicBezTo>
                  <a:pt x="16260" y="6452"/>
                  <a:pt x="16260" y="6411"/>
                  <a:pt x="16301" y="6370"/>
                </a:cubicBezTo>
                <a:cubicBezTo>
                  <a:pt x="16342" y="6411"/>
                  <a:pt x="16403" y="6391"/>
                  <a:pt x="16444" y="6411"/>
                </a:cubicBezTo>
                <a:cubicBezTo>
                  <a:pt x="16444" y="6350"/>
                  <a:pt x="16505" y="6330"/>
                  <a:pt x="16464" y="6268"/>
                </a:cubicBezTo>
                <a:cubicBezTo>
                  <a:pt x="16403" y="6391"/>
                  <a:pt x="16321" y="6248"/>
                  <a:pt x="16240" y="6350"/>
                </a:cubicBezTo>
                <a:cubicBezTo>
                  <a:pt x="16260" y="6391"/>
                  <a:pt x="16280" y="6391"/>
                  <a:pt x="16240" y="6452"/>
                </a:cubicBezTo>
                <a:cubicBezTo>
                  <a:pt x="16178" y="6472"/>
                  <a:pt x="16076" y="6330"/>
                  <a:pt x="16056" y="6493"/>
                </a:cubicBezTo>
                <a:cubicBezTo>
                  <a:pt x="16056" y="6391"/>
                  <a:pt x="16056" y="6309"/>
                  <a:pt x="15974" y="6411"/>
                </a:cubicBezTo>
                <a:cubicBezTo>
                  <a:pt x="15954" y="6370"/>
                  <a:pt x="15974" y="6350"/>
                  <a:pt x="15954" y="6309"/>
                </a:cubicBezTo>
                <a:cubicBezTo>
                  <a:pt x="15994" y="6228"/>
                  <a:pt x="15994" y="6370"/>
                  <a:pt x="16015" y="6289"/>
                </a:cubicBezTo>
                <a:cubicBezTo>
                  <a:pt x="15974" y="6187"/>
                  <a:pt x="16056" y="6268"/>
                  <a:pt x="16056" y="6207"/>
                </a:cubicBezTo>
                <a:cubicBezTo>
                  <a:pt x="16035" y="6146"/>
                  <a:pt x="15994" y="6187"/>
                  <a:pt x="15974" y="6187"/>
                </a:cubicBezTo>
                <a:cubicBezTo>
                  <a:pt x="15994" y="6289"/>
                  <a:pt x="15913" y="6268"/>
                  <a:pt x="15933" y="6370"/>
                </a:cubicBezTo>
                <a:cubicBezTo>
                  <a:pt x="15913" y="6309"/>
                  <a:pt x="15851" y="6187"/>
                  <a:pt x="15811" y="6309"/>
                </a:cubicBezTo>
                <a:cubicBezTo>
                  <a:pt x="15811" y="6268"/>
                  <a:pt x="15790" y="6289"/>
                  <a:pt x="15770" y="6248"/>
                </a:cubicBezTo>
                <a:cubicBezTo>
                  <a:pt x="15790" y="6105"/>
                  <a:pt x="15913" y="6207"/>
                  <a:pt x="15892" y="6065"/>
                </a:cubicBezTo>
                <a:cubicBezTo>
                  <a:pt x="15994" y="6187"/>
                  <a:pt x="16117" y="6085"/>
                  <a:pt x="16240" y="6105"/>
                </a:cubicBezTo>
                <a:cubicBezTo>
                  <a:pt x="16219" y="5963"/>
                  <a:pt x="16117" y="6146"/>
                  <a:pt x="16137" y="6003"/>
                </a:cubicBezTo>
                <a:cubicBezTo>
                  <a:pt x="16076" y="6024"/>
                  <a:pt x="16076" y="6044"/>
                  <a:pt x="16056" y="6105"/>
                </a:cubicBezTo>
                <a:cubicBezTo>
                  <a:pt x="15994" y="6024"/>
                  <a:pt x="16035" y="6105"/>
                  <a:pt x="16035" y="5983"/>
                </a:cubicBezTo>
                <a:cubicBezTo>
                  <a:pt x="15994" y="6024"/>
                  <a:pt x="15974" y="5963"/>
                  <a:pt x="15974" y="6065"/>
                </a:cubicBezTo>
                <a:cubicBezTo>
                  <a:pt x="15913" y="6044"/>
                  <a:pt x="16015" y="5922"/>
                  <a:pt x="16015" y="5861"/>
                </a:cubicBezTo>
                <a:cubicBezTo>
                  <a:pt x="15954" y="5902"/>
                  <a:pt x="15933" y="5779"/>
                  <a:pt x="15892" y="5820"/>
                </a:cubicBezTo>
                <a:cubicBezTo>
                  <a:pt x="15892" y="5861"/>
                  <a:pt x="15872" y="5902"/>
                  <a:pt x="15872" y="5922"/>
                </a:cubicBezTo>
                <a:cubicBezTo>
                  <a:pt x="15913" y="5861"/>
                  <a:pt x="15933" y="5922"/>
                  <a:pt x="15954" y="5902"/>
                </a:cubicBezTo>
                <a:cubicBezTo>
                  <a:pt x="15974" y="5942"/>
                  <a:pt x="15954" y="6065"/>
                  <a:pt x="15933" y="6024"/>
                </a:cubicBezTo>
                <a:cubicBezTo>
                  <a:pt x="15954" y="6003"/>
                  <a:pt x="15974" y="5902"/>
                  <a:pt x="15933" y="5942"/>
                </a:cubicBezTo>
                <a:cubicBezTo>
                  <a:pt x="15913" y="5983"/>
                  <a:pt x="15892" y="6003"/>
                  <a:pt x="15872" y="6044"/>
                </a:cubicBezTo>
                <a:cubicBezTo>
                  <a:pt x="15851" y="6024"/>
                  <a:pt x="15770" y="5942"/>
                  <a:pt x="15770" y="6003"/>
                </a:cubicBezTo>
                <a:cubicBezTo>
                  <a:pt x="15790" y="6085"/>
                  <a:pt x="15831" y="6003"/>
                  <a:pt x="15851" y="6065"/>
                </a:cubicBezTo>
                <a:cubicBezTo>
                  <a:pt x="15811" y="6167"/>
                  <a:pt x="15790" y="6065"/>
                  <a:pt x="15770" y="6146"/>
                </a:cubicBezTo>
                <a:cubicBezTo>
                  <a:pt x="15770" y="5983"/>
                  <a:pt x="15606" y="5963"/>
                  <a:pt x="15586" y="6105"/>
                </a:cubicBezTo>
                <a:cubicBezTo>
                  <a:pt x="15545" y="6065"/>
                  <a:pt x="15586" y="5963"/>
                  <a:pt x="15524" y="6003"/>
                </a:cubicBezTo>
                <a:cubicBezTo>
                  <a:pt x="15504" y="6024"/>
                  <a:pt x="15504" y="6065"/>
                  <a:pt x="15504" y="6085"/>
                </a:cubicBezTo>
                <a:cubicBezTo>
                  <a:pt x="15484" y="6024"/>
                  <a:pt x="15463" y="6105"/>
                  <a:pt x="15443" y="6126"/>
                </a:cubicBezTo>
                <a:cubicBezTo>
                  <a:pt x="15402" y="6105"/>
                  <a:pt x="15381" y="6065"/>
                  <a:pt x="15361" y="6044"/>
                </a:cubicBezTo>
                <a:cubicBezTo>
                  <a:pt x="15443" y="5983"/>
                  <a:pt x="15545" y="5902"/>
                  <a:pt x="15586" y="5779"/>
                </a:cubicBezTo>
                <a:cubicBezTo>
                  <a:pt x="15545" y="5759"/>
                  <a:pt x="15545" y="5820"/>
                  <a:pt x="15524" y="5881"/>
                </a:cubicBezTo>
                <a:cubicBezTo>
                  <a:pt x="15504" y="5779"/>
                  <a:pt x="15443" y="5861"/>
                  <a:pt x="15422" y="5800"/>
                </a:cubicBezTo>
                <a:cubicBezTo>
                  <a:pt x="15463" y="5759"/>
                  <a:pt x="15443" y="5698"/>
                  <a:pt x="15422" y="5657"/>
                </a:cubicBezTo>
                <a:cubicBezTo>
                  <a:pt x="15361" y="5759"/>
                  <a:pt x="15341" y="5616"/>
                  <a:pt x="15320" y="5636"/>
                </a:cubicBezTo>
                <a:cubicBezTo>
                  <a:pt x="15300" y="5657"/>
                  <a:pt x="15279" y="5677"/>
                  <a:pt x="15279" y="5718"/>
                </a:cubicBezTo>
                <a:cubicBezTo>
                  <a:pt x="15279" y="5738"/>
                  <a:pt x="15361" y="5677"/>
                  <a:pt x="15320" y="5759"/>
                </a:cubicBezTo>
                <a:cubicBezTo>
                  <a:pt x="15320" y="5759"/>
                  <a:pt x="15238" y="5800"/>
                  <a:pt x="15259" y="5820"/>
                </a:cubicBezTo>
                <a:cubicBezTo>
                  <a:pt x="15279" y="5779"/>
                  <a:pt x="15341" y="5820"/>
                  <a:pt x="15320" y="5902"/>
                </a:cubicBezTo>
                <a:cubicBezTo>
                  <a:pt x="15238" y="6003"/>
                  <a:pt x="15218" y="5881"/>
                  <a:pt x="15157" y="5983"/>
                </a:cubicBezTo>
                <a:cubicBezTo>
                  <a:pt x="15136" y="5942"/>
                  <a:pt x="15157" y="5922"/>
                  <a:pt x="15177" y="5902"/>
                </a:cubicBezTo>
                <a:cubicBezTo>
                  <a:pt x="15116" y="5902"/>
                  <a:pt x="15055" y="5820"/>
                  <a:pt x="15014" y="5922"/>
                </a:cubicBezTo>
                <a:cubicBezTo>
                  <a:pt x="14973" y="5800"/>
                  <a:pt x="14912" y="5942"/>
                  <a:pt x="14850" y="5942"/>
                </a:cubicBezTo>
                <a:cubicBezTo>
                  <a:pt x="14850" y="5942"/>
                  <a:pt x="14809" y="5840"/>
                  <a:pt x="14789" y="5942"/>
                </a:cubicBezTo>
                <a:cubicBezTo>
                  <a:pt x="14769" y="5902"/>
                  <a:pt x="14789" y="5861"/>
                  <a:pt x="14769" y="5820"/>
                </a:cubicBezTo>
                <a:cubicBezTo>
                  <a:pt x="14728" y="5942"/>
                  <a:pt x="14666" y="5820"/>
                  <a:pt x="14605" y="5861"/>
                </a:cubicBezTo>
                <a:cubicBezTo>
                  <a:pt x="14626" y="5820"/>
                  <a:pt x="14626" y="5779"/>
                  <a:pt x="14605" y="5738"/>
                </a:cubicBezTo>
                <a:cubicBezTo>
                  <a:pt x="14564" y="5677"/>
                  <a:pt x="14564" y="5800"/>
                  <a:pt x="14544" y="5779"/>
                </a:cubicBezTo>
                <a:cubicBezTo>
                  <a:pt x="14564" y="5759"/>
                  <a:pt x="14564" y="5718"/>
                  <a:pt x="14544" y="5698"/>
                </a:cubicBezTo>
                <a:cubicBezTo>
                  <a:pt x="14523" y="5779"/>
                  <a:pt x="14523" y="5636"/>
                  <a:pt x="14503" y="5677"/>
                </a:cubicBezTo>
                <a:cubicBezTo>
                  <a:pt x="14462" y="5698"/>
                  <a:pt x="14503" y="5759"/>
                  <a:pt x="14483" y="5779"/>
                </a:cubicBezTo>
                <a:cubicBezTo>
                  <a:pt x="14421" y="5738"/>
                  <a:pt x="14319" y="5840"/>
                  <a:pt x="14278" y="5759"/>
                </a:cubicBezTo>
                <a:cubicBezTo>
                  <a:pt x="14299" y="5738"/>
                  <a:pt x="14299" y="5718"/>
                  <a:pt x="14299" y="5677"/>
                </a:cubicBezTo>
                <a:cubicBezTo>
                  <a:pt x="14237" y="5759"/>
                  <a:pt x="14197" y="5759"/>
                  <a:pt x="14217" y="5636"/>
                </a:cubicBezTo>
                <a:cubicBezTo>
                  <a:pt x="14135" y="5677"/>
                  <a:pt x="14033" y="5738"/>
                  <a:pt x="14013" y="5596"/>
                </a:cubicBezTo>
                <a:cubicBezTo>
                  <a:pt x="13972" y="5657"/>
                  <a:pt x="13951" y="5575"/>
                  <a:pt x="13911" y="5596"/>
                </a:cubicBezTo>
                <a:cubicBezTo>
                  <a:pt x="13890" y="5657"/>
                  <a:pt x="13870" y="5636"/>
                  <a:pt x="13829" y="5718"/>
                </a:cubicBezTo>
                <a:cubicBezTo>
                  <a:pt x="13829" y="5636"/>
                  <a:pt x="13829" y="5616"/>
                  <a:pt x="13788" y="5616"/>
                </a:cubicBezTo>
                <a:cubicBezTo>
                  <a:pt x="13808" y="5555"/>
                  <a:pt x="13849" y="5596"/>
                  <a:pt x="13890" y="5575"/>
                </a:cubicBezTo>
                <a:cubicBezTo>
                  <a:pt x="13870" y="5494"/>
                  <a:pt x="13931" y="5433"/>
                  <a:pt x="13951" y="5351"/>
                </a:cubicBezTo>
                <a:cubicBezTo>
                  <a:pt x="13911" y="5331"/>
                  <a:pt x="13870" y="5310"/>
                  <a:pt x="13829" y="5412"/>
                </a:cubicBezTo>
                <a:cubicBezTo>
                  <a:pt x="13788" y="5371"/>
                  <a:pt x="13747" y="5269"/>
                  <a:pt x="13645" y="5392"/>
                </a:cubicBezTo>
                <a:cubicBezTo>
                  <a:pt x="13625" y="5371"/>
                  <a:pt x="13686" y="5269"/>
                  <a:pt x="13645" y="5290"/>
                </a:cubicBezTo>
                <a:cubicBezTo>
                  <a:pt x="13625" y="5310"/>
                  <a:pt x="13625" y="5331"/>
                  <a:pt x="13625" y="5351"/>
                </a:cubicBezTo>
                <a:cubicBezTo>
                  <a:pt x="13563" y="5208"/>
                  <a:pt x="13379" y="5331"/>
                  <a:pt x="13277" y="5229"/>
                </a:cubicBezTo>
                <a:cubicBezTo>
                  <a:pt x="13298" y="5310"/>
                  <a:pt x="13318" y="5290"/>
                  <a:pt x="13318" y="5392"/>
                </a:cubicBezTo>
                <a:cubicBezTo>
                  <a:pt x="13298" y="5351"/>
                  <a:pt x="13257" y="5433"/>
                  <a:pt x="13216" y="5412"/>
                </a:cubicBezTo>
                <a:cubicBezTo>
                  <a:pt x="13216" y="5412"/>
                  <a:pt x="13216" y="5412"/>
                  <a:pt x="13236" y="5473"/>
                </a:cubicBezTo>
                <a:cubicBezTo>
                  <a:pt x="13155" y="5453"/>
                  <a:pt x="13052" y="5453"/>
                  <a:pt x="12950" y="5453"/>
                </a:cubicBezTo>
                <a:cubicBezTo>
                  <a:pt x="12930" y="5412"/>
                  <a:pt x="12950" y="5371"/>
                  <a:pt x="12930" y="5331"/>
                </a:cubicBezTo>
                <a:cubicBezTo>
                  <a:pt x="12909" y="5351"/>
                  <a:pt x="12889" y="5371"/>
                  <a:pt x="12869" y="5392"/>
                </a:cubicBezTo>
                <a:cubicBezTo>
                  <a:pt x="12869" y="5351"/>
                  <a:pt x="12889" y="5331"/>
                  <a:pt x="12889" y="5310"/>
                </a:cubicBezTo>
                <a:cubicBezTo>
                  <a:pt x="12869" y="5331"/>
                  <a:pt x="12848" y="5269"/>
                  <a:pt x="12828" y="5331"/>
                </a:cubicBezTo>
                <a:cubicBezTo>
                  <a:pt x="12828" y="5351"/>
                  <a:pt x="12848" y="5371"/>
                  <a:pt x="12828" y="5392"/>
                </a:cubicBezTo>
                <a:cubicBezTo>
                  <a:pt x="12807" y="5371"/>
                  <a:pt x="12766" y="5412"/>
                  <a:pt x="12746" y="5351"/>
                </a:cubicBezTo>
                <a:cubicBezTo>
                  <a:pt x="12766" y="5331"/>
                  <a:pt x="12787" y="5310"/>
                  <a:pt x="12766" y="5269"/>
                </a:cubicBezTo>
                <a:cubicBezTo>
                  <a:pt x="12746" y="5310"/>
                  <a:pt x="12726" y="5269"/>
                  <a:pt x="12685" y="5331"/>
                </a:cubicBezTo>
                <a:cubicBezTo>
                  <a:pt x="12705" y="5371"/>
                  <a:pt x="12705" y="5392"/>
                  <a:pt x="12685" y="5412"/>
                </a:cubicBezTo>
                <a:cubicBezTo>
                  <a:pt x="12664" y="5249"/>
                  <a:pt x="12562" y="5412"/>
                  <a:pt x="12521" y="5351"/>
                </a:cubicBezTo>
                <a:cubicBezTo>
                  <a:pt x="12521" y="5310"/>
                  <a:pt x="12583" y="5290"/>
                  <a:pt x="12562" y="5249"/>
                </a:cubicBezTo>
                <a:cubicBezTo>
                  <a:pt x="12460" y="5127"/>
                  <a:pt x="12235" y="5290"/>
                  <a:pt x="12113" y="5045"/>
                </a:cubicBezTo>
                <a:cubicBezTo>
                  <a:pt x="12092" y="5066"/>
                  <a:pt x="12133" y="5106"/>
                  <a:pt x="12092" y="5127"/>
                </a:cubicBezTo>
                <a:cubicBezTo>
                  <a:pt x="12051" y="5106"/>
                  <a:pt x="12113" y="5086"/>
                  <a:pt x="12092" y="5025"/>
                </a:cubicBezTo>
                <a:cubicBezTo>
                  <a:pt x="12031" y="5025"/>
                  <a:pt x="12092" y="5086"/>
                  <a:pt x="12031" y="5106"/>
                </a:cubicBezTo>
                <a:cubicBezTo>
                  <a:pt x="12011" y="5066"/>
                  <a:pt x="12051" y="5045"/>
                  <a:pt x="12011" y="5004"/>
                </a:cubicBezTo>
                <a:cubicBezTo>
                  <a:pt x="11970" y="5045"/>
                  <a:pt x="11929" y="4964"/>
                  <a:pt x="11868" y="5004"/>
                </a:cubicBezTo>
                <a:cubicBezTo>
                  <a:pt x="11888" y="5045"/>
                  <a:pt x="11888" y="5086"/>
                  <a:pt x="11868" y="5106"/>
                </a:cubicBezTo>
                <a:cubicBezTo>
                  <a:pt x="11868" y="5086"/>
                  <a:pt x="11847" y="5106"/>
                  <a:pt x="11827" y="5127"/>
                </a:cubicBezTo>
                <a:cubicBezTo>
                  <a:pt x="11765" y="5004"/>
                  <a:pt x="11704" y="5127"/>
                  <a:pt x="11663" y="5066"/>
                </a:cubicBezTo>
                <a:cubicBezTo>
                  <a:pt x="11684" y="4964"/>
                  <a:pt x="11725" y="5045"/>
                  <a:pt x="11765" y="5025"/>
                </a:cubicBezTo>
                <a:cubicBezTo>
                  <a:pt x="11765" y="5004"/>
                  <a:pt x="11786" y="4984"/>
                  <a:pt x="11765" y="4964"/>
                </a:cubicBezTo>
                <a:cubicBezTo>
                  <a:pt x="11704" y="4964"/>
                  <a:pt x="11622" y="4923"/>
                  <a:pt x="11561" y="4902"/>
                </a:cubicBezTo>
                <a:cubicBezTo>
                  <a:pt x="11582" y="4964"/>
                  <a:pt x="11622" y="5004"/>
                  <a:pt x="11663" y="5004"/>
                </a:cubicBezTo>
                <a:cubicBezTo>
                  <a:pt x="11643" y="5025"/>
                  <a:pt x="11663" y="5045"/>
                  <a:pt x="11643" y="5086"/>
                </a:cubicBezTo>
                <a:cubicBezTo>
                  <a:pt x="11602" y="4964"/>
                  <a:pt x="11602" y="5086"/>
                  <a:pt x="11541" y="5045"/>
                </a:cubicBezTo>
                <a:cubicBezTo>
                  <a:pt x="11541" y="5004"/>
                  <a:pt x="11520" y="4923"/>
                  <a:pt x="11479" y="4923"/>
                </a:cubicBezTo>
                <a:cubicBezTo>
                  <a:pt x="11459" y="5004"/>
                  <a:pt x="11479" y="5004"/>
                  <a:pt x="11479" y="5066"/>
                </a:cubicBezTo>
                <a:cubicBezTo>
                  <a:pt x="11459" y="5004"/>
                  <a:pt x="11418" y="5066"/>
                  <a:pt x="11418" y="4964"/>
                </a:cubicBezTo>
                <a:cubicBezTo>
                  <a:pt x="11398" y="5025"/>
                  <a:pt x="11316" y="5045"/>
                  <a:pt x="11336" y="4943"/>
                </a:cubicBezTo>
                <a:cubicBezTo>
                  <a:pt x="11234" y="5025"/>
                  <a:pt x="11173" y="4964"/>
                  <a:pt x="11091" y="4923"/>
                </a:cubicBezTo>
                <a:cubicBezTo>
                  <a:pt x="11050" y="4943"/>
                  <a:pt x="11030" y="5066"/>
                  <a:pt x="10989" y="5045"/>
                </a:cubicBezTo>
                <a:cubicBezTo>
                  <a:pt x="11030" y="4943"/>
                  <a:pt x="10969" y="5004"/>
                  <a:pt x="10969" y="4882"/>
                </a:cubicBezTo>
                <a:cubicBezTo>
                  <a:pt x="10866" y="5025"/>
                  <a:pt x="10785" y="4862"/>
                  <a:pt x="10703" y="5025"/>
                </a:cubicBezTo>
                <a:cubicBezTo>
                  <a:pt x="10683" y="4964"/>
                  <a:pt x="10642" y="5045"/>
                  <a:pt x="10621" y="5025"/>
                </a:cubicBezTo>
                <a:cubicBezTo>
                  <a:pt x="10703" y="4821"/>
                  <a:pt x="10437" y="4923"/>
                  <a:pt x="10356" y="4984"/>
                </a:cubicBezTo>
                <a:cubicBezTo>
                  <a:pt x="10376" y="4862"/>
                  <a:pt x="10458" y="4923"/>
                  <a:pt x="10458" y="4862"/>
                </a:cubicBezTo>
                <a:cubicBezTo>
                  <a:pt x="10437" y="4821"/>
                  <a:pt x="10417" y="4760"/>
                  <a:pt x="10397" y="4760"/>
                </a:cubicBezTo>
                <a:cubicBezTo>
                  <a:pt x="10397" y="4862"/>
                  <a:pt x="10376" y="4780"/>
                  <a:pt x="10335" y="4780"/>
                </a:cubicBezTo>
                <a:cubicBezTo>
                  <a:pt x="10335" y="4862"/>
                  <a:pt x="10315" y="4862"/>
                  <a:pt x="10294" y="4923"/>
                </a:cubicBezTo>
                <a:cubicBezTo>
                  <a:pt x="10254" y="4862"/>
                  <a:pt x="10335" y="4821"/>
                  <a:pt x="10315" y="4780"/>
                </a:cubicBezTo>
                <a:cubicBezTo>
                  <a:pt x="10294" y="4699"/>
                  <a:pt x="10254" y="4699"/>
                  <a:pt x="10274" y="4576"/>
                </a:cubicBezTo>
                <a:cubicBezTo>
                  <a:pt x="10233" y="4637"/>
                  <a:pt x="10233" y="4719"/>
                  <a:pt x="10172" y="4801"/>
                </a:cubicBezTo>
                <a:cubicBezTo>
                  <a:pt x="10172" y="4699"/>
                  <a:pt x="10111" y="4699"/>
                  <a:pt x="10090" y="4617"/>
                </a:cubicBezTo>
                <a:cubicBezTo>
                  <a:pt x="10070" y="4699"/>
                  <a:pt x="10131" y="4801"/>
                  <a:pt x="10111" y="4862"/>
                </a:cubicBezTo>
                <a:cubicBezTo>
                  <a:pt x="10029" y="4882"/>
                  <a:pt x="10070" y="4617"/>
                  <a:pt x="9947" y="4739"/>
                </a:cubicBezTo>
                <a:cubicBezTo>
                  <a:pt x="10049" y="4801"/>
                  <a:pt x="10008" y="4923"/>
                  <a:pt x="10090" y="5004"/>
                </a:cubicBezTo>
                <a:cubicBezTo>
                  <a:pt x="10049" y="4984"/>
                  <a:pt x="9968" y="4984"/>
                  <a:pt x="9968" y="4923"/>
                </a:cubicBezTo>
                <a:cubicBezTo>
                  <a:pt x="9968" y="4943"/>
                  <a:pt x="9988" y="4943"/>
                  <a:pt x="10008" y="4923"/>
                </a:cubicBezTo>
                <a:cubicBezTo>
                  <a:pt x="9988" y="4801"/>
                  <a:pt x="9947" y="4760"/>
                  <a:pt x="9906" y="4760"/>
                </a:cubicBezTo>
                <a:cubicBezTo>
                  <a:pt x="9927" y="4699"/>
                  <a:pt x="9947" y="4699"/>
                  <a:pt x="9927" y="4617"/>
                </a:cubicBezTo>
                <a:cubicBezTo>
                  <a:pt x="9906" y="4617"/>
                  <a:pt x="9886" y="4556"/>
                  <a:pt x="9865" y="4597"/>
                </a:cubicBezTo>
                <a:cubicBezTo>
                  <a:pt x="9865" y="4658"/>
                  <a:pt x="9906" y="4637"/>
                  <a:pt x="9865" y="4678"/>
                </a:cubicBezTo>
                <a:cubicBezTo>
                  <a:pt x="9825" y="4637"/>
                  <a:pt x="9804" y="4576"/>
                  <a:pt x="9743" y="4699"/>
                </a:cubicBezTo>
                <a:cubicBezTo>
                  <a:pt x="9722" y="4576"/>
                  <a:pt x="9600" y="4576"/>
                  <a:pt x="9600" y="4678"/>
                </a:cubicBezTo>
                <a:cubicBezTo>
                  <a:pt x="9600" y="4658"/>
                  <a:pt x="9600" y="4637"/>
                  <a:pt x="9579" y="4597"/>
                </a:cubicBezTo>
                <a:cubicBezTo>
                  <a:pt x="9539" y="4699"/>
                  <a:pt x="9539" y="4637"/>
                  <a:pt x="9498" y="4658"/>
                </a:cubicBezTo>
                <a:cubicBezTo>
                  <a:pt x="9477" y="4576"/>
                  <a:pt x="9498" y="4536"/>
                  <a:pt x="9457" y="4495"/>
                </a:cubicBezTo>
                <a:cubicBezTo>
                  <a:pt x="9396" y="4556"/>
                  <a:pt x="9334" y="4617"/>
                  <a:pt x="9293" y="4536"/>
                </a:cubicBezTo>
                <a:cubicBezTo>
                  <a:pt x="9334" y="4495"/>
                  <a:pt x="9396" y="4556"/>
                  <a:pt x="9396" y="4454"/>
                </a:cubicBezTo>
                <a:cubicBezTo>
                  <a:pt x="9355" y="4454"/>
                  <a:pt x="9355" y="4372"/>
                  <a:pt x="9334" y="4372"/>
                </a:cubicBezTo>
                <a:cubicBezTo>
                  <a:pt x="9253" y="4434"/>
                  <a:pt x="9232" y="4413"/>
                  <a:pt x="9171" y="4515"/>
                </a:cubicBezTo>
                <a:cubicBezTo>
                  <a:pt x="9109" y="4393"/>
                  <a:pt x="8946" y="4658"/>
                  <a:pt x="8885" y="4434"/>
                </a:cubicBezTo>
                <a:cubicBezTo>
                  <a:pt x="8864" y="4495"/>
                  <a:pt x="8864" y="4495"/>
                  <a:pt x="8823" y="4495"/>
                </a:cubicBezTo>
                <a:cubicBezTo>
                  <a:pt x="8783" y="4454"/>
                  <a:pt x="8864" y="4332"/>
                  <a:pt x="8803" y="4332"/>
                </a:cubicBezTo>
                <a:cubicBezTo>
                  <a:pt x="8762" y="4372"/>
                  <a:pt x="8803" y="4434"/>
                  <a:pt x="8762" y="4454"/>
                </a:cubicBezTo>
                <a:cubicBezTo>
                  <a:pt x="8701" y="4454"/>
                  <a:pt x="8660" y="4393"/>
                  <a:pt x="8578" y="4495"/>
                </a:cubicBezTo>
                <a:cubicBezTo>
                  <a:pt x="8537" y="4434"/>
                  <a:pt x="8640" y="4434"/>
                  <a:pt x="8619" y="4372"/>
                </a:cubicBezTo>
                <a:cubicBezTo>
                  <a:pt x="8558" y="4352"/>
                  <a:pt x="8497" y="4311"/>
                  <a:pt x="8435" y="4434"/>
                </a:cubicBezTo>
                <a:cubicBezTo>
                  <a:pt x="8394" y="4393"/>
                  <a:pt x="8374" y="4352"/>
                  <a:pt x="8313" y="4413"/>
                </a:cubicBezTo>
                <a:cubicBezTo>
                  <a:pt x="8292" y="4352"/>
                  <a:pt x="8313" y="4311"/>
                  <a:pt x="8292" y="4270"/>
                </a:cubicBezTo>
                <a:cubicBezTo>
                  <a:pt x="8231" y="4372"/>
                  <a:pt x="8231" y="4209"/>
                  <a:pt x="8190" y="4270"/>
                </a:cubicBezTo>
                <a:cubicBezTo>
                  <a:pt x="8170" y="4332"/>
                  <a:pt x="8149" y="4372"/>
                  <a:pt x="8129" y="4413"/>
                </a:cubicBezTo>
                <a:cubicBezTo>
                  <a:pt x="8108" y="4332"/>
                  <a:pt x="8211" y="4270"/>
                  <a:pt x="8170" y="4169"/>
                </a:cubicBezTo>
                <a:cubicBezTo>
                  <a:pt x="8149" y="4209"/>
                  <a:pt x="8129" y="4189"/>
                  <a:pt x="8129" y="4189"/>
                </a:cubicBezTo>
                <a:cubicBezTo>
                  <a:pt x="8108" y="4230"/>
                  <a:pt x="8108" y="4270"/>
                  <a:pt x="8088" y="4311"/>
                </a:cubicBezTo>
                <a:cubicBezTo>
                  <a:pt x="8047" y="4250"/>
                  <a:pt x="8108" y="4189"/>
                  <a:pt x="8068" y="4189"/>
                </a:cubicBezTo>
                <a:cubicBezTo>
                  <a:pt x="8027" y="4230"/>
                  <a:pt x="8027" y="4291"/>
                  <a:pt x="8027" y="4372"/>
                </a:cubicBezTo>
                <a:cubicBezTo>
                  <a:pt x="8006" y="4250"/>
                  <a:pt x="8006" y="4434"/>
                  <a:pt x="7965" y="4372"/>
                </a:cubicBezTo>
                <a:cubicBezTo>
                  <a:pt x="7986" y="4332"/>
                  <a:pt x="7965" y="4352"/>
                  <a:pt x="7965" y="4311"/>
                </a:cubicBezTo>
                <a:cubicBezTo>
                  <a:pt x="7986" y="4270"/>
                  <a:pt x="8006" y="4291"/>
                  <a:pt x="8006" y="4250"/>
                </a:cubicBezTo>
                <a:cubicBezTo>
                  <a:pt x="7986" y="4169"/>
                  <a:pt x="7925" y="4230"/>
                  <a:pt x="7904" y="4230"/>
                </a:cubicBezTo>
                <a:cubicBezTo>
                  <a:pt x="7904" y="4311"/>
                  <a:pt x="7945" y="4209"/>
                  <a:pt x="7965" y="4311"/>
                </a:cubicBezTo>
                <a:cubicBezTo>
                  <a:pt x="7884" y="4413"/>
                  <a:pt x="7843" y="4270"/>
                  <a:pt x="7802" y="4434"/>
                </a:cubicBezTo>
                <a:cubicBezTo>
                  <a:pt x="7822" y="4352"/>
                  <a:pt x="7802" y="4332"/>
                  <a:pt x="7802" y="4270"/>
                </a:cubicBezTo>
                <a:cubicBezTo>
                  <a:pt x="7822" y="4270"/>
                  <a:pt x="7863" y="4209"/>
                  <a:pt x="7863" y="4169"/>
                </a:cubicBezTo>
                <a:cubicBezTo>
                  <a:pt x="7822" y="4148"/>
                  <a:pt x="7761" y="4046"/>
                  <a:pt x="7720" y="4169"/>
                </a:cubicBezTo>
                <a:cubicBezTo>
                  <a:pt x="7761" y="4128"/>
                  <a:pt x="7802" y="4189"/>
                  <a:pt x="7782" y="4270"/>
                </a:cubicBezTo>
                <a:cubicBezTo>
                  <a:pt x="7700" y="4311"/>
                  <a:pt x="7659" y="4270"/>
                  <a:pt x="7577" y="4352"/>
                </a:cubicBezTo>
                <a:cubicBezTo>
                  <a:pt x="7536" y="4250"/>
                  <a:pt x="7455" y="4372"/>
                  <a:pt x="7475" y="4230"/>
                </a:cubicBezTo>
                <a:cubicBezTo>
                  <a:pt x="7414" y="4291"/>
                  <a:pt x="7393" y="4250"/>
                  <a:pt x="7332" y="4311"/>
                </a:cubicBezTo>
                <a:cubicBezTo>
                  <a:pt x="7373" y="4189"/>
                  <a:pt x="7250" y="4311"/>
                  <a:pt x="7250" y="4209"/>
                </a:cubicBezTo>
                <a:cubicBezTo>
                  <a:pt x="7291" y="4148"/>
                  <a:pt x="7291" y="4250"/>
                  <a:pt x="7353" y="4189"/>
                </a:cubicBezTo>
                <a:cubicBezTo>
                  <a:pt x="7291" y="4046"/>
                  <a:pt x="7414" y="4169"/>
                  <a:pt x="7414" y="4067"/>
                </a:cubicBezTo>
                <a:cubicBezTo>
                  <a:pt x="7393" y="4026"/>
                  <a:pt x="7353" y="4046"/>
                  <a:pt x="7353" y="4005"/>
                </a:cubicBezTo>
                <a:cubicBezTo>
                  <a:pt x="7271" y="4107"/>
                  <a:pt x="7189" y="4107"/>
                  <a:pt x="7107" y="4189"/>
                </a:cubicBezTo>
                <a:cubicBezTo>
                  <a:pt x="7107" y="4148"/>
                  <a:pt x="7169" y="4107"/>
                  <a:pt x="7148" y="4046"/>
                </a:cubicBezTo>
                <a:cubicBezTo>
                  <a:pt x="7189" y="3985"/>
                  <a:pt x="7250" y="4046"/>
                  <a:pt x="7250" y="3965"/>
                </a:cubicBezTo>
                <a:cubicBezTo>
                  <a:pt x="7189" y="3985"/>
                  <a:pt x="7107" y="4026"/>
                  <a:pt x="7087" y="3903"/>
                </a:cubicBezTo>
                <a:cubicBezTo>
                  <a:pt x="7026" y="3944"/>
                  <a:pt x="6964" y="4026"/>
                  <a:pt x="6944" y="3903"/>
                </a:cubicBezTo>
                <a:cubicBezTo>
                  <a:pt x="6862" y="3903"/>
                  <a:pt x="6801" y="4128"/>
                  <a:pt x="6740" y="4005"/>
                </a:cubicBezTo>
                <a:cubicBezTo>
                  <a:pt x="6801" y="4005"/>
                  <a:pt x="6801" y="3924"/>
                  <a:pt x="6842" y="3863"/>
                </a:cubicBezTo>
                <a:cubicBezTo>
                  <a:pt x="6719" y="3944"/>
                  <a:pt x="6597" y="3802"/>
                  <a:pt x="6535" y="3924"/>
                </a:cubicBezTo>
                <a:cubicBezTo>
                  <a:pt x="6556" y="4026"/>
                  <a:pt x="6576" y="3863"/>
                  <a:pt x="6597" y="3965"/>
                </a:cubicBezTo>
                <a:cubicBezTo>
                  <a:pt x="6597" y="3965"/>
                  <a:pt x="6597" y="3965"/>
                  <a:pt x="6515" y="4046"/>
                </a:cubicBezTo>
                <a:cubicBezTo>
                  <a:pt x="6535" y="3924"/>
                  <a:pt x="6474" y="3924"/>
                  <a:pt x="6433" y="3903"/>
                </a:cubicBezTo>
                <a:cubicBezTo>
                  <a:pt x="6372" y="4046"/>
                  <a:pt x="6331" y="3965"/>
                  <a:pt x="6270" y="4026"/>
                </a:cubicBezTo>
                <a:cubicBezTo>
                  <a:pt x="6249" y="3965"/>
                  <a:pt x="6270" y="3924"/>
                  <a:pt x="6229" y="3903"/>
                </a:cubicBezTo>
                <a:cubicBezTo>
                  <a:pt x="6147" y="4005"/>
                  <a:pt x="6311" y="4087"/>
                  <a:pt x="6188" y="4128"/>
                </a:cubicBezTo>
                <a:cubicBezTo>
                  <a:pt x="6229" y="4005"/>
                  <a:pt x="6127" y="3863"/>
                  <a:pt x="6045" y="3883"/>
                </a:cubicBezTo>
                <a:cubicBezTo>
                  <a:pt x="6045" y="3924"/>
                  <a:pt x="6045" y="3944"/>
                  <a:pt x="6025" y="3985"/>
                </a:cubicBezTo>
                <a:cubicBezTo>
                  <a:pt x="6004" y="3944"/>
                  <a:pt x="6045" y="3903"/>
                  <a:pt x="6025" y="3863"/>
                </a:cubicBezTo>
                <a:cubicBezTo>
                  <a:pt x="5943" y="3863"/>
                  <a:pt x="5922" y="3985"/>
                  <a:pt x="5882" y="3863"/>
                </a:cubicBezTo>
                <a:cubicBezTo>
                  <a:pt x="5861" y="3903"/>
                  <a:pt x="5882" y="3944"/>
                  <a:pt x="5841" y="3985"/>
                </a:cubicBezTo>
                <a:cubicBezTo>
                  <a:pt x="5820" y="3944"/>
                  <a:pt x="5861" y="3903"/>
                  <a:pt x="5841" y="3863"/>
                </a:cubicBezTo>
                <a:cubicBezTo>
                  <a:pt x="5779" y="3924"/>
                  <a:pt x="5718" y="3944"/>
                  <a:pt x="5698" y="3863"/>
                </a:cubicBezTo>
                <a:cubicBezTo>
                  <a:pt x="5636" y="3883"/>
                  <a:pt x="5698" y="3965"/>
                  <a:pt x="5636" y="3985"/>
                </a:cubicBezTo>
                <a:cubicBezTo>
                  <a:pt x="5616" y="3965"/>
                  <a:pt x="5575" y="3985"/>
                  <a:pt x="5534" y="3985"/>
                </a:cubicBezTo>
                <a:cubicBezTo>
                  <a:pt x="5575" y="3944"/>
                  <a:pt x="5596" y="3924"/>
                  <a:pt x="5596" y="3883"/>
                </a:cubicBezTo>
                <a:cubicBezTo>
                  <a:pt x="5391" y="3863"/>
                  <a:pt x="5269" y="3863"/>
                  <a:pt x="5085" y="3802"/>
                </a:cubicBezTo>
                <a:cubicBezTo>
                  <a:pt x="5085" y="3822"/>
                  <a:pt x="5085" y="3863"/>
                  <a:pt x="5064" y="3883"/>
                </a:cubicBezTo>
                <a:cubicBezTo>
                  <a:pt x="5044" y="3802"/>
                  <a:pt x="5003" y="3863"/>
                  <a:pt x="5003" y="3842"/>
                </a:cubicBezTo>
                <a:cubicBezTo>
                  <a:pt x="5003" y="3802"/>
                  <a:pt x="5024" y="3781"/>
                  <a:pt x="5003" y="3740"/>
                </a:cubicBezTo>
                <a:cubicBezTo>
                  <a:pt x="4942" y="3761"/>
                  <a:pt x="4921" y="3700"/>
                  <a:pt x="4840" y="3761"/>
                </a:cubicBezTo>
                <a:cubicBezTo>
                  <a:pt x="4840" y="3720"/>
                  <a:pt x="4860" y="3700"/>
                  <a:pt x="4840" y="3659"/>
                </a:cubicBezTo>
                <a:cubicBezTo>
                  <a:pt x="4758" y="3781"/>
                  <a:pt x="4717" y="3638"/>
                  <a:pt x="4635" y="3679"/>
                </a:cubicBezTo>
                <a:cubicBezTo>
                  <a:pt x="4656" y="3700"/>
                  <a:pt x="4635" y="3720"/>
                  <a:pt x="4635" y="3740"/>
                </a:cubicBezTo>
                <a:cubicBezTo>
                  <a:pt x="4676" y="3720"/>
                  <a:pt x="4697" y="3761"/>
                  <a:pt x="4717" y="3781"/>
                </a:cubicBezTo>
                <a:cubicBezTo>
                  <a:pt x="4676" y="3802"/>
                  <a:pt x="4615" y="3802"/>
                  <a:pt x="4574" y="3903"/>
                </a:cubicBezTo>
                <a:cubicBezTo>
                  <a:pt x="4533" y="3842"/>
                  <a:pt x="4656" y="3822"/>
                  <a:pt x="4635" y="3761"/>
                </a:cubicBezTo>
                <a:cubicBezTo>
                  <a:pt x="4492" y="3781"/>
                  <a:pt x="4165" y="3985"/>
                  <a:pt x="4063" y="3863"/>
                </a:cubicBezTo>
                <a:cubicBezTo>
                  <a:pt x="4022" y="3924"/>
                  <a:pt x="4022" y="3883"/>
                  <a:pt x="3982" y="3883"/>
                </a:cubicBezTo>
                <a:cubicBezTo>
                  <a:pt x="4022" y="3761"/>
                  <a:pt x="4145" y="3842"/>
                  <a:pt x="4145" y="3700"/>
                </a:cubicBezTo>
                <a:cubicBezTo>
                  <a:pt x="4049" y="3680"/>
                  <a:pt x="3953" y="3697"/>
                  <a:pt x="3824" y="3733"/>
                </a:cubicBezTo>
                <a:lnTo>
                  <a:pt x="3819" y="3735"/>
                </a:lnTo>
                <a:lnTo>
                  <a:pt x="3820" y="3729"/>
                </a:lnTo>
                <a:cubicBezTo>
                  <a:pt x="3833" y="3676"/>
                  <a:pt x="3942" y="3654"/>
                  <a:pt x="3961" y="3577"/>
                </a:cubicBezTo>
                <a:cubicBezTo>
                  <a:pt x="3906" y="3559"/>
                  <a:pt x="3783" y="3624"/>
                  <a:pt x="3745" y="3667"/>
                </a:cubicBezTo>
                <a:lnTo>
                  <a:pt x="3743" y="3669"/>
                </a:lnTo>
                <a:lnTo>
                  <a:pt x="3744" y="3668"/>
                </a:lnTo>
                <a:cubicBezTo>
                  <a:pt x="3750" y="3650"/>
                  <a:pt x="3736" y="3631"/>
                  <a:pt x="3736" y="3598"/>
                </a:cubicBezTo>
                <a:cubicBezTo>
                  <a:pt x="3553" y="3700"/>
                  <a:pt x="3430" y="3659"/>
                  <a:pt x="3205" y="3883"/>
                </a:cubicBezTo>
                <a:cubicBezTo>
                  <a:pt x="3205" y="3822"/>
                  <a:pt x="3226" y="3781"/>
                  <a:pt x="3246" y="3720"/>
                </a:cubicBezTo>
                <a:cubicBezTo>
                  <a:pt x="3267" y="3761"/>
                  <a:pt x="3246" y="3802"/>
                  <a:pt x="3267" y="3781"/>
                </a:cubicBezTo>
                <a:cubicBezTo>
                  <a:pt x="3287" y="3802"/>
                  <a:pt x="3307" y="3781"/>
                  <a:pt x="3307" y="3720"/>
                </a:cubicBezTo>
                <a:cubicBezTo>
                  <a:pt x="3267" y="3720"/>
                  <a:pt x="3246" y="3679"/>
                  <a:pt x="3205" y="3679"/>
                </a:cubicBezTo>
                <a:cubicBezTo>
                  <a:pt x="3205" y="3720"/>
                  <a:pt x="3185" y="3740"/>
                  <a:pt x="3164" y="3781"/>
                </a:cubicBezTo>
                <a:cubicBezTo>
                  <a:pt x="3144" y="3781"/>
                  <a:pt x="3144" y="3659"/>
                  <a:pt x="3103" y="3679"/>
                </a:cubicBezTo>
                <a:cubicBezTo>
                  <a:pt x="3103" y="3700"/>
                  <a:pt x="3062" y="3700"/>
                  <a:pt x="3062" y="3740"/>
                </a:cubicBezTo>
                <a:cubicBezTo>
                  <a:pt x="3124" y="3740"/>
                  <a:pt x="3124" y="3740"/>
                  <a:pt x="3103" y="3822"/>
                </a:cubicBezTo>
                <a:cubicBezTo>
                  <a:pt x="3144" y="3802"/>
                  <a:pt x="3185" y="3822"/>
                  <a:pt x="3205" y="3842"/>
                </a:cubicBezTo>
                <a:cubicBezTo>
                  <a:pt x="3144" y="3903"/>
                  <a:pt x="3267" y="3883"/>
                  <a:pt x="3205" y="3944"/>
                </a:cubicBezTo>
                <a:cubicBezTo>
                  <a:pt x="3164" y="3944"/>
                  <a:pt x="3185" y="3924"/>
                  <a:pt x="3164" y="3842"/>
                </a:cubicBezTo>
                <a:cubicBezTo>
                  <a:pt x="3083" y="3802"/>
                  <a:pt x="3001" y="3924"/>
                  <a:pt x="2919" y="3924"/>
                </a:cubicBezTo>
                <a:cubicBezTo>
                  <a:pt x="2981" y="3822"/>
                  <a:pt x="3083" y="3761"/>
                  <a:pt x="3062" y="3638"/>
                </a:cubicBezTo>
                <a:cubicBezTo>
                  <a:pt x="3021" y="3557"/>
                  <a:pt x="2919" y="3720"/>
                  <a:pt x="2858" y="3700"/>
                </a:cubicBezTo>
                <a:cubicBezTo>
                  <a:pt x="2858" y="3577"/>
                  <a:pt x="2797" y="3638"/>
                  <a:pt x="2756" y="3618"/>
                </a:cubicBezTo>
                <a:cubicBezTo>
                  <a:pt x="2735" y="3700"/>
                  <a:pt x="2592" y="3761"/>
                  <a:pt x="2592" y="3679"/>
                </a:cubicBezTo>
                <a:cubicBezTo>
                  <a:pt x="2633" y="3700"/>
                  <a:pt x="2694" y="3679"/>
                  <a:pt x="2674" y="3598"/>
                </a:cubicBezTo>
                <a:cubicBezTo>
                  <a:pt x="2633" y="3638"/>
                  <a:pt x="2613" y="3618"/>
                  <a:pt x="2572" y="3638"/>
                </a:cubicBezTo>
                <a:cubicBezTo>
                  <a:pt x="2572" y="3659"/>
                  <a:pt x="2531" y="3679"/>
                  <a:pt x="2551" y="3720"/>
                </a:cubicBezTo>
                <a:cubicBezTo>
                  <a:pt x="2449" y="3761"/>
                  <a:pt x="2490" y="3740"/>
                  <a:pt x="2368" y="3802"/>
                </a:cubicBezTo>
                <a:cubicBezTo>
                  <a:pt x="2327" y="3598"/>
                  <a:pt x="2204" y="3883"/>
                  <a:pt x="2184" y="3659"/>
                </a:cubicBezTo>
                <a:cubicBezTo>
                  <a:pt x="2122" y="3720"/>
                  <a:pt x="2102" y="3679"/>
                  <a:pt x="2061" y="3740"/>
                </a:cubicBezTo>
                <a:cubicBezTo>
                  <a:pt x="2102" y="3618"/>
                  <a:pt x="2143" y="3536"/>
                  <a:pt x="2225" y="3455"/>
                </a:cubicBezTo>
                <a:cubicBezTo>
                  <a:pt x="2082" y="3435"/>
                  <a:pt x="1939" y="3373"/>
                  <a:pt x="1816" y="3598"/>
                </a:cubicBezTo>
                <a:cubicBezTo>
                  <a:pt x="1714" y="3536"/>
                  <a:pt x="1550" y="3496"/>
                  <a:pt x="1428" y="3679"/>
                </a:cubicBezTo>
                <a:cubicBezTo>
                  <a:pt x="1487" y="3896"/>
                  <a:pt x="1757" y="3559"/>
                  <a:pt x="1811" y="3704"/>
                </a:cubicBezTo>
                <a:lnTo>
                  <a:pt x="1813" y="3709"/>
                </a:lnTo>
                <a:lnTo>
                  <a:pt x="1813" y="3712"/>
                </a:lnTo>
                <a:cubicBezTo>
                  <a:pt x="1814" y="3715"/>
                  <a:pt x="1815" y="3717"/>
                  <a:pt x="1816" y="3720"/>
                </a:cubicBezTo>
                <a:cubicBezTo>
                  <a:pt x="1815" y="3717"/>
                  <a:pt x="1815" y="3714"/>
                  <a:pt x="1814" y="3712"/>
                </a:cubicBezTo>
                <a:lnTo>
                  <a:pt x="1813" y="3709"/>
                </a:lnTo>
                <a:lnTo>
                  <a:pt x="1813" y="3707"/>
                </a:lnTo>
                <a:cubicBezTo>
                  <a:pt x="1810" y="3661"/>
                  <a:pt x="1879" y="3581"/>
                  <a:pt x="1898" y="3618"/>
                </a:cubicBezTo>
                <a:cubicBezTo>
                  <a:pt x="1877" y="3638"/>
                  <a:pt x="1857" y="3679"/>
                  <a:pt x="1877" y="3720"/>
                </a:cubicBezTo>
                <a:cubicBezTo>
                  <a:pt x="1939" y="3679"/>
                  <a:pt x="2041" y="3455"/>
                  <a:pt x="2122" y="3536"/>
                </a:cubicBezTo>
                <a:cubicBezTo>
                  <a:pt x="2041" y="3638"/>
                  <a:pt x="1877" y="3842"/>
                  <a:pt x="1796" y="3842"/>
                </a:cubicBezTo>
                <a:cubicBezTo>
                  <a:pt x="1796" y="3781"/>
                  <a:pt x="1877" y="3761"/>
                  <a:pt x="1857" y="3700"/>
                </a:cubicBezTo>
                <a:cubicBezTo>
                  <a:pt x="1755" y="3781"/>
                  <a:pt x="1693" y="3781"/>
                  <a:pt x="1591" y="3944"/>
                </a:cubicBezTo>
                <a:cubicBezTo>
                  <a:pt x="1550" y="3863"/>
                  <a:pt x="1489" y="3842"/>
                  <a:pt x="1428" y="3802"/>
                </a:cubicBezTo>
                <a:cubicBezTo>
                  <a:pt x="1326" y="3924"/>
                  <a:pt x="1285" y="3842"/>
                  <a:pt x="1224" y="4005"/>
                </a:cubicBezTo>
                <a:cubicBezTo>
                  <a:pt x="1183" y="3944"/>
                  <a:pt x="1264" y="3924"/>
                  <a:pt x="1244" y="3863"/>
                </a:cubicBezTo>
                <a:cubicBezTo>
                  <a:pt x="1183" y="3842"/>
                  <a:pt x="1203" y="3863"/>
                  <a:pt x="1224" y="3761"/>
                </a:cubicBezTo>
                <a:cubicBezTo>
                  <a:pt x="1224" y="3761"/>
                  <a:pt x="1224" y="3761"/>
                  <a:pt x="1081" y="3883"/>
                </a:cubicBezTo>
                <a:cubicBezTo>
                  <a:pt x="1060" y="3822"/>
                  <a:pt x="1019" y="3802"/>
                  <a:pt x="978" y="3842"/>
                </a:cubicBezTo>
                <a:cubicBezTo>
                  <a:pt x="978" y="3924"/>
                  <a:pt x="1019" y="3863"/>
                  <a:pt x="1019" y="3903"/>
                </a:cubicBezTo>
                <a:cubicBezTo>
                  <a:pt x="978" y="3924"/>
                  <a:pt x="958" y="3965"/>
                  <a:pt x="938" y="4026"/>
                </a:cubicBezTo>
                <a:cubicBezTo>
                  <a:pt x="917" y="4005"/>
                  <a:pt x="856" y="4046"/>
                  <a:pt x="856" y="3944"/>
                </a:cubicBezTo>
                <a:cubicBezTo>
                  <a:pt x="876" y="3903"/>
                  <a:pt x="917" y="3863"/>
                  <a:pt x="897" y="3802"/>
                </a:cubicBezTo>
                <a:cubicBezTo>
                  <a:pt x="815" y="3883"/>
                  <a:pt x="754" y="3965"/>
                  <a:pt x="672" y="4046"/>
                </a:cubicBezTo>
                <a:cubicBezTo>
                  <a:pt x="672" y="3883"/>
                  <a:pt x="508" y="4189"/>
                  <a:pt x="508" y="4026"/>
                </a:cubicBezTo>
                <a:cubicBezTo>
                  <a:pt x="549" y="3965"/>
                  <a:pt x="570" y="4005"/>
                  <a:pt x="590" y="3924"/>
                </a:cubicBezTo>
                <a:cubicBezTo>
                  <a:pt x="590" y="3965"/>
                  <a:pt x="651" y="3903"/>
                  <a:pt x="672" y="3924"/>
                </a:cubicBezTo>
                <a:cubicBezTo>
                  <a:pt x="672" y="3883"/>
                  <a:pt x="692" y="3863"/>
                  <a:pt x="672" y="3822"/>
                </a:cubicBezTo>
                <a:cubicBezTo>
                  <a:pt x="672" y="3822"/>
                  <a:pt x="672" y="3822"/>
                  <a:pt x="590" y="3903"/>
                </a:cubicBezTo>
                <a:cubicBezTo>
                  <a:pt x="611" y="3761"/>
                  <a:pt x="508" y="3883"/>
                  <a:pt x="488" y="3802"/>
                </a:cubicBezTo>
                <a:cubicBezTo>
                  <a:pt x="611" y="3720"/>
                  <a:pt x="692" y="3822"/>
                  <a:pt x="795" y="3598"/>
                </a:cubicBezTo>
                <a:cubicBezTo>
                  <a:pt x="733" y="3516"/>
                  <a:pt x="447" y="3802"/>
                  <a:pt x="508" y="3516"/>
                </a:cubicBezTo>
                <a:cubicBezTo>
                  <a:pt x="488" y="3516"/>
                  <a:pt x="447" y="3536"/>
                  <a:pt x="406" y="3577"/>
                </a:cubicBezTo>
                <a:cubicBezTo>
                  <a:pt x="406" y="3598"/>
                  <a:pt x="427" y="3638"/>
                  <a:pt x="406" y="3659"/>
                </a:cubicBezTo>
                <a:cubicBezTo>
                  <a:pt x="290" y="3576"/>
                  <a:pt x="133" y="3628"/>
                  <a:pt x="13" y="3584"/>
                </a:cubicBezTo>
                <a:lnTo>
                  <a:pt x="0" y="3579"/>
                </a:lnTo>
                <a:lnTo>
                  <a:pt x="0" y="1311"/>
                </a:lnTo>
                <a:lnTo>
                  <a:pt x="5" y="1304"/>
                </a:lnTo>
                <a:cubicBezTo>
                  <a:pt x="78" y="1189"/>
                  <a:pt x="215" y="1113"/>
                  <a:pt x="304" y="1131"/>
                </a:cubicBezTo>
                <a:cubicBezTo>
                  <a:pt x="304" y="1049"/>
                  <a:pt x="325" y="968"/>
                  <a:pt x="325" y="906"/>
                </a:cubicBezTo>
                <a:cubicBezTo>
                  <a:pt x="304" y="906"/>
                  <a:pt x="284" y="906"/>
                  <a:pt x="243" y="947"/>
                </a:cubicBezTo>
                <a:cubicBezTo>
                  <a:pt x="263" y="1008"/>
                  <a:pt x="243" y="1049"/>
                  <a:pt x="202" y="1090"/>
                </a:cubicBezTo>
                <a:cubicBezTo>
                  <a:pt x="143" y="1050"/>
                  <a:pt x="83" y="1011"/>
                  <a:pt x="5" y="1046"/>
                </a:cubicBezTo>
                <a:lnTo>
                  <a:pt x="0" y="1048"/>
                </a:lnTo>
                <a:lnTo>
                  <a:pt x="0" y="873"/>
                </a:lnTo>
                <a:lnTo>
                  <a:pt x="3" y="870"/>
                </a:lnTo>
                <a:cubicBezTo>
                  <a:pt x="24" y="847"/>
                  <a:pt x="39" y="819"/>
                  <a:pt x="39" y="784"/>
                </a:cubicBezTo>
                <a:cubicBezTo>
                  <a:pt x="26" y="784"/>
                  <a:pt x="13" y="786"/>
                  <a:pt x="1" y="788"/>
                </a:cubicBezTo>
                <a:lnTo>
                  <a:pt x="0" y="789"/>
                </a:lnTo>
                <a:lnTo>
                  <a:pt x="0" y="105"/>
                </a:lnTo>
                <a:lnTo>
                  <a:pt x="19" y="102"/>
                </a:lnTo>
                <a:cubicBezTo>
                  <a:pt x="70" y="93"/>
                  <a:pt x="124" y="77"/>
                  <a:pt x="182" y="50"/>
                </a:cubicBezTo>
                <a:cubicBezTo>
                  <a:pt x="222" y="132"/>
                  <a:pt x="325" y="91"/>
                  <a:pt x="447" y="9"/>
                </a:cubicBezTo>
                <a:cubicBezTo>
                  <a:pt x="466" y="120"/>
                  <a:pt x="585" y="114"/>
                  <a:pt x="668" y="5"/>
                </a:cubicBezTo>
                <a:lnTo>
                  <a:pt x="672" y="0"/>
                </a:lnTo>
                <a:close/>
                <a:moveTo>
                  <a:pt x="525" y="0"/>
                </a:moveTo>
                <a:lnTo>
                  <a:pt x="626" y="0"/>
                </a:lnTo>
                <a:lnTo>
                  <a:pt x="612" y="8"/>
                </a:lnTo>
                <a:cubicBezTo>
                  <a:pt x="553" y="46"/>
                  <a:pt x="496" y="86"/>
                  <a:pt x="468" y="30"/>
                </a:cubicBezTo>
                <a:cubicBezTo>
                  <a:pt x="483" y="22"/>
                  <a:pt x="499" y="14"/>
                  <a:pt x="515" y="5"/>
                </a:cubicBezTo>
                <a:lnTo>
                  <a:pt x="525" y="0"/>
                </a:lnTo>
                <a:close/>
              </a:path>
            </a:pathLst>
          </a:custGeom>
        </p:spPr>
      </p:pic>
      <p:pic>
        <p:nvPicPr>
          <p:cNvPr id="14" name="Picture 2" descr="jc08090100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721360" y="954405"/>
            <a:ext cx="1882775" cy="151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17800" y="1270635"/>
            <a:ext cx="8700135" cy="61722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2000" b="1" smtClean="0">
                <a:solidFill>
                  <a:schemeClr val="bg1"/>
                </a:solidFill>
                <a:latin typeface="+mn-ea"/>
                <a:ea typeface="+mn-ea"/>
              </a:rPr>
              <a:t>     </a:t>
            </a:r>
            <a:r>
              <a:rPr lang="zh-CN" altLang="en-US" sz="2000" b="1" smtClean="0">
                <a:solidFill>
                  <a:schemeClr val="bg1"/>
                </a:solidFill>
                <a:latin typeface="+mn-ea"/>
                <a:ea typeface="+mn-ea"/>
              </a:rPr>
              <a:t>实现</a:t>
            </a:r>
            <a:r>
              <a:rPr lang="zh-CN" altLang="en-US" sz="2000" b="1">
                <a:solidFill>
                  <a:schemeClr val="bg1"/>
                </a:solidFill>
                <a:latin typeface="+mn-ea"/>
                <a:ea typeface="+mn-ea"/>
              </a:rPr>
              <a:t>国家统一是民族的愿望。一百年不统一，一千年也要统一的。</a:t>
            </a:r>
            <a:r>
              <a:rPr lang="zh-CN" altLang="en-US" sz="1975" b="1" smtClean="0">
                <a:solidFill>
                  <a:schemeClr val="bg1"/>
                </a:solidFill>
                <a:latin typeface="+mn-ea"/>
                <a:ea typeface="+mn-ea"/>
              </a:rPr>
              <a:t>   </a:t>
            </a:r>
            <a:endParaRPr lang="zh-CN" altLang="en-US" sz="1975" b="1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01405" y="2243455"/>
            <a:ext cx="2612390" cy="4743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63600" y="2839085"/>
            <a:ext cx="4211320" cy="4743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3" grpId="0" animBg="1"/>
      <p:bldP spid="6" grpId="0" animBg="1"/>
      <p:bldP spid="10" grpId="0" bldLvl="0" animBg="1"/>
      <p:bldP spid="15" grpId="0" bldLvl="0" animBg="1"/>
      <p:bldP spid="15" grpId="1" bldLvl="0" animBg="1"/>
      <p:bldP spid="16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7110" y="-316865"/>
            <a:ext cx="2066290" cy="2066290"/>
          </a:xfrm>
          <a:prstGeom prst="rect">
            <a:avLst/>
          </a:prstGeom>
        </p:spPr>
      </p:pic>
      <p:pic>
        <p:nvPicPr>
          <p:cNvPr id="60" name="图片 59" descr="10-150922213T30-L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41020" y="1337310"/>
            <a:ext cx="2211070" cy="1447165"/>
          </a:xfrm>
          <a:prstGeom prst="ellipse">
            <a:avLst/>
          </a:prstGeom>
          <a:ln w="952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" name="Rectangle 2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52090" y="1400810"/>
            <a:ext cx="8982710" cy="1383665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回归前，香港经济属于</a:t>
            </a:r>
            <a:r>
              <a:rPr lang="zh-CN" altLang="en-US" sz="2800" b="1" dirty="0">
                <a:solidFill>
                  <a:srgbClr val="800000"/>
                </a:solidFill>
                <a:latin typeface="华文中宋" panose="02010600040101010101" charset="-122"/>
                <a:ea typeface="华文中宋" panose="02010600040101010101" charset="-122"/>
              </a:rPr>
              <a:t>亚洲四小龙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之一，是全球最富裕、经济最发达和生活水准最高的地区之一，是亚洲重要的</a:t>
            </a:r>
            <a:r>
              <a:rPr lang="zh-CN" altLang="en-US" sz="2800" b="1" dirty="0">
                <a:solidFill>
                  <a:srgbClr val="800000"/>
                </a:solidFill>
                <a:latin typeface="华文中宋" panose="02010600040101010101" charset="-122"/>
                <a:ea typeface="华文中宋" panose="02010600040101010101" charset="-122"/>
              </a:rPr>
              <a:t>金融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、</a:t>
            </a:r>
            <a:r>
              <a:rPr lang="zh-CN" altLang="en-US" sz="2800" b="1" dirty="0">
                <a:solidFill>
                  <a:srgbClr val="800000"/>
                </a:solidFill>
                <a:latin typeface="华文中宋" panose="02010600040101010101" charset="-122"/>
                <a:ea typeface="华文中宋" panose="02010600040101010101" charset="-122"/>
              </a:rPr>
              <a:t>服务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和</a:t>
            </a:r>
            <a:r>
              <a:rPr lang="zh-CN" altLang="en-US" sz="2800" b="1" dirty="0">
                <a:solidFill>
                  <a:srgbClr val="800000"/>
                </a:solidFill>
                <a:latin typeface="华文中宋" panose="02010600040101010101" charset="-122"/>
                <a:ea typeface="华文中宋" panose="02010600040101010101" charset="-122"/>
              </a:rPr>
              <a:t>航运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中心。</a:t>
            </a:r>
          </a:p>
        </p:txBody>
      </p:sp>
      <p:pic>
        <p:nvPicPr>
          <p:cNvPr id="56" name="图片 55" descr="t010666d2e49dce9557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7580" y="2946400"/>
            <a:ext cx="1887220" cy="2364105"/>
          </a:xfrm>
          <a:prstGeom prst="ellipse">
            <a:avLst/>
          </a:prstGeom>
          <a:ln w="9525">
            <a:solidFill>
              <a:srgbClr val="00B050"/>
            </a:solidFill>
          </a:ln>
        </p:spPr>
      </p:pic>
      <p:sp>
        <p:nvSpPr>
          <p:cNvPr id="107" name="Rectangle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" y="3895090"/>
            <a:ext cx="9170670" cy="954107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</a:t>
            </a:r>
            <a:r>
              <a:rPr lang="zh-CN" altLang="en-US" sz="2800" b="1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东西文化的融合共存使澳门成为一个风貌独特的城市，澳门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是一个</a:t>
            </a:r>
            <a:r>
              <a:rPr lang="zh-CN" altLang="en-US" sz="2800" b="1" dirty="0">
                <a:solidFill>
                  <a:srgbClr val="8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自由港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，也是世界</a:t>
            </a:r>
            <a:r>
              <a:rPr lang="zh-CN" altLang="en-US" sz="2800" b="1" dirty="0">
                <a:solidFill>
                  <a:srgbClr val="8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四大赌城之一</a:t>
            </a:r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 </a:t>
            </a:r>
          </a:p>
        </p:txBody>
      </p:sp>
      <p:pic>
        <p:nvPicPr>
          <p:cNvPr id="4" name="图片 3" descr="沙海图纹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95605" y="5498465"/>
            <a:ext cx="11006455" cy="12077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3841750" y="2946400"/>
            <a:ext cx="6341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1D41D5"/>
                </a:solidFill>
              </a:rPr>
              <a:t>——</a:t>
            </a:r>
            <a:r>
              <a:rPr lang="zh-CN" altLang="en-US" sz="3600" b="1">
                <a:solidFill>
                  <a:srgbClr val="1D41D5"/>
                </a:solidFill>
              </a:rPr>
              <a:t>都实行资本主义制度</a:t>
            </a: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0182860" y="5406390"/>
            <a:ext cx="1494790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7030A0"/>
                </a:solidFill>
              </a:rPr>
              <a:t>大三巴牌坊</a:t>
            </a:r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485140" y="835025"/>
            <a:ext cx="11249660" cy="56991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26035" y="-42545"/>
            <a:ext cx="12217400" cy="829945"/>
            <a:chOff x="-41" y="-67"/>
            <a:chExt cx="19240" cy="1307"/>
          </a:xfrm>
        </p:grpSpPr>
        <p:sp>
          <p:nvSpPr>
            <p:cNvPr id="7" name="矩形 6"/>
            <p:cNvSpPr/>
            <p:nvPr>
              <p:custDataLst>
                <p:tags r:id="rId11"/>
              </p:custDataLst>
            </p:nvPr>
          </p:nvSpPr>
          <p:spPr>
            <a:xfrm>
              <a:off x="0" y="-2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>
            <a:xfrm>
              <a:off x="-41" y="2"/>
              <a:ext cx="7554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0" y="-67"/>
              <a:ext cx="760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港澳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回归前</a:t>
              </a: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的发展状况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Gen Jyuu Gothic P Normal" panose="020B0202020203020207" pitchFamily="34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107" grpId="0" bldLvl="0" animBg="1"/>
      <p:bldP spid="5" grpId="0"/>
      <p:bldP spid="6" grpId="0" bldLvl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711835" y="-355600"/>
            <a:ext cx="13738860" cy="7690485"/>
          </a:xfrm>
          <a:prstGeom prst="rect">
            <a:avLst/>
          </a:prstGeom>
        </p:spPr>
      </p:pic>
      <p:cxnSp>
        <p:nvCxnSpPr>
          <p:cNvPr id="16" name="直接连接符 15"/>
          <p:cNvCxnSpPr/>
          <p:nvPr>
            <p:custDataLst>
              <p:tags r:id="rId3"/>
            </p:custDataLst>
          </p:nvPr>
        </p:nvCxnSpPr>
        <p:spPr>
          <a:xfrm flipV="1">
            <a:off x="3436620" y="76200"/>
            <a:ext cx="1607185" cy="2181225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4"/>
            </p:custDataLst>
          </p:nvPr>
        </p:nvCxnSpPr>
        <p:spPr>
          <a:xfrm flipV="1">
            <a:off x="88265" y="4188460"/>
            <a:ext cx="3229610" cy="259651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3724275" y="2588895"/>
            <a:ext cx="8467725" cy="1598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2415540" y="2257425"/>
            <a:ext cx="2042160" cy="205803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614930" y="2257425"/>
            <a:ext cx="164338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>
                <a:solidFill>
                  <a:schemeClr val="bg1"/>
                </a:solidFill>
                <a:latin typeface="米开软笔行楷" panose="03000600000000000000" charset="-122"/>
                <a:ea typeface="米开软笔行楷" panose="03000600000000000000" charset="-122"/>
              </a:rPr>
              <a:t>贰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800600" y="2604135"/>
            <a:ext cx="660273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最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“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巧</a:t>
            </a:r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”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的艺术</a:t>
            </a:r>
          </a:p>
          <a:p>
            <a:pPr algn="l"/>
            <a:r>
              <a:rPr lang="en-US" altLang="zh-CN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——</a:t>
            </a:r>
            <a:r>
              <a:rPr lang="zh-CN" altLang="en-US" sz="4800" b="1" spc="2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米开软笔行楷" panose="03000600000000000000" charset="-122"/>
                <a:ea typeface="米开软笔行楷" panose="03000600000000000000" charset="-122"/>
                <a:cs typeface="米开软笔行楷" panose="03000600000000000000" charset="-122"/>
                <a:sym typeface="Arial" panose="020B0604020202020204" pitchFamily="34" charset="0"/>
              </a:rPr>
              <a:t>一国两制方针提出</a:t>
            </a: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8" grpId="1" animBg="1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601470" y="1444625"/>
            <a:ext cx="460629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C00000">
                    <a:alpha val="75000"/>
                  </a:srgbClr>
                </a:solidFill>
                <a:effectLst>
                  <a:innerShdw blurRad="63500" dist="50800" dir="13500000">
                    <a:srgbClr val="000000">
                      <a:alpha val="49000"/>
                    </a:srgbClr>
                  </a:innerShdw>
                </a:effectLst>
                <a:latin typeface="宋体-简" panose="02010800040101010101" charset="-122"/>
                <a:ea typeface="宋体-简" panose="02010800040101010101" charset="-122"/>
              </a:rPr>
              <a:t>一国两制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05205" y="288353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一个国家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340350" y="286575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两种制度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601470" y="2110740"/>
            <a:ext cx="4806315" cy="755015"/>
            <a:chOff x="4987" y="3458"/>
            <a:chExt cx="9069" cy="1389"/>
          </a:xfrm>
        </p:grpSpPr>
        <p:sp>
          <p:nvSpPr>
            <p:cNvPr id="54" name="直角上箭头 53"/>
            <p:cNvSpPr/>
            <p:nvPr>
              <p:custDataLst>
                <p:tags r:id="rId21"/>
              </p:custDataLst>
            </p:nvPr>
          </p:nvSpPr>
          <p:spPr>
            <a:xfrm flipV="1">
              <a:off x="9522" y="3997"/>
              <a:ext cx="4535" cy="850"/>
            </a:xfrm>
            <a:prstGeom prst="bentUpArrow">
              <a:avLst/>
            </a:prstGeom>
            <a:solidFill>
              <a:srgbClr val="C0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上箭头 18"/>
            <p:cNvSpPr/>
            <p:nvPr>
              <p:custDataLst>
                <p:tags r:id="rId22"/>
              </p:custDataLst>
            </p:nvPr>
          </p:nvSpPr>
          <p:spPr>
            <a:xfrm>
              <a:off x="9269" y="3458"/>
              <a:ext cx="393" cy="567"/>
            </a:xfrm>
            <a:prstGeom prst="upArrow">
              <a:avLst/>
            </a:prstGeom>
            <a:solidFill>
              <a:srgbClr val="C00000">
                <a:alpha val="55000"/>
              </a:srgbClr>
            </a:solidFill>
            <a:ln>
              <a:solidFill>
                <a:srgbClr val="C00000">
                  <a:alpha val="5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直角上箭头 19"/>
            <p:cNvSpPr/>
            <p:nvPr>
              <p:custDataLst>
                <p:tags r:id="rId23"/>
              </p:custDataLst>
            </p:nvPr>
          </p:nvSpPr>
          <p:spPr>
            <a:xfrm flipH="1" flipV="1">
              <a:off x="4987" y="3997"/>
              <a:ext cx="4535" cy="850"/>
            </a:xfrm>
            <a:prstGeom prst="bentUpArrow">
              <a:avLst/>
            </a:prstGeom>
            <a:solidFill>
              <a:srgbClr val="C0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407785" y="4006215"/>
            <a:ext cx="3275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资本主义制度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2986405" y="4018915"/>
            <a:ext cx="3260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社会主义制度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4390390" y="3324860"/>
            <a:ext cx="3756025" cy="770255"/>
            <a:chOff x="10211" y="5493"/>
            <a:chExt cx="5942" cy="1417"/>
          </a:xfrm>
        </p:grpSpPr>
        <p:grpSp>
          <p:nvGrpSpPr>
            <p:cNvPr id="26" name="组合 25"/>
            <p:cNvGrpSpPr/>
            <p:nvPr/>
          </p:nvGrpSpPr>
          <p:grpSpPr>
            <a:xfrm>
              <a:off x="10211" y="6060"/>
              <a:ext cx="5942" cy="850"/>
              <a:chOff x="10211" y="6060"/>
              <a:chExt cx="5942" cy="850"/>
            </a:xfrm>
          </p:grpSpPr>
          <p:sp>
            <p:nvSpPr>
              <p:cNvPr id="24" name="直角上箭头 23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13177" y="6060"/>
                <a:ext cx="2976" cy="850"/>
              </a:xfrm>
              <a:prstGeom prst="bentUpArrow">
                <a:avLst/>
              </a:prstGeom>
              <a:solidFill>
                <a:srgbClr val="C0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25" name="直角上箭头 24"/>
              <p:cNvSpPr/>
              <p:nvPr>
                <p:custDataLst>
                  <p:tags r:id="rId20"/>
                </p:custDataLst>
              </p:nvPr>
            </p:nvSpPr>
            <p:spPr>
              <a:xfrm flipH="1" flipV="1">
                <a:off x="10211" y="6060"/>
                <a:ext cx="2976" cy="850"/>
              </a:xfrm>
              <a:prstGeom prst="bentUpArrow">
                <a:avLst/>
              </a:prstGeom>
              <a:solidFill>
                <a:srgbClr val="C0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  <p:sp>
          <p:nvSpPr>
            <p:cNvPr id="27" name="上箭头 26"/>
            <p:cNvSpPr/>
            <p:nvPr>
              <p:custDataLst>
                <p:tags r:id="rId18"/>
              </p:custDataLst>
            </p:nvPr>
          </p:nvSpPr>
          <p:spPr>
            <a:xfrm>
              <a:off x="13049" y="5493"/>
              <a:ext cx="418" cy="567"/>
            </a:xfrm>
            <a:prstGeom prst="upArrow">
              <a:avLst/>
            </a:prstGeom>
            <a:solidFill>
              <a:srgbClr val="C00000">
                <a:alpha val="55000"/>
              </a:srgbClr>
            </a:solidFill>
            <a:ln>
              <a:solidFill>
                <a:srgbClr val="C00000">
                  <a:alpha val="5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22580" y="4018915"/>
            <a:ext cx="3275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中华人民共和国</a:t>
            </a:r>
          </a:p>
        </p:txBody>
      </p:sp>
      <p:sp>
        <p:nvSpPr>
          <p:cNvPr id="29" name="上箭头 28"/>
          <p:cNvSpPr/>
          <p:nvPr>
            <p:custDataLst>
              <p:tags r:id="rId8"/>
            </p:custDataLst>
          </p:nvPr>
        </p:nvSpPr>
        <p:spPr>
          <a:xfrm flipV="1">
            <a:off x="1601470" y="3368675"/>
            <a:ext cx="265430" cy="616585"/>
          </a:xfrm>
          <a:prstGeom prst="upArrow">
            <a:avLst/>
          </a:prstGeom>
          <a:solidFill>
            <a:srgbClr val="C00000">
              <a:alpha val="55000"/>
            </a:srgbClr>
          </a:solidFill>
          <a:ln>
            <a:solidFill>
              <a:srgbClr val="C0000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31" name="圆角矩形 30"/>
          <p:cNvSpPr/>
          <p:nvPr>
            <p:custDataLst>
              <p:tags r:id="rId9"/>
            </p:custDataLst>
          </p:nvPr>
        </p:nvSpPr>
        <p:spPr>
          <a:xfrm>
            <a:off x="3414395" y="4481830"/>
            <a:ext cx="2769870" cy="598170"/>
          </a:xfrm>
          <a:prstGeom prst="roundRect">
            <a:avLst/>
          </a:prstGeom>
          <a:solidFill>
            <a:srgbClr val="C0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国家的主体地区</a:t>
            </a:r>
          </a:p>
        </p:txBody>
      </p:sp>
      <p:sp>
        <p:nvSpPr>
          <p:cNvPr id="32" name="圆角矩形 31"/>
          <p:cNvSpPr/>
          <p:nvPr>
            <p:custDataLst>
              <p:tags r:id="rId10"/>
            </p:custDataLst>
          </p:nvPr>
        </p:nvSpPr>
        <p:spPr>
          <a:xfrm>
            <a:off x="6869430" y="4494530"/>
            <a:ext cx="2352040" cy="598170"/>
          </a:xfrm>
          <a:prstGeom prst="roundRect">
            <a:avLst/>
          </a:prstGeom>
          <a:solidFill>
            <a:srgbClr val="C0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港澳台地区</a:t>
            </a:r>
          </a:p>
        </p:txBody>
      </p:sp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485140" y="835025"/>
            <a:ext cx="11249660" cy="56991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70535" y="-189230"/>
            <a:ext cx="11263630" cy="1106805"/>
            <a:chOff x="-41" y="-436"/>
            <a:chExt cx="19240" cy="1743"/>
          </a:xfrm>
        </p:grpSpPr>
        <p:sp>
          <p:nvSpPr>
            <p:cNvPr id="23" name="矩形 22"/>
            <p:cNvSpPr/>
            <p:nvPr>
              <p:custDataLst>
                <p:tags r:id="rId15"/>
              </p:custDataLst>
            </p:nvPr>
          </p:nvSpPr>
          <p:spPr>
            <a:xfrm>
              <a:off x="0" y="-2"/>
              <a:ext cx="19199" cy="11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>
              <p:custDataLst>
                <p:tags r:id="rId16"/>
              </p:custDataLst>
            </p:nvPr>
          </p:nvSpPr>
          <p:spPr>
            <a:xfrm>
              <a:off x="-41" y="2"/>
              <a:ext cx="14090" cy="1168"/>
            </a:xfrm>
            <a:custGeom>
              <a:avLst/>
              <a:gdLst>
                <a:gd name="adj" fmla="val 25000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6033" h="771">
                  <a:moveTo>
                    <a:pt x="0" y="0"/>
                  </a:moveTo>
                  <a:lnTo>
                    <a:pt x="5840" y="0"/>
                  </a:lnTo>
                  <a:lnTo>
                    <a:pt x="6033" y="771"/>
                  </a:lnTo>
                  <a:lnTo>
                    <a:pt x="0" y="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6F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0" y="-436"/>
              <a:ext cx="9693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天才构想</a:t>
              </a:r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---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Gen Jyuu Gothic P Normal" panose="020B0202020203020207" pitchFamily="34" charset="-128"/>
                </a:rPr>
                <a:t>一国两制</a:t>
              </a:r>
            </a:p>
          </p:txBody>
        </p:sp>
      </p:grp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927735" y="803275"/>
            <a:ext cx="906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Gen Jyuu Gothic P Normal" panose="020B0202020203020207" pitchFamily="34" charset="-128"/>
              </a:rPr>
              <a:t>      </a:t>
            </a: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根据结构图，阐述一国两制的内涵。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903130" y="943913"/>
            <a:ext cx="414967" cy="482115"/>
            <a:chOff x="2098602" y="2811134"/>
            <a:chExt cx="1098779" cy="1276578"/>
          </a:xfrm>
        </p:grpSpPr>
        <p:sp>
          <p:nvSpPr>
            <p:cNvPr id="37" name="矩形 36"/>
            <p:cNvSpPr/>
            <p:nvPr>
              <p:custDataLst>
                <p:tags r:id="rId13"/>
              </p:custDataLst>
            </p:nvPr>
          </p:nvSpPr>
          <p:spPr>
            <a:xfrm rot="2638028">
              <a:off x="2098603" y="2811134"/>
              <a:ext cx="1098778" cy="1098778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>
              <p:custDataLst>
                <p:tags r:id="rId14"/>
              </p:custDataLst>
            </p:nvPr>
          </p:nvSpPr>
          <p:spPr>
            <a:xfrm rot="2638028">
              <a:off x="2098602" y="2988934"/>
              <a:ext cx="1098778" cy="109877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流程图: 可选过程 16"/>
          <p:cNvSpPr/>
          <p:nvPr/>
        </p:nvSpPr>
        <p:spPr>
          <a:xfrm>
            <a:off x="1101090" y="2835910"/>
            <a:ext cx="1463675" cy="558165"/>
          </a:xfrm>
          <a:prstGeom prst="flowChartAlternateProcess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减号 17"/>
          <p:cNvSpPr/>
          <p:nvPr/>
        </p:nvSpPr>
        <p:spPr>
          <a:xfrm>
            <a:off x="2196465" y="3324860"/>
            <a:ext cx="2573020" cy="17589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2629535" y="29273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u="sng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前提和基础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  <p:bldP spid="12" grpId="0"/>
      <p:bldP spid="9" grpId="0"/>
      <p:bldP spid="29" grpId="0" animBg="1"/>
      <p:bldP spid="31" grpId="1" animBg="1"/>
      <p:bldP spid="31" grpId="2" animBg="1"/>
      <p:bldP spid="32" grpId="1" animBg="1"/>
      <p:bldP spid="32" grpId="2" animBg="1"/>
      <p:bldP spid="5" grpId="1" animBg="1"/>
      <p:bldP spid="35" grpId="1"/>
      <p:bldP spid="35" grpId="2"/>
      <p:bldP spid="17" grpId="0" animBg="1"/>
      <p:bldP spid="18" grpId="0" animBg="1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2*i*0"/>
  <p:tag name="KSO_WM_UNIT_BK_DARK_LIGHT" val="2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BK_DARK_LIGHT" val="2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BK_DARK_LIGHT" val="2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BK_DARK_LIGHT" val="2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BK_DARK_LIGHT" val="2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FULL_TEXT_BEAUTIFY_COPY_ID" val="15099520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FULL_TEXT_BEAUTIFY_COPY_ID" val="15099520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403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21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24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475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0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89896612"/>
  <p:tag name="KSO_WM_UNIT_PLACING_PICTURE_USER_VIEWPORT" val="{&quot;height&quot;:8910,&quot;width&quot;:15840}"/>
  <p:tag name="KSO_WM_FULL_TEXT_BEAUTIFY_COPY_ID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33_4*m_h_a*1_3_1"/>
  <p:tag name="KSO_WM_TEMPLATE_CATEGORY" val="diagram"/>
  <p:tag name="KSO_WM_TEMPLATE_INDEX" val="16013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  <p:tag name="KSO_WM_UNIT_USESOURCEFORMAT_APPLY" val="1"/>
  <p:tag name="KSO_WM_FULL_TEXT_BEAUTIFY_COPY_ID" val="1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33_4*m_h_a*1_3_1"/>
  <p:tag name="KSO_WM_TEMPLATE_CATEGORY" val="diagram"/>
  <p:tag name="KSO_WM_TEMPLATE_INDEX" val="16013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  <p:tag name="KSO_WM_UNIT_USESOURCEFORMAT_APPLY" val="1"/>
  <p:tag name="KSO_WM_FULL_TEXT_BEAUTIFY_COPY_ID" val="1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89896612"/>
  <p:tag name="KSO_WM_UNIT_PLACING_PICTURE_USER_VIEWPORT" val="{&quot;height&quot;:8910,&quot;width&quot;:15840}"/>
  <p:tag name="KSO_WM_FULL_TEXT_BEAUTIFY_COPY_ID" val="1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33_4*m_h_a*1_3_1"/>
  <p:tag name="KSO_WM_TEMPLATE_CATEGORY" val="diagram"/>
  <p:tag name="KSO_WM_TEMPLATE_INDEX" val="16013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  <p:tag name="KSO_WM_UNIT_USESOURCEFORMAT_APPLY" val="1"/>
  <p:tag name="KSO_WM_FULL_TEXT_BEAUTIFY_COPY_ID" val="1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8031496064,&quot;width&quot;:6803.1496062992128}"/>
  <p:tag name="KSO_WM_FULL_TEXT_BEAUTIFY_COPY_ID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33_4*m_h_a*1_3_1"/>
  <p:tag name="KSO_WM_TEMPLATE_CATEGORY" val="diagram"/>
  <p:tag name="KSO_WM_TEMPLATE_INDEX" val="160133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  <p:tag name="KSO_WM_UNIT_USESOURCEFORMAT_APPLY" val="1"/>
  <p:tag name="KSO_WM_FULL_TEXT_BEAUTIFY_COPY_ID" val="1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2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3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427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3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3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0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066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3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4947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69629436"/>
  <p:tag name="KSO_WM_UNIT_PLACING_PICTURE_USER_VIEWPORT" val="{&quot;height&quot;:8910,&quot;width&quot;:15840}"/>
  <p:tag name="KSO_WM_FULL_TEXT_BEAUTIFY_COPY_ID" val="1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3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7891_1"/>
  <p:tag name="KSO_WM_TEMPLATE_SUBCATEGORY" val="21"/>
  <p:tag name="KSO_WM_SLIDE_TYPE" val="text"/>
  <p:tag name="KSO_WM_SLIDE_SUBTYPE" val="picTxt"/>
  <p:tag name="KSO_WM_SLIDE_ITEM_CNT" val="0"/>
  <p:tag name="KSO_WM_SLIDE_INDEX" val="1"/>
  <p:tag name="KSO_WM_SLIDE_SIZE" val="888*372"/>
  <p:tag name="KSO_WM_SLIDE_POSITION" val="36*84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7891"/>
  <p:tag name="KSO_WM_SLIDE_LAYOUT" val="a_d_f"/>
  <p:tag name="KSO_WM_SLIDE_LAYOUT_CNT" val="1_1_1"/>
  <p:tag name="KSO_WM_UNIT_FLASH_PICTURE_TYPE" val="2"/>
  <p:tag name="KSO_WM_TEMPLATE_MASTER_TYPE" val="0"/>
  <p:tag name="KSO_WM_TEMPLATE_COLOR_TYPE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06-21T08:44:53&quot;,&quot;maxSize&quot;:{&quot;size1&quot;:41.399803080148317},&quot;minSize&quot;:{&quot;size1&quot;:41.399803080148317},&quot;normalSize&quot;:{&quot;size1&quot;:41.399803080148317},&quot;subLayout&quot;:[{&quot;id&quot;:&quot;2020-06-21T08:44:53&quot;,&quot;margin&quot;:{&quot;bottom&quot;:1.6929999589920044,&quot;left&quot;:1.284000039100647,&quot;right&quot;:0.026000002399086952,&quot;top&quot;:1.6929999589920044},&quot;type&quot;:0},{&quot;id&quot;:&quot;2020-06-21T08:44:53&quot;,&quot;maxSize&quot;:{&quot;size1&quot;:34.016227572856266},&quot;minSize&quot;:{&quot;size1&quot;:25.116227572856261},&quot;normalSize&quot;:{&quot;size1&quot;:25.116227572856261},&quot;subLayout&quot;:[{&quot;id&quot;:&quot;2020-06-21T08:44:53&quot;,&quot;margin&quot;:{&quot;bottom&quot;:0,&quot;left&quot;:1.2279999256134033,&quot;right&quot;:1.2719999551773071,&quot;top&quot;:2.9630000591278076},&quot;type&quot;:0},{&quot;id&quot;:&quot;2020-06-21T08:44:53&quot;,&quot;margin&quot;:{&quot;bottom&quot;:2.9630000591278076,&quot;left&quot;:1.2279999256134033,&quot;right&quot;:1.2719999551773071,&quot;top&quot;:0.81800001859664917},&quot;type&quot;:0}],&quot;type&quot;:0}],&quot;type&quot;:0}"/>
  <p:tag name="KSO_WM_SLIDE_BACKGROUND" val="[&quot;general&quot;]"/>
  <p:tag name="KSO_WM_SLIDE_RATIO" val="1.777778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ecac08a758c1ec0b7089df"/>
  <p:tag name="KSO_WM_CHIP_FILLPROP" val="[[{&quot;fill_id&quot;:&quot;aa002354d82a42ada3683e379c3e2aaf&quot;,&quot;fill_align&quot;:&quot;rm&quot;,&quot;text_align&quot;:&quot;lm&quot;,&quot;text_direction&quot;:&quot;horizontal&quot;,&quot;chip_types&quot;:[&quot;diagram&quot;,&quot;pictext&quot;,&quot;picture&quot;,&quot;chart&quot;,&quot;table&quot;,&quot;video&quot;],&quot;support_features&quot;:[&quot;collage&quot;,&quot;carousel&quot;,&quot;creativecrop&quot;]},{&quot;fill_id&quot;:&quot;3f9a9f64c04447f0a3b2a9aabf5ba267&quot;,&quot;fill_align&quot;:&quot;lb&quot;,&quot;text_align&quot;:&quot;lb&quot;,&quot;text_direction&quot;:&quot;horizontal&quot;,&quot;chip_types&quot;:[&quot;header&quot;]},{&quot;fill_id&quot;:&quot;ac71787c34b9486c80fe97510903788a&quot;,&quot;fill_align&quot;:&quot;lt&quot;,&quot;text_align&quot;:&quot;lt&quot;,&quot;text_direction&quot;:&quot;horizontal&quot;,&quot;chip_types&quot;:[&quot;text&quot;,&quot;chart&quot;,&quot;table&quot;]}],[{&quot;fill_id&quot;:&quot;aa002354d82a42ada3683e379c3e2aaf&quot;,&quot;fill_align&quot;:&quot;rm&quot;,&quot;text_align&quot;:&quot;lm&quot;,&quot;text_direction&quot;:&quot;horizontal&quot;,&quot;chip_types&quot;:[&quot;text&quot;]},{&quot;fill_id&quot;:&quot;3f9a9f64c04447f0a3b2a9aabf5ba267&quot;,&quot;fill_align&quot;:&quot;lb&quot;,&quot;text_align&quot;:&quot;lb&quot;,&quot;text_direction&quot;:&quot;horizontal&quot;,&quot;chip_types&quot;:[&quot;text&quot;,&quot;header&quot;]},{&quot;fill_id&quot;:&quot;ac71787c34b9486c80fe97510903788a&quot;,&quot;fill_align&quot;:&quot;lt&quot;,&quot;text_align&quot;:&quot;lt&quot;,&quot;text_direction&quot;:&quot;horizontal&quot;,&quot;chip_types&quot;:[&quot;diagram&quot;,&quot;pictext&quot;,&quot;picture&quot;,&quot;chart&quot;,&quot;table&quot;,&quot;video&quot;]}]]"/>
  <p:tag name="KSO_WM_CHIP_GROUPID" val="5eecac08a758c1ec0b7089de"/>
  <p:tag name="KSO_WM_SLIDE_BK_DARK_LIGHT" val="2"/>
  <p:tag name="KSO_WM_SLIDE_BACKGROUND_TYPE" val="general"/>
  <p:tag name="KSO_WM_SLIDE_SUPPORT_FEATURE_TYPE" val="7"/>
  <p:tag name="KSO_WM_TEMPLATE_ASSEMBLE_XID" val="5eeead70a758c1ec0b70933a"/>
  <p:tag name="KSO_WM_TEMPLATE_ASSEMBLE_GROUPID" val="5eeead70a758c1ec0b70933a"/>
  <p:tag name="KSO_WM_FULL_TEXT_BEAUTIFY_COPY_ID" val="15099523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FULL_TEXT_BEAUTIFY_COPY_ID" val="2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2*i*0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FULL_TEXT_BEAUTIFY_COPY_ID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RESOURCELIBID_ANIM" val="557083"/>
  <p:tag name="KSO_WM_UNIT_DIAGRAM_MODELTYPE" val="flashPicture"/>
  <p:tag name="KSO_WM_UNIT_VALUE" val="591*78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26_1*ζ_h_d*1_3_1"/>
  <p:tag name="KSO_WM_TEMPLATE_CATEGORY" val="mixed"/>
  <p:tag name="KSO_WM_TEMPLATE_INDEX" val="20199726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FULL_TEXT_BEAUTIFY_COPY_ID" val="1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26_1*ζ_i*1_1"/>
  <p:tag name="KSO_WM_TEMPLATE_CATEGORY" val="mixed"/>
  <p:tag name="KSO_WM_TEMPLATE_INDEX" val="20199726"/>
  <p:tag name="KSO_WM_UNIT_LAYERLEVEL" val="1_1"/>
  <p:tag name="KSO_WM_TAG_VERSION" val="1.0"/>
  <p:tag name="KSO_WM_BEAUTIFY_FLAG" val="#wm#"/>
  <p:tag name="KSO_WM_UNIT_USESOURCEFORMAT_APPLY" val="1"/>
  <p:tag name="KSO_WM_UNIT_FILL_FORE_SCHEMECOLOR_INDEX_BRIGHTNESS" val="-0.3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FULL_TEXT_BEAUTIFY_COPY_ID" val="1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2"/>
  <p:tag name="KSO_WM_UNIT_ID" val="mixed20199726_1*ζ_i*1_2"/>
  <p:tag name="KSO_WM_TEMPLATE_CATEGORY" val="mixed"/>
  <p:tag name="KSO_WM_TEMPLATE_INDEX" val="20199726"/>
  <p:tag name="KSO_WM_UNIT_LAYERLEVEL" val="1_1"/>
  <p:tag name="KSO_WM_TAG_VERSION" val="1.0"/>
  <p:tag name="KSO_WM_BEAUTIFY_FLAG" val="#wm#"/>
  <p:tag name="KSO_WM_UNIT_USESOURCEFORMAT_APPLY" val="1"/>
  <p:tag name="KSO_WM_UNIT_FILL_FORE_SCHEMECOLOR_INDEX_BRIGHTNESS" val="-0.3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FULL_TEXT_BEAUTIFY_COPY_ID" val="1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891_1*a*1"/>
  <p:tag name="KSO_WM_TEMPLATE_CATEGORY" val="diagram"/>
  <p:tag name="KSO_WM_TEMPLATE_INDEX" val="2020789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8478f8097c84c75bee8f767f7ae976f"/>
  <p:tag name="KSO_WM_ASSEMBLE_CHIP_INDEX" val="988b594371ed47a8bf8d78fc7a1e7627"/>
  <p:tag name="KSO_WM_UNIT_TEXT_FILL_FORE_SCHEMECOLOR_INDEX_BRIGHTNESS" val="0"/>
  <p:tag name="KSO_WM_UNIT_TEXT_FILL_FORE_SCHEMECOLOR_INDEX" val="13"/>
  <p:tag name="KSO_WM_UNIT_TEXT_FILL_TYPE" val="1"/>
  <p:tag name="KSO_WM_TEMPLATE_ASSEMBLE_XID" val="5eeead70a758c1ec0b70933a"/>
  <p:tag name="KSO_WM_TEMPLATE_ASSEMBLE_GROUPID" val="5eeead70a758c1ec0b70933a"/>
  <p:tag name="KSO_WM_UNIT_SMARTLAYOUT_COMPRESS_INFO" val="{&#10;    &quot;id&quot;: &quot;2020-06-21T08:44:53&quot;,&#10;    &quot;max&quot;: 8.8936882570818341,&#10;    &quot;topChanged&quot;: 8.5523585762564664&#10;}&#10;"/>
  <p:tag name="KSO_WM_UNIT_LAST_MAX_FONTSIZE" val="800"/>
  <p:tag name="KSO_WM_FULL_TEXT_BEAUTIFY_COPY_ID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30177758"/>
  <p:tag name="KSO_WM_TAG_VERSION" val="1.0"/>
  <p:tag name="KSO_WM_SLIDE_ID" val="diagram30177758_1"/>
  <p:tag name="KSO_WM_SLIDE_INDEX" val="1"/>
  <p:tag name="KSO_WM_SLIDE_ITEM_CNT" val="3"/>
  <p:tag name="KSO_WM_SLIDE_LAYOUT" val="a_b_d"/>
  <p:tag name="KSO_WM_SLIDE_LAYOUT_CNT" val="1_1_3"/>
  <p:tag name="KSO_WM_SLIDE_TYPE" val="text"/>
  <p:tag name="KSO_WM_SLIDE_SUBTYPE" val="picTxt"/>
  <p:tag name="KSO_WM_SLIDE_POSITION" val="26*92"/>
  <p:tag name="KSO_WM_SLIDE_SIZE" val="897*407"/>
  <p:tag name="KSO_WM_SLIDE_BK_DARK_LIGHT" val="2"/>
  <p:tag name="KSO_WM_SLIDE_BACKGROUND_TYPE" val="general"/>
  <p:tag name="KSO_WM_FULL_TEXT_BEAUTIFY_COPY_ID" val="15099523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FULL_TEXT_BEAUTIFY_COPY_ID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2*i*0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FULL_TEXT_BEAUTIFY_COPY_ID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2576"/>
  <p:tag name="KSO_WM_TAG_VERSION" val="1.0"/>
  <p:tag name="KSO_WM_BEAUTIFY_FLAG" val="#wm#"/>
  <p:tag name="KSO_WM_UNIT_ID" val="diagram20182576_1*a*1"/>
  <p:tag name="KSO_WM_UNIT_TYPE" val="a"/>
  <p:tag name="KSO_WM_UNIT_INDEX" val="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0"/>
  <p:tag name="KSO_WM_UNIT_PRESET_TEXT_LEN" val="9"/>
  <p:tag name="KSO_WM_FULL_TEXT_BEAUTIFY_COPY_ID" val="9421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41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41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5419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6、17、18、19、20、24、27、28、2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560">
      <a:dk1>
        <a:sysClr val="windowText" lastClr="000000"/>
      </a:dk1>
      <a:lt1>
        <a:sysClr val="window" lastClr="FFFFFF"/>
      </a:lt1>
      <a:dk2>
        <a:srgbClr val="EEF3F6"/>
      </a:dk2>
      <a:lt2>
        <a:srgbClr val="FFFFFF"/>
      </a:lt2>
      <a:accent1>
        <a:srgbClr val="5889A8"/>
      </a:accent1>
      <a:accent2>
        <a:srgbClr val="687FA2"/>
      </a:accent2>
      <a:accent3>
        <a:srgbClr val="78759C"/>
      </a:accent3>
      <a:accent4>
        <a:srgbClr val="886C95"/>
      </a:accent4>
      <a:accent5>
        <a:srgbClr val="98628F"/>
      </a:accent5>
      <a:accent6>
        <a:srgbClr val="A85889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1731</Words>
  <Application>WPS 演示</Application>
  <PresentationFormat>自定义</PresentationFormat>
  <Paragraphs>206</Paragraphs>
  <Slides>31</Slides>
  <Notes>31</Notes>
  <HiddenSlides>0</HiddenSlides>
  <MMClips>3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34" baseType="lpstr">
      <vt:lpstr>Office 主题</vt:lpstr>
      <vt:lpstr>Office 主题​​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Administrator</cp:lastModifiedBy>
  <cp:revision>98</cp:revision>
  <dcterms:created xsi:type="dcterms:W3CDTF">2021-05-06T02:29:00Z</dcterms:created>
  <dcterms:modified xsi:type="dcterms:W3CDTF">2021-05-11T06:55:46Z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KSOSaveFontToCloudKey">
    <vt:lpwstr>699848634_btnclosed</vt:lpwstr>
  </property>
</Properties>
</file>