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60" r:id="rId2"/>
  </p:sldMasterIdLst>
  <p:notesMasterIdLst>
    <p:notesMasterId r:id="rId24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26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8" d="100"/>
        <a:sy n="16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A15E883A-76D1-4A77-AB02-75B208B7874E}" type="datetimeFigureOut">
              <a:rPr lang="zh-CN" altLang="en-US"/>
              <a:pPr>
                <a:defRPr/>
              </a:pPr>
              <a:t>2021/9/9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05382DE-9ABA-469B-8B82-5118406B843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0721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powerpoint/" TargetMode="External"/><Relationship Id="rId13" Type="http://schemas.openxmlformats.org/officeDocument/2006/relationships/hyperlink" Target="http://www.1ppt.cn/" TargetMode="External"/><Relationship Id="rId18" Type="http://schemas.openxmlformats.org/officeDocument/2006/relationships/hyperlink" Target="http://www.1ppt.com/kejian/meishu/" TargetMode="External"/><Relationship Id="rId3" Type="http://schemas.openxmlformats.org/officeDocument/2006/relationships/hyperlink" Target="http://www.1ppt.com/moban/" TargetMode="External"/><Relationship Id="rId21" Type="http://schemas.openxmlformats.org/officeDocument/2006/relationships/hyperlink" Target="http://www.1ppt.com/kejian/huaxue/" TargetMode="External"/><Relationship Id="rId7" Type="http://schemas.openxmlformats.org/officeDocument/2006/relationships/hyperlink" Target="http://www.1ppt.com/xiazai/" TargetMode="External"/><Relationship Id="rId12" Type="http://schemas.openxmlformats.org/officeDocument/2006/relationships/hyperlink" Target="http://www.1ppt.com/jiaoan/" TargetMode="External"/><Relationship Id="rId17" Type="http://schemas.openxmlformats.org/officeDocument/2006/relationships/hyperlink" Target="http://www.1ppt.com/kejian/yingyu/" TargetMode="External"/><Relationship Id="rId2" Type="http://schemas.openxmlformats.org/officeDocument/2006/relationships/slide" Target="../slides/slide10.xml"/><Relationship Id="rId16" Type="http://schemas.openxmlformats.org/officeDocument/2006/relationships/hyperlink" Target="http://www.1ppt.com/kejian/shuxue/" TargetMode="External"/><Relationship Id="rId20" Type="http://schemas.openxmlformats.org/officeDocument/2006/relationships/hyperlink" Target="http://www.1ppt.com/kejian/wuli/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1ppt.com/tubiao/" TargetMode="External"/><Relationship Id="rId11" Type="http://schemas.openxmlformats.org/officeDocument/2006/relationships/hyperlink" Target="http://www.1ppt.com/shiti/" TargetMode="External"/><Relationship Id="rId24" Type="http://schemas.openxmlformats.org/officeDocument/2006/relationships/hyperlink" Target="http://www.1ppt.com/kejian/lishi/" TargetMode="External"/><Relationship Id="rId5" Type="http://schemas.openxmlformats.org/officeDocument/2006/relationships/hyperlink" Target="http://www.1ppt.com/beijing/" TargetMode="External"/><Relationship Id="rId15" Type="http://schemas.openxmlformats.org/officeDocument/2006/relationships/hyperlink" Target="http://www.1ppt.com/kejian/yuwen/" TargetMode="External"/><Relationship Id="rId23" Type="http://schemas.openxmlformats.org/officeDocument/2006/relationships/hyperlink" Target="http://www.1ppt.com/kejian/dili/" TargetMode="External"/><Relationship Id="rId10" Type="http://schemas.openxmlformats.org/officeDocument/2006/relationships/hyperlink" Target="http://www.1ppt.com/fanwen/" TargetMode="External"/><Relationship Id="rId19" Type="http://schemas.openxmlformats.org/officeDocument/2006/relationships/hyperlink" Target="http://www.1ppt.com/kejian/kexue/" TargetMode="External"/><Relationship Id="rId4" Type="http://schemas.openxmlformats.org/officeDocument/2006/relationships/hyperlink" Target="http://www.1ppt.com/sucai/" TargetMode="External"/><Relationship Id="rId9" Type="http://schemas.openxmlformats.org/officeDocument/2006/relationships/hyperlink" Target="http://www.1ppt.com/ziliao/" TargetMode="External"/><Relationship Id="rId14" Type="http://schemas.openxmlformats.org/officeDocument/2006/relationships/hyperlink" Target="http://www.1ppt.com/kejian/" TargetMode="External"/><Relationship Id="rId22" Type="http://schemas.openxmlformats.org/officeDocument/2006/relationships/hyperlink" Target="http://www.1ppt.com/kejian/shengwu/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模板：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3"/>
              </a:rPr>
              <a:t>www.1ppt.com/moban/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                 PPT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素材：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4"/>
              </a:rPr>
              <a:t>www.1ppt.com/sucai/</a:t>
            </a:r>
            <a:endParaRPr lang="en-US" altLang="zh-CN" sz="1200" dirty="0">
              <a:solidFill>
                <a:srgbClr val="EEECE1">
                  <a:lumMod val="25000"/>
                </a:srgbClr>
              </a:solidFill>
            </a:endParaRPr>
          </a:p>
          <a:p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背景：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5"/>
              </a:rPr>
              <a:t>www.1ppt.com/beijing/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                  PPT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图表：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6"/>
              </a:rPr>
              <a:t>www.1ppt.com/tubiao/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     </a:t>
            </a:r>
          </a:p>
          <a:p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下载：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7"/>
              </a:rPr>
              <a:t>www.1ppt.com/xiazai/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                    PPT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教程： 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8"/>
              </a:rPr>
              <a:t>www.1ppt.com/powerpoint/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     </a:t>
            </a:r>
          </a:p>
          <a:p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资料下载：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9"/>
              </a:rPr>
              <a:t>www.1ppt.com/ziliao/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                  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范文下载：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10"/>
              </a:rPr>
              <a:t>www.1ppt.com/fanwen/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            </a:t>
            </a:r>
          </a:p>
          <a:p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试卷下载：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11"/>
              </a:rPr>
              <a:t>www.1ppt.com/shiti/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                    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教案下载：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12"/>
              </a:rPr>
              <a:t>www.1ppt.com/jiaoan/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              </a:t>
            </a:r>
          </a:p>
          <a:p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论坛：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13"/>
              </a:rPr>
              <a:t>www.1ppt.cn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                                     PPT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课件：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14"/>
              </a:rPr>
              <a:t>www.1ppt.com/kejian/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语文课件：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15"/>
              </a:rPr>
              <a:t>www.1ppt.com/kejian/yuwen/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   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数学课件：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16"/>
              </a:rPr>
              <a:t>www.1ppt.com/kejian/shuxue/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英语课件：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17"/>
              </a:rPr>
              <a:t>www.1ppt.com/kejian/yingyu/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   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美术课件：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18"/>
              </a:rPr>
              <a:t>www.1ppt.com/kejian/meishu/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科学课件：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19"/>
              </a:rPr>
              <a:t>www.1ppt.com/kejian/kexue/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    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物理课件：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20"/>
              </a:rPr>
              <a:t>www.1ppt.com/kejian/wuli/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化学课件：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21"/>
              </a:rPr>
              <a:t>www.1ppt.com/kejian/huaxue/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 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生物课件：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22"/>
              </a:rPr>
              <a:t>www.1ppt.com/kejian/shengwu/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地理课件：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23"/>
              </a:rPr>
              <a:t>www.1ppt.com/kejian/dili/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         </a:t>
            </a:r>
            <a:r>
              <a:rPr lang="zh-CN" altLang="en-US" sz="1200" dirty="0">
                <a:solidFill>
                  <a:srgbClr val="EEECE1">
                    <a:lumMod val="25000"/>
                  </a:srgbClr>
                </a:solidFill>
              </a:rPr>
              <a:t>历史课件：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  <a:hlinkClick r:id="rId24"/>
              </a:rPr>
              <a:t>www.1ppt.com/kejian/lishi/</a:t>
            </a:r>
            <a:r>
              <a:rPr lang="en-US" altLang="zh-CN" sz="1200" dirty="0">
                <a:solidFill>
                  <a:srgbClr val="EEECE1">
                    <a:lumMod val="25000"/>
                  </a:srgbClr>
                </a:solidFill>
              </a:rPr>
              <a:t>  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382DE-9ABA-469B-8B82-5118406B843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549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C4DDB-F316-4707-863E-64F2BB39E6F0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096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BE130A-B682-46A7-8289-759641A3203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06328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D42B43-6F2D-4754-B2B0-354FD540E53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3096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42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E16A5A-C623-4C6E-917A-A03D4820524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28081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457A22-6468-490C-8A46-61FA2BFF30F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7636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43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43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4CE491-B713-4262-BCB6-8FF3D859C10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67785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74B04A-492C-471F-A96B-D4000B3434A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683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B531F8-F692-4979-961C-D84A1574F89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34796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3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43" y="2057402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F6EF48-C308-48E0-87B0-C07FD94DFFD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5097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43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3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43" y="2057402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E190F7-5B4F-49BC-B7D4-445C20ABBF2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23540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DBCE4B-F07B-4272-95B4-F1C8B3370C0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22340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564057-9325-4D19-B229-E04F83BD428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83575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144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1622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109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773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978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1484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6778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0114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0013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0677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2021/9/9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228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9F926A3-39F8-45BB-ABCB-90E798C59EB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2021/9/9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521149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tubiao/" TargetMode="External"/><Relationship Id="rId13" Type="http://schemas.openxmlformats.org/officeDocument/2006/relationships/hyperlink" Target="http://www.1ppt.com/ziliao/" TargetMode="External"/><Relationship Id="rId18" Type="http://schemas.openxmlformats.org/officeDocument/2006/relationships/hyperlink" Target="http://www.1ppt.cn/" TargetMode="External"/><Relationship Id="rId3" Type="http://schemas.openxmlformats.org/officeDocument/2006/relationships/hyperlink" Target="http://www.1ppt.com/moban/" TargetMode="External"/><Relationship Id="rId21" Type="http://schemas.openxmlformats.org/officeDocument/2006/relationships/image" Target="../media/image23.png"/><Relationship Id="rId7" Type="http://schemas.openxmlformats.org/officeDocument/2006/relationships/hyperlink" Target="http://www.1ppt.com/beijing/" TargetMode="External"/><Relationship Id="rId12" Type="http://schemas.openxmlformats.org/officeDocument/2006/relationships/hyperlink" Target="http://www.1ppt.com/excel/" TargetMode="External"/><Relationship Id="rId17" Type="http://schemas.openxmlformats.org/officeDocument/2006/relationships/hyperlink" Target="http://www.1ppt.com/jiaoan/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://www.1ppt.com/shiti/" TargetMode="External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1ppt.com/sucai/" TargetMode="External"/><Relationship Id="rId11" Type="http://schemas.openxmlformats.org/officeDocument/2006/relationships/hyperlink" Target="http://www.1ppt.com/word/" TargetMode="External"/><Relationship Id="rId5" Type="http://schemas.openxmlformats.org/officeDocument/2006/relationships/hyperlink" Target="http://www.1ppt.com/jieri/" TargetMode="External"/><Relationship Id="rId15" Type="http://schemas.openxmlformats.org/officeDocument/2006/relationships/hyperlink" Target="http://www.1ppt.com/fanwen/" TargetMode="External"/><Relationship Id="rId10" Type="http://schemas.openxmlformats.org/officeDocument/2006/relationships/hyperlink" Target="http://www.1ppt.com/powerpoint/" TargetMode="External"/><Relationship Id="rId19" Type="http://schemas.openxmlformats.org/officeDocument/2006/relationships/image" Target="../media/image21.png"/><Relationship Id="rId4" Type="http://schemas.openxmlformats.org/officeDocument/2006/relationships/hyperlink" Target="http://www.1ppt.com/hangye/" TargetMode="External"/><Relationship Id="rId9" Type="http://schemas.openxmlformats.org/officeDocument/2006/relationships/hyperlink" Target="http://www.1ppt.com/xiazai/" TargetMode="External"/><Relationship Id="rId14" Type="http://schemas.openxmlformats.org/officeDocument/2006/relationships/hyperlink" Target="http://www.1ppt.com/kejia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兔子封面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911656" y="5661248"/>
            <a:ext cx="5320687" cy="47025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42900" lvl="0" indent="-34290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kern="0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2400" b="1" kern="0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b="1" kern="0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模板网</a:t>
            </a:r>
            <a:r>
              <a:rPr lang="en-US" altLang="zh-CN" sz="2400" b="1" kern="0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-WWW.1PPT.COM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74800"/>
            <a:ext cx="9144000" cy="370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74800"/>
            <a:ext cx="9144000" cy="370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74800"/>
            <a:ext cx="9144000" cy="370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46238"/>
            <a:ext cx="91440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46238"/>
            <a:ext cx="91440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46238"/>
            <a:ext cx="9144000" cy="356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46238"/>
            <a:ext cx="9144000" cy="356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46238"/>
            <a:ext cx="9144000" cy="356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46238"/>
            <a:ext cx="91440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347864" y="3187711"/>
            <a:ext cx="735006" cy="24128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www.1ppt.com/moban/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背景：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www.1ppt.com/beijing/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www.1ppt.com/ziliao/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www.1ppt.com/fanwen/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www.1ppt.com/shiti/  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www.1ppt.com/jiaoan/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www.1ppt.cn                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语文课件：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www.1ppt.com/kejian/yuwen/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数学课件：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www.1ppt.com/kejian/shuxue/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英语课件：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www.1ppt.com/kejian/yingyu/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美术课件：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www.1ppt.com/kejian/meishu/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科学课件：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www.1ppt.com/kejian/kexue/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物理课件：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www.1ppt.com/kejian/wuli/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化学课件：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www.1ppt.com/kejian/huaxue/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生物课件：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www.1ppt.com/kejian/shengwu/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地理课件：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www.1ppt.com/kejian/dili/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历史课件：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www.1ppt.com/kejian/lishi/        </a:t>
            </a:r>
          </a:p>
        </p:txBody>
      </p:sp>
      <p:pic>
        <p:nvPicPr>
          <p:cNvPr id="25602" name="Picture 4" descr="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46238"/>
            <a:ext cx="91440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3738" y="0"/>
            <a:ext cx="2676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46238"/>
            <a:ext cx="9144000" cy="356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46238"/>
            <a:ext cx="91440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46238"/>
            <a:ext cx="91440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46238"/>
            <a:ext cx="91440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46238"/>
            <a:ext cx="9144000" cy="356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46238"/>
            <a:ext cx="9144000" cy="356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46238"/>
            <a:ext cx="91440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兔子封面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413" y="28575"/>
            <a:ext cx="8893175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547664" y="4437112"/>
            <a:ext cx="6455579" cy="1692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www.1ppt.com/moban/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www.1ppt.com/hangye/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www.1ppt.com/jieri/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www.1ppt.com/sucai/</a:t>
            </a:r>
            <a:endParaRPr lang="en-US" altLang="zh-CN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www.1ppt.com/beijing/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www.1ppt.com/tubiao/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www.1ppt.com/xiazai/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www.1ppt.com/powerpoint/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www.1ppt.com/word/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Excel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www.1ppt.com/excel/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资料下载：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www.1ppt.com/ziliao/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www.1ppt.com/kejian/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范文下载：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www.1ppt.com/fanwen/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试卷下载：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www.1ppt.com/shiti/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教案下载：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www.1ppt.com/jiaoan/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论坛：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8"/>
              </a:rPr>
              <a:t>www.1ppt.cn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endParaRPr lang="zh-CN" alt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17"/>
          <p:cNvSpPr>
            <a:spLocks noChangeArrowheads="1"/>
          </p:cNvSpPr>
          <p:nvPr/>
        </p:nvSpPr>
        <p:spPr bwMode="gray">
          <a:xfrm>
            <a:off x="0" y="2998275"/>
            <a:ext cx="9144000" cy="1366829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rgbClr val="005397"/>
              </a:solidFill>
              <a:latin typeface="Arial"/>
              <a:ea typeface="微软雅黑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802" y="315180"/>
            <a:ext cx="7711638" cy="268177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68313" y="3097345"/>
            <a:ext cx="4103687" cy="1618679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可以在下列情况使用</a:t>
            </a:r>
            <a:endParaRPr lang="zh-CN" altLang="en-US" sz="1200" kern="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不限次数的用于您个人</a:t>
            </a:r>
            <a:r>
              <a:rPr lang="en-US" altLang="zh-CN" sz="12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2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公司、企业的商业演示。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拷贝模板中的内容用于其它幻灯片母版中使用。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4572000" y="3097345"/>
            <a:ext cx="4103688" cy="1546671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不可以在以下情况使用</a:t>
            </a:r>
            <a:endParaRPr lang="zh-CN" altLang="en-US" sz="1050" b="1" kern="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用于任何形式的在线付费下载。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收集整理我们发布的免费资源后，刻录光碟销售。</a:t>
            </a:r>
            <a:endParaRPr lang="zh-CN" altLang="en-GB" sz="1200" kern="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" name="Picture 10" descr="png-064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3097345"/>
            <a:ext cx="393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 descr="png-065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4001" y="3097345"/>
            <a:ext cx="393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3370254"/>
      </p:ext>
    </p:extLst>
  </p:cSld>
  <p:clrMapOvr>
    <a:masterClrMapping/>
  </p:clrMapOvr>
</p:sld>
</file>

<file path=ppt/theme/theme1.xml><?xml version="1.0" encoding="utf-8"?>
<a:theme xmlns:a="http://schemas.openxmlformats.org/drawingml/2006/main" name="第一PPT模板网-WWW.1PPT.COM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模板网-WWW.1PPT.COM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772</Words>
  <Application>Microsoft Office PowerPoint</Application>
  <PresentationFormat>全屏显示(4:3)</PresentationFormat>
  <Paragraphs>39</Paragraphs>
  <Slides>21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7" baseType="lpstr">
      <vt:lpstr>微软雅黑</vt:lpstr>
      <vt:lpstr>Arial</vt:lpstr>
      <vt:lpstr>Calibri</vt:lpstr>
      <vt:lpstr>Wingdings</vt:lpstr>
      <vt:lpstr>第一PPT模板网-WWW.1PPT.COM</vt:lpstr>
      <vt:lpstr>第一PPT模板网-WWW.1PPT.COM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subject>第一PPT模板网-WWW.1PPT.COM</dc:subject>
  <dc:creator>第一PPT模板网-WWW.1PPT.COM</dc:creator>
  <cp:keywords>第一PPT模板网-WWW.1PPT.COM</cp:keywords>
  <cp:lastModifiedBy>依凌 蔡</cp:lastModifiedBy>
  <cp:revision>7</cp:revision>
  <dcterms:created xsi:type="dcterms:W3CDTF">2009-11-20T03:08:10Z</dcterms:created>
  <dcterms:modified xsi:type="dcterms:W3CDTF">2021-09-09T08:33:15Z</dcterms:modified>
</cp:coreProperties>
</file>