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36FD-831D-45CB-947B-D5A1110468B4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7D9-1CC7-4865-A1D0-F4E4FE286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96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36FD-831D-45CB-947B-D5A1110468B4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57D9-1CC7-4865-A1D0-F4E4FE286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3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902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3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96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495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58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60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52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2021-07-16T13:57:34Z</dcterms:created>
  <dcterms:modified xsi:type="dcterms:W3CDTF">2021-07-16T13:57:34Z</dcterms:modified>
</cp:coreProperties>
</file>